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331" r:id="rId3"/>
    <p:sldId id="3328" r:id="rId4"/>
    <p:sldId id="3307" r:id="rId5"/>
    <p:sldId id="3154" r:id="rId6"/>
    <p:sldId id="3218" r:id="rId7"/>
    <p:sldId id="1065" r:id="rId8"/>
    <p:sldId id="3155" r:id="rId9"/>
    <p:sldId id="3156" r:id="rId10"/>
    <p:sldId id="3157" r:id="rId11"/>
    <p:sldId id="3160" r:id="rId12"/>
    <p:sldId id="2966" r:id="rId13"/>
    <p:sldId id="3322" r:id="rId14"/>
    <p:sldId id="3013" r:id="rId15"/>
    <p:sldId id="3161" r:id="rId16"/>
    <p:sldId id="3162" r:id="rId17"/>
    <p:sldId id="3165" r:id="rId18"/>
    <p:sldId id="3167" r:id="rId19"/>
    <p:sldId id="3164" r:id="rId20"/>
    <p:sldId id="3163" r:id="rId21"/>
    <p:sldId id="3168" r:id="rId22"/>
    <p:sldId id="3334" r:id="rId23"/>
    <p:sldId id="3335" r:id="rId24"/>
    <p:sldId id="3336" r:id="rId25"/>
    <p:sldId id="3337" r:id="rId26"/>
    <p:sldId id="3158" r:id="rId27"/>
    <p:sldId id="3326" r:id="rId28"/>
    <p:sldId id="2835" r:id="rId29"/>
    <p:sldId id="3312" r:id="rId30"/>
    <p:sldId id="3329" r:id="rId31"/>
    <p:sldId id="3246" r:id="rId32"/>
    <p:sldId id="3090" r:id="rId33"/>
    <p:sldId id="3236" r:id="rId34"/>
    <p:sldId id="3254" r:id="rId35"/>
    <p:sldId id="3213" r:id="rId36"/>
    <p:sldId id="3114" r:id="rId37"/>
    <p:sldId id="3333" r:id="rId38"/>
    <p:sldId id="3146" r:id="rId39"/>
    <p:sldId id="3169" r:id="rId40"/>
    <p:sldId id="3144" r:id="rId41"/>
    <p:sldId id="2864" r:id="rId42"/>
    <p:sldId id="3219" r:id="rId43"/>
    <p:sldId id="3220" r:id="rId44"/>
    <p:sldId id="3245" r:id="rId45"/>
    <p:sldId id="2839" r:id="rId46"/>
    <p:sldId id="2792" r:id="rId47"/>
    <p:sldId id="3295" r:id="rId48"/>
    <p:sldId id="3318" r:id="rId49"/>
    <p:sldId id="3314" r:id="rId50"/>
    <p:sldId id="3315" r:id="rId51"/>
    <p:sldId id="317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33C9BA-D4D5-45F3-8ECD-D4CF82D0D1EC}">
          <p14:sldIdLst>
            <p14:sldId id="256"/>
            <p14:sldId id="3331"/>
            <p14:sldId id="3328"/>
            <p14:sldId id="3307"/>
            <p14:sldId id="3154"/>
            <p14:sldId id="3218"/>
            <p14:sldId id="1065"/>
            <p14:sldId id="3155"/>
            <p14:sldId id="3156"/>
            <p14:sldId id="3157"/>
            <p14:sldId id="3160"/>
            <p14:sldId id="2966"/>
            <p14:sldId id="3322"/>
            <p14:sldId id="3013"/>
            <p14:sldId id="3161"/>
            <p14:sldId id="3162"/>
            <p14:sldId id="3165"/>
            <p14:sldId id="3167"/>
            <p14:sldId id="3164"/>
            <p14:sldId id="3163"/>
            <p14:sldId id="3168"/>
            <p14:sldId id="3334"/>
            <p14:sldId id="3335"/>
            <p14:sldId id="3336"/>
            <p14:sldId id="3337"/>
            <p14:sldId id="3158"/>
            <p14:sldId id="3326"/>
            <p14:sldId id="2835"/>
            <p14:sldId id="3312"/>
            <p14:sldId id="3329"/>
            <p14:sldId id="3246"/>
            <p14:sldId id="3090"/>
            <p14:sldId id="3236"/>
            <p14:sldId id="3254"/>
            <p14:sldId id="3213"/>
            <p14:sldId id="3114"/>
            <p14:sldId id="3333"/>
            <p14:sldId id="3146"/>
            <p14:sldId id="3169"/>
            <p14:sldId id="3144"/>
            <p14:sldId id="2864"/>
            <p14:sldId id="3219"/>
            <p14:sldId id="3220"/>
            <p14:sldId id="3245"/>
            <p14:sldId id="2839"/>
            <p14:sldId id="2792"/>
            <p14:sldId id="3295"/>
            <p14:sldId id="3318"/>
            <p14:sldId id="3314"/>
            <p14:sldId id="3315"/>
            <p14:sldId id="317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ed Drive" initials="SD" lastIdx="1" clrIdx="0">
    <p:extLst>
      <p:ext uri="{19B8F6BF-5375-455C-9EA6-DF929625EA0E}">
        <p15:presenceInfo xmlns:p15="http://schemas.microsoft.com/office/powerpoint/2012/main" userId="Shared Dri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22146"/>
    <a:srgbClr val="90BF40"/>
    <a:srgbClr val="939598"/>
    <a:srgbClr val="FFCD9E"/>
    <a:srgbClr val="00FF00"/>
    <a:srgbClr val="66FFFF"/>
    <a:srgbClr val="21FF21"/>
    <a:srgbClr val="DE2C21"/>
    <a:srgbClr val="E776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805B44-B590-4CFF-A151-04EB2CDC9E5E}" v="1044" dt="2024-06-06T21:41:33.7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7338" autoAdjust="0"/>
  </p:normalViewPr>
  <p:slideViewPr>
    <p:cSldViewPr snapToGrid="0">
      <p:cViewPr varScale="1">
        <p:scale>
          <a:sx n="95" d="100"/>
          <a:sy n="95" d="100"/>
        </p:scale>
        <p:origin x="96" y="372"/>
      </p:cViewPr>
      <p:guideLst>
        <p:guide orient="horz" pos="2160"/>
        <p:guide pos="3840"/>
      </p:guideLst>
    </p:cSldViewPr>
  </p:slideViewPr>
  <p:notesTextViewPr>
    <p:cViewPr>
      <p:scale>
        <a:sx n="1" d="1"/>
        <a:sy n="1" d="1"/>
      </p:scale>
      <p:origin x="0" y="0"/>
    </p:cViewPr>
  </p:notesTextViewPr>
  <p:sorterViewPr>
    <p:cViewPr>
      <p:scale>
        <a:sx n="100" d="100"/>
        <a:sy n="100" d="100"/>
      </p:scale>
      <p:origin x="0" y="-4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 Donovan" userId="72a59d74-50d4-414d-9041-273403513c9c" providerId="ADAL" clId="{2F20C004-4CBA-4572-A124-CB6AE28A87FB}"/>
    <pc:docChg chg="undo custSel modSld">
      <pc:chgData name="Evan Donovan" userId="72a59d74-50d4-414d-9041-273403513c9c" providerId="ADAL" clId="{2F20C004-4CBA-4572-A124-CB6AE28A87FB}" dt="2023-10-20T01:54:09.146" v="126" actId="20577"/>
      <pc:docMkLst>
        <pc:docMk/>
      </pc:docMkLst>
      <pc:sldChg chg="modSp">
        <pc:chgData name="Evan Donovan" userId="72a59d74-50d4-414d-9041-273403513c9c" providerId="ADAL" clId="{2F20C004-4CBA-4572-A124-CB6AE28A87FB}" dt="2023-10-20T01:49:04.755" v="111" actId="20577"/>
        <pc:sldMkLst>
          <pc:docMk/>
          <pc:sldMk cId="1916611515" sldId="2205"/>
        </pc:sldMkLst>
        <pc:spChg chg="mod">
          <ac:chgData name="Evan Donovan" userId="72a59d74-50d4-414d-9041-273403513c9c" providerId="ADAL" clId="{2F20C004-4CBA-4572-A124-CB6AE28A87FB}" dt="2023-10-20T01:48:53.984" v="91" actId="20577"/>
          <ac:spMkLst>
            <pc:docMk/>
            <pc:sldMk cId="1916611515" sldId="2205"/>
            <ac:spMk id="11" creationId="{0DFA02AF-18C5-425A-B9F0-D177EC008703}"/>
          </ac:spMkLst>
        </pc:spChg>
        <pc:spChg chg="mod">
          <ac:chgData name="Evan Donovan" userId="72a59d74-50d4-414d-9041-273403513c9c" providerId="ADAL" clId="{2F20C004-4CBA-4572-A124-CB6AE28A87FB}" dt="2023-10-20T01:49:04.755" v="111" actId="20577"/>
          <ac:spMkLst>
            <pc:docMk/>
            <pc:sldMk cId="1916611515" sldId="2205"/>
            <ac:spMk id="13" creationId="{75DCDE4C-8CD0-4644-94E9-867F8EAD8995}"/>
          </ac:spMkLst>
        </pc:spChg>
        <pc:graphicFrameChg chg="mod">
          <ac:chgData name="Evan Donovan" userId="72a59d74-50d4-414d-9041-273403513c9c" providerId="ADAL" clId="{2F20C004-4CBA-4572-A124-CB6AE28A87FB}" dt="2023-10-20T01:48:59.432" v="102" actId="20577"/>
          <ac:graphicFrameMkLst>
            <pc:docMk/>
            <pc:sldMk cId="1916611515" sldId="2205"/>
            <ac:graphicFrameMk id="6" creationId="{450F447B-AAAF-4FB0-9A2A-4794F637A4BB}"/>
          </ac:graphicFrameMkLst>
        </pc:graphicFrameChg>
      </pc:sldChg>
      <pc:sldChg chg="modSp mod">
        <pc:chgData name="Evan Donovan" userId="72a59d74-50d4-414d-9041-273403513c9c" providerId="ADAL" clId="{2F20C004-4CBA-4572-A124-CB6AE28A87FB}" dt="2023-10-19T19:13:52.918" v="21" actId="20577"/>
        <pc:sldMkLst>
          <pc:docMk/>
          <pc:sldMk cId="1707107067" sldId="2614"/>
        </pc:sldMkLst>
        <pc:spChg chg="mod">
          <ac:chgData name="Evan Donovan" userId="72a59d74-50d4-414d-9041-273403513c9c" providerId="ADAL" clId="{2F20C004-4CBA-4572-A124-CB6AE28A87FB}" dt="2023-10-19T19:13:52.918" v="21" actId="20577"/>
          <ac:spMkLst>
            <pc:docMk/>
            <pc:sldMk cId="1707107067" sldId="2614"/>
            <ac:spMk id="5" creationId="{D1EACCE5-0B99-4AE2-A95A-26E729936693}"/>
          </ac:spMkLst>
        </pc:spChg>
        <pc:spChg chg="mod">
          <ac:chgData name="Evan Donovan" userId="72a59d74-50d4-414d-9041-273403513c9c" providerId="ADAL" clId="{2F20C004-4CBA-4572-A124-CB6AE28A87FB}" dt="2023-10-19T19:13:43.544" v="17" actId="1035"/>
          <ac:spMkLst>
            <pc:docMk/>
            <pc:sldMk cId="1707107067" sldId="2614"/>
            <ac:spMk id="8" creationId="{F4A30C78-55BF-474E-887D-D07407C9147E}"/>
          </ac:spMkLst>
        </pc:spChg>
      </pc:sldChg>
      <pc:sldChg chg="addSp delSp modSp mod addAnim delAnim">
        <pc:chgData name="Evan Donovan" userId="72a59d74-50d4-414d-9041-273403513c9c" providerId="ADAL" clId="{2F20C004-4CBA-4572-A124-CB6AE28A87FB}" dt="2023-10-20T01:49:58.527" v="124" actId="20577"/>
        <pc:sldMkLst>
          <pc:docMk/>
          <pc:sldMk cId="3026882717" sldId="2760"/>
        </pc:sldMkLst>
        <pc:spChg chg="add del ord">
          <ac:chgData name="Evan Donovan" userId="72a59d74-50d4-414d-9041-273403513c9c" providerId="ADAL" clId="{2F20C004-4CBA-4572-A124-CB6AE28A87FB}" dt="2023-10-20T01:49:51.743" v="114" actId="167"/>
          <ac:spMkLst>
            <pc:docMk/>
            <pc:sldMk cId="3026882717" sldId="2760"/>
            <ac:spMk id="6" creationId="{FE3A012A-ED5F-4FE6-B13B-F12C4089FBF2}"/>
          </ac:spMkLst>
        </pc:spChg>
        <pc:spChg chg="mod">
          <ac:chgData name="Evan Donovan" userId="72a59d74-50d4-414d-9041-273403513c9c" providerId="ADAL" clId="{2F20C004-4CBA-4572-A124-CB6AE28A87FB}" dt="2023-10-20T01:49:58.527" v="124" actId="20577"/>
          <ac:spMkLst>
            <pc:docMk/>
            <pc:sldMk cId="3026882717" sldId="2760"/>
            <ac:spMk id="21" creationId="{00000000-0000-0000-0000-000000000000}"/>
          </ac:spMkLst>
        </pc:spChg>
      </pc:sldChg>
      <pc:sldChg chg="modSp">
        <pc:chgData name="Evan Donovan" userId="72a59d74-50d4-414d-9041-273403513c9c" providerId="ADAL" clId="{2F20C004-4CBA-4572-A124-CB6AE28A87FB}" dt="2023-10-20T01:54:09.146" v="126" actId="20577"/>
        <pc:sldMkLst>
          <pc:docMk/>
          <pc:sldMk cId="3973670536" sldId="2866"/>
        </pc:sldMkLst>
        <pc:graphicFrameChg chg="mod">
          <ac:chgData name="Evan Donovan" userId="72a59d74-50d4-414d-9041-273403513c9c" providerId="ADAL" clId="{2F20C004-4CBA-4572-A124-CB6AE28A87FB}" dt="2023-10-20T01:54:09.146" v="126" actId="20577"/>
          <ac:graphicFrameMkLst>
            <pc:docMk/>
            <pc:sldMk cId="3973670536" sldId="2866"/>
            <ac:graphicFrameMk id="4" creationId="{4BA08BC9-9162-7CA5-94F6-E0D5DB7E84D0}"/>
          </ac:graphicFrameMkLst>
        </pc:graphicFrameChg>
      </pc:sldChg>
      <pc:sldChg chg="modSp mod">
        <pc:chgData name="Evan Donovan" userId="72a59d74-50d4-414d-9041-273403513c9c" providerId="ADAL" clId="{2F20C004-4CBA-4572-A124-CB6AE28A87FB}" dt="2023-10-20T01:54:01.578" v="125" actId="20577"/>
        <pc:sldMkLst>
          <pc:docMk/>
          <pc:sldMk cId="232961269" sldId="2867"/>
        </pc:sldMkLst>
        <pc:spChg chg="mod">
          <ac:chgData name="Evan Donovan" userId="72a59d74-50d4-414d-9041-273403513c9c" providerId="ADAL" clId="{2F20C004-4CBA-4572-A124-CB6AE28A87FB}" dt="2023-10-19T19:38:55.473" v="39" actId="20577"/>
          <ac:spMkLst>
            <pc:docMk/>
            <pc:sldMk cId="232961269" sldId="2867"/>
            <ac:spMk id="6" creationId="{3F7FBF49-60DE-3A64-6B25-DCC36841A3E7}"/>
          </ac:spMkLst>
        </pc:spChg>
        <pc:graphicFrameChg chg="mod">
          <ac:chgData name="Evan Donovan" userId="72a59d74-50d4-414d-9041-273403513c9c" providerId="ADAL" clId="{2F20C004-4CBA-4572-A124-CB6AE28A87FB}" dt="2023-10-20T01:54:01.578" v="125" actId="20577"/>
          <ac:graphicFrameMkLst>
            <pc:docMk/>
            <pc:sldMk cId="232961269" sldId="2867"/>
            <ac:graphicFrameMk id="4" creationId="{4BA08BC9-9162-7CA5-94F6-E0D5DB7E84D0}"/>
          </ac:graphicFrameMkLst>
        </pc:graphicFrameChg>
      </pc:sldChg>
      <pc:sldChg chg="modSp mod">
        <pc:chgData name="Evan Donovan" userId="72a59d74-50d4-414d-9041-273403513c9c" providerId="ADAL" clId="{2F20C004-4CBA-4572-A124-CB6AE28A87FB}" dt="2023-10-19T19:42:47.910" v="55" actId="20577"/>
        <pc:sldMkLst>
          <pc:docMk/>
          <pc:sldMk cId="1018370369" sldId="2954"/>
        </pc:sldMkLst>
        <pc:spChg chg="mod">
          <ac:chgData name="Evan Donovan" userId="72a59d74-50d4-414d-9041-273403513c9c" providerId="ADAL" clId="{2F20C004-4CBA-4572-A124-CB6AE28A87FB}" dt="2023-10-19T19:42:47.910" v="55" actId="20577"/>
          <ac:spMkLst>
            <pc:docMk/>
            <pc:sldMk cId="1018370369" sldId="2954"/>
            <ac:spMk id="3" creationId="{5E52688E-0CE0-4FFC-E542-D55A690BB5F8}"/>
          </ac:spMkLst>
        </pc:spChg>
        <pc:spChg chg="mod">
          <ac:chgData name="Evan Donovan" userId="72a59d74-50d4-414d-9041-273403513c9c" providerId="ADAL" clId="{2F20C004-4CBA-4572-A124-CB6AE28A87FB}" dt="2023-10-19T19:42:38.707" v="51" actId="20577"/>
          <ac:spMkLst>
            <pc:docMk/>
            <pc:sldMk cId="1018370369" sldId="2954"/>
            <ac:spMk id="4" creationId="{3D73E0B8-BF8E-701A-BBFC-61E336E117A9}"/>
          </ac:spMkLst>
        </pc:spChg>
      </pc:sldChg>
      <pc:sldChg chg="modSp mod">
        <pc:chgData name="Evan Donovan" userId="72a59d74-50d4-414d-9041-273403513c9c" providerId="ADAL" clId="{2F20C004-4CBA-4572-A124-CB6AE28A87FB}" dt="2023-10-19T20:04:41.609" v="57" actId="313"/>
        <pc:sldMkLst>
          <pc:docMk/>
          <pc:sldMk cId="3641913182" sldId="2958"/>
        </pc:sldMkLst>
        <pc:spChg chg="mod">
          <ac:chgData name="Evan Donovan" userId="72a59d74-50d4-414d-9041-273403513c9c" providerId="ADAL" clId="{2F20C004-4CBA-4572-A124-CB6AE28A87FB}" dt="2023-10-19T20:04:41.609" v="57" actId="313"/>
          <ac:spMkLst>
            <pc:docMk/>
            <pc:sldMk cId="3641913182" sldId="2958"/>
            <ac:spMk id="3" creationId="{0711B063-8976-5365-7948-83992DE84BC4}"/>
          </ac:spMkLst>
        </pc:spChg>
      </pc:sldChg>
      <pc:sldChg chg="modSp">
        <pc:chgData name="Evan Donovan" userId="72a59d74-50d4-414d-9041-273403513c9c" providerId="ADAL" clId="{2F20C004-4CBA-4572-A124-CB6AE28A87FB}" dt="2023-10-19T20:04:58.027" v="59" actId="20577"/>
        <pc:sldMkLst>
          <pc:docMk/>
          <pc:sldMk cId="1876711194" sldId="2961"/>
        </pc:sldMkLst>
        <pc:graphicFrameChg chg="mod">
          <ac:chgData name="Evan Donovan" userId="72a59d74-50d4-414d-9041-273403513c9c" providerId="ADAL" clId="{2F20C004-4CBA-4572-A124-CB6AE28A87FB}" dt="2023-10-19T20:04:58.027" v="59" actId="20577"/>
          <ac:graphicFrameMkLst>
            <pc:docMk/>
            <pc:sldMk cId="1876711194" sldId="2961"/>
            <ac:graphicFrameMk id="4" creationId="{6F56FECE-2DD3-0300-C0E8-DEF7B269765A}"/>
          </ac:graphicFrameMkLst>
        </pc:graphicFrameChg>
      </pc:sldChg>
      <pc:sldChg chg="modSp mod">
        <pc:chgData name="Evan Donovan" userId="72a59d74-50d4-414d-9041-273403513c9c" providerId="ADAL" clId="{2F20C004-4CBA-4572-A124-CB6AE28A87FB}" dt="2023-10-19T20:07:36.083" v="82" actId="20577"/>
        <pc:sldMkLst>
          <pc:docMk/>
          <pc:sldMk cId="3145468335" sldId="2962"/>
        </pc:sldMkLst>
        <pc:spChg chg="mod">
          <ac:chgData name="Evan Donovan" userId="72a59d74-50d4-414d-9041-273403513c9c" providerId="ADAL" clId="{2F20C004-4CBA-4572-A124-CB6AE28A87FB}" dt="2023-10-19T20:07:36.083" v="82" actId="20577"/>
          <ac:spMkLst>
            <pc:docMk/>
            <pc:sldMk cId="3145468335" sldId="2962"/>
            <ac:spMk id="3" creationId="{5A9A1670-A4E3-796E-7FB3-6A031ABEB816}"/>
          </ac:spMkLst>
        </pc:spChg>
      </pc:sldChg>
      <pc:sldChg chg="modNotesTx">
        <pc:chgData name="Evan Donovan" userId="72a59d74-50d4-414d-9041-273403513c9c" providerId="ADAL" clId="{2F20C004-4CBA-4572-A124-CB6AE28A87FB}" dt="2023-10-19T20:06:35.374" v="70" actId="20577"/>
        <pc:sldMkLst>
          <pc:docMk/>
          <pc:sldMk cId="4195305734" sldId="2965"/>
        </pc:sldMkLst>
      </pc:sldChg>
      <pc:sldChg chg="modNotesTx">
        <pc:chgData name="Evan Donovan" userId="72a59d74-50d4-414d-9041-273403513c9c" providerId="ADAL" clId="{2F20C004-4CBA-4572-A124-CB6AE28A87FB}" dt="2023-10-19T19:16:14.039" v="34" actId="20577"/>
        <pc:sldMkLst>
          <pc:docMk/>
          <pc:sldMk cId="2166632645" sldId="2966"/>
        </pc:sldMkLst>
      </pc:sldChg>
    </pc:docChg>
  </pc:docChgLst>
  <pc:docChgLst>
    <pc:chgData name="Evan Donovan" userId="72a59d74-50d4-414d-9041-273403513c9c" providerId="ADAL" clId="{9A5B9225-A13F-4006-95C2-B25926FAE309}"/>
    <pc:docChg chg="custSel modSld">
      <pc:chgData name="Evan Donovan" userId="72a59d74-50d4-414d-9041-273403513c9c" providerId="ADAL" clId="{9A5B9225-A13F-4006-95C2-B25926FAE309}" dt="2023-11-28T16:42:57.971" v="20" actId="20577"/>
      <pc:docMkLst>
        <pc:docMk/>
      </pc:docMkLst>
      <pc:sldChg chg="modSp">
        <pc:chgData name="Evan Donovan" userId="72a59d74-50d4-414d-9041-273403513c9c" providerId="ADAL" clId="{9A5B9225-A13F-4006-95C2-B25926FAE309}" dt="2023-11-28T16:37:24.030" v="4" actId="20577"/>
        <pc:sldMkLst>
          <pc:docMk/>
          <pc:sldMk cId="3280343790" sldId="2869"/>
        </pc:sldMkLst>
        <pc:spChg chg="mod">
          <ac:chgData name="Evan Donovan" userId="72a59d74-50d4-414d-9041-273403513c9c" providerId="ADAL" clId="{9A5B9225-A13F-4006-95C2-B25926FAE309}" dt="2023-11-28T16:37:24.030" v="4" actId="20577"/>
          <ac:spMkLst>
            <pc:docMk/>
            <pc:sldMk cId="3280343790" sldId="2869"/>
            <ac:spMk id="6" creationId="{42F30704-2072-FB18-DBD7-F3399E65B939}"/>
          </ac:spMkLst>
        </pc:spChg>
      </pc:sldChg>
      <pc:sldChg chg="modSp mod">
        <pc:chgData name="Evan Donovan" userId="72a59d74-50d4-414d-9041-273403513c9c" providerId="ADAL" clId="{9A5B9225-A13F-4006-95C2-B25926FAE309}" dt="2023-11-28T16:35:28.523" v="1" actId="20577"/>
        <pc:sldMkLst>
          <pc:docMk/>
          <pc:sldMk cId="3496487757" sldId="2975"/>
        </pc:sldMkLst>
        <pc:spChg chg="mod">
          <ac:chgData name="Evan Donovan" userId="72a59d74-50d4-414d-9041-273403513c9c" providerId="ADAL" clId="{9A5B9225-A13F-4006-95C2-B25926FAE309}" dt="2023-11-28T16:35:28.523" v="1" actId="20577"/>
          <ac:spMkLst>
            <pc:docMk/>
            <pc:sldMk cId="3496487757" sldId="2975"/>
            <ac:spMk id="3" creationId="{F1A769B6-F3A8-816B-6451-C037D11761C8}"/>
          </ac:spMkLst>
        </pc:spChg>
      </pc:sldChg>
      <pc:sldChg chg="modSp mod">
        <pc:chgData name="Evan Donovan" userId="72a59d74-50d4-414d-9041-273403513c9c" providerId="ADAL" clId="{9A5B9225-A13F-4006-95C2-B25926FAE309}" dt="2023-11-28T16:41:25.214" v="9" actId="6549"/>
        <pc:sldMkLst>
          <pc:docMk/>
          <pc:sldMk cId="1883690692" sldId="2990"/>
        </pc:sldMkLst>
        <pc:spChg chg="mod">
          <ac:chgData name="Evan Donovan" userId="72a59d74-50d4-414d-9041-273403513c9c" providerId="ADAL" clId="{9A5B9225-A13F-4006-95C2-B25926FAE309}" dt="2023-11-28T16:41:25.214" v="9" actId="6549"/>
          <ac:spMkLst>
            <pc:docMk/>
            <pc:sldMk cId="1883690692" sldId="2990"/>
            <ac:spMk id="2" creationId="{CE2CA8B7-7ECD-4F06-9B60-C4E5ABB177A6}"/>
          </ac:spMkLst>
        </pc:spChg>
      </pc:sldChg>
      <pc:sldChg chg="modSp mod">
        <pc:chgData name="Evan Donovan" userId="72a59d74-50d4-414d-9041-273403513c9c" providerId="ADAL" clId="{9A5B9225-A13F-4006-95C2-B25926FAE309}" dt="2023-11-28T16:41:30.957" v="11" actId="313"/>
        <pc:sldMkLst>
          <pc:docMk/>
          <pc:sldMk cId="450146787" sldId="2993"/>
        </pc:sldMkLst>
        <pc:spChg chg="mod">
          <ac:chgData name="Evan Donovan" userId="72a59d74-50d4-414d-9041-273403513c9c" providerId="ADAL" clId="{9A5B9225-A13F-4006-95C2-B25926FAE309}" dt="2023-11-28T16:41:30.957" v="11" actId="313"/>
          <ac:spMkLst>
            <pc:docMk/>
            <pc:sldMk cId="450146787" sldId="2993"/>
            <ac:spMk id="2" creationId="{27C79BE7-775F-4C79-9386-AB9C809AE820}"/>
          </ac:spMkLst>
        </pc:spChg>
      </pc:sldChg>
      <pc:sldChg chg="modSp mod">
        <pc:chgData name="Evan Donovan" userId="72a59d74-50d4-414d-9041-273403513c9c" providerId="ADAL" clId="{9A5B9225-A13F-4006-95C2-B25926FAE309}" dt="2023-11-28T16:42:57.971" v="20" actId="20577"/>
        <pc:sldMkLst>
          <pc:docMk/>
          <pc:sldMk cId="1195737910" sldId="2994"/>
        </pc:sldMkLst>
        <pc:spChg chg="mod">
          <ac:chgData name="Evan Donovan" userId="72a59d74-50d4-414d-9041-273403513c9c" providerId="ADAL" clId="{9A5B9225-A13F-4006-95C2-B25926FAE309}" dt="2023-11-28T16:42:57.971" v="20" actId="20577"/>
          <ac:spMkLst>
            <pc:docMk/>
            <pc:sldMk cId="1195737910" sldId="2994"/>
            <ac:spMk id="3" creationId="{F1A769B6-F3A8-816B-6451-C037D11761C8}"/>
          </ac:spMkLst>
        </pc:spChg>
      </pc:sldChg>
      <pc:sldChg chg="modSp">
        <pc:chgData name="Evan Donovan" userId="72a59d74-50d4-414d-9041-273403513c9c" providerId="ADAL" clId="{9A5B9225-A13F-4006-95C2-B25926FAE309}" dt="2023-11-28T16:42:13.579" v="15" actId="20577"/>
        <pc:sldMkLst>
          <pc:docMk/>
          <pc:sldMk cId="447581212" sldId="2995"/>
        </pc:sldMkLst>
        <pc:spChg chg="mod">
          <ac:chgData name="Evan Donovan" userId="72a59d74-50d4-414d-9041-273403513c9c" providerId="ADAL" clId="{9A5B9225-A13F-4006-95C2-B25926FAE309}" dt="2023-11-28T16:41:57.344" v="13" actId="20577"/>
          <ac:spMkLst>
            <pc:docMk/>
            <pc:sldMk cId="447581212" sldId="2995"/>
            <ac:spMk id="7" creationId="{B9A526EF-846F-2024-B796-9046623D3553}"/>
          </ac:spMkLst>
        </pc:spChg>
        <pc:spChg chg="mod">
          <ac:chgData name="Evan Donovan" userId="72a59d74-50d4-414d-9041-273403513c9c" providerId="ADAL" clId="{9A5B9225-A13F-4006-95C2-B25926FAE309}" dt="2023-11-28T16:42:11.714" v="14" actId="20577"/>
          <ac:spMkLst>
            <pc:docMk/>
            <pc:sldMk cId="447581212" sldId="2995"/>
            <ac:spMk id="18" creationId="{5E5862AF-3A90-0ECF-7189-A8875B349182}"/>
          </ac:spMkLst>
        </pc:spChg>
        <pc:spChg chg="mod">
          <ac:chgData name="Evan Donovan" userId="72a59d74-50d4-414d-9041-273403513c9c" providerId="ADAL" clId="{9A5B9225-A13F-4006-95C2-B25926FAE309}" dt="2023-11-28T16:42:13.579" v="15" actId="20577"/>
          <ac:spMkLst>
            <pc:docMk/>
            <pc:sldMk cId="447581212" sldId="2995"/>
            <ac:spMk id="19" creationId="{392AD4ED-1ED9-09A4-14F3-7A8D5900BEA4}"/>
          </ac:spMkLst>
        </pc:spChg>
      </pc:sldChg>
      <pc:sldChg chg="modSp mod">
        <pc:chgData name="Evan Donovan" userId="72a59d74-50d4-414d-9041-273403513c9c" providerId="ADAL" clId="{9A5B9225-A13F-4006-95C2-B25926FAE309}" dt="2023-11-28T16:42:47.277" v="18" actId="20577"/>
        <pc:sldMkLst>
          <pc:docMk/>
          <pc:sldMk cId="3759279825" sldId="2997"/>
        </pc:sldMkLst>
        <pc:spChg chg="mod">
          <ac:chgData name="Evan Donovan" userId="72a59d74-50d4-414d-9041-273403513c9c" providerId="ADAL" clId="{9A5B9225-A13F-4006-95C2-B25926FAE309}" dt="2023-11-28T16:42:47.277" v="18" actId="20577"/>
          <ac:spMkLst>
            <pc:docMk/>
            <pc:sldMk cId="3759279825" sldId="2997"/>
            <ac:spMk id="12" creationId="{3F924361-98B3-BBB3-4AEC-96B57C04474A}"/>
          </ac:spMkLst>
        </pc:spChg>
      </pc:sldChg>
      <pc:sldChg chg="modSp mod">
        <pc:chgData name="Evan Donovan" userId="72a59d74-50d4-414d-9041-273403513c9c" providerId="ADAL" clId="{9A5B9225-A13F-4006-95C2-B25926FAE309}" dt="2023-11-28T16:40:57.604" v="6" actId="20577"/>
        <pc:sldMkLst>
          <pc:docMk/>
          <pc:sldMk cId="3704157099" sldId="3010"/>
        </pc:sldMkLst>
        <pc:spChg chg="mod">
          <ac:chgData name="Evan Donovan" userId="72a59d74-50d4-414d-9041-273403513c9c" providerId="ADAL" clId="{9A5B9225-A13F-4006-95C2-B25926FAE309}" dt="2023-11-28T16:40:57.604" v="6" actId="20577"/>
          <ac:spMkLst>
            <pc:docMk/>
            <pc:sldMk cId="3704157099" sldId="3010"/>
            <ac:spMk id="3" creationId="{FD8E55A0-A9A1-4B09-8CD8-1BCFF6A95B92}"/>
          </ac:spMkLst>
        </pc:spChg>
      </pc:sldChg>
      <pc:sldChg chg="modSp mod">
        <pc:chgData name="Evan Donovan" userId="72a59d74-50d4-414d-9041-273403513c9c" providerId="ADAL" clId="{9A5B9225-A13F-4006-95C2-B25926FAE309}" dt="2023-11-28T16:41:08.042" v="7" actId="6549"/>
        <pc:sldMkLst>
          <pc:docMk/>
          <pc:sldMk cId="2046077890" sldId="3011"/>
        </pc:sldMkLst>
        <pc:spChg chg="mod">
          <ac:chgData name="Evan Donovan" userId="72a59d74-50d4-414d-9041-273403513c9c" providerId="ADAL" clId="{9A5B9225-A13F-4006-95C2-B25926FAE309}" dt="2023-11-28T16:41:08.042" v="7" actId="6549"/>
          <ac:spMkLst>
            <pc:docMk/>
            <pc:sldMk cId="2046077890" sldId="3011"/>
            <ac:spMk id="3" creationId="{9178436D-27B1-CA22-BBDD-EB69BCE75AC0}"/>
          </ac:spMkLst>
        </pc:spChg>
      </pc:sldChg>
      <pc:sldChg chg="modSp mod">
        <pc:chgData name="Evan Donovan" userId="72a59d74-50d4-414d-9041-273403513c9c" providerId="ADAL" clId="{9A5B9225-A13F-4006-95C2-B25926FAE309}" dt="2023-11-28T16:41:18.170" v="8" actId="20577"/>
        <pc:sldMkLst>
          <pc:docMk/>
          <pc:sldMk cId="3138304256" sldId="3012"/>
        </pc:sldMkLst>
        <pc:spChg chg="mod">
          <ac:chgData name="Evan Donovan" userId="72a59d74-50d4-414d-9041-273403513c9c" providerId="ADAL" clId="{9A5B9225-A13F-4006-95C2-B25926FAE309}" dt="2023-11-28T16:41:18.170" v="8" actId="20577"/>
          <ac:spMkLst>
            <pc:docMk/>
            <pc:sldMk cId="3138304256" sldId="3012"/>
            <ac:spMk id="3" creationId="{8EA928BD-4B6E-542C-6A98-EEAEB24FA1A3}"/>
          </ac:spMkLst>
        </pc:spChg>
      </pc:sldChg>
      <pc:sldChg chg="modSp mod">
        <pc:chgData name="Evan Donovan" userId="72a59d74-50d4-414d-9041-273403513c9c" providerId="ADAL" clId="{9A5B9225-A13F-4006-95C2-B25926FAE309}" dt="2023-11-28T16:39:34.396" v="5" actId="6549"/>
        <pc:sldMkLst>
          <pc:docMk/>
          <pc:sldMk cId="3171828848" sldId="3013"/>
        </pc:sldMkLst>
        <pc:spChg chg="mod">
          <ac:chgData name="Evan Donovan" userId="72a59d74-50d4-414d-9041-273403513c9c" providerId="ADAL" clId="{9A5B9225-A13F-4006-95C2-B25926FAE309}" dt="2023-11-28T16:39:34.396" v="5" actId="6549"/>
          <ac:spMkLst>
            <pc:docMk/>
            <pc:sldMk cId="3171828848" sldId="3013"/>
            <ac:spMk id="2" creationId="{186632D1-B749-0355-551E-4E81D8E71A02}"/>
          </ac:spMkLst>
        </pc:spChg>
      </pc:sldChg>
    </pc:docChg>
  </pc:docChgLst>
  <pc:docChgLst>
    <pc:chgData name="Andrew Sears" userId="dd368754-77ca-4525-aedf-fc05edc9c941" providerId="ADAL" clId="{9B805B44-B590-4CFF-A151-04EB2CDC9E5E}"/>
    <pc:docChg chg="undo redo custSel addSld delSld modSld sldOrd modSection">
      <pc:chgData name="Andrew Sears" userId="dd368754-77ca-4525-aedf-fc05edc9c941" providerId="ADAL" clId="{9B805B44-B590-4CFF-A151-04EB2CDC9E5E}" dt="2024-06-06T21:41:37.716" v="4151" actId="47"/>
      <pc:docMkLst>
        <pc:docMk/>
      </pc:docMkLst>
      <pc:sldChg chg="addSp delSp modSp mod">
        <pc:chgData name="Andrew Sears" userId="dd368754-77ca-4525-aedf-fc05edc9c941" providerId="ADAL" clId="{9B805B44-B590-4CFF-A151-04EB2CDC9E5E}" dt="2024-05-31T20:45:15.919" v="2176" actId="478"/>
        <pc:sldMkLst>
          <pc:docMk/>
          <pc:sldMk cId="4045712604" sldId="256"/>
        </pc:sldMkLst>
        <pc:spChg chg="add del mod">
          <ac:chgData name="Andrew Sears" userId="dd368754-77ca-4525-aedf-fc05edc9c941" providerId="ADAL" clId="{9B805B44-B590-4CFF-A151-04EB2CDC9E5E}" dt="2024-05-31T20:45:15.919" v="2176" actId="478"/>
          <ac:spMkLst>
            <pc:docMk/>
            <pc:sldMk cId="4045712604" sldId="256"/>
            <ac:spMk id="3" creationId="{E360A85F-173C-40A0-B574-32CD7FCA391B}"/>
          </ac:spMkLst>
        </pc:spChg>
        <pc:spChg chg="add del mod">
          <ac:chgData name="Andrew Sears" userId="dd368754-77ca-4525-aedf-fc05edc9c941" providerId="ADAL" clId="{9B805B44-B590-4CFF-A151-04EB2CDC9E5E}" dt="2024-05-31T20:45:15.919" v="2176" actId="478"/>
          <ac:spMkLst>
            <pc:docMk/>
            <pc:sldMk cId="4045712604" sldId="256"/>
            <ac:spMk id="4" creationId="{3FA40914-6717-321F-63DC-FB356017AB66}"/>
          </ac:spMkLst>
        </pc:spChg>
        <pc:spChg chg="add del mod">
          <ac:chgData name="Andrew Sears" userId="dd368754-77ca-4525-aedf-fc05edc9c941" providerId="ADAL" clId="{9B805B44-B590-4CFF-A151-04EB2CDC9E5E}" dt="2024-05-31T20:45:15.919" v="2176" actId="478"/>
          <ac:spMkLst>
            <pc:docMk/>
            <pc:sldMk cId="4045712604" sldId="256"/>
            <ac:spMk id="6" creationId="{BE642CB4-7415-3A20-093A-2045A3DBD74B}"/>
          </ac:spMkLst>
        </pc:spChg>
        <pc:spChg chg="add mod">
          <ac:chgData name="Andrew Sears" userId="dd368754-77ca-4525-aedf-fc05edc9c941" providerId="ADAL" clId="{9B805B44-B590-4CFF-A151-04EB2CDC9E5E}" dt="2024-05-31T20:45:15.567" v="2175"/>
          <ac:spMkLst>
            <pc:docMk/>
            <pc:sldMk cId="4045712604" sldId="256"/>
            <ac:spMk id="7" creationId="{633BD8F3-97F0-4DE3-1B37-0397D69B558B}"/>
          </ac:spMkLst>
        </pc:spChg>
        <pc:picChg chg="add mod">
          <ac:chgData name="Andrew Sears" userId="dd368754-77ca-4525-aedf-fc05edc9c941" providerId="ADAL" clId="{9B805B44-B590-4CFF-A151-04EB2CDC9E5E}" dt="2024-05-31T20:44:15.832" v="2121"/>
          <ac:picMkLst>
            <pc:docMk/>
            <pc:sldMk cId="4045712604" sldId="256"/>
            <ac:picMk id="8" creationId="{2CA94DDD-7D8D-2CC9-BEA6-F5A59C5820B7}"/>
          </ac:picMkLst>
        </pc:picChg>
      </pc:sldChg>
      <pc:sldChg chg="modSp">
        <pc:chgData name="Andrew Sears" userId="dd368754-77ca-4525-aedf-fc05edc9c941" providerId="ADAL" clId="{9B805B44-B590-4CFF-A151-04EB2CDC9E5E}" dt="2024-05-22T22:30:52.898" v="423" actId="20577"/>
        <pc:sldMkLst>
          <pc:docMk/>
          <pc:sldMk cId="1717758852" sldId="1065"/>
        </pc:sldMkLst>
        <pc:spChg chg="mod">
          <ac:chgData name="Andrew Sears" userId="dd368754-77ca-4525-aedf-fc05edc9c941" providerId="ADAL" clId="{9B805B44-B590-4CFF-A151-04EB2CDC9E5E}" dt="2024-05-22T22:30:52.898" v="423" actId="20577"/>
          <ac:spMkLst>
            <pc:docMk/>
            <pc:sldMk cId="1717758852" sldId="1065"/>
            <ac:spMk id="14" creationId="{00000000-0000-0000-0000-000000000000}"/>
          </ac:spMkLst>
        </pc:spChg>
      </pc:sldChg>
      <pc:sldChg chg="del">
        <pc:chgData name="Andrew Sears" userId="dd368754-77ca-4525-aedf-fc05edc9c941" providerId="ADAL" clId="{9B805B44-B590-4CFF-A151-04EB2CDC9E5E}" dt="2024-05-22T21:05:30.632" v="196" actId="47"/>
        <pc:sldMkLst>
          <pc:docMk/>
          <pc:sldMk cId="259334203" sldId="1146"/>
        </pc:sldMkLst>
      </pc:sldChg>
      <pc:sldChg chg="del">
        <pc:chgData name="Andrew Sears" userId="dd368754-77ca-4525-aedf-fc05edc9c941" providerId="ADAL" clId="{9B805B44-B590-4CFF-A151-04EB2CDC9E5E}" dt="2024-05-22T21:05:30.632" v="196" actId="47"/>
        <pc:sldMkLst>
          <pc:docMk/>
          <pc:sldMk cId="258159063" sldId="1357"/>
        </pc:sldMkLst>
      </pc:sldChg>
      <pc:sldChg chg="del">
        <pc:chgData name="Andrew Sears" userId="dd368754-77ca-4525-aedf-fc05edc9c941" providerId="ADAL" clId="{9B805B44-B590-4CFF-A151-04EB2CDC9E5E}" dt="2024-05-22T21:05:30.632" v="196" actId="47"/>
        <pc:sldMkLst>
          <pc:docMk/>
          <pc:sldMk cId="404764443" sldId="1678"/>
        </pc:sldMkLst>
      </pc:sldChg>
      <pc:sldChg chg="del">
        <pc:chgData name="Andrew Sears" userId="dd368754-77ca-4525-aedf-fc05edc9c941" providerId="ADAL" clId="{9B805B44-B590-4CFF-A151-04EB2CDC9E5E}" dt="2024-05-22T21:05:30.632" v="196" actId="47"/>
        <pc:sldMkLst>
          <pc:docMk/>
          <pc:sldMk cId="1202189082" sldId="1784"/>
        </pc:sldMkLst>
      </pc:sldChg>
      <pc:sldChg chg="del">
        <pc:chgData name="Andrew Sears" userId="dd368754-77ca-4525-aedf-fc05edc9c941" providerId="ADAL" clId="{9B805B44-B590-4CFF-A151-04EB2CDC9E5E}" dt="2024-05-22T21:05:30.632" v="196" actId="47"/>
        <pc:sldMkLst>
          <pc:docMk/>
          <pc:sldMk cId="1796672475" sldId="1921"/>
        </pc:sldMkLst>
      </pc:sldChg>
      <pc:sldChg chg="del">
        <pc:chgData name="Andrew Sears" userId="dd368754-77ca-4525-aedf-fc05edc9c941" providerId="ADAL" clId="{9B805B44-B590-4CFF-A151-04EB2CDC9E5E}" dt="2024-05-22T21:05:30.632" v="196" actId="47"/>
        <pc:sldMkLst>
          <pc:docMk/>
          <pc:sldMk cId="2699851957" sldId="2755"/>
        </pc:sldMkLst>
      </pc:sldChg>
      <pc:sldChg chg="modSp mod">
        <pc:chgData name="Andrew Sears" userId="dd368754-77ca-4525-aedf-fc05edc9c941" providerId="ADAL" clId="{9B805B44-B590-4CFF-A151-04EB2CDC9E5E}" dt="2024-05-30T23:51:32.531" v="1856" actId="20577"/>
        <pc:sldMkLst>
          <pc:docMk/>
          <pc:sldMk cId="2478209931" sldId="2792"/>
        </pc:sldMkLst>
        <pc:spChg chg="mod">
          <ac:chgData name="Andrew Sears" userId="dd368754-77ca-4525-aedf-fc05edc9c941" providerId="ADAL" clId="{9B805B44-B590-4CFF-A151-04EB2CDC9E5E}" dt="2024-05-30T23:51:32.531" v="1856" actId="20577"/>
          <ac:spMkLst>
            <pc:docMk/>
            <pc:sldMk cId="2478209931" sldId="2792"/>
            <ac:spMk id="2" creationId="{2AAEB4BB-2449-4EF1-B57B-82B02F66FEB2}"/>
          </ac:spMkLst>
        </pc:spChg>
      </pc:sldChg>
      <pc:sldChg chg="ord">
        <pc:chgData name="Andrew Sears" userId="dd368754-77ca-4525-aedf-fc05edc9c941" providerId="ADAL" clId="{9B805B44-B590-4CFF-A151-04EB2CDC9E5E}" dt="2024-05-22T21:00:24.274" v="190"/>
        <pc:sldMkLst>
          <pc:docMk/>
          <pc:sldMk cId="4163018788" sldId="2839"/>
        </pc:sldMkLst>
      </pc:sldChg>
      <pc:sldChg chg="del">
        <pc:chgData name="Andrew Sears" userId="dd368754-77ca-4525-aedf-fc05edc9c941" providerId="ADAL" clId="{9B805B44-B590-4CFF-A151-04EB2CDC9E5E}" dt="2024-05-22T22:26:34.891" v="405" actId="47"/>
        <pc:sldMkLst>
          <pc:docMk/>
          <pc:sldMk cId="3770257257" sldId="2842"/>
        </pc:sldMkLst>
      </pc:sldChg>
      <pc:sldChg chg="del">
        <pc:chgData name="Andrew Sears" userId="dd368754-77ca-4525-aedf-fc05edc9c941" providerId="ADAL" clId="{9B805B44-B590-4CFF-A151-04EB2CDC9E5E}" dt="2024-05-22T21:05:30.632" v="196" actId="47"/>
        <pc:sldMkLst>
          <pc:docMk/>
          <pc:sldMk cId="3280343790" sldId="2869"/>
        </pc:sldMkLst>
      </pc:sldChg>
      <pc:sldChg chg="del">
        <pc:chgData name="Andrew Sears" userId="dd368754-77ca-4525-aedf-fc05edc9c941" providerId="ADAL" clId="{9B805B44-B590-4CFF-A151-04EB2CDC9E5E}" dt="2024-05-22T21:04:57.713" v="195" actId="47"/>
        <pc:sldMkLst>
          <pc:docMk/>
          <pc:sldMk cId="3245018958" sldId="2950"/>
        </pc:sldMkLst>
      </pc:sldChg>
      <pc:sldChg chg="del">
        <pc:chgData name="Andrew Sears" userId="dd368754-77ca-4525-aedf-fc05edc9c941" providerId="ADAL" clId="{9B805B44-B590-4CFF-A151-04EB2CDC9E5E}" dt="2024-05-22T21:05:30.632" v="196" actId="47"/>
        <pc:sldMkLst>
          <pc:docMk/>
          <pc:sldMk cId="3237900121" sldId="2953"/>
        </pc:sldMkLst>
      </pc:sldChg>
      <pc:sldChg chg="del">
        <pc:chgData name="Andrew Sears" userId="dd368754-77ca-4525-aedf-fc05edc9c941" providerId="ADAL" clId="{9B805B44-B590-4CFF-A151-04EB2CDC9E5E}" dt="2024-05-22T21:05:30.632" v="196" actId="47"/>
        <pc:sldMkLst>
          <pc:docMk/>
          <pc:sldMk cId="444188410" sldId="2957"/>
        </pc:sldMkLst>
      </pc:sldChg>
      <pc:sldChg chg="del">
        <pc:chgData name="Andrew Sears" userId="dd368754-77ca-4525-aedf-fc05edc9c941" providerId="ADAL" clId="{9B805B44-B590-4CFF-A151-04EB2CDC9E5E}" dt="2024-05-22T21:05:30.632" v="196" actId="47"/>
        <pc:sldMkLst>
          <pc:docMk/>
          <pc:sldMk cId="3145468335" sldId="2962"/>
        </pc:sldMkLst>
      </pc:sldChg>
      <pc:sldChg chg="del">
        <pc:chgData name="Andrew Sears" userId="dd368754-77ca-4525-aedf-fc05edc9c941" providerId="ADAL" clId="{9B805B44-B590-4CFF-A151-04EB2CDC9E5E}" dt="2024-05-22T21:05:30.632" v="196" actId="47"/>
        <pc:sldMkLst>
          <pc:docMk/>
          <pc:sldMk cId="4277969125" sldId="2964"/>
        </pc:sldMkLst>
      </pc:sldChg>
      <pc:sldChg chg="add del modAnim">
        <pc:chgData name="Andrew Sears" userId="dd368754-77ca-4525-aedf-fc05edc9c941" providerId="ADAL" clId="{9B805B44-B590-4CFF-A151-04EB2CDC9E5E}" dt="2024-05-22T22:35:48.941" v="437"/>
        <pc:sldMkLst>
          <pc:docMk/>
          <pc:sldMk cId="2166632645" sldId="2966"/>
        </pc:sldMkLst>
      </pc:sldChg>
      <pc:sldChg chg="del">
        <pc:chgData name="Andrew Sears" userId="dd368754-77ca-4525-aedf-fc05edc9c941" providerId="ADAL" clId="{9B805B44-B590-4CFF-A151-04EB2CDC9E5E}" dt="2024-05-22T21:05:30.632" v="196" actId="47"/>
        <pc:sldMkLst>
          <pc:docMk/>
          <pc:sldMk cId="3549676110" sldId="2968"/>
        </pc:sldMkLst>
      </pc:sldChg>
      <pc:sldChg chg="del">
        <pc:chgData name="Andrew Sears" userId="dd368754-77ca-4525-aedf-fc05edc9c941" providerId="ADAL" clId="{9B805B44-B590-4CFF-A151-04EB2CDC9E5E}" dt="2024-05-22T21:05:30.632" v="196" actId="47"/>
        <pc:sldMkLst>
          <pc:docMk/>
          <pc:sldMk cId="4191314612" sldId="2969"/>
        </pc:sldMkLst>
      </pc:sldChg>
      <pc:sldChg chg="del">
        <pc:chgData name="Andrew Sears" userId="dd368754-77ca-4525-aedf-fc05edc9c941" providerId="ADAL" clId="{9B805B44-B590-4CFF-A151-04EB2CDC9E5E}" dt="2024-05-22T21:05:30.632" v="196" actId="47"/>
        <pc:sldMkLst>
          <pc:docMk/>
          <pc:sldMk cId="3016478183" sldId="2970"/>
        </pc:sldMkLst>
      </pc:sldChg>
      <pc:sldChg chg="del">
        <pc:chgData name="Andrew Sears" userId="dd368754-77ca-4525-aedf-fc05edc9c941" providerId="ADAL" clId="{9B805B44-B590-4CFF-A151-04EB2CDC9E5E}" dt="2024-05-22T21:05:30.632" v="196" actId="47"/>
        <pc:sldMkLst>
          <pc:docMk/>
          <pc:sldMk cId="2365896433" sldId="2971"/>
        </pc:sldMkLst>
      </pc:sldChg>
      <pc:sldChg chg="del">
        <pc:chgData name="Andrew Sears" userId="dd368754-77ca-4525-aedf-fc05edc9c941" providerId="ADAL" clId="{9B805B44-B590-4CFF-A151-04EB2CDC9E5E}" dt="2024-05-22T21:05:30.632" v="196" actId="47"/>
        <pc:sldMkLst>
          <pc:docMk/>
          <pc:sldMk cId="2488512031" sldId="2973"/>
        </pc:sldMkLst>
      </pc:sldChg>
      <pc:sldChg chg="del">
        <pc:chgData name="Andrew Sears" userId="dd368754-77ca-4525-aedf-fc05edc9c941" providerId="ADAL" clId="{9B805B44-B590-4CFF-A151-04EB2CDC9E5E}" dt="2024-05-22T21:00:17.711" v="188" actId="47"/>
        <pc:sldMkLst>
          <pc:docMk/>
          <pc:sldMk cId="3496487757" sldId="2975"/>
        </pc:sldMkLst>
      </pc:sldChg>
      <pc:sldChg chg="del">
        <pc:chgData name="Andrew Sears" userId="dd368754-77ca-4525-aedf-fc05edc9c941" providerId="ADAL" clId="{9B805B44-B590-4CFF-A151-04EB2CDC9E5E}" dt="2024-05-22T21:05:30.632" v="196" actId="47"/>
        <pc:sldMkLst>
          <pc:docMk/>
          <pc:sldMk cId="180170389" sldId="2980"/>
        </pc:sldMkLst>
      </pc:sldChg>
      <pc:sldChg chg="del">
        <pc:chgData name="Andrew Sears" userId="dd368754-77ca-4525-aedf-fc05edc9c941" providerId="ADAL" clId="{9B805B44-B590-4CFF-A151-04EB2CDC9E5E}" dt="2024-05-22T21:05:30.632" v="196" actId="47"/>
        <pc:sldMkLst>
          <pc:docMk/>
          <pc:sldMk cId="391635722" sldId="2981"/>
        </pc:sldMkLst>
      </pc:sldChg>
      <pc:sldChg chg="del">
        <pc:chgData name="Andrew Sears" userId="dd368754-77ca-4525-aedf-fc05edc9c941" providerId="ADAL" clId="{9B805B44-B590-4CFF-A151-04EB2CDC9E5E}" dt="2024-05-22T21:05:30.632" v="196" actId="47"/>
        <pc:sldMkLst>
          <pc:docMk/>
          <pc:sldMk cId="2499868161" sldId="2985"/>
        </pc:sldMkLst>
      </pc:sldChg>
      <pc:sldChg chg="del">
        <pc:chgData name="Andrew Sears" userId="dd368754-77ca-4525-aedf-fc05edc9c941" providerId="ADAL" clId="{9B805B44-B590-4CFF-A151-04EB2CDC9E5E}" dt="2024-05-22T21:05:30.632" v="196" actId="47"/>
        <pc:sldMkLst>
          <pc:docMk/>
          <pc:sldMk cId="2689981364" sldId="2986"/>
        </pc:sldMkLst>
      </pc:sldChg>
      <pc:sldChg chg="del">
        <pc:chgData name="Andrew Sears" userId="dd368754-77ca-4525-aedf-fc05edc9c941" providerId="ADAL" clId="{9B805B44-B590-4CFF-A151-04EB2CDC9E5E}" dt="2024-05-22T21:05:30.632" v="196" actId="47"/>
        <pc:sldMkLst>
          <pc:docMk/>
          <pc:sldMk cId="392684495" sldId="2992"/>
        </pc:sldMkLst>
      </pc:sldChg>
      <pc:sldChg chg="del">
        <pc:chgData name="Andrew Sears" userId="dd368754-77ca-4525-aedf-fc05edc9c941" providerId="ADAL" clId="{9B805B44-B590-4CFF-A151-04EB2CDC9E5E}" dt="2024-05-22T21:05:30.632" v="196" actId="47"/>
        <pc:sldMkLst>
          <pc:docMk/>
          <pc:sldMk cId="450146787" sldId="2993"/>
        </pc:sldMkLst>
      </pc:sldChg>
      <pc:sldChg chg="del">
        <pc:chgData name="Andrew Sears" userId="dd368754-77ca-4525-aedf-fc05edc9c941" providerId="ADAL" clId="{9B805B44-B590-4CFF-A151-04EB2CDC9E5E}" dt="2024-05-22T21:05:30.632" v="196" actId="47"/>
        <pc:sldMkLst>
          <pc:docMk/>
          <pc:sldMk cId="447581212" sldId="2995"/>
        </pc:sldMkLst>
      </pc:sldChg>
      <pc:sldChg chg="del">
        <pc:chgData name="Andrew Sears" userId="dd368754-77ca-4525-aedf-fc05edc9c941" providerId="ADAL" clId="{9B805B44-B590-4CFF-A151-04EB2CDC9E5E}" dt="2024-05-22T21:05:30.632" v="196" actId="47"/>
        <pc:sldMkLst>
          <pc:docMk/>
          <pc:sldMk cId="3759279825" sldId="2997"/>
        </pc:sldMkLst>
      </pc:sldChg>
      <pc:sldChg chg="del">
        <pc:chgData name="Andrew Sears" userId="dd368754-77ca-4525-aedf-fc05edc9c941" providerId="ADAL" clId="{9B805B44-B590-4CFF-A151-04EB2CDC9E5E}" dt="2024-05-22T21:05:30.632" v="196" actId="47"/>
        <pc:sldMkLst>
          <pc:docMk/>
          <pc:sldMk cId="2736274722" sldId="2999"/>
        </pc:sldMkLst>
      </pc:sldChg>
      <pc:sldChg chg="del">
        <pc:chgData name="Andrew Sears" userId="dd368754-77ca-4525-aedf-fc05edc9c941" providerId="ADAL" clId="{9B805B44-B590-4CFF-A151-04EB2CDC9E5E}" dt="2024-05-22T21:05:30.632" v="196" actId="47"/>
        <pc:sldMkLst>
          <pc:docMk/>
          <pc:sldMk cId="2148804408" sldId="3006"/>
        </pc:sldMkLst>
      </pc:sldChg>
      <pc:sldChg chg="modSp mod">
        <pc:chgData name="Andrew Sears" userId="dd368754-77ca-4525-aedf-fc05edc9c941" providerId="ADAL" clId="{9B805B44-B590-4CFF-A151-04EB2CDC9E5E}" dt="2024-05-22T22:24:10.998" v="382" actId="20577"/>
        <pc:sldMkLst>
          <pc:docMk/>
          <pc:sldMk cId="3171828848" sldId="3013"/>
        </pc:sldMkLst>
        <pc:spChg chg="mod">
          <ac:chgData name="Andrew Sears" userId="dd368754-77ca-4525-aedf-fc05edc9c941" providerId="ADAL" clId="{9B805B44-B590-4CFF-A151-04EB2CDC9E5E}" dt="2024-05-22T22:24:10.998" v="382" actId="20577"/>
          <ac:spMkLst>
            <pc:docMk/>
            <pc:sldMk cId="3171828848" sldId="3013"/>
            <ac:spMk id="3" creationId="{F572A68E-BD78-FD66-8EAB-4A136664FC42}"/>
          </ac:spMkLst>
        </pc:spChg>
      </pc:sldChg>
      <pc:sldChg chg="del">
        <pc:chgData name="Andrew Sears" userId="dd368754-77ca-4525-aedf-fc05edc9c941" providerId="ADAL" clId="{9B805B44-B590-4CFF-A151-04EB2CDC9E5E}" dt="2024-05-22T21:05:30.632" v="196" actId="47"/>
        <pc:sldMkLst>
          <pc:docMk/>
          <pc:sldMk cId="3570176198" sldId="3016"/>
        </pc:sldMkLst>
      </pc:sldChg>
      <pc:sldChg chg="addSp delSp modSp add mod ord addAnim delAnim modAnim">
        <pc:chgData name="Andrew Sears" userId="dd368754-77ca-4525-aedf-fc05edc9c941" providerId="ADAL" clId="{9B805B44-B590-4CFF-A151-04EB2CDC9E5E}" dt="2024-05-31T20:54:58.188" v="2338" actId="1036"/>
        <pc:sldMkLst>
          <pc:docMk/>
          <pc:sldMk cId="2409826814" sldId="3090"/>
        </pc:sldMkLst>
        <pc:spChg chg="add del mod">
          <ac:chgData name="Andrew Sears" userId="dd368754-77ca-4525-aedf-fc05edc9c941" providerId="ADAL" clId="{9B805B44-B590-4CFF-A151-04EB2CDC9E5E}" dt="2024-05-23T00:35:00.136" v="1716" actId="1076"/>
          <ac:spMkLst>
            <pc:docMk/>
            <pc:sldMk cId="2409826814" sldId="3090"/>
            <ac:spMk id="2" creationId="{E0023A2A-35E3-E146-CF12-640CEC1B8D11}"/>
          </ac:spMkLst>
        </pc:spChg>
        <pc:spChg chg="mod">
          <ac:chgData name="Andrew Sears" userId="dd368754-77ca-4525-aedf-fc05edc9c941" providerId="ADAL" clId="{9B805B44-B590-4CFF-A151-04EB2CDC9E5E}" dt="2024-05-23T00:33:59.019" v="1650" actId="20577"/>
          <ac:spMkLst>
            <pc:docMk/>
            <pc:sldMk cId="2409826814" sldId="3090"/>
            <ac:spMk id="3" creationId="{A7076209-BA40-AB28-65EA-9CA772BDB292}"/>
          </ac:spMkLst>
        </pc:spChg>
        <pc:spChg chg="add mod">
          <ac:chgData name="Andrew Sears" userId="dd368754-77ca-4525-aedf-fc05edc9c941" providerId="ADAL" clId="{9B805B44-B590-4CFF-A151-04EB2CDC9E5E}" dt="2024-05-31T20:52:25.758" v="2266" actId="1076"/>
          <ac:spMkLst>
            <pc:docMk/>
            <pc:sldMk cId="2409826814" sldId="3090"/>
            <ac:spMk id="4" creationId="{366A8CF8-18BB-C429-DBEE-DE5CFF6F4DF0}"/>
          </ac:spMkLst>
        </pc:spChg>
        <pc:spChg chg="add mod">
          <ac:chgData name="Andrew Sears" userId="dd368754-77ca-4525-aedf-fc05edc9c941" providerId="ADAL" clId="{9B805B44-B590-4CFF-A151-04EB2CDC9E5E}" dt="2024-05-31T20:54:29.229" v="2305" actId="1035"/>
          <ac:spMkLst>
            <pc:docMk/>
            <pc:sldMk cId="2409826814" sldId="3090"/>
            <ac:spMk id="7" creationId="{DADC369C-080C-760F-E6B4-D353B1C1D787}"/>
          </ac:spMkLst>
        </pc:spChg>
        <pc:spChg chg="mod">
          <ac:chgData name="Andrew Sears" userId="dd368754-77ca-4525-aedf-fc05edc9c941" providerId="ADAL" clId="{9B805B44-B590-4CFF-A151-04EB2CDC9E5E}" dt="2024-05-22T23:03:23.455" v="831" actId="1035"/>
          <ac:spMkLst>
            <pc:docMk/>
            <pc:sldMk cId="2409826814" sldId="3090"/>
            <ac:spMk id="8" creationId="{0634CC95-3FF0-FC1E-C63E-88F704D85ABF}"/>
          </ac:spMkLst>
        </pc:spChg>
        <pc:spChg chg="mod">
          <ac:chgData name="Andrew Sears" userId="dd368754-77ca-4525-aedf-fc05edc9c941" providerId="ADAL" clId="{9B805B44-B590-4CFF-A151-04EB2CDC9E5E}" dt="2024-05-22T23:02:58.600" v="828" actId="1076"/>
          <ac:spMkLst>
            <pc:docMk/>
            <pc:sldMk cId="2409826814" sldId="3090"/>
            <ac:spMk id="10" creationId="{200EB458-BC7D-C14C-9DDB-FB02DC141B06}"/>
          </ac:spMkLst>
        </pc:spChg>
        <pc:spChg chg="mod">
          <ac:chgData name="Andrew Sears" userId="dd368754-77ca-4525-aedf-fc05edc9c941" providerId="ADAL" clId="{9B805B44-B590-4CFF-A151-04EB2CDC9E5E}" dt="2024-05-22T23:04:10.320" v="846" actId="20577"/>
          <ac:spMkLst>
            <pc:docMk/>
            <pc:sldMk cId="2409826814" sldId="3090"/>
            <ac:spMk id="11" creationId="{07327E95-EE8C-7E33-566D-FCF8E05FCE58}"/>
          </ac:spMkLst>
        </pc:spChg>
        <pc:spChg chg="mod">
          <ac:chgData name="Andrew Sears" userId="dd368754-77ca-4525-aedf-fc05edc9c941" providerId="ADAL" clId="{9B805B44-B590-4CFF-A151-04EB2CDC9E5E}" dt="2024-05-23T00:33:05.746" v="1599" actId="20577"/>
          <ac:spMkLst>
            <pc:docMk/>
            <pc:sldMk cId="2409826814" sldId="3090"/>
            <ac:spMk id="12" creationId="{D01EF77C-18E8-A509-528D-2E3CC9A0A62E}"/>
          </ac:spMkLst>
        </pc:spChg>
        <pc:spChg chg="add mod">
          <ac:chgData name="Andrew Sears" userId="dd368754-77ca-4525-aedf-fc05edc9c941" providerId="ADAL" clId="{9B805B44-B590-4CFF-A151-04EB2CDC9E5E}" dt="2024-05-31T20:52:20.207" v="2265" actId="1076"/>
          <ac:spMkLst>
            <pc:docMk/>
            <pc:sldMk cId="2409826814" sldId="3090"/>
            <ac:spMk id="13" creationId="{DE481532-58B5-2829-FCC1-7B1EA07A2775}"/>
          </ac:spMkLst>
        </pc:spChg>
        <pc:spChg chg="add mod">
          <ac:chgData name="Andrew Sears" userId="dd368754-77ca-4525-aedf-fc05edc9c941" providerId="ADAL" clId="{9B805B44-B590-4CFF-A151-04EB2CDC9E5E}" dt="2024-05-31T20:54:43.068" v="2318" actId="1035"/>
          <ac:spMkLst>
            <pc:docMk/>
            <pc:sldMk cId="2409826814" sldId="3090"/>
            <ac:spMk id="15" creationId="{B9460132-D7B3-AEB6-925E-E28A79B11921}"/>
          </ac:spMkLst>
        </pc:spChg>
        <pc:spChg chg="add mod">
          <ac:chgData name="Andrew Sears" userId="dd368754-77ca-4525-aedf-fc05edc9c941" providerId="ADAL" clId="{9B805B44-B590-4CFF-A151-04EB2CDC9E5E}" dt="2024-05-31T20:53:18.381" v="2290" actId="1076"/>
          <ac:spMkLst>
            <pc:docMk/>
            <pc:sldMk cId="2409826814" sldId="3090"/>
            <ac:spMk id="17" creationId="{A5752AC0-40BD-278A-F043-3BF6910F3950}"/>
          </ac:spMkLst>
        </pc:spChg>
        <pc:spChg chg="mod">
          <ac:chgData name="Andrew Sears" userId="dd368754-77ca-4525-aedf-fc05edc9c941" providerId="ADAL" clId="{9B805B44-B590-4CFF-A151-04EB2CDC9E5E}" dt="2024-05-23T00:30:39.408" v="1578" actId="6549"/>
          <ac:spMkLst>
            <pc:docMk/>
            <pc:sldMk cId="2409826814" sldId="3090"/>
            <ac:spMk id="18" creationId="{217CE637-93D1-6FB8-354D-D9CC3DD3F1A1}"/>
          </ac:spMkLst>
        </pc:spChg>
        <pc:spChg chg="mod">
          <ac:chgData name="Andrew Sears" userId="dd368754-77ca-4525-aedf-fc05edc9c941" providerId="ADAL" clId="{9B805B44-B590-4CFF-A151-04EB2CDC9E5E}" dt="2024-05-23T00:33:08.439" v="1601" actId="20577"/>
          <ac:spMkLst>
            <pc:docMk/>
            <pc:sldMk cId="2409826814" sldId="3090"/>
            <ac:spMk id="19" creationId="{4E7893E3-EA40-2C08-3F16-A4ABAA6A694F}"/>
          </ac:spMkLst>
        </pc:spChg>
        <pc:spChg chg="mod">
          <ac:chgData name="Andrew Sears" userId="dd368754-77ca-4525-aedf-fc05edc9c941" providerId="ADAL" clId="{9B805B44-B590-4CFF-A151-04EB2CDC9E5E}" dt="2024-05-23T00:31:00.704" v="1584" actId="6549"/>
          <ac:spMkLst>
            <pc:docMk/>
            <pc:sldMk cId="2409826814" sldId="3090"/>
            <ac:spMk id="20" creationId="{31887C0E-2E84-E983-D265-801D5E4D6D54}"/>
          </ac:spMkLst>
        </pc:spChg>
        <pc:spChg chg="mod">
          <ac:chgData name="Andrew Sears" userId="dd368754-77ca-4525-aedf-fc05edc9c941" providerId="ADAL" clId="{9B805B44-B590-4CFF-A151-04EB2CDC9E5E}" dt="2024-05-31T20:53:15.446" v="2288" actId="14100"/>
          <ac:spMkLst>
            <pc:docMk/>
            <pc:sldMk cId="2409826814" sldId="3090"/>
            <ac:spMk id="25" creationId="{A1AAE5FF-0F1A-C6C1-8F41-A88B277810D8}"/>
          </ac:spMkLst>
        </pc:spChg>
        <pc:spChg chg="add mod">
          <ac:chgData name="Andrew Sears" userId="dd368754-77ca-4525-aedf-fc05edc9c941" providerId="ADAL" clId="{9B805B44-B590-4CFF-A151-04EB2CDC9E5E}" dt="2024-05-31T20:54:58.188" v="2338" actId="1036"/>
          <ac:spMkLst>
            <pc:docMk/>
            <pc:sldMk cId="2409826814" sldId="3090"/>
            <ac:spMk id="27" creationId="{34AF20B5-B1A7-B1A4-CA3C-79F27554E36E}"/>
          </ac:spMkLst>
        </pc:spChg>
      </pc:sldChg>
      <pc:sldChg chg="modSp add mod modNotesTx">
        <pc:chgData name="Andrew Sears" userId="dd368754-77ca-4525-aedf-fc05edc9c941" providerId="ADAL" clId="{9B805B44-B590-4CFF-A151-04EB2CDC9E5E}" dt="2024-05-31T21:06:42.006" v="2777" actId="20577"/>
        <pc:sldMkLst>
          <pc:docMk/>
          <pc:sldMk cId="3331830196" sldId="3114"/>
        </pc:sldMkLst>
        <pc:spChg chg="mod">
          <ac:chgData name="Andrew Sears" userId="dd368754-77ca-4525-aedf-fc05edc9c941" providerId="ADAL" clId="{9B805B44-B590-4CFF-A151-04EB2CDC9E5E}" dt="2024-05-31T21:05:31.958" v="2531" actId="14100"/>
          <ac:spMkLst>
            <pc:docMk/>
            <pc:sldMk cId="3331830196" sldId="3114"/>
            <ac:spMk id="2" creationId="{6B4B6C16-B812-47DE-A607-C2B4862A65B7}"/>
          </ac:spMkLst>
        </pc:spChg>
      </pc:sldChg>
      <pc:sldChg chg="addSp modSp add del mod">
        <pc:chgData name="Andrew Sears" userId="dd368754-77ca-4525-aedf-fc05edc9c941" providerId="ADAL" clId="{9B805B44-B590-4CFF-A151-04EB2CDC9E5E}" dt="2024-05-31T21:52:25.719" v="2782" actId="47"/>
        <pc:sldMkLst>
          <pc:docMk/>
          <pc:sldMk cId="4113527324" sldId="3142"/>
        </pc:sldMkLst>
        <pc:spChg chg="mod">
          <ac:chgData name="Andrew Sears" userId="dd368754-77ca-4525-aedf-fc05edc9c941" providerId="ADAL" clId="{9B805B44-B590-4CFF-A151-04EB2CDC9E5E}" dt="2024-05-31T18:26:45.041" v="1997" actId="20577"/>
          <ac:spMkLst>
            <pc:docMk/>
            <pc:sldMk cId="4113527324" sldId="3142"/>
            <ac:spMk id="3" creationId="{6772534D-CC44-61BC-24AD-AA1B6BAC2E30}"/>
          </ac:spMkLst>
        </pc:spChg>
        <pc:spChg chg="add mod">
          <ac:chgData name="Andrew Sears" userId="dd368754-77ca-4525-aedf-fc05edc9c941" providerId="ADAL" clId="{9B805B44-B590-4CFF-A151-04EB2CDC9E5E}" dt="2024-05-31T20:58:00.120" v="2380"/>
          <ac:spMkLst>
            <pc:docMk/>
            <pc:sldMk cId="4113527324" sldId="3142"/>
            <ac:spMk id="5" creationId="{139E3FFF-70C4-5E1D-12F9-40877A64C0C8}"/>
          </ac:spMkLst>
        </pc:spChg>
        <pc:spChg chg="add mod">
          <ac:chgData name="Andrew Sears" userId="dd368754-77ca-4525-aedf-fc05edc9c941" providerId="ADAL" clId="{9B805B44-B590-4CFF-A151-04EB2CDC9E5E}" dt="2024-05-31T20:58:00.120" v="2380"/>
          <ac:spMkLst>
            <pc:docMk/>
            <pc:sldMk cId="4113527324" sldId="3142"/>
            <ac:spMk id="6" creationId="{E96DB3E3-1C99-56E5-E526-25E43DD6A879}"/>
          </ac:spMkLst>
        </pc:spChg>
        <pc:grpChg chg="add mod">
          <ac:chgData name="Andrew Sears" userId="dd368754-77ca-4525-aedf-fc05edc9c941" providerId="ADAL" clId="{9B805B44-B590-4CFF-A151-04EB2CDC9E5E}" dt="2024-05-31T20:58:00.120" v="2380"/>
          <ac:grpSpMkLst>
            <pc:docMk/>
            <pc:sldMk cId="4113527324" sldId="3142"/>
            <ac:grpSpMk id="4" creationId="{F88C02C2-1855-51A3-9466-5927E1924775}"/>
          </ac:grpSpMkLst>
        </pc:grpChg>
      </pc:sldChg>
      <pc:sldChg chg="addSp modSp add mod">
        <pc:chgData name="Andrew Sears" userId="dd368754-77ca-4525-aedf-fc05edc9c941" providerId="ADAL" clId="{9B805B44-B590-4CFF-A151-04EB2CDC9E5E}" dt="2024-05-31T21:52:22.912" v="2781"/>
        <pc:sldMkLst>
          <pc:docMk/>
          <pc:sldMk cId="1544463422" sldId="3146"/>
        </pc:sldMkLst>
        <pc:spChg chg="mod">
          <ac:chgData name="Andrew Sears" userId="dd368754-77ca-4525-aedf-fc05edc9c941" providerId="ADAL" clId="{9B805B44-B590-4CFF-A151-04EB2CDC9E5E}" dt="2024-05-31T21:00:35.166" v="2436" actId="1076"/>
          <ac:spMkLst>
            <pc:docMk/>
            <pc:sldMk cId="1544463422" sldId="3146"/>
            <ac:spMk id="2" creationId="{39EF4BC0-CE6A-E3BA-F4D6-1E49C5C69939}"/>
          </ac:spMkLst>
        </pc:spChg>
        <pc:spChg chg="mod">
          <ac:chgData name="Andrew Sears" userId="dd368754-77ca-4525-aedf-fc05edc9c941" providerId="ADAL" clId="{9B805B44-B590-4CFF-A151-04EB2CDC9E5E}" dt="2024-05-31T21:00:49.525" v="2439" actId="1076"/>
          <ac:spMkLst>
            <pc:docMk/>
            <pc:sldMk cId="1544463422" sldId="3146"/>
            <ac:spMk id="3" creationId="{A0E06CAF-B192-F664-9EDE-ECF0D357499F}"/>
          </ac:spMkLst>
        </pc:spChg>
        <pc:spChg chg="mod">
          <ac:chgData name="Andrew Sears" userId="dd368754-77ca-4525-aedf-fc05edc9c941" providerId="ADAL" clId="{9B805B44-B590-4CFF-A151-04EB2CDC9E5E}" dt="2024-05-31T21:00:45.734" v="2438" actId="1076"/>
          <ac:spMkLst>
            <pc:docMk/>
            <pc:sldMk cId="1544463422" sldId="3146"/>
            <ac:spMk id="6" creationId="{B15C7A97-6708-BF24-957B-C862613093C0}"/>
          </ac:spMkLst>
        </pc:spChg>
        <pc:spChg chg="add mod">
          <ac:chgData name="Andrew Sears" userId="dd368754-77ca-4525-aedf-fc05edc9c941" providerId="ADAL" clId="{9B805B44-B590-4CFF-A151-04EB2CDC9E5E}" dt="2024-05-31T21:01:22.483" v="2458" actId="1036"/>
          <ac:spMkLst>
            <pc:docMk/>
            <pc:sldMk cId="1544463422" sldId="3146"/>
            <ac:spMk id="7" creationId="{6045D07D-3DD0-89C5-4CBE-0EA51E32A4B3}"/>
          </ac:spMkLst>
        </pc:spChg>
        <pc:spChg chg="mod">
          <ac:chgData name="Andrew Sears" userId="dd368754-77ca-4525-aedf-fc05edc9c941" providerId="ADAL" clId="{9B805B44-B590-4CFF-A151-04EB2CDC9E5E}" dt="2024-05-31T21:00:41.014" v="2437" actId="1076"/>
          <ac:spMkLst>
            <pc:docMk/>
            <pc:sldMk cId="1544463422" sldId="3146"/>
            <ac:spMk id="9" creationId="{9C1E917C-E7A4-7144-1F23-F73B33A464BE}"/>
          </ac:spMkLst>
        </pc:spChg>
        <pc:spChg chg="mod">
          <ac:chgData name="Andrew Sears" userId="dd368754-77ca-4525-aedf-fc05edc9c941" providerId="ADAL" clId="{9B805B44-B590-4CFF-A151-04EB2CDC9E5E}" dt="2024-05-31T21:00:32.437" v="2435" actId="1076"/>
          <ac:spMkLst>
            <pc:docMk/>
            <pc:sldMk cId="1544463422" sldId="3146"/>
            <ac:spMk id="10" creationId="{B16268E5-BD92-84FF-F21B-5DCE2F59A516}"/>
          </ac:spMkLst>
        </pc:spChg>
        <pc:spChg chg="mod">
          <ac:chgData name="Andrew Sears" userId="dd368754-77ca-4525-aedf-fc05edc9c941" providerId="ADAL" clId="{9B805B44-B590-4CFF-A151-04EB2CDC9E5E}" dt="2024-05-31T21:52:22.912" v="2781"/>
          <ac:spMkLst>
            <pc:docMk/>
            <pc:sldMk cId="1544463422" sldId="3146"/>
            <ac:spMk id="12" creationId="{012B26BB-798F-410E-964E-270AEC537D03}"/>
          </ac:spMkLst>
        </pc:spChg>
        <pc:graphicFrameChg chg="mod modGraphic">
          <ac:chgData name="Andrew Sears" userId="dd368754-77ca-4525-aedf-fc05edc9c941" providerId="ADAL" clId="{9B805B44-B590-4CFF-A151-04EB2CDC9E5E}" dt="2024-05-31T21:00:25.355" v="2434" actId="14100"/>
          <ac:graphicFrameMkLst>
            <pc:docMk/>
            <pc:sldMk cId="1544463422" sldId="3146"/>
            <ac:graphicFrameMk id="4" creationId="{F596EB83-1CC5-4046-8CD9-722C30DEC4B9}"/>
          </ac:graphicFrameMkLst>
        </pc:graphicFrameChg>
      </pc:sldChg>
      <pc:sldChg chg="addSp modSp del modAnim">
        <pc:chgData name="Andrew Sears" userId="dd368754-77ca-4525-aedf-fc05edc9c941" providerId="ADAL" clId="{9B805B44-B590-4CFF-A151-04EB2CDC9E5E}" dt="2024-05-22T22:30:41.439" v="420" actId="47"/>
        <pc:sldMkLst>
          <pc:docMk/>
          <pc:sldMk cId="124230247" sldId="3153"/>
        </pc:sldMkLst>
        <pc:spChg chg="mod">
          <ac:chgData name="Andrew Sears" userId="dd368754-77ca-4525-aedf-fc05edc9c941" providerId="ADAL" clId="{9B805B44-B590-4CFF-A151-04EB2CDC9E5E}" dt="2024-05-22T22:29:24.336" v="411"/>
          <ac:spMkLst>
            <pc:docMk/>
            <pc:sldMk cId="124230247" sldId="3153"/>
            <ac:spMk id="2" creationId="{87EBF796-5767-4A44-A2D6-5CD409773DF7}"/>
          </ac:spMkLst>
        </pc:spChg>
        <pc:spChg chg="add mod">
          <ac:chgData name="Andrew Sears" userId="dd368754-77ca-4525-aedf-fc05edc9c941" providerId="ADAL" clId="{9B805B44-B590-4CFF-A151-04EB2CDC9E5E}" dt="2024-05-22T20:55:07.339" v="180" actId="20577"/>
          <ac:spMkLst>
            <pc:docMk/>
            <pc:sldMk cId="124230247" sldId="3153"/>
            <ac:spMk id="5" creationId="{2F9B3A81-5E14-9E7A-3F9B-72159CCE34ED}"/>
          </ac:spMkLst>
        </pc:spChg>
        <pc:spChg chg="mod">
          <ac:chgData name="Andrew Sears" userId="dd368754-77ca-4525-aedf-fc05edc9c941" providerId="ADAL" clId="{9B805B44-B590-4CFF-A151-04EB2CDC9E5E}" dt="2024-05-22T22:29:30.560" v="412" actId="20577"/>
          <ac:spMkLst>
            <pc:docMk/>
            <pc:sldMk cId="124230247" sldId="3153"/>
            <ac:spMk id="6" creationId="{20C92216-0A00-3D13-D49D-6419B8F34011}"/>
          </ac:spMkLst>
        </pc:spChg>
      </pc:sldChg>
      <pc:sldChg chg="modSp mod">
        <pc:chgData name="Andrew Sears" userId="dd368754-77ca-4525-aedf-fc05edc9c941" providerId="ADAL" clId="{9B805B44-B590-4CFF-A151-04EB2CDC9E5E}" dt="2024-05-22T22:31:33.211" v="434" actId="20577"/>
        <pc:sldMkLst>
          <pc:docMk/>
          <pc:sldMk cId="1827624029" sldId="3155"/>
        </pc:sldMkLst>
        <pc:spChg chg="mod">
          <ac:chgData name="Andrew Sears" userId="dd368754-77ca-4525-aedf-fc05edc9c941" providerId="ADAL" clId="{9B805B44-B590-4CFF-A151-04EB2CDC9E5E}" dt="2024-05-22T22:31:33.211" v="434" actId="20577"/>
          <ac:spMkLst>
            <pc:docMk/>
            <pc:sldMk cId="1827624029" sldId="3155"/>
            <ac:spMk id="2" creationId="{5A855518-976F-384B-AED9-81830FE3541C}"/>
          </ac:spMkLst>
        </pc:spChg>
      </pc:sldChg>
      <pc:sldChg chg="modSp mod">
        <pc:chgData name="Andrew Sears" userId="dd368754-77ca-4525-aedf-fc05edc9c941" providerId="ADAL" clId="{9B805B44-B590-4CFF-A151-04EB2CDC9E5E}" dt="2024-05-31T20:49:26.429" v="2221" actId="20577"/>
        <pc:sldMkLst>
          <pc:docMk/>
          <pc:sldMk cId="3285984871" sldId="3158"/>
        </pc:sldMkLst>
        <pc:spChg chg="mod">
          <ac:chgData name="Andrew Sears" userId="dd368754-77ca-4525-aedf-fc05edc9c941" providerId="ADAL" clId="{9B805B44-B590-4CFF-A151-04EB2CDC9E5E}" dt="2024-05-31T20:49:26.429" v="2221" actId="20577"/>
          <ac:spMkLst>
            <pc:docMk/>
            <pc:sldMk cId="3285984871" sldId="3158"/>
            <ac:spMk id="2" creationId="{CE2CA8B7-7ECD-4F06-9B60-C4E5ABB177A6}"/>
          </ac:spMkLst>
        </pc:spChg>
      </pc:sldChg>
      <pc:sldChg chg="del">
        <pc:chgData name="Andrew Sears" userId="dd368754-77ca-4525-aedf-fc05edc9c941" providerId="ADAL" clId="{9B805B44-B590-4CFF-A151-04EB2CDC9E5E}" dt="2024-05-22T21:27:27.801" v="223" actId="47"/>
        <pc:sldMkLst>
          <pc:docMk/>
          <pc:sldMk cId="3039323715" sldId="3159"/>
        </pc:sldMkLst>
      </pc:sldChg>
      <pc:sldChg chg="modSp mod">
        <pc:chgData name="Andrew Sears" userId="dd368754-77ca-4525-aedf-fc05edc9c941" providerId="ADAL" clId="{9B805B44-B590-4CFF-A151-04EB2CDC9E5E}" dt="2024-05-22T22:25:09.437" v="403" actId="14100"/>
        <pc:sldMkLst>
          <pc:docMk/>
          <pc:sldMk cId="4189487019" sldId="3160"/>
        </pc:sldMkLst>
        <pc:spChg chg="mod">
          <ac:chgData name="Andrew Sears" userId="dd368754-77ca-4525-aedf-fc05edc9c941" providerId="ADAL" clId="{9B805B44-B590-4CFF-A151-04EB2CDC9E5E}" dt="2024-05-22T22:25:09.437" v="403" actId="14100"/>
          <ac:spMkLst>
            <pc:docMk/>
            <pc:sldMk cId="4189487019" sldId="3160"/>
            <ac:spMk id="12" creationId="{012B26BB-798F-410E-964E-270AEC537D03}"/>
          </ac:spMkLst>
        </pc:spChg>
      </pc:sldChg>
      <pc:sldChg chg="addSp modSp mod ord">
        <pc:chgData name="Andrew Sears" userId="dd368754-77ca-4525-aedf-fc05edc9c941" providerId="ADAL" clId="{9B805B44-B590-4CFF-A151-04EB2CDC9E5E}" dt="2024-05-23T00:46:29.499" v="1805" actId="255"/>
        <pc:sldMkLst>
          <pc:docMk/>
          <pc:sldMk cId="3912867963" sldId="3161"/>
        </pc:sldMkLst>
        <pc:spChg chg="mod">
          <ac:chgData name="Andrew Sears" userId="dd368754-77ca-4525-aedf-fc05edc9c941" providerId="ADAL" clId="{9B805B44-B590-4CFF-A151-04EB2CDC9E5E}" dt="2024-05-23T00:44:13.561" v="1724" actId="1076"/>
          <ac:spMkLst>
            <pc:docMk/>
            <pc:sldMk cId="3912867963" sldId="3161"/>
            <ac:spMk id="5" creationId="{39636BF2-1D35-4D0B-1BC1-3A1062AB6125}"/>
          </ac:spMkLst>
        </pc:spChg>
        <pc:spChg chg="mod">
          <ac:chgData name="Andrew Sears" userId="dd368754-77ca-4525-aedf-fc05edc9c941" providerId="ADAL" clId="{9B805B44-B590-4CFF-A151-04EB2CDC9E5E}" dt="2024-05-23T00:44:13.561" v="1724" actId="1076"/>
          <ac:spMkLst>
            <pc:docMk/>
            <pc:sldMk cId="3912867963" sldId="3161"/>
            <ac:spMk id="6" creationId="{84F53B1D-D88C-5ED1-9BBB-8AA0E90EA314}"/>
          </ac:spMkLst>
        </pc:spChg>
        <pc:spChg chg="mod">
          <ac:chgData name="Andrew Sears" userId="dd368754-77ca-4525-aedf-fc05edc9c941" providerId="ADAL" clId="{9B805B44-B590-4CFF-A151-04EB2CDC9E5E}" dt="2024-05-23T00:46:29.499" v="1805" actId="255"/>
          <ac:spMkLst>
            <pc:docMk/>
            <pc:sldMk cId="3912867963" sldId="3161"/>
            <ac:spMk id="9" creationId="{DF2217D0-D622-4D80-C0F4-7CE2D0A62BCB}"/>
          </ac:spMkLst>
        </pc:spChg>
        <pc:spChg chg="mod">
          <ac:chgData name="Andrew Sears" userId="dd368754-77ca-4525-aedf-fc05edc9c941" providerId="ADAL" clId="{9B805B44-B590-4CFF-A151-04EB2CDC9E5E}" dt="2024-05-23T00:44:13.561" v="1724" actId="1076"/>
          <ac:spMkLst>
            <pc:docMk/>
            <pc:sldMk cId="3912867963" sldId="3161"/>
            <ac:spMk id="10" creationId="{93A2A75C-220C-93E7-A450-ACEBA7243947}"/>
          </ac:spMkLst>
        </pc:spChg>
        <pc:spChg chg="mod">
          <ac:chgData name="Andrew Sears" userId="dd368754-77ca-4525-aedf-fc05edc9c941" providerId="ADAL" clId="{9B805B44-B590-4CFF-A151-04EB2CDC9E5E}" dt="2024-05-23T00:44:13.561" v="1724" actId="1076"/>
          <ac:spMkLst>
            <pc:docMk/>
            <pc:sldMk cId="3912867963" sldId="3161"/>
            <ac:spMk id="11" creationId="{F5774C88-960E-45F9-B86A-65A603DA1FD3}"/>
          </ac:spMkLst>
        </pc:spChg>
        <pc:spChg chg="add mod">
          <ac:chgData name="Andrew Sears" userId="dd368754-77ca-4525-aedf-fc05edc9c941" providerId="ADAL" clId="{9B805B44-B590-4CFF-A151-04EB2CDC9E5E}" dt="2024-05-23T00:44:42.112" v="1728" actId="1076"/>
          <ac:spMkLst>
            <pc:docMk/>
            <pc:sldMk cId="3912867963" sldId="3161"/>
            <ac:spMk id="12" creationId="{4202E672-074D-FBCC-CBCE-F05B944951A8}"/>
          </ac:spMkLst>
        </pc:spChg>
        <pc:picChg chg="mod">
          <ac:chgData name="Andrew Sears" userId="dd368754-77ca-4525-aedf-fc05edc9c941" providerId="ADAL" clId="{9B805B44-B590-4CFF-A151-04EB2CDC9E5E}" dt="2024-05-23T00:44:13.561" v="1724" actId="1076"/>
          <ac:picMkLst>
            <pc:docMk/>
            <pc:sldMk cId="3912867963" sldId="3161"/>
            <ac:picMk id="3" creationId="{2A589A34-01FC-4240-EEA3-65FAC74A91F0}"/>
          </ac:picMkLst>
        </pc:picChg>
        <pc:picChg chg="mod">
          <ac:chgData name="Andrew Sears" userId="dd368754-77ca-4525-aedf-fc05edc9c941" providerId="ADAL" clId="{9B805B44-B590-4CFF-A151-04EB2CDC9E5E}" dt="2024-05-23T00:46:06.463" v="1779" actId="1076"/>
          <ac:picMkLst>
            <pc:docMk/>
            <pc:sldMk cId="3912867963" sldId="3161"/>
            <ac:picMk id="4098" creationId="{0E4B392B-53F6-EA2A-A785-C90D4927B255}"/>
          </ac:picMkLst>
        </pc:picChg>
      </pc:sldChg>
      <pc:sldChg chg="modSp mod">
        <pc:chgData name="Andrew Sears" userId="dd368754-77ca-4525-aedf-fc05edc9c941" providerId="ADAL" clId="{9B805B44-B590-4CFF-A151-04EB2CDC9E5E}" dt="2024-05-22T21:20:54.756" v="220" actId="20577"/>
        <pc:sldMkLst>
          <pc:docMk/>
          <pc:sldMk cId="1120270412" sldId="3162"/>
        </pc:sldMkLst>
        <pc:spChg chg="mod">
          <ac:chgData name="Andrew Sears" userId="dd368754-77ca-4525-aedf-fc05edc9c941" providerId="ADAL" clId="{9B805B44-B590-4CFF-A151-04EB2CDC9E5E}" dt="2024-05-22T21:20:54.756" v="220" actId="20577"/>
          <ac:spMkLst>
            <pc:docMk/>
            <pc:sldMk cId="1120270412" sldId="3162"/>
            <ac:spMk id="2" creationId="{186632D1-B749-0355-551E-4E81D8E71A02}"/>
          </ac:spMkLst>
        </pc:spChg>
      </pc:sldChg>
      <pc:sldChg chg="modSp mod">
        <pc:chgData name="Andrew Sears" userId="dd368754-77ca-4525-aedf-fc05edc9c941" providerId="ADAL" clId="{9B805B44-B590-4CFF-A151-04EB2CDC9E5E}" dt="2024-05-31T23:22:49.489" v="2981" actId="20577"/>
        <pc:sldMkLst>
          <pc:docMk/>
          <pc:sldMk cId="3819100397" sldId="3163"/>
        </pc:sldMkLst>
        <pc:spChg chg="mod">
          <ac:chgData name="Andrew Sears" userId="dd368754-77ca-4525-aedf-fc05edc9c941" providerId="ADAL" clId="{9B805B44-B590-4CFF-A151-04EB2CDC9E5E}" dt="2024-05-31T23:22:49.489" v="2981" actId="20577"/>
          <ac:spMkLst>
            <pc:docMk/>
            <pc:sldMk cId="3819100397" sldId="3163"/>
            <ac:spMk id="4" creationId="{78A7C146-A87F-F94A-23A8-465CA08C507D}"/>
          </ac:spMkLst>
        </pc:spChg>
      </pc:sldChg>
      <pc:sldChg chg="addSp modSp mod">
        <pc:chgData name="Andrew Sears" userId="dd368754-77ca-4525-aedf-fc05edc9c941" providerId="ADAL" clId="{9B805B44-B590-4CFF-A151-04EB2CDC9E5E}" dt="2024-05-31T20:45:35.228" v="2179" actId="6549"/>
        <pc:sldMkLst>
          <pc:docMk/>
          <pc:sldMk cId="688314253" sldId="3168"/>
        </pc:sldMkLst>
        <pc:spChg chg="add mod">
          <ac:chgData name="Andrew Sears" userId="dd368754-77ca-4525-aedf-fc05edc9c941" providerId="ADAL" clId="{9B805B44-B590-4CFF-A151-04EB2CDC9E5E}" dt="2024-05-31T20:45:35.228" v="2179" actId="6549"/>
          <ac:spMkLst>
            <pc:docMk/>
            <pc:sldMk cId="688314253" sldId="3168"/>
            <ac:spMk id="3" creationId="{07F90DD9-46E8-6BF5-370A-1547CDA61397}"/>
          </ac:spMkLst>
        </pc:spChg>
        <pc:spChg chg="add mod">
          <ac:chgData name="Andrew Sears" userId="dd368754-77ca-4525-aedf-fc05edc9c941" providerId="ADAL" clId="{9B805B44-B590-4CFF-A151-04EB2CDC9E5E}" dt="2024-05-31T20:45:30.538" v="2178"/>
          <ac:spMkLst>
            <pc:docMk/>
            <pc:sldMk cId="688314253" sldId="3168"/>
            <ac:spMk id="4" creationId="{F888E283-0840-8434-C6DE-0947F92D15CD}"/>
          </ac:spMkLst>
        </pc:spChg>
      </pc:sldChg>
      <pc:sldChg chg="modSp mod">
        <pc:chgData name="Andrew Sears" userId="dd368754-77ca-4525-aedf-fc05edc9c941" providerId="ADAL" clId="{9B805B44-B590-4CFF-A151-04EB2CDC9E5E}" dt="2024-05-22T21:20:43.600" v="211" actId="20577"/>
        <pc:sldMkLst>
          <pc:docMk/>
          <pc:sldMk cId="2520800003" sldId="3169"/>
        </pc:sldMkLst>
        <pc:spChg chg="mod">
          <ac:chgData name="Andrew Sears" userId="dd368754-77ca-4525-aedf-fc05edc9c941" providerId="ADAL" clId="{9B805B44-B590-4CFF-A151-04EB2CDC9E5E}" dt="2024-05-22T21:20:43.600" v="211" actId="20577"/>
          <ac:spMkLst>
            <pc:docMk/>
            <pc:sldMk cId="2520800003" sldId="3169"/>
            <ac:spMk id="2" creationId="{186632D1-B749-0355-551E-4E81D8E71A02}"/>
          </ac:spMkLst>
        </pc:spChg>
      </pc:sldChg>
      <pc:sldChg chg="del">
        <pc:chgData name="Andrew Sears" userId="dd368754-77ca-4525-aedf-fc05edc9c941" providerId="ADAL" clId="{9B805B44-B590-4CFF-A151-04EB2CDC9E5E}" dt="2024-05-22T21:01:02.300" v="192" actId="47"/>
        <pc:sldMkLst>
          <pc:docMk/>
          <pc:sldMk cId="499612657" sldId="3170"/>
        </pc:sldMkLst>
      </pc:sldChg>
      <pc:sldChg chg="modSp mod ord">
        <pc:chgData name="Andrew Sears" userId="dd368754-77ca-4525-aedf-fc05edc9c941" providerId="ADAL" clId="{9B805B44-B590-4CFF-A151-04EB2CDC9E5E}" dt="2024-05-31T23:06:17.306" v="2877" actId="2711"/>
        <pc:sldMkLst>
          <pc:docMk/>
          <pc:sldMk cId="1477788100" sldId="3171"/>
        </pc:sldMkLst>
        <pc:spChg chg="mod">
          <ac:chgData name="Andrew Sears" userId="dd368754-77ca-4525-aedf-fc05edc9c941" providerId="ADAL" clId="{9B805B44-B590-4CFF-A151-04EB2CDC9E5E}" dt="2024-05-31T23:04:48.229" v="2813" actId="20577"/>
          <ac:spMkLst>
            <pc:docMk/>
            <pc:sldMk cId="1477788100" sldId="3171"/>
            <ac:spMk id="2" creationId="{CC24C1DD-740C-BBE0-454B-976BBA9946C4}"/>
          </ac:spMkLst>
        </pc:spChg>
        <pc:spChg chg="mod">
          <ac:chgData name="Andrew Sears" userId="dd368754-77ca-4525-aedf-fc05edc9c941" providerId="ADAL" clId="{9B805B44-B590-4CFF-A151-04EB2CDC9E5E}" dt="2024-05-31T23:06:17.306" v="2877" actId="2711"/>
          <ac:spMkLst>
            <pc:docMk/>
            <pc:sldMk cId="1477788100" sldId="3171"/>
            <ac:spMk id="3" creationId="{574773F9-40B6-F18F-F2A1-F21412CF9628}"/>
          </ac:spMkLst>
        </pc:spChg>
      </pc:sldChg>
      <pc:sldChg chg="modSp add del mod">
        <pc:chgData name="Andrew Sears" userId="dd368754-77ca-4525-aedf-fc05edc9c941" providerId="ADAL" clId="{9B805B44-B590-4CFF-A151-04EB2CDC9E5E}" dt="2024-05-22T20:56:49.567" v="183" actId="47"/>
        <pc:sldMkLst>
          <pc:docMk/>
          <pc:sldMk cId="1837363626" sldId="3172"/>
        </pc:sldMkLst>
        <pc:spChg chg="mod">
          <ac:chgData name="Andrew Sears" userId="dd368754-77ca-4525-aedf-fc05edc9c941" providerId="ADAL" clId="{9B805B44-B590-4CFF-A151-04EB2CDC9E5E}" dt="2024-05-22T20:35:15.707" v="13" actId="20577"/>
          <ac:spMkLst>
            <pc:docMk/>
            <pc:sldMk cId="1837363626" sldId="3172"/>
            <ac:spMk id="2" creationId="{CE2CA8B7-7ECD-4F06-9B60-C4E5ABB177A6}"/>
          </ac:spMkLst>
        </pc:spChg>
      </pc:sldChg>
      <pc:sldChg chg="add">
        <pc:chgData name="Andrew Sears" userId="dd368754-77ca-4525-aedf-fc05edc9c941" providerId="ADAL" clId="{9B805B44-B590-4CFF-A151-04EB2CDC9E5E}" dt="2024-05-22T21:27:25.643" v="222"/>
        <pc:sldMkLst>
          <pc:docMk/>
          <pc:sldMk cId="2533210990" sldId="3213"/>
        </pc:sldMkLst>
      </pc:sldChg>
      <pc:sldChg chg="delSp modSp add mod delAnim">
        <pc:chgData name="Andrew Sears" userId="dd368754-77ca-4525-aedf-fc05edc9c941" providerId="ADAL" clId="{9B805B44-B590-4CFF-A151-04EB2CDC9E5E}" dt="2024-05-22T22:30:33.304" v="419" actId="478"/>
        <pc:sldMkLst>
          <pc:docMk/>
          <pc:sldMk cId="824330577" sldId="3218"/>
        </pc:sldMkLst>
        <pc:spChg chg="mod">
          <ac:chgData name="Andrew Sears" userId="dd368754-77ca-4525-aedf-fc05edc9c941" providerId="ADAL" clId="{9B805B44-B590-4CFF-A151-04EB2CDC9E5E}" dt="2024-05-22T22:30:12.185" v="418"/>
          <ac:spMkLst>
            <pc:docMk/>
            <pc:sldMk cId="824330577" sldId="3218"/>
            <ac:spMk id="2" creationId="{87EBF796-5767-4A44-A2D6-5CD409773DF7}"/>
          </ac:spMkLst>
        </pc:spChg>
        <pc:spChg chg="del">
          <ac:chgData name="Andrew Sears" userId="dd368754-77ca-4525-aedf-fc05edc9c941" providerId="ADAL" clId="{9B805B44-B590-4CFF-A151-04EB2CDC9E5E}" dt="2024-05-22T22:30:33.304" v="419" actId="478"/>
          <ac:spMkLst>
            <pc:docMk/>
            <pc:sldMk cId="824330577" sldId="3218"/>
            <ac:spMk id="5" creationId="{2C0DF156-542E-6D36-402F-1FDBD0278287}"/>
          </ac:spMkLst>
        </pc:spChg>
      </pc:sldChg>
      <pc:sldChg chg="modSp add mod ord">
        <pc:chgData name="Andrew Sears" userId="dd368754-77ca-4525-aedf-fc05edc9c941" providerId="ADAL" clId="{9B805B44-B590-4CFF-A151-04EB2CDC9E5E}" dt="2024-05-31T23:04:37.368" v="2793"/>
        <pc:sldMkLst>
          <pc:docMk/>
          <pc:sldMk cId="1137760084" sldId="3219"/>
        </pc:sldMkLst>
        <pc:spChg chg="mod">
          <ac:chgData name="Andrew Sears" userId="dd368754-77ca-4525-aedf-fc05edc9c941" providerId="ADAL" clId="{9B805B44-B590-4CFF-A151-04EB2CDC9E5E}" dt="2024-05-31T21:02:00.102" v="2466" actId="20577"/>
          <ac:spMkLst>
            <pc:docMk/>
            <pc:sldMk cId="1137760084" sldId="3219"/>
            <ac:spMk id="2" creationId="{2875C865-02D8-4DB4-BB18-397A3F1E7405}"/>
          </ac:spMkLst>
        </pc:spChg>
        <pc:spChg chg="mod">
          <ac:chgData name="Andrew Sears" userId="dd368754-77ca-4525-aedf-fc05edc9c941" providerId="ADAL" clId="{9B805B44-B590-4CFF-A151-04EB2CDC9E5E}" dt="2024-05-31T21:02:06.345" v="2467" actId="207"/>
          <ac:spMkLst>
            <pc:docMk/>
            <pc:sldMk cId="1137760084" sldId="3219"/>
            <ac:spMk id="20" creationId="{D4E83DB6-5D95-4F31-9F8E-D5651986C8D8}"/>
          </ac:spMkLst>
        </pc:spChg>
      </pc:sldChg>
      <pc:sldChg chg="modSp add mod ord">
        <pc:chgData name="Andrew Sears" userId="dd368754-77ca-4525-aedf-fc05edc9c941" providerId="ADAL" clId="{9B805B44-B590-4CFF-A151-04EB2CDC9E5E}" dt="2024-05-31T23:04:37.368" v="2793"/>
        <pc:sldMkLst>
          <pc:docMk/>
          <pc:sldMk cId="241184438" sldId="3220"/>
        </pc:sldMkLst>
        <pc:spChg chg="mod">
          <ac:chgData name="Andrew Sears" userId="dd368754-77ca-4525-aedf-fc05edc9c941" providerId="ADAL" clId="{9B805B44-B590-4CFF-A151-04EB2CDC9E5E}" dt="2024-05-31T21:02:38.632" v="2478" actId="20577"/>
          <ac:spMkLst>
            <pc:docMk/>
            <pc:sldMk cId="241184438" sldId="3220"/>
            <ac:spMk id="2" creationId="{2875C865-02D8-4DB4-BB18-397A3F1E7405}"/>
          </ac:spMkLst>
        </pc:spChg>
      </pc:sldChg>
      <pc:sldChg chg="modSp add">
        <pc:chgData name="Andrew Sears" userId="dd368754-77ca-4525-aedf-fc05edc9c941" providerId="ADAL" clId="{9B805B44-B590-4CFF-A151-04EB2CDC9E5E}" dt="2024-05-31T20:55:57.367" v="2354" actId="20577"/>
        <pc:sldMkLst>
          <pc:docMk/>
          <pc:sldMk cId="1442342387" sldId="3236"/>
        </pc:sldMkLst>
        <pc:graphicFrameChg chg="mod">
          <ac:chgData name="Andrew Sears" userId="dd368754-77ca-4525-aedf-fc05edc9c941" providerId="ADAL" clId="{9B805B44-B590-4CFF-A151-04EB2CDC9E5E}" dt="2024-05-31T20:55:57.367" v="2354" actId="20577"/>
          <ac:graphicFrameMkLst>
            <pc:docMk/>
            <pc:sldMk cId="1442342387" sldId="3236"/>
            <ac:graphicFrameMk id="4" creationId="{5F3C21F5-80BB-4583-AFA2-6EE6B9676EEE}"/>
          </ac:graphicFrameMkLst>
        </pc:graphicFrameChg>
      </pc:sldChg>
      <pc:sldChg chg="add">
        <pc:chgData name="Andrew Sears" userId="dd368754-77ca-4525-aedf-fc05edc9c941" providerId="ADAL" clId="{9B805B44-B590-4CFF-A151-04EB2CDC9E5E}" dt="2024-05-22T22:52:21.724" v="438"/>
        <pc:sldMkLst>
          <pc:docMk/>
          <pc:sldMk cId="373538318" sldId="3245"/>
        </pc:sldMkLst>
      </pc:sldChg>
      <pc:sldChg chg="modSp add mod ord">
        <pc:chgData name="Andrew Sears" userId="dd368754-77ca-4525-aedf-fc05edc9c941" providerId="ADAL" clId="{9B805B44-B590-4CFF-A151-04EB2CDC9E5E}" dt="2024-05-31T23:04:19.593" v="2790" actId="20578"/>
        <pc:sldMkLst>
          <pc:docMk/>
          <pc:sldMk cId="1750464062" sldId="3246"/>
        </pc:sldMkLst>
        <pc:spChg chg="mod">
          <ac:chgData name="Andrew Sears" userId="dd368754-77ca-4525-aedf-fc05edc9c941" providerId="ADAL" clId="{9B805B44-B590-4CFF-A151-04EB2CDC9E5E}" dt="2024-05-31T23:03:19.507" v="2786" actId="404"/>
          <ac:spMkLst>
            <pc:docMk/>
            <pc:sldMk cId="1750464062" sldId="3246"/>
            <ac:spMk id="2" creationId="{1C5335EF-CCF4-406A-945D-358C75F0CC66}"/>
          </ac:spMkLst>
        </pc:spChg>
      </pc:sldChg>
      <pc:sldChg chg="modSp add">
        <pc:chgData name="Andrew Sears" userId="dd368754-77ca-4525-aedf-fc05edc9c941" providerId="ADAL" clId="{9B805B44-B590-4CFF-A151-04EB2CDC9E5E}" dt="2024-05-31T20:56:23.446" v="2378" actId="20577"/>
        <pc:sldMkLst>
          <pc:docMk/>
          <pc:sldMk cId="1693263349" sldId="3254"/>
        </pc:sldMkLst>
        <pc:graphicFrameChg chg="mod">
          <ac:chgData name="Andrew Sears" userId="dd368754-77ca-4525-aedf-fc05edc9c941" providerId="ADAL" clId="{9B805B44-B590-4CFF-A151-04EB2CDC9E5E}" dt="2024-05-31T20:56:23.446" v="2378" actId="20577"/>
          <ac:graphicFrameMkLst>
            <pc:docMk/>
            <pc:sldMk cId="1693263349" sldId="3254"/>
            <ac:graphicFrameMk id="4" creationId="{5F3C21F5-80BB-4583-AFA2-6EE6B9676EEE}"/>
          </ac:graphicFrameMkLst>
        </pc:graphicFrameChg>
      </pc:sldChg>
      <pc:sldChg chg="modSp add mod">
        <pc:chgData name="Andrew Sears" userId="dd368754-77ca-4525-aedf-fc05edc9c941" providerId="ADAL" clId="{9B805B44-B590-4CFF-A151-04EB2CDC9E5E}" dt="2024-05-31T23:08:07.865" v="2878" actId="255"/>
        <pc:sldMkLst>
          <pc:docMk/>
          <pc:sldMk cId="452587611" sldId="3295"/>
        </pc:sldMkLst>
        <pc:spChg chg="mod">
          <ac:chgData name="Andrew Sears" userId="dd368754-77ca-4525-aedf-fc05edc9c941" providerId="ADAL" clId="{9B805B44-B590-4CFF-A151-04EB2CDC9E5E}" dt="2024-05-31T23:08:07.865" v="2878" actId="255"/>
          <ac:spMkLst>
            <pc:docMk/>
            <pc:sldMk cId="452587611" sldId="3295"/>
            <ac:spMk id="3" creationId="{5E9AFB62-0AEB-C14A-AD83-FE898A13AC03}"/>
          </ac:spMkLst>
        </pc:spChg>
      </pc:sldChg>
      <pc:sldChg chg="modSp add mod ord modAnim">
        <pc:chgData name="Andrew Sears" userId="dd368754-77ca-4525-aedf-fc05edc9c941" providerId="ADAL" clId="{9B805B44-B590-4CFF-A151-04EB2CDC9E5E}" dt="2024-05-23T00:19:30.562" v="874" actId="1076"/>
        <pc:sldMkLst>
          <pc:docMk/>
          <pc:sldMk cId="3016643538" sldId="3307"/>
        </pc:sldMkLst>
        <pc:spChg chg="mod">
          <ac:chgData name="Andrew Sears" userId="dd368754-77ca-4525-aedf-fc05edc9c941" providerId="ADAL" clId="{9B805B44-B590-4CFF-A151-04EB2CDC9E5E}" dt="2024-05-22T22:27:12.646" v="410" actId="14100"/>
          <ac:spMkLst>
            <pc:docMk/>
            <pc:sldMk cId="3016643538" sldId="3307"/>
            <ac:spMk id="7" creationId="{DA1AC084-B95C-5FC0-2367-91EDCC277818}"/>
          </ac:spMkLst>
        </pc:spChg>
        <pc:spChg chg="mod">
          <ac:chgData name="Andrew Sears" userId="dd368754-77ca-4525-aedf-fc05edc9c941" providerId="ADAL" clId="{9B805B44-B590-4CFF-A151-04EB2CDC9E5E}" dt="2024-05-23T00:19:30.562" v="874" actId="1076"/>
          <ac:spMkLst>
            <pc:docMk/>
            <pc:sldMk cId="3016643538" sldId="3307"/>
            <ac:spMk id="12" creationId="{450E2C4C-E053-372D-A9AC-D8F9B425DEB8}"/>
          </ac:spMkLst>
        </pc:spChg>
      </pc:sldChg>
      <pc:sldChg chg="add modAnim">
        <pc:chgData name="Andrew Sears" userId="dd368754-77ca-4525-aedf-fc05edc9c941" providerId="ADAL" clId="{9B805B44-B590-4CFF-A151-04EB2CDC9E5E}" dt="2024-05-31T21:34:31.560" v="2778"/>
        <pc:sldMkLst>
          <pc:docMk/>
          <pc:sldMk cId="4282873835" sldId="3312"/>
        </pc:sldMkLst>
      </pc:sldChg>
      <pc:sldChg chg="modSp add mod">
        <pc:chgData name="Andrew Sears" userId="dd368754-77ca-4525-aedf-fc05edc9c941" providerId="ADAL" clId="{9B805B44-B590-4CFF-A151-04EB2CDC9E5E}" dt="2024-05-31T23:01:39.314" v="2783" actId="404"/>
        <pc:sldMkLst>
          <pc:docMk/>
          <pc:sldMk cId="282907662" sldId="3314"/>
        </pc:sldMkLst>
        <pc:spChg chg="mod">
          <ac:chgData name="Andrew Sears" userId="dd368754-77ca-4525-aedf-fc05edc9c941" providerId="ADAL" clId="{9B805B44-B590-4CFF-A151-04EB2CDC9E5E}" dt="2024-05-31T23:01:39.314" v="2783" actId="404"/>
          <ac:spMkLst>
            <pc:docMk/>
            <pc:sldMk cId="282907662" sldId="3314"/>
            <ac:spMk id="3" creationId="{5E9AFB62-0AEB-C14A-AD83-FE898A13AC03}"/>
          </ac:spMkLst>
        </pc:spChg>
      </pc:sldChg>
      <pc:sldChg chg="modSp add mod">
        <pc:chgData name="Andrew Sears" userId="dd368754-77ca-4525-aedf-fc05edc9c941" providerId="ADAL" clId="{9B805B44-B590-4CFF-A151-04EB2CDC9E5E}" dt="2024-05-31T23:01:44.379" v="2784" actId="404"/>
        <pc:sldMkLst>
          <pc:docMk/>
          <pc:sldMk cId="1565526026" sldId="3315"/>
        </pc:sldMkLst>
        <pc:spChg chg="mod">
          <ac:chgData name="Andrew Sears" userId="dd368754-77ca-4525-aedf-fc05edc9c941" providerId="ADAL" clId="{9B805B44-B590-4CFF-A151-04EB2CDC9E5E}" dt="2024-05-31T23:01:44.379" v="2784" actId="404"/>
          <ac:spMkLst>
            <pc:docMk/>
            <pc:sldMk cId="1565526026" sldId="3315"/>
            <ac:spMk id="2" creationId="{24FE64CD-EE48-7BE6-6336-C07F4445CE47}"/>
          </ac:spMkLst>
        </pc:spChg>
      </pc:sldChg>
      <pc:sldChg chg="add del">
        <pc:chgData name="Andrew Sears" userId="dd368754-77ca-4525-aedf-fc05edc9c941" providerId="ADAL" clId="{9B805B44-B590-4CFF-A151-04EB2CDC9E5E}" dt="2024-06-05T21:15:21.181" v="3807" actId="47"/>
        <pc:sldMkLst>
          <pc:docMk/>
          <pc:sldMk cId="4012708297" sldId="3317"/>
        </pc:sldMkLst>
      </pc:sldChg>
      <pc:sldChg chg="modSp add mod">
        <pc:chgData name="Andrew Sears" userId="dd368754-77ca-4525-aedf-fc05edc9c941" providerId="ADAL" clId="{9B805B44-B590-4CFF-A151-04EB2CDC9E5E}" dt="2024-05-31T23:01:48.826" v="2785" actId="404"/>
        <pc:sldMkLst>
          <pc:docMk/>
          <pc:sldMk cId="2398695375" sldId="3318"/>
        </pc:sldMkLst>
        <pc:spChg chg="mod">
          <ac:chgData name="Andrew Sears" userId="dd368754-77ca-4525-aedf-fc05edc9c941" providerId="ADAL" clId="{9B805B44-B590-4CFF-A151-04EB2CDC9E5E}" dt="2024-05-31T23:01:48.826" v="2785" actId="404"/>
          <ac:spMkLst>
            <pc:docMk/>
            <pc:sldMk cId="2398695375" sldId="3318"/>
            <ac:spMk id="2" creationId="{D85FA62F-A8AA-9565-B728-EE424B91BB7B}"/>
          </ac:spMkLst>
        </pc:spChg>
      </pc:sldChg>
      <pc:sldChg chg="add del">
        <pc:chgData name="Andrew Sears" userId="dd368754-77ca-4525-aedf-fc05edc9c941" providerId="ADAL" clId="{9B805B44-B590-4CFF-A151-04EB2CDC9E5E}" dt="2024-05-23T00:41:23.323" v="1719"/>
        <pc:sldMkLst>
          <pc:docMk/>
          <pc:sldMk cId="4219061883" sldId="3322"/>
        </pc:sldMkLst>
      </pc:sldChg>
      <pc:sldChg chg="add">
        <pc:chgData name="Andrew Sears" userId="dd368754-77ca-4525-aedf-fc05edc9c941" providerId="ADAL" clId="{9B805B44-B590-4CFF-A151-04EB2CDC9E5E}" dt="2024-05-22T20:59:45.302" v="186"/>
        <pc:sldMkLst>
          <pc:docMk/>
          <pc:sldMk cId="1876316204" sldId="3326"/>
        </pc:sldMkLst>
      </pc:sldChg>
      <pc:sldChg chg="addSp modSp add mod modAnim modNotesTx">
        <pc:chgData name="Andrew Sears" userId="dd368754-77ca-4525-aedf-fc05edc9c941" providerId="ADAL" clId="{9B805B44-B590-4CFF-A151-04EB2CDC9E5E}" dt="2024-05-31T20:46:29.694" v="2180" actId="1076"/>
        <pc:sldMkLst>
          <pc:docMk/>
          <pc:sldMk cId="50587988" sldId="3328"/>
        </pc:sldMkLst>
        <pc:spChg chg="mod">
          <ac:chgData name="Andrew Sears" userId="dd368754-77ca-4525-aedf-fc05edc9c941" providerId="ADAL" clId="{9B805B44-B590-4CFF-A151-04EB2CDC9E5E}" dt="2024-05-22T20:47:09.691" v="50"/>
          <ac:spMkLst>
            <pc:docMk/>
            <pc:sldMk cId="50587988" sldId="3328"/>
            <ac:spMk id="4" creationId="{2BB7055F-7E06-EFBA-C41D-04E6644E79C2}"/>
          </ac:spMkLst>
        </pc:spChg>
        <pc:spChg chg="mod">
          <ac:chgData name="Andrew Sears" userId="dd368754-77ca-4525-aedf-fc05edc9c941" providerId="ADAL" clId="{9B805B44-B590-4CFF-A151-04EB2CDC9E5E}" dt="2024-05-23T00:17:56.746" v="858" actId="1076"/>
          <ac:spMkLst>
            <pc:docMk/>
            <pc:sldMk cId="50587988" sldId="3328"/>
            <ac:spMk id="5" creationId="{EDB7C6AA-85A4-303E-3913-9F982C4D454F}"/>
          </ac:spMkLst>
        </pc:spChg>
        <pc:spChg chg="mod">
          <ac:chgData name="Andrew Sears" userId="dd368754-77ca-4525-aedf-fc05edc9c941" providerId="ADAL" clId="{9B805B44-B590-4CFF-A151-04EB2CDC9E5E}" dt="2024-05-22T20:44:45.294" v="27" actId="1076"/>
          <ac:spMkLst>
            <pc:docMk/>
            <pc:sldMk cId="50587988" sldId="3328"/>
            <ac:spMk id="7" creationId="{A6256F99-CA3B-AEFC-578E-06B0BDEEB830}"/>
          </ac:spMkLst>
        </pc:spChg>
        <pc:spChg chg="mod">
          <ac:chgData name="Andrew Sears" userId="dd368754-77ca-4525-aedf-fc05edc9c941" providerId="ADAL" clId="{9B805B44-B590-4CFF-A151-04EB2CDC9E5E}" dt="2024-05-22T20:44:45.294" v="27" actId="1076"/>
          <ac:spMkLst>
            <pc:docMk/>
            <pc:sldMk cId="50587988" sldId="3328"/>
            <ac:spMk id="8" creationId="{CDE87426-22BB-BD05-6DFB-41BACFFBA924}"/>
          </ac:spMkLst>
        </pc:spChg>
        <pc:spChg chg="mod">
          <ac:chgData name="Andrew Sears" userId="dd368754-77ca-4525-aedf-fc05edc9c941" providerId="ADAL" clId="{9B805B44-B590-4CFF-A151-04EB2CDC9E5E}" dt="2024-05-23T00:17:54.154" v="857" actId="1076"/>
          <ac:spMkLst>
            <pc:docMk/>
            <pc:sldMk cId="50587988" sldId="3328"/>
            <ac:spMk id="9" creationId="{96780C58-50A3-DD9B-D630-2B15A211BAD5}"/>
          </ac:spMkLst>
        </pc:spChg>
        <pc:spChg chg="add mod">
          <ac:chgData name="Andrew Sears" userId="dd368754-77ca-4525-aedf-fc05edc9c941" providerId="ADAL" clId="{9B805B44-B590-4CFF-A151-04EB2CDC9E5E}" dt="2024-05-22T20:44:45.294" v="27" actId="1076"/>
          <ac:spMkLst>
            <pc:docMk/>
            <pc:sldMk cId="50587988" sldId="3328"/>
            <ac:spMk id="10" creationId="{11694445-9E7D-D38D-9EC2-7A94C26DBF8D}"/>
          </ac:spMkLst>
        </pc:spChg>
        <pc:spChg chg="mod">
          <ac:chgData name="Andrew Sears" userId="dd368754-77ca-4525-aedf-fc05edc9c941" providerId="ADAL" clId="{9B805B44-B590-4CFF-A151-04EB2CDC9E5E}" dt="2024-05-23T00:18:29.330" v="866" actId="1076"/>
          <ac:spMkLst>
            <pc:docMk/>
            <pc:sldMk cId="50587988" sldId="3328"/>
            <ac:spMk id="12" creationId="{CB43F0A2-5A8E-DF09-3C85-564006ED556B}"/>
          </ac:spMkLst>
        </pc:spChg>
        <pc:spChg chg="mod">
          <ac:chgData name="Andrew Sears" userId="dd368754-77ca-4525-aedf-fc05edc9c941" providerId="ADAL" clId="{9B805B44-B590-4CFF-A151-04EB2CDC9E5E}" dt="2024-05-23T00:18:33.438" v="869" actId="20577"/>
          <ac:spMkLst>
            <pc:docMk/>
            <pc:sldMk cId="50587988" sldId="3328"/>
            <ac:spMk id="13" creationId="{1EB5D25F-E962-CE26-CE27-0BE80ACE314C}"/>
          </ac:spMkLst>
        </pc:spChg>
        <pc:spChg chg="add mod">
          <ac:chgData name="Andrew Sears" userId="dd368754-77ca-4525-aedf-fc05edc9c941" providerId="ADAL" clId="{9B805B44-B590-4CFF-A151-04EB2CDC9E5E}" dt="2024-05-22T20:46:03.684" v="49" actId="1076"/>
          <ac:spMkLst>
            <pc:docMk/>
            <pc:sldMk cId="50587988" sldId="3328"/>
            <ac:spMk id="14" creationId="{AC29A66E-6C45-CBA0-9764-520361F3BE15}"/>
          </ac:spMkLst>
        </pc:spChg>
        <pc:spChg chg="add mod">
          <ac:chgData name="Andrew Sears" userId="dd368754-77ca-4525-aedf-fc05edc9c941" providerId="ADAL" clId="{9B805B44-B590-4CFF-A151-04EB2CDC9E5E}" dt="2024-05-31T20:46:29.694" v="2180" actId="1076"/>
          <ac:spMkLst>
            <pc:docMk/>
            <pc:sldMk cId="50587988" sldId="3328"/>
            <ac:spMk id="16" creationId="{F42A407D-E6D5-C23B-B775-7019E5A1A633}"/>
          </ac:spMkLst>
        </pc:spChg>
        <pc:picChg chg="mod">
          <ac:chgData name="Andrew Sears" userId="dd368754-77ca-4525-aedf-fc05edc9c941" providerId="ADAL" clId="{9B805B44-B590-4CFF-A151-04EB2CDC9E5E}" dt="2024-05-22T20:44:45.294" v="27" actId="1076"/>
          <ac:picMkLst>
            <pc:docMk/>
            <pc:sldMk cId="50587988" sldId="3328"/>
            <ac:picMk id="3" creationId="{91D21747-FF00-C45B-00B1-6A8C093E3107}"/>
          </ac:picMkLst>
        </pc:picChg>
        <pc:picChg chg="mod modCrop">
          <ac:chgData name="Andrew Sears" userId="dd368754-77ca-4525-aedf-fc05edc9c941" providerId="ADAL" clId="{9B805B44-B590-4CFF-A151-04EB2CDC9E5E}" dt="2024-05-22T20:48:28.276" v="56" actId="14100"/>
          <ac:picMkLst>
            <pc:docMk/>
            <pc:sldMk cId="50587988" sldId="3328"/>
            <ac:picMk id="6" creationId="{0B88A368-CE45-2AE5-EAE1-D956AC6BABC3}"/>
          </ac:picMkLst>
        </pc:picChg>
        <pc:picChg chg="mod">
          <ac:chgData name="Andrew Sears" userId="dd368754-77ca-4525-aedf-fc05edc9c941" providerId="ADAL" clId="{9B805B44-B590-4CFF-A151-04EB2CDC9E5E}" dt="2024-05-22T20:44:45.294" v="27" actId="1076"/>
          <ac:picMkLst>
            <pc:docMk/>
            <pc:sldMk cId="50587988" sldId="3328"/>
            <ac:picMk id="11" creationId="{308D1BF3-F3C3-A069-CB3C-CE743FE7A2DA}"/>
          </ac:picMkLst>
        </pc:picChg>
        <pc:picChg chg="mod">
          <ac:chgData name="Andrew Sears" userId="dd368754-77ca-4525-aedf-fc05edc9c941" providerId="ADAL" clId="{9B805B44-B590-4CFF-A151-04EB2CDC9E5E}" dt="2024-05-22T20:44:45.294" v="27" actId="1076"/>
          <ac:picMkLst>
            <pc:docMk/>
            <pc:sldMk cId="50587988" sldId="3328"/>
            <ac:picMk id="5122" creationId="{B2E5D3D2-2717-9634-3261-D637DD917386}"/>
          </ac:picMkLst>
        </pc:picChg>
      </pc:sldChg>
      <pc:sldChg chg="modSp add del">
        <pc:chgData name="Andrew Sears" userId="dd368754-77ca-4525-aedf-fc05edc9c941" providerId="ADAL" clId="{9B805B44-B590-4CFF-A151-04EB2CDC9E5E}" dt="2024-05-22T22:35:39.845" v="436" actId="47"/>
        <pc:sldMkLst>
          <pc:docMk/>
          <pc:sldMk cId="750564104" sldId="3329"/>
        </pc:sldMkLst>
        <pc:spChg chg="mod">
          <ac:chgData name="Andrew Sears" userId="dd368754-77ca-4525-aedf-fc05edc9c941" providerId="ADAL" clId="{9B805B44-B590-4CFF-A151-04EB2CDC9E5E}" dt="2024-05-22T22:23:23.070" v="364" actId="20577"/>
          <ac:spMkLst>
            <pc:docMk/>
            <pc:sldMk cId="750564104" sldId="3329"/>
            <ac:spMk id="7" creationId="{C0EBFAA8-434D-4FED-B101-B11798353AF8}"/>
          </ac:spMkLst>
        </pc:spChg>
      </pc:sldChg>
      <pc:sldChg chg="addSp delSp modSp new mod">
        <pc:chgData name="Andrew Sears" userId="dd368754-77ca-4525-aedf-fc05edc9c941" providerId="ADAL" clId="{9B805B44-B590-4CFF-A151-04EB2CDC9E5E}" dt="2024-05-31T18:26:07.054" v="1996" actId="20577"/>
        <pc:sldMkLst>
          <pc:docMk/>
          <pc:sldMk cId="3067740128" sldId="3329"/>
        </pc:sldMkLst>
        <pc:spChg chg="mod">
          <ac:chgData name="Andrew Sears" userId="dd368754-77ca-4525-aedf-fc05edc9c941" providerId="ADAL" clId="{9B805B44-B590-4CFF-A151-04EB2CDC9E5E}" dt="2024-05-22T22:53:01.552" v="487" actId="20577"/>
          <ac:spMkLst>
            <pc:docMk/>
            <pc:sldMk cId="3067740128" sldId="3329"/>
            <ac:spMk id="2" creationId="{86DEBC81-78FD-5958-0858-5ACE42876F5B}"/>
          </ac:spMkLst>
        </pc:spChg>
        <pc:spChg chg="mod">
          <ac:chgData name="Andrew Sears" userId="dd368754-77ca-4525-aedf-fc05edc9c941" providerId="ADAL" clId="{9B805B44-B590-4CFF-A151-04EB2CDC9E5E}" dt="2024-05-31T18:26:07.054" v="1996" actId="20577"/>
          <ac:spMkLst>
            <pc:docMk/>
            <pc:sldMk cId="3067740128" sldId="3329"/>
            <ac:spMk id="3" creationId="{7E191FD4-76B6-87B0-4C6C-248E7BD539D0}"/>
          </ac:spMkLst>
        </pc:spChg>
        <pc:spChg chg="del mod topLvl">
          <ac:chgData name="Andrew Sears" userId="dd368754-77ca-4525-aedf-fc05edc9c941" providerId="ADAL" clId="{9B805B44-B590-4CFF-A151-04EB2CDC9E5E}" dt="2024-05-23T00:21:14.229" v="881" actId="478"/>
          <ac:spMkLst>
            <pc:docMk/>
            <pc:sldMk cId="3067740128" sldId="3329"/>
            <ac:spMk id="6" creationId="{18448957-C078-2BD7-34FA-0A826BE347CA}"/>
          </ac:spMkLst>
        </pc:spChg>
        <pc:spChg chg="mod topLvl">
          <ac:chgData name="Andrew Sears" userId="dd368754-77ca-4525-aedf-fc05edc9c941" providerId="ADAL" clId="{9B805B44-B590-4CFF-A151-04EB2CDC9E5E}" dt="2024-05-23T00:23:12.539" v="908" actId="1038"/>
          <ac:spMkLst>
            <pc:docMk/>
            <pc:sldMk cId="3067740128" sldId="3329"/>
            <ac:spMk id="8" creationId="{B77FB09D-4DD7-C607-F298-A63CD0BBCBFF}"/>
          </ac:spMkLst>
        </pc:spChg>
        <pc:spChg chg="mod topLvl">
          <ac:chgData name="Andrew Sears" userId="dd368754-77ca-4525-aedf-fc05edc9c941" providerId="ADAL" clId="{9B805B44-B590-4CFF-A151-04EB2CDC9E5E}" dt="2024-05-23T00:26:12.544" v="1106" actId="1038"/>
          <ac:spMkLst>
            <pc:docMk/>
            <pc:sldMk cId="3067740128" sldId="3329"/>
            <ac:spMk id="9" creationId="{2C1B8359-4E88-DBFB-3B76-F46F4B32C1B1}"/>
          </ac:spMkLst>
        </pc:spChg>
        <pc:spChg chg="del mod topLvl">
          <ac:chgData name="Andrew Sears" userId="dd368754-77ca-4525-aedf-fc05edc9c941" providerId="ADAL" clId="{9B805B44-B590-4CFF-A151-04EB2CDC9E5E}" dt="2024-05-23T00:21:22.918" v="883" actId="478"/>
          <ac:spMkLst>
            <pc:docMk/>
            <pc:sldMk cId="3067740128" sldId="3329"/>
            <ac:spMk id="14" creationId="{43799EB0-BA78-4488-FF2A-21E6CC22ABCD}"/>
          </ac:spMkLst>
        </pc:spChg>
        <pc:spChg chg="del mod">
          <ac:chgData name="Andrew Sears" userId="dd368754-77ca-4525-aedf-fc05edc9c941" providerId="ADAL" clId="{9B805B44-B590-4CFF-A151-04EB2CDC9E5E}" dt="2024-05-23T00:20:54.093" v="878" actId="478"/>
          <ac:spMkLst>
            <pc:docMk/>
            <pc:sldMk cId="3067740128" sldId="3329"/>
            <ac:spMk id="15" creationId="{EC2897D7-9D3A-FB4F-E8BC-119E11DAE70F}"/>
          </ac:spMkLst>
        </pc:spChg>
        <pc:spChg chg="del mod topLvl">
          <ac:chgData name="Andrew Sears" userId="dd368754-77ca-4525-aedf-fc05edc9c941" providerId="ADAL" clId="{9B805B44-B590-4CFF-A151-04EB2CDC9E5E}" dt="2024-05-23T00:21:17.182" v="882" actId="478"/>
          <ac:spMkLst>
            <pc:docMk/>
            <pc:sldMk cId="3067740128" sldId="3329"/>
            <ac:spMk id="16" creationId="{4F92EB6E-7121-2DEE-164B-81BC60E269CE}"/>
          </ac:spMkLst>
        </pc:spChg>
        <pc:spChg chg="del mod">
          <ac:chgData name="Andrew Sears" userId="dd368754-77ca-4525-aedf-fc05edc9c941" providerId="ADAL" clId="{9B805B44-B590-4CFF-A151-04EB2CDC9E5E}" dt="2024-05-23T00:20:50.169" v="877" actId="478"/>
          <ac:spMkLst>
            <pc:docMk/>
            <pc:sldMk cId="3067740128" sldId="3329"/>
            <ac:spMk id="17" creationId="{A4404562-33F5-7BA1-765C-B59324BD7AD5}"/>
          </ac:spMkLst>
        </pc:spChg>
        <pc:spChg chg="del mod topLvl">
          <ac:chgData name="Andrew Sears" userId="dd368754-77ca-4525-aedf-fc05edc9c941" providerId="ADAL" clId="{9B805B44-B590-4CFF-A151-04EB2CDC9E5E}" dt="2024-05-23T00:21:22.918" v="883" actId="478"/>
          <ac:spMkLst>
            <pc:docMk/>
            <pc:sldMk cId="3067740128" sldId="3329"/>
            <ac:spMk id="18" creationId="{EFCB959F-6615-5C3F-C918-659335E13445}"/>
          </ac:spMkLst>
        </pc:spChg>
        <pc:spChg chg="del mod topLvl">
          <ac:chgData name="Andrew Sears" userId="dd368754-77ca-4525-aedf-fc05edc9c941" providerId="ADAL" clId="{9B805B44-B590-4CFF-A151-04EB2CDC9E5E}" dt="2024-05-23T00:21:10.409" v="880" actId="478"/>
          <ac:spMkLst>
            <pc:docMk/>
            <pc:sldMk cId="3067740128" sldId="3329"/>
            <ac:spMk id="19" creationId="{489BFFD5-63BA-4B19-BE92-7F0DE761838D}"/>
          </ac:spMkLst>
        </pc:spChg>
        <pc:grpChg chg="add del mod">
          <ac:chgData name="Andrew Sears" userId="dd368754-77ca-4525-aedf-fc05edc9c941" providerId="ADAL" clId="{9B805B44-B590-4CFF-A151-04EB2CDC9E5E}" dt="2024-05-23T00:20:45.054" v="876" actId="165"/>
          <ac:grpSpMkLst>
            <pc:docMk/>
            <pc:sldMk cId="3067740128" sldId="3329"/>
            <ac:grpSpMk id="4" creationId="{CC4FD8D3-54C6-9A41-EA56-AE25D00CC81A}"/>
          </ac:grpSpMkLst>
        </pc:grpChg>
        <pc:grpChg chg="del mod topLvl">
          <ac:chgData name="Andrew Sears" userId="dd368754-77ca-4525-aedf-fc05edc9c941" providerId="ADAL" clId="{9B805B44-B590-4CFF-A151-04EB2CDC9E5E}" dt="2024-05-23T00:21:07.108" v="879" actId="165"/>
          <ac:grpSpMkLst>
            <pc:docMk/>
            <pc:sldMk cId="3067740128" sldId="3329"/>
            <ac:grpSpMk id="5" creationId="{0F6BEFF1-A7C5-7D48-2243-35A032F5F298}"/>
          </ac:grpSpMkLst>
        </pc:grpChg>
        <pc:grpChg chg="add mod">
          <ac:chgData name="Andrew Sears" userId="dd368754-77ca-4525-aedf-fc05edc9c941" providerId="ADAL" clId="{9B805B44-B590-4CFF-A151-04EB2CDC9E5E}" dt="2024-05-23T00:23:33.769" v="919" actId="1076"/>
          <ac:grpSpMkLst>
            <pc:docMk/>
            <pc:sldMk cId="3067740128" sldId="3329"/>
            <ac:grpSpMk id="20" creationId="{F32CCFD0-881B-5CEA-ACD1-E9D068E7BE67}"/>
          </ac:grpSpMkLst>
        </pc:grpChg>
        <pc:graphicFrameChg chg="mod topLvl">
          <ac:chgData name="Andrew Sears" userId="dd368754-77ca-4525-aedf-fc05edc9c941" providerId="ADAL" clId="{9B805B44-B590-4CFF-A151-04EB2CDC9E5E}" dt="2024-05-23T00:21:47.511" v="886" actId="164"/>
          <ac:graphicFrameMkLst>
            <pc:docMk/>
            <pc:sldMk cId="3067740128" sldId="3329"/>
            <ac:graphicFrameMk id="7" creationId="{398CFC1B-C87C-6BE8-6F41-7BD528E03864}"/>
          </ac:graphicFrameMkLst>
        </pc:graphicFrameChg>
        <pc:cxnChg chg="mod topLvl">
          <ac:chgData name="Andrew Sears" userId="dd368754-77ca-4525-aedf-fc05edc9c941" providerId="ADAL" clId="{9B805B44-B590-4CFF-A151-04EB2CDC9E5E}" dt="2024-05-23T00:23:40.916" v="922" actId="1036"/>
          <ac:cxnSpMkLst>
            <pc:docMk/>
            <pc:sldMk cId="3067740128" sldId="3329"/>
            <ac:cxnSpMk id="10" creationId="{FF4EAECF-F460-B385-540C-C0265000B7CD}"/>
          </ac:cxnSpMkLst>
        </pc:cxnChg>
        <pc:cxnChg chg="mod topLvl">
          <ac:chgData name="Andrew Sears" userId="dd368754-77ca-4525-aedf-fc05edc9c941" providerId="ADAL" clId="{9B805B44-B590-4CFF-A151-04EB2CDC9E5E}" dt="2024-05-23T00:23:17.165" v="915" actId="1037"/>
          <ac:cxnSpMkLst>
            <pc:docMk/>
            <pc:sldMk cId="3067740128" sldId="3329"/>
            <ac:cxnSpMk id="11" creationId="{CCCD875D-7F25-22DF-E0D8-67784D317529}"/>
          </ac:cxnSpMkLst>
        </pc:cxnChg>
        <pc:cxnChg chg="mod topLvl">
          <ac:chgData name="Andrew Sears" userId="dd368754-77ca-4525-aedf-fc05edc9c941" providerId="ADAL" clId="{9B805B44-B590-4CFF-A151-04EB2CDC9E5E}" dt="2024-05-23T00:21:47.511" v="886" actId="164"/>
          <ac:cxnSpMkLst>
            <pc:docMk/>
            <pc:sldMk cId="3067740128" sldId="3329"/>
            <ac:cxnSpMk id="12" creationId="{2AE16E6A-E167-BBF0-17F5-14A5B39F65C7}"/>
          </ac:cxnSpMkLst>
        </pc:cxnChg>
        <pc:cxnChg chg="mod topLvl">
          <ac:chgData name="Andrew Sears" userId="dd368754-77ca-4525-aedf-fc05edc9c941" providerId="ADAL" clId="{9B805B44-B590-4CFF-A151-04EB2CDC9E5E}" dt="2024-05-23T00:21:47.511" v="886" actId="164"/>
          <ac:cxnSpMkLst>
            <pc:docMk/>
            <pc:sldMk cId="3067740128" sldId="3329"/>
            <ac:cxnSpMk id="13" creationId="{E277D968-C512-2FAA-5F7B-1637F08019BD}"/>
          </ac:cxnSpMkLst>
        </pc:cxnChg>
      </pc:sldChg>
      <pc:sldChg chg="addSp delSp new del mod ord chgLayout">
        <pc:chgData name="Andrew Sears" userId="dd368754-77ca-4525-aedf-fc05edc9c941" providerId="ADAL" clId="{9B805B44-B590-4CFF-A151-04EB2CDC9E5E}" dt="2024-06-06T21:41:37.716" v="4151" actId="47"/>
        <pc:sldMkLst>
          <pc:docMk/>
          <pc:sldMk cId="4282824605" sldId="3330"/>
        </pc:sldMkLst>
        <pc:spChg chg="del">
          <ac:chgData name="Andrew Sears" userId="dd368754-77ca-4525-aedf-fc05edc9c941" providerId="ADAL" clId="{9B805B44-B590-4CFF-A151-04EB2CDC9E5E}" dt="2024-05-31T18:17:33.934" v="1859" actId="700"/>
          <ac:spMkLst>
            <pc:docMk/>
            <pc:sldMk cId="4282824605" sldId="3330"/>
            <ac:spMk id="2" creationId="{E5049012-8A6B-5280-8C57-2EBF713C4A93}"/>
          </ac:spMkLst>
        </pc:spChg>
        <pc:spChg chg="del">
          <ac:chgData name="Andrew Sears" userId="dd368754-77ca-4525-aedf-fc05edc9c941" providerId="ADAL" clId="{9B805B44-B590-4CFF-A151-04EB2CDC9E5E}" dt="2024-05-31T18:17:33.934" v="1859" actId="700"/>
          <ac:spMkLst>
            <pc:docMk/>
            <pc:sldMk cId="4282824605" sldId="3330"/>
            <ac:spMk id="3" creationId="{BF80656A-FCD1-86EA-4EA0-E919E1537E99}"/>
          </ac:spMkLst>
        </pc:spChg>
        <pc:picChg chg="add">
          <ac:chgData name="Andrew Sears" userId="dd368754-77ca-4525-aedf-fc05edc9c941" providerId="ADAL" clId="{9B805B44-B590-4CFF-A151-04EB2CDC9E5E}" dt="2024-05-31T18:17:37.865" v="1860" actId="22"/>
          <ac:picMkLst>
            <pc:docMk/>
            <pc:sldMk cId="4282824605" sldId="3330"/>
            <ac:picMk id="5" creationId="{75260ECE-4740-FCF1-FE6E-298D8ABD33E1}"/>
          </ac:picMkLst>
        </pc:picChg>
      </pc:sldChg>
      <pc:sldChg chg="add">
        <pc:chgData name="Andrew Sears" userId="dd368754-77ca-4525-aedf-fc05edc9c941" providerId="ADAL" clId="{9B805B44-B590-4CFF-A151-04EB2CDC9E5E}" dt="2024-05-31T20:45:18.776" v="2177"/>
        <pc:sldMkLst>
          <pc:docMk/>
          <pc:sldMk cId="3892287422" sldId="3331"/>
        </pc:sldMkLst>
      </pc:sldChg>
      <pc:sldChg chg="addSp delSp modSp add del mod modAnim">
        <pc:chgData name="Andrew Sears" userId="dd368754-77ca-4525-aedf-fc05edc9c941" providerId="ADAL" clId="{9B805B44-B590-4CFF-A151-04EB2CDC9E5E}" dt="2024-06-05T21:16:00.218" v="3808" actId="47"/>
        <pc:sldMkLst>
          <pc:docMk/>
          <pc:sldMk cId="3961172654" sldId="3332"/>
        </pc:sldMkLst>
        <pc:spChg chg="mod">
          <ac:chgData name="Andrew Sears" userId="dd368754-77ca-4525-aedf-fc05edc9c941" providerId="ADAL" clId="{9B805B44-B590-4CFF-A151-04EB2CDC9E5E}" dt="2024-06-02T15:10:54.713" v="3725" actId="115"/>
          <ac:spMkLst>
            <pc:docMk/>
            <pc:sldMk cId="3961172654" sldId="3332"/>
            <ac:spMk id="2" creationId="{A42C3E82-3AFC-45E9-ADD3-4ECA63B3ED3C}"/>
          </ac:spMkLst>
        </pc:spChg>
        <pc:spChg chg="del mod">
          <ac:chgData name="Andrew Sears" userId="dd368754-77ca-4525-aedf-fc05edc9c941" providerId="ADAL" clId="{9B805B44-B590-4CFF-A151-04EB2CDC9E5E}" dt="2024-06-02T15:09:10.233" v="3716" actId="478"/>
          <ac:spMkLst>
            <pc:docMk/>
            <pc:sldMk cId="3961172654" sldId="3332"/>
            <ac:spMk id="3" creationId="{3542231B-CCE6-021D-A2C6-70C482399391}"/>
          </ac:spMkLst>
        </pc:spChg>
        <pc:spChg chg="add del mod">
          <ac:chgData name="Andrew Sears" userId="dd368754-77ca-4525-aedf-fc05edc9c941" providerId="ADAL" clId="{9B805B44-B590-4CFF-A151-04EB2CDC9E5E}" dt="2024-06-02T14:34:57.740" v="3033"/>
          <ac:spMkLst>
            <pc:docMk/>
            <pc:sldMk cId="3961172654" sldId="3332"/>
            <ac:spMk id="6" creationId="{14F1CC60-73ED-564D-0D6B-0909161E3BD5}"/>
          </ac:spMkLst>
        </pc:spChg>
        <pc:spChg chg="add del mod">
          <ac:chgData name="Andrew Sears" userId="dd368754-77ca-4525-aedf-fc05edc9c941" providerId="ADAL" clId="{9B805B44-B590-4CFF-A151-04EB2CDC9E5E}" dt="2024-06-02T14:57:15.775" v="3503" actId="478"/>
          <ac:spMkLst>
            <pc:docMk/>
            <pc:sldMk cId="3961172654" sldId="3332"/>
            <ac:spMk id="8" creationId="{8DB0AA85-8F08-08DA-A067-7DCF0C20708E}"/>
          </ac:spMkLst>
        </pc:spChg>
        <pc:spChg chg="add del mod">
          <ac:chgData name="Andrew Sears" userId="dd368754-77ca-4525-aedf-fc05edc9c941" providerId="ADAL" clId="{9B805B44-B590-4CFF-A151-04EB2CDC9E5E}" dt="2024-06-02T15:03:19.671" v="3566" actId="478"/>
          <ac:spMkLst>
            <pc:docMk/>
            <pc:sldMk cId="3961172654" sldId="3332"/>
            <ac:spMk id="9" creationId="{9D18289D-D6E9-1D03-C1D3-1F7B843C4B8E}"/>
          </ac:spMkLst>
        </pc:spChg>
        <pc:spChg chg="add del mod">
          <ac:chgData name="Andrew Sears" userId="dd368754-77ca-4525-aedf-fc05edc9c941" providerId="ADAL" clId="{9B805B44-B590-4CFF-A151-04EB2CDC9E5E}" dt="2024-06-02T14:38:13.039" v="3095" actId="478"/>
          <ac:spMkLst>
            <pc:docMk/>
            <pc:sldMk cId="3961172654" sldId="3332"/>
            <ac:spMk id="10" creationId="{CF42B7DC-8AB1-523D-FFED-18B8E51CC0A5}"/>
          </ac:spMkLst>
        </pc:spChg>
        <pc:spChg chg="add mod">
          <ac:chgData name="Andrew Sears" userId="dd368754-77ca-4525-aedf-fc05edc9c941" providerId="ADAL" clId="{9B805B44-B590-4CFF-A151-04EB2CDC9E5E}" dt="2024-06-02T15:09:25.212" v="3718" actId="115"/>
          <ac:spMkLst>
            <pc:docMk/>
            <pc:sldMk cId="3961172654" sldId="3332"/>
            <ac:spMk id="11" creationId="{7DE43E4B-3D88-B5AB-2629-70429BE4FA47}"/>
          </ac:spMkLst>
        </pc:spChg>
        <pc:spChg chg="mod">
          <ac:chgData name="Andrew Sears" userId="dd368754-77ca-4525-aedf-fc05edc9c941" providerId="ADAL" clId="{9B805B44-B590-4CFF-A151-04EB2CDC9E5E}" dt="2024-06-02T14:56:15.623" v="3490" actId="6549"/>
          <ac:spMkLst>
            <pc:docMk/>
            <pc:sldMk cId="3961172654" sldId="3332"/>
            <ac:spMk id="12" creationId="{EC36FCB7-7855-3347-8A5C-32B07280E00E}"/>
          </ac:spMkLst>
        </pc:spChg>
        <pc:spChg chg="mod">
          <ac:chgData name="Andrew Sears" userId="dd368754-77ca-4525-aedf-fc05edc9c941" providerId="ADAL" clId="{9B805B44-B590-4CFF-A151-04EB2CDC9E5E}" dt="2024-06-02T15:04:55.543" v="3600" actId="20577"/>
          <ac:spMkLst>
            <pc:docMk/>
            <pc:sldMk cId="3961172654" sldId="3332"/>
            <ac:spMk id="13" creationId="{A9687F05-0412-0391-657F-C37748530326}"/>
          </ac:spMkLst>
        </pc:spChg>
        <pc:spChg chg="mod">
          <ac:chgData name="Andrew Sears" userId="dd368754-77ca-4525-aedf-fc05edc9c941" providerId="ADAL" clId="{9B805B44-B590-4CFF-A151-04EB2CDC9E5E}" dt="2024-06-02T15:05:02.638" v="3611" actId="20577"/>
          <ac:spMkLst>
            <pc:docMk/>
            <pc:sldMk cId="3961172654" sldId="3332"/>
            <ac:spMk id="14" creationId="{EE7B0679-A83B-DA7E-7047-B39619995E6F}"/>
          </ac:spMkLst>
        </pc:spChg>
        <pc:spChg chg="mod">
          <ac:chgData name="Andrew Sears" userId="dd368754-77ca-4525-aedf-fc05edc9c941" providerId="ADAL" clId="{9B805B44-B590-4CFF-A151-04EB2CDC9E5E}" dt="2024-06-02T15:11:31.158" v="3746" actId="6549"/>
          <ac:spMkLst>
            <pc:docMk/>
            <pc:sldMk cId="3961172654" sldId="3332"/>
            <ac:spMk id="15" creationId="{202CC1BC-BC2F-0C23-F455-742DCFDB4D30}"/>
          </ac:spMkLst>
        </pc:spChg>
        <pc:graphicFrameChg chg="mod">
          <ac:chgData name="Andrew Sears" userId="dd368754-77ca-4525-aedf-fc05edc9c941" providerId="ADAL" clId="{9B805B44-B590-4CFF-A151-04EB2CDC9E5E}" dt="2024-06-02T14:35:26.703" v="3038" actId="1076"/>
          <ac:graphicFrameMkLst>
            <pc:docMk/>
            <pc:sldMk cId="3961172654" sldId="3332"/>
            <ac:graphicFrameMk id="4" creationId="{5F3C21F5-80BB-4583-AFA2-6EE6B9676EEE}"/>
          </ac:graphicFrameMkLst>
        </pc:graphicFrameChg>
        <pc:picChg chg="add del mod">
          <ac:chgData name="Andrew Sears" userId="dd368754-77ca-4525-aedf-fc05edc9c941" providerId="ADAL" clId="{9B805B44-B590-4CFF-A151-04EB2CDC9E5E}" dt="2024-06-02T14:57:15.775" v="3503" actId="478"/>
          <ac:picMkLst>
            <pc:docMk/>
            <pc:sldMk cId="3961172654" sldId="3332"/>
            <ac:picMk id="1026" creationId="{DACCD284-FAD8-4851-7861-A81DF34A9800}"/>
          </ac:picMkLst>
        </pc:picChg>
        <pc:picChg chg="add del mod">
          <ac:chgData name="Andrew Sears" userId="dd368754-77ca-4525-aedf-fc05edc9c941" providerId="ADAL" clId="{9B805B44-B590-4CFF-A151-04EB2CDC9E5E}" dt="2024-06-02T14:57:15.775" v="3503" actId="478"/>
          <ac:picMkLst>
            <pc:docMk/>
            <pc:sldMk cId="3961172654" sldId="3332"/>
            <ac:picMk id="1028" creationId="{113986A7-B284-71D4-2035-79C8029F6BBF}"/>
          </ac:picMkLst>
        </pc:picChg>
        <pc:picChg chg="add del mod">
          <ac:chgData name="Andrew Sears" userId="dd368754-77ca-4525-aedf-fc05edc9c941" providerId="ADAL" clId="{9B805B44-B590-4CFF-A151-04EB2CDC9E5E}" dt="2024-06-02T14:57:15.775" v="3503" actId="478"/>
          <ac:picMkLst>
            <pc:docMk/>
            <pc:sldMk cId="3961172654" sldId="3332"/>
            <ac:picMk id="1030" creationId="{58FE5A44-DF22-5CF9-FC54-79275A8C5257}"/>
          </ac:picMkLst>
        </pc:picChg>
      </pc:sldChg>
      <pc:sldChg chg="add del">
        <pc:chgData name="Andrew Sears" userId="dd368754-77ca-4525-aedf-fc05edc9c941" providerId="ADAL" clId="{9B805B44-B590-4CFF-A151-04EB2CDC9E5E}" dt="2024-06-02T14:44:14.938" v="3156"/>
        <pc:sldMkLst>
          <pc:docMk/>
          <pc:sldMk cId="1369754407" sldId="3333"/>
        </pc:sldMkLst>
      </pc:sldChg>
      <pc:sldChg chg="addSp delSp modSp add mod ord modAnim modNotesTx">
        <pc:chgData name="Andrew Sears" userId="dd368754-77ca-4525-aedf-fc05edc9c941" providerId="ADAL" clId="{9B805B44-B590-4CFF-A151-04EB2CDC9E5E}" dt="2024-06-05T21:22:41.643" v="4147"/>
        <pc:sldMkLst>
          <pc:docMk/>
          <pc:sldMk cId="2142209263" sldId="3333"/>
        </pc:sldMkLst>
        <pc:spChg chg="mod">
          <ac:chgData name="Andrew Sears" userId="dd368754-77ca-4525-aedf-fc05edc9c941" providerId="ADAL" clId="{9B805B44-B590-4CFF-A151-04EB2CDC9E5E}" dt="2024-06-05T21:15:15.121" v="3803" actId="6549"/>
          <ac:spMkLst>
            <pc:docMk/>
            <pc:sldMk cId="2142209263" sldId="3333"/>
            <ac:spMk id="2" creationId="{A42C3E82-3AFC-45E9-ADD3-4ECA63B3ED3C}"/>
          </ac:spMkLst>
        </pc:spChg>
        <pc:spChg chg="del">
          <ac:chgData name="Andrew Sears" userId="dd368754-77ca-4525-aedf-fc05edc9c941" providerId="ADAL" clId="{9B805B44-B590-4CFF-A151-04EB2CDC9E5E}" dt="2024-06-02T15:03:59.461" v="3581" actId="478"/>
          <ac:spMkLst>
            <pc:docMk/>
            <pc:sldMk cId="2142209263" sldId="3333"/>
            <ac:spMk id="3" creationId="{3542231B-CCE6-021D-A2C6-70C482399391}"/>
          </ac:spMkLst>
        </pc:spChg>
        <pc:spChg chg="add mod">
          <ac:chgData name="Andrew Sears" userId="dd368754-77ca-4525-aedf-fc05edc9c941" providerId="ADAL" clId="{9B805B44-B590-4CFF-A151-04EB2CDC9E5E}" dt="2024-06-02T15:09:32.121" v="3719" actId="115"/>
          <ac:spMkLst>
            <pc:docMk/>
            <pc:sldMk cId="2142209263" sldId="3333"/>
            <ac:spMk id="6" creationId="{6E786B95-B27C-9581-CEC4-291A0BFBF58C}"/>
          </ac:spMkLst>
        </pc:spChg>
        <pc:spChg chg="mod">
          <ac:chgData name="Andrew Sears" userId="dd368754-77ca-4525-aedf-fc05edc9c941" providerId="ADAL" clId="{9B805B44-B590-4CFF-A151-04EB2CDC9E5E}" dt="2024-06-05T21:22:41.643" v="4147"/>
          <ac:spMkLst>
            <pc:docMk/>
            <pc:sldMk cId="2142209263" sldId="3333"/>
            <ac:spMk id="12" creationId="{EC36FCB7-7855-3347-8A5C-32B07280E00E}"/>
          </ac:spMkLst>
        </pc:spChg>
        <pc:spChg chg="mod">
          <ac:chgData name="Andrew Sears" userId="dd368754-77ca-4525-aedf-fc05edc9c941" providerId="ADAL" clId="{9B805B44-B590-4CFF-A151-04EB2CDC9E5E}" dt="2024-06-05T21:22:38.795" v="4146"/>
          <ac:spMkLst>
            <pc:docMk/>
            <pc:sldMk cId="2142209263" sldId="3333"/>
            <ac:spMk id="13" creationId="{A9687F05-0412-0391-657F-C37748530326}"/>
          </ac:spMkLst>
        </pc:spChg>
        <pc:spChg chg="mod">
          <ac:chgData name="Andrew Sears" userId="dd368754-77ca-4525-aedf-fc05edc9c941" providerId="ADAL" clId="{9B805B44-B590-4CFF-A151-04EB2CDC9E5E}" dt="2024-06-05T21:22:36.205" v="4145"/>
          <ac:spMkLst>
            <pc:docMk/>
            <pc:sldMk cId="2142209263" sldId="3333"/>
            <ac:spMk id="14" creationId="{EE7B0679-A83B-DA7E-7047-B39619995E6F}"/>
          </ac:spMkLst>
        </pc:spChg>
        <pc:spChg chg="mod">
          <ac:chgData name="Andrew Sears" userId="dd368754-77ca-4525-aedf-fc05edc9c941" providerId="ADAL" clId="{9B805B44-B590-4CFF-A151-04EB2CDC9E5E}" dt="2024-06-05T21:22:27.158" v="4144" actId="20577"/>
          <ac:spMkLst>
            <pc:docMk/>
            <pc:sldMk cId="2142209263" sldId="3333"/>
            <ac:spMk id="15" creationId="{202CC1BC-BC2F-0C23-F455-742DCFDB4D30}"/>
          </ac:spMkLst>
        </pc:spChg>
        <pc:picChg chg="mod">
          <ac:chgData name="Andrew Sears" userId="dd368754-77ca-4525-aedf-fc05edc9c941" providerId="ADAL" clId="{9B805B44-B590-4CFF-A151-04EB2CDC9E5E}" dt="2024-06-02T15:06:34.448" v="3664" actId="1036"/>
          <ac:picMkLst>
            <pc:docMk/>
            <pc:sldMk cId="2142209263" sldId="3333"/>
            <ac:picMk id="1026" creationId="{DACCD284-FAD8-4851-7861-A81DF34A9800}"/>
          </ac:picMkLst>
        </pc:picChg>
        <pc:picChg chg="mod">
          <ac:chgData name="Andrew Sears" userId="dd368754-77ca-4525-aedf-fc05edc9c941" providerId="ADAL" clId="{9B805B44-B590-4CFF-A151-04EB2CDC9E5E}" dt="2024-06-02T15:06:34.448" v="3664" actId="1036"/>
          <ac:picMkLst>
            <pc:docMk/>
            <pc:sldMk cId="2142209263" sldId="3333"/>
            <ac:picMk id="1028" creationId="{113986A7-B284-71D4-2035-79C8029F6BBF}"/>
          </ac:picMkLst>
        </pc:picChg>
        <pc:picChg chg="mod">
          <ac:chgData name="Andrew Sears" userId="dd368754-77ca-4525-aedf-fc05edc9c941" providerId="ADAL" clId="{9B805B44-B590-4CFF-A151-04EB2CDC9E5E}" dt="2024-06-02T15:06:43.998" v="3668" actId="1038"/>
          <ac:picMkLst>
            <pc:docMk/>
            <pc:sldMk cId="2142209263" sldId="3333"/>
            <ac:picMk id="1030" creationId="{58FE5A44-DF22-5CF9-FC54-79275A8C5257}"/>
          </ac:picMkLst>
        </pc:picChg>
      </pc:sldChg>
      <pc:sldChg chg="modSp add del mod">
        <pc:chgData name="Andrew Sears" userId="dd368754-77ca-4525-aedf-fc05edc9c941" providerId="ADAL" clId="{9B805B44-B590-4CFF-A151-04EB2CDC9E5E}" dt="2024-06-02T14:52:27.610" v="3345"/>
        <pc:sldMkLst>
          <pc:docMk/>
          <pc:sldMk cId="2764412331" sldId="3333"/>
        </pc:sldMkLst>
        <pc:spChg chg="mod">
          <ac:chgData name="Andrew Sears" userId="dd368754-77ca-4525-aedf-fc05edc9c941" providerId="ADAL" clId="{9B805B44-B590-4CFF-A151-04EB2CDC9E5E}" dt="2024-06-02T14:52:25.536" v="3344" actId="6549"/>
          <ac:spMkLst>
            <pc:docMk/>
            <pc:sldMk cId="2764412331" sldId="3333"/>
            <ac:spMk id="15" creationId="{202CC1BC-BC2F-0C23-F455-742DCFDB4D30}"/>
          </ac:spMkLst>
        </pc:spChg>
      </pc:sldChg>
      <pc:sldChg chg="addSp delSp new mod">
        <pc:chgData name="Andrew Sears" userId="dd368754-77ca-4525-aedf-fc05edc9c941" providerId="ADAL" clId="{9B805B44-B590-4CFF-A151-04EB2CDC9E5E}" dt="2024-06-05T21:06:15.529" v="3758" actId="22"/>
        <pc:sldMkLst>
          <pc:docMk/>
          <pc:sldMk cId="526666250" sldId="3334"/>
        </pc:sldMkLst>
        <pc:picChg chg="add del">
          <ac:chgData name="Andrew Sears" userId="dd368754-77ca-4525-aedf-fc05edc9c941" providerId="ADAL" clId="{9B805B44-B590-4CFF-A151-04EB2CDC9E5E}" dt="2024-06-05T21:06:14.574" v="3757" actId="478"/>
          <ac:picMkLst>
            <pc:docMk/>
            <pc:sldMk cId="526666250" sldId="3334"/>
            <ac:picMk id="3" creationId="{A709A9F2-40D6-924D-C045-F2426B774E2A}"/>
          </ac:picMkLst>
        </pc:picChg>
        <pc:picChg chg="add">
          <ac:chgData name="Andrew Sears" userId="dd368754-77ca-4525-aedf-fc05edc9c941" providerId="ADAL" clId="{9B805B44-B590-4CFF-A151-04EB2CDC9E5E}" dt="2024-06-05T21:06:15.529" v="3758" actId="22"/>
          <ac:picMkLst>
            <pc:docMk/>
            <pc:sldMk cId="526666250" sldId="3334"/>
            <ac:picMk id="5" creationId="{81271F29-00AC-37BE-BD58-37D978771D02}"/>
          </ac:picMkLst>
        </pc:picChg>
      </pc:sldChg>
      <pc:sldChg chg="addSp new mod">
        <pc:chgData name="Andrew Sears" userId="dd368754-77ca-4525-aedf-fc05edc9c941" providerId="ADAL" clId="{9B805B44-B590-4CFF-A151-04EB2CDC9E5E}" dt="2024-06-05T21:07:34.257" v="3760" actId="22"/>
        <pc:sldMkLst>
          <pc:docMk/>
          <pc:sldMk cId="2321878525" sldId="3335"/>
        </pc:sldMkLst>
        <pc:picChg chg="add">
          <ac:chgData name="Andrew Sears" userId="dd368754-77ca-4525-aedf-fc05edc9c941" providerId="ADAL" clId="{9B805B44-B590-4CFF-A151-04EB2CDC9E5E}" dt="2024-06-05T21:07:34.257" v="3760" actId="22"/>
          <ac:picMkLst>
            <pc:docMk/>
            <pc:sldMk cId="2321878525" sldId="3335"/>
            <ac:picMk id="3" creationId="{C93D9A16-2EDF-43EF-B69A-3166AEA4B88D}"/>
          </ac:picMkLst>
        </pc:picChg>
      </pc:sldChg>
      <pc:sldChg chg="add">
        <pc:chgData name="Andrew Sears" userId="dd368754-77ca-4525-aedf-fc05edc9c941" providerId="ADAL" clId="{9B805B44-B590-4CFF-A151-04EB2CDC9E5E}" dt="2024-06-06T21:41:33.740" v="4150"/>
        <pc:sldMkLst>
          <pc:docMk/>
          <pc:sldMk cId="2813442992" sldId="3336"/>
        </pc:sldMkLst>
      </pc:sldChg>
      <pc:sldChg chg="add">
        <pc:chgData name="Andrew Sears" userId="dd368754-77ca-4525-aedf-fc05edc9c941" providerId="ADAL" clId="{9B805B44-B590-4CFF-A151-04EB2CDC9E5E}" dt="2024-06-06T21:41:33.740" v="4150"/>
        <pc:sldMkLst>
          <pc:docMk/>
          <pc:sldMk cId="3905173995" sldId="3337"/>
        </pc:sldMkLst>
      </pc:sldChg>
      <pc:sldMasterChg chg="delSldLayout">
        <pc:chgData name="Andrew Sears" userId="dd368754-77ca-4525-aedf-fc05edc9c941" providerId="ADAL" clId="{9B805B44-B590-4CFF-A151-04EB2CDC9E5E}" dt="2024-05-22T21:05:30.632" v="196" actId="47"/>
        <pc:sldMasterMkLst>
          <pc:docMk/>
          <pc:sldMasterMk cId="3711838429" sldId="2147483648"/>
        </pc:sldMasterMkLst>
        <pc:sldLayoutChg chg="del">
          <pc:chgData name="Andrew Sears" userId="dd368754-77ca-4525-aedf-fc05edc9c941" providerId="ADAL" clId="{9B805B44-B590-4CFF-A151-04EB2CDC9E5E}" dt="2024-05-22T21:05:30.632" v="196" actId="47"/>
          <pc:sldLayoutMkLst>
            <pc:docMk/>
            <pc:sldMasterMk cId="3711838429" sldId="2147483648"/>
            <pc:sldLayoutMk cId="2008287314" sldId="2147483737"/>
          </pc:sldLayoutMkLst>
        </pc:sldLayoutChg>
        <pc:sldLayoutChg chg="del">
          <pc:chgData name="Andrew Sears" userId="dd368754-77ca-4525-aedf-fc05edc9c941" providerId="ADAL" clId="{9B805B44-B590-4CFF-A151-04EB2CDC9E5E}" dt="2024-05-22T21:05:30.632" v="196" actId="47"/>
          <pc:sldLayoutMkLst>
            <pc:docMk/>
            <pc:sldMasterMk cId="3711838429" sldId="2147483648"/>
            <pc:sldLayoutMk cId="2720181815" sldId="2147483739"/>
          </pc:sldLayoutMkLst>
        </pc:sldLayoutChg>
      </pc:sldMasterChg>
    </pc:docChg>
  </pc:docChgLst>
  <pc:docChgLst>
    <pc:chgData name="Andrew Sears" userId="dd368754-77ca-4525-aedf-fc05edc9c941" providerId="ADAL" clId="{3E6D0E2F-D732-4EFE-897F-0684D6E6AA25}"/>
    <pc:docChg chg="undo redo custSel addSld delSld modSld sldOrd modSection">
      <pc:chgData name="Andrew Sears" userId="dd368754-77ca-4525-aedf-fc05edc9c941" providerId="ADAL" clId="{3E6D0E2F-D732-4EFE-897F-0684D6E6AA25}" dt="2023-11-29T15:31:17.965" v="26571" actId="113"/>
      <pc:docMkLst>
        <pc:docMk/>
      </pc:docMkLst>
      <pc:sldChg chg="modSp mod">
        <pc:chgData name="Andrew Sears" userId="dd368754-77ca-4525-aedf-fc05edc9c941" providerId="ADAL" clId="{3E6D0E2F-D732-4EFE-897F-0684D6E6AA25}" dt="2023-10-08T15:57:09.105" v="629" actId="20577"/>
        <pc:sldMkLst>
          <pc:docMk/>
          <pc:sldMk cId="4045712604" sldId="256"/>
        </pc:sldMkLst>
        <pc:spChg chg="mod">
          <ac:chgData name="Andrew Sears" userId="dd368754-77ca-4525-aedf-fc05edc9c941" providerId="ADAL" clId="{3E6D0E2F-D732-4EFE-897F-0684D6E6AA25}" dt="2023-10-08T15:57:09.105" v="629" actId="20577"/>
          <ac:spMkLst>
            <pc:docMk/>
            <pc:sldMk cId="4045712604" sldId="256"/>
            <ac:spMk id="2" creationId="{CE2CA8B7-7ECD-4F06-9B60-C4E5ABB177A6}"/>
          </ac:spMkLst>
        </pc:spChg>
      </pc:sldChg>
      <pc:sldChg chg="addSp modSp add del mod">
        <pc:chgData name="Andrew Sears" userId="dd368754-77ca-4525-aedf-fc05edc9c941" providerId="ADAL" clId="{3E6D0E2F-D732-4EFE-897F-0684D6E6AA25}" dt="2023-11-19T15:13:19.610" v="15821" actId="47"/>
        <pc:sldMkLst>
          <pc:docMk/>
          <pc:sldMk cId="3185275294" sldId="276"/>
        </pc:sldMkLst>
        <pc:spChg chg="mod">
          <ac:chgData name="Andrew Sears" userId="dd368754-77ca-4525-aedf-fc05edc9c941" providerId="ADAL" clId="{3E6D0E2F-D732-4EFE-897F-0684D6E6AA25}" dt="2023-11-19T15:11:38.937" v="15779" actId="20577"/>
          <ac:spMkLst>
            <pc:docMk/>
            <pc:sldMk cId="3185275294" sldId="276"/>
            <ac:spMk id="2" creationId="{27C79BE7-775F-4C79-9386-AB9C809AE820}"/>
          </ac:spMkLst>
        </pc:spChg>
        <pc:spChg chg="mod">
          <ac:chgData name="Andrew Sears" userId="dd368754-77ca-4525-aedf-fc05edc9c941" providerId="ADAL" clId="{3E6D0E2F-D732-4EFE-897F-0684D6E6AA25}" dt="2023-11-19T15:11:03.386" v="15736" actId="1035"/>
          <ac:spMkLst>
            <pc:docMk/>
            <pc:sldMk cId="3185275294" sldId="276"/>
            <ac:spMk id="3" creationId="{6EB9E71E-6D1D-42D0-8734-9A3225517803}"/>
          </ac:spMkLst>
        </pc:spChg>
        <pc:spChg chg="mod">
          <ac:chgData name="Andrew Sears" userId="dd368754-77ca-4525-aedf-fc05edc9c941" providerId="ADAL" clId="{3E6D0E2F-D732-4EFE-897F-0684D6E6AA25}" dt="2023-11-19T15:11:03.386" v="15736" actId="1035"/>
          <ac:spMkLst>
            <pc:docMk/>
            <pc:sldMk cId="3185275294" sldId="276"/>
            <ac:spMk id="4" creationId="{1F27B4AB-325C-45C4-B080-1A73B3E76DFF}"/>
          </ac:spMkLst>
        </pc:spChg>
        <pc:spChg chg="mod">
          <ac:chgData name="Andrew Sears" userId="dd368754-77ca-4525-aedf-fc05edc9c941" providerId="ADAL" clId="{3E6D0E2F-D732-4EFE-897F-0684D6E6AA25}" dt="2023-11-19T15:13:06.919" v="15819" actId="207"/>
          <ac:spMkLst>
            <pc:docMk/>
            <pc:sldMk cId="3185275294" sldId="276"/>
            <ac:spMk id="5" creationId="{8DCED440-C7FD-450E-9E7D-E3D4D700D9EA}"/>
          </ac:spMkLst>
        </pc:spChg>
        <pc:spChg chg="mod">
          <ac:chgData name="Andrew Sears" userId="dd368754-77ca-4525-aedf-fc05edc9c941" providerId="ADAL" clId="{3E6D0E2F-D732-4EFE-897F-0684D6E6AA25}" dt="2023-11-19T15:11:03.386" v="15736" actId="1035"/>
          <ac:spMkLst>
            <pc:docMk/>
            <pc:sldMk cId="3185275294" sldId="276"/>
            <ac:spMk id="6" creationId="{15E1DEA6-BECB-4689-B967-B06E9C9429C1}"/>
          </ac:spMkLst>
        </pc:spChg>
        <pc:spChg chg="mod">
          <ac:chgData name="Andrew Sears" userId="dd368754-77ca-4525-aedf-fc05edc9c941" providerId="ADAL" clId="{3E6D0E2F-D732-4EFE-897F-0684D6E6AA25}" dt="2023-11-19T15:13:02.023" v="15818" actId="207"/>
          <ac:spMkLst>
            <pc:docMk/>
            <pc:sldMk cId="3185275294" sldId="276"/>
            <ac:spMk id="7" creationId="{3BECB459-71D2-4813-BCC0-FAD48FC5FC91}"/>
          </ac:spMkLst>
        </pc:spChg>
        <pc:spChg chg="mod">
          <ac:chgData name="Andrew Sears" userId="dd368754-77ca-4525-aedf-fc05edc9c941" providerId="ADAL" clId="{3E6D0E2F-D732-4EFE-897F-0684D6E6AA25}" dt="2023-11-19T15:11:03.386" v="15736" actId="1035"/>
          <ac:spMkLst>
            <pc:docMk/>
            <pc:sldMk cId="3185275294" sldId="276"/>
            <ac:spMk id="8" creationId="{576D3691-5A4B-4DB7-9BE9-FAA74AC4AE82}"/>
          </ac:spMkLst>
        </pc:spChg>
        <pc:spChg chg="mod">
          <ac:chgData name="Andrew Sears" userId="dd368754-77ca-4525-aedf-fc05edc9c941" providerId="ADAL" clId="{3E6D0E2F-D732-4EFE-897F-0684D6E6AA25}" dt="2023-11-19T15:11:03.386" v="15736" actId="1035"/>
          <ac:spMkLst>
            <pc:docMk/>
            <pc:sldMk cId="3185275294" sldId="276"/>
            <ac:spMk id="9" creationId="{358BE07C-98D5-4C7F-8811-904F6361450D}"/>
          </ac:spMkLst>
        </pc:spChg>
        <pc:spChg chg="mod">
          <ac:chgData name="Andrew Sears" userId="dd368754-77ca-4525-aedf-fc05edc9c941" providerId="ADAL" clId="{3E6D0E2F-D732-4EFE-897F-0684D6E6AA25}" dt="2023-11-19T15:11:03.386" v="15736" actId="1035"/>
          <ac:spMkLst>
            <pc:docMk/>
            <pc:sldMk cId="3185275294" sldId="276"/>
            <ac:spMk id="10" creationId="{42963811-A3B6-44B3-B843-EB8E4EA8A57C}"/>
          </ac:spMkLst>
        </pc:spChg>
        <pc:spChg chg="mod">
          <ac:chgData name="Andrew Sears" userId="dd368754-77ca-4525-aedf-fc05edc9c941" providerId="ADAL" clId="{3E6D0E2F-D732-4EFE-897F-0684D6E6AA25}" dt="2023-11-19T15:11:03.386" v="15736" actId="1035"/>
          <ac:spMkLst>
            <pc:docMk/>
            <pc:sldMk cId="3185275294" sldId="276"/>
            <ac:spMk id="11" creationId="{1630F668-251D-427D-A4DA-EBABA6BC90C3}"/>
          </ac:spMkLst>
        </pc:spChg>
        <pc:spChg chg="mod">
          <ac:chgData name="Andrew Sears" userId="dd368754-77ca-4525-aedf-fc05edc9c941" providerId="ADAL" clId="{3E6D0E2F-D732-4EFE-897F-0684D6E6AA25}" dt="2023-11-19T15:11:03.386" v="15736" actId="1035"/>
          <ac:spMkLst>
            <pc:docMk/>
            <pc:sldMk cId="3185275294" sldId="276"/>
            <ac:spMk id="12" creationId="{E4F97DC4-12E8-4C4E-9169-74E681EFC1F2}"/>
          </ac:spMkLst>
        </pc:spChg>
        <pc:spChg chg="add mod">
          <ac:chgData name="Andrew Sears" userId="dd368754-77ca-4525-aedf-fc05edc9c941" providerId="ADAL" clId="{3E6D0E2F-D732-4EFE-897F-0684D6E6AA25}" dt="2023-11-19T15:13:00.018" v="15817" actId="207"/>
          <ac:spMkLst>
            <pc:docMk/>
            <pc:sldMk cId="3185275294" sldId="276"/>
            <ac:spMk id="13" creationId="{7C07CB82-87AF-60D1-C9A8-3B64BF56CC81}"/>
          </ac:spMkLst>
        </pc:spChg>
        <pc:spChg chg="add mod">
          <ac:chgData name="Andrew Sears" userId="dd368754-77ca-4525-aedf-fc05edc9c941" providerId="ADAL" clId="{3E6D0E2F-D732-4EFE-897F-0684D6E6AA25}" dt="2023-11-19T15:11:03.386" v="15736" actId="1035"/>
          <ac:spMkLst>
            <pc:docMk/>
            <pc:sldMk cId="3185275294" sldId="276"/>
            <ac:spMk id="14" creationId="{A0F96D44-39A5-FED4-9B3D-FCC38CD567D3}"/>
          </ac:spMkLst>
        </pc:spChg>
        <pc:spChg chg="add mod">
          <ac:chgData name="Andrew Sears" userId="dd368754-77ca-4525-aedf-fc05edc9c941" providerId="ADAL" clId="{3E6D0E2F-D732-4EFE-897F-0684D6E6AA25}" dt="2023-11-19T15:11:44.246" v="15780" actId="207"/>
          <ac:spMkLst>
            <pc:docMk/>
            <pc:sldMk cId="3185275294" sldId="276"/>
            <ac:spMk id="15" creationId="{9194FEAD-54FF-0AD4-4E50-0BAC8E4B0771}"/>
          </ac:spMkLst>
        </pc:spChg>
        <pc:spChg chg="add mod">
          <ac:chgData name="Andrew Sears" userId="dd368754-77ca-4525-aedf-fc05edc9c941" providerId="ADAL" clId="{3E6D0E2F-D732-4EFE-897F-0684D6E6AA25}" dt="2023-11-19T15:11:52.575" v="15781" actId="403"/>
          <ac:spMkLst>
            <pc:docMk/>
            <pc:sldMk cId="3185275294" sldId="276"/>
            <ac:spMk id="17" creationId="{8A0836E8-9423-F026-C280-F881D8841B78}"/>
          </ac:spMkLst>
        </pc:spChg>
      </pc:sldChg>
      <pc:sldChg chg="add">
        <pc:chgData name="Andrew Sears" userId="dd368754-77ca-4525-aedf-fc05edc9c941" providerId="ADAL" clId="{3E6D0E2F-D732-4EFE-897F-0684D6E6AA25}" dt="2023-10-15T15:15:24.299" v="2081"/>
        <pc:sldMkLst>
          <pc:docMk/>
          <pc:sldMk cId="3312202453" sldId="566"/>
        </pc:sldMkLst>
      </pc:sldChg>
      <pc:sldChg chg="add del">
        <pc:chgData name="Andrew Sears" userId="dd368754-77ca-4525-aedf-fc05edc9c941" providerId="ADAL" clId="{3E6D0E2F-D732-4EFE-897F-0684D6E6AA25}" dt="2023-11-24T18:57:28.350" v="25874"/>
        <pc:sldMkLst>
          <pc:docMk/>
          <pc:sldMk cId="1717758852" sldId="1065"/>
        </pc:sldMkLst>
      </pc:sldChg>
      <pc:sldChg chg="addSp delSp modSp add del mod modClrScheme delAnim chgLayout">
        <pc:chgData name="Andrew Sears" userId="dd368754-77ca-4525-aedf-fc05edc9c941" providerId="ADAL" clId="{3E6D0E2F-D732-4EFE-897F-0684D6E6AA25}" dt="2023-11-19T16:06:54.921" v="18806" actId="1076"/>
        <pc:sldMkLst>
          <pc:docMk/>
          <pc:sldMk cId="259334203" sldId="1146"/>
        </pc:sldMkLst>
        <pc:spChg chg="add mod ord">
          <ac:chgData name="Andrew Sears" userId="dd368754-77ca-4525-aedf-fc05edc9c941" providerId="ADAL" clId="{3E6D0E2F-D732-4EFE-897F-0684D6E6AA25}" dt="2023-11-19T15:42:28.750" v="17458" actId="20577"/>
          <ac:spMkLst>
            <pc:docMk/>
            <pc:sldMk cId="259334203" sldId="1146"/>
            <ac:spMk id="2" creationId="{971A58EA-2BF5-78D9-839A-D62E9B4DEEAD}"/>
          </ac:spMkLst>
        </pc:spChg>
        <pc:spChg chg="del">
          <ac:chgData name="Andrew Sears" userId="dd368754-77ca-4525-aedf-fc05edc9c941" providerId="ADAL" clId="{3E6D0E2F-D732-4EFE-897F-0684D6E6AA25}" dt="2023-11-19T15:34:23.895" v="17053" actId="478"/>
          <ac:spMkLst>
            <pc:docMk/>
            <pc:sldMk cId="259334203" sldId="1146"/>
            <ac:spMk id="3" creationId="{00000000-0000-0000-0000-000000000000}"/>
          </ac:spMkLst>
        </pc:spChg>
        <pc:picChg chg="mod">
          <ac:chgData name="Andrew Sears" userId="dd368754-77ca-4525-aedf-fc05edc9c941" providerId="ADAL" clId="{3E6D0E2F-D732-4EFE-897F-0684D6E6AA25}" dt="2023-11-19T16:06:54.921" v="18806" actId="1076"/>
          <ac:picMkLst>
            <pc:docMk/>
            <pc:sldMk cId="259334203" sldId="1146"/>
            <ac:picMk id="15362" creationId="{00000000-0000-0000-0000-000000000000}"/>
          </ac:picMkLst>
        </pc:picChg>
      </pc:sldChg>
      <pc:sldChg chg="modSp add mod">
        <pc:chgData name="Andrew Sears" userId="dd368754-77ca-4525-aedf-fc05edc9c941" providerId="ADAL" clId="{3E6D0E2F-D732-4EFE-897F-0684D6E6AA25}" dt="2023-10-27T14:23:09.832" v="10874" actId="20577"/>
        <pc:sldMkLst>
          <pc:docMk/>
          <pc:sldMk cId="404764443" sldId="1678"/>
        </pc:sldMkLst>
        <pc:spChg chg="mod">
          <ac:chgData name="Andrew Sears" userId="dd368754-77ca-4525-aedf-fc05edc9c941" providerId="ADAL" clId="{3E6D0E2F-D732-4EFE-897F-0684D6E6AA25}" dt="2023-10-15T16:46:53.704" v="6928" actId="403"/>
          <ac:spMkLst>
            <pc:docMk/>
            <pc:sldMk cId="404764443" sldId="1678"/>
            <ac:spMk id="2" creationId="{00000000-0000-0000-0000-000000000000}"/>
          </ac:spMkLst>
        </pc:spChg>
        <pc:spChg chg="mod">
          <ac:chgData name="Andrew Sears" userId="dd368754-77ca-4525-aedf-fc05edc9c941" providerId="ADAL" clId="{3E6D0E2F-D732-4EFE-897F-0684D6E6AA25}" dt="2023-10-15T21:00:51.321" v="7055" actId="20577"/>
          <ac:spMkLst>
            <pc:docMk/>
            <pc:sldMk cId="404764443" sldId="1678"/>
            <ac:spMk id="4" creationId="{00000000-0000-0000-0000-000000000000}"/>
          </ac:spMkLst>
        </pc:spChg>
        <pc:spChg chg="mod">
          <ac:chgData name="Andrew Sears" userId="dd368754-77ca-4525-aedf-fc05edc9c941" providerId="ADAL" clId="{3E6D0E2F-D732-4EFE-897F-0684D6E6AA25}" dt="2023-10-27T14:23:09.832" v="10874" actId="20577"/>
          <ac:spMkLst>
            <pc:docMk/>
            <pc:sldMk cId="404764443" sldId="1678"/>
            <ac:spMk id="5" creationId="{00000000-0000-0000-0000-000000000000}"/>
          </ac:spMkLst>
        </pc:spChg>
        <pc:spChg chg="mod">
          <ac:chgData name="Andrew Sears" userId="dd368754-77ca-4525-aedf-fc05edc9c941" providerId="ADAL" clId="{3E6D0E2F-D732-4EFE-897F-0684D6E6AA25}" dt="2023-10-15T16:45:26.658" v="6817" actId="20577"/>
          <ac:spMkLst>
            <pc:docMk/>
            <pc:sldMk cId="404764443" sldId="1678"/>
            <ac:spMk id="6" creationId="{00000000-0000-0000-0000-000000000000}"/>
          </ac:spMkLst>
        </pc:spChg>
        <pc:spChg chg="mod">
          <ac:chgData name="Andrew Sears" userId="dd368754-77ca-4525-aedf-fc05edc9c941" providerId="ADAL" clId="{3E6D0E2F-D732-4EFE-897F-0684D6E6AA25}" dt="2023-10-19T21:38:38.295" v="9385" actId="6549"/>
          <ac:spMkLst>
            <pc:docMk/>
            <pc:sldMk cId="404764443" sldId="1678"/>
            <ac:spMk id="8" creationId="{00000000-0000-0000-0000-000000000000}"/>
          </ac:spMkLst>
        </pc:spChg>
        <pc:spChg chg="mod">
          <ac:chgData name="Andrew Sears" userId="dd368754-77ca-4525-aedf-fc05edc9c941" providerId="ADAL" clId="{3E6D0E2F-D732-4EFE-897F-0684D6E6AA25}" dt="2023-10-16T15:24:09.251" v="8782" actId="20577"/>
          <ac:spMkLst>
            <pc:docMk/>
            <pc:sldMk cId="404764443" sldId="1678"/>
            <ac:spMk id="9" creationId="{00000000-0000-0000-0000-000000000000}"/>
          </ac:spMkLst>
        </pc:spChg>
        <pc:spChg chg="mod">
          <ac:chgData name="Andrew Sears" userId="dd368754-77ca-4525-aedf-fc05edc9c941" providerId="ADAL" clId="{3E6D0E2F-D732-4EFE-897F-0684D6E6AA25}" dt="2023-10-16T13:55:49.121" v="7495" actId="1076"/>
          <ac:spMkLst>
            <pc:docMk/>
            <pc:sldMk cId="404764443" sldId="1678"/>
            <ac:spMk id="10" creationId="{00000000-0000-0000-0000-000000000000}"/>
          </ac:spMkLst>
        </pc:spChg>
        <pc:graphicFrameChg chg="mod modGraphic">
          <ac:chgData name="Andrew Sears" userId="dd368754-77ca-4525-aedf-fc05edc9c941" providerId="ADAL" clId="{3E6D0E2F-D732-4EFE-897F-0684D6E6AA25}" dt="2023-10-16T13:51:57.270" v="7397" actId="20577"/>
          <ac:graphicFrameMkLst>
            <pc:docMk/>
            <pc:sldMk cId="404764443" sldId="1678"/>
            <ac:graphicFrameMk id="3" creationId="{00000000-0000-0000-0000-000000000000}"/>
          </ac:graphicFrameMkLst>
        </pc:graphicFrameChg>
      </pc:sldChg>
      <pc:sldChg chg="add">
        <pc:chgData name="Andrew Sears" userId="dd368754-77ca-4525-aedf-fc05edc9c941" providerId="ADAL" clId="{3E6D0E2F-D732-4EFE-897F-0684D6E6AA25}" dt="2023-10-15T13:51:54.442" v="635"/>
        <pc:sldMkLst>
          <pc:docMk/>
          <pc:sldMk cId="1202189082" sldId="1784"/>
        </pc:sldMkLst>
      </pc:sldChg>
      <pc:sldChg chg="add">
        <pc:chgData name="Andrew Sears" userId="dd368754-77ca-4525-aedf-fc05edc9c941" providerId="ADAL" clId="{3E6D0E2F-D732-4EFE-897F-0684D6E6AA25}" dt="2023-10-15T13:51:54.442" v="635"/>
        <pc:sldMkLst>
          <pc:docMk/>
          <pc:sldMk cId="3123214554" sldId="1918"/>
        </pc:sldMkLst>
      </pc:sldChg>
      <pc:sldChg chg="addSp modSp add mod ord">
        <pc:chgData name="Andrew Sears" userId="dd368754-77ca-4525-aedf-fc05edc9c941" providerId="ADAL" clId="{3E6D0E2F-D732-4EFE-897F-0684D6E6AA25}" dt="2023-10-29T16:17:54.946" v="12582" actId="20577"/>
        <pc:sldMkLst>
          <pc:docMk/>
          <pc:sldMk cId="1796672475" sldId="1921"/>
        </pc:sldMkLst>
        <pc:spChg chg="mod">
          <ac:chgData name="Andrew Sears" userId="dd368754-77ca-4525-aedf-fc05edc9c941" providerId="ADAL" clId="{3E6D0E2F-D732-4EFE-897F-0684D6E6AA25}" dt="2023-10-29T16:17:34.205" v="12561" actId="20577"/>
          <ac:spMkLst>
            <pc:docMk/>
            <pc:sldMk cId="1796672475" sldId="1921"/>
            <ac:spMk id="2" creationId="{A42C3E82-3AFC-45E9-ADD3-4ECA63B3ED3C}"/>
          </ac:spMkLst>
        </pc:spChg>
        <pc:spChg chg="add mod">
          <ac:chgData name="Andrew Sears" userId="dd368754-77ca-4525-aedf-fc05edc9c941" providerId="ADAL" clId="{3E6D0E2F-D732-4EFE-897F-0684D6E6AA25}" dt="2023-10-29T16:15:42.696" v="12361" actId="1076"/>
          <ac:spMkLst>
            <pc:docMk/>
            <pc:sldMk cId="1796672475" sldId="1921"/>
            <ac:spMk id="3" creationId="{47B1846B-11CE-3812-AFCE-E156613E568C}"/>
          </ac:spMkLst>
        </pc:spChg>
        <pc:spChg chg="add mod">
          <ac:chgData name="Andrew Sears" userId="dd368754-77ca-4525-aedf-fc05edc9c941" providerId="ADAL" clId="{3E6D0E2F-D732-4EFE-897F-0684D6E6AA25}" dt="2023-10-29T16:15:42.696" v="12361" actId="1076"/>
          <ac:spMkLst>
            <pc:docMk/>
            <pc:sldMk cId="1796672475" sldId="1921"/>
            <ac:spMk id="5" creationId="{F27898EF-1AA5-903C-4ECF-5E7AD6EF4EC3}"/>
          </ac:spMkLst>
        </pc:spChg>
        <pc:spChg chg="add mod">
          <ac:chgData name="Andrew Sears" userId="dd368754-77ca-4525-aedf-fc05edc9c941" providerId="ADAL" clId="{3E6D0E2F-D732-4EFE-897F-0684D6E6AA25}" dt="2023-10-29T16:15:51.956" v="12363" actId="1076"/>
          <ac:spMkLst>
            <pc:docMk/>
            <pc:sldMk cId="1796672475" sldId="1921"/>
            <ac:spMk id="6" creationId="{6FCF4077-5AD8-6792-5CEB-8D70D5A23E95}"/>
          </ac:spMkLst>
        </pc:spChg>
        <pc:spChg chg="add mod">
          <ac:chgData name="Andrew Sears" userId="dd368754-77ca-4525-aedf-fc05edc9c941" providerId="ADAL" clId="{3E6D0E2F-D732-4EFE-897F-0684D6E6AA25}" dt="2023-10-29T16:15:48.171" v="12362" actId="1076"/>
          <ac:spMkLst>
            <pc:docMk/>
            <pc:sldMk cId="1796672475" sldId="1921"/>
            <ac:spMk id="7" creationId="{027B60B5-BA56-50D0-5D90-D4FC5C365A42}"/>
          </ac:spMkLst>
        </pc:spChg>
        <pc:spChg chg="add mod">
          <ac:chgData name="Andrew Sears" userId="dd368754-77ca-4525-aedf-fc05edc9c941" providerId="ADAL" clId="{3E6D0E2F-D732-4EFE-897F-0684D6E6AA25}" dt="2023-10-29T16:17:26.177" v="12543" actId="1076"/>
          <ac:spMkLst>
            <pc:docMk/>
            <pc:sldMk cId="1796672475" sldId="1921"/>
            <ac:spMk id="8" creationId="{D24F7F71-05A2-CCFE-DA45-D3C2D6B062F4}"/>
          </ac:spMkLst>
        </pc:spChg>
        <pc:graphicFrameChg chg="mod">
          <ac:chgData name="Andrew Sears" userId="dd368754-77ca-4525-aedf-fc05edc9c941" providerId="ADAL" clId="{3E6D0E2F-D732-4EFE-897F-0684D6E6AA25}" dt="2023-10-29T16:17:54.946" v="12582" actId="20577"/>
          <ac:graphicFrameMkLst>
            <pc:docMk/>
            <pc:sldMk cId="1796672475" sldId="1921"/>
            <ac:graphicFrameMk id="4" creationId="{5F3C21F5-80BB-4583-AFA2-6EE6B9676EEE}"/>
          </ac:graphicFrameMkLst>
        </pc:graphicFrameChg>
      </pc:sldChg>
      <pc:sldChg chg="addSp delSp modSp add mod modAnim">
        <pc:chgData name="Andrew Sears" userId="dd368754-77ca-4525-aedf-fc05edc9c941" providerId="ADAL" clId="{3E6D0E2F-D732-4EFE-897F-0684D6E6AA25}" dt="2023-10-16T13:55:46.989" v="7493" actId="20577"/>
        <pc:sldMkLst>
          <pc:docMk/>
          <pc:sldMk cId="1025013446" sldId="1926"/>
        </pc:sldMkLst>
        <pc:spChg chg="add del">
          <ac:chgData name="Andrew Sears" userId="dd368754-77ca-4525-aedf-fc05edc9c941" providerId="ADAL" clId="{3E6D0E2F-D732-4EFE-897F-0684D6E6AA25}" dt="2023-10-16T13:53:38.778" v="7445" actId="478"/>
          <ac:spMkLst>
            <pc:docMk/>
            <pc:sldMk cId="1025013446" sldId="1926"/>
            <ac:spMk id="9" creationId="{A9EA15EB-3C01-4CD8-8F48-BBC398C4D063}"/>
          </ac:spMkLst>
        </pc:spChg>
        <pc:spChg chg="add del mod">
          <ac:chgData name="Andrew Sears" userId="dd368754-77ca-4525-aedf-fc05edc9c941" providerId="ADAL" clId="{3E6D0E2F-D732-4EFE-897F-0684D6E6AA25}" dt="2023-10-16T13:55:46.102" v="7491" actId="20577"/>
          <ac:spMkLst>
            <pc:docMk/>
            <pc:sldMk cId="1025013446" sldId="1926"/>
            <ac:spMk id="67" creationId="{6C7E55DA-E66C-446B-98A8-AB31AFA9B8A0}"/>
          </ac:spMkLst>
        </pc:spChg>
        <pc:spChg chg="add del mod">
          <ac:chgData name="Andrew Sears" userId="dd368754-77ca-4525-aedf-fc05edc9c941" providerId="ADAL" clId="{3E6D0E2F-D732-4EFE-897F-0684D6E6AA25}" dt="2023-10-16T13:55:45.031" v="7488" actId="14100"/>
          <ac:spMkLst>
            <pc:docMk/>
            <pc:sldMk cId="1025013446" sldId="1926"/>
            <ac:spMk id="68" creationId="{AC4B24EC-0AA7-428F-9ABF-AFFABB4F0F72}"/>
          </ac:spMkLst>
        </pc:spChg>
        <pc:spChg chg="mod">
          <ac:chgData name="Andrew Sears" userId="dd368754-77ca-4525-aedf-fc05edc9c941" providerId="ADAL" clId="{3E6D0E2F-D732-4EFE-897F-0684D6E6AA25}" dt="2023-10-16T13:55:45.431" v="7489" actId="20577"/>
          <ac:spMkLst>
            <pc:docMk/>
            <pc:sldMk cId="1025013446" sldId="1926"/>
            <ac:spMk id="69" creationId="{6EAF5E2B-2454-47BD-83B6-3EAA59FAC7B1}"/>
          </ac:spMkLst>
        </pc:spChg>
        <pc:spChg chg="add del mod">
          <ac:chgData name="Andrew Sears" userId="dd368754-77ca-4525-aedf-fc05edc9c941" providerId="ADAL" clId="{3E6D0E2F-D732-4EFE-897F-0684D6E6AA25}" dt="2023-10-16T13:55:43.873" v="7482" actId="6549"/>
          <ac:spMkLst>
            <pc:docMk/>
            <pc:sldMk cId="1025013446" sldId="1926"/>
            <ac:spMk id="70" creationId="{947D0CF6-4700-4C6B-9341-9B5C52EDE6A8}"/>
          </ac:spMkLst>
        </pc:spChg>
        <pc:spChg chg="mod">
          <ac:chgData name="Andrew Sears" userId="dd368754-77ca-4525-aedf-fc05edc9c941" providerId="ADAL" clId="{3E6D0E2F-D732-4EFE-897F-0684D6E6AA25}" dt="2023-10-16T13:55:43.668" v="7481" actId="20577"/>
          <ac:spMkLst>
            <pc:docMk/>
            <pc:sldMk cId="1025013446" sldId="1926"/>
            <ac:spMk id="72" creationId="{CE55D8E4-FB52-422B-991A-16D15664F151}"/>
          </ac:spMkLst>
        </pc:spChg>
        <pc:spChg chg="mod">
          <ac:chgData name="Andrew Sears" userId="dd368754-77ca-4525-aedf-fc05edc9c941" providerId="ADAL" clId="{3E6D0E2F-D732-4EFE-897F-0684D6E6AA25}" dt="2023-10-16T13:55:46.989" v="7493" actId="20577"/>
          <ac:spMkLst>
            <pc:docMk/>
            <pc:sldMk cId="1025013446" sldId="1926"/>
            <ac:spMk id="76" creationId="{E39750AA-B11F-48A1-A201-8C8F86A10E40}"/>
          </ac:spMkLst>
        </pc:spChg>
        <pc:spChg chg="add del">
          <ac:chgData name="Andrew Sears" userId="dd368754-77ca-4525-aedf-fc05edc9c941" providerId="ADAL" clId="{3E6D0E2F-D732-4EFE-897F-0684D6E6AA25}" dt="2023-10-16T13:55:46.474" v="7492" actId="478"/>
          <ac:spMkLst>
            <pc:docMk/>
            <pc:sldMk cId="1025013446" sldId="1926"/>
            <ac:spMk id="77" creationId="{BA75ADF5-2F20-41C5-8907-6DAF2B80BE94}"/>
          </ac:spMkLst>
        </pc:spChg>
        <pc:spChg chg="mod">
          <ac:chgData name="Andrew Sears" userId="dd368754-77ca-4525-aedf-fc05edc9c941" providerId="ADAL" clId="{3E6D0E2F-D732-4EFE-897F-0684D6E6AA25}" dt="2023-10-16T13:55:44.920" v="7486" actId="20577"/>
          <ac:spMkLst>
            <pc:docMk/>
            <pc:sldMk cId="1025013446" sldId="1926"/>
            <ac:spMk id="78" creationId="{90407F32-4CD1-4ABA-81AB-CFC81C6B796A}"/>
          </ac:spMkLst>
        </pc:spChg>
        <pc:spChg chg="mod">
          <ac:chgData name="Andrew Sears" userId="dd368754-77ca-4525-aedf-fc05edc9c941" providerId="ADAL" clId="{3E6D0E2F-D732-4EFE-897F-0684D6E6AA25}" dt="2023-10-16T13:55:43.067" v="7478" actId="20577"/>
          <ac:spMkLst>
            <pc:docMk/>
            <pc:sldMk cId="1025013446" sldId="1926"/>
            <ac:spMk id="79" creationId="{44A8A06B-D2F4-4216-9E6F-CB6B59485950}"/>
          </ac:spMkLst>
        </pc:spChg>
      </pc:sldChg>
      <pc:sldChg chg="add ord">
        <pc:chgData name="Andrew Sears" userId="dd368754-77ca-4525-aedf-fc05edc9c941" providerId="ADAL" clId="{3E6D0E2F-D732-4EFE-897F-0684D6E6AA25}" dt="2023-10-15T15:13:08.161" v="2050"/>
        <pc:sldMkLst>
          <pc:docMk/>
          <pc:sldMk cId="2370776367" sldId="2516"/>
        </pc:sldMkLst>
      </pc:sldChg>
      <pc:sldChg chg="add del">
        <pc:chgData name="Andrew Sears" userId="dd368754-77ca-4525-aedf-fc05edc9c941" providerId="ADAL" clId="{3E6D0E2F-D732-4EFE-897F-0684D6E6AA25}" dt="2023-11-01T17:32:17.717" v="13658" actId="47"/>
        <pc:sldMkLst>
          <pc:docMk/>
          <pc:sldMk cId="3991348000" sldId="2558"/>
        </pc:sldMkLst>
      </pc:sldChg>
      <pc:sldChg chg="modSp add mod ord modAnim">
        <pc:chgData name="Andrew Sears" userId="dd368754-77ca-4525-aedf-fc05edc9c941" providerId="ADAL" clId="{3E6D0E2F-D732-4EFE-897F-0684D6E6AA25}" dt="2023-11-19T16:53:11.397" v="21023"/>
        <pc:sldMkLst>
          <pc:docMk/>
          <pc:sldMk cId="1725426781" sldId="2633"/>
        </pc:sldMkLst>
        <pc:spChg chg="mod">
          <ac:chgData name="Andrew Sears" userId="dd368754-77ca-4525-aedf-fc05edc9c941" providerId="ADAL" clId="{3E6D0E2F-D732-4EFE-897F-0684D6E6AA25}" dt="2023-11-19T16:50:42.588" v="20954" actId="20577"/>
          <ac:spMkLst>
            <pc:docMk/>
            <pc:sldMk cId="1725426781" sldId="2633"/>
            <ac:spMk id="12" creationId="{012B26BB-798F-410E-964E-270AEC537D03}"/>
          </ac:spMkLst>
        </pc:spChg>
        <pc:graphicFrameChg chg="mod">
          <ac:chgData name="Andrew Sears" userId="dd368754-77ca-4525-aedf-fc05edc9c941" providerId="ADAL" clId="{3E6D0E2F-D732-4EFE-897F-0684D6E6AA25}" dt="2023-11-19T16:50:19.344" v="20906" actId="478"/>
          <ac:graphicFrameMkLst>
            <pc:docMk/>
            <pc:sldMk cId="1725426781" sldId="2633"/>
            <ac:graphicFrameMk id="4" creationId="{F596EB83-1CC5-4046-8CD9-722C30DEC4B9}"/>
          </ac:graphicFrameMkLst>
        </pc:graphicFrameChg>
      </pc:sldChg>
      <pc:sldChg chg="delSp modSp add mod delAnim modAnim">
        <pc:chgData name="Andrew Sears" userId="dd368754-77ca-4525-aedf-fc05edc9c941" providerId="ADAL" clId="{3E6D0E2F-D732-4EFE-897F-0684D6E6AA25}" dt="2023-11-04T20:41:38.793" v="13978" actId="14100"/>
        <pc:sldMkLst>
          <pc:docMk/>
          <pc:sldMk cId="3699566325" sldId="2746"/>
        </pc:sldMkLst>
        <pc:spChg chg="mod">
          <ac:chgData name="Andrew Sears" userId="dd368754-77ca-4525-aedf-fc05edc9c941" providerId="ADAL" clId="{3E6D0E2F-D732-4EFE-897F-0684D6E6AA25}" dt="2023-10-26T16:15:51.770" v="10122" actId="20577"/>
          <ac:spMkLst>
            <pc:docMk/>
            <pc:sldMk cId="3699566325" sldId="2746"/>
            <ac:spMk id="3" creationId="{12D01861-293D-400E-B616-B32F539228F5}"/>
          </ac:spMkLst>
        </pc:spChg>
        <pc:spChg chg="mod">
          <ac:chgData name="Andrew Sears" userId="dd368754-77ca-4525-aedf-fc05edc9c941" providerId="ADAL" clId="{3E6D0E2F-D732-4EFE-897F-0684D6E6AA25}" dt="2023-11-04T20:41:38.793" v="13978" actId="14100"/>
          <ac:spMkLst>
            <pc:docMk/>
            <pc:sldMk cId="3699566325" sldId="2746"/>
            <ac:spMk id="4" creationId="{EB7B733C-C236-4B9B-A1F9-FD15185096CF}"/>
          </ac:spMkLst>
        </pc:spChg>
        <pc:spChg chg="mod">
          <ac:chgData name="Andrew Sears" userId="dd368754-77ca-4525-aedf-fc05edc9c941" providerId="ADAL" clId="{3E6D0E2F-D732-4EFE-897F-0684D6E6AA25}" dt="2023-11-04T18:24:29.499" v="13717" actId="1076"/>
          <ac:spMkLst>
            <pc:docMk/>
            <pc:sldMk cId="3699566325" sldId="2746"/>
            <ac:spMk id="7" creationId="{2A317AAF-3217-4286-8C7B-9A3B8C7D31F0}"/>
          </ac:spMkLst>
        </pc:spChg>
        <pc:spChg chg="mod">
          <ac:chgData name="Andrew Sears" userId="dd368754-77ca-4525-aedf-fc05edc9c941" providerId="ADAL" clId="{3E6D0E2F-D732-4EFE-897F-0684D6E6AA25}" dt="2023-11-04T18:24:33.165" v="13718" actId="1076"/>
          <ac:spMkLst>
            <pc:docMk/>
            <pc:sldMk cId="3699566325" sldId="2746"/>
            <ac:spMk id="8" creationId="{CCBF1C90-1F7F-4E2C-9574-F4A27238E7A2}"/>
          </ac:spMkLst>
        </pc:spChg>
        <pc:spChg chg="mod">
          <ac:chgData name="Andrew Sears" userId="dd368754-77ca-4525-aedf-fc05edc9c941" providerId="ADAL" clId="{3E6D0E2F-D732-4EFE-897F-0684D6E6AA25}" dt="2023-11-04T18:24:40.667" v="13719" actId="1076"/>
          <ac:spMkLst>
            <pc:docMk/>
            <pc:sldMk cId="3699566325" sldId="2746"/>
            <ac:spMk id="9" creationId="{662FD7E9-75DB-8A99-B7ED-07EA1F8BF821}"/>
          </ac:spMkLst>
        </pc:spChg>
        <pc:spChg chg="mod">
          <ac:chgData name="Andrew Sears" userId="dd368754-77ca-4525-aedf-fc05edc9c941" providerId="ADAL" clId="{3E6D0E2F-D732-4EFE-897F-0684D6E6AA25}" dt="2023-10-26T16:18:43.771" v="10226" actId="1076"/>
          <ac:spMkLst>
            <pc:docMk/>
            <pc:sldMk cId="3699566325" sldId="2746"/>
            <ac:spMk id="11" creationId="{6DF9F47C-C2DE-425A-9E3D-A10F9BE8E69A}"/>
          </ac:spMkLst>
        </pc:spChg>
        <pc:spChg chg="mod">
          <ac:chgData name="Andrew Sears" userId="dd368754-77ca-4525-aedf-fc05edc9c941" providerId="ADAL" clId="{3E6D0E2F-D732-4EFE-897F-0684D6E6AA25}" dt="2023-11-04T18:24:40.667" v="13719" actId="1076"/>
          <ac:spMkLst>
            <pc:docMk/>
            <pc:sldMk cId="3699566325" sldId="2746"/>
            <ac:spMk id="13" creationId="{1BE6C9DB-D7F6-4A47-AF30-BDD8464F7E0C}"/>
          </ac:spMkLst>
        </pc:spChg>
        <pc:spChg chg="del">
          <ac:chgData name="Andrew Sears" userId="dd368754-77ca-4525-aedf-fc05edc9c941" providerId="ADAL" clId="{3E6D0E2F-D732-4EFE-897F-0684D6E6AA25}" dt="2023-10-30T22:25:40.861" v="13545" actId="478"/>
          <ac:spMkLst>
            <pc:docMk/>
            <pc:sldMk cId="3699566325" sldId="2746"/>
            <ac:spMk id="14" creationId="{B89ACF44-3E68-78AD-8CDB-B9FBB7D1E205}"/>
          </ac:spMkLst>
        </pc:spChg>
        <pc:graphicFrameChg chg="mod">
          <ac:chgData name="Andrew Sears" userId="dd368754-77ca-4525-aedf-fc05edc9c941" providerId="ADAL" clId="{3E6D0E2F-D732-4EFE-897F-0684D6E6AA25}" dt="2023-11-04T20:37:59.285" v="13769"/>
          <ac:graphicFrameMkLst>
            <pc:docMk/>
            <pc:sldMk cId="3699566325" sldId="2746"/>
            <ac:graphicFrameMk id="5" creationId="{90F35C59-32E3-4A32-A9EB-49681D633947}"/>
          </ac:graphicFrameMkLst>
        </pc:graphicFrameChg>
        <pc:cxnChg chg="del mod">
          <ac:chgData name="Andrew Sears" userId="dd368754-77ca-4525-aedf-fc05edc9c941" providerId="ADAL" clId="{3E6D0E2F-D732-4EFE-897F-0684D6E6AA25}" dt="2023-10-26T16:18:35.425" v="10220" actId="478"/>
          <ac:cxnSpMkLst>
            <pc:docMk/>
            <pc:sldMk cId="3699566325" sldId="2746"/>
            <ac:cxnSpMk id="10" creationId="{6F8DDB23-6EDE-5DCC-9C3E-F12926D27299}"/>
          </ac:cxnSpMkLst>
        </pc:cxnChg>
        <pc:cxnChg chg="del mod">
          <ac:chgData name="Andrew Sears" userId="dd368754-77ca-4525-aedf-fc05edc9c941" providerId="ADAL" clId="{3E6D0E2F-D732-4EFE-897F-0684D6E6AA25}" dt="2023-10-26T16:18:35.425" v="10220" actId="478"/>
          <ac:cxnSpMkLst>
            <pc:docMk/>
            <pc:sldMk cId="3699566325" sldId="2746"/>
            <ac:cxnSpMk id="12" creationId="{98B21952-4F53-BE97-77F4-5743B3B1D4A1}"/>
          </ac:cxnSpMkLst>
        </pc:cxnChg>
      </pc:sldChg>
      <pc:sldChg chg="add">
        <pc:chgData name="Andrew Sears" userId="dd368754-77ca-4525-aedf-fc05edc9c941" providerId="ADAL" clId="{3E6D0E2F-D732-4EFE-897F-0684D6E6AA25}" dt="2023-10-15T14:25:15.609" v="715"/>
        <pc:sldMkLst>
          <pc:docMk/>
          <pc:sldMk cId="1233418913" sldId="2752"/>
        </pc:sldMkLst>
      </pc:sldChg>
      <pc:sldChg chg="add">
        <pc:chgData name="Andrew Sears" userId="dd368754-77ca-4525-aedf-fc05edc9c941" providerId="ADAL" clId="{3E6D0E2F-D732-4EFE-897F-0684D6E6AA25}" dt="2023-10-15T14:25:15.609" v="715"/>
        <pc:sldMkLst>
          <pc:docMk/>
          <pc:sldMk cId="2189104587" sldId="2753"/>
        </pc:sldMkLst>
      </pc:sldChg>
      <pc:sldChg chg="add">
        <pc:chgData name="Andrew Sears" userId="dd368754-77ca-4525-aedf-fc05edc9c941" providerId="ADAL" clId="{3E6D0E2F-D732-4EFE-897F-0684D6E6AA25}" dt="2023-10-15T14:25:15.609" v="715"/>
        <pc:sldMkLst>
          <pc:docMk/>
          <pc:sldMk cId="2551146165" sldId="2754"/>
        </pc:sldMkLst>
      </pc:sldChg>
      <pc:sldChg chg="delSp modSp add mod ord modAnim">
        <pc:chgData name="Andrew Sears" userId="dd368754-77ca-4525-aedf-fc05edc9c941" providerId="ADAL" clId="{3E6D0E2F-D732-4EFE-897F-0684D6E6AA25}" dt="2023-10-19T21:38:58.729" v="9404" actId="20577"/>
        <pc:sldMkLst>
          <pc:docMk/>
          <pc:sldMk cId="2699851957" sldId="2755"/>
        </pc:sldMkLst>
        <pc:spChg chg="mod">
          <ac:chgData name="Andrew Sears" userId="dd368754-77ca-4525-aedf-fc05edc9c941" providerId="ADAL" clId="{3E6D0E2F-D732-4EFE-897F-0684D6E6AA25}" dt="2023-10-16T14:21:16.008" v="8421" actId="20577"/>
          <ac:spMkLst>
            <pc:docMk/>
            <pc:sldMk cId="2699851957" sldId="2755"/>
            <ac:spMk id="2" creationId="{87EBF796-5767-4A44-A2D6-5CD409773DF7}"/>
          </ac:spMkLst>
        </pc:spChg>
        <pc:spChg chg="mod">
          <ac:chgData name="Andrew Sears" userId="dd368754-77ca-4525-aedf-fc05edc9c941" providerId="ADAL" clId="{3E6D0E2F-D732-4EFE-897F-0684D6E6AA25}" dt="2023-10-19T21:38:58.729" v="9404" actId="20577"/>
          <ac:spMkLst>
            <pc:docMk/>
            <pc:sldMk cId="2699851957" sldId="2755"/>
            <ac:spMk id="3" creationId="{3281A14C-0752-439B-A1E5-5A5FE075CFD4}"/>
          </ac:spMkLst>
        </pc:spChg>
        <pc:spChg chg="del">
          <ac:chgData name="Andrew Sears" userId="dd368754-77ca-4525-aedf-fc05edc9c941" providerId="ADAL" clId="{3E6D0E2F-D732-4EFE-897F-0684D6E6AA25}" dt="2023-10-16T14:18:21.692" v="8299" actId="478"/>
          <ac:spMkLst>
            <pc:docMk/>
            <pc:sldMk cId="2699851957" sldId="2755"/>
            <ac:spMk id="4" creationId="{14CC9998-BA1F-4F75-83DE-D227E3EF9DDA}"/>
          </ac:spMkLst>
        </pc:spChg>
      </pc:sldChg>
      <pc:sldChg chg="add">
        <pc:chgData name="Andrew Sears" userId="dd368754-77ca-4525-aedf-fc05edc9c941" providerId="ADAL" clId="{3E6D0E2F-D732-4EFE-897F-0684D6E6AA25}" dt="2023-10-15T14:25:15.609" v="715"/>
        <pc:sldMkLst>
          <pc:docMk/>
          <pc:sldMk cId="226454737" sldId="2756"/>
        </pc:sldMkLst>
      </pc:sldChg>
      <pc:sldChg chg="addSp delSp modSp add mod ord addAnim delAnim modAnim modNotesTx">
        <pc:chgData name="Andrew Sears" userId="dd368754-77ca-4525-aedf-fc05edc9c941" providerId="ADAL" clId="{3E6D0E2F-D732-4EFE-897F-0684D6E6AA25}" dt="2023-10-30T22:21:52.526" v="13298"/>
        <pc:sldMkLst>
          <pc:docMk/>
          <pc:sldMk cId="3026882717" sldId="2760"/>
        </pc:sldMkLst>
        <pc:spChg chg="add del mod">
          <ac:chgData name="Andrew Sears" userId="dd368754-77ca-4525-aedf-fc05edc9c941" providerId="ADAL" clId="{3E6D0E2F-D732-4EFE-897F-0684D6E6AA25}" dt="2023-10-26T15:40:46.723" v="9836" actId="14100"/>
          <ac:spMkLst>
            <pc:docMk/>
            <pc:sldMk cId="3026882717" sldId="2760"/>
            <ac:spMk id="6" creationId="{FE3A012A-ED5F-4FE6-B13B-F12C4089FBF2}"/>
          </ac:spMkLst>
        </pc:spChg>
        <pc:spChg chg="mod">
          <ac:chgData name="Andrew Sears" userId="dd368754-77ca-4525-aedf-fc05edc9c941" providerId="ADAL" clId="{3E6D0E2F-D732-4EFE-897F-0684D6E6AA25}" dt="2023-10-26T15:40:59.074" v="9839" actId="1076"/>
          <ac:spMkLst>
            <pc:docMk/>
            <pc:sldMk cId="3026882717" sldId="2760"/>
            <ac:spMk id="8" creationId="{4E27EEF1-A839-43CA-A6DD-AB1EC4CA68CA}"/>
          </ac:spMkLst>
        </pc:spChg>
        <pc:spChg chg="mod">
          <ac:chgData name="Andrew Sears" userId="dd368754-77ca-4525-aedf-fc05edc9c941" providerId="ADAL" clId="{3E6D0E2F-D732-4EFE-897F-0684D6E6AA25}" dt="2023-10-26T15:41:05.224" v="9851" actId="20577"/>
          <ac:spMkLst>
            <pc:docMk/>
            <pc:sldMk cId="3026882717" sldId="2760"/>
            <ac:spMk id="10" creationId="{EE2EF0F5-DCDF-421A-AA7F-258DF03B01B4}"/>
          </ac:spMkLst>
        </pc:spChg>
        <pc:spChg chg="add del mod">
          <ac:chgData name="Andrew Sears" userId="dd368754-77ca-4525-aedf-fc05edc9c941" providerId="ADAL" clId="{3E6D0E2F-D732-4EFE-897F-0684D6E6AA25}" dt="2023-10-26T15:38:34.399" v="9774" actId="478"/>
          <ac:spMkLst>
            <pc:docMk/>
            <pc:sldMk cId="3026882717" sldId="2760"/>
            <ac:spMk id="11" creationId="{0BC7BFA6-A3D8-7F0D-8866-978FD067C0FE}"/>
          </ac:spMkLst>
        </pc:spChg>
        <pc:spChg chg="mod">
          <ac:chgData name="Andrew Sears" userId="dd368754-77ca-4525-aedf-fc05edc9c941" providerId="ADAL" clId="{3E6D0E2F-D732-4EFE-897F-0684D6E6AA25}" dt="2023-10-26T15:35:31.443" v="9719" actId="6549"/>
          <ac:spMkLst>
            <pc:docMk/>
            <pc:sldMk cId="3026882717" sldId="2760"/>
            <ac:spMk id="21" creationId="{00000000-0000-0000-0000-000000000000}"/>
          </ac:spMkLst>
        </pc:spChg>
        <pc:spChg chg="mod">
          <ac:chgData name="Andrew Sears" userId="dd368754-77ca-4525-aedf-fc05edc9c941" providerId="ADAL" clId="{3E6D0E2F-D732-4EFE-897F-0684D6E6AA25}" dt="2023-10-26T15:35:12.234" v="9694" actId="1076"/>
          <ac:spMkLst>
            <pc:docMk/>
            <pc:sldMk cId="3026882717" sldId="2760"/>
            <ac:spMk id="22" creationId="{00000000-0000-0000-0000-000000000000}"/>
          </ac:spMkLst>
        </pc:spChg>
        <pc:spChg chg="mod">
          <ac:chgData name="Andrew Sears" userId="dd368754-77ca-4525-aedf-fc05edc9c941" providerId="ADAL" clId="{3E6D0E2F-D732-4EFE-897F-0684D6E6AA25}" dt="2023-10-26T15:34:50.048" v="9674" actId="20577"/>
          <ac:spMkLst>
            <pc:docMk/>
            <pc:sldMk cId="3026882717" sldId="2760"/>
            <ac:spMk id="23" creationId="{00000000-0000-0000-0000-000000000000}"/>
          </ac:spMkLst>
        </pc:spChg>
      </pc:sldChg>
      <pc:sldChg chg="add">
        <pc:chgData name="Andrew Sears" userId="dd368754-77ca-4525-aedf-fc05edc9c941" providerId="ADAL" clId="{3E6D0E2F-D732-4EFE-897F-0684D6E6AA25}" dt="2023-10-15T13:54:27.711" v="645"/>
        <pc:sldMkLst>
          <pc:docMk/>
          <pc:sldMk cId="1807314764" sldId="2779"/>
        </pc:sldMkLst>
      </pc:sldChg>
      <pc:sldChg chg="del">
        <pc:chgData name="Andrew Sears" userId="dd368754-77ca-4525-aedf-fc05edc9c941" providerId="ADAL" clId="{3E6D0E2F-D732-4EFE-897F-0684D6E6AA25}" dt="2023-10-15T16:20:32.286" v="5565" actId="47"/>
        <pc:sldMkLst>
          <pc:docMk/>
          <pc:sldMk cId="2141545774" sldId="2786"/>
        </pc:sldMkLst>
      </pc:sldChg>
      <pc:sldChg chg="add ord">
        <pc:chgData name="Andrew Sears" userId="dd368754-77ca-4525-aedf-fc05edc9c941" providerId="ADAL" clId="{3E6D0E2F-D732-4EFE-897F-0684D6E6AA25}" dt="2023-11-01T17:32:02.980" v="13657"/>
        <pc:sldMkLst>
          <pc:docMk/>
          <pc:sldMk cId="2478209931" sldId="2792"/>
        </pc:sldMkLst>
      </pc:sldChg>
      <pc:sldChg chg="add">
        <pc:chgData name="Andrew Sears" userId="dd368754-77ca-4525-aedf-fc05edc9c941" providerId="ADAL" clId="{3E6D0E2F-D732-4EFE-897F-0684D6E6AA25}" dt="2023-10-15T13:51:54.442" v="635"/>
        <pc:sldMkLst>
          <pc:docMk/>
          <pc:sldMk cId="1765595583" sldId="2827"/>
        </pc:sldMkLst>
      </pc:sldChg>
      <pc:sldChg chg="modSp add mod ord">
        <pc:chgData name="Andrew Sears" userId="dd368754-77ca-4525-aedf-fc05edc9c941" providerId="ADAL" clId="{3E6D0E2F-D732-4EFE-897F-0684D6E6AA25}" dt="2023-10-15T14:52:09.975" v="1474"/>
        <pc:sldMkLst>
          <pc:docMk/>
          <pc:sldMk cId="4163018788" sldId="2839"/>
        </pc:sldMkLst>
        <pc:spChg chg="mod">
          <ac:chgData name="Andrew Sears" userId="dd368754-77ca-4525-aedf-fc05edc9c941" providerId="ADAL" clId="{3E6D0E2F-D732-4EFE-897F-0684D6E6AA25}" dt="2023-10-15T14:40:00.265" v="1197" actId="20577"/>
          <ac:spMkLst>
            <pc:docMk/>
            <pc:sldMk cId="4163018788" sldId="2839"/>
            <ac:spMk id="2" creationId="{5BD6AE04-88C0-4546-93FF-497AF7496E4D}"/>
          </ac:spMkLst>
        </pc:spChg>
        <pc:graphicFrameChg chg="mod">
          <ac:chgData name="Andrew Sears" userId="dd368754-77ca-4525-aedf-fc05edc9c941" providerId="ADAL" clId="{3E6D0E2F-D732-4EFE-897F-0684D6E6AA25}" dt="2023-10-15T14:39:06.764" v="1179" actId="20577"/>
          <ac:graphicFrameMkLst>
            <pc:docMk/>
            <pc:sldMk cId="4163018788" sldId="2839"/>
            <ac:graphicFrameMk id="4" creationId="{827D9007-D9B3-42B1-93A1-9F389466A302}"/>
          </ac:graphicFrameMkLst>
        </pc:graphicFrameChg>
      </pc:sldChg>
      <pc:sldChg chg="del">
        <pc:chgData name="Andrew Sears" userId="dd368754-77ca-4525-aedf-fc05edc9c941" providerId="ADAL" clId="{3E6D0E2F-D732-4EFE-897F-0684D6E6AA25}" dt="2023-10-15T15:15:21.255" v="2080" actId="2696"/>
        <pc:sldMkLst>
          <pc:docMk/>
          <pc:sldMk cId="163716212" sldId="2846"/>
        </pc:sldMkLst>
      </pc:sldChg>
      <pc:sldChg chg="add">
        <pc:chgData name="Andrew Sears" userId="dd368754-77ca-4525-aedf-fc05edc9c941" providerId="ADAL" clId="{3E6D0E2F-D732-4EFE-897F-0684D6E6AA25}" dt="2023-10-15T15:15:24.299" v="2081"/>
        <pc:sldMkLst>
          <pc:docMk/>
          <pc:sldMk cId="1484791002" sldId="2846"/>
        </pc:sldMkLst>
      </pc:sldChg>
      <pc:sldChg chg="add">
        <pc:chgData name="Andrew Sears" userId="dd368754-77ca-4525-aedf-fc05edc9c941" providerId="ADAL" clId="{3E6D0E2F-D732-4EFE-897F-0684D6E6AA25}" dt="2023-10-15T15:15:24.299" v="2081"/>
        <pc:sldMkLst>
          <pc:docMk/>
          <pc:sldMk cId="363443067" sldId="2850"/>
        </pc:sldMkLst>
      </pc:sldChg>
      <pc:sldChg chg="del">
        <pc:chgData name="Andrew Sears" userId="dd368754-77ca-4525-aedf-fc05edc9c941" providerId="ADAL" clId="{3E6D0E2F-D732-4EFE-897F-0684D6E6AA25}" dt="2023-10-15T15:15:21.255" v="2080" actId="2696"/>
        <pc:sldMkLst>
          <pc:docMk/>
          <pc:sldMk cId="1285295780" sldId="2850"/>
        </pc:sldMkLst>
      </pc:sldChg>
      <pc:sldChg chg="del">
        <pc:chgData name="Andrew Sears" userId="dd368754-77ca-4525-aedf-fc05edc9c941" providerId="ADAL" clId="{3E6D0E2F-D732-4EFE-897F-0684D6E6AA25}" dt="2023-10-15T15:15:21.255" v="2080" actId="2696"/>
        <pc:sldMkLst>
          <pc:docMk/>
          <pc:sldMk cId="1735882108" sldId="2852"/>
        </pc:sldMkLst>
      </pc:sldChg>
      <pc:sldChg chg="add">
        <pc:chgData name="Andrew Sears" userId="dd368754-77ca-4525-aedf-fc05edc9c941" providerId="ADAL" clId="{3E6D0E2F-D732-4EFE-897F-0684D6E6AA25}" dt="2023-10-15T15:15:24.299" v="2081"/>
        <pc:sldMkLst>
          <pc:docMk/>
          <pc:sldMk cId="2268820359" sldId="2852"/>
        </pc:sldMkLst>
      </pc:sldChg>
      <pc:sldChg chg="add">
        <pc:chgData name="Andrew Sears" userId="dd368754-77ca-4525-aedf-fc05edc9c941" providerId="ADAL" clId="{3E6D0E2F-D732-4EFE-897F-0684D6E6AA25}" dt="2023-10-15T15:15:24.299" v="2081"/>
        <pc:sldMkLst>
          <pc:docMk/>
          <pc:sldMk cId="484140886" sldId="2859"/>
        </pc:sldMkLst>
      </pc:sldChg>
      <pc:sldChg chg="del">
        <pc:chgData name="Andrew Sears" userId="dd368754-77ca-4525-aedf-fc05edc9c941" providerId="ADAL" clId="{3E6D0E2F-D732-4EFE-897F-0684D6E6AA25}" dt="2023-10-15T15:15:21.255" v="2080" actId="2696"/>
        <pc:sldMkLst>
          <pc:docMk/>
          <pc:sldMk cId="1456787827" sldId="2859"/>
        </pc:sldMkLst>
      </pc:sldChg>
      <pc:sldChg chg="del">
        <pc:chgData name="Andrew Sears" userId="dd368754-77ca-4525-aedf-fc05edc9c941" providerId="ADAL" clId="{3E6D0E2F-D732-4EFE-897F-0684D6E6AA25}" dt="2023-10-15T15:15:21.255" v="2080" actId="2696"/>
        <pc:sldMkLst>
          <pc:docMk/>
          <pc:sldMk cId="3571625230" sldId="2860"/>
        </pc:sldMkLst>
      </pc:sldChg>
      <pc:sldChg chg="add">
        <pc:chgData name="Andrew Sears" userId="dd368754-77ca-4525-aedf-fc05edc9c941" providerId="ADAL" clId="{3E6D0E2F-D732-4EFE-897F-0684D6E6AA25}" dt="2023-10-15T15:15:24.299" v="2081"/>
        <pc:sldMkLst>
          <pc:docMk/>
          <pc:sldMk cId="3900257708" sldId="2860"/>
        </pc:sldMkLst>
      </pc:sldChg>
      <pc:sldChg chg="add">
        <pc:chgData name="Andrew Sears" userId="dd368754-77ca-4525-aedf-fc05edc9c941" providerId="ADAL" clId="{3E6D0E2F-D732-4EFE-897F-0684D6E6AA25}" dt="2023-10-15T15:15:24.299" v="2081"/>
        <pc:sldMkLst>
          <pc:docMk/>
          <pc:sldMk cId="1371082758" sldId="2861"/>
        </pc:sldMkLst>
      </pc:sldChg>
      <pc:sldChg chg="del">
        <pc:chgData name="Andrew Sears" userId="dd368754-77ca-4525-aedf-fc05edc9c941" providerId="ADAL" clId="{3E6D0E2F-D732-4EFE-897F-0684D6E6AA25}" dt="2023-10-15T15:15:21.255" v="2080" actId="2696"/>
        <pc:sldMkLst>
          <pc:docMk/>
          <pc:sldMk cId="4007685443" sldId="2861"/>
        </pc:sldMkLst>
      </pc:sldChg>
      <pc:sldChg chg="del">
        <pc:chgData name="Andrew Sears" userId="dd368754-77ca-4525-aedf-fc05edc9c941" providerId="ADAL" clId="{3E6D0E2F-D732-4EFE-897F-0684D6E6AA25}" dt="2023-10-15T15:15:21.255" v="2080" actId="2696"/>
        <pc:sldMkLst>
          <pc:docMk/>
          <pc:sldMk cId="1563640133" sldId="2862"/>
        </pc:sldMkLst>
      </pc:sldChg>
      <pc:sldChg chg="add">
        <pc:chgData name="Andrew Sears" userId="dd368754-77ca-4525-aedf-fc05edc9c941" providerId="ADAL" clId="{3E6D0E2F-D732-4EFE-897F-0684D6E6AA25}" dt="2023-10-15T15:15:24.299" v="2081"/>
        <pc:sldMkLst>
          <pc:docMk/>
          <pc:sldMk cId="2773033172" sldId="2862"/>
        </pc:sldMkLst>
      </pc:sldChg>
      <pc:sldChg chg="add">
        <pc:chgData name="Andrew Sears" userId="dd368754-77ca-4525-aedf-fc05edc9c941" providerId="ADAL" clId="{3E6D0E2F-D732-4EFE-897F-0684D6E6AA25}" dt="2023-10-15T15:15:24.299" v="2081"/>
        <pc:sldMkLst>
          <pc:docMk/>
          <pc:sldMk cId="482842955" sldId="2863"/>
        </pc:sldMkLst>
      </pc:sldChg>
      <pc:sldChg chg="del">
        <pc:chgData name="Andrew Sears" userId="dd368754-77ca-4525-aedf-fc05edc9c941" providerId="ADAL" clId="{3E6D0E2F-D732-4EFE-897F-0684D6E6AA25}" dt="2023-10-15T15:15:21.255" v="2080" actId="2696"/>
        <pc:sldMkLst>
          <pc:docMk/>
          <pc:sldMk cId="2499712051" sldId="2863"/>
        </pc:sldMkLst>
      </pc:sldChg>
      <pc:sldChg chg="modSp add mod">
        <pc:chgData name="Andrew Sears" userId="dd368754-77ca-4525-aedf-fc05edc9c941" providerId="ADAL" clId="{3E6D0E2F-D732-4EFE-897F-0684D6E6AA25}" dt="2023-10-15T14:38:15.309" v="1162" actId="20577"/>
        <pc:sldMkLst>
          <pc:docMk/>
          <pc:sldMk cId="3268761135" sldId="2864"/>
        </pc:sldMkLst>
        <pc:spChg chg="mod">
          <ac:chgData name="Andrew Sears" userId="dd368754-77ca-4525-aedf-fc05edc9c941" providerId="ADAL" clId="{3E6D0E2F-D732-4EFE-897F-0684D6E6AA25}" dt="2023-10-15T14:38:15.309" v="1162" actId="20577"/>
          <ac:spMkLst>
            <pc:docMk/>
            <pc:sldMk cId="3268761135" sldId="2864"/>
            <ac:spMk id="2" creationId="{CE2CA8B7-7ECD-4F06-9B60-C4E5ABB177A6}"/>
          </ac:spMkLst>
        </pc:spChg>
      </pc:sldChg>
      <pc:sldChg chg="modSp new mod ord">
        <pc:chgData name="Andrew Sears" userId="dd368754-77ca-4525-aedf-fc05edc9c941" providerId="ADAL" clId="{3E6D0E2F-D732-4EFE-897F-0684D6E6AA25}" dt="2023-10-15T14:38:29.689" v="1165"/>
        <pc:sldMkLst>
          <pc:docMk/>
          <pc:sldMk cId="2959010180" sldId="2865"/>
        </pc:sldMkLst>
        <pc:spChg chg="mod">
          <ac:chgData name="Andrew Sears" userId="dd368754-77ca-4525-aedf-fc05edc9c941" providerId="ADAL" clId="{3E6D0E2F-D732-4EFE-897F-0684D6E6AA25}" dt="2023-10-08T15:20:42.217" v="166" actId="20577"/>
          <ac:spMkLst>
            <pc:docMk/>
            <pc:sldMk cId="2959010180" sldId="2865"/>
            <ac:spMk id="2" creationId="{EAFCB723-A217-06FE-BD0B-886B269CC6DF}"/>
          </ac:spMkLst>
        </pc:spChg>
        <pc:spChg chg="mod">
          <ac:chgData name="Andrew Sears" userId="dd368754-77ca-4525-aedf-fc05edc9c941" providerId="ADAL" clId="{3E6D0E2F-D732-4EFE-897F-0684D6E6AA25}" dt="2023-10-08T15:29:49.266" v="241" actId="14100"/>
          <ac:spMkLst>
            <pc:docMk/>
            <pc:sldMk cId="2959010180" sldId="2865"/>
            <ac:spMk id="3" creationId="{A1570114-F4AF-E65A-4A44-8AB74D38F7D5}"/>
          </ac:spMkLst>
        </pc:spChg>
      </pc:sldChg>
      <pc:sldChg chg="addSp delSp modSp new mod ord">
        <pc:chgData name="Andrew Sears" userId="dd368754-77ca-4525-aedf-fc05edc9c941" providerId="ADAL" clId="{3E6D0E2F-D732-4EFE-897F-0684D6E6AA25}" dt="2023-10-15T14:38:31.064" v="1167"/>
        <pc:sldMkLst>
          <pc:docMk/>
          <pc:sldMk cId="3973670536" sldId="2866"/>
        </pc:sldMkLst>
        <pc:spChg chg="mod">
          <ac:chgData name="Andrew Sears" userId="dd368754-77ca-4525-aedf-fc05edc9c941" providerId="ADAL" clId="{3E6D0E2F-D732-4EFE-897F-0684D6E6AA25}" dt="2023-10-08T15:23:38.406" v="233"/>
          <ac:spMkLst>
            <pc:docMk/>
            <pc:sldMk cId="3973670536" sldId="2866"/>
            <ac:spMk id="2" creationId="{BD7610DF-66B9-EEB9-CF51-86DC122612CA}"/>
          </ac:spMkLst>
        </pc:spChg>
        <pc:spChg chg="del">
          <ac:chgData name="Andrew Sears" userId="dd368754-77ca-4525-aedf-fc05edc9c941" providerId="ADAL" clId="{3E6D0E2F-D732-4EFE-897F-0684D6E6AA25}" dt="2023-10-08T15:22:58.909" v="176" actId="1032"/>
          <ac:spMkLst>
            <pc:docMk/>
            <pc:sldMk cId="3973670536" sldId="2866"/>
            <ac:spMk id="3" creationId="{864280E3-9AF0-B036-7CFF-E1F433EB0A4E}"/>
          </ac:spMkLst>
        </pc:spChg>
        <pc:graphicFrameChg chg="add mod modGraphic">
          <ac:chgData name="Andrew Sears" userId="dd368754-77ca-4525-aedf-fc05edc9c941" providerId="ADAL" clId="{3E6D0E2F-D732-4EFE-897F-0684D6E6AA25}" dt="2023-10-08T15:23:42.225" v="234" actId="313"/>
          <ac:graphicFrameMkLst>
            <pc:docMk/>
            <pc:sldMk cId="3973670536" sldId="2866"/>
            <ac:graphicFrameMk id="4" creationId="{4BA08BC9-9162-7CA5-94F6-E0D5DB7E84D0}"/>
          </ac:graphicFrameMkLst>
        </pc:graphicFrameChg>
      </pc:sldChg>
      <pc:sldChg chg="addSp modSp add mod ord">
        <pc:chgData name="Andrew Sears" userId="dd368754-77ca-4525-aedf-fc05edc9c941" providerId="ADAL" clId="{3E6D0E2F-D732-4EFE-897F-0684D6E6AA25}" dt="2023-10-15T14:38:44.159" v="1169"/>
        <pc:sldMkLst>
          <pc:docMk/>
          <pc:sldMk cId="232961269" sldId="2867"/>
        </pc:sldMkLst>
        <pc:spChg chg="mod">
          <ac:chgData name="Andrew Sears" userId="dd368754-77ca-4525-aedf-fc05edc9c941" providerId="ADAL" clId="{3E6D0E2F-D732-4EFE-897F-0684D6E6AA25}" dt="2023-10-08T15:36:00.392" v="620" actId="14100"/>
          <ac:spMkLst>
            <pc:docMk/>
            <pc:sldMk cId="232961269" sldId="2867"/>
            <ac:spMk id="2" creationId="{BD7610DF-66B9-EEB9-CF51-86DC122612CA}"/>
          </ac:spMkLst>
        </pc:spChg>
        <pc:spChg chg="add mod">
          <ac:chgData name="Andrew Sears" userId="dd368754-77ca-4525-aedf-fc05edc9c941" providerId="ADAL" clId="{3E6D0E2F-D732-4EFE-897F-0684D6E6AA25}" dt="2023-10-08T15:33:18.337" v="467" actId="113"/>
          <ac:spMkLst>
            <pc:docMk/>
            <pc:sldMk cId="232961269" sldId="2867"/>
            <ac:spMk id="3" creationId="{44617DE3-5F90-B50F-FDC8-7AA39C65073D}"/>
          </ac:spMkLst>
        </pc:spChg>
        <pc:spChg chg="add mod">
          <ac:chgData name="Andrew Sears" userId="dd368754-77ca-4525-aedf-fc05edc9c941" providerId="ADAL" clId="{3E6D0E2F-D732-4EFE-897F-0684D6E6AA25}" dt="2023-10-08T15:33:18.337" v="467" actId="113"/>
          <ac:spMkLst>
            <pc:docMk/>
            <pc:sldMk cId="232961269" sldId="2867"/>
            <ac:spMk id="5" creationId="{F1FC22D4-E9C4-75A1-9183-7FB5899B6DF8}"/>
          </ac:spMkLst>
        </pc:spChg>
        <pc:spChg chg="add mod">
          <ac:chgData name="Andrew Sears" userId="dd368754-77ca-4525-aedf-fc05edc9c941" providerId="ADAL" clId="{3E6D0E2F-D732-4EFE-897F-0684D6E6AA25}" dt="2023-10-08T15:33:18.337" v="467" actId="113"/>
          <ac:spMkLst>
            <pc:docMk/>
            <pc:sldMk cId="232961269" sldId="2867"/>
            <ac:spMk id="6" creationId="{3F7FBF49-60DE-3A64-6B25-DCC36841A3E7}"/>
          </ac:spMkLst>
        </pc:spChg>
        <pc:spChg chg="add mod">
          <ac:chgData name="Andrew Sears" userId="dd368754-77ca-4525-aedf-fc05edc9c941" providerId="ADAL" clId="{3E6D0E2F-D732-4EFE-897F-0684D6E6AA25}" dt="2023-10-08T15:33:12.729" v="466" actId="14100"/>
          <ac:spMkLst>
            <pc:docMk/>
            <pc:sldMk cId="232961269" sldId="2867"/>
            <ac:spMk id="7" creationId="{35590F57-5BF5-539B-43CE-53EB4D32055D}"/>
          </ac:spMkLst>
        </pc:spChg>
        <pc:spChg chg="add mod">
          <ac:chgData name="Andrew Sears" userId="dd368754-77ca-4525-aedf-fc05edc9c941" providerId="ADAL" clId="{3E6D0E2F-D732-4EFE-897F-0684D6E6AA25}" dt="2023-10-08T15:33:07.861" v="464" actId="14100"/>
          <ac:spMkLst>
            <pc:docMk/>
            <pc:sldMk cId="232961269" sldId="2867"/>
            <ac:spMk id="8" creationId="{B27AA760-0A22-43D6-8DCD-EC36289048F2}"/>
          </ac:spMkLst>
        </pc:spChg>
      </pc:sldChg>
      <pc:sldChg chg="modSp new add del mod">
        <pc:chgData name="Andrew Sears" userId="dd368754-77ca-4525-aedf-fc05edc9c941" providerId="ADAL" clId="{3E6D0E2F-D732-4EFE-897F-0684D6E6AA25}" dt="2023-11-19T16:53:41.204" v="21026" actId="47"/>
        <pc:sldMkLst>
          <pc:docMk/>
          <pc:sldMk cId="3451122778" sldId="2868"/>
        </pc:sldMkLst>
        <pc:spChg chg="mod">
          <ac:chgData name="Andrew Sears" userId="dd368754-77ca-4525-aedf-fc05edc9c941" providerId="ADAL" clId="{3E6D0E2F-D732-4EFE-897F-0684D6E6AA25}" dt="2023-10-15T16:00:20.464" v="4134" actId="14100"/>
          <ac:spMkLst>
            <pc:docMk/>
            <pc:sldMk cId="3451122778" sldId="2868"/>
            <ac:spMk id="2" creationId="{D7DA6989-FA53-7AD2-5FAB-177888F5CCCF}"/>
          </ac:spMkLst>
        </pc:spChg>
        <pc:spChg chg="mod">
          <ac:chgData name="Andrew Sears" userId="dd368754-77ca-4525-aedf-fc05edc9c941" providerId="ADAL" clId="{3E6D0E2F-D732-4EFE-897F-0684D6E6AA25}" dt="2023-11-19T16:51:08.611" v="21017" actId="20577"/>
          <ac:spMkLst>
            <pc:docMk/>
            <pc:sldMk cId="3451122778" sldId="2868"/>
            <ac:spMk id="3" creationId="{0D4AA09B-A382-4BE0-1A65-218A2391E58A}"/>
          </ac:spMkLst>
        </pc:spChg>
      </pc:sldChg>
      <pc:sldChg chg="new del">
        <pc:chgData name="Andrew Sears" userId="dd368754-77ca-4525-aedf-fc05edc9c941" providerId="ADAL" clId="{3E6D0E2F-D732-4EFE-897F-0684D6E6AA25}" dt="2023-10-09T16:15:56.346" v="632" actId="47"/>
        <pc:sldMkLst>
          <pc:docMk/>
          <pc:sldMk cId="2824675489" sldId="2869"/>
        </pc:sldMkLst>
      </pc:sldChg>
      <pc:sldChg chg="modSp add mod ord">
        <pc:chgData name="Andrew Sears" userId="dd368754-77ca-4525-aedf-fc05edc9c941" providerId="ADAL" clId="{3E6D0E2F-D732-4EFE-897F-0684D6E6AA25}" dt="2023-11-10T19:49:39.674" v="15473"/>
        <pc:sldMkLst>
          <pc:docMk/>
          <pc:sldMk cId="3280343790" sldId="2869"/>
        </pc:sldMkLst>
        <pc:spChg chg="mod">
          <ac:chgData name="Andrew Sears" userId="dd368754-77ca-4525-aedf-fc05edc9c941" providerId="ADAL" clId="{3E6D0E2F-D732-4EFE-897F-0684D6E6AA25}" dt="2023-10-15T15:59:06.087" v="4054" actId="255"/>
          <ac:spMkLst>
            <pc:docMk/>
            <pc:sldMk cId="3280343790" sldId="2869"/>
            <ac:spMk id="3" creationId="{12D01861-293D-400E-B616-B32F539228F5}"/>
          </ac:spMkLst>
        </pc:spChg>
        <pc:spChg chg="mod">
          <ac:chgData name="Andrew Sears" userId="dd368754-77ca-4525-aedf-fc05edc9c941" providerId="ADAL" clId="{3E6D0E2F-D732-4EFE-897F-0684D6E6AA25}" dt="2023-10-29T15:39:58.385" v="11328" actId="6549"/>
          <ac:spMkLst>
            <pc:docMk/>
            <pc:sldMk cId="3280343790" sldId="2869"/>
            <ac:spMk id="6" creationId="{42F30704-2072-FB18-DBD7-F3399E65B939}"/>
          </ac:spMkLst>
        </pc:spChg>
        <pc:graphicFrameChg chg="mod">
          <ac:chgData name="Andrew Sears" userId="dd368754-77ca-4525-aedf-fc05edc9c941" providerId="ADAL" clId="{3E6D0E2F-D732-4EFE-897F-0684D6E6AA25}" dt="2023-11-10T19:49:39.674" v="15473"/>
          <ac:graphicFrameMkLst>
            <pc:docMk/>
            <pc:sldMk cId="3280343790" sldId="2869"/>
            <ac:graphicFrameMk id="5" creationId="{90F35C59-32E3-4A32-A9EB-49681D633947}"/>
          </ac:graphicFrameMkLst>
        </pc:graphicFrameChg>
      </pc:sldChg>
      <pc:sldChg chg="modSp add mod">
        <pc:chgData name="Andrew Sears" userId="dd368754-77ca-4525-aedf-fc05edc9c941" providerId="ADAL" clId="{3E6D0E2F-D732-4EFE-897F-0684D6E6AA25}" dt="2023-11-24T19:14:04.205" v="26216" actId="20577"/>
        <pc:sldMkLst>
          <pc:docMk/>
          <pc:sldMk cId="2373274728" sldId="2880"/>
        </pc:sldMkLst>
        <pc:spChg chg="mod">
          <ac:chgData name="Andrew Sears" userId="dd368754-77ca-4525-aedf-fc05edc9c941" providerId="ADAL" clId="{3E6D0E2F-D732-4EFE-897F-0684D6E6AA25}" dt="2023-11-24T19:14:04.205" v="26216" actId="20577"/>
          <ac:spMkLst>
            <pc:docMk/>
            <pc:sldMk cId="2373274728" sldId="2880"/>
            <ac:spMk id="4" creationId="{67F489AE-4037-2715-8C25-DD9B263258B3}"/>
          </ac:spMkLst>
        </pc:spChg>
      </pc:sldChg>
      <pc:sldChg chg="addSp modSp add mod">
        <pc:chgData name="Andrew Sears" userId="dd368754-77ca-4525-aedf-fc05edc9c941" providerId="ADAL" clId="{3E6D0E2F-D732-4EFE-897F-0684D6E6AA25}" dt="2023-11-04T21:58:18.816" v="14891" actId="20577"/>
        <pc:sldMkLst>
          <pc:docMk/>
          <pc:sldMk cId="4203001325" sldId="2937"/>
        </pc:sldMkLst>
        <pc:spChg chg="mod">
          <ac:chgData name="Andrew Sears" userId="dd368754-77ca-4525-aedf-fc05edc9c941" providerId="ADAL" clId="{3E6D0E2F-D732-4EFE-897F-0684D6E6AA25}" dt="2023-11-04T21:57:11.735" v="14888"/>
          <ac:spMkLst>
            <pc:docMk/>
            <pc:sldMk cId="4203001325" sldId="2937"/>
            <ac:spMk id="2" creationId="{DB2A9C63-591C-4309-82F4-23341ACE6B7D}"/>
          </ac:spMkLst>
        </pc:spChg>
        <pc:spChg chg="mod">
          <ac:chgData name="Andrew Sears" userId="dd368754-77ca-4525-aedf-fc05edc9c941" providerId="ADAL" clId="{3E6D0E2F-D732-4EFE-897F-0684D6E6AA25}" dt="2023-10-29T15:31:48.134" v="11055" actId="1076"/>
          <ac:spMkLst>
            <pc:docMk/>
            <pc:sldMk cId="4203001325" sldId="2937"/>
            <ac:spMk id="3" creationId="{231701A7-DF33-215B-DF5D-87753F57BAF0}"/>
          </ac:spMkLst>
        </pc:spChg>
        <pc:spChg chg="mod">
          <ac:chgData name="Andrew Sears" userId="dd368754-77ca-4525-aedf-fc05edc9c941" providerId="ADAL" clId="{3E6D0E2F-D732-4EFE-897F-0684D6E6AA25}" dt="2023-10-29T15:31:48.134" v="11055" actId="1076"/>
          <ac:spMkLst>
            <pc:docMk/>
            <pc:sldMk cId="4203001325" sldId="2937"/>
            <ac:spMk id="4" creationId="{D83424B7-B7B6-7029-9F4F-264E74508D7D}"/>
          </ac:spMkLst>
        </pc:spChg>
        <pc:spChg chg="mod">
          <ac:chgData name="Andrew Sears" userId="dd368754-77ca-4525-aedf-fc05edc9c941" providerId="ADAL" clId="{3E6D0E2F-D732-4EFE-897F-0684D6E6AA25}" dt="2023-11-04T21:14:43.227" v="14864"/>
          <ac:spMkLst>
            <pc:docMk/>
            <pc:sldMk cId="4203001325" sldId="2937"/>
            <ac:spMk id="9" creationId="{32762CC1-AC6B-4DCD-8FD6-BD484295BFDC}"/>
          </ac:spMkLst>
        </pc:spChg>
        <pc:spChg chg="mod">
          <ac:chgData name="Andrew Sears" userId="dd368754-77ca-4525-aedf-fc05edc9c941" providerId="ADAL" clId="{3E6D0E2F-D732-4EFE-897F-0684D6E6AA25}" dt="2023-10-29T15:31:36.847" v="11052"/>
          <ac:spMkLst>
            <pc:docMk/>
            <pc:sldMk cId="4203001325" sldId="2937"/>
            <ac:spMk id="13" creationId="{304A9BD6-533C-42CD-8D52-2032E67EEB37}"/>
          </ac:spMkLst>
        </pc:spChg>
        <pc:spChg chg="add mod">
          <ac:chgData name="Andrew Sears" userId="dd368754-77ca-4525-aedf-fc05edc9c941" providerId="ADAL" clId="{3E6D0E2F-D732-4EFE-897F-0684D6E6AA25}" dt="2023-11-04T21:58:18.816" v="14891" actId="20577"/>
          <ac:spMkLst>
            <pc:docMk/>
            <pc:sldMk cId="4203001325" sldId="2937"/>
            <ac:spMk id="14" creationId="{5914F568-18BD-3EC4-48EF-6D1C5E4C175A}"/>
          </ac:spMkLst>
        </pc:spChg>
        <pc:spChg chg="mod">
          <ac:chgData name="Andrew Sears" userId="dd368754-77ca-4525-aedf-fc05edc9c941" providerId="ADAL" clId="{3E6D0E2F-D732-4EFE-897F-0684D6E6AA25}" dt="2023-10-29T15:31:48.134" v="11055" actId="1076"/>
          <ac:spMkLst>
            <pc:docMk/>
            <pc:sldMk cId="4203001325" sldId="2937"/>
            <ac:spMk id="18" creationId="{C454E0DD-3A76-CD17-47C5-53F8E9C78A6F}"/>
          </ac:spMkLst>
        </pc:spChg>
        <pc:spChg chg="mod">
          <ac:chgData name="Andrew Sears" userId="dd368754-77ca-4525-aedf-fc05edc9c941" providerId="ADAL" clId="{3E6D0E2F-D732-4EFE-897F-0684D6E6AA25}" dt="2023-10-29T15:31:48.134" v="11055" actId="1076"/>
          <ac:spMkLst>
            <pc:docMk/>
            <pc:sldMk cId="4203001325" sldId="2937"/>
            <ac:spMk id="19" creationId="{F957E1C0-C677-31A9-08A5-9EBE5BA140DF}"/>
          </ac:spMkLst>
        </pc:spChg>
        <pc:spChg chg="add mod">
          <ac:chgData name="Andrew Sears" userId="dd368754-77ca-4525-aedf-fc05edc9c941" providerId="ADAL" clId="{3E6D0E2F-D732-4EFE-897F-0684D6E6AA25}" dt="2023-10-29T15:32:34.283" v="11058"/>
          <ac:spMkLst>
            <pc:docMk/>
            <pc:sldMk cId="4203001325" sldId="2937"/>
            <ac:spMk id="20" creationId="{27C6AC6E-9CFF-C346-CE20-1EEC6874F078}"/>
          </ac:spMkLst>
        </pc:spChg>
        <pc:spChg chg="mod">
          <ac:chgData name="Andrew Sears" userId="dd368754-77ca-4525-aedf-fc05edc9c941" providerId="ADAL" clId="{3E6D0E2F-D732-4EFE-897F-0684D6E6AA25}" dt="2023-10-29T15:31:48.134" v="11055" actId="1076"/>
          <ac:spMkLst>
            <pc:docMk/>
            <pc:sldMk cId="4203001325" sldId="2937"/>
            <ac:spMk id="21" creationId="{3C0C04B1-A7FB-CAA6-ADA3-E86AC50B203C}"/>
          </ac:spMkLst>
        </pc:spChg>
      </pc:sldChg>
      <pc:sldChg chg="addSp delSp modSp add mod ord modNotesTx">
        <pc:chgData name="Andrew Sears" userId="dd368754-77ca-4525-aedf-fc05edc9c941" providerId="ADAL" clId="{3E6D0E2F-D732-4EFE-897F-0684D6E6AA25}" dt="2023-11-19T15:47:21.987" v="17503"/>
        <pc:sldMkLst>
          <pc:docMk/>
          <pc:sldMk cId="3245018958" sldId="2950"/>
        </pc:sldMkLst>
        <pc:spChg chg="mod">
          <ac:chgData name="Andrew Sears" userId="dd368754-77ca-4525-aedf-fc05edc9c941" providerId="ADAL" clId="{3E6D0E2F-D732-4EFE-897F-0684D6E6AA25}" dt="2023-11-19T14:47:19.683" v="15475" actId="1076"/>
          <ac:spMkLst>
            <pc:docMk/>
            <pc:sldMk cId="3245018958" sldId="2950"/>
            <ac:spMk id="4" creationId="{16251A7E-D215-C81F-4CDC-1C264A0481AE}"/>
          </ac:spMkLst>
        </pc:spChg>
        <pc:grpChg chg="mod">
          <ac:chgData name="Andrew Sears" userId="dd368754-77ca-4525-aedf-fc05edc9c941" providerId="ADAL" clId="{3E6D0E2F-D732-4EFE-897F-0684D6E6AA25}" dt="2023-11-19T14:47:19.683" v="15475" actId="1076"/>
          <ac:grpSpMkLst>
            <pc:docMk/>
            <pc:sldMk cId="3245018958" sldId="2950"/>
            <ac:grpSpMk id="5" creationId="{38DD5157-A101-D63F-C9A3-0BD44DD5AA91}"/>
          </ac:grpSpMkLst>
        </pc:grpChg>
        <pc:picChg chg="add del">
          <ac:chgData name="Andrew Sears" userId="dd368754-77ca-4525-aedf-fc05edc9c941" providerId="ADAL" clId="{3E6D0E2F-D732-4EFE-897F-0684D6E6AA25}" dt="2023-11-19T15:00:47.618" v="15477" actId="22"/>
          <ac:picMkLst>
            <pc:docMk/>
            <pc:sldMk cId="3245018958" sldId="2950"/>
            <ac:picMk id="7" creationId="{8F775BCE-2204-9870-F96B-1C833191ACCD}"/>
          </ac:picMkLst>
        </pc:picChg>
        <pc:picChg chg="mod">
          <ac:chgData name="Andrew Sears" userId="dd368754-77ca-4525-aedf-fc05edc9c941" providerId="ADAL" clId="{3E6D0E2F-D732-4EFE-897F-0684D6E6AA25}" dt="2023-11-19T14:47:19.683" v="15475" actId="1076"/>
          <ac:picMkLst>
            <pc:docMk/>
            <pc:sldMk cId="3245018958" sldId="2950"/>
            <ac:picMk id="1028" creationId="{2A2729EB-B7CB-B6DD-7FA6-7C828534479C}"/>
          </ac:picMkLst>
        </pc:picChg>
      </pc:sldChg>
      <pc:sldChg chg="modSp add mod ord">
        <pc:chgData name="Andrew Sears" userId="dd368754-77ca-4525-aedf-fc05edc9c941" providerId="ADAL" clId="{3E6D0E2F-D732-4EFE-897F-0684D6E6AA25}" dt="2023-11-19T15:03:43.522" v="15599"/>
        <pc:sldMkLst>
          <pc:docMk/>
          <pc:sldMk cId="319066541" sldId="2951"/>
        </pc:sldMkLst>
        <pc:spChg chg="mod">
          <ac:chgData name="Andrew Sears" userId="dd368754-77ca-4525-aedf-fc05edc9c941" providerId="ADAL" clId="{3E6D0E2F-D732-4EFE-897F-0684D6E6AA25}" dt="2023-10-15T13:52:09.052" v="644" actId="20577"/>
          <ac:spMkLst>
            <pc:docMk/>
            <pc:sldMk cId="319066541" sldId="2951"/>
            <ac:spMk id="2" creationId="{CE2CA8B7-7ECD-4F06-9B60-C4E5ABB177A6}"/>
          </ac:spMkLst>
        </pc:spChg>
      </pc:sldChg>
      <pc:sldChg chg="modSp add mod ord">
        <pc:chgData name="Andrew Sears" userId="dd368754-77ca-4525-aedf-fc05edc9c941" providerId="ADAL" clId="{3E6D0E2F-D732-4EFE-897F-0684D6E6AA25}" dt="2023-11-01T17:33:11.065" v="13695" actId="20577"/>
        <pc:sldMkLst>
          <pc:docMk/>
          <pc:sldMk cId="709273757" sldId="2952"/>
        </pc:sldMkLst>
        <pc:spChg chg="mod">
          <ac:chgData name="Andrew Sears" userId="dd368754-77ca-4525-aedf-fc05edc9c941" providerId="ADAL" clId="{3E6D0E2F-D732-4EFE-897F-0684D6E6AA25}" dt="2023-11-01T17:33:11.065" v="13695" actId="20577"/>
          <ac:spMkLst>
            <pc:docMk/>
            <pc:sldMk cId="709273757" sldId="2952"/>
            <ac:spMk id="2" creationId="{CE2CA8B7-7ECD-4F06-9B60-C4E5ABB177A6}"/>
          </ac:spMkLst>
        </pc:spChg>
      </pc:sldChg>
      <pc:sldChg chg="add">
        <pc:chgData name="Andrew Sears" userId="dd368754-77ca-4525-aedf-fc05edc9c941" providerId="ADAL" clId="{3E6D0E2F-D732-4EFE-897F-0684D6E6AA25}" dt="2023-10-15T14:25:15.609" v="715"/>
        <pc:sldMkLst>
          <pc:docMk/>
          <pc:sldMk cId="3237900121" sldId="2953"/>
        </pc:sldMkLst>
      </pc:sldChg>
      <pc:sldChg chg="addSp delSp modSp new mod ord modNotesTx">
        <pc:chgData name="Andrew Sears" userId="dd368754-77ca-4525-aedf-fc05edc9c941" providerId="ADAL" clId="{3E6D0E2F-D732-4EFE-897F-0684D6E6AA25}" dt="2023-10-29T16:01:55.483" v="12216"/>
        <pc:sldMkLst>
          <pc:docMk/>
          <pc:sldMk cId="1018370369" sldId="2954"/>
        </pc:sldMkLst>
        <pc:spChg chg="mod">
          <ac:chgData name="Andrew Sears" userId="dd368754-77ca-4525-aedf-fc05edc9c941" providerId="ADAL" clId="{3E6D0E2F-D732-4EFE-897F-0684D6E6AA25}" dt="2023-10-15T14:42:12.572" v="1232" actId="20577"/>
          <ac:spMkLst>
            <pc:docMk/>
            <pc:sldMk cId="1018370369" sldId="2954"/>
            <ac:spMk id="2" creationId="{255EAEB6-0881-D6A5-C237-96754A1C526C}"/>
          </ac:spMkLst>
        </pc:spChg>
        <pc:spChg chg="mod">
          <ac:chgData name="Andrew Sears" userId="dd368754-77ca-4525-aedf-fc05edc9c941" providerId="ADAL" clId="{3E6D0E2F-D732-4EFE-897F-0684D6E6AA25}" dt="2023-10-15T15:37:11.056" v="2877" actId="20577"/>
          <ac:spMkLst>
            <pc:docMk/>
            <pc:sldMk cId="1018370369" sldId="2954"/>
            <ac:spMk id="3" creationId="{5E52688E-0CE0-4FFC-E542-D55A690BB5F8}"/>
          </ac:spMkLst>
        </pc:spChg>
        <pc:spChg chg="add mod">
          <ac:chgData name="Andrew Sears" userId="dd368754-77ca-4525-aedf-fc05edc9c941" providerId="ADAL" clId="{3E6D0E2F-D732-4EFE-897F-0684D6E6AA25}" dt="2023-10-15T15:36:44.571" v="2863" actId="1076"/>
          <ac:spMkLst>
            <pc:docMk/>
            <pc:sldMk cId="1018370369" sldId="2954"/>
            <ac:spMk id="4" creationId="{3D73E0B8-BF8E-701A-BBFC-61E336E117A9}"/>
          </ac:spMkLst>
        </pc:spChg>
        <pc:spChg chg="add mod">
          <ac:chgData name="Andrew Sears" userId="dd368754-77ca-4525-aedf-fc05edc9c941" providerId="ADAL" clId="{3E6D0E2F-D732-4EFE-897F-0684D6E6AA25}" dt="2023-10-15T14:34:23.844" v="1047" actId="1076"/>
          <ac:spMkLst>
            <pc:docMk/>
            <pc:sldMk cId="1018370369" sldId="2954"/>
            <ac:spMk id="5" creationId="{534F1512-0A1F-2A19-8071-6D84256C6714}"/>
          </ac:spMkLst>
        </pc:spChg>
        <pc:spChg chg="add del mod">
          <ac:chgData name="Andrew Sears" userId="dd368754-77ca-4525-aedf-fc05edc9c941" providerId="ADAL" clId="{3E6D0E2F-D732-4EFE-897F-0684D6E6AA25}" dt="2023-10-15T15:03:38.783" v="1837" actId="478"/>
          <ac:spMkLst>
            <pc:docMk/>
            <pc:sldMk cId="1018370369" sldId="2954"/>
            <ac:spMk id="6" creationId="{F46C7C21-FBCA-A04D-FEA0-C0941E04F085}"/>
          </ac:spMkLst>
        </pc:spChg>
        <pc:spChg chg="add mod">
          <ac:chgData name="Andrew Sears" userId="dd368754-77ca-4525-aedf-fc05edc9c941" providerId="ADAL" clId="{3E6D0E2F-D732-4EFE-897F-0684D6E6AA25}" dt="2023-10-15T15:03:59.241" v="1864" actId="20577"/>
          <ac:spMkLst>
            <pc:docMk/>
            <pc:sldMk cId="1018370369" sldId="2954"/>
            <ac:spMk id="7" creationId="{247B4F82-91D3-093C-111E-383305D3E943}"/>
          </ac:spMkLst>
        </pc:spChg>
        <pc:spChg chg="add mod">
          <ac:chgData name="Andrew Sears" userId="dd368754-77ca-4525-aedf-fc05edc9c941" providerId="ADAL" clId="{3E6D0E2F-D732-4EFE-897F-0684D6E6AA25}" dt="2023-10-15T14:41:59.300" v="1211" actId="1076"/>
          <ac:spMkLst>
            <pc:docMk/>
            <pc:sldMk cId="1018370369" sldId="2954"/>
            <ac:spMk id="8" creationId="{6E32139D-98EB-9730-B1A7-DFBC51D781E4}"/>
          </ac:spMkLst>
        </pc:spChg>
      </pc:sldChg>
      <pc:sldChg chg="addSp delSp modSp new del mod">
        <pc:chgData name="Andrew Sears" userId="dd368754-77ca-4525-aedf-fc05edc9c941" providerId="ADAL" clId="{3E6D0E2F-D732-4EFE-897F-0684D6E6AA25}" dt="2023-10-15T16:45:58.651" v="6819" actId="47"/>
        <pc:sldMkLst>
          <pc:docMk/>
          <pc:sldMk cId="1231101391" sldId="2955"/>
        </pc:sldMkLst>
        <pc:spChg chg="del">
          <ac:chgData name="Andrew Sears" userId="dd368754-77ca-4525-aedf-fc05edc9c941" providerId="ADAL" clId="{3E6D0E2F-D732-4EFE-897F-0684D6E6AA25}" dt="2023-10-15T16:35:07.622" v="6229" actId="1032"/>
          <ac:spMkLst>
            <pc:docMk/>
            <pc:sldMk cId="1231101391" sldId="2955"/>
            <ac:spMk id="3" creationId="{5B23BE5D-94B3-EC41-9D29-85967A29A1B6}"/>
          </ac:spMkLst>
        </pc:spChg>
        <pc:graphicFrameChg chg="add modGraphic">
          <ac:chgData name="Andrew Sears" userId="dd368754-77ca-4525-aedf-fc05edc9c941" providerId="ADAL" clId="{3E6D0E2F-D732-4EFE-897F-0684D6E6AA25}" dt="2023-10-15T16:35:07.622" v="6229" actId="1032"/>
          <ac:graphicFrameMkLst>
            <pc:docMk/>
            <pc:sldMk cId="1231101391" sldId="2955"/>
            <ac:graphicFrameMk id="4" creationId="{319FB41B-0EEC-7AFD-FFD3-4D4DA4DAC6EB}"/>
          </ac:graphicFrameMkLst>
        </pc:graphicFrameChg>
      </pc:sldChg>
      <pc:sldChg chg="modSp add mod">
        <pc:chgData name="Andrew Sears" userId="dd368754-77ca-4525-aedf-fc05edc9c941" providerId="ADAL" clId="{3E6D0E2F-D732-4EFE-897F-0684D6E6AA25}" dt="2023-10-29T15:35:15.455" v="11102" actId="20577"/>
        <pc:sldMkLst>
          <pc:docMk/>
          <pc:sldMk cId="2321097552" sldId="2956"/>
        </pc:sldMkLst>
        <pc:spChg chg="mod">
          <ac:chgData name="Andrew Sears" userId="dd368754-77ca-4525-aedf-fc05edc9c941" providerId="ADAL" clId="{3E6D0E2F-D732-4EFE-897F-0684D6E6AA25}" dt="2023-10-29T15:35:15.455" v="11102" actId="20577"/>
          <ac:spMkLst>
            <pc:docMk/>
            <pc:sldMk cId="2321097552" sldId="2956"/>
            <ac:spMk id="2" creationId="{CE2CA8B7-7ECD-4F06-9B60-C4E5ABB177A6}"/>
          </ac:spMkLst>
        </pc:spChg>
      </pc:sldChg>
      <pc:sldChg chg="addSp delSp modSp new mod ord">
        <pc:chgData name="Andrew Sears" userId="dd368754-77ca-4525-aedf-fc05edc9c941" providerId="ADAL" clId="{3E6D0E2F-D732-4EFE-897F-0684D6E6AA25}" dt="2023-10-29T16:03:08.216" v="12252" actId="14100"/>
        <pc:sldMkLst>
          <pc:docMk/>
          <pc:sldMk cId="444188410" sldId="2957"/>
        </pc:sldMkLst>
        <pc:spChg chg="mod">
          <ac:chgData name="Andrew Sears" userId="dd368754-77ca-4525-aedf-fc05edc9c941" providerId="ADAL" clId="{3E6D0E2F-D732-4EFE-897F-0684D6E6AA25}" dt="2023-10-29T16:03:08.216" v="12252" actId="14100"/>
          <ac:spMkLst>
            <pc:docMk/>
            <pc:sldMk cId="444188410" sldId="2957"/>
            <ac:spMk id="2" creationId="{501882EB-5749-F718-1843-7B5BAE3ED2A2}"/>
          </ac:spMkLst>
        </pc:spChg>
        <pc:spChg chg="del">
          <ac:chgData name="Andrew Sears" userId="dd368754-77ca-4525-aedf-fc05edc9c941" providerId="ADAL" clId="{3E6D0E2F-D732-4EFE-897F-0684D6E6AA25}" dt="2023-10-15T14:46:22.538" v="1336" actId="478"/>
          <ac:spMkLst>
            <pc:docMk/>
            <pc:sldMk cId="444188410" sldId="2957"/>
            <ac:spMk id="3" creationId="{98301EB8-F203-31C4-1554-88264FFFBD6B}"/>
          </ac:spMkLst>
        </pc:spChg>
        <pc:spChg chg="add mod">
          <ac:chgData name="Andrew Sears" userId="dd368754-77ca-4525-aedf-fc05edc9c941" providerId="ADAL" clId="{3E6D0E2F-D732-4EFE-897F-0684D6E6AA25}" dt="2023-10-15T14:54:29.473" v="1612" actId="1076"/>
          <ac:spMkLst>
            <pc:docMk/>
            <pc:sldMk cId="444188410" sldId="2957"/>
            <ac:spMk id="4" creationId="{513EC084-3A27-51B4-3B48-17F188EA297A}"/>
          </ac:spMkLst>
        </pc:spChg>
        <pc:spChg chg="add mod">
          <ac:chgData name="Andrew Sears" userId="dd368754-77ca-4525-aedf-fc05edc9c941" providerId="ADAL" clId="{3E6D0E2F-D732-4EFE-897F-0684D6E6AA25}" dt="2023-10-15T14:54:41.284" v="1615" actId="1076"/>
          <ac:spMkLst>
            <pc:docMk/>
            <pc:sldMk cId="444188410" sldId="2957"/>
            <ac:spMk id="5" creationId="{0C29A533-C2FF-2C32-C740-4868A843EB93}"/>
          </ac:spMkLst>
        </pc:spChg>
        <pc:spChg chg="add mod">
          <ac:chgData name="Andrew Sears" userId="dd368754-77ca-4525-aedf-fc05edc9c941" providerId="ADAL" clId="{3E6D0E2F-D732-4EFE-897F-0684D6E6AA25}" dt="2023-10-15T14:55:50.209" v="1642" actId="1035"/>
          <ac:spMkLst>
            <pc:docMk/>
            <pc:sldMk cId="444188410" sldId="2957"/>
            <ac:spMk id="6" creationId="{888BCDF1-7EF5-0934-4EB2-1877F2997A45}"/>
          </ac:spMkLst>
        </pc:spChg>
        <pc:spChg chg="add mod">
          <ac:chgData name="Andrew Sears" userId="dd368754-77ca-4525-aedf-fc05edc9c941" providerId="ADAL" clId="{3E6D0E2F-D732-4EFE-897F-0684D6E6AA25}" dt="2023-10-15T14:54:48.918" v="1617" actId="1076"/>
          <ac:spMkLst>
            <pc:docMk/>
            <pc:sldMk cId="444188410" sldId="2957"/>
            <ac:spMk id="7" creationId="{E9F6E0B7-4F5D-0E29-1330-13C4EEFD2A66}"/>
          </ac:spMkLst>
        </pc:spChg>
        <pc:spChg chg="add mod">
          <ac:chgData name="Andrew Sears" userId="dd368754-77ca-4525-aedf-fc05edc9c941" providerId="ADAL" clId="{3E6D0E2F-D732-4EFE-897F-0684D6E6AA25}" dt="2023-10-15T15:19:14.269" v="2208" actId="1076"/>
          <ac:spMkLst>
            <pc:docMk/>
            <pc:sldMk cId="444188410" sldId="2957"/>
            <ac:spMk id="8" creationId="{1B202817-2ABE-4830-9302-FEB2A42E05CC}"/>
          </ac:spMkLst>
        </pc:spChg>
        <pc:spChg chg="add mod">
          <ac:chgData name="Andrew Sears" userId="dd368754-77ca-4525-aedf-fc05edc9c941" providerId="ADAL" clId="{3E6D0E2F-D732-4EFE-897F-0684D6E6AA25}" dt="2023-10-15T15:19:23.830" v="2217" actId="20577"/>
          <ac:spMkLst>
            <pc:docMk/>
            <pc:sldMk cId="444188410" sldId="2957"/>
            <ac:spMk id="9" creationId="{67DFCBE6-AD21-4520-BD4D-4279F7F1BEE0}"/>
          </ac:spMkLst>
        </pc:spChg>
      </pc:sldChg>
      <pc:sldChg chg="modSp new mod ord modNotesTx">
        <pc:chgData name="Andrew Sears" userId="dd368754-77ca-4525-aedf-fc05edc9c941" providerId="ADAL" clId="{3E6D0E2F-D732-4EFE-897F-0684D6E6AA25}" dt="2023-10-29T16:11:30.135" v="12346" actId="113"/>
        <pc:sldMkLst>
          <pc:docMk/>
          <pc:sldMk cId="3641913182" sldId="2958"/>
        </pc:sldMkLst>
        <pc:spChg chg="mod">
          <ac:chgData name="Andrew Sears" userId="dd368754-77ca-4525-aedf-fc05edc9c941" providerId="ADAL" clId="{3E6D0E2F-D732-4EFE-897F-0684D6E6AA25}" dt="2023-10-15T15:48:42.698" v="3800" actId="404"/>
          <ac:spMkLst>
            <pc:docMk/>
            <pc:sldMk cId="3641913182" sldId="2958"/>
            <ac:spMk id="2" creationId="{C3B51D45-5161-28FC-BBC1-D67D3D2E32AC}"/>
          </ac:spMkLst>
        </pc:spChg>
        <pc:spChg chg="mod">
          <ac:chgData name="Andrew Sears" userId="dd368754-77ca-4525-aedf-fc05edc9c941" providerId="ADAL" clId="{3E6D0E2F-D732-4EFE-897F-0684D6E6AA25}" dt="2023-10-29T16:11:30.135" v="12346" actId="113"/>
          <ac:spMkLst>
            <pc:docMk/>
            <pc:sldMk cId="3641913182" sldId="2958"/>
            <ac:spMk id="3" creationId="{0711B063-8976-5365-7948-83992DE84BC4}"/>
          </ac:spMkLst>
        </pc:spChg>
      </pc:sldChg>
      <pc:sldChg chg="addSp delSp modSp new mod ord chgLayout">
        <pc:chgData name="Andrew Sears" userId="dd368754-77ca-4525-aedf-fc05edc9c941" providerId="ADAL" clId="{3E6D0E2F-D732-4EFE-897F-0684D6E6AA25}" dt="2023-10-29T16:19:41.541" v="12584"/>
        <pc:sldMkLst>
          <pc:docMk/>
          <pc:sldMk cId="1043052923" sldId="2959"/>
        </pc:sldMkLst>
        <pc:spChg chg="mod ord">
          <ac:chgData name="Andrew Sears" userId="dd368754-77ca-4525-aedf-fc05edc9c941" providerId="ADAL" clId="{3E6D0E2F-D732-4EFE-897F-0684D6E6AA25}" dt="2023-10-15T15:10:04.391" v="2003" actId="1035"/>
          <ac:spMkLst>
            <pc:docMk/>
            <pc:sldMk cId="1043052923" sldId="2959"/>
            <ac:spMk id="2" creationId="{9301BB9D-BAD7-C4FA-0189-804E99F83C47}"/>
          </ac:spMkLst>
        </pc:spChg>
        <pc:spChg chg="del">
          <ac:chgData name="Andrew Sears" userId="dd368754-77ca-4525-aedf-fc05edc9c941" providerId="ADAL" clId="{3E6D0E2F-D732-4EFE-897F-0684D6E6AA25}" dt="2023-10-15T15:04:53.477" v="1866" actId="1032"/>
          <ac:spMkLst>
            <pc:docMk/>
            <pc:sldMk cId="1043052923" sldId="2959"/>
            <ac:spMk id="3" creationId="{BE3EB39E-E2A1-698A-3D08-80FD5CC79D7F}"/>
          </ac:spMkLst>
        </pc:spChg>
        <pc:spChg chg="add mod">
          <ac:chgData name="Andrew Sears" userId="dd368754-77ca-4525-aedf-fc05edc9c941" providerId="ADAL" clId="{3E6D0E2F-D732-4EFE-897F-0684D6E6AA25}" dt="2023-10-15T15:10:41.086" v="2018" actId="1076"/>
          <ac:spMkLst>
            <pc:docMk/>
            <pc:sldMk cId="1043052923" sldId="2959"/>
            <ac:spMk id="5" creationId="{BF945875-218D-6127-DE1B-787AA92580C1}"/>
          </ac:spMkLst>
        </pc:spChg>
        <pc:graphicFrameChg chg="add mod ord modGraphic">
          <ac:chgData name="Andrew Sears" userId="dd368754-77ca-4525-aedf-fc05edc9c941" providerId="ADAL" clId="{3E6D0E2F-D732-4EFE-897F-0684D6E6AA25}" dt="2023-10-27T17:11:53.229" v="10881" actId="20577"/>
          <ac:graphicFrameMkLst>
            <pc:docMk/>
            <pc:sldMk cId="1043052923" sldId="2959"/>
            <ac:graphicFrameMk id="4" creationId="{415D8A36-C444-99E6-8F62-92E9F26A78FE}"/>
          </ac:graphicFrameMkLst>
        </pc:graphicFrameChg>
      </pc:sldChg>
      <pc:sldChg chg="modSp new mod">
        <pc:chgData name="Andrew Sears" userId="dd368754-77ca-4525-aedf-fc05edc9c941" providerId="ADAL" clId="{3E6D0E2F-D732-4EFE-897F-0684D6E6AA25}" dt="2023-10-29T16:02:01.854" v="12220" actId="6549"/>
        <pc:sldMkLst>
          <pc:docMk/>
          <pc:sldMk cId="656961090" sldId="2960"/>
        </pc:sldMkLst>
        <pc:spChg chg="mod">
          <ac:chgData name="Andrew Sears" userId="dd368754-77ca-4525-aedf-fc05edc9c941" providerId="ADAL" clId="{3E6D0E2F-D732-4EFE-897F-0684D6E6AA25}" dt="2023-10-15T15:29:58.532" v="2616" actId="14100"/>
          <ac:spMkLst>
            <pc:docMk/>
            <pc:sldMk cId="656961090" sldId="2960"/>
            <ac:spMk id="2" creationId="{B40EBE78-8205-2FD0-C7D7-AEC3C1DEC014}"/>
          </ac:spMkLst>
        </pc:spChg>
        <pc:spChg chg="mod">
          <ac:chgData name="Andrew Sears" userId="dd368754-77ca-4525-aedf-fc05edc9c941" providerId="ADAL" clId="{3E6D0E2F-D732-4EFE-897F-0684D6E6AA25}" dt="2023-10-29T16:02:01.854" v="12220" actId="6549"/>
          <ac:spMkLst>
            <pc:docMk/>
            <pc:sldMk cId="656961090" sldId="2960"/>
            <ac:spMk id="3" creationId="{CE7C29A3-ADA0-34FB-FB38-B9B5BD42ABD3}"/>
          </ac:spMkLst>
        </pc:spChg>
      </pc:sldChg>
      <pc:sldChg chg="addSp delSp modSp new mod ord">
        <pc:chgData name="Andrew Sears" userId="dd368754-77ca-4525-aedf-fc05edc9c941" providerId="ADAL" clId="{3E6D0E2F-D732-4EFE-897F-0684D6E6AA25}" dt="2023-10-29T16:11:46.708" v="12357" actId="20577"/>
        <pc:sldMkLst>
          <pc:docMk/>
          <pc:sldMk cId="1876711194" sldId="2961"/>
        </pc:sldMkLst>
        <pc:spChg chg="mod">
          <ac:chgData name="Andrew Sears" userId="dd368754-77ca-4525-aedf-fc05edc9c941" providerId="ADAL" clId="{3E6D0E2F-D732-4EFE-897F-0684D6E6AA25}" dt="2023-10-29T16:11:46.708" v="12357" actId="20577"/>
          <ac:spMkLst>
            <pc:docMk/>
            <pc:sldMk cId="1876711194" sldId="2961"/>
            <ac:spMk id="2" creationId="{B5E72714-D3ED-7A6D-ACAE-C7FDDE3D5901}"/>
          </ac:spMkLst>
        </pc:spChg>
        <pc:spChg chg="del">
          <ac:chgData name="Andrew Sears" userId="dd368754-77ca-4525-aedf-fc05edc9c941" providerId="ADAL" clId="{3E6D0E2F-D732-4EFE-897F-0684D6E6AA25}" dt="2023-10-15T15:53:27.123" v="3804" actId="1032"/>
          <ac:spMkLst>
            <pc:docMk/>
            <pc:sldMk cId="1876711194" sldId="2961"/>
            <ac:spMk id="3" creationId="{1F5C99DB-4A4F-02B5-4E25-92143FC76506}"/>
          </ac:spMkLst>
        </pc:spChg>
        <pc:graphicFrameChg chg="add mod modGraphic">
          <ac:chgData name="Andrew Sears" userId="dd368754-77ca-4525-aedf-fc05edc9c941" providerId="ADAL" clId="{3E6D0E2F-D732-4EFE-897F-0684D6E6AA25}" dt="2023-10-27T17:23:12.821" v="10927" actId="404"/>
          <ac:graphicFrameMkLst>
            <pc:docMk/>
            <pc:sldMk cId="1876711194" sldId="2961"/>
            <ac:graphicFrameMk id="4" creationId="{6F56FECE-2DD3-0300-C0E8-DEF7B269765A}"/>
          </ac:graphicFrameMkLst>
        </pc:graphicFrameChg>
      </pc:sldChg>
      <pc:sldChg chg="addSp modSp new mod ord">
        <pc:chgData name="Andrew Sears" userId="dd368754-77ca-4525-aedf-fc05edc9c941" providerId="ADAL" clId="{3E6D0E2F-D732-4EFE-897F-0684D6E6AA25}" dt="2023-10-29T16:12:56.117" v="12359"/>
        <pc:sldMkLst>
          <pc:docMk/>
          <pc:sldMk cId="3145468335" sldId="2962"/>
        </pc:sldMkLst>
        <pc:spChg chg="mod">
          <ac:chgData name="Andrew Sears" userId="dd368754-77ca-4525-aedf-fc05edc9c941" providerId="ADAL" clId="{3E6D0E2F-D732-4EFE-897F-0684D6E6AA25}" dt="2023-10-15T16:02:52.222" v="4248" actId="20577"/>
          <ac:spMkLst>
            <pc:docMk/>
            <pc:sldMk cId="3145468335" sldId="2962"/>
            <ac:spMk id="2" creationId="{279640C3-8F29-1070-7FE6-40002970DB11}"/>
          </ac:spMkLst>
        </pc:spChg>
        <pc:spChg chg="mod">
          <ac:chgData name="Andrew Sears" userId="dd368754-77ca-4525-aedf-fc05edc9c941" providerId="ADAL" clId="{3E6D0E2F-D732-4EFE-897F-0684D6E6AA25}" dt="2023-10-16T13:50:13.593" v="7387" actId="20577"/>
          <ac:spMkLst>
            <pc:docMk/>
            <pc:sldMk cId="3145468335" sldId="2962"/>
            <ac:spMk id="3" creationId="{5A9A1670-A4E3-796E-7FB3-6A031ABEB816}"/>
          </ac:spMkLst>
        </pc:spChg>
        <pc:spChg chg="add mod">
          <ac:chgData name="Andrew Sears" userId="dd368754-77ca-4525-aedf-fc05edc9c941" providerId="ADAL" clId="{3E6D0E2F-D732-4EFE-897F-0684D6E6AA25}" dt="2023-10-15T16:17:05.380" v="5426" actId="1076"/>
          <ac:spMkLst>
            <pc:docMk/>
            <pc:sldMk cId="3145468335" sldId="2962"/>
            <ac:spMk id="4" creationId="{4AC52882-D058-FB39-447B-738EC9C79841}"/>
          </ac:spMkLst>
        </pc:spChg>
      </pc:sldChg>
      <pc:sldChg chg="modSp add mod">
        <pc:chgData name="Andrew Sears" userId="dd368754-77ca-4525-aedf-fc05edc9c941" providerId="ADAL" clId="{3E6D0E2F-D732-4EFE-897F-0684D6E6AA25}" dt="2023-10-15T16:05:49.435" v="4564"/>
        <pc:sldMkLst>
          <pc:docMk/>
          <pc:sldMk cId="3359493204" sldId="2963"/>
        </pc:sldMkLst>
        <pc:spChg chg="mod">
          <ac:chgData name="Andrew Sears" userId="dd368754-77ca-4525-aedf-fc05edc9c941" providerId="ADAL" clId="{3E6D0E2F-D732-4EFE-897F-0684D6E6AA25}" dt="2023-10-15T16:05:49.435" v="4564"/>
          <ac:spMkLst>
            <pc:docMk/>
            <pc:sldMk cId="3359493204" sldId="2963"/>
            <ac:spMk id="2" creationId="{CE2CA8B7-7ECD-4F06-9B60-C4E5ABB177A6}"/>
          </ac:spMkLst>
        </pc:spChg>
      </pc:sldChg>
      <pc:sldChg chg="addSp delSp modSp new mod chgLayout">
        <pc:chgData name="Andrew Sears" userId="dd368754-77ca-4525-aedf-fc05edc9c941" providerId="ADAL" clId="{3E6D0E2F-D732-4EFE-897F-0684D6E6AA25}" dt="2023-10-16T13:50:55.648" v="7396" actId="20577"/>
        <pc:sldMkLst>
          <pc:docMk/>
          <pc:sldMk cId="4277969125" sldId="2964"/>
        </pc:sldMkLst>
        <pc:spChg chg="del mod ord">
          <ac:chgData name="Andrew Sears" userId="dd368754-77ca-4525-aedf-fc05edc9c941" providerId="ADAL" clId="{3E6D0E2F-D732-4EFE-897F-0684D6E6AA25}" dt="2023-10-15T16:11:22.471" v="5065" actId="700"/>
          <ac:spMkLst>
            <pc:docMk/>
            <pc:sldMk cId="4277969125" sldId="2964"/>
            <ac:spMk id="2" creationId="{CA708114-6AA7-E5BE-1DAE-C28274270FF8}"/>
          </ac:spMkLst>
        </pc:spChg>
        <pc:spChg chg="del">
          <ac:chgData name="Andrew Sears" userId="dd368754-77ca-4525-aedf-fc05edc9c941" providerId="ADAL" clId="{3E6D0E2F-D732-4EFE-897F-0684D6E6AA25}" dt="2023-10-15T16:11:22.471" v="5065" actId="700"/>
          <ac:spMkLst>
            <pc:docMk/>
            <pc:sldMk cId="4277969125" sldId="2964"/>
            <ac:spMk id="3" creationId="{C3F0981E-3A2D-1CC5-8030-842AE90AA96F}"/>
          </ac:spMkLst>
        </pc:spChg>
        <pc:spChg chg="add mod ord">
          <ac:chgData name="Andrew Sears" userId="dd368754-77ca-4525-aedf-fc05edc9c941" providerId="ADAL" clId="{3E6D0E2F-D732-4EFE-897F-0684D6E6AA25}" dt="2023-10-15T16:18:12.657" v="5451" actId="20577"/>
          <ac:spMkLst>
            <pc:docMk/>
            <pc:sldMk cId="4277969125" sldId="2964"/>
            <ac:spMk id="4" creationId="{ED149F9B-DE48-8267-4199-FA792582C47A}"/>
          </ac:spMkLst>
        </pc:spChg>
        <pc:spChg chg="add mod">
          <ac:chgData name="Andrew Sears" userId="dd368754-77ca-4525-aedf-fc05edc9c941" providerId="ADAL" clId="{3E6D0E2F-D732-4EFE-897F-0684D6E6AA25}" dt="2023-10-15T16:12:59.533" v="5152" actId="404"/>
          <ac:spMkLst>
            <pc:docMk/>
            <pc:sldMk cId="4277969125" sldId="2964"/>
            <ac:spMk id="6" creationId="{98C6DD2E-B900-230C-9BF2-A2E8C840459F}"/>
          </ac:spMkLst>
        </pc:spChg>
        <pc:spChg chg="add mod">
          <ac:chgData name="Andrew Sears" userId="dd368754-77ca-4525-aedf-fc05edc9c941" providerId="ADAL" clId="{3E6D0E2F-D732-4EFE-897F-0684D6E6AA25}" dt="2023-10-15T16:17:41.620" v="5432" actId="20577"/>
          <ac:spMkLst>
            <pc:docMk/>
            <pc:sldMk cId="4277969125" sldId="2964"/>
            <ac:spMk id="7" creationId="{0B00AF50-12EA-11DF-3F7A-52CE3C6515B6}"/>
          </ac:spMkLst>
        </pc:spChg>
        <pc:spChg chg="add mod">
          <ac:chgData name="Andrew Sears" userId="dd368754-77ca-4525-aedf-fc05edc9c941" providerId="ADAL" clId="{3E6D0E2F-D732-4EFE-897F-0684D6E6AA25}" dt="2023-10-16T13:50:55.648" v="7396" actId="20577"/>
          <ac:spMkLst>
            <pc:docMk/>
            <pc:sldMk cId="4277969125" sldId="2964"/>
            <ac:spMk id="8" creationId="{847646C5-2BC9-F962-5C7E-EC9D0C63A3ED}"/>
          </ac:spMkLst>
        </pc:spChg>
        <pc:spChg chg="add mod">
          <ac:chgData name="Andrew Sears" userId="dd368754-77ca-4525-aedf-fc05edc9c941" providerId="ADAL" clId="{3E6D0E2F-D732-4EFE-897F-0684D6E6AA25}" dt="2023-10-15T16:16:15.398" v="5379" actId="14100"/>
          <ac:spMkLst>
            <pc:docMk/>
            <pc:sldMk cId="4277969125" sldId="2964"/>
            <ac:spMk id="9" creationId="{8A93EA94-2F50-B9AA-159C-24DE56CC49CB}"/>
          </ac:spMkLst>
        </pc:spChg>
        <pc:picChg chg="add mod">
          <ac:chgData name="Andrew Sears" userId="dd368754-77ca-4525-aedf-fc05edc9c941" providerId="ADAL" clId="{3E6D0E2F-D732-4EFE-897F-0684D6E6AA25}" dt="2023-10-15T16:13:08.801" v="5154" actId="14100"/>
          <ac:picMkLst>
            <pc:docMk/>
            <pc:sldMk cId="4277969125" sldId="2964"/>
            <ac:picMk id="1026" creationId="{5591636C-9223-AA3F-0A58-93618A28A91E}"/>
          </ac:picMkLst>
        </pc:picChg>
      </pc:sldChg>
      <pc:sldChg chg="modSp add del mod">
        <pc:chgData name="Andrew Sears" userId="dd368754-77ca-4525-aedf-fc05edc9c941" providerId="ADAL" clId="{3E6D0E2F-D732-4EFE-897F-0684D6E6AA25}" dt="2023-10-29T15:27:24.783" v="11042" actId="47"/>
        <pc:sldMkLst>
          <pc:docMk/>
          <pc:sldMk cId="4195305734" sldId="2965"/>
        </pc:sldMkLst>
        <pc:spChg chg="mod">
          <ac:chgData name="Andrew Sears" userId="dd368754-77ca-4525-aedf-fc05edc9c941" providerId="ADAL" clId="{3E6D0E2F-D732-4EFE-897F-0684D6E6AA25}" dt="2023-10-15T16:20:22.348" v="5563" actId="20577"/>
          <ac:spMkLst>
            <pc:docMk/>
            <pc:sldMk cId="4195305734" sldId="2965"/>
            <ac:spMk id="2" creationId="{DB2A9C63-591C-4309-82F4-23341ACE6B7D}"/>
          </ac:spMkLst>
        </pc:spChg>
        <pc:spChg chg="mod">
          <ac:chgData name="Andrew Sears" userId="dd368754-77ca-4525-aedf-fc05edc9c941" providerId="ADAL" clId="{3E6D0E2F-D732-4EFE-897F-0684D6E6AA25}" dt="2023-10-15T16:19:10.009" v="5499" actId="20577"/>
          <ac:spMkLst>
            <pc:docMk/>
            <pc:sldMk cId="4195305734" sldId="2965"/>
            <ac:spMk id="5" creationId="{A2320682-0BB0-4A2F-B9A8-EA7D8A97E810}"/>
          </ac:spMkLst>
        </pc:spChg>
        <pc:spChg chg="mod">
          <ac:chgData name="Andrew Sears" userId="dd368754-77ca-4525-aedf-fc05edc9c941" providerId="ADAL" clId="{3E6D0E2F-D732-4EFE-897F-0684D6E6AA25}" dt="2023-10-15T16:18:32.188" v="5474" actId="20577"/>
          <ac:spMkLst>
            <pc:docMk/>
            <pc:sldMk cId="4195305734" sldId="2965"/>
            <ac:spMk id="8" creationId="{8FEC69F1-4192-4039-9F86-23D9FEB70311}"/>
          </ac:spMkLst>
        </pc:spChg>
      </pc:sldChg>
      <pc:sldChg chg="addSp modSp add mod modAnim">
        <pc:chgData name="Andrew Sears" userId="dd368754-77ca-4525-aedf-fc05edc9c941" providerId="ADAL" clId="{3E6D0E2F-D732-4EFE-897F-0684D6E6AA25}" dt="2023-11-04T21:57:36.921" v="14890" actId="6549"/>
        <pc:sldMkLst>
          <pc:docMk/>
          <pc:sldMk cId="2166632645" sldId="2966"/>
        </pc:sldMkLst>
        <pc:spChg chg="add mod">
          <ac:chgData name="Andrew Sears" userId="dd368754-77ca-4525-aedf-fc05edc9c941" providerId="ADAL" clId="{3E6D0E2F-D732-4EFE-897F-0684D6E6AA25}" dt="2023-11-04T21:57:28.745" v="14889" actId="20577"/>
          <ac:spMkLst>
            <pc:docMk/>
            <pc:sldMk cId="2166632645" sldId="2966"/>
            <ac:spMk id="3" creationId="{BE3554D2-517A-2C54-7814-FB377117BE3F}"/>
          </ac:spMkLst>
        </pc:spChg>
        <pc:spChg chg="add mod">
          <ac:chgData name="Andrew Sears" userId="dd368754-77ca-4525-aedf-fc05edc9c941" providerId="ADAL" clId="{3E6D0E2F-D732-4EFE-897F-0684D6E6AA25}" dt="2023-10-29T15:24:33.330" v="11031" actId="20577"/>
          <ac:spMkLst>
            <pc:docMk/>
            <pc:sldMk cId="2166632645" sldId="2966"/>
            <ac:spMk id="4" creationId="{816A6772-13C0-61AF-CC0A-DE1FEB735B69}"/>
          </ac:spMkLst>
        </pc:spChg>
        <pc:spChg chg="mod">
          <ac:chgData name="Andrew Sears" userId="dd368754-77ca-4525-aedf-fc05edc9c941" providerId="ADAL" clId="{3E6D0E2F-D732-4EFE-897F-0684D6E6AA25}" dt="2023-11-04T21:57:36.921" v="14890" actId="6549"/>
          <ac:spMkLst>
            <pc:docMk/>
            <pc:sldMk cId="2166632645" sldId="2966"/>
            <ac:spMk id="8" creationId="{8FEC69F1-4192-4039-9F86-23D9FEB70311}"/>
          </ac:spMkLst>
        </pc:spChg>
        <pc:spChg chg="mod">
          <ac:chgData name="Andrew Sears" userId="dd368754-77ca-4525-aedf-fc05edc9c941" providerId="ADAL" clId="{3E6D0E2F-D732-4EFE-897F-0684D6E6AA25}" dt="2023-11-04T21:14:34.242" v="14863" actId="6549"/>
          <ac:spMkLst>
            <pc:docMk/>
            <pc:sldMk cId="2166632645" sldId="2966"/>
            <ac:spMk id="9" creationId="{32762CC1-AC6B-4DCD-8FD6-BD484295BFDC}"/>
          </ac:spMkLst>
        </pc:spChg>
        <pc:spChg chg="mod">
          <ac:chgData name="Andrew Sears" userId="dd368754-77ca-4525-aedf-fc05edc9c941" providerId="ADAL" clId="{3E6D0E2F-D732-4EFE-897F-0684D6E6AA25}" dt="2023-10-29T16:47:14.075" v="12606" actId="20577"/>
          <ac:spMkLst>
            <pc:docMk/>
            <pc:sldMk cId="2166632645" sldId="2966"/>
            <ac:spMk id="12" creationId="{16F95E07-6A89-4077-BBEC-6CFEA12C44EF}"/>
          </ac:spMkLst>
        </pc:spChg>
        <pc:spChg chg="mod">
          <ac:chgData name="Andrew Sears" userId="dd368754-77ca-4525-aedf-fc05edc9c941" providerId="ADAL" clId="{3E6D0E2F-D732-4EFE-897F-0684D6E6AA25}" dt="2023-10-29T15:27:05" v="11041" actId="20577"/>
          <ac:spMkLst>
            <pc:docMk/>
            <pc:sldMk cId="2166632645" sldId="2966"/>
            <ac:spMk id="13" creationId="{304A9BD6-533C-42CD-8D52-2032E67EEB37}"/>
          </ac:spMkLst>
        </pc:spChg>
      </pc:sldChg>
      <pc:sldChg chg="addSp modSp new mod ord">
        <pc:chgData name="Andrew Sears" userId="dd368754-77ca-4525-aedf-fc05edc9c941" providerId="ADAL" clId="{3E6D0E2F-D732-4EFE-897F-0684D6E6AA25}" dt="2023-11-01T17:32:02.980" v="13657"/>
        <pc:sldMkLst>
          <pc:docMk/>
          <pc:sldMk cId="2216921996" sldId="2967"/>
        </pc:sldMkLst>
        <pc:spChg chg="add mod">
          <ac:chgData name="Andrew Sears" userId="dd368754-77ca-4525-aedf-fc05edc9c941" providerId="ADAL" clId="{3E6D0E2F-D732-4EFE-897F-0684D6E6AA25}" dt="2023-10-16T14:08:20.755" v="7903" actId="1076"/>
          <ac:spMkLst>
            <pc:docMk/>
            <pc:sldMk cId="2216921996" sldId="2967"/>
            <ac:spMk id="3" creationId="{EE3DB5A9-D050-A2C6-263D-631F6ECFA666}"/>
          </ac:spMkLst>
        </pc:spChg>
        <pc:picChg chg="add mod">
          <ac:chgData name="Andrew Sears" userId="dd368754-77ca-4525-aedf-fc05edc9c941" providerId="ADAL" clId="{3E6D0E2F-D732-4EFE-897F-0684D6E6AA25}" dt="2023-10-16T14:08:59.396" v="7906" actId="1076"/>
          <ac:picMkLst>
            <pc:docMk/>
            <pc:sldMk cId="2216921996" sldId="2967"/>
            <ac:picMk id="2050" creationId="{D7BAC4F2-8BDD-8B5F-AE12-B7EE6254006E}"/>
          </ac:picMkLst>
        </pc:picChg>
      </pc:sldChg>
      <pc:sldChg chg="addSp modSp add mod modAnim">
        <pc:chgData name="Andrew Sears" userId="dd368754-77ca-4525-aedf-fc05edc9c941" providerId="ADAL" clId="{3E6D0E2F-D732-4EFE-897F-0684D6E6AA25}" dt="2023-10-26T15:34:37.337" v="9662" actId="1076"/>
        <pc:sldMkLst>
          <pc:docMk/>
          <pc:sldMk cId="3549676110" sldId="2968"/>
        </pc:sldMkLst>
        <pc:spChg chg="add mod">
          <ac:chgData name="Andrew Sears" userId="dd368754-77ca-4525-aedf-fc05edc9c941" providerId="ADAL" clId="{3E6D0E2F-D732-4EFE-897F-0684D6E6AA25}" dt="2023-10-26T15:34:37.337" v="9662" actId="1076"/>
          <ac:spMkLst>
            <pc:docMk/>
            <pc:sldMk cId="3549676110" sldId="2968"/>
            <ac:spMk id="2" creationId="{4CB37B1C-F1A8-976E-87E9-28CAE92020CF}"/>
          </ac:spMkLst>
        </pc:spChg>
        <pc:spChg chg="add mod">
          <ac:chgData name="Andrew Sears" userId="dd368754-77ca-4525-aedf-fc05edc9c941" providerId="ADAL" clId="{3E6D0E2F-D732-4EFE-897F-0684D6E6AA25}" dt="2023-10-16T14:33:14.018" v="8647" actId="1076"/>
          <ac:spMkLst>
            <pc:docMk/>
            <pc:sldMk cId="3549676110" sldId="2968"/>
            <ac:spMk id="3" creationId="{AE56AD06-03C6-C8CB-3A45-FB0511FD1D47}"/>
          </ac:spMkLst>
        </pc:spChg>
        <pc:spChg chg="mod">
          <ac:chgData name="Andrew Sears" userId="dd368754-77ca-4525-aedf-fc05edc9c941" providerId="ADAL" clId="{3E6D0E2F-D732-4EFE-897F-0684D6E6AA25}" dt="2023-10-16T14:33:17.874" v="8648" actId="6549"/>
          <ac:spMkLst>
            <pc:docMk/>
            <pc:sldMk cId="3549676110" sldId="2968"/>
            <ac:spMk id="8" creationId="{C49278DB-D409-4544-9154-0165C1F9FB9A}"/>
          </ac:spMkLst>
        </pc:spChg>
      </pc:sldChg>
      <pc:sldChg chg="addSp modSp add mod addAnim delAnim modAnim">
        <pc:chgData name="Andrew Sears" userId="dd368754-77ca-4525-aedf-fc05edc9c941" providerId="ADAL" clId="{3E6D0E2F-D732-4EFE-897F-0684D6E6AA25}" dt="2023-10-16T19:43:11.363" v="9190" actId="1076"/>
        <pc:sldMkLst>
          <pc:docMk/>
          <pc:sldMk cId="4191314612" sldId="2969"/>
        </pc:sldMkLst>
        <pc:spChg chg="add mod">
          <ac:chgData name="Andrew Sears" userId="dd368754-77ca-4525-aedf-fc05edc9c941" providerId="ADAL" clId="{3E6D0E2F-D732-4EFE-897F-0684D6E6AA25}" dt="2023-10-16T19:43:11.363" v="9190" actId="1076"/>
          <ac:spMkLst>
            <pc:docMk/>
            <pc:sldMk cId="4191314612" sldId="2969"/>
            <ac:spMk id="2" creationId="{3EA389B1-50F0-32BE-9D51-625C5AFC6E97}"/>
          </ac:spMkLst>
        </pc:spChg>
        <pc:spChg chg="add mod">
          <ac:chgData name="Andrew Sears" userId="dd368754-77ca-4525-aedf-fc05edc9c941" providerId="ADAL" clId="{3E6D0E2F-D732-4EFE-897F-0684D6E6AA25}" dt="2023-10-16T14:35:35.751" v="8756" actId="20577"/>
          <ac:spMkLst>
            <pc:docMk/>
            <pc:sldMk cId="4191314612" sldId="2969"/>
            <ac:spMk id="3" creationId="{31611381-66AE-80B3-CBAF-83FD855B4DCD}"/>
          </ac:spMkLst>
        </pc:spChg>
        <pc:spChg chg="mod">
          <ac:chgData name="Andrew Sears" userId="dd368754-77ca-4525-aedf-fc05edc9c941" providerId="ADAL" clId="{3E6D0E2F-D732-4EFE-897F-0684D6E6AA25}" dt="2023-10-16T19:43:07.142" v="9189" actId="20577"/>
          <ac:spMkLst>
            <pc:docMk/>
            <pc:sldMk cId="4191314612" sldId="2969"/>
            <ac:spMk id="4" creationId="{26ABFA3A-C08D-46E9-9FE7-AFDBA5A8097C}"/>
          </ac:spMkLst>
        </pc:spChg>
        <pc:spChg chg="mod">
          <ac:chgData name="Andrew Sears" userId="dd368754-77ca-4525-aedf-fc05edc9c941" providerId="ADAL" clId="{3E6D0E2F-D732-4EFE-897F-0684D6E6AA25}" dt="2023-10-16T14:33:41.096" v="8650" actId="20577"/>
          <ac:spMkLst>
            <pc:docMk/>
            <pc:sldMk cId="4191314612" sldId="2969"/>
            <ac:spMk id="5" creationId="{5B1700F1-BCCF-4E1A-A2ED-CFBFFB60FA96}"/>
          </ac:spMkLst>
        </pc:spChg>
        <pc:spChg chg="mod">
          <ac:chgData name="Andrew Sears" userId="dd368754-77ca-4525-aedf-fc05edc9c941" providerId="ADAL" clId="{3E6D0E2F-D732-4EFE-897F-0684D6E6AA25}" dt="2023-10-16T14:34:05.874" v="8667" actId="6549"/>
          <ac:spMkLst>
            <pc:docMk/>
            <pc:sldMk cId="4191314612" sldId="2969"/>
            <ac:spMk id="8" creationId="{C49278DB-D409-4544-9154-0165C1F9FB9A}"/>
          </ac:spMkLst>
        </pc:spChg>
      </pc:sldChg>
      <pc:sldChg chg="addSp modSp add mod modAnim modNotesTx">
        <pc:chgData name="Andrew Sears" userId="dd368754-77ca-4525-aedf-fc05edc9c941" providerId="ADAL" clId="{3E6D0E2F-D732-4EFE-897F-0684D6E6AA25}" dt="2023-10-24T13:52:33.865" v="9615" actId="313"/>
        <pc:sldMkLst>
          <pc:docMk/>
          <pc:sldMk cId="3016478183" sldId="2970"/>
        </pc:sldMkLst>
        <pc:spChg chg="mod">
          <ac:chgData name="Andrew Sears" userId="dd368754-77ca-4525-aedf-fc05edc9c941" providerId="ADAL" clId="{3E6D0E2F-D732-4EFE-897F-0684D6E6AA25}" dt="2023-10-16T19:43:55.970" v="9224" actId="1076"/>
          <ac:spMkLst>
            <pc:docMk/>
            <pc:sldMk cId="3016478183" sldId="2970"/>
            <ac:spMk id="2" creationId="{4CB37B1C-F1A8-976E-87E9-28CAE92020CF}"/>
          </ac:spMkLst>
        </pc:spChg>
        <pc:spChg chg="mod ord">
          <ac:chgData name="Andrew Sears" userId="dd368754-77ca-4525-aedf-fc05edc9c941" providerId="ADAL" clId="{3E6D0E2F-D732-4EFE-897F-0684D6E6AA25}" dt="2023-10-16T19:38:52.065" v="9013" actId="1076"/>
          <ac:spMkLst>
            <pc:docMk/>
            <pc:sldMk cId="3016478183" sldId="2970"/>
            <ac:spMk id="3" creationId="{AE56AD06-03C6-C8CB-3A45-FB0511FD1D47}"/>
          </ac:spMkLst>
        </pc:spChg>
        <pc:spChg chg="mod">
          <ac:chgData name="Andrew Sears" userId="dd368754-77ca-4525-aedf-fc05edc9c941" providerId="ADAL" clId="{3E6D0E2F-D732-4EFE-897F-0684D6E6AA25}" dt="2023-10-16T19:43:28.260" v="9221" actId="20577"/>
          <ac:spMkLst>
            <pc:docMk/>
            <pc:sldMk cId="3016478183" sldId="2970"/>
            <ac:spMk id="4" creationId="{26ABFA3A-C08D-46E9-9FE7-AFDBA5A8097C}"/>
          </ac:spMkLst>
        </pc:spChg>
        <pc:spChg chg="mod">
          <ac:chgData name="Andrew Sears" userId="dd368754-77ca-4525-aedf-fc05edc9c941" providerId="ADAL" clId="{3E6D0E2F-D732-4EFE-897F-0684D6E6AA25}" dt="2023-10-16T19:42:17.867" v="9116" actId="6549"/>
          <ac:spMkLst>
            <pc:docMk/>
            <pc:sldMk cId="3016478183" sldId="2970"/>
            <ac:spMk id="7" creationId="{F0FDC557-5235-4D27-AFD3-0E5172309803}"/>
          </ac:spMkLst>
        </pc:spChg>
        <pc:spChg chg="mod">
          <ac:chgData name="Andrew Sears" userId="dd368754-77ca-4525-aedf-fc05edc9c941" providerId="ADAL" clId="{3E6D0E2F-D732-4EFE-897F-0684D6E6AA25}" dt="2023-10-16T19:42:36.173" v="9133" actId="20577"/>
          <ac:spMkLst>
            <pc:docMk/>
            <pc:sldMk cId="3016478183" sldId="2970"/>
            <ac:spMk id="8" creationId="{C49278DB-D409-4544-9154-0165C1F9FB9A}"/>
          </ac:spMkLst>
        </pc:spChg>
        <pc:spChg chg="add mod">
          <ac:chgData name="Andrew Sears" userId="dd368754-77ca-4525-aedf-fc05edc9c941" providerId="ADAL" clId="{3E6D0E2F-D732-4EFE-897F-0684D6E6AA25}" dt="2023-10-16T19:44:51.009" v="9285" actId="1076"/>
          <ac:spMkLst>
            <pc:docMk/>
            <pc:sldMk cId="3016478183" sldId="2970"/>
            <ac:spMk id="19" creationId="{234AA751-D67A-B86D-8860-F4498DE815EC}"/>
          </ac:spMkLst>
        </pc:spChg>
        <pc:spChg chg="add mod">
          <ac:chgData name="Andrew Sears" userId="dd368754-77ca-4525-aedf-fc05edc9c941" providerId="ADAL" clId="{3E6D0E2F-D732-4EFE-897F-0684D6E6AA25}" dt="2023-10-24T13:52:33.865" v="9615" actId="313"/>
          <ac:spMkLst>
            <pc:docMk/>
            <pc:sldMk cId="3016478183" sldId="2970"/>
            <ac:spMk id="20" creationId="{882125E2-6878-E68C-8115-631415258B73}"/>
          </ac:spMkLst>
        </pc:spChg>
      </pc:sldChg>
      <pc:sldChg chg="addSp delSp modSp new mod ord chgLayout">
        <pc:chgData name="Andrew Sears" userId="dd368754-77ca-4525-aedf-fc05edc9c941" providerId="ADAL" clId="{3E6D0E2F-D732-4EFE-897F-0684D6E6AA25}" dt="2023-11-01T17:31:14.889" v="13654"/>
        <pc:sldMkLst>
          <pc:docMk/>
          <pc:sldMk cId="2365896433" sldId="2971"/>
        </pc:sldMkLst>
        <pc:spChg chg="del mod ord">
          <ac:chgData name="Andrew Sears" userId="dd368754-77ca-4525-aedf-fc05edc9c941" providerId="ADAL" clId="{3E6D0E2F-D732-4EFE-897F-0684D6E6AA25}" dt="2023-10-24T13:46:08.347" v="9406" actId="700"/>
          <ac:spMkLst>
            <pc:docMk/>
            <pc:sldMk cId="2365896433" sldId="2971"/>
            <ac:spMk id="2" creationId="{5A02B504-DA47-880E-BDAA-39D8D8AE01D3}"/>
          </ac:spMkLst>
        </pc:spChg>
        <pc:spChg chg="add mod ord">
          <ac:chgData name="Andrew Sears" userId="dd368754-77ca-4525-aedf-fc05edc9c941" providerId="ADAL" clId="{3E6D0E2F-D732-4EFE-897F-0684D6E6AA25}" dt="2023-10-24T13:48:27.935" v="9528" actId="14100"/>
          <ac:spMkLst>
            <pc:docMk/>
            <pc:sldMk cId="2365896433" sldId="2971"/>
            <ac:spMk id="3" creationId="{7609BD76-6705-0C56-F968-79A9041AA2C7}"/>
          </ac:spMkLst>
        </pc:spChg>
        <pc:spChg chg="add mod ord">
          <ac:chgData name="Andrew Sears" userId="dd368754-77ca-4525-aedf-fc05edc9c941" providerId="ADAL" clId="{3E6D0E2F-D732-4EFE-897F-0684D6E6AA25}" dt="2023-10-24T13:49:32.203" v="9543" actId="403"/>
          <ac:spMkLst>
            <pc:docMk/>
            <pc:sldMk cId="2365896433" sldId="2971"/>
            <ac:spMk id="4" creationId="{17705E13-EFE5-289C-965E-5DD0E8DB39A2}"/>
          </ac:spMkLst>
        </pc:spChg>
      </pc:sldChg>
      <pc:sldChg chg="add ord">
        <pc:chgData name="Andrew Sears" userId="dd368754-77ca-4525-aedf-fc05edc9c941" providerId="ADAL" clId="{3E6D0E2F-D732-4EFE-897F-0684D6E6AA25}" dt="2023-10-30T22:19:22.770" v="13101"/>
        <pc:sldMkLst>
          <pc:docMk/>
          <pc:sldMk cId="2392247433" sldId="2972"/>
        </pc:sldMkLst>
      </pc:sldChg>
      <pc:sldChg chg="add">
        <pc:chgData name="Andrew Sears" userId="dd368754-77ca-4525-aedf-fc05edc9c941" providerId="ADAL" clId="{3E6D0E2F-D732-4EFE-897F-0684D6E6AA25}" dt="2023-10-26T16:11:49.897" v="9855"/>
        <pc:sldMkLst>
          <pc:docMk/>
          <pc:sldMk cId="2488512031" sldId="2973"/>
        </pc:sldMkLst>
      </pc:sldChg>
      <pc:sldChg chg="addSp delSp modSp new del mod ord">
        <pc:chgData name="Andrew Sears" userId="dd368754-77ca-4525-aedf-fc05edc9c941" providerId="ADAL" clId="{3E6D0E2F-D732-4EFE-897F-0684D6E6AA25}" dt="2023-10-29T15:34:40.238" v="11062" actId="47"/>
        <pc:sldMkLst>
          <pc:docMk/>
          <pc:sldMk cId="3184228726" sldId="2974"/>
        </pc:sldMkLst>
        <pc:spChg chg="add del mod">
          <ac:chgData name="Andrew Sears" userId="dd368754-77ca-4525-aedf-fc05edc9c941" providerId="ADAL" clId="{3E6D0E2F-D732-4EFE-897F-0684D6E6AA25}" dt="2023-10-26T16:25:32.662" v="10309" actId="1076"/>
          <ac:spMkLst>
            <pc:docMk/>
            <pc:sldMk cId="3184228726" sldId="2974"/>
            <ac:spMk id="4" creationId="{2558BF68-73B2-35E5-AEAB-D872EAECC9B0}"/>
          </ac:spMkLst>
        </pc:spChg>
        <pc:picChg chg="add mod">
          <ac:chgData name="Andrew Sears" userId="dd368754-77ca-4525-aedf-fc05edc9c941" providerId="ADAL" clId="{3E6D0E2F-D732-4EFE-897F-0684D6E6AA25}" dt="2023-10-26T16:25:19.046" v="10302" actId="1076"/>
          <ac:picMkLst>
            <pc:docMk/>
            <pc:sldMk cId="3184228726" sldId="2974"/>
            <ac:picMk id="1026" creationId="{45E48B2D-8017-D3C8-7D49-EB576DAB2216}"/>
          </ac:picMkLst>
        </pc:picChg>
      </pc:sldChg>
      <pc:sldChg chg="modSp new mod ord modNotesTx">
        <pc:chgData name="Andrew Sears" userId="dd368754-77ca-4525-aedf-fc05edc9c941" providerId="ADAL" clId="{3E6D0E2F-D732-4EFE-897F-0684D6E6AA25}" dt="2023-11-19T15:32:52.552" v="17049" actId="20577"/>
        <pc:sldMkLst>
          <pc:docMk/>
          <pc:sldMk cId="3496487757" sldId="2975"/>
        </pc:sldMkLst>
        <pc:spChg chg="mod">
          <ac:chgData name="Andrew Sears" userId="dd368754-77ca-4525-aedf-fc05edc9c941" providerId="ADAL" clId="{3E6D0E2F-D732-4EFE-897F-0684D6E6AA25}" dt="2023-10-26T16:47:54.620" v="10348" actId="20577"/>
          <ac:spMkLst>
            <pc:docMk/>
            <pc:sldMk cId="3496487757" sldId="2975"/>
            <ac:spMk id="2" creationId="{8F862105-BC2E-9D9A-47E6-91CB57C978A3}"/>
          </ac:spMkLst>
        </pc:spChg>
        <pc:spChg chg="mod">
          <ac:chgData name="Andrew Sears" userId="dd368754-77ca-4525-aedf-fc05edc9c941" providerId="ADAL" clId="{3E6D0E2F-D732-4EFE-897F-0684D6E6AA25}" dt="2023-11-19T15:32:52.552" v="17049" actId="20577"/>
          <ac:spMkLst>
            <pc:docMk/>
            <pc:sldMk cId="3496487757" sldId="2975"/>
            <ac:spMk id="3" creationId="{F1A769B6-F3A8-816B-6451-C037D11761C8}"/>
          </ac:spMkLst>
        </pc:spChg>
      </pc:sldChg>
      <pc:sldChg chg="modSp add del mod">
        <pc:chgData name="Andrew Sears" userId="dd368754-77ca-4525-aedf-fc05edc9c941" providerId="ADAL" clId="{3E6D0E2F-D732-4EFE-897F-0684D6E6AA25}" dt="2023-11-01T17:31:38.513" v="13655" actId="47"/>
        <pc:sldMkLst>
          <pc:docMk/>
          <pc:sldMk cId="4066025603" sldId="2976"/>
        </pc:sldMkLst>
        <pc:spChg chg="mod">
          <ac:chgData name="Andrew Sears" userId="dd368754-77ca-4525-aedf-fc05edc9c941" providerId="ADAL" clId="{3E6D0E2F-D732-4EFE-897F-0684D6E6AA25}" dt="2023-10-27T13:44:18.847" v="10782" actId="6549"/>
          <ac:spMkLst>
            <pc:docMk/>
            <pc:sldMk cId="4066025603" sldId="2976"/>
            <ac:spMk id="2" creationId="{CE2CA8B7-7ECD-4F06-9B60-C4E5ABB177A6}"/>
          </ac:spMkLst>
        </pc:spChg>
      </pc:sldChg>
      <pc:sldChg chg="modSp new del mod">
        <pc:chgData name="Andrew Sears" userId="dd368754-77ca-4525-aedf-fc05edc9c941" providerId="ADAL" clId="{3E6D0E2F-D732-4EFE-897F-0684D6E6AA25}" dt="2023-11-01T17:31:38.513" v="13655" actId="47"/>
        <pc:sldMkLst>
          <pc:docMk/>
          <pc:sldMk cId="1425411902" sldId="2977"/>
        </pc:sldMkLst>
        <pc:spChg chg="mod">
          <ac:chgData name="Andrew Sears" userId="dd368754-77ca-4525-aedf-fc05edc9c941" providerId="ADAL" clId="{3E6D0E2F-D732-4EFE-897F-0684D6E6AA25}" dt="2023-10-27T13:44:41.386" v="10820" actId="20577"/>
          <ac:spMkLst>
            <pc:docMk/>
            <pc:sldMk cId="1425411902" sldId="2977"/>
            <ac:spMk id="3" creationId="{9F973821-08EC-0499-E625-E7CC16343F6E}"/>
          </ac:spMkLst>
        </pc:spChg>
      </pc:sldChg>
      <pc:sldChg chg="modSp add">
        <pc:chgData name="Andrew Sears" userId="dd368754-77ca-4525-aedf-fc05edc9c941" providerId="ADAL" clId="{3E6D0E2F-D732-4EFE-897F-0684D6E6AA25}" dt="2023-11-04T21:14:55.222" v="14865"/>
        <pc:sldMkLst>
          <pc:docMk/>
          <pc:sldMk cId="167278275" sldId="2978"/>
        </pc:sldMkLst>
        <pc:spChg chg="mod">
          <ac:chgData name="Andrew Sears" userId="dd368754-77ca-4525-aedf-fc05edc9c941" providerId="ADAL" clId="{3E6D0E2F-D732-4EFE-897F-0684D6E6AA25}" dt="2023-11-04T17:53:35.799" v="13714" actId="6549"/>
          <ac:spMkLst>
            <pc:docMk/>
            <pc:sldMk cId="167278275" sldId="2978"/>
            <ac:spMk id="8" creationId="{8FEC69F1-4192-4039-9F86-23D9FEB70311}"/>
          </ac:spMkLst>
        </pc:spChg>
        <pc:spChg chg="mod">
          <ac:chgData name="Andrew Sears" userId="dd368754-77ca-4525-aedf-fc05edc9c941" providerId="ADAL" clId="{3E6D0E2F-D732-4EFE-897F-0684D6E6AA25}" dt="2023-11-04T21:14:55.222" v="14865"/>
          <ac:spMkLst>
            <pc:docMk/>
            <pc:sldMk cId="167278275" sldId="2978"/>
            <ac:spMk id="9" creationId="{32762CC1-AC6B-4DCD-8FD6-BD484295BFDC}"/>
          </ac:spMkLst>
        </pc:spChg>
      </pc:sldChg>
      <pc:sldChg chg="add del">
        <pc:chgData name="Andrew Sears" userId="dd368754-77ca-4525-aedf-fc05edc9c941" providerId="ADAL" clId="{3E6D0E2F-D732-4EFE-897F-0684D6E6AA25}" dt="2023-10-29T15:23:46.937" v="11007"/>
        <pc:sldMkLst>
          <pc:docMk/>
          <pc:sldMk cId="2256745622" sldId="2978"/>
        </pc:sldMkLst>
      </pc:sldChg>
      <pc:sldChg chg="add del">
        <pc:chgData name="Andrew Sears" userId="dd368754-77ca-4525-aedf-fc05edc9c941" providerId="ADAL" clId="{3E6D0E2F-D732-4EFE-897F-0684D6E6AA25}" dt="2023-10-29T15:26:38.278" v="11036"/>
        <pc:sldMkLst>
          <pc:docMk/>
          <pc:sldMk cId="2820766197" sldId="2978"/>
        </pc:sldMkLst>
      </pc:sldChg>
      <pc:sldChg chg="modSp add mod modAnim">
        <pc:chgData name="Andrew Sears" userId="dd368754-77ca-4525-aedf-fc05edc9c941" providerId="ADAL" clId="{3E6D0E2F-D732-4EFE-897F-0684D6E6AA25}" dt="2023-11-04T21:14:16.121" v="14861" actId="6549"/>
        <pc:sldMkLst>
          <pc:docMk/>
          <pc:sldMk cId="3376474759" sldId="2979"/>
        </pc:sldMkLst>
        <pc:spChg chg="mod">
          <ac:chgData name="Andrew Sears" userId="dd368754-77ca-4525-aedf-fc05edc9c941" providerId="ADAL" clId="{3E6D0E2F-D732-4EFE-897F-0684D6E6AA25}" dt="2023-11-04T20:18:26.249" v="13765" actId="20577"/>
          <ac:spMkLst>
            <pc:docMk/>
            <pc:sldMk cId="3376474759" sldId="2979"/>
            <ac:spMk id="3" creationId="{BE3554D2-517A-2C54-7814-FB377117BE3F}"/>
          </ac:spMkLst>
        </pc:spChg>
        <pc:spChg chg="mod">
          <ac:chgData name="Andrew Sears" userId="dd368754-77ca-4525-aedf-fc05edc9c941" providerId="ADAL" clId="{3E6D0E2F-D732-4EFE-897F-0684D6E6AA25}" dt="2023-11-04T20:16:54.207" v="13720" actId="6549"/>
          <ac:spMkLst>
            <pc:docMk/>
            <pc:sldMk cId="3376474759" sldId="2979"/>
            <ac:spMk id="8" creationId="{8FEC69F1-4192-4039-9F86-23D9FEB70311}"/>
          </ac:spMkLst>
        </pc:spChg>
        <pc:spChg chg="mod">
          <ac:chgData name="Andrew Sears" userId="dd368754-77ca-4525-aedf-fc05edc9c941" providerId="ADAL" clId="{3E6D0E2F-D732-4EFE-897F-0684D6E6AA25}" dt="2023-11-04T21:14:16.121" v="14861" actId="6549"/>
          <ac:spMkLst>
            <pc:docMk/>
            <pc:sldMk cId="3376474759" sldId="2979"/>
            <ac:spMk id="9" creationId="{32762CC1-AC6B-4DCD-8FD6-BD484295BFDC}"/>
          </ac:spMkLst>
        </pc:spChg>
        <pc:picChg chg="mod">
          <ac:chgData name="Andrew Sears" userId="dd368754-77ca-4525-aedf-fc05edc9c941" providerId="ADAL" clId="{3E6D0E2F-D732-4EFE-897F-0684D6E6AA25}" dt="2023-11-04T20:18:10.536" v="13764" actId="1076"/>
          <ac:picMkLst>
            <pc:docMk/>
            <pc:sldMk cId="3376474759" sldId="2979"/>
            <ac:picMk id="5122" creationId="{8F063813-B241-41FF-841E-FF188D87CB5B}"/>
          </ac:picMkLst>
        </pc:picChg>
      </pc:sldChg>
      <pc:sldChg chg="addSp delSp modSp new mod chgLayout">
        <pc:chgData name="Andrew Sears" userId="dd368754-77ca-4525-aedf-fc05edc9c941" providerId="ADAL" clId="{3E6D0E2F-D732-4EFE-897F-0684D6E6AA25}" dt="2023-11-24T19:51:05.679" v="26358"/>
        <pc:sldMkLst>
          <pc:docMk/>
          <pc:sldMk cId="180170389" sldId="2980"/>
        </pc:sldMkLst>
        <pc:spChg chg="del mod ord">
          <ac:chgData name="Andrew Sears" userId="dd368754-77ca-4525-aedf-fc05edc9c941" providerId="ADAL" clId="{3E6D0E2F-D732-4EFE-897F-0684D6E6AA25}" dt="2023-10-29T15:41:54.318" v="11331" actId="700"/>
          <ac:spMkLst>
            <pc:docMk/>
            <pc:sldMk cId="180170389" sldId="2980"/>
            <ac:spMk id="2" creationId="{D8D8D0D2-2D03-5AAD-8B51-0030AC63B9B2}"/>
          </ac:spMkLst>
        </pc:spChg>
        <pc:spChg chg="add mod ord">
          <ac:chgData name="Andrew Sears" userId="dd368754-77ca-4525-aedf-fc05edc9c941" providerId="ADAL" clId="{3E6D0E2F-D732-4EFE-897F-0684D6E6AA25}" dt="2023-10-29T15:43:42.744" v="11543" actId="6549"/>
          <ac:spMkLst>
            <pc:docMk/>
            <pc:sldMk cId="180170389" sldId="2980"/>
            <ac:spMk id="3" creationId="{9A62DC3C-ACE5-CBA5-1895-EEB2C98E73D0}"/>
          </ac:spMkLst>
        </pc:spChg>
        <pc:spChg chg="add mod ord">
          <ac:chgData name="Andrew Sears" userId="dd368754-77ca-4525-aedf-fc05edc9c941" providerId="ADAL" clId="{3E6D0E2F-D732-4EFE-897F-0684D6E6AA25}" dt="2023-11-24T19:51:05.679" v="26358"/>
          <ac:spMkLst>
            <pc:docMk/>
            <pc:sldMk cId="180170389" sldId="2980"/>
            <ac:spMk id="4" creationId="{CE9AEDAB-8610-CD9B-6C67-A17FAA19AF67}"/>
          </ac:spMkLst>
        </pc:spChg>
      </pc:sldChg>
      <pc:sldChg chg="addSp delSp modSp add mod delAnim modAnim modNotesTx">
        <pc:chgData name="Andrew Sears" userId="dd368754-77ca-4525-aedf-fc05edc9c941" providerId="ADAL" clId="{3E6D0E2F-D732-4EFE-897F-0684D6E6AA25}" dt="2023-10-30T22:28:00.237" v="13648" actId="404"/>
        <pc:sldMkLst>
          <pc:docMk/>
          <pc:sldMk cId="391635722" sldId="2981"/>
        </pc:sldMkLst>
        <pc:spChg chg="add mod">
          <ac:chgData name="Andrew Sears" userId="dd368754-77ca-4525-aedf-fc05edc9c941" providerId="ADAL" clId="{3E6D0E2F-D732-4EFE-897F-0684D6E6AA25}" dt="2023-10-30T22:26:46.629" v="13626" actId="114"/>
          <ac:spMkLst>
            <pc:docMk/>
            <pc:sldMk cId="391635722" sldId="2981"/>
            <ac:spMk id="2" creationId="{643F7612-354B-D3EC-D08F-643A942B83A1}"/>
          </ac:spMkLst>
        </pc:spChg>
        <pc:spChg chg="mod">
          <ac:chgData name="Andrew Sears" userId="dd368754-77ca-4525-aedf-fc05edc9c941" providerId="ADAL" clId="{3E6D0E2F-D732-4EFE-897F-0684D6E6AA25}" dt="2023-10-30T22:28:00.237" v="13648" actId="404"/>
          <ac:spMkLst>
            <pc:docMk/>
            <pc:sldMk cId="391635722" sldId="2981"/>
            <ac:spMk id="3" creationId="{12D01861-293D-400E-B616-B32F539228F5}"/>
          </ac:spMkLst>
        </pc:spChg>
        <pc:spChg chg="del mod">
          <ac:chgData name="Andrew Sears" userId="dd368754-77ca-4525-aedf-fc05edc9c941" providerId="ADAL" clId="{3E6D0E2F-D732-4EFE-897F-0684D6E6AA25}" dt="2023-10-30T22:27:43.194" v="13635" actId="478"/>
          <ac:spMkLst>
            <pc:docMk/>
            <pc:sldMk cId="391635722" sldId="2981"/>
            <ac:spMk id="4" creationId="{EB7B733C-C236-4B9B-A1F9-FD15185096CF}"/>
          </ac:spMkLst>
        </pc:spChg>
        <pc:spChg chg="mod">
          <ac:chgData name="Andrew Sears" userId="dd368754-77ca-4525-aedf-fc05edc9c941" providerId="ADAL" clId="{3E6D0E2F-D732-4EFE-897F-0684D6E6AA25}" dt="2023-10-30T22:27:35.529" v="13633" actId="1076"/>
          <ac:spMkLst>
            <pc:docMk/>
            <pc:sldMk cId="391635722" sldId="2981"/>
            <ac:spMk id="7" creationId="{2A317AAF-3217-4286-8C7B-9A3B8C7D31F0}"/>
          </ac:spMkLst>
        </pc:spChg>
        <pc:spChg chg="mod">
          <ac:chgData name="Andrew Sears" userId="dd368754-77ca-4525-aedf-fc05edc9c941" providerId="ADAL" clId="{3E6D0E2F-D732-4EFE-897F-0684D6E6AA25}" dt="2023-10-30T22:27:39.890" v="13634" actId="1076"/>
          <ac:spMkLst>
            <pc:docMk/>
            <pc:sldMk cId="391635722" sldId="2981"/>
            <ac:spMk id="8" creationId="{CCBF1C90-1F7F-4E2C-9574-F4A27238E7A2}"/>
          </ac:spMkLst>
        </pc:spChg>
        <pc:spChg chg="del mod">
          <ac:chgData name="Andrew Sears" userId="dd368754-77ca-4525-aedf-fc05edc9c941" providerId="ADAL" clId="{3E6D0E2F-D732-4EFE-897F-0684D6E6AA25}" dt="2023-10-30T22:27:43.210" v="13637"/>
          <ac:spMkLst>
            <pc:docMk/>
            <pc:sldMk cId="391635722" sldId="2981"/>
            <ac:spMk id="11" creationId="{6DF9F47C-C2DE-425A-9E3D-A10F9BE8E69A}"/>
          </ac:spMkLst>
        </pc:spChg>
        <pc:spChg chg="del mod">
          <ac:chgData name="Andrew Sears" userId="dd368754-77ca-4525-aedf-fc05edc9c941" providerId="ADAL" clId="{3E6D0E2F-D732-4EFE-897F-0684D6E6AA25}" dt="2023-10-30T22:25:50.624" v="13549"/>
          <ac:spMkLst>
            <pc:docMk/>
            <pc:sldMk cId="391635722" sldId="2981"/>
            <ac:spMk id="14" creationId="{B89ACF44-3E68-78AD-8CDB-B9FBB7D1E205}"/>
          </ac:spMkLst>
        </pc:spChg>
        <pc:graphicFrameChg chg="mod">
          <ac:chgData name="Andrew Sears" userId="dd368754-77ca-4525-aedf-fc05edc9c941" providerId="ADAL" clId="{3E6D0E2F-D732-4EFE-897F-0684D6E6AA25}" dt="2023-10-30T22:25:17.095" v="13544" actId="313"/>
          <ac:graphicFrameMkLst>
            <pc:docMk/>
            <pc:sldMk cId="391635722" sldId="2981"/>
            <ac:graphicFrameMk id="5" creationId="{90F35C59-32E3-4A32-A9EB-49681D633947}"/>
          </ac:graphicFrameMkLst>
        </pc:graphicFrameChg>
      </pc:sldChg>
      <pc:sldChg chg="modSp new mod ord">
        <pc:chgData name="Andrew Sears" userId="dd368754-77ca-4525-aedf-fc05edc9c941" providerId="ADAL" clId="{3E6D0E2F-D732-4EFE-897F-0684D6E6AA25}" dt="2023-11-19T17:04:28.442" v="22061" actId="313"/>
        <pc:sldMkLst>
          <pc:docMk/>
          <pc:sldMk cId="3965127672" sldId="2982"/>
        </pc:sldMkLst>
        <pc:spChg chg="mod">
          <ac:chgData name="Andrew Sears" userId="dd368754-77ca-4525-aedf-fc05edc9c941" providerId="ADAL" clId="{3E6D0E2F-D732-4EFE-897F-0684D6E6AA25}" dt="2023-10-30T15:38:13.674" v="12739" actId="20577"/>
          <ac:spMkLst>
            <pc:docMk/>
            <pc:sldMk cId="3965127672" sldId="2982"/>
            <ac:spMk id="2" creationId="{9D1594B5-FD29-10D6-517A-A95A06685482}"/>
          </ac:spMkLst>
        </pc:spChg>
        <pc:spChg chg="mod">
          <ac:chgData name="Andrew Sears" userId="dd368754-77ca-4525-aedf-fc05edc9c941" providerId="ADAL" clId="{3E6D0E2F-D732-4EFE-897F-0684D6E6AA25}" dt="2023-11-19T17:04:28.442" v="22061" actId="313"/>
          <ac:spMkLst>
            <pc:docMk/>
            <pc:sldMk cId="3965127672" sldId="2982"/>
            <ac:spMk id="3" creationId="{1EB3270B-FA32-36D7-CBAD-683056D75D46}"/>
          </ac:spMkLst>
        </pc:spChg>
      </pc:sldChg>
      <pc:sldChg chg="modSp new mod">
        <pc:chgData name="Andrew Sears" userId="dd368754-77ca-4525-aedf-fc05edc9c941" providerId="ADAL" clId="{3E6D0E2F-D732-4EFE-897F-0684D6E6AA25}" dt="2023-11-04T14:23:47.060" v="13699" actId="20577"/>
        <pc:sldMkLst>
          <pc:docMk/>
          <pc:sldMk cId="4135826401" sldId="2983"/>
        </pc:sldMkLst>
        <pc:spChg chg="mod">
          <ac:chgData name="Andrew Sears" userId="dd368754-77ca-4525-aedf-fc05edc9c941" providerId="ADAL" clId="{3E6D0E2F-D732-4EFE-897F-0684D6E6AA25}" dt="2023-11-04T14:23:40.714" v="13697"/>
          <ac:spMkLst>
            <pc:docMk/>
            <pc:sldMk cId="4135826401" sldId="2983"/>
            <ac:spMk id="2" creationId="{B8DDDE2C-B1B4-C22D-66E3-02A2A0B34C08}"/>
          </ac:spMkLst>
        </pc:spChg>
        <pc:spChg chg="mod">
          <ac:chgData name="Andrew Sears" userId="dd368754-77ca-4525-aedf-fc05edc9c941" providerId="ADAL" clId="{3E6D0E2F-D732-4EFE-897F-0684D6E6AA25}" dt="2023-11-04T14:23:47.060" v="13699" actId="20577"/>
          <ac:spMkLst>
            <pc:docMk/>
            <pc:sldMk cId="4135826401" sldId="2983"/>
            <ac:spMk id="3" creationId="{4ECE6CAB-55AB-285E-17DE-634FDD428BFC}"/>
          </ac:spMkLst>
        </pc:spChg>
      </pc:sldChg>
      <pc:sldChg chg="modSp new mod">
        <pc:chgData name="Andrew Sears" userId="dd368754-77ca-4525-aedf-fc05edc9c941" providerId="ADAL" clId="{3E6D0E2F-D732-4EFE-897F-0684D6E6AA25}" dt="2023-11-04T14:24:36.565" v="13713" actId="20577"/>
        <pc:sldMkLst>
          <pc:docMk/>
          <pc:sldMk cId="517795358" sldId="2984"/>
        </pc:sldMkLst>
        <pc:spChg chg="mod">
          <ac:chgData name="Andrew Sears" userId="dd368754-77ca-4525-aedf-fc05edc9c941" providerId="ADAL" clId="{3E6D0E2F-D732-4EFE-897F-0684D6E6AA25}" dt="2023-11-04T14:24:36.565" v="13713" actId="20577"/>
          <ac:spMkLst>
            <pc:docMk/>
            <pc:sldMk cId="517795358" sldId="2984"/>
            <ac:spMk id="2" creationId="{258BF949-605E-5E12-2C5C-F3116B6144AD}"/>
          </ac:spMkLst>
        </pc:spChg>
      </pc:sldChg>
      <pc:sldChg chg="modSp add mod modNotesTx">
        <pc:chgData name="Andrew Sears" userId="dd368754-77ca-4525-aedf-fc05edc9c941" providerId="ADAL" clId="{3E6D0E2F-D732-4EFE-897F-0684D6E6AA25}" dt="2023-11-04T20:44:10.734" v="13989" actId="14100"/>
        <pc:sldMkLst>
          <pc:docMk/>
          <pc:sldMk cId="2499868161" sldId="2985"/>
        </pc:sldMkLst>
        <pc:spChg chg="mod">
          <ac:chgData name="Andrew Sears" userId="dd368754-77ca-4525-aedf-fc05edc9c941" providerId="ADAL" clId="{3E6D0E2F-D732-4EFE-897F-0684D6E6AA25}" dt="2023-11-04T20:38:36.256" v="13828" actId="20577"/>
          <ac:spMkLst>
            <pc:docMk/>
            <pc:sldMk cId="2499868161" sldId="2985"/>
            <ac:spMk id="3" creationId="{12D01861-293D-400E-B616-B32F539228F5}"/>
          </ac:spMkLst>
        </pc:spChg>
        <pc:spChg chg="mod">
          <ac:chgData name="Andrew Sears" userId="dd368754-77ca-4525-aedf-fc05edc9c941" providerId="ADAL" clId="{3E6D0E2F-D732-4EFE-897F-0684D6E6AA25}" dt="2023-11-04T20:41:31.877" v="13977" actId="1076"/>
          <ac:spMkLst>
            <pc:docMk/>
            <pc:sldMk cId="2499868161" sldId="2985"/>
            <ac:spMk id="4" creationId="{EB7B733C-C236-4B9B-A1F9-FD15185096CF}"/>
          </ac:spMkLst>
        </pc:spChg>
        <pc:spChg chg="mod">
          <ac:chgData name="Andrew Sears" userId="dd368754-77ca-4525-aedf-fc05edc9c941" providerId="ADAL" clId="{3E6D0E2F-D732-4EFE-897F-0684D6E6AA25}" dt="2023-11-04T20:41:08.222" v="13954" actId="14100"/>
          <ac:spMkLst>
            <pc:docMk/>
            <pc:sldMk cId="2499868161" sldId="2985"/>
            <ac:spMk id="7" creationId="{2A317AAF-3217-4286-8C7B-9A3B8C7D31F0}"/>
          </ac:spMkLst>
        </pc:spChg>
        <pc:spChg chg="mod">
          <ac:chgData name="Andrew Sears" userId="dd368754-77ca-4525-aedf-fc05edc9c941" providerId="ADAL" clId="{3E6D0E2F-D732-4EFE-897F-0684D6E6AA25}" dt="2023-11-04T20:41:08.222" v="13954" actId="14100"/>
          <ac:spMkLst>
            <pc:docMk/>
            <pc:sldMk cId="2499868161" sldId="2985"/>
            <ac:spMk id="8" creationId="{CCBF1C90-1F7F-4E2C-9574-F4A27238E7A2}"/>
          </ac:spMkLst>
        </pc:spChg>
        <pc:spChg chg="mod">
          <ac:chgData name="Andrew Sears" userId="dd368754-77ca-4525-aedf-fc05edc9c941" providerId="ADAL" clId="{3E6D0E2F-D732-4EFE-897F-0684D6E6AA25}" dt="2023-11-04T20:43:51.948" v="13979" actId="14100"/>
          <ac:spMkLst>
            <pc:docMk/>
            <pc:sldMk cId="2499868161" sldId="2985"/>
            <ac:spMk id="9" creationId="{662FD7E9-75DB-8A99-B7ED-07EA1F8BF821}"/>
          </ac:spMkLst>
        </pc:spChg>
        <pc:spChg chg="mod">
          <ac:chgData name="Andrew Sears" userId="dd368754-77ca-4525-aedf-fc05edc9c941" providerId="ADAL" clId="{3E6D0E2F-D732-4EFE-897F-0684D6E6AA25}" dt="2023-11-04T20:41:08.222" v="13954" actId="14100"/>
          <ac:spMkLst>
            <pc:docMk/>
            <pc:sldMk cId="2499868161" sldId="2985"/>
            <ac:spMk id="11" creationId="{6DF9F47C-C2DE-425A-9E3D-A10F9BE8E69A}"/>
          </ac:spMkLst>
        </pc:spChg>
        <pc:spChg chg="mod">
          <ac:chgData name="Andrew Sears" userId="dd368754-77ca-4525-aedf-fc05edc9c941" providerId="ADAL" clId="{3E6D0E2F-D732-4EFE-897F-0684D6E6AA25}" dt="2023-11-04T20:44:10.734" v="13989" actId="14100"/>
          <ac:spMkLst>
            <pc:docMk/>
            <pc:sldMk cId="2499868161" sldId="2985"/>
            <ac:spMk id="13" creationId="{1BE6C9DB-D7F6-4A47-AF30-BDD8464F7E0C}"/>
          </ac:spMkLst>
        </pc:spChg>
        <pc:graphicFrameChg chg="mod">
          <ac:chgData name="Andrew Sears" userId="dd368754-77ca-4525-aedf-fc05edc9c941" providerId="ADAL" clId="{3E6D0E2F-D732-4EFE-897F-0684D6E6AA25}" dt="2023-11-04T20:41:08.222" v="13954" actId="14100"/>
          <ac:graphicFrameMkLst>
            <pc:docMk/>
            <pc:sldMk cId="2499868161" sldId="2985"/>
            <ac:graphicFrameMk id="5" creationId="{90F35C59-32E3-4A32-A9EB-49681D633947}"/>
          </ac:graphicFrameMkLst>
        </pc:graphicFrameChg>
      </pc:sldChg>
      <pc:sldChg chg="modSp new mod ord">
        <pc:chgData name="Andrew Sears" userId="dd368754-77ca-4525-aedf-fc05edc9c941" providerId="ADAL" clId="{3E6D0E2F-D732-4EFE-897F-0684D6E6AA25}" dt="2023-11-04T22:04:03.594" v="15081" actId="20577"/>
        <pc:sldMkLst>
          <pc:docMk/>
          <pc:sldMk cId="2689981364" sldId="2986"/>
        </pc:sldMkLst>
        <pc:spChg chg="mod">
          <ac:chgData name="Andrew Sears" userId="dd368754-77ca-4525-aedf-fc05edc9c941" providerId="ADAL" clId="{3E6D0E2F-D732-4EFE-897F-0684D6E6AA25}" dt="2023-11-04T21:08:44.905" v="14694" actId="6549"/>
          <ac:spMkLst>
            <pc:docMk/>
            <pc:sldMk cId="2689981364" sldId="2986"/>
            <ac:spMk id="2" creationId="{D8BA5E59-01E1-6B10-1AD0-FE5172829147}"/>
          </ac:spMkLst>
        </pc:spChg>
        <pc:spChg chg="mod">
          <ac:chgData name="Andrew Sears" userId="dd368754-77ca-4525-aedf-fc05edc9c941" providerId="ADAL" clId="{3E6D0E2F-D732-4EFE-897F-0684D6E6AA25}" dt="2023-11-04T22:04:03.594" v="15081" actId="20577"/>
          <ac:spMkLst>
            <pc:docMk/>
            <pc:sldMk cId="2689981364" sldId="2986"/>
            <ac:spMk id="3" creationId="{BD72015B-BA14-1D93-4859-C486390690E6}"/>
          </ac:spMkLst>
        </pc:spChg>
      </pc:sldChg>
      <pc:sldChg chg="addSp delSp modSp new mod chgLayout">
        <pc:chgData name="Andrew Sears" userId="dd368754-77ca-4525-aedf-fc05edc9c941" providerId="ADAL" clId="{3E6D0E2F-D732-4EFE-897F-0684D6E6AA25}" dt="2023-11-05T15:46:28.958" v="15389" actId="20577"/>
        <pc:sldMkLst>
          <pc:docMk/>
          <pc:sldMk cId="518961920" sldId="2987"/>
        </pc:sldMkLst>
        <pc:spChg chg="del mod ord">
          <ac:chgData name="Andrew Sears" userId="dd368754-77ca-4525-aedf-fc05edc9c941" providerId="ADAL" clId="{3E6D0E2F-D732-4EFE-897F-0684D6E6AA25}" dt="2023-11-05T15:44:45.298" v="15110" actId="700"/>
          <ac:spMkLst>
            <pc:docMk/>
            <pc:sldMk cId="518961920" sldId="2987"/>
            <ac:spMk id="2" creationId="{BA067B1C-06F2-4A08-D0B5-524BDCBB38BD}"/>
          </ac:spMkLst>
        </pc:spChg>
        <pc:spChg chg="add mod ord">
          <ac:chgData name="Andrew Sears" userId="dd368754-77ca-4525-aedf-fc05edc9c941" providerId="ADAL" clId="{3E6D0E2F-D732-4EFE-897F-0684D6E6AA25}" dt="2023-11-05T15:44:50.295" v="15128" actId="20577"/>
          <ac:spMkLst>
            <pc:docMk/>
            <pc:sldMk cId="518961920" sldId="2987"/>
            <ac:spMk id="3" creationId="{CAF47660-3E20-6D05-9B1D-7C956311CA72}"/>
          </ac:spMkLst>
        </pc:spChg>
        <pc:spChg chg="add mod ord">
          <ac:chgData name="Andrew Sears" userId="dd368754-77ca-4525-aedf-fc05edc9c941" providerId="ADAL" clId="{3E6D0E2F-D732-4EFE-897F-0684D6E6AA25}" dt="2023-11-05T15:46:28.958" v="15389" actId="20577"/>
          <ac:spMkLst>
            <pc:docMk/>
            <pc:sldMk cId="518961920" sldId="2987"/>
            <ac:spMk id="4" creationId="{5591BCFF-2C4E-7616-8C79-DD000A8A1DC6}"/>
          </ac:spMkLst>
        </pc:spChg>
      </pc:sldChg>
      <pc:sldChg chg="addSp delSp modSp new mod">
        <pc:chgData name="Andrew Sears" userId="dd368754-77ca-4525-aedf-fc05edc9c941" providerId="ADAL" clId="{3E6D0E2F-D732-4EFE-897F-0684D6E6AA25}" dt="2023-11-05T16:34:17.251" v="15472" actId="1076"/>
        <pc:sldMkLst>
          <pc:docMk/>
          <pc:sldMk cId="1757200776" sldId="2988"/>
        </pc:sldMkLst>
        <pc:spChg chg="mod">
          <ac:chgData name="Andrew Sears" userId="dd368754-77ca-4525-aedf-fc05edc9c941" providerId="ADAL" clId="{3E6D0E2F-D732-4EFE-897F-0684D6E6AA25}" dt="2023-11-05T16:26:28.875" v="15444" actId="20577"/>
          <ac:spMkLst>
            <pc:docMk/>
            <pc:sldMk cId="1757200776" sldId="2988"/>
            <ac:spMk id="2" creationId="{77AD120D-F85E-BB15-261C-7E7EE22AEB95}"/>
          </ac:spMkLst>
        </pc:spChg>
        <pc:spChg chg="del">
          <ac:chgData name="Andrew Sears" userId="dd368754-77ca-4525-aedf-fc05edc9c941" providerId="ADAL" clId="{3E6D0E2F-D732-4EFE-897F-0684D6E6AA25}" dt="2023-11-05T16:26:50.519" v="15445" actId="1032"/>
          <ac:spMkLst>
            <pc:docMk/>
            <pc:sldMk cId="1757200776" sldId="2988"/>
            <ac:spMk id="3" creationId="{6C88EFE8-BEB0-2459-963A-7969734715F8}"/>
          </ac:spMkLst>
        </pc:spChg>
        <pc:spChg chg="add del mod">
          <ac:chgData name="Andrew Sears" userId="dd368754-77ca-4525-aedf-fc05edc9c941" providerId="ADAL" clId="{3E6D0E2F-D732-4EFE-897F-0684D6E6AA25}" dt="2023-11-05T16:29:46.011" v="15453" actId="478"/>
          <ac:spMkLst>
            <pc:docMk/>
            <pc:sldMk cId="1757200776" sldId="2988"/>
            <ac:spMk id="6" creationId="{4F4E68F8-BEDE-CBAD-4AD6-6931C1F7D487}"/>
          </ac:spMkLst>
        </pc:spChg>
        <pc:spChg chg="add mod">
          <ac:chgData name="Andrew Sears" userId="dd368754-77ca-4525-aedf-fc05edc9c941" providerId="ADAL" clId="{3E6D0E2F-D732-4EFE-897F-0684D6E6AA25}" dt="2023-11-05T16:34:17.251" v="15472" actId="1076"/>
          <ac:spMkLst>
            <pc:docMk/>
            <pc:sldMk cId="1757200776" sldId="2988"/>
            <ac:spMk id="9" creationId="{1AE86217-B4C4-57D1-DC41-83584496E45D}"/>
          </ac:spMkLst>
        </pc:spChg>
        <pc:graphicFrameChg chg="add del mod modGraphic">
          <ac:chgData name="Andrew Sears" userId="dd368754-77ca-4525-aedf-fc05edc9c941" providerId="ADAL" clId="{3E6D0E2F-D732-4EFE-897F-0684D6E6AA25}" dt="2023-11-05T16:29:42.261" v="15452" actId="478"/>
          <ac:graphicFrameMkLst>
            <pc:docMk/>
            <pc:sldMk cId="1757200776" sldId="2988"/>
            <ac:graphicFrameMk id="4" creationId="{49504CD6-5FF8-5CD8-75D0-C55BFB130A1E}"/>
          </ac:graphicFrameMkLst>
        </pc:graphicFrameChg>
        <pc:picChg chg="add mod">
          <ac:chgData name="Andrew Sears" userId="dd368754-77ca-4525-aedf-fc05edc9c941" providerId="ADAL" clId="{3E6D0E2F-D732-4EFE-897F-0684D6E6AA25}" dt="2023-11-05T16:34:11.499" v="15471" actId="1076"/>
          <ac:picMkLst>
            <pc:docMk/>
            <pc:sldMk cId="1757200776" sldId="2988"/>
            <ac:picMk id="8" creationId="{2DD898C4-E378-0075-164F-D41AAC09CDA6}"/>
          </ac:picMkLst>
        </pc:picChg>
      </pc:sldChg>
      <pc:sldChg chg="modSp add del mod">
        <pc:chgData name="Andrew Sears" userId="dd368754-77ca-4525-aedf-fc05edc9c941" providerId="ADAL" clId="{3E6D0E2F-D732-4EFE-897F-0684D6E6AA25}" dt="2023-11-19T15:21:55.650" v="16197" actId="47"/>
        <pc:sldMkLst>
          <pc:docMk/>
          <pc:sldMk cId="122672759" sldId="2989"/>
        </pc:sldMkLst>
        <pc:spChg chg="mod">
          <ac:chgData name="Andrew Sears" userId="dd368754-77ca-4525-aedf-fc05edc9c941" providerId="ADAL" clId="{3E6D0E2F-D732-4EFE-897F-0684D6E6AA25}" dt="2023-11-19T15:12:36.135" v="15815" actId="1076"/>
          <ac:spMkLst>
            <pc:docMk/>
            <pc:sldMk cId="122672759" sldId="2989"/>
            <ac:spMk id="12" creationId="{00000000-0000-0000-0000-000000000000}"/>
          </ac:spMkLst>
        </pc:spChg>
      </pc:sldChg>
      <pc:sldChg chg="modSp add mod">
        <pc:chgData name="Andrew Sears" userId="dd368754-77ca-4525-aedf-fc05edc9c941" providerId="ADAL" clId="{3E6D0E2F-D732-4EFE-897F-0684D6E6AA25}" dt="2023-11-19T15:03:34.709" v="15597" actId="14100"/>
        <pc:sldMkLst>
          <pc:docMk/>
          <pc:sldMk cId="1883690692" sldId="2990"/>
        </pc:sldMkLst>
        <pc:spChg chg="mod">
          <ac:chgData name="Andrew Sears" userId="dd368754-77ca-4525-aedf-fc05edc9c941" providerId="ADAL" clId="{3E6D0E2F-D732-4EFE-897F-0684D6E6AA25}" dt="2023-11-19T15:03:34.709" v="15597" actId="14100"/>
          <ac:spMkLst>
            <pc:docMk/>
            <pc:sldMk cId="1883690692" sldId="2990"/>
            <ac:spMk id="2" creationId="{CE2CA8B7-7ECD-4F06-9B60-C4E5ABB177A6}"/>
          </ac:spMkLst>
        </pc:spChg>
      </pc:sldChg>
      <pc:sldChg chg="add">
        <pc:chgData name="Andrew Sears" userId="dd368754-77ca-4525-aedf-fc05edc9c941" providerId="ADAL" clId="{3E6D0E2F-D732-4EFE-897F-0684D6E6AA25}" dt="2023-11-19T15:43:26.484" v="17460"/>
        <pc:sldMkLst>
          <pc:docMk/>
          <pc:sldMk cId="3267154059" sldId="2991"/>
        </pc:sldMkLst>
      </pc:sldChg>
      <pc:sldChg chg="add del">
        <pc:chgData name="Andrew Sears" userId="dd368754-77ca-4525-aedf-fc05edc9c941" providerId="ADAL" clId="{3E6D0E2F-D732-4EFE-897F-0684D6E6AA25}" dt="2023-11-19T15:43:14.554" v="17459" actId="2696"/>
        <pc:sldMkLst>
          <pc:docMk/>
          <pc:sldMk cId="4029784112" sldId="2991"/>
        </pc:sldMkLst>
      </pc:sldChg>
      <pc:sldChg chg="addSp delSp modSp add mod ord">
        <pc:chgData name="Andrew Sears" userId="dd368754-77ca-4525-aedf-fc05edc9c941" providerId="ADAL" clId="{3E6D0E2F-D732-4EFE-897F-0684D6E6AA25}" dt="2023-11-19T16:09:35.781" v="18951" actId="20577"/>
        <pc:sldMkLst>
          <pc:docMk/>
          <pc:sldMk cId="392684495" sldId="2992"/>
        </pc:sldMkLst>
        <pc:spChg chg="mod">
          <ac:chgData name="Andrew Sears" userId="dd368754-77ca-4525-aedf-fc05edc9c941" providerId="ADAL" clId="{3E6D0E2F-D732-4EFE-897F-0684D6E6AA25}" dt="2023-11-19T15:20:41.397" v="16196" actId="20577"/>
          <ac:spMkLst>
            <pc:docMk/>
            <pc:sldMk cId="392684495" sldId="2992"/>
            <ac:spMk id="2" creationId="{27C79BE7-775F-4C79-9386-AB9C809AE820}"/>
          </ac:spMkLst>
        </pc:spChg>
        <pc:spChg chg="mod">
          <ac:chgData name="Andrew Sears" userId="dd368754-77ca-4525-aedf-fc05edc9c941" providerId="ADAL" clId="{3E6D0E2F-D732-4EFE-897F-0684D6E6AA25}" dt="2023-11-19T15:17:31.866" v="16013" actId="1036"/>
          <ac:spMkLst>
            <pc:docMk/>
            <pc:sldMk cId="392684495" sldId="2992"/>
            <ac:spMk id="3" creationId="{6EB9E71E-6D1D-42D0-8734-9A3225517803}"/>
          </ac:spMkLst>
        </pc:spChg>
        <pc:spChg chg="mod">
          <ac:chgData name="Andrew Sears" userId="dd368754-77ca-4525-aedf-fc05edc9c941" providerId="ADAL" clId="{3E6D0E2F-D732-4EFE-897F-0684D6E6AA25}" dt="2023-11-19T15:17:31.866" v="16013" actId="1036"/>
          <ac:spMkLst>
            <pc:docMk/>
            <pc:sldMk cId="392684495" sldId="2992"/>
            <ac:spMk id="4" creationId="{1F27B4AB-325C-45C4-B080-1A73B3E76DFF}"/>
          </ac:spMkLst>
        </pc:spChg>
        <pc:spChg chg="mod">
          <ac:chgData name="Andrew Sears" userId="dd368754-77ca-4525-aedf-fc05edc9c941" providerId="ADAL" clId="{3E6D0E2F-D732-4EFE-897F-0684D6E6AA25}" dt="2023-11-19T15:17:31.866" v="16013" actId="1036"/>
          <ac:spMkLst>
            <pc:docMk/>
            <pc:sldMk cId="392684495" sldId="2992"/>
            <ac:spMk id="5" creationId="{8DCED440-C7FD-450E-9E7D-E3D4D700D9EA}"/>
          </ac:spMkLst>
        </pc:spChg>
        <pc:spChg chg="mod">
          <ac:chgData name="Andrew Sears" userId="dd368754-77ca-4525-aedf-fc05edc9c941" providerId="ADAL" clId="{3E6D0E2F-D732-4EFE-897F-0684D6E6AA25}" dt="2023-11-19T15:17:31.866" v="16013" actId="1036"/>
          <ac:spMkLst>
            <pc:docMk/>
            <pc:sldMk cId="392684495" sldId="2992"/>
            <ac:spMk id="6" creationId="{15E1DEA6-BECB-4689-B967-B06E9C9429C1}"/>
          </ac:spMkLst>
        </pc:spChg>
        <pc:spChg chg="mod">
          <ac:chgData name="Andrew Sears" userId="dd368754-77ca-4525-aedf-fc05edc9c941" providerId="ADAL" clId="{3E6D0E2F-D732-4EFE-897F-0684D6E6AA25}" dt="2023-11-19T15:17:31.866" v="16013" actId="1036"/>
          <ac:spMkLst>
            <pc:docMk/>
            <pc:sldMk cId="392684495" sldId="2992"/>
            <ac:spMk id="7" creationId="{3BECB459-71D2-4813-BCC0-FAD48FC5FC91}"/>
          </ac:spMkLst>
        </pc:spChg>
        <pc:spChg chg="mod">
          <ac:chgData name="Andrew Sears" userId="dd368754-77ca-4525-aedf-fc05edc9c941" providerId="ADAL" clId="{3E6D0E2F-D732-4EFE-897F-0684D6E6AA25}" dt="2023-11-19T15:17:31.866" v="16013" actId="1036"/>
          <ac:spMkLst>
            <pc:docMk/>
            <pc:sldMk cId="392684495" sldId="2992"/>
            <ac:spMk id="10" creationId="{42963811-A3B6-44B3-B843-EB8E4EA8A57C}"/>
          </ac:spMkLst>
        </pc:spChg>
        <pc:spChg chg="mod">
          <ac:chgData name="Andrew Sears" userId="dd368754-77ca-4525-aedf-fc05edc9c941" providerId="ADAL" clId="{3E6D0E2F-D732-4EFE-897F-0684D6E6AA25}" dt="2023-11-19T15:17:31.866" v="16013" actId="1036"/>
          <ac:spMkLst>
            <pc:docMk/>
            <pc:sldMk cId="392684495" sldId="2992"/>
            <ac:spMk id="11" creationId="{1630F668-251D-427D-A4DA-EBABA6BC90C3}"/>
          </ac:spMkLst>
        </pc:spChg>
        <pc:spChg chg="mod">
          <ac:chgData name="Andrew Sears" userId="dd368754-77ca-4525-aedf-fc05edc9c941" providerId="ADAL" clId="{3E6D0E2F-D732-4EFE-897F-0684D6E6AA25}" dt="2023-11-19T15:17:31.866" v="16013" actId="1036"/>
          <ac:spMkLst>
            <pc:docMk/>
            <pc:sldMk cId="392684495" sldId="2992"/>
            <ac:spMk id="12" creationId="{E4F97DC4-12E8-4C4E-9169-74E681EFC1F2}"/>
          </ac:spMkLst>
        </pc:spChg>
        <pc:spChg chg="mod">
          <ac:chgData name="Andrew Sears" userId="dd368754-77ca-4525-aedf-fc05edc9c941" providerId="ADAL" clId="{3E6D0E2F-D732-4EFE-897F-0684D6E6AA25}" dt="2023-11-19T15:17:31.866" v="16013" actId="1036"/>
          <ac:spMkLst>
            <pc:docMk/>
            <pc:sldMk cId="392684495" sldId="2992"/>
            <ac:spMk id="13" creationId="{7C07CB82-87AF-60D1-C9A8-3B64BF56CC81}"/>
          </ac:spMkLst>
        </pc:spChg>
        <pc:spChg chg="mod">
          <ac:chgData name="Andrew Sears" userId="dd368754-77ca-4525-aedf-fc05edc9c941" providerId="ADAL" clId="{3E6D0E2F-D732-4EFE-897F-0684D6E6AA25}" dt="2023-11-19T15:17:31.866" v="16013" actId="1036"/>
          <ac:spMkLst>
            <pc:docMk/>
            <pc:sldMk cId="392684495" sldId="2992"/>
            <ac:spMk id="14" creationId="{A0F96D44-39A5-FED4-9B3D-FCC38CD567D3}"/>
          </ac:spMkLst>
        </pc:spChg>
        <pc:spChg chg="mod">
          <ac:chgData name="Andrew Sears" userId="dd368754-77ca-4525-aedf-fc05edc9c941" providerId="ADAL" clId="{3E6D0E2F-D732-4EFE-897F-0684D6E6AA25}" dt="2023-11-19T15:17:31.866" v="16013" actId="1036"/>
          <ac:spMkLst>
            <pc:docMk/>
            <pc:sldMk cId="392684495" sldId="2992"/>
            <ac:spMk id="15" creationId="{9194FEAD-54FF-0AD4-4E50-0BAC8E4B0771}"/>
          </ac:spMkLst>
        </pc:spChg>
        <pc:spChg chg="add del mod">
          <ac:chgData name="Andrew Sears" userId="dd368754-77ca-4525-aedf-fc05edc9c941" providerId="ADAL" clId="{3E6D0E2F-D732-4EFE-897F-0684D6E6AA25}" dt="2023-11-19T15:18:55.694" v="16062" actId="478"/>
          <ac:spMkLst>
            <pc:docMk/>
            <pc:sldMk cId="392684495" sldId="2992"/>
            <ac:spMk id="16" creationId="{4638F275-2FAC-918C-0508-920078322830}"/>
          </ac:spMkLst>
        </pc:spChg>
        <pc:spChg chg="del">
          <ac:chgData name="Andrew Sears" userId="dd368754-77ca-4525-aedf-fc05edc9c941" providerId="ADAL" clId="{3E6D0E2F-D732-4EFE-897F-0684D6E6AA25}" dt="2023-11-19T15:13:24.485" v="15822" actId="478"/>
          <ac:spMkLst>
            <pc:docMk/>
            <pc:sldMk cId="392684495" sldId="2992"/>
            <ac:spMk id="17" creationId="{8A0836E8-9423-F026-C280-F881D8841B78}"/>
          </ac:spMkLst>
        </pc:spChg>
        <pc:spChg chg="add mod">
          <ac:chgData name="Andrew Sears" userId="dd368754-77ca-4525-aedf-fc05edc9c941" providerId="ADAL" clId="{3E6D0E2F-D732-4EFE-897F-0684D6E6AA25}" dt="2023-11-19T16:06:10.127" v="18805" actId="1076"/>
          <ac:spMkLst>
            <pc:docMk/>
            <pc:sldMk cId="392684495" sldId="2992"/>
            <ac:spMk id="18" creationId="{A9ABBC39-2855-DF97-8742-F7283F94B129}"/>
          </ac:spMkLst>
        </pc:spChg>
        <pc:spChg chg="add mod">
          <ac:chgData name="Andrew Sears" userId="dd368754-77ca-4525-aedf-fc05edc9c941" providerId="ADAL" clId="{3E6D0E2F-D732-4EFE-897F-0684D6E6AA25}" dt="2023-11-19T15:19:31.246" v="16090" actId="20577"/>
          <ac:spMkLst>
            <pc:docMk/>
            <pc:sldMk cId="392684495" sldId="2992"/>
            <ac:spMk id="19" creationId="{53BCAE73-356C-126D-9605-5135EC44A738}"/>
          </ac:spMkLst>
        </pc:spChg>
        <pc:spChg chg="add mod">
          <ac:chgData name="Andrew Sears" userId="dd368754-77ca-4525-aedf-fc05edc9c941" providerId="ADAL" clId="{3E6D0E2F-D732-4EFE-897F-0684D6E6AA25}" dt="2023-11-19T16:00:27.456" v="18785" actId="1076"/>
          <ac:spMkLst>
            <pc:docMk/>
            <pc:sldMk cId="392684495" sldId="2992"/>
            <ac:spMk id="20" creationId="{25ED544E-5874-066E-FB1F-C7D4B20C4638}"/>
          </ac:spMkLst>
        </pc:spChg>
        <pc:spChg chg="add del mod">
          <ac:chgData name="Andrew Sears" userId="dd368754-77ca-4525-aedf-fc05edc9c941" providerId="ADAL" clId="{3E6D0E2F-D732-4EFE-897F-0684D6E6AA25}" dt="2023-11-19T16:00:39.773" v="18787" actId="478"/>
          <ac:spMkLst>
            <pc:docMk/>
            <pc:sldMk cId="392684495" sldId="2992"/>
            <ac:spMk id="21" creationId="{D016F0C8-EE0D-DEE2-075D-266C11D3183C}"/>
          </ac:spMkLst>
        </pc:spChg>
        <pc:spChg chg="add mod">
          <ac:chgData name="Andrew Sears" userId="dd368754-77ca-4525-aedf-fc05edc9c941" providerId="ADAL" clId="{3E6D0E2F-D732-4EFE-897F-0684D6E6AA25}" dt="2023-11-19T16:09:35.781" v="18951" actId="20577"/>
          <ac:spMkLst>
            <pc:docMk/>
            <pc:sldMk cId="392684495" sldId="2992"/>
            <ac:spMk id="22" creationId="{AF3685E1-7199-5019-8149-6BBB31C16692}"/>
          </ac:spMkLst>
        </pc:spChg>
        <pc:spChg chg="add del mod">
          <ac:chgData name="Andrew Sears" userId="dd368754-77ca-4525-aedf-fc05edc9c941" providerId="ADAL" clId="{3E6D0E2F-D732-4EFE-897F-0684D6E6AA25}" dt="2023-11-19T16:00:39.773" v="18787" actId="478"/>
          <ac:spMkLst>
            <pc:docMk/>
            <pc:sldMk cId="392684495" sldId="2992"/>
            <ac:spMk id="23" creationId="{B96C3D51-2872-24DA-A738-EDE55D37E410}"/>
          </ac:spMkLst>
        </pc:spChg>
      </pc:sldChg>
      <pc:sldChg chg="addSp modSp add mod ord">
        <pc:chgData name="Andrew Sears" userId="dd368754-77ca-4525-aedf-fc05edc9c941" providerId="ADAL" clId="{3E6D0E2F-D732-4EFE-897F-0684D6E6AA25}" dt="2023-11-19T16:01:00.669" v="18789" actId="1076"/>
        <pc:sldMkLst>
          <pc:docMk/>
          <pc:sldMk cId="450146787" sldId="2993"/>
        </pc:sldMkLst>
        <pc:spChg chg="add mod">
          <ac:chgData name="Andrew Sears" userId="dd368754-77ca-4525-aedf-fc05edc9c941" providerId="ADAL" clId="{3E6D0E2F-D732-4EFE-897F-0684D6E6AA25}" dt="2023-11-19T16:01:00.669" v="18789" actId="1076"/>
          <ac:spMkLst>
            <pc:docMk/>
            <pc:sldMk cId="450146787" sldId="2993"/>
            <ac:spMk id="16" creationId="{DEA19E6E-C906-8F6A-59F5-F99C99BA9F82}"/>
          </ac:spMkLst>
        </pc:spChg>
        <pc:spChg chg="add mod">
          <ac:chgData name="Andrew Sears" userId="dd368754-77ca-4525-aedf-fc05edc9c941" providerId="ADAL" clId="{3E6D0E2F-D732-4EFE-897F-0684D6E6AA25}" dt="2023-11-19T16:01:00.669" v="18789" actId="1076"/>
          <ac:spMkLst>
            <pc:docMk/>
            <pc:sldMk cId="450146787" sldId="2993"/>
            <ac:spMk id="18" creationId="{5D8F93CA-0BC0-FBE0-DB8C-A34BF5919DEE}"/>
          </ac:spMkLst>
        </pc:spChg>
      </pc:sldChg>
      <pc:sldChg chg="add">
        <pc:chgData name="Andrew Sears" userId="dd368754-77ca-4525-aedf-fc05edc9c941" providerId="ADAL" clId="{3E6D0E2F-D732-4EFE-897F-0684D6E6AA25}" dt="2023-11-19T15:43:26.484" v="17460"/>
        <pc:sldMkLst>
          <pc:docMk/>
          <pc:sldMk cId="1195737910" sldId="2994"/>
        </pc:sldMkLst>
      </pc:sldChg>
      <pc:sldChg chg="add del">
        <pc:chgData name="Andrew Sears" userId="dd368754-77ca-4525-aedf-fc05edc9c941" providerId="ADAL" clId="{3E6D0E2F-D732-4EFE-897F-0684D6E6AA25}" dt="2023-11-19T15:43:14.554" v="17459" actId="2696"/>
        <pc:sldMkLst>
          <pc:docMk/>
          <pc:sldMk cId="1608865580" sldId="2994"/>
        </pc:sldMkLst>
      </pc:sldChg>
      <pc:sldChg chg="addSp delSp modSp new mod modAnim modNotesTx">
        <pc:chgData name="Andrew Sears" userId="dd368754-77ca-4525-aedf-fc05edc9c941" providerId="ADAL" clId="{3E6D0E2F-D732-4EFE-897F-0684D6E6AA25}" dt="2023-11-22T16:04:18.207" v="25730" actId="14100"/>
        <pc:sldMkLst>
          <pc:docMk/>
          <pc:sldMk cId="447581212" sldId="2995"/>
        </pc:sldMkLst>
        <pc:spChg chg="mod">
          <ac:chgData name="Andrew Sears" userId="dd368754-77ca-4525-aedf-fc05edc9c941" providerId="ADAL" clId="{3E6D0E2F-D732-4EFE-897F-0684D6E6AA25}" dt="2023-11-19T15:38:37.803" v="17301" actId="20577"/>
          <ac:spMkLst>
            <pc:docMk/>
            <pc:sldMk cId="447581212" sldId="2995"/>
            <ac:spMk id="2" creationId="{42D7025C-679F-F249-0080-0E9A54A60E37}"/>
          </ac:spMkLst>
        </pc:spChg>
        <pc:spChg chg="add mod">
          <ac:chgData name="Andrew Sears" userId="dd368754-77ca-4525-aedf-fc05edc9c941" providerId="ADAL" clId="{3E6D0E2F-D732-4EFE-897F-0684D6E6AA25}" dt="2023-11-19T15:43:36.570" v="17483" actId="1038"/>
          <ac:spMkLst>
            <pc:docMk/>
            <pc:sldMk cId="447581212" sldId="2995"/>
            <ac:spMk id="3" creationId="{8F819CF1-7659-67E2-4713-20079E7F175B}"/>
          </ac:spMkLst>
        </pc:spChg>
        <pc:spChg chg="add mod">
          <ac:chgData name="Andrew Sears" userId="dd368754-77ca-4525-aedf-fc05edc9c941" providerId="ADAL" clId="{3E6D0E2F-D732-4EFE-897F-0684D6E6AA25}" dt="2023-11-19T15:43:36.570" v="17483" actId="1038"/>
          <ac:spMkLst>
            <pc:docMk/>
            <pc:sldMk cId="447581212" sldId="2995"/>
            <ac:spMk id="4" creationId="{4D6E81CC-DC31-6FBF-B4CB-A0379D34D91E}"/>
          </ac:spMkLst>
        </pc:spChg>
        <pc:spChg chg="add mod">
          <ac:chgData name="Andrew Sears" userId="dd368754-77ca-4525-aedf-fc05edc9c941" providerId="ADAL" clId="{3E6D0E2F-D732-4EFE-897F-0684D6E6AA25}" dt="2023-11-19T15:43:36.570" v="17483" actId="1038"/>
          <ac:spMkLst>
            <pc:docMk/>
            <pc:sldMk cId="447581212" sldId="2995"/>
            <ac:spMk id="5" creationId="{FB4C7AF1-4359-CD0F-B392-4E3C7EDFD147}"/>
          </ac:spMkLst>
        </pc:spChg>
        <pc:spChg chg="add mod">
          <ac:chgData name="Andrew Sears" userId="dd368754-77ca-4525-aedf-fc05edc9c941" providerId="ADAL" clId="{3E6D0E2F-D732-4EFE-897F-0684D6E6AA25}" dt="2023-11-19T15:43:36.570" v="17483" actId="1038"/>
          <ac:spMkLst>
            <pc:docMk/>
            <pc:sldMk cId="447581212" sldId="2995"/>
            <ac:spMk id="6" creationId="{7877AEB0-6EC2-44BD-A7C2-91A6BE261A4D}"/>
          </ac:spMkLst>
        </pc:spChg>
        <pc:spChg chg="add mod">
          <ac:chgData name="Andrew Sears" userId="dd368754-77ca-4525-aedf-fc05edc9c941" providerId="ADAL" clId="{3E6D0E2F-D732-4EFE-897F-0684D6E6AA25}" dt="2023-11-20T14:23:52.980" v="25690" actId="20577"/>
          <ac:spMkLst>
            <pc:docMk/>
            <pc:sldMk cId="447581212" sldId="2995"/>
            <ac:spMk id="7" creationId="{B9A526EF-846F-2024-B796-9046623D3553}"/>
          </ac:spMkLst>
        </pc:spChg>
        <pc:spChg chg="add mod">
          <ac:chgData name="Andrew Sears" userId="dd368754-77ca-4525-aedf-fc05edc9c941" providerId="ADAL" clId="{3E6D0E2F-D732-4EFE-897F-0684D6E6AA25}" dt="2023-11-19T15:43:36.570" v="17483" actId="1038"/>
          <ac:spMkLst>
            <pc:docMk/>
            <pc:sldMk cId="447581212" sldId="2995"/>
            <ac:spMk id="8" creationId="{185DB9A1-1885-570A-5687-C08D70A16E78}"/>
          </ac:spMkLst>
        </pc:spChg>
        <pc:spChg chg="add mod">
          <ac:chgData name="Andrew Sears" userId="dd368754-77ca-4525-aedf-fc05edc9c941" providerId="ADAL" clId="{3E6D0E2F-D732-4EFE-897F-0684D6E6AA25}" dt="2023-11-19T15:43:36.570" v="17483" actId="1038"/>
          <ac:spMkLst>
            <pc:docMk/>
            <pc:sldMk cId="447581212" sldId="2995"/>
            <ac:spMk id="9" creationId="{7330EDB7-6024-C09B-DA86-D0CE34DDC5FD}"/>
          </ac:spMkLst>
        </pc:spChg>
        <pc:spChg chg="add del">
          <ac:chgData name="Andrew Sears" userId="dd368754-77ca-4525-aedf-fc05edc9c941" providerId="ADAL" clId="{3E6D0E2F-D732-4EFE-897F-0684D6E6AA25}" dt="2023-11-19T16:17:24.087" v="19359" actId="11529"/>
          <ac:spMkLst>
            <pc:docMk/>
            <pc:sldMk cId="447581212" sldId="2995"/>
            <ac:spMk id="10" creationId="{843A4A9A-F49B-C5FF-223D-E9116AC4C7E8}"/>
          </ac:spMkLst>
        </pc:spChg>
        <pc:spChg chg="add del mod">
          <ac:chgData name="Andrew Sears" userId="dd368754-77ca-4525-aedf-fc05edc9c941" providerId="ADAL" clId="{3E6D0E2F-D732-4EFE-897F-0684D6E6AA25}" dt="2023-11-19T16:21:36.776" v="19545" actId="478"/>
          <ac:spMkLst>
            <pc:docMk/>
            <pc:sldMk cId="447581212" sldId="2995"/>
            <ac:spMk id="11" creationId="{3D17CF3C-6F20-5C21-1B77-702FBE7A61FF}"/>
          </ac:spMkLst>
        </pc:spChg>
        <pc:spChg chg="add del mod">
          <ac:chgData name="Andrew Sears" userId="dd368754-77ca-4525-aedf-fc05edc9c941" providerId="ADAL" clId="{3E6D0E2F-D732-4EFE-897F-0684D6E6AA25}" dt="2023-11-19T16:21:30.980" v="19540" actId="767"/>
          <ac:spMkLst>
            <pc:docMk/>
            <pc:sldMk cId="447581212" sldId="2995"/>
            <ac:spMk id="12" creationId="{3F924361-98B3-BBB3-4AEC-96B57C04474A}"/>
          </ac:spMkLst>
        </pc:spChg>
        <pc:spChg chg="add mod">
          <ac:chgData name="Andrew Sears" userId="dd368754-77ca-4525-aedf-fc05edc9c941" providerId="ADAL" clId="{3E6D0E2F-D732-4EFE-897F-0684D6E6AA25}" dt="2023-11-20T14:25:06.786" v="25717" actId="14100"/>
          <ac:spMkLst>
            <pc:docMk/>
            <pc:sldMk cId="447581212" sldId="2995"/>
            <ac:spMk id="16" creationId="{686FCB30-5131-DE82-F477-93CFA18E8271}"/>
          </ac:spMkLst>
        </pc:spChg>
        <pc:spChg chg="add mod">
          <ac:chgData name="Andrew Sears" userId="dd368754-77ca-4525-aedf-fc05edc9c941" providerId="ADAL" clId="{3E6D0E2F-D732-4EFE-897F-0684D6E6AA25}" dt="2023-11-20T14:23:39.707" v="25675" actId="14100"/>
          <ac:spMkLst>
            <pc:docMk/>
            <pc:sldMk cId="447581212" sldId="2995"/>
            <ac:spMk id="17" creationId="{2DA0CEB6-F9A5-2324-9751-6496731BE5EB}"/>
          </ac:spMkLst>
        </pc:spChg>
        <pc:spChg chg="add mod">
          <ac:chgData name="Andrew Sears" userId="dd368754-77ca-4525-aedf-fc05edc9c941" providerId="ADAL" clId="{3E6D0E2F-D732-4EFE-897F-0684D6E6AA25}" dt="2023-11-22T16:04:18.207" v="25730" actId="14100"/>
          <ac:spMkLst>
            <pc:docMk/>
            <pc:sldMk cId="447581212" sldId="2995"/>
            <ac:spMk id="18" creationId="{5E5862AF-3A90-0ECF-7189-A8875B349182}"/>
          </ac:spMkLst>
        </pc:spChg>
        <pc:spChg chg="add mod">
          <ac:chgData name="Andrew Sears" userId="dd368754-77ca-4525-aedf-fc05edc9c941" providerId="ADAL" clId="{3E6D0E2F-D732-4EFE-897F-0684D6E6AA25}" dt="2023-11-22T16:04:04.699" v="25724" actId="6549"/>
          <ac:spMkLst>
            <pc:docMk/>
            <pc:sldMk cId="447581212" sldId="2995"/>
            <ac:spMk id="19" creationId="{392AD4ED-1ED9-09A4-14F3-7A8D5900BEA4}"/>
          </ac:spMkLst>
        </pc:spChg>
        <pc:cxnChg chg="add del mod">
          <ac:chgData name="Andrew Sears" userId="dd368754-77ca-4525-aedf-fc05edc9c941" providerId="ADAL" clId="{3E6D0E2F-D732-4EFE-897F-0684D6E6AA25}" dt="2023-11-19T22:07:56.801" v="25192" actId="478"/>
          <ac:cxnSpMkLst>
            <pc:docMk/>
            <pc:sldMk cId="447581212" sldId="2995"/>
            <ac:cxnSpMk id="14" creationId="{A886110F-E834-7320-4EF1-AA71F2B5B7BA}"/>
          </ac:cxnSpMkLst>
        </pc:cxnChg>
        <pc:cxnChg chg="add del mod">
          <ac:chgData name="Andrew Sears" userId="dd368754-77ca-4525-aedf-fc05edc9c941" providerId="ADAL" clId="{3E6D0E2F-D732-4EFE-897F-0684D6E6AA25}" dt="2023-11-19T22:07:53.294" v="25191" actId="478"/>
          <ac:cxnSpMkLst>
            <pc:docMk/>
            <pc:sldMk cId="447581212" sldId="2995"/>
            <ac:cxnSpMk id="15" creationId="{10003C6E-7D0F-0809-5E8B-85FC62EBF86A}"/>
          </ac:cxnSpMkLst>
        </pc:cxnChg>
      </pc:sldChg>
      <pc:sldChg chg="addSp delSp modSp new mod modAnim chgLayout">
        <pc:chgData name="Andrew Sears" userId="dd368754-77ca-4525-aedf-fc05edc9c941" providerId="ADAL" clId="{3E6D0E2F-D732-4EFE-897F-0684D6E6AA25}" dt="2023-11-19T16:16:38.990" v="19357" actId="20577"/>
        <pc:sldMkLst>
          <pc:docMk/>
          <pc:sldMk cId="4203443825" sldId="2996"/>
        </pc:sldMkLst>
        <pc:spChg chg="del mod ord">
          <ac:chgData name="Andrew Sears" userId="dd368754-77ca-4525-aedf-fc05edc9c941" providerId="ADAL" clId="{3E6D0E2F-D732-4EFE-897F-0684D6E6AA25}" dt="2023-11-19T15:49:23.088" v="17505" actId="700"/>
          <ac:spMkLst>
            <pc:docMk/>
            <pc:sldMk cId="4203443825" sldId="2996"/>
            <ac:spMk id="2" creationId="{814DF050-2622-8FA7-985C-F69EA28CFCD6}"/>
          </ac:spMkLst>
        </pc:spChg>
        <pc:spChg chg="add mod ord">
          <ac:chgData name="Andrew Sears" userId="dd368754-77ca-4525-aedf-fc05edc9c941" providerId="ADAL" clId="{3E6D0E2F-D732-4EFE-897F-0684D6E6AA25}" dt="2023-11-19T15:49:53.214" v="17572" actId="14100"/>
          <ac:spMkLst>
            <pc:docMk/>
            <pc:sldMk cId="4203443825" sldId="2996"/>
            <ac:spMk id="3" creationId="{99A38DF2-DBBA-8A34-660B-027FA20F9714}"/>
          </ac:spMkLst>
        </pc:spChg>
        <pc:spChg chg="add mod ord">
          <ac:chgData name="Andrew Sears" userId="dd368754-77ca-4525-aedf-fc05edc9c941" providerId="ADAL" clId="{3E6D0E2F-D732-4EFE-897F-0684D6E6AA25}" dt="2023-11-19T16:16:34.846" v="19356" actId="20577"/>
          <ac:spMkLst>
            <pc:docMk/>
            <pc:sldMk cId="4203443825" sldId="2996"/>
            <ac:spMk id="4" creationId="{5478DD10-FFAA-5387-07D5-369840A6ACB9}"/>
          </ac:spMkLst>
        </pc:spChg>
      </pc:sldChg>
      <pc:sldChg chg="modSp add mod ord">
        <pc:chgData name="Andrew Sears" userId="dd368754-77ca-4525-aedf-fc05edc9c941" providerId="ADAL" clId="{3E6D0E2F-D732-4EFE-897F-0684D6E6AA25}" dt="2023-11-19T22:13:23.703" v="25450"/>
        <pc:sldMkLst>
          <pc:docMk/>
          <pc:sldMk cId="3759279825" sldId="2997"/>
        </pc:sldMkLst>
        <pc:spChg chg="mod">
          <ac:chgData name="Andrew Sears" userId="dd368754-77ca-4525-aedf-fc05edc9c941" providerId="ADAL" clId="{3E6D0E2F-D732-4EFE-897F-0684D6E6AA25}" dt="2023-11-19T22:12:55.004" v="25446" actId="20577"/>
          <ac:spMkLst>
            <pc:docMk/>
            <pc:sldMk cId="3759279825" sldId="2997"/>
            <ac:spMk id="12" creationId="{3F924361-98B3-BBB3-4AEC-96B57C04474A}"/>
          </ac:spMkLst>
        </pc:spChg>
      </pc:sldChg>
      <pc:sldChg chg="modSp add mod">
        <pc:chgData name="Andrew Sears" userId="dd368754-77ca-4525-aedf-fc05edc9c941" providerId="ADAL" clId="{3E6D0E2F-D732-4EFE-897F-0684D6E6AA25}" dt="2023-11-19T16:23:12.519" v="19549" actId="2165"/>
        <pc:sldMkLst>
          <pc:docMk/>
          <pc:sldMk cId="3355601754" sldId="2998"/>
        </pc:sldMkLst>
        <pc:graphicFrameChg chg="modGraphic">
          <ac:chgData name="Andrew Sears" userId="dd368754-77ca-4525-aedf-fc05edc9c941" providerId="ADAL" clId="{3E6D0E2F-D732-4EFE-897F-0684D6E6AA25}" dt="2023-11-19T16:23:12.519" v="19549" actId="2165"/>
          <ac:graphicFrameMkLst>
            <pc:docMk/>
            <pc:sldMk cId="3355601754" sldId="2998"/>
            <ac:graphicFrameMk id="4" creationId="{0E4C9FDE-6294-4A41-BAB8-D3F17EB684B2}"/>
          </ac:graphicFrameMkLst>
        </pc:graphicFrameChg>
      </pc:sldChg>
      <pc:sldChg chg="add del">
        <pc:chgData name="Andrew Sears" userId="dd368754-77ca-4525-aedf-fc05edc9c941" providerId="ADAL" clId="{3E6D0E2F-D732-4EFE-897F-0684D6E6AA25}" dt="2023-11-19T16:24:05.892" v="19551"/>
        <pc:sldMkLst>
          <pc:docMk/>
          <pc:sldMk cId="1101717453" sldId="2999"/>
        </pc:sldMkLst>
      </pc:sldChg>
      <pc:sldChg chg="addSp delSp modSp new mod chgLayout">
        <pc:chgData name="Andrew Sears" userId="dd368754-77ca-4525-aedf-fc05edc9c941" providerId="ADAL" clId="{3E6D0E2F-D732-4EFE-897F-0684D6E6AA25}" dt="2023-11-19T16:37:46.511" v="20769" actId="20577"/>
        <pc:sldMkLst>
          <pc:docMk/>
          <pc:sldMk cId="2736274722" sldId="2999"/>
        </pc:sldMkLst>
        <pc:spChg chg="del mod ord">
          <ac:chgData name="Andrew Sears" userId="dd368754-77ca-4525-aedf-fc05edc9c941" providerId="ADAL" clId="{3E6D0E2F-D732-4EFE-897F-0684D6E6AA25}" dt="2023-11-19T16:24:13.515" v="19553" actId="700"/>
          <ac:spMkLst>
            <pc:docMk/>
            <pc:sldMk cId="2736274722" sldId="2999"/>
            <ac:spMk id="2" creationId="{03BBD81A-B96F-FDBC-265E-AB15BA67E381}"/>
          </ac:spMkLst>
        </pc:spChg>
        <pc:spChg chg="add mod ord">
          <ac:chgData name="Andrew Sears" userId="dd368754-77ca-4525-aedf-fc05edc9c941" providerId="ADAL" clId="{3E6D0E2F-D732-4EFE-897F-0684D6E6AA25}" dt="2023-11-19T16:24:22.043" v="19589" actId="20577"/>
          <ac:spMkLst>
            <pc:docMk/>
            <pc:sldMk cId="2736274722" sldId="2999"/>
            <ac:spMk id="3" creationId="{7F204132-565C-050F-7E19-2BB6D8857FCE}"/>
          </ac:spMkLst>
        </pc:spChg>
        <pc:spChg chg="add mod ord">
          <ac:chgData name="Andrew Sears" userId="dd368754-77ca-4525-aedf-fc05edc9c941" providerId="ADAL" clId="{3E6D0E2F-D732-4EFE-897F-0684D6E6AA25}" dt="2023-11-19T16:37:46.511" v="20769" actId="20577"/>
          <ac:spMkLst>
            <pc:docMk/>
            <pc:sldMk cId="2736274722" sldId="2999"/>
            <ac:spMk id="4" creationId="{FE84BC87-4D7F-9021-5359-C5F78F13BC3C}"/>
          </ac:spMkLst>
        </pc:spChg>
      </pc:sldChg>
      <pc:sldChg chg="modSp add del mod ord">
        <pc:chgData name="Andrew Sears" userId="dd368754-77ca-4525-aedf-fc05edc9c941" providerId="ADAL" clId="{3E6D0E2F-D732-4EFE-897F-0684D6E6AA25}" dt="2023-11-19T17:05:40.363" v="22063" actId="47"/>
        <pc:sldMkLst>
          <pc:docMk/>
          <pc:sldMk cId="234412251" sldId="3000"/>
        </pc:sldMkLst>
        <pc:spChg chg="mod">
          <ac:chgData name="Andrew Sears" userId="dd368754-77ca-4525-aedf-fc05edc9c941" providerId="ADAL" clId="{3E6D0E2F-D732-4EFE-897F-0684D6E6AA25}" dt="2023-11-19T16:45:51.192" v="20851" actId="20577"/>
          <ac:spMkLst>
            <pc:docMk/>
            <pc:sldMk cId="234412251" sldId="3000"/>
            <ac:spMk id="2" creationId="{CE2CA8B7-7ECD-4F06-9B60-C4E5ABB177A6}"/>
          </ac:spMkLst>
        </pc:spChg>
      </pc:sldChg>
      <pc:sldChg chg="modSp add del mod">
        <pc:chgData name="Andrew Sears" userId="dd368754-77ca-4525-aedf-fc05edc9c941" providerId="ADAL" clId="{3E6D0E2F-D732-4EFE-897F-0684D6E6AA25}" dt="2023-11-19T17:05:40.363" v="22063" actId="47"/>
        <pc:sldMkLst>
          <pc:docMk/>
          <pc:sldMk cId="1635415159" sldId="3001"/>
        </pc:sldMkLst>
        <pc:spChg chg="mod">
          <ac:chgData name="Andrew Sears" userId="dd368754-77ca-4525-aedf-fc05edc9c941" providerId="ADAL" clId="{3E6D0E2F-D732-4EFE-897F-0684D6E6AA25}" dt="2023-11-19T16:46:45.956" v="20873" actId="20577"/>
          <ac:spMkLst>
            <pc:docMk/>
            <pc:sldMk cId="1635415159" sldId="3001"/>
            <ac:spMk id="2" creationId="{A42C3E82-3AFC-45E9-ADD3-4ECA63B3ED3C}"/>
          </ac:spMkLst>
        </pc:spChg>
      </pc:sldChg>
      <pc:sldChg chg="add del">
        <pc:chgData name="Andrew Sears" userId="dd368754-77ca-4525-aedf-fc05edc9c941" providerId="ADAL" clId="{3E6D0E2F-D732-4EFE-897F-0684D6E6AA25}" dt="2023-11-19T17:05:40.363" v="22063" actId="47"/>
        <pc:sldMkLst>
          <pc:docMk/>
          <pc:sldMk cId="2290970037" sldId="3002"/>
        </pc:sldMkLst>
      </pc:sldChg>
      <pc:sldChg chg="modSp add mod">
        <pc:chgData name="Andrew Sears" userId="dd368754-77ca-4525-aedf-fc05edc9c941" providerId="ADAL" clId="{3E6D0E2F-D732-4EFE-897F-0684D6E6AA25}" dt="2023-11-24T19:04:33.431" v="26212" actId="1036"/>
        <pc:sldMkLst>
          <pc:docMk/>
          <pc:sldMk cId="977673321" sldId="3003"/>
        </pc:sldMkLst>
        <pc:spChg chg="mod">
          <ac:chgData name="Andrew Sears" userId="dd368754-77ca-4525-aedf-fc05edc9c941" providerId="ADAL" clId="{3E6D0E2F-D732-4EFE-897F-0684D6E6AA25}" dt="2023-11-24T19:04:33.431" v="26212" actId="1036"/>
          <ac:spMkLst>
            <pc:docMk/>
            <pc:sldMk cId="977673321" sldId="3003"/>
            <ac:spMk id="2" creationId="{CE2CA8B7-7ECD-4F06-9B60-C4E5ABB177A6}"/>
          </ac:spMkLst>
        </pc:spChg>
      </pc:sldChg>
      <pc:sldChg chg="modSp add mod ord">
        <pc:chgData name="Andrew Sears" userId="dd368754-77ca-4525-aedf-fc05edc9c941" providerId="ADAL" clId="{3E6D0E2F-D732-4EFE-897F-0684D6E6AA25}" dt="2023-11-19T16:55:15.241" v="21072" actId="15"/>
        <pc:sldMkLst>
          <pc:docMk/>
          <pc:sldMk cId="2208378899" sldId="3004"/>
        </pc:sldMkLst>
        <pc:spChg chg="mod">
          <ac:chgData name="Andrew Sears" userId="dd368754-77ca-4525-aedf-fc05edc9c941" providerId="ADAL" clId="{3E6D0E2F-D732-4EFE-897F-0684D6E6AA25}" dt="2023-11-19T16:55:15.241" v="21072" actId="15"/>
          <ac:spMkLst>
            <pc:docMk/>
            <pc:sldMk cId="2208378899" sldId="3004"/>
            <ac:spMk id="3" creationId="{0D4AA09B-A382-4BE0-1A65-218A2391E58A}"/>
          </ac:spMkLst>
        </pc:spChg>
      </pc:sldChg>
      <pc:sldChg chg="modSp new mod">
        <pc:chgData name="Andrew Sears" userId="dd368754-77ca-4525-aedf-fc05edc9c941" providerId="ADAL" clId="{3E6D0E2F-D732-4EFE-897F-0684D6E6AA25}" dt="2023-11-19T17:00:15.420" v="21691" actId="20577"/>
        <pc:sldMkLst>
          <pc:docMk/>
          <pc:sldMk cId="4120718054" sldId="3005"/>
        </pc:sldMkLst>
        <pc:spChg chg="mod">
          <ac:chgData name="Andrew Sears" userId="dd368754-77ca-4525-aedf-fc05edc9c941" providerId="ADAL" clId="{3E6D0E2F-D732-4EFE-897F-0684D6E6AA25}" dt="2023-11-19T16:55:47.736" v="21109" actId="20577"/>
          <ac:spMkLst>
            <pc:docMk/>
            <pc:sldMk cId="4120718054" sldId="3005"/>
            <ac:spMk id="2" creationId="{B65B5159-FCB0-C4D6-0CD6-9F62FEF5D508}"/>
          </ac:spMkLst>
        </pc:spChg>
        <pc:spChg chg="mod">
          <ac:chgData name="Andrew Sears" userId="dd368754-77ca-4525-aedf-fc05edc9c941" providerId="ADAL" clId="{3E6D0E2F-D732-4EFE-897F-0684D6E6AA25}" dt="2023-11-19T17:00:15.420" v="21691" actId="20577"/>
          <ac:spMkLst>
            <pc:docMk/>
            <pc:sldMk cId="4120718054" sldId="3005"/>
            <ac:spMk id="3" creationId="{D6DB4A12-8ACF-F6D2-1055-5C592EA556BF}"/>
          </ac:spMkLst>
        </pc:spChg>
      </pc:sldChg>
      <pc:sldChg chg="add">
        <pc:chgData name="Andrew Sears" userId="dd368754-77ca-4525-aedf-fc05edc9c941" providerId="ADAL" clId="{3E6D0E2F-D732-4EFE-897F-0684D6E6AA25}" dt="2023-11-19T17:01:04.764" v="21692"/>
        <pc:sldMkLst>
          <pc:docMk/>
          <pc:sldMk cId="2148804408" sldId="3006"/>
        </pc:sldMkLst>
      </pc:sldChg>
      <pc:sldChg chg="new del">
        <pc:chgData name="Andrew Sears" userId="dd368754-77ca-4525-aedf-fc05edc9c941" providerId="ADAL" clId="{3E6D0E2F-D732-4EFE-897F-0684D6E6AA25}" dt="2023-11-19T17:01:20.570" v="21694" actId="680"/>
        <pc:sldMkLst>
          <pc:docMk/>
          <pc:sldMk cId="90575979" sldId="3007"/>
        </pc:sldMkLst>
      </pc:sldChg>
      <pc:sldChg chg="delSp modSp add mod">
        <pc:chgData name="Andrew Sears" userId="dd368754-77ca-4525-aedf-fc05edc9c941" providerId="ADAL" clId="{3E6D0E2F-D732-4EFE-897F-0684D6E6AA25}" dt="2023-11-19T17:03:02.206" v="21882" actId="478"/>
        <pc:sldMkLst>
          <pc:docMk/>
          <pc:sldMk cId="4227645443" sldId="3007"/>
        </pc:sldMkLst>
        <pc:spChg chg="mod">
          <ac:chgData name="Andrew Sears" userId="dd368754-77ca-4525-aedf-fc05edc9c941" providerId="ADAL" clId="{3E6D0E2F-D732-4EFE-897F-0684D6E6AA25}" dt="2023-11-19T17:02:57.452" v="21881" actId="20577"/>
          <ac:spMkLst>
            <pc:docMk/>
            <pc:sldMk cId="4227645443" sldId="3007"/>
            <ac:spMk id="2" creationId="{A42C3E82-3AFC-45E9-ADD3-4ECA63B3ED3C}"/>
          </ac:spMkLst>
        </pc:spChg>
        <pc:spChg chg="mod">
          <ac:chgData name="Andrew Sears" userId="dd368754-77ca-4525-aedf-fc05edc9c941" providerId="ADAL" clId="{3E6D0E2F-D732-4EFE-897F-0684D6E6AA25}" dt="2023-11-19T17:02:35.473" v="21838" actId="20577"/>
          <ac:spMkLst>
            <pc:docMk/>
            <pc:sldMk cId="4227645443" sldId="3007"/>
            <ac:spMk id="3" creationId="{47B1846B-11CE-3812-AFCE-E156613E568C}"/>
          </ac:spMkLst>
        </pc:spChg>
        <pc:spChg chg="mod">
          <ac:chgData name="Andrew Sears" userId="dd368754-77ca-4525-aedf-fc05edc9c941" providerId="ADAL" clId="{3E6D0E2F-D732-4EFE-897F-0684D6E6AA25}" dt="2023-11-19T17:02:24.764" v="21813" actId="20577"/>
          <ac:spMkLst>
            <pc:docMk/>
            <pc:sldMk cId="4227645443" sldId="3007"/>
            <ac:spMk id="5" creationId="{F27898EF-1AA5-903C-4ECF-5E7AD6EF4EC3}"/>
          </ac:spMkLst>
        </pc:spChg>
        <pc:spChg chg="mod">
          <ac:chgData name="Andrew Sears" userId="dd368754-77ca-4525-aedf-fc05edc9c941" providerId="ADAL" clId="{3E6D0E2F-D732-4EFE-897F-0684D6E6AA25}" dt="2023-11-19T17:01:45.748" v="21728" actId="20577"/>
          <ac:spMkLst>
            <pc:docMk/>
            <pc:sldMk cId="4227645443" sldId="3007"/>
            <ac:spMk id="6" creationId="{6FCF4077-5AD8-6792-5CEB-8D70D5A23E95}"/>
          </ac:spMkLst>
        </pc:spChg>
        <pc:spChg chg="mod">
          <ac:chgData name="Andrew Sears" userId="dd368754-77ca-4525-aedf-fc05edc9c941" providerId="ADAL" clId="{3E6D0E2F-D732-4EFE-897F-0684D6E6AA25}" dt="2023-11-19T17:02:06.553" v="21746" actId="20577"/>
          <ac:spMkLst>
            <pc:docMk/>
            <pc:sldMk cId="4227645443" sldId="3007"/>
            <ac:spMk id="7" creationId="{027B60B5-BA56-50D0-5D90-D4FC5C365A42}"/>
          </ac:spMkLst>
        </pc:spChg>
        <pc:spChg chg="del">
          <ac:chgData name="Andrew Sears" userId="dd368754-77ca-4525-aedf-fc05edc9c941" providerId="ADAL" clId="{3E6D0E2F-D732-4EFE-897F-0684D6E6AA25}" dt="2023-11-19T17:03:02.206" v="21882" actId="478"/>
          <ac:spMkLst>
            <pc:docMk/>
            <pc:sldMk cId="4227645443" sldId="3007"/>
            <ac:spMk id="8" creationId="{D24F7F71-05A2-CCFE-DA45-D3C2D6B062F4}"/>
          </ac:spMkLst>
        </pc:spChg>
      </pc:sldChg>
      <pc:sldChg chg="addSp delSp modSp new mod chgLayout">
        <pc:chgData name="Andrew Sears" userId="dd368754-77ca-4525-aedf-fc05edc9c941" providerId="ADAL" clId="{3E6D0E2F-D732-4EFE-897F-0684D6E6AA25}" dt="2023-11-24T18:17:59.509" v="25858" actId="20577"/>
        <pc:sldMkLst>
          <pc:docMk/>
          <pc:sldMk cId="228706723" sldId="3008"/>
        </pc:sldMkLst>
        <pc:spChg chg="del mod ord">
          <ac:chgData name="Andrew Sears" userId="dd368754-77ca-4525-aedf-fc05edc9c941" providerId="ADAL" clId="{3E6D0E2F-D732-4EFE-897F-0684D6E6AA25}" dt="2023-11-19T17:03:13.680" v="21884" actId="700"/>
          <ac:spMkLst>
            <pc:docMk/>
            <pc:sldMk cId="228706723" sldId="3008"/>
            <ac:spMk id="2" creationId="{50B2D161-8D15-D342-CFB9-4A07D141521E}"/>
          </ac:spMkLst>
        </pc:spChg>
        <pc:spChg chg="add mod ord">
          <ac:chgData name="Andrew Sears" userId="dd368754-77ca-4525-aedf-fc05edc9c941" providerId="ADAL" clId="{3E6D0E2F-D732-4EFE-897F-0684D6E6AA25}" dt="2023-11-19T17:14:11.772" v="22576" actId="20577"/>
          <ac:spMkLst>
            <pc:docMk/>
            <pc:sldMk cId="228706723" sldId="3008"/>
            <ac:spMk id="3" creationId="{96E25653-BF45-0126-2E6A-A62892DD010D}"/>
          </ac:spMkLst>
        </pc:spChg>
        <pc:spChg chg="add mod ord">
          <ac:chgData name="Andrew Sears" userId="dd368754-77ca-4525-aedf-fc05edc9c941" providerId="ADAL" clId="{3E6D0E2F-D732-4EFE-897F-0684D6E6AA25}" dt="2023-11-24T18:17:59.509" v="25858" actId="20577"/>
          <ac:spMkLst>
            <pc:docMk/>
            <pc:sldMk cId="228706723" sldId="3008"/>
            <ac:spMk id="4" creationId="{83104BDB-A4A8-B858-534B-873191FB4929}"/>
          </ac:spMkLst>
        </pc:spChg>
      </pc:sldChg>
      <pc:sldChg chg="addSp modSp add mod">
        <pc:chgData name="Andrew Sears" userId="dd368754-77ca-4525-aedf-fc05edc9c941" providerId="ADAL" clId="{3E6D0E2F-D732-4EFE-897F-0684D6E6AA25}" dt="2023-11-24T19:00:57.561" v="26124" actId="115"/>
        <pc:sldMkLst>
          <pc:docMk/>
          <pc:sldMk cId="3507554538" sldId="3009"/>
        </pc:sldMkLst>
        <pc:spChg chg="add mod">
          <ac:chgData name="Andrew Sears" userId="dd368754-77ca-4525-aedf-fc05edc9c941" providerId="ADAL" clId="{3E6D0E2F-D732-4EFE-897F-0684D6E6AA25}" dt="2023-11-24T19:00:57.561" v="26124" actId="115"/>
          <ac:spMkLst>
            <pc:docMk/>
            <pc:sldMk cId="3507554538" sldId="3009"/>
            <ac:spMk id="14" creationId="{CBA05AC8-BA6D-0EF6-B372-98A391C9D242}"/>
          </ac:spMkLst>
        </pc:spChg>
      </pc:sldChg>
      <pc:sldChg chg="modSp new mod">
        <pc:chgData name="Andrew Sears" userId="dd368754-77ca-4525-aedf-fc05edc9c941" providerId="ADAL" clId="{3E6D0E2F-D732-4EFE-897F-0684D6E6AA25}" dt="2023-11-19T17:24:43.710" v="23712" actId="15"/>
        <pc:sldMkLst>
          <pc:docMk/>
          <pc:sldMk cId="3704157099" sldId="3010"/>
        </pc:sldMkLst>
        <pc:spChg chg="mod">
          <ac:chgData name="Andrew Sears" userId="dd368754-77ca-4525-aedf-fc05edc9c941" providerId="ADAL" clId="{3E6D0E2F-D732-4EFE-897F-0684D6E6AA25}" dt="2023-11-19T17:16:17.220" v="22756" actId="20577"/>
          <ac:spMkLst>
            <pc:docMk/>
            <pc:sldMk cId="3704157099" sldId="3010"/>
            <ac:spMk id="2" creationId="{D73EC80C-421B-CCC5-3D6D-B870DB442E4C}"/>
          </ac:spMkLst>
        </pc:spChg>
        <pc:spChg chg="mod">
          <ac:chgData name="Andrew Sears" userId="dd368754-77ca-4525-aedf-fc05edc9c941" providerId="ADAL" clId="{3E6D0E2F-D732-4EFE-897F-0684D6E6AA25}" dt="2023-11-19T17:24:43.710" v="23712" actId="15"/>
          <ac:spMkLst>
            <pc:docMk/>
            <pc:sldMk cId="3704157099" sldId="3010"/>
            <ac:spMk id="3" creationId="{FD8E55A0-A9A1-4B09-8CD8-1BCFF6A95B92}"/>
          </ac:spMkLst>
        </pc:spChg>
      </pc:sldChg>
      <pc:sldChg chg="modSp new mod">
        <pc:chgData name="Andrew Sears" userId="dd368754-77ca-4525-aedf-fc05edc9c941" providerId="ADAL" clId="{3E6D0E2F-D732-4EFE-897F-0684D6E6AA25}" dt="2023-11-24T18:20:13.856" v="25871" actId="20577"/>
        <pc:sldMkLst>
          <pc:docMk/>
          <pc:sldMk cId="2046077890" sldId="3011"/>
        </pc:sldMkLst>
        <pc:spChg chg="mod">
          <ac:chgData name="Andrew Sears" userId="dd368754-77ca-4525-aedf-fc05edc9c941" providerId="ADAL" clId="{3E6D0E2F-D732-4EFE-897F-0684D6E6AA25}" dt="2023-11-19T17:28:15.763" v="23764" actId="20577"/>
          <ac:spMkLst>
            <pc:docMk/>
            <pc:sldMk cId="2046077890" sldId="3011"/>
            <ac:spMk id="2" creationId="{66995103-B6FB-5811-421D-3087FC22D30A}"/>
          </ac:spMkLst>
        </pc:spChg>
        <pc:spChg chg="mod">
          <ac:chgData name="Andrew Sears" userId="dd368754-77ca-4525-aedf-fc05edc9c941" providerId="ADAL" clId="{3E6D0E2F-D732-4EFE-897F-0684D6E6AA25}" dt="2023-11-24T18:20:13.856" v="25871" actId="20577"/>
          <ac:spMkLst>
            <pc:docMk/>
            <pc:sldMk cId="2046077890" sldId="3011"/>
            <ac:spMk id="3" creationId="{9178436D-27B1-CA22-BBDD-EB69BCE75AC0}"/>
          </ac:spMkLst>
        </pc:spChg>
      </pc:sldChg>
      <pc:sldChg chg="modSp new mod">
        <pc:chgData name="Andrew Sears" userId="dd368754-77ca-4525-aedf-fc05edc9c941" providerId="ADAL" clId="{3E6D0E2F-D732-4EFE-897F-0684D6E6AA25}" dt="2023-11-19T17:41:29.382" v="25169" actId="20577"/>
        <pc:sldMkLst>
          <pc:docMk/>
          <pc:sldMk cId="3138304256" sldId="3012"/>
        </pc:sldMkLst>
        <pc:spChg chg="mod">
          <ac:chgData name="Andrew Sears" userId="dd368754-77ca-4525-aedf-fc05edc9c941" providerId="ADAL" clId="{3E6D0E2F-D732-4EFE-897F-0684D6E6AA25}" dt="2023-11-19T17:34:08.924" v="24257" actId="20577"/>
          <ac:spMkLst>
            <pc:docMk/>
            <pc:sldMk cId="3138304256" sldId="3012"/>
            <ac:spMk id="2" creationId="{E77CA418-E0BB-354C-51B8-40D53C50E79C}"/>
          </ac:spMkLst>
        </pc:spChg>
        <pc:spChg chg="mod">
          <ac:chgData name="Andrew Sears" userId="dd368754-77ca-4525-aedf-fc05edc9c941" providerId="ADAL" clId="{3E6D0E2F-D732-4EFE-897F-0684D6E6AA25}" dt="2023-11-19T17:41:29.382" v="25169" actId="20577"/>
          <ac:spMkLst>
            <pc:docMk/>
            <pc:sldMk cId="3138304256" sldId="3012"/>
            <ac:spMk id="3" creationId="{8EA928BD-4B6E-542C-6A98-EEAEB24FA1A3}"/>
          </ac:spMkLst>
        </pc:spChg>
      </pc:sldChg>
      <pc:sldChg chg="addSp modSp new mod">
        <pc:chgData name="Andrew Sears" userId="dd368754-77ca-4525-aedf-fc05edc9c941" providerId="ADAL" clId="{3E6D0E2F-D732-4EFE-897F-0684D6E6AA25}" dt="2023-11-24T19:01:55.516" v="26168" actId="20577"/>
        <pc:sldMkLst>
          <pc:docMk/>
          <pc:sldMk cId="3171828848" sldId="3013"/>
        </pc:sldMkLst>
        <pc:spChg chg="mod">
          <ac:chgData name="Andrew Sears" userId="dd368754-77ca-4525-aedf-fc05edc9c941" providerId="ADAL" clId="{3E6D0E2F-D732-4EFE-897F-0684D6E6AA25}" dt="2023-11-24T19:01:55.516" v="26168" actId="20577"/>
          <ac:spMkLst>
            <pc:docMk/>
            <pc:sldMk cId="3171828848" sldId="3013"/>
            <ac:spMk id="2" creationId="{186632D1-B749-0355-551E-4E81D8E71A02}"/>
          </ac:spMkLst>
        </pc:spChg>
        <pc:spChg chg="add mod">
          <ac:chgData name="Andrew Sears" userId="dd368754-77ca-4525-aedf-fc05edc9c941" providerId="ADAL" clId="{3E6D0E2F-D732-4EFE-897F-0684D6E6AA25}" dt="2023-11-24T19:01:46.786" v="26146" actId="403"/>
          <ac:spMkLst>
            <pc:docMk/>
            <pc:sldMk cId="3171828848" sldId="3013"/>
            <ac:spMk id="3" creationId="{F572A68E-BD78-FD66-8EAB-4A136664FC42}"/>
          </ac:spMkLst>
        </pc:spChg>
      </pc:sldChg>
      <pc:sldChg chg="modSp add mod">
        <pc:chgData name="Andrew Sears" userId="dd368754-77ca-4525-aedf-fc05edc9c941" providerId="ADAL" clId="{3E6D0E2F-D732-4EFE-897F-0684D6E6AA25}" dt="2023-11-24T19:51:36.278" v="26361"/>
        <pc:sldMkLst>
          <pc:docMk/>
          <pc:sldMk cId="2925026061" sldId="3014"/>
        </pc:sldMkLst>
        <pc:spChg chg="mod">
          <ac:chgData name="Andrew Sears" userId="dd368754-77ca-4525-aedf-fc05edc9c941" providerId="ADAL" clId="{3E6D0E2F-D732-4EFE-897F-0684D6E6AA25}" dt="2023-11-24T19:51:36.278" v="26361"/>
          <ac:spMkLst>
            <pc:docMk/>
            <pc:sldMk cId="2925026061" sldId="3014"/>
            <ac:spMk id="4" creationId="{CE9AEDAB-8610-CD9B-6C67-A17FAA19AF67}"/>
          </ac:spMkLst>
        </pc:spChg>
      </pc:sldChg>
      <pc:sldChg chg="modSp add mod">
        <pc:chgData name="Andrew Sears" userId="dd368754-77ca-4525-aedf-fc05edc9c941" providerId="ADAL" clId="{3E6D0E2F-D732-4EFE-897F-0684D6E6AA25}" dt="2023-11-24T19:38:56.301" v="26354" actId="20577"/>
        <pc:sldMkLst>
          <pc:docMk/>
          <pc:sldMk cId="1582144806" sldId="3015"/>
        </pc:sldMkLst>
        <pc:spChg chg="mod">
          <ac:chgData name="Andrew Sears" userId="dd368754-77ca-4525-aedf-fc05edc9c941" providerId="ADAL" clId="{3E6D0E2F-D732-4EFE-897F-0684D6E6AA25}" dt="2023-11-24T19:38:56.301" v="26354" actId="20577"/>
          <ac:spMkLst>
            <pc:docMk/>
            <pc:sldMk cId="1582144806" sldId="3015"/>
            <ac:spMk id="2" creationId="{CE2CA8B7-7ECD-4F06-9B60-C4E5ABB177A6}"/>
          </ac:spMkLst>
        </pc:spChg>
      </pc:sldChg>
      <pc:sldChg chg="addSp delSp modSp new mod chgLayout modNotesTx">
        <pc:chgData name="Andrew Sears" userId="dd368754-77ca-4525-aedf-fc05edc9c941" providerId="ADAL" clId="{3E6D0E2F-D732-4EFE-897F-0684D6E6AA25}" dt="2023-11-29T15:31:17.965" v="26571" actId="113"/>
        <pc:sldMkLst>
          <pc:docMk/>
          <pc:sldMk cId="3570176198" sldId="3016"/>
        </pc:sldMkLst>
        <pc:spChg chg="del mod ord">
          <ac:chgData name="Andrew Sears" userId="dd368754-77ca-4525-aedf-fc05edc9c941" providerId="ADAL" clId="{3E6D0E2F-D732-4EFE-897F-0684D6E6AA25}" dt="2023-11-29T15:26:59.867" v="26363" actId="700"/>
          <ac:spMkLst>
            <pc:docMk/>
            <pc:sldMk cId="3570176198" sldId="3016"/>
            <ac:spMk id="2" creationId="{FA1F5136-BE56-EA32-F562-38DA043FD0A3}"/>
          </ac:spMkLst>
        </pc:spChg>
        <pc:spChg chg="add mod ord">
          <ac:chgData name="Andrew Sears" userId="dd368754-77ca-4525-aedf-fc05edc9c941" providerId="ADAL" clId="{3E6D0E2F-D732-4EFE-897F-0684D6E6AA25}" dt="2023-11-29T15:29:12.939" v="26498" actId="6549"/>
          <ac:spMkLst>
            <pc:docMk/>
            <pc:sldMk cId="3570176198" sldId="3016"/>
            <ac:spMk id="3" creationId="{8EF2CD70-B014-DDE7-3D20-6778F0C8EF6B}"/>
          </ac:spMkLst>
        </pc:spChg>
        <pc:spChg chg="add mod ord">
          <ac:chgData name="Andrew Sears" userId="dd368754-77ca-4525-aedf-fc05edc9c941" providerId="ADAL" clId="{3E6D0E2F-D732-4EFE-897F-0684D6E6AA25}" dt="2023-11-29T15:31:17.965" v="26571" actId="113"/>
          <ac:spMkLst>
            <pc:docMk/>
            <pc:sldMk cId="3570176198" sldId="3016"/>
            <ac:spMk id="4" creationId="{3BECD1E7-9013-E636-810F-C8E061EAB4BA}"/>
          </ac:spMkLst>
        </pc:spChg>
      </pc:sldChg>
    </pc:docChg>
  </pc:docChgLst>
  <pc:docChgLst>
    <pc:chgData name="Evan Donovan" userId="72a59d74-50d4-414d-9041-273403513c9c" providerId="ADAL" clId="{83EDCDB3-E870-4319-9458-0860368EA94C}"/>
    <pc:docChg chg="modSld">
      <pc:chgData name="Evan Donovan" userId="72a59d74-50d4-414d-9041-273403513c9c" providerId="ADAL" clId="{83EDCDB3-E870-4319-9458-0860368EA94C}" dt="2024-05-31T18:12:41.891" v="4" actId="20577"/>
      <pc:docMkLst>
        <pc:docMk/>
      </pc:docMkLst>
      <pc:sldChg chg="modSp mod">
        <pc:chgData name="Evan Donovan" userId="72a59d74-50d4-414d-9041-273403513c9c" providerId="ADAL" clId="{83EDCDB3-E870-4319-9458-0860368EA94C}" dt="2024-05-31T18:12:41.891" v="4" actId="20577"/>
        <pc:sldMkLst>
          <pc:docMk/>
          <pc:sldMk cId="4113527324" sldId="3142"/>
        </pc:sldMkLst>
        <pc:spChg chg="mod">
          <ac:chgData name="Evan Donovan" userId="72a59d74-50d4-414d-9041-273403513c9c" providerId="ADAL" clId="{83EDCDB3-E870-4319-9458-0860368EA94C}" dt="2024-05-31T18:12:41.891" v="4" actId="20577"/>
          <ac:spMkLst>
            <pc:docMk/>
            <pc:sldMk cId="4113527324" sldId="3142"/>
            <ac:spMk id="3" creationId="{6772534D-CC44-61BC-24AD-AA1B6BAC2E30}"/>
          </ac:spMkLst>
        </pc:spChg>
      </pc:sldChg>
      <pc:sldChg chg="modSp">
        <pc:chgData name="Evan Donovan" userId="72a59d74-50d4-414d-9041-273403513c9c" providerId="ADAL" clId="{83EDCDB3-E870-4319-9458-0860368EA94C}" dt="2024-05-31T18:07:38.608" v="1" actId="20577"/>
        <pc:sldMkLst>
          <pc:docMk/>
          <pc:sldMk cId="4282873835" sldId="3312"/>
        </pc:sldMkLst>
        <pc:spChg chg="mod">
          <ac:chgData name="Evan Donovan" userId="72a59d74-50d4-414d-9041-273403513c9c" providerId="ADAL" clId="{83EDCDB3-E870-4319-9458-0860368EA94C}" dt="2024-05-31T18:07:38.608" v="1" actId="20577"/>
          <ac:spMkLst>
            <pc:docMk/>
            <pc:sldMk cId="4282873835" sldId="3312"/>
            <ac:spMk id="5" creationId="{759F49C2-735A-4F8A-CDF9-463E92B5C1FF}"/>
          </ac:spMkLst>
        </pc:spChg>
      </pc:sldChg>
    </pc:docChg>
  </pc:docChgLst>
  <pc:docChgLst>
    <pc:chgData name="Andrew Sears" userId="dd368754-77ca-4525-aedf-fc05edc9c941" providerId="ADAL" clId="{48D8E4B9-89EE-4A42-AF42-06D5AB9960A4}"/>
    <pc:docChg chg="undo custSel addSld delSld modSld sldOrd modSection">
      <pc:chgData name="Andrew Sears" userId="dd368754-77ca-4525-aedf-fc05edc9c941" providerId="ADAL" clId="{48D8E4B9-89EE-4A42-AF42-06D5AB9960A4}" dt="2024-04-14T16:50:27.359" v="3991" actId="20577"/>
      <pc:docMkLst>
        <pc:docMk/>
      </pc:docMkLst>
      <pc:sldChg chg="delSp modSp mod">
        <pc:chgData name="Andrew Sears" userId="dd368754-77ca-4525-aedf-fc05edc9c941" providerId="ADAL" clId="{48D8E4B9-89EE-4A42-AF42-06D5AB9960A4}" dt="2024-03-16T13:34:46.164" v="1" actId="478"/>
        <pc:sldMkLst>
          <pc:docMk/>
          <pc:sldMk cId="4045712604" sldId="256"/>
        </pc:sldMkLst>
        <pc:spChg chg="mod">
          <ac:chgData name="Andrew Sears" userId="dd368754-77ca-4525-aedf-fc05edc9c941" providerId="ADAL" clId="{48D8E4B9-89EE-4A42-AF42-06D5AB9960A4}" dt="2024-03-16T13:34:42.965" v="0"/>
          <ac:spMkLst>
            <pc:docMk/>
            <pc:sldMk cId="4045712604" sldId="256"/>
            <ac:spMk id="2" creationId="{CE2CA8B7-7ECD-4F06-9B60-C4E5ABB177A6}"/>
          </ac:spMkLst>
        </pc:spChg>
        <pc:picChg chg="del">
          <ac:chgData name="Andrew Sears" userId="dd368754-77ca-4525-aedf-fc05edc9c941" providerId="ADAL" clId="{48D8E4B9-89EE-4A42-AF42-06D5AB9960A4}" dt="2024-03-16T13:34:46.164" v="1" actId="478"/>
          <ac:picMkLst>
            <pc:docMk/>
            <pc:sldMk cId="4045712604" sldId="256"/>
            <ac:picMk id="4" creationId="{18CD351A-08DA-40A0-9B93-33D3A42F9344}"/>
          </ac:picMkLst>
        </pc:picChg>
      </pc:sldChg>
      <pc:sldChg chg="del">
        <pc:chgData name="Andrew Sears" userId="dd368754-77ca-4525-aedf-fc05edc9c941" providerId="ADAL" clId="{48D8E4B9-89EE-4A42-AF42-06D5AB9960A4}" dt="2024-03-16T13:59:32.674" v="189" actId="47"/>
        <pc:sldMkLst>
          <pc:docMk/>
          <pc:sldMk cId="3312202453" sldId="566"/>
        </pc:sldMkLst>
      </pc:sldChg>
      <pc:sldChg chg="ord">
        <pc:chgData name="Andrew Sears" userId="dd368754-77ca-4525-aedf-fc05edc9c941" providerId="ADAL" clId="{48D8E4B9-89EE-4A42-AF42-06D5AB9960A4}" dt="2024-03-16T13:43:58.203" v="128"/>
        <pc:sldMkLst>
          <pc:docMk/>
          <pc:sldMk cId="1717758852" sldId="1065"/>
        </pc:sldMkLst>
      </pc:sldChg>
      <pc:sldChg chg="add del">
        <pc:chgData name="Andrew Sears" userId="dd368754-77ca-4525-aedf-fc05edc9c941" providerId="ADAL" clId="{48D8E4B9-89EE-4A42-AF42-06D5AB9960A4}" dt="2024-03-17T17:29:44.074" v="3024" actId="47"/>
        <pc:sldMkLst>
          <pc:docMk/>
          <pc:sldMk cId="259334203" sldId="1146"/>
        </pc:sldMkLst>
      </pc:sldChg>
      <pc:sldChg chg="add del">
        <pc:chgData name="Andrew Sears" userId="dd368754-77ca-4525-aedf-fc05edc9c941" providerId="ADAL" clId="{48D8E4B9-89EE-4A42-AF42-06D5AB9960A4}" dt="2024-03-17T17:29:44.074" v="3024" actId="47"/>
        <pc:sldMkLst>
          <pc:docMk/>
          <pc:sldMk cId="258159063" sldId="1357"/>
        </pc:sldMkLst>
      </pc:sldChg>
      <pc:sldChg chg="add del ord">
        <pc:chgData name="Andrew Sears" userId="dd368754-77ca-4525-aedf-fc05edc9c941" providerId="ADAL" clId="{48D8E4B9-89EE-4A42-AF42-06D5AB9960A4}" dt="2024-03-17T17:29:44.074" v="3024" actId="47"/>
        <pc:sldMkLst>
          <pc:docMk/>
          <pc:sldMk cId="404764443" sldId="1678"/>
        </pc:sldMkLst>
      </pc:sldChg>
      <pc:sldChg chg="modSp add del mod ord">
        <pc:chgData name="Andrew Sears" userId="dd368754-77ca-4525-aedf-fc05edc9c941" providerId="ADAL" clId="{48D8E4B9-89EE-4A42-AF42-06D5AB9960A4}" dt="2024-03-17T17:29:44.074" v="3024" actId="47"/>
        <pc:sldMkLst>
          <pc:docMk/>
          <pc:sldMk cId="1202189082" sldId="1784"/>
        </pc:sldMkLst>
        <pc:graphicFrameChg chg="modGraphic">
          <ac:chgData name="Andrew Sears" userId="dd368754-77ca-4525-aedf-fc05edc9c941" providerId="ADAL" clId="{48D8E4B9-89EE-4A42-AF42-06D5AB9960A4}" dt="2024-03-16T13:50:06.619" v="177" actId="20577"/>
          <ac:graphicFrameMkLst>
            <pc:docMk/>
            <pc:sldMk cId="1202189082" sldId="1784"/>
            <ac:graphicFrameMk id="10" creationId="{52B6F7CC-EFC3-4835-8E4B-8B838A88D565}"/>
          </ac:graphicFrameMkLst>
        </pc:graphicFrameChg>
      </pc:sldChg>
      <pc:sldChg chg="del">
        <pc:chgData name="Andrew Sears" userId="dd368754-77ca-4525-aedf-fc05edc9c941" providerId="ADAL" clId="{48D8E4B9-89EE-4A42-AF42-06D5AB9960A4}" dt="2024-03-16T13:35:26.782" v="13" actId="47"/>
        <pc:sldMkLst>
          <pc:docMk/>
          <pc:sldMk cId="557171334" sldId="1906"/>
        </pc:sldMkLst>
      </pc:sldChg>
      <pc:sldChg chg="del">
        <pc:chgData name="Andrew Sears" userId="dd368754-77ca-4525-aedf-fc05edc9c941" providerId="ADAL" clId="{48D8E4B9-89EE-4A42-AF42-06D5AB9960A4}" dt="2024-03-16T13:59:27.499" v="188" actId="47"/>
        <pc:sldMkLst>
          <pc:docMk/>
          <pc:sldMk cId="3123214554" sldId="1918"/>
        </pc:sldMkLst>
      </pc:sldChg>
      <pc:sldChg chg="add del ord">
        <pc:chgData name="Andrew Sears" userId="dd368754-77ca-4525-aedf-fc05edc9c941" providerId="ADAL" clId="{48D8E4B9-89EE-4A42-AF42-06D5AB9960A4}" dt="2024-03-17T17:29:44.074" v="3024" actId="47"/>
        <pc:sldMkLst>
          <pc:docMk/>
          <pc:sldMk cId="1796672475" sldId="1921"/>
        </pc:sldMkLst>
      </pc:sldChg>
      <pc:sldChg chg="del">
        <pc:chgData name="Andrew Sears" userId="dd368754-77ca-4525-aedf-fc05edc9c941" providerId="ADAL" clId="{48D8E4B9-89EE-4A42-AF42-06D5AB9960A4}" dt="2024-03-16T13:59:27.499" v="188" actId="47"/>
        <pc:sldMkLst>
          <pc:docMk/>
          <pc:sldMk cId="1025013446" sldId="1926"/>
        </pc:sldMkLst>
      </pc:sldChg>
      <pc:sldChg chg="del">
        <pc:chgData name="Andrew Sears" userId="dd368754-77ca-4525-aedf-fc05edc9c941" providerId="ADAL" clId="{48D8E4B9-89EE-4A42-AF42-06D5AB9960A4}" dt="2024-03-16T13:35:26.782" v="13" actId="47"/>
        <pc:sldMkLst>
          <pc:docMk/>
          <pc:sldMk cId="2395506925" sldId="2204"/>
        </pc:sldMkLst>
      </pc:sldChg>
      <pc:sldChg chg="del">
        <pc:chgData name="Andrew Sears" userId="dd368754-77ca-4525-aedf-fc05edc9c941" providerId="ADAL" clId="{48D8E4B9-89EE-4A42-AF42-06D5AB9960A4}" dt="2024-03-16T13:35:26.782" v="13" actId="47"/>
        <pc:sldMkLst>
          <pc:docMk/>
          <pc:sldMk cId="1916611515" sldId="2205"/>
        </pc:sldMkLst>
      </pc:sldChg>
      <pc:sldChg chg="del">
        <pc:chgData name="Andrew Sears" userId="dd368754-77ca-4525-aedf-fc05edc9c941" providerId="ADAL" clId="{48D8E4B9-89EE-4A42-AF42-06D5AB9960A4}" dt="2024-03-16T13:37:29.238" v="22" actId="47"/>
        <pc:sldMkLst>
          <pc:docMk/>
          <pc:sldMk cId="2370776367" sldId="2516"/>
        </pc:sldMkLst>
      </pc:sldChg>
      <pc:sldChg chg="add del">
        <pc:chgData name="Andrew Sears" userId="dd368754-77ca-4525-aedf-fc05edc9c941" providerId="ADAL" clId="{48D8E4B9-89EE-4A42-AF42-06D5AB9960A4}" dt="2024-03-16T14:51:09.997" v="673" actId="47"/>
        <pc:sldMkLst>
          <pc:docMk/>
          <pc:sldMk cId="1725426781" sldId="2633"/>
        </pc:sldMkLst>
      </pc:sldChg>
      <pc:sldChg chg="del">
        <pc:chgData name="Andrew Sears" userId="dd368754-77ca-4525-aedf-fc05edc9c941" providerId="ADAL" clId="{48D8E4B9-89EE-4A42-AF42-06D5AB9960A4}" dt="2024-03-16T13:38:02.106" v="41" actId="47"/>
        <pc:sldMkLst>
          <pc:docMk/>
          <pc:sldMk cId="3699566325" sldId="2746"/>
        </pc:sldMkLst>
      </pc:sldChg>
      <pc:sldChg chg="del">
        <pc:chgData name="Andrew Sears" userId="dd368754-77ca-4525-aedf-fc05edc9c941" providerId="ADAL" clId="{48D8E4B9-89EE-4A42-AF42-06D5AB9960A4}" dt="2024-03-16T13:59:27.499" v="188" actId="47"/>
        <pc:sldMkLst>
          <pc:docMk/>
          <pc:sldMk cId="1233418913" sldId="2752"/>
        </pc:sldMkLst>
      </pc:sldChg>
      <pc:sldChg chg="del">
        <pc:chgData name="Andrew Sears" userId="dd368754-77ca-4525-aedf-fc05edc9c941" providerId="ADAL" clId="{48D8E4B9-89EE-4A42-AF42-06D5AB9960A4}" dt="2024-03-16T13:59:27.499" v="188" actId="47"/>
        <pc:sldMkLst>
          <pc:docMk/>
          <pc:sldMk cId="2189104587" sldId="2753"/>
        </pc:sldMkLst>
      </pc:sldChg>
      <pc:sldChg chg="del">
        <pc:chgData name="Andrew Sears" userId="dd368754-77ca-4525-aedf-fc05edc9c941" providerId="ADAL" clId="{48D8E4B9-89EE-4A42-AF42-06D5AB9960A4}" dt="2024-03-16T13:59:27.499" v="188" actId="47"/>
        <pc:sldMkLst>
          <pc:docMk/>
          <pc:sldMk cId="2551146165" sldId="2754"/>
        </pc:sldMkLst>
      </pc:sldChg>
      <pc:sldChg chg="modSp add del ord modAnim">
        <pc:chgData name="Andrew Sears" userId="dd368754-77ca-4525-aedf-fc05edc9c941" providerId="ADAL" clId="{48D8E4B9-89EE-4A42-AF42-06D5AB9960A4}" dt="2024-03-17T17:29:44.074" v="3024" actId="47"/>
        <pc:sldMkLst>
          <pc:docMk/>
          <pc:sldMk cId="2699851957" sldId="2755"/>
        </pc:sldMkLst>
        <pc:spChg chg="mod">
          <ac:chgData name="Andrew Sears" userId="dd368754-77ca-4525-aedf-fc05edc9c941" providerId="ADAL" clId="{48D8E4B9-89EE-4A42-AF42-06D5AB9960A4}" dt="2024-03-16T14:25:05.818" v="432" actId="20577"/>
          <ac:spMkLst>
            <pc:docMk/>
            <pc:sldMk cId="2699851957" sldId="2755"/>
            <ac:spMk id="3" creationId="{3281A14C-0752-439B-A1E5-5A5FE075CFD4}"/>
          </ac:spMkLst>
        </pc:spChg>
      </pc:sldChg>
      <pc:sldChg chg="del">
        <pc:chgData name="Andrew Sears" userId="dd368754-77ca-4525-aedf-fc05edc9c941" providerId="ADAL" clId="{48D8E4B9-89EE-4A42-AF42-06D5AB9960A4}" dt="2024-03-16T13:59:27.499" v="188" actId="47"/>
        <pc:sldMkLst>
          <pc:docMk/>
          <pc:sldMk cId="226454737" sldId="2756"/>
        </pc:sldMkLst>
      </pc:sldChg>
      <pc:sldChg chg="del">
        <pc:chgData name="Andrew Sears" userId="dd368754-77ca-4525-aedf-fc05edc9c941" providerId="ADAL" clId="{48D8E4B9-89EE-4A42-AF42-06D5AB9960A4}" dt="2024-03-16T13:37:29.238" v="22" actId="47"/>
        <pc:sldMkLst>
          <pc:docMk/>
          <pc:sldMk cId="3026882717" sldId="2760"/>
        </pc:sldMkLst>
      </pc:sldChg>
      <pc:sldChg chg="del">
        <pc:chgData name="Andrew Sears" userId="dd368754-77ca-4525-aedf-fc05edc9c941" providerId="ADAL" clId="{48D8E4B9-89EE-4A42-AF42-06D5AB9960A4}" dt="2024-03-16T13:59:27.499" v="188" actId="47"/>
        <pc:sldMkLst>
          <pc:docMk/>
          <pc:sldMk cId="1807314764" sldId="2779"/>
        </pc:sldMkLst>
      </pc:sldChg>
      <pc:sldChg chg="add del">
        <pc:chgData name="Andrew Sears" userId="dd368754-77ca-4525-aedf-fc05edc9c941" providerId="ADAL" clId="{48D8E4B9-89EE-4A42-AF42-06D5AB9960A4}" dt="2024-03-17T17:29:44.074" v="3024" actId="47"/>
        <pc:sldMkLst>
          <pc:docMk/>
          <pc:sldMk cId="2478209931" sldId="2792"/>
        </pc:sldMkLst>
      </pc:sldChg>
      <pc:sldChg chg="del">
        <pc:chgData name="Andrew Sears" userId="dd368754-77ca-4525-aedf-fc05edc9c941" providerId="ADAL" clId="{48D8E4B9-89EE-4A42-AF42-06D5AB9960A4}" dt="2024-03-16T13:59:27.499" v="188" actId="47"/>
        <pc:sldMkLst>
          <pc:docMk/>
          <pc:sldMk cId="1765595583" sldId="2827"/>
        </pc:sldMkLst>
      </pc:sldChg>
      <pc:sldChg chg="add del">
        <pc:chgData name="Andrew Sears" userId="dd368754-77ca-4525-aedf-fc05edc9c941" providerId="ADAL" clId="{48D8E4B9-89EE-4A42-AF42-06D5AB9960A4}" dt="2024-03-17T17:29:44.074" v="3024" actId="47"/>
        <pc:sldMkLst>
          <pc:docMk/>
          <pc:sldMk cId="2980183462" sldId="2835"/>
        </pc:sldMkLst>
      </pc:sldChg>
      <pc:sldChg chg="modSp add del mod ord">
        <pc:chgData name="Andrew Sears" userId="dd368754-77ca-4525-aedf-fc05edc9c941" providerId="ADAL" clId="{48D8E4B9-89EE-4A42-AF42-06D5AB9960A4}" dt="2024-03-17T17:29:44.074" v="3024" actId="47"/>
        <pc:sldMkLst>
          <pc:docMk/>
          <pc:sldMk cId="4163018788" sldId="2839"/>
        </pc:sldMkLst>
        <pc:spChg chg="mod">
          <ac:chgData name="Andrew Sears" userId="dd368754-77ca-4525-aedf-fc05edc9c941" providerId="ADAL" clId="{48D8E4B9-89EE-4A42-AF42-06D5AB9960A4}" dt="2024-03-16T14:43:54.846" v="594" actId="404"/>
          <ac:spMkLst>
            <pc:docMk/>
            <pc:sldMk cId="4163018788" sldId="2839"/>
            <ac:spMk id="2" creationId="{5BD6AE04-88C0-4546-93FF-497AF7496E4D}"/>
          </ac:spMkLst>
        </pc:spChg>
      </pc:sldChg>
      <pc:sldChg chg="add del">
        <pc:chgData name="Andrew Sears" userId="dd368754-77ca-4525-aedf-fc05edc9c941" providerId="ADAL" clId="{48D8E4B9-89EE-4A42-AF42-06D5AB9960A4}" dt="2024-03-17T17:29:44.074" v="3024" actId="47"/>
        <pc:sldMkLst>
          <pc:docMk/>
          <pc:sldMk cId="3770257257" sldId="2842"/>
        </pc:sldMkLst>
      </pc:sldChg>
      <pc:sldChg chg="del">
        <pc:chgData name="Andrew Sears" userId="dd368754-77ca-4525-aedf-fc05edc9c941" providerId="ADAL" clId="{48D8E4B9-89EE-4A42-AF42-06D5AB9960A4}" dt="2024-03-16T13:59:32.674" v="189" actId="47"/>
        <pc:sldMkLst>
          <pc:docMk/>
          <pc:sldMk cId="1484791002" sldId="2846"/>
        </pc:sldMkLst>
      </pc:sldChg>
      <pc:sldChg chg="del">
        <pc:chgData name="Andrew Sears" userId="dd368754-77ca-4525-aedf-fc05edc9c941" providerId="ADAL" clId="{48D8E4B9-89EE-4A42-AF42-06D5AB9960A4}" dt="2024-03-16T13:59:32.674" v="189" actId="47"/>
        <pc:sldMkLst>
          <pc:docMk/>
          <pc:sldMk cId="363443067" sldId="2850"/>
        </pc:sldMkLst>
      </pc:sldChg>
      <pc:sldChg chg="del">
        <pc:chgData name="Andrew Sears" userId="dd368754-77ca-4525-aedf-fc05edc9c941" providerId="ADAL" clId="{48D8E4B9-89EE-4A42-AF42-06D5AB9960A4}" dt="2024-03-16T13:59:32.674" v="189" actId="47"/>
        <pc:sldMkLst>
          <pc:docMk/>
          <pc:sldMk cId="2268820359" sldId="2852"/>
        </pc:sldMkLst>
      </pc:sldChg>
      <pc:sldChg chg="del">
        <pc:chgData name="Andrew Sears" userId="dd368754-77ca-4525-aedf-fc05edc9c941" providerId="ADAL" clId="{48D8E4B9-89EE-4A42-AF42-06D5AB9960A4}" dt="2024-03-16T13:59:32.674" v="189" actId="47"/>
        <pc:sldMkLst>
          <pc:docMk/>
          <pc:sldMk cId="484140886" sldId="2859"/>
        </pc:sldMkLst>
      </pc:sldChg>
      <pc:sldChg chg="del">
        <pc:chgData name="Andrew Sears" userId="dd368754-77ca-4525-aedf-fc05edc9c941" providerId="ADAL" clId="{48D8E4B9-89EE-4A42-AF42-06D5AB9960A4}" dt="2024-03-16T13:59:32.674" v="189" actId="47"/>
        <pc:sldMkLst>
          <pc:docMk/>
          <pc:sldMk cId="3900257708" sldId="2860"/>
        </pc:sldMkLst>
      </pc:sldChg>
      <pc:sldChg chg="del">
        <pc:chgData name="Andrew Sears" userId="dd368754-77ca-4525-aedf-fc05edc9c941" providerId="ADAL" clId="{48D8E4B9-89EE-4A42-AF42-06D5AB9960A4}" dt="2024-03-16T13:59:32.674" v="189" actId="47"/>
        <pc:sldMkLst>
          <pc:docMk/>
          <pc:sldMk cId="1371082758" sldId="2861"/>
        </pc:sldMkLst>
      </pc:sldChg>
      <pc:sldChg chg="del">
        <pc:chgData name="Andrew Sears" userId="dd368754-77ca-4525-aedf-fc05edc9c941" providerId="ADAL" clId="{48D8E4B9-89EE-4A42-AF42-06D5AB9960A4}" dt="2024-03-16T13:59:32.674" v="189" actId="47"/>
        <pc:sldMkLst>
          <pc:docMk/>
          <pc:sldMk cId="2773033172" sldId="2862"/>
        </pc:sldMkLst>
      </pc:sldChg>
      <pc:sldChg chg="del">
        <pc:chgData name="Andrew Sears" userId="dd368754-77ca-4525-aedf-fc05edc9c941" providerId="ADAL" clId="{48D8E4B9-89EE-4A42-AF42-06D5AB9960A4}" dt="2024-03-16T13:59:32.674" v="189" actId="47"/>
        <pc:sldMkLst>
          <pc:docMk/>
          <pc:sldMk cId="482842955" sldId="2863"/>
        </pc:sldMkLst>
      </pc:sldChg>
      <pc:sldChg chg="delSp modSp add del mod">
        <pc:chgData name="Andrew Sears" userId="dd368754-77ca-4525-aedf-fc05edc9c941" providerId="ADAL" clId="{48D8E4B9-89EE-4A42-AF42-06D5AB9960A4}" dt="2024-03-17T17:29:44.074" v="3024" actId="47"/>
        <pc:sldMkLst>
          <pc:docMk/>
          <pc:sldMk cId="3268761135" sldId="2864"/>
        </pc:sldMkLst>
        <pc:spChg chg="mod">
          <ac:chgData name="Andrew Sears" userId="dd368754-77ca-4525-aedf-fc05edc9c941" providerId="ADAL" clId="{48D8E4B9-89EE-4A42-AF42-06D5AB9960A4}" dt="2024-03-16T13:35:18.091" v="11" actId="20577"/>
          <ac:spMkLst>
            <pc:docMk/>
            <pc:sldMk cId="3268761135" sldId="2864"/>
            <ac:spMk id="2" creationId="{CE2CA8B7-7ECD-4F06-9B60-C4E5ABB177A6}"/>
          </ac:spMkLst>
        </pc:spChg>
        <pc:picChg chg="del">
          <ac:chgData name="Andrew Sears" userId="dd368754-77ca-4525-aedf-fc05edc9c941" providerId="ADAL" clId="{48D8E4B9-89EE-4A42-AF42-06D5AB9960A4}" dt="2024-03-16T13:35:20.039" v="12" actId="478"/>
          <ac:picMkLst>
            <pc:docMk/>
            <pc:sldMk cId="3268761135" sldId="2864"/>
            <ac:picMk id="4" creationId="{18CD351A-08DA-40A0-9B93-33D3A42F9344}"/>
          </ac:picMkLst>
        </pc:picChg>
      </pc:sldChg>
      <pc:sldChg chg="del">
        <pc:chgData name="Andrew Sears" userId="dd368754-77ca-4525-aedf-fc05edc9c941" providerId="ADAL" clId="{48D8E4B9-89EE-4A42-AF42-06D5AB9960A4}" dt="2024-03-16T13:35:47.617" v="14" actId="47"/>
        <pc:sldMkLst>
          <pc:docMk/>
          <pc:sldMk cId="2959010180" sldId="2865"/>
        </pc:sldMkLst>
      </pc:sldChg>
      <pc:sldChg chg="del">
        <pc:chgData name="Andrew Sears" userId="dd368754-77ca-4525-aedf-fc05edc9c941" providerId="ADAL" clId="{48D8E4B9-89EE-4A42-AF42-06D5AB9960A4}" dt="2024-03-16T13:35:47.617" v="14" actId="47"/>
        <pc:sldMkLst>
          <pc:docMk/>
          <pc:sldMk cId="3973670536" sldId="2866"/>
        </pc:sldMkLst>
      </pc:sldChg>
      <pc:sldChg chg="del">
        <pc:chgData name="Andrew Sears" userId="dd368754-77ca-4525-aedf-fc05edc9c941" providerId="ADAL" clId="{48D8E4B9-89EE-4A42-AF42-06D5AB9960A4}" dt="2024-03-16T13:35:47.617" v="14" actId="47"/>
        <pc:sldMkLst>
          <pc:docMk/>
          <pc:sldMk cId="232961269" sldId="2867"/>
        </pc:sldMkLst>
      </pc:sldChg>
      <pc:sldChg chg="add del">
        <pc:chgData name="Andrew Sears" userId="dd368754-77ca-4525-aedf-fc05edc9c941" providerId="ADAL" clId="{48D8E4B9-89EE-4A42-AF42-06D5AB9960A4}" dt="2024-03-17T17:29:44.074" v="3024" actId="47"/>
        <pc:sldMkLst>
          <pc:docMk/>
          <pc:sldMk cId="3280343790" sldId="2869"/>
        </pc:sldMkLst>
      </pc:sldChg>
      <pc:sldChg chg="modSp del mod ord">
        <pc:chgData name="Andrew Sears" userId="dd368754-77ca-4525-aedf-fc05edc9c941" providerId="ADAL" clId="{48D8E4B9-89EE-4A42-AF42-06D5AB9960A4}" dt="2024-03-16T14:37:34.548" v="533" actId="47"/>
        <pc:sldMkLst>
          <pc:docMk/>
          <pc:sldMk cId="2373274728" sldId="2880"/>
        </pc:sldMkLst>
        <pc:spChg chg="mod">
          <ac:chgData name="Andrew Sears" userId="dd368754-77ca-4525-aedf-fc05edc9c941" providerId="ADAL" clId="{48D8E4B9-89EE-4A42-AF42-06D5AB9960A4}" dt="2024-03-16T13:43:43.492" v="126" actId="20577"/>
          <ac:spMkLst>
            <pc:docMk/>
            <pc:sldMk cId="2373274728" sldId="2880"/>
            <ac:spMk id="4" creationId="{67F489AE-4037-2715-8C25-DD9B263258B3}"/>
          </ac:spMkLst>
        </pc:spChg>
      </pc:sldChg>
      <pc:sldChg chg="del">
        <pc:chgData name="Andrew Sears" userId="dd368754-77ca-4525-aedf-fc05edc9c941" providerId="ADAL" clId="{48D8E4B9-89EE-4A42-AF42-06D5AB9960A4}" dt="2024-03-16T13:35:26.782" v="13" actId="47"/>
        <pc:sldMkLst>
          <pc:docMk/>
          <pc:sldMk cId="4203001325" sldId="2937"/>
        </pc:sldMkLst>
      </pc:sldChg>
      <pc:sldChg chg="add del ord">
        <pc:chgData name="Andrew Sears" userId="dd368754-77ca-4525-aedf-fc05edc9c941" providerId="ADAL" clId="{48D8E4B9-89EE-4A42-AF42-06D5AB9960A4}" dt="2024-03-17T17:29:44.074" v="3024" actId="47"/>
        <pc:sldMkLst>
          <pc:docMk/>
          <pc:sldMk cId="3245018958" sldId="2950"/>
        </pc:sldMkLst>
      </pc:sldChg>
      <pc:sldChg chg="del">
        <pc:chgData name="Andrew Sears" userId="dd368754-77ca-4525-aedf-fc05edc9c941" providerId="ADAL" clId="{48D8E4B9-89EE-4A42-AF42-06D5AB9960A4}" dt="2024-03-16T13:59:27.499" v="188" actId="47"/>
        <pc:sldMkLst>
          <pc:docMk/>
          <pc:sldMk cId="319066541" sldId="2951"/>
        </pc:sldMkLst>
      </pc:sldChg>
      <pc:sldChg chg="del">
        <pc:chgData name="Andrew Sears" userId="dd368754-77ca-4525-aedf-fc05edc9c941" providerId="ADAL" clId="{48D8E4B9-89EE-4A42-AF42-06D5AB9960A4}" dt="2024-03-16T13:38:51.716" v="42" actId="47"/>
        <pc:sldMkLst>
          <pc:docMk/>
          <pc:sldMk cId="709273757" sldId="2952"/>
        </pc:sldMkLst>
      </pc:sldChg>
      <pc:sldChg chg="add del ord">
        <pc:chgData name="Andrew Sears" userId="dd368754-77ca-4525-aedf-fc05edc9c941" providerId="ADAL" clId="{48D8E4B9-89EE-4A42-AF42-06D5AB9960A4}" dt="2024-03-17T17:29:44.074" v="3024" actId="47"/>
        <pc:sldMkLst>
          <pc:docMk/>
          <pc:sldMk cId="3237900121" sldId="2953"/>
        </pc:sldMkLst>
      </pc:sldChg>
      <pc:sldChg chg="del">
        <pc:chgData name="Andrew Sears" userId="dd368754-77ca-4525-aedf-fc05edc9c941" providerId="ADAL" clId="{48D8E4B9-89EE-4A42-AF42-06D5AB9960A4}" dt="2024-03-16T13:36:31.143" v="21" actId="47"/>
        <pc:sldMkLst>
          <pc:docMk/>
          <pc:sldMk cId="1018370369" sldId="2954"/>
        </pc:sldMkLst>
      </pc:sldChg>
      <pc:sldChg chg="del">
        <pc:chgData name="Andrew Sears" userId="dd368754-77ca-4525-aedf-fc05edc9c941" providerId="ADAL" clId="{48D8E4B9-89EE-4A42-AF42-06D5AB9960A4}" dt="2024-03-16T13:35:47.617" v="14" actId="47"/>
        <pc:sldMkLst>
          <pc:docMk/>
          <pc:sldMk cId="2321097552" sldId="2956"/>
        </pc:sldMkLst>
      </pc:sldChg>
      <pc:sldChg chg="add del ord">
        <pc:chgData name="Andrew Sears" userId="dd368754-77ca-4525-aedf-fc05edc9c941" providerId="ADAL" clId="{48D8E4B9-89EE-4A42-AF42-06D5AB9960A4}" dt="2024-03-17T17:29:44.074" v="3024" actId="47"/>
        <pc:sldMkLst>
          <pc:docMk/>
          <pc:sldMk cId="444188410" sldId="2957"/>
        </pc:sldMkLst>
      </pc:sldChg>
      <pc:sldChg chg="del">
        <pc:chgData name="Andrew Sears" userId="dd368754-77ca-4525-aedf-fc05edc9c941" providerId="ADAL" clId="{48D8E4B9-89EE-4A42-AF42-06D5AB9960A4}" dt="2024-03-16T13:37:29.238" v="22" actId="47"/>
        <pc:sldMkLst>
          <pc:docMk/>
          <pc:sldMk cId="3641913182" sldId="2958"/>
        </pc:sldMkLst>
      </pc:sldChg>
      <pc:sldChg chg="del">
        <pc:chgData name="Andrew Sears" userId="dd368754-77ca-4525-aedf-fc05edc9c941" providerId="ADAL" clId="{48D8E4B9-89EE-4A42-AF42-06D5AB9960A4}" dt="2024-03-16T13:36:31.143" v="21" actId="47"/>
        <pc:sldMkLst>
          <pc:docMk/>
          <pc:sldMk cId="1043052923" sldId="2959"/>
        </pc:sldMkLst>
      </pc:sldChg>
      <pc:sldChg chg="del">
        <pc:chgData name="Andrew Sears" userId="dd368754-77ca-4525-aedf-fc05edc9c941" providerId="ADAL" clId="{48D8E4B9-89EE-4A42-AF42-06D5AB9960A4}" dt="2024-03-16T13:36:31.143" v="21" actId="47"/>
        <pc:sldMkLst>
          <pc:docMk/>
          <pc:sldMk cId="656961090" sldId="2960"/>
        </pc:sldMkLst>
      </pc:sldChg>
      <pc:sldChg chg="del">
        <pc:chgData name="Andrew Sears" userId="dd368754-77ca-4525-aedf-fc05edc9c941" providerId="ADAL" clId="{48D8E4B9-89EE-4A42-AF42-06D5AB9960A4}" dt="2024-03-16T13:37:29.238" v="22" actId="47"/>
        <pc:sldMkLst>
          <pc:docMk/>
          <pc:sldMk cId="1876711194" sldId="2961"/>
        </pc:sldMkLst>
      </pc:sldChg>
      <pc:sldChg chg="add del">
        <pc:chgData name="Andrew Sears" userId="dd368754-77ca-4525-aedf-fc05edc9c941" providerId="ADAL" clId="{48D8E4B9-89EE-4A42-AF42-06D5AB9960A4}" dt="2024-03-17T17:29:44.074" v="3024" actId="47"/>
        <pc:sldMkLst>
          <pc:docMk/>
          <pc:sldMk cId="3145468335" sldId="2962"/>
        </pc:sldMkLst>
      </pc:sldChg>
      <pc:sldChg chg="del">
        <pc:chgData name="Andrew Sears" userId="dd368754-77ca-4525-aedf-fc05edc9c941" providerId="ADAL" clId="{48D8E4B9-89EE-4A42-AF42-06D5AB9960A4}" dt="2024-03-16T13:38:51.716" v="42" actId="47"/>
        <pc:sldMkLst>
          <pc:docMk/>
          <pc:sldMk cId="3359493204" sldId="2963"/>
        </pc:sldMkLst>
      </pc:sldChg>
      <pc:sldChg chg="add del">
        <pc:chgData name="Andrew Sears" userId="dd368754-77ca-4525-aedf-fc05edc9c941" providerId="ADAL" clId="{48D8E4B9-89EE-4A42-AF42-06D5AB9960A4}" dt="2024-03-17T17:29:44.074" v="3024" actId="47"/>
        <pc:sldMkLst>
          <pc:docMk/>
          <pc:sldMk cId="4277969125" sldId="2964"/>
        </pc:sldMkLst>
      </pc:sldChg>
      <pc:sldChg chg="delSp modSp mod ord modAnim">
        <pc:chgData name="Andrew Sears" userId="dd368754-77ca-4525-aedf-fc05edc9c941" providerId="ADAL" clId="{48D8E4B9-89EE-4A42-AF42-06D5AB9960A4}" dt="2024-03-16T14:45:49.656" v="613"/>
        <pc:sldMkLst>
          <pc:docMk/>
          <pc:sldMk cId="2166632645" sldId="2966"/>
        </pc:sldMkLst>
        <pc:spChg chg="del">
          <ac:chgData name="Andrew Sears" userId="dd368754-77ca-4525-aedf-fc05edc9c941" providerId="ADAL" clId="{48D8E4B9-89EE-4A42-AF42-06D5AB9960A4}" dt="2024-03-16T14:32:05.193" v="480" actId="478"/>
          <ac:spMkLst>
            <pc:docMk/>
            <pc:sldMk cId="2166632645" sldId="2966"/>
            <ac:spMk id="3" creationId="{BE3554D2-517A-2C54-7814-FB377117BE3F}"/>
          </ac:spMkLst>
        </pc:spChg>
        <pc:cxnChg chg="mod">
          <ac:chgData name="Andrew Sears" userId="dd368754-77ca-4525-aedf-fc05edc9c941" providerId="ADAL" clId="{48D8E4B9-89EE-4A42-AF42-06D5AB9960A4}" dt="2024-03-16T14:44:46.836" v="609" actId="692"/>
          <ac:cxnSpMkLst>
            <pc:docMk/>
            <pc:sldMk cId="2166632645" sldId="2966"/>
            <ac:cxnSpMk id="15" creationId="{8C736601-F28C-483A-A6A3-5617579C70BF}"/>
          </ac:cxnSpMkLst>
        </pc:cxnChg>
        <pc:cxnChg chg="mod">
          <ac:chgData name="Andrew Sears" userId="dd368754-77ca-4525-aedf-fc05edc9c941" providerId="ADAL" clId="{48D8E4B9-89EE-4A42-AF42-06D5AB9960A4}" dt="2024-03-16T14:44:46.836" v="609" actId="692"/>
          <ac:cxnSpMkLst>
            <pc:docMk/>
            <pc:sldMk cId="2166632645" sldId="2966"/>
            <ac:cxnSpMk id="17" creationId="{F3FCA89E-507D-4A17-AFBB-626FF0FAAD5D}"/>
          </ac:cxnSpMkLst>
        </pc:cxnChg>
      </pc:sldChg>
      <pc:sldChg chg="del">
        <pc:chgData name="Andrew Sears" userId="dd368754-77ca-4525-aedf-fc05edc9c941" providerId="ADAL" clId="{48D8E4B9-89EE-4A42-AF42-06D5AB9960A4}" dt="2024-03-16T13:59:27.499" v="188" actId="47"/>
        <pc:sldMkLst>
          <pc:docMk/>
          <pc:sldMk cId="2216921996" sldId="2967"/>
        </pc:sldMkLst>
      </pc:sldChg>
      <pc:sldChg chg="add del">
        <pc:chgData name="Andrew Sears" userId="dd368754-77ca-4525-aedf-fc05edc9c941" providerId="ADAL" clId="{48D8E4B9-89EE-4A42-AF42-06D5AB9960A4}" dt="2024-03-17T17:29:44.074" v="3024" actId="47"/>
        <pc:sldMkLst>
          <pc:docMk/>
          <pc:sldMk cId="3549676110" sldId="2968"/>
        </pc:sldMkLst>
      </pc:sldChg>
      <pc:sldChg chg="add del">
        <pc:chgData name="Andrew Sears" userId="dd368754-77ca-4525-aedf-fc05edc9c941" providerId="ADAL" clId="{48D8E4B9-89EE-4A42-AF42-06D5AB9960A4}" dt="2024-03-17T17:29:44.074" v="3024" actId="47"/>
        <pc:sldMkLst>
          <pc:docMk/>
          <pc:sldMk cId="4191314612" sldId="2969"/>
        </pc:sldMkLst>
      </pc:sldChg>
      <pc:sldChg chg="add del">
        <pc:chgData name="Andrew Sears" userId="dd368754-77ca-4525-aedf-fc05edc9c941" providerId="ADAL" clId="{48D8E4B9-89EE-4A42-AF42-06D5AB9960A4}" dt="2024-03-17T17:29:44.074" v="3024" actId="47"/>
        <pc:sldMkLst>
          <pc:docMk/>
          <pc:sldMk cId="3016478183" sldId="2970"/>
        </pc:sldMkLst>
      </pc:sldChg>
      <pc:sldChg chg="add del">
        <pc:chgData name="Andrew Sears" userId="dd368754-77ca-4525-aedf-fc05edc9c941" providerId="ADAL" clId="{48D8E4B9-89EE-4A42-AF42-06D5AB9960A4}" dt="2024-03-17T17:29:44.074" v="3024" actId="47"/>
        <pc:sldMkLst>
          <pc:docMk/>
          <pc:sldMk cId="2365896433" sldId="2971"/>
        </pc:sldMkLst>
      </pc:sldChg>
      <pc:sldChg chg="del">
        <pc:chgData name="Andrew Sears" userId="dd368754-77ca-4525-aedf-fc05edc9c941" providerId="ADAL" clId="{48D8E4B9-89EE-4A42-AF42-06D5AB9960A4}" dt="2024-03-16T13:37:29.238" v="22" actId="47"/>
        <pc:sldMkLst>
          <pc:docMk/>
          <pc:sldMk cId="2392247433" sldId="2972"/>
        </pc:sldMkLst>
      </pc:sldChg>
      <pc:sldChg chg="add del">
        <pc:chgData name="Andrew Sears" userId="dd368754-77ca-4525-aedf-fc05edc9c941" providerId="ADAL" clId="{48D8E4B9-89EE-4A42-AF42-06D5AB9960A4}" dt="2024-03-17T17:29:44.074" v="3024" actId="47"/>
        <pc:sldMkLst>
          <pc:docMk/>
          <pc:sldMk cId="2488512031" sldId="2973"/>
        </pc:sldMkLst>
      </pc:sldChg>
      <pc:sldChg chg="add del ord">
        <pc:chgData name="Andrew Sears" userId="dd368754-77ca-4525-aedf-fc05edc9c941" providerId="ADAL" clId="{48D8E4B9-89EE-4A42-AF42-06D5AB9960A4}" dt="2024-03-17T17:29:44.074" v="3024" actId="47"/>
        <pc:sldMkLst>
          <pc:docMk/>
          <pc:sldMk cId="3496487757" sldId="2975"/>
        </pc:sldMkLst>
      </pc:sldChg>
      <pc:sldChg chg="del">
        <pc:chgData name="Andrew Sears" userId="dd368754-77ca-4525-aedf-fc05edc9c941" providerId="ADAL" clId="{48D8E4B9-89EE-4A42-AF42-06D5AB9960A4}" dt="2024-03-16T13:38:51.716" v="42" actId="47"/>
        <pc:sldMkLst>
          <pc:docMk/>
          <pc:sldMk cId="167278275" sldId="2978"/>
        </pc:sldMkLst>
      </pc:sldChg>
      <pc:sldChg chg="del">
        <pc:chgData name="Andrew Sears" userId="dd368754-77ca-4525-aedf-fc05edc9c941" providerId="ADAL" clId="{48D8E4B9-89EE-4A42-AF42-06D5AB9960A4}" dt="2024-03-16T13:35:47.617" v="14" actId="47"/>
        <pc:sldMkLst>
          <pc:docMk/>
          <pc:sldMk cId="3376474759" sldId="2979"/>
        </pc:sldMkLst>
      </pc:sldChg>
      <pc:sldChg chg="add del">
        <pc:chgData name="Andrew Sears" userId="dd368754-77ca-4525-aedf-fc05edc9c941" providerId="ADAL" clId="{48D8E4B9-89EE-4A42-AF42-06D5AB9960A4}" dt="2024-03-17T17:29:44.074" v="3024" actId="47"/>
        <pc:sldMkLst>
          <pc:docMk/>
          <pc:sldMk cId="180170389" sldId="2980"/>
        </pc:sldMkLst>
      </pc:sldChg>
      <pc:sldChg chg="add del">
        <pc:chgData name="Andrew Sears" userId="dd368754-77ca-4525-aedf-fc05edc9c941" providerId="ADAL" clId="{48D8E4B9-89EE-4A42-AF42-06D5AB9960A4}" dt="2024-03-17T17:29:44.074" v="3024" actId="47"/>
        <pc:sldMkLst>
          <pc:docMk/>
          <pc:sldMk cId="391635722" sldId="2981"/>
        </pc:sldMkLst>
      </pc:sldChg>
      <pc:sldChg chg="del">
        <pc:chgData name="Andrew Sears" userId="dd368754-77ca-4525-aedf-fc05edc9c941" providerId="ADAL" clId="{48D8E4B9-89EE-4A42-AF42-06D5AB9960A4}" dt="2024-03-16T13:37:29.238" v="22" actId="47"/>
        <pc:sldMkLst>
          <pc:docMk/>
          <pc:sldMk cId="3965127672" sldId="2982"/>
        </pc:sldMkLst>
      </pc:sldChg>
      <pc:sldChg chg="del">
        <pc:chgData name="Andrew Sears" userId="dd368754-77ca-4525-aedf-fc05edc9c941" providerId="ADAL" clId="{48D8E4B9-89EE-4A42-AF42-06D5AB9960A4}" dt="2024-03-16T13:35:47.617" v="14" actId="47"/>
        <pc:sldMkLst>
          <pc:docMk/>
          <pc:sldMk cId="4135826401" sldId="2983"/>
        </pc:sldMkLst>
      </pc:sldChg>
      <pc:sldChg chg="del">
        <pc:chgData name="Andrew Sears" userId="dd368754-77ca-4525-aedf-fc05edc9c941" providerId="ADAL" clId="{48D8E4B9-89EE-4A42-AF42-06D5AB9960A4}" dt="2024-03-16T13:35:47.617" v="14" actId="47"/>
        <pc:sldMkLst>
          <pc:docMk/>
          <pc:sldMk cId="517795358" sldId="2984"/>
        </pc:sldMkLst>
      </pc:sldChg>
      <pc:sldChg chg="modSp add del mod">
        <pc:chgData name="Andrew Sears" userId="dd368754-77ca-4525-aedf-fc05edc9c941" providerId="ADAL" clId="{48D8E4B9-89EE-4A42-AF42-06D5AB9960A4}" dt="2024-03-17T17:29:44.074" v="3024" actId="47"/>
        <pc:sldMkLst>
          <pc:docMk/>
          <pc:sldMk cId="2499868161" sldId="2985"/>
        </pc:sldMkLst>
        <pc:spChg chg="mod">
          <ac:chgData name="Andrew Sears" userId="dd368754-77ca-4525-aedf-fc05edc9c941" providerId="ADAL" clId="{48D8E4B9-89EE-4A42-AF42-06D5AB9960A4}" dt="2024-03-16T13:37:53.452" v="40" actId="14100"/>
          <ac:spMkLst>
            <pc:docMk/>
            <pc:sldMk cId="2499868161" sldId="2985"/>
            <ac:spMk id="13" creationId="{1BE6C9DB-D7F6-4A47-AF30-BDD8464F7E0C}"/>
          </ac:spMkLst>
        </pc:spChg>
      </pc:sldChg>
      <pc:sldChg chg="add del">
        <pc:chgData name="Andrew Sears" userId="dd368754-77ca-4525-aedf-fc05edc9c941" providerId="ADAL" clId="{48D8E4B9-89EE-4A42-AF42-06D5AB9960A4}" dt="2024-03-17T17:29:44.074" v="3024" actId="47"/>
        <pc:sldMkLst>
          <pc:docMk/>
          <pc:sldMk cId="2689981364" sldId="2986"/>
        </pc:sldMkLst>
      </pc:sldChg>
      <pc:sldChg chg="del">
        <pc:chgData name="Andrew Sears" userId="dd368754-77ca-4525-aedf-fc05edc9c941" providerId="ADAL" clId="{48D8E4B9-89EE-4A42-AF42-06D5AB9960A4}" dt="2024-03-16T13:35:26.782" v="13" actId="47"/>
        <pc:sldMkLst>
          <pc:docMk/>
          <pc:sldMk cId="518961920" sldId="2987"/>
        </pc:sldMkLst>
      </pc:sldChg>
      <pc:sldChg chg="del">
        <pc:chgData name="Andrew Sears" userId="dd368754-77ca-4525-aedf-fc05edc9c941" providerId="ADAL" clId="{48D8E4B9-89EE-4A42-AF42-06D5AB9960A4}" dt="2024-03-16T13:37:29.238" v="22" actId="47"/>
        <pc:sldMkLst>
          <pc:docMk/>
          <pc:sldMk cId="1757200776" sldId="2988"/>
        </pc:sldMkLst>
      </pc:sldChg>
      <pc:sldChg chg="del">
        <pc:chgData name="Andrew Sears" userId="dd368754-77ca-4525-aedf-fc05edc9c941" providerId="ADAL" clId="{48D8E4B9-89EE-4A42-AF42-06D5AB9960A4}" dt="2024-03-16T13:46:58.466" v="132" actId="47"/>
        <pc:sldMkLst>
          <pc:docMk/>
          <pc:sldMk cId="1883690692" sldId="2990"/>
        </pc:sldMkLst>
      </pc:sldChg>
      <pc:sldChg chg="del">
        <pc:chgData name="Andrew Sears" userId="dd368754-77ca-4525-aedf-fc05edc9c941" providerId="ADAL" clId="{48D8E4B9-89EE-4A42-AF42-06D5AB9960A4}" dt="2024-03-16T13:48:00.262" v="133" actId="47"/>
        <pc:sldMkLst>
          <pc:docMk/>
          <pc:sldMk cId="3267154059" sldId="2991"/>
        </pc:sldMkLst>
      </pc:sldChg>
      <pc:sldChg chg="add del">
        <pc:chgData name="Andrew Sears" userId="dd368754-77ca-4525-aedf-fc05edc9c941" providerId="ADAL" clId="{48D8E4B9-89EE-4A42-AF42-06D5AB9960A4}" dt="2024-03-17T17:29:44.074" v="3024" actId="47"/>
        <pc:sldMkLst>
          <pc:docMk/>
          <pc:sldMk cId="392684495" sldId="2992"/>
        </pc:sldMkLst>
      </pc:sldChg>
      <pc:sldChg chg="add del">
        <pc:chgData name="Andrew Sears" userId="dd368754-77ca-4525-aedf-fc05edc9c941" providerId="ADAL" clId="{48D8E4B9-89EE-4A42-AF42-06D5AB9960A4}" dt="2024-03-17T17:29:44.074" v="3024" actId="47"/>
        <pc:sldMkLst>
          <pc:docMk/>
          <pc:sldMk cId="450146787" sldId="2993"/>
        </pc:sldMkLst>
      </pc:sldChg>
      <pc:sldChg chg="del">
        <pc:chgData name="Andrew Sears" userId="dd368754-77ca-4525-aedf-fc05edc9c941" providerId="ADAL" clId="{48D8E4B9-89EE-4A42-AF42-06D5AB9960A4}" dt="2024-03-16T13:48:00.262" v="133" actId="47"/>
        <pc:sldMkLst>
          <pc:docMk/>
          <pc:sldMk cId="1195737910" sldId="2994"/>
        </pc:sldMkLst>
      </pc:sldChg>
      <pc:sldChg chg="add del">
        <pc:chgData name="Andrew Sears" userId="dd368754-77ca-4525-aedf-fc05edc9c941" providerId="ADAL" clId="{48D8E4B9-89EE-4A42-AF42-06D5AB9960A4}" dt="2024-03-17T17:29:44.074" v="3024" actId="47"/>
        <pc:sldMkLst>
          <pc:docMk/>
          <pc:sldMk cId="447581212" sldId="2995"/>
        </pc:sldMkLst>
      </pc:sldChg>
      <pc:sldChg chg="del">
        <pc:chgData name="Andrew Sears" userId="dd368754-77ca-4525-aedf-fc05edc9c941" providerId="ADAL" clId="{48D8E4B9-89EE-4A42-AF42-06D5AB9960A4}" dt="2024-03-16T13:58:33.594" v="183" actId="47"/>
        <pc:sldMkLst>
          <pc:docMk/>
          <pc:sldMk cId="4203443825" sldId="2996"/>
        </pc:sldMkLst>
      </pc:sldChg>
      <pc:sldChg chg="add del">
        <pc:chgData name="Andrew Sears" userId="dd368754-77ca-4525-aedf-fc05edc9c941" providerId="ADAL" clId="{48D8E4B9-89EE-4A42-AF42-06D5AB9960A4}" dt="2024-03-17T17:29:44.074" v="3024" actId="47"/>
        <pc:sldMkLst>
          <pc:docMk/>
          <pc:sldMk cId="3759279825" sldId="2997"/>
        </pc:sldMkLst>
      </pc:sldChg>
      <pc:sldChg chg="del">
        <pc:chgData name="Andrew Sears" userId="dd368754-77ca-4525-aedf-fc05edc9c941" providerId="ADAL" clId="{48D8E4B9-89EE-4A42-AF42-06D5AB9960A4}" dt="2024-03-16T13:48:14.611" v="134" actId="47"/>
        <pc:sldMkLst>
          <pc:docMk/>
          <pc:sldMk cId="3355601754" sldId="2998"/>
        </pc:sldMkLst>
      </pc:sldChg>
      <pc:sldChg chg="modSp add del mod">
        <pc:chgData name="Andrew Sears" userId="dd368754-77ca-4525-aedf-fc05edc9c941" providerId="ADAL" clId="{48D8E4B9-89EE-4A42-AF42-06D5AB9960A4}" dt="2024-03-17T17:29:44.074" v="3024" actId="47"/>
        <pc:sldMkLst>
          <pc:docMk/>
          <pc:sldMk cId="2736274722" sldId="2999"/>
        </pc:sldMkLst>
        <pc:spChg chg="mod">
          <ac:chgData name="Andrew Sears" userId="dd368754-77ca-4525-aedf-fc05edc9c941" providerId="ADAL" clId="{48D8E4B9-89EE-4A42-AF42-06D5AB9960A4}" dt="2024-03-16T13:48:59.733" v="176" actId="20577"/>
          <ac:spMkLst>
            <pc:docMk/>
            <pc:sldMk cId="2736274722" sldId="2999"/>
            <ac:spMk id="4" creationId="{FE84BC87-4D7F-9021-5359-C5F78F13BC3C}"/>
          </ac:spMkLst>
        </pc:spChg>
      </pc:sldChg>
      <pc:sldChg chg="del">
        <pc:chgData name="Andrew Sears" userId="dd368754-77ca-4525-aedf-fc05edc9c941" providerId="ADAL" clId="{48D8E4B9-89EE-4A42-AF42-06D5AB9960A4}" dt="2024-03-16T13:46:58.466" v="132" actId="47"/>
        <pc:sldMkLst>
          <pc:docMk/>
          <pc:sldMk cId="977673321" sldId="3003"/>
        </pc:sldMkLst>
      </pc:sldChg>
      <pc:sldChg chg="del">
        <pc:chgData name="Andrew Sears" userId="dd368754-77ca-4525-aedf-fc05edc9c941" providerId="ADAL" clId="{48D8E4B9-89EE-4A42-AF42-06D5AB9960A4}" dt="2024-03-16T13:46:58.466" v="132" actId="47"/>
        <pc:sldMkLst>
          <pc:docMk/>
          <pc:sldMk cId="2208378899" sldId="3004"/>
        </pc:sldMkLst>
      </pc:sldChg>
      <pc:sldChg chg="del">
        <pc:chgData name="Andrew Sears" userId="dd368754-77ca-4525-aedf-fc05edc9c941" providerId="ADAL" clId="{48D8E4B9-89EE-4A42-AF42-06D5AB9960A4}" dt="2024-03-16T13:46:58.466" v="132" actId="47"/>
        <pc:sldMkLst>
          <pc:docMk/>
          <pc:sldMk cId="4120718054" sldId="3005"/>
        </pc:sldMkLst>
      </pc:sldChg>
      <pc:sldChg chg="add del">
        <pc:chgData name="Andrew Sears" userId="dd368754-77ca-4525-aedf-fc05edc9c941" providerId="ADAL" clId="{48D8E4B9-89EE-4A42-AF42-06D5AB9960A4}" dt="2024-03-17T17:29:44.074" v="3024" actId="47"/>
        <pc:sldMkLst>
          <pc:docMk/>
          <pc:sldMk cId="2148804408" sldId="3006"/>
        </pc:sldMkLst>
      </pc:sldChg>
      <pc:sldChg chg="del">
        <pc:chgData name="Andrew Sears" userId="dd368754-77ca-4525-aedf-fc05edc9c941" providerId="ADAL" clId="{48D8E4B9-89EE-4A42-AF42-06D5AB9960A4}" dt="2024-03-16T13:46:58.466" v="132" actId="47"/>
        <pc:sldMkLst>
          <pc:docMk/>
          <pc:sldMk cId="4227645443" sldId="3007"/>
        </pc:sldMkLst>
      </pc:sldChg>
      <pc:sldChg chg="del">
        <pc:chgData name="Andrew Sears" userId="dd368754-77ca-4525-aedf-fc05edc9c941" providerId="ADAL" clId="{48D8E4B9-89EE-4A42-AF42-06D5AB9960A4}" dt="2024-03-16T13:46:58.466" v="132" actId="47"/>
        <pc:sldMkLst>
          <pc:docMk/>
          <pc:sldMk cId="228706723" sldId="3008"/>
        </pc:sldMkLst>
      </pc:sldChg>
      <pc:sldChg chg="del">
        <pc:chgData name="Andrew Sears" userId="dd368754-77ca-4525-aedf-fc05edc9c941" providerId="ADAL" clId="{48D8E4B9-89EE-4A42-AF42-06D5AB9960A4}" dt="2024-03-16T13:46:58.466" v="132" actId="47"/>
        <pc:sldMkLst>
          <pc:docMk/>
          <pc:sldMk cId="3507554538" sldId="3009"/>
        </pc:sldMkLst>
      </pc:sldChg>
      <pc:sldChg chg="del">
        <pc:chgData name="Andrew Sears" userId="dd368754-77ca-4525-aedf-fc05edc9c941" providerId="ADAL" clId="{48D8E4B9-89EE-4A42-AF42-06D5AB9960A4}" dt="2024-03-16T13:46:58.466" v="132" actId="47"/>
        <pc:sldMkLst>
          <pc:docMk/>
          <pc:sldMk cId="3704157099" sldId="3010"/>
        </pc:sldMkLst>
      </pc:sldChg>
      <pc:sldChg chg="del">
        <pc:chgData name="Andrew Sears" userId="dd368754-77ca-4525-aedf-fc05edc9c941" providerId="ADAL" clId="{48D8E4B9-89EE-4A42-AF42-06D5AB9960A4}" dt="2024-03-16T13:46:58.466" v="132" actId="47"/>
        <pc:sldMkLst>
          <pc:docMk/>
          <pc:sldMk cId="2046077890" sldId="3011"/>
        </pc:sldMkLst>
      </pc:sldChg>
      <pc:sldChg chg="del">
        <pc:chgData name="Andrew Sears" userId="dd368754-77ca-4525-aedf-fc05edc9c941" providerId="ADAL" clId="{48D8E4B9-89EE-4A42-AF42-06D5AB9960A4}" dt="2024-03-16T13:46:58.466" v="132" actId="47"/>
        <pc:sldMkLst>
          <pc:docMk/>
          <pc:sldMk cId="3138304256" sldId="3012"/>
        </pc:sldMkLst>
      </pc:sldChg>
      <pc:sldChg chg="addSp modSp mod ord">
        <pc:chgData name="Andrew Sears" userId="dd368754-77ca-4525-aedf-fc05edc9c941" providerId="ADAL" clId="{48D8E4B9-89EE-4A42-AF42-06D5AB9960A4}" dt="2024-03-17T16:24:49.077" v="1260" actId="20577"/>
        <pc:sldMkLst>
          <pc:docMk/>
          <pc:sldMk cId="3171828848" sldId="3013"/>
        </pc:sldMkLst>
        <pc:spChg chg="mod">
          <ac:chgData name="Andrew Sears" userId="dd368754-77ca-4525-aedf-fc05edc9c941" providerId="ADAL" clId="{48D8E4B9-89EE-4A42-AF42-06D5AB9960A4}" dt="2024-03-16T14:43:12.933" v="572" actId="1076"/>
          <ac:spMkLst>
            <pc:docMk/>
            <pc:sldMk cId="3171828848" sldId="3013"/>
            <ac:spMk id="2" creationId="{186632D1-B749-0355-551E-4E81D8E71A02}"/>
          </ac:spMkLst>
        </pc:spChg>
        <pc:spChg chg="mod">
          <ac:chgData name="Andrew Sears" userId="dd368754-77ca-4525-aedf-fc05edc9c941" providerId="ADAL" clId="{48D8E4B9-89EE-4A42-AF42-06D5AB9960A4}" dt="2024-03-17T16:16:46.592" v="879" actId="1076"/>
          <ac:spMkLst>
            <pc:docMk/>
            <pc:sldMk cId="3171828848" sldId="3013"/>
            <ac:spMk id="3" creationId="{F572A68E-BD78-FD66-8EAB-4A136664FC42}"/>
          </ac:spMkLst>
        </pc:spChg>
        <pc:spChg chg="add mod">
          <ac:chgData name="Andrew Sears" userId="dd368754-77ca-4525-aedf-fc05edc9c941" providerId="ADAL" clId="{48D8E4B9-89EE-4A42-AF42-06D5AB9960A4}" dt="2024-03-17T16:22:48.509" v="1233" actId="1038"/>
          <ac:spMkLst>
            <pc:docMk/>
            <pc:sldMk cId="3171828848" sldId="3013"/>
            <ac:spMk id="4" creationId="{EC9A562D-ADBB-0398-50BA-5600BFFD096C}"/>
          </ac:spMkLst>
        </pc:spChg>
        <pc:spChg chg="add mod">
          <ac:chgData name="Andrew Sears" userId="dd368754-77ca-4525-aedf-fc05edc9c941" providerId="ADAL" clId="{48D8E4B9-89EE-4A42-AF42-06D5AB9960A4}" dt="2024-03-17T16:17:33.433" v="918" actId="20577"/>
          <ac:spMkLst>
            <pc:docMk/>
            <pc:sldMk cId="3171828848" sldId="3013"/>
            <ac:spMk id="5" creationId="{5CF74398-4C60-368C-5C10-9A0464BEB534}"/>
          </ac:spMkLst>
        </pc:spChg>
        <pc:spChg chg="add mod">
          <ac:chgData name="Andrew Sears" userId="dd368754-77ca-4525-aedf-fc05edc9c941" providerId="ADAL" clId="{48D8E4B9-89EE-4A42-AF42-06D5AB9960A4}" dt="2024-03-17T16:24:49.077" v="1260" actId="20577"/>
          <ac:spMkLst>
            <pc:docMk/>
            <pc:sldMk cId="3171828848" sldId="3013"/>
            <ac:spMk id="6" creationId="{E8290EC5-1743-4862-AC91-FFC9374F6BDD}"/>
          </ac:spMkLst>
        </pc:spChg>
        <pc:picChg chg="add mod">
          <ac:chgData name="Andrew Sears" userId="dd368754-77ca-4525-aedf-fc05edc9c941" providerId="ADAL" clId="{48D8E4B9-89EE-4A42-AF42-06D5AB9960A4}" dt="2024-03-17T16:17:26.778" v="916" actId="732"/>
          <ac:picMkLst>
            <pc:docMk/>
            <pc:sldMk cId="3171828848" sldId="3013"/>
            <ac:picMk id="4098" creationId="{0E4B392B-53F6-EA2A-A785-C90D4927B255}"/>
          </ac:picMkLst>
        </pc:picChg>
      </pc:sldChg>
      <pc:sldChg chg="del">
        <pc:chgData name="Andrew Sears" userId="dd368754-77ca-4525-aedf-fc05edc9c941" providerId="ADAL" clId="{48D8E4B9-89EE-4A42-AF42-06D5AB9960A4}" dt="2024-03-16T13:50:49.243" v="182" actId="47"/>
        <pc:sldMkLst>
          <pc:docMk/>
          <pc:sldMk cId="2925026061" sldId="3014"/>
        </pc:sldMkLst>
      </pc:sldChg>
      <pc:sldChg chg="del">
        <pc:chgData name="Andrew Sears" userId="dd368754-77ca-4525-aedf-fc05edc9c941" providerId="ADAL" clId="{48D8E4B9-89EE-4A42-AF42-06D5AB9960A4}" dt="2024-03-16T13:50:49.243" v="182" actId="47"/>
        <pc:sldMkLst>
          <pc:docMk/>
          <pc:sldMk cId="1582144806" sldId="3015"/>
        </pc:sldMkLst>
      </pc:sldChg>
      <pc:sldChg chg="add del">
        <pc:chgData name="Andrew Sears" userId="dd368754-77ca-4525-aedf-fc05edc9c941" providerId="ADAL" clId="{48D8E4B9-89EE-4A42-AF42-06D5AB9960A4}" dt="2024-03-17T17:29:44.074" v="3024" actId="47"/>
        <pc:sldMkLst>
          <pc:docMk/>
          <pc:sldMk cId="3570176198" sldId="3016"/>
        </pc:sldMkLst>
      </pc:sldChg>
      <pc:sldChg chg="del">
        <pc:chgData name="Andrew Sears" userId="dd368754-77ca-4525-aedf-fc05edc9c941" providerId="ADAL" clId="{48D8E4B9-89EE-4A42-AF42-06D5AB9960A4}" dt="2024-03-16T13:35:26.782" v="13" actId="47"/>
        <pc:sldMkLst>
          <pc:docMk/>
          <pc:sldMk cId="3796504653" sldId="3017"/>
        </pc:sldMkLst>
      </pc:sldChg>
      <pc:sldChg chg="modSp add mod">
        <pc:chgData name="Andrew Sears" userId="dd368754-77ca-4525-aedf-fc05edc9c941" providerId="ADAL" clId="{48D8E4B9-89EE-4A42-AF42-06D5AB9960A4}" dt="2024-03-17T17:36:24.050" v="3460" actId="313"/>
        <pc:sldMkLst>
          <pc:docMk/>
          <pc:sldMk cId="4113527324" sldId="3142"/>
        </pc:sldMkLst>
        <pc:spChg chg="mod">
          <ac:chgData name="Andrew Sears" userId="dd368754-77ca-4525-aedf-fc05edc9c941" providerId="ADAL" clId="{48D8E4B9-89EE-4A42-AF42-06D5AB9960A4}" dt="2024-03-17T17:34:57.476" v="3326" actId="20577"/>
          <ac:spMkLst>
            <pc:docMk/>
            <pc:sldMk cId="4113527324" sldId="3142"/>
            <ac:spMk id="2" creationId="{13F00A8D-F1A5-0AA3-BA2B-1547C24776BF}"/>
          </ac:spMkLst>
        </pc:spChg>
        <pc:spChg chg="mod">
          <ac:chgData name="Andrew Sears" userId="dd368754-77ca-4525-aedf-fc05edc9c941" providerId="ADAL" clId="{48D8E4B9-89EE-4A42-AF42-06D5AB9960A4}" dt="2024-03-17T17:36:24.050" v="3460" actId="313"/>
          <ac:spMkLst>
            <pc:docMk/>
            <pc:sldMk cId="4113527324" sldId="3142"/>
            <ac:spMk id="3" creationId="{6772534D-CC44-61BC-24AD-AA1B6BAC2E30}"/>
          </ac:spMkLst>
        </pc:spChg>
      </pc:sldChg>
      <pc:sldChg chg="add">
        <pc:chgData name="Andrew Sears" userId="dd368754-77ca-4525-aedf-fc05edc9c941" providerId="ADAL" clId="{48D8E4B9-89EE-4A42-AF42-06D5AB9960A4}" dt="2024-03-17T17:37:59.647" v="3462"/>
        <pc:sldMkLst>
          <pc:docMk/>
          <pc:sldMk cId="904101718" sldId="3144"/>
        </pc:sldMkLst>
      </pc:sldChg>
      <pc:sldChg chg="del">
        <pc:chgData name="Andrew Sears" userId="dd368754-77ca-4525-aedf-fc05edc9c941" providerId="ADAL" clId="{48D8E4B9-89EE-4A42-AF42-06D5AB9960A4}" dt="2024-03-16T13:35:26.782" v="13" actId="47"/>
        <pc:sldMkLst>
          <pc:docMk/>
          <pc:sldMk cId="1164201526" sldId="3152"/>
        </pc:sldMkLst>
      </pc:sldChg>
      <pc:sldChg chg="addSp delSp modSp add mod">
        <pc:chgData name="Andrew Sears" userId="dd368754-77ca-4525-aedf-fc05edc9c941" providerId="ADAL" clId="{48D8E4B9-89EE-4A42-AF42-06D5AB9960A4}" dt="2024-03-16T14:34:13.514" v="518" actId="20577"/>
        <pc:sldMkLst>
          <pc:docMk/>
          <pc:sldMk cId="124230247" sldId="3153"/>
        </pc:sldMkLst>
        <pc:spChg chg="mod">
          <ac:chgData name="Andrew Sears" userId="dd368754-77ca-4525-aedf-fc05edc9c941" providerId="ADAL" clId="{48D8E4B9-89EE-4A42-AF42-06D5AB9960A4}" dt="2024-03-16T14:07:41.126" v="276" actId="20577"/>
          <ac:spMkLst>
            <pc:docMk/>
            <pc:sldMk cId="124230247" sldId="3153"/>
            <ac:spMk id="4" creationId="{CB5B6783-B658-E28E-A405-F13B396093A0}"/>
          </ac:spMkLst>
        </pc:spChg>
        <pc:spChg chg="mod">
          <ac:chgData name="Andrew Sears" userId="dd368754-77ca-4525-aedf-fc05edc9c941" providerId="ADAL" clId="{48D8E4B9-89EE-4A42-AF42-06D5AB9960A4}" dt="2024-03-16T14:34:13.514" v="518" actId="20577"/>
          <ac:spMkLst>
            <pc:docMk/>
            <pc:sldMk cId="124230247" sldId="3153"/>
            <ac:spMk id="6" creationId="{20C92216-0A00-3D13-D49D-6419B8F34011}"/>
          </ac:spMkLst>
        </pc:spChg>
        <pc:picChg chg="add mod">
          <ac:chgData name="Andrew Sears" userId="dd368754-77ca-4525-aedf-fc05edc9c941" providerId="ADAL" clId="{48D8E4B9-89EE-4A42-AF42-06D5AB9960A4}" dt="2024-03-16T14:07:30.089" v="273"/>
          <ac:picMkLst>
            <pc:docMk/>
            <pc:sldMk cId="124230247" sldId="3153"/>
            <ac:picMk id="3" creationId="{AAFD8059-4E98-0265-078A-E143DA47B995}"/>
          </ac:picMkLst>
        </pc:picChg>
        <pc:picChg chg="del mod">
          <ac:chgData name="Andrew Sears" userId="dd368754-77ca-4525-aedf-fc05edc9c941" providerId="ADAL" clId="{48D8E4B9-89EE-4A42-AF42-06D5AB9960A4}" dt="2024-03-16T14:07:29.281" v="272" actId="478"/>
          <ac:picMkLst>
            <pc:docMk/>
            <pc:sldMk cId="124230247" sldId="3153"/>
            <ac:picMk id="5" creationId="{E6856DDA-96D9-C6BC-B748-70548C5FD980}"/>
          </ac:picMkLst>
        </pc:picChg>
      </pc:sldChg>
      <pc:sldChg chg="del">
        <pc:chgData name="Andrew Sears" userId="dd368754-77ca-4525-aedf-fc05edc9c941" providerId="ADAL" clId="{48D8E4B9-89EE-4A42-AF42-06D5AB9960A4}" dt="2024-03-16T13:59:27.499" v="188" actId="47"/>
        <pc:sldMkLst>
          <pc:docMk/>
          <pc:sldMk cId="200808048" sldId="3153"/>
        </pc:sldMkLst>
      </pc:sldChg>
      <pc:sldChg chg="add del">
        <pc:chgData name="Andrew Sears" userId="dd368754-77ca-4525-aedf-fc05edc9c941" providerId="ADAL" clId="{48D8E4B9-89EE-4A42-AF42-06D5AB9960A4}" dt="2024-03-16T14:01:43.041" v="191" actId="47"/>
        <pc:sldMkLst>
          <pc:docMk/>
          <pc:sldMk cId="2597408360" sldId="3154"/>
        </pc:sldMkLst>
      </pc:sldChg>
      <pc:sldChg chg="modSp add mod modAnim modNotesTx">
        <pc:chgData name="Andrew Sears" userId="dd368754-77ca-4525-aedf-fc05edc9c941" providerId="ADAL" clId="{48D8E4B9-89EE-4A42-AF42-06D5AB9960A4}" dt="2024-03-17T17:12:45.458" v="2859" actId="20577"/>
        <pc:sldMkLst>
          <pc:docMk/>
          <pc:sldMk cId="3804956384" sldId="3154"/>
        </pc:sldMkLst>
        <pc:spChg chg="mod">
          <ac:chgData name="Andrew Sears" userId="dd368754-77ca-4525-aedf-fc05edc9c941" providerId="ADAL" clId="{48D8E4B9-89EE-4A42-AF42-06D5AB9960A4}" dt="2024-03-17T17:12:45.458" v="2859" actId="20577"/>
          <ac:spMkLst>
            <pc:docMk/>
            <pc:sldMk cId="3804956384" sldId="3154"/>
            <ac:spMk id="2" creationId="{87EBF796-5767-4A44-A2D6-5CD409773DF7}"/>
          </ac:spMkLst>
        </pc:spChg>
        <pc:spChg chg="mod">
          <ac:chgData name="Andrew Sears" userId="dd368754-77ca-4525-aedf-fc05edc9c941" providerId="ADAL" clId="{48D8E4B9-89EE-4A42-AF42-06D5AB9960A4}" dt="2024-03-17T17:04:48.017" v="2378" actId="6549"/>
          <ac:spMkLst>
            <pc:docMk/>
            <pc:sldMk cId="3804956384" sldId="3154"/>
            <ac:spMk id="3" creationId="{3281A14C-0752-439B-A1E5-5A5FE075CFD4}"/>
          </ac:spMkLst>
        </pc:spChg>
        <pc:picChg chg="mod">
          <ac:chgData name="Andrew Sears" userId="dd368754-77ca-4525-aedf-fc05edc9c941" providerId="ADAL" clId="{48D8E4B9-89EE-4A42-AF42-06D5AB9960A4}" dt="2024-03-16T14:05:14.284" v="222" actId="14100"/>
          <ac:picMkLst>
            <pc:docMk/>
            <pc:sldMk cId="3804956384" sldId="3154"/>
            <ac:picMk id="5" creationId="{E6856DDA-96D9-C6BC-B748-70548C5FD980}"/>
          </ac:picMkLst>
        </pc:picChg>
      </pc:sldChg>
      <pc:sldChg chg="addSp modSp new mod">
        <pc:chgData name="Andrew Sears" userId="dd368754-77ca-4525-aedf-fc05edc9c941" providerId="ADAL" clId="{48D8E4B9-89EE-4A42-AF42-06D5AB9960A4}" dt="2024-03-16T14:19:16.028" v="315" actId="313"/>
        <pc:sldMkLst>
          <pc:docMk/>
          <pc:sldMk cId="1827624029" sldId="3155"/>
        </pc:sldMkLst>
        <pc:spChg chg="mod">
          <ac:chgData name="Andrew Sears" userId="dd368754-77ca-4525-aedf-fc05edc9c941" providerId="ADAL" clId="{48D8E4B9-89EE-4A42-AF42-06D5AB9960A4}" dt="2024-03-16T14:19:16.028" v="315" actId="313"/>
          <ac:spMkLst>
            <pc:docMk/>
            <pc:sldMk cId="1827624029" sldId="3155"/>
            <ac:spMk id="2" creationId="{5A855518-976F-384B-AED9-81830FE3541C}"/>
          </ac:spMkLst>
        </pc:spChg>
        <pc:spChg chg="add mod">
          <ac:chgData name="Andrew Sears" userId="dd368754-77ca-4525-aedf-fc05edc9c941" providerId="ADAL" clId="{48D8E4B9-89EE-4A42-AF42-06D5AB9960A4}" dt="2024-03-16T14:19:01.758" v="300" actId="404"/>
          <ac:spMkLst>
            <pc:docMk/>
            <pc:sldMk cId="1827624029" sldId="3155"/>
            <ac:spMk id="3" creationId="{D7C5A208-7852-9DD6-D634-7672B0C1E3AC}"/>
          </ac:spMkLst>
        </pc:spChg>
        <pc:picChg chg="add">
          <ac:chgData name="Andrew Sears" userId="dd368754-77ca-4525-aedf-fc05edc9c941" providerId="ADAL" clId="{48D8E4B9-89EE-4A42-AF42-06D5AB9960A4}" dt="2024-03-16T14:18:22.672" v="280"/>
          <ac:picMkLst>
            <pc:docMk/>
            <pc:sldMk cId="1827624029" sldId="3155"/>
            <ac:picMk id="1026" creationId="{7E734852-AF40-29E1-C20C-EA22D18890A1}"/>
          </ac:picMkLst>
        </pc:picChg>
      </pc:sldChg>
      <pc:sldChg chg="addSp modSp new mod">
        <pc:chgData name="Andrew Sears" userId="dd368754-77ca-4525-aedf-fc05edc9c941" providerId="ADAL" clId="{48D8E4B9-89EE-4A42-AF42-06D5AB9960A4}" dt="2024-03-16T14:35:26.430" v="532" actId="20577"/>
        <pc:sldMkLst>
          <pc:docMk/>
          <pc:sldMk cId="1773618592" sldId="3156"/>
        </pc:sldMkLst>
        <pc:spChg chg="mod">
          <ac:chgData name="Andrew Sears" userId="dd368754-77ca-4525-aedf-fc05edc9c941" providerId="ADAL" clId="{48D8E4B9-89EE-4A42-AF42-06D5AB9960A4}" dt="2024-03-16T14:35:26.430" v="532" actId="20577"/>
          <ac:spMkLst>
            <pc:docMk/>
            <pc:sldMk cId="1773618592" sldId="3156"/>
            <ac:spMk id="2" creationId="{926A4CFE-16B8-9B47-3ED0-3A721F2B4381}"/>
          </ac:spMkLst>
        </pc:spChg>
        <pc:spChg chg="add mod">
          <ac:chgData name="Andrew Sears" userId="dd368754-77ca-4525-aedf-fc05edc9c941" providerId="ADAL" clId="{48D8E4B9-89EE-4A42-AF42-06D5AB9960A4}" dt="2024-03-16T14:23:02.980" v="358" actId="1076"/>
          <ac:spMkLst>
            <pc:docMk/>
            <pc:sldMk cId="1773618592" sldId="3156"/>
            <ac:spMk id="3" creationId="{9680D7EA-CC5A-BDB8-E039-2165C48C8C78}"/>
          </ac:spMkLst>
        </pc:spChg>
        <pc:picChg chg="add mod">
          <ac:chgData name="Andrew Sears" userId="dd368754-77ca-4525-aedf-fc05edc9c941" providerId="ADAL" clId="{48D8E4B9-89EE-4A42-AF42-06D5AB9960A4}" dt="2024-03-16T14:22:31.166" v="337" actId="1076"/>
          <ac:picMkLst>
            <pc:docMk/>
            <pc:sldMk cId="1773618592" sldId="3156"/>
            <ac:picMk id="2050" creationId="{103158A0-14CA-9EAE-E201-8CE7F8C798D7}"/>
          </ac:picMkLst>
        </pc:picChg>
      </pc:sldChg>
      <pc:sldChg chg="addSp modSp new mod">
        <pc:chgData name="Andrew Sears" userId="dd368754-77ca-4525-aedf-fc05edc9c941" providerId="ADAL" clId="{48D8E4B9-89EE-4A42-AF42-06D5AB9960A4}" dt="2024-03-16T14:30:34.766" v="479" actId="20577"/>
        <pc:sldMkLst>
          <pc:docMk/>
          <pc:sldMk cId="2684790458" sldId="3157"/>
        </pc:sldMkLst>
        <pc:spChg chg="mod">
          <ac:chgData name="Andrew Sears" userId="dd368754-77ca-4525-aedf-fc05edc9c941" providerId="ADAL" clId="{48D8E4B9-89EE-4A42-AF42-06D5AB9960A4}" dt="2024-03-16T14:30:34.766" v="479" actId="20577"/>
          <ac:spMkLst>
            <pc:docMk/>
            <pc:sldMk cId="2684790458" sldId="3157"/>
            <ac:spMk id="2" creationId="{A8156E5D-84E1-623C-62CE-66F23F890AC7}"/>
          </ac:spMkLst>
        </pc:spChg>
        <pc:picChg chg="add mod">
          <ac:chgData name="Andrew Sears" userId="dd368754-77ca-4525-aedf-fc05edc9c941" providerId="ADAL" clId="{48D8E4B9-89EE-4A42-AF42-06D5AB9960A4}" dt="2024-03-16T14:30:21.614" v="438" actId="1076"/>
          <ac:picMkLst>
            <pc:docMk/>
            <pc:sldMk cId="2684790458" sldId="3157"/>
            <ac:picMk id="3074" creationId="{5F3402D0-9012-5715-3A70-B882419C3BE6}"/>
          </ac:picMkLst>
        </pc:picChg>
      </pc:sldChg>
      <pc:sldChg chg="modSp add del mod">
        <pc:chgData name="Andrew Sears" userId="dd368754-77ca-4525-aedf-fc05edc9c941" providerId="ADAL" clId="{48D8E4B9-89EE-4A42-AF42-06D5AB9960A4}" dt="2024-03-17T17:41:10.260" v="3516" actId="20577"/>
        <pc:sldMkLst>
          <pc:docMk/>
          <pc:sldMk cId="3285984871" sldId="3158"/>
        </pc:sldMkLst>
        <pc:spChg chg="mod">
          <ac:chgData name="Andrew Sears" userId="dd368754-77ca-4525-aedf-fc05edc9c941" providerId="ADAL" clId="{48D8E4B9-89EE-4A42-AF42-06D5AB9960A4}" dt="2024-03-17T17:41:10.260" v="3516" actId="20577"/>
          <ac:spMkLst>
            <pc:docMk/>
            <pc:sldMk cId="3285984871" sldId="3158"/>
            <ac:spMk id="2" creationId="{CE2CA8B7-7ECD-4F06-9B60-C4E5ABB177A6}"/>
          </ac:spMkLst>
        </pc:spChg>
      </pc:sldChg>
      <pc:sldChg chg="modSp add del mod modAnim">
        <pc:chgData name="Andrew Sears" userId="dd368754-77ca-4525-aedf-fc05edc9c941" providerId="ADAL" clId="{48D8E4B9-89EE-4A42-AF42-06D5AB9960A4}" dt="2024-03-17T17:29:44.074" v="3024" actId="47"/>
        <pc:sldMkLst>
          <pc:docMk/>
          <pc:sldMk cId="3039323715" sldId="3159"/>
        </pc:sldMkLst>
        <pc:spChg chg="mod">
          <ac:chgData name="Andrew Sears" userId="dd368754-77ca-4525-aedf-fc05edc9c941" providerId="ADAL" clId="{48D8E4B9-89EE-4A42-AF42-06D5AB9960A4}" dt="2024-03-16T14:46:50.861" v="668" actId="20577"/>
          <ac:spMkLst>
            <pc:docMk/>
            <pc:sldMk cId="3039323715" sldId="3159"/>
            <ac:spMk id="2" creationId="{DB2A9C63-591C-4309-82F4-23341ACE6B7D}"/>
          </ac:spMkLst>
        </pc:spChg>
        <pc:cxnChg chg="mod">
          <ac:chgData name="Andrew Sears" userId="dd368754-77ca-4525-aedf-fc05edc9c941" providerId="ADAL" clId="{48D8E4B9-89EE-4A42-AF42-06D5AB9960A4}" dt="2024-03-16T14:47:05.521" v="669" actId="196"/>
          <ac:cxnSpMkLst>
            <pc:docMk/>
            <pc:sldMk cId="3039323715" sldId="3159"/>
            <ac:cxnSpMk id="15" creationId="{8C736601-F28C-483A-A6A3-5617579C70BF}"/>
          </ac:cxnSpMkLst>
        </pc:cxnChg>
        <pc:cxnChg chg="mod">
          <ac:chgData name="Andrew Sears" userId="dd368754-77ca-4525-aedf-fc05edc9c941" providerId="ADAL" clId="{48D8E4B9-89EE-4A42-AF42-06D5AB9960A4}" dt="2024-03-16T14:47:05.521" v="669" actId="196"/>
          <ac:cxnSpMkLst>
            <pc:docMk/>
            <pc:sldMk cId="3039323715" sldId="3159"/>
            <ac:cxnSpMk id="17" creationId="{F3FCA89E-507D-4A17-AFBB-626FF0FAAD5D}"/>
          </ac:cxnSpMkLst>
        </pc:cxnChg>
      </pc:sldChg>
      <pc:sldChg chg="modSp add modAnim">
        <pc:chgData name="Andrew Sears" userId="dd368754-77ca-4525-aedf-fc05edc9c941" providerId="ADAL" clId="{48D8E4B9-89EE-4A42-AF42-06D5AB9960A4}" dt="2024-03-16T17:29:50.494" v="871" actId="20577"/>
        <pc:sldMkLst>
          <pc:docMk/>
          <pc:sldMk cId="4189487019" sldId="3160"/>
        </pc:sldMkLst>
        <pc:spChg chg="mod">
          <ac:chgData name="Andrew Sears" userId="dd368754-77ca-4525-aedf-fc05edc9c941" providerId="ADAL" clId="{48D8E4B9-89EE-4A42-AF42-06D5AB9960A4}" dt="2024-03-16T17:29:50.494" v="871" actId="20577"/>
          <ac:spMkLst>
            <pc:docMk/>
            <pc:sldMk cId="4189487019" sldId="3160"/>
            <ac:spMk id="13" creationId="{8D152D6E-B01E-4252-B116-D96DD0B76536}"/>
          </ac:spMkLst>
        </pc:spChg>
      </pc:sldChg>
      <pc:sldChg chg="addSp modSp new del">
        <pc:chgData name="Andrew Sears" userId="dd368754-77ca-4525-aedf-fc05edc9c941" providerId="ADAL" clId="{48D8E4B9-89EE-4A42-AF42-06D5AB9960A4}" dt="2024-03-17T16:25:18.079" v="1267" actId="680"/>
        <pc:sldMkLst>
          <pc:docMk/>
          <pc:sldMk cId="548119695" sldId="3161"/>
        </pc:sldMkLst>
        <pc:spChg chg="add mod">
          <ac:chgData name="Andrew Sears" userId="dd368754-77ca-4525-aedf-fc05edc9c941" providerId="ADAL" clId="{48D8E4B9-89EE-4A42-AF42-06D5AB9960A4}" dt="2024-03-17T16:25:15.344" v="1265" actId="767"/>
          <ac:spMkLst>
            <pc:docMk/>
            <pc:sldMk cId="548119695" sldId="3161"/>
            <ac:spMk id="4" creationId="{7DBA601E-B4FC-58EA-2671-97C29679F2E0}"/>
          </ac:spMkLst>
        </pc:spChg>
        <pc:picChg chg="add mod">
          <ac:chgData name="Andrew Sears" userId="dd368754-77ca-4525-aedf-fc05edc9c941" providerId="ADAL" clId="{48D8E4B9-89EE-4A42-AF42-06D5AB9960A4}" dt="2024-03-17T16:25:16.330" v="1266" actId="1076"/>
          <ac:picMkLst>
            <pc:docMk/>
            <pc:sldMk cId="548119695" sldId="3161"/>
            <ac:picMk id="3" creationId="{13601738-4FF7-B2C5-32B0-7825FB3445FA}"/>
          </ac:picMkLst>
        </pc:picChg>
      </pc:sldChg>
      <pc:sldChg chg="addSp delSp modSp add mod modAnim">
        <pc:chgData name="Andrew Sears" userId="dd368754-77ca-4525-aedf-fc05edc9c941" providerId="ADAL" clId="{48D8E4B9-89EE-4A42-AF42-06D5AB9960A4}" dt="2024-03-17T16:38:44.410" v="1771" actId="20577"/>
        <pc:sldMkLst>
          <pc:docMk/>
          <pc:sldMk cId="3912867963" sldId="3161"/>
        </pc:sldMkLst>
        <pc:spChg chg="mod">
          <ac:chgData name="Andrew Sears" userId="dd368754-77ca-4525-aedf-fc05edc9c941" providerId="ADAL" clId="{48D8E4B9-89EE-4A42-AF42-06D5AB9960A4}" dt="2024-03-17T16:31:50.725" v="1444" actId="20577"/>
          <ac:spMkLst>
            <pc:docMk/>
            <pc:sldMk cId="3912867963" sldId="3161"/>
            <ac:spMk id="2" creationId="{186632D1-B749-0355-551E-4E81D8E71A02}"/>
          </ac:spMkLst>
        </pc:spChg>
        <pc:spChg chg="del">
          <ac:chgData name="Andrew Sears" userId="dd368754-77ca-4525-aedf-fc05edc9c941" providerId="ADAL" clId="{48D8E4B9-89EE-4A42-AF42-06D5AB9960A4}" dt="2024-03-17T16:25:44.353" v="1269" actId="478"/>
          <ac:spMkLst>
            <pc:docMk/>
            <pc:sldMk cId="3912867963" sldId="3161"/>
            <ac:spMk id="3" creationId="{F572A68E-BD78-FD66-8EAB-4A136664FC42}"/>
          </ac:spMkLst>
        </pc:spChg>
        <pc:spChg chg="mod">
          <ac:chgData name="Andrew Sears" userId="dd368754-77ca-4525-aedf-fc05edc9c941" providerId="ADAL" clId="{48D8E4B9-89EE-4A42-AF42-06D5AB9960A4}" dt="2024-03-17T16:37:20.549" v="1692" actId="1038"/>
          <ac:spMkLst>
            <pc:docMk/>
            <pc:sldMk cId="3912867963" sldId="3161"/>
            <ac:spMk id="4" creationId="{EC9A562D-ADBB-0398-50BA-5600BFFD096C}"/>
          </ac:spMkLst>
        </pc:spChg>
        <pc:spChg chg="add mod">
          <ac:chgData name="Andrew Sears" userId="dd368754-77ca-4525-aedf-fc05edc9c941" providerId="ADAL" clId="{48D8E4B9-89EE-4A42-AF42-06D5AB9960A4}" dt="2024-03-17T16:37:47.372" v="1694" actId="1076"/>
          <ac:spMkLst>
            <pc:docMk/>
            <pc:sldMk cId="3912867963" sldId="3161"/>
            <ac:spMk id="5" creationId="{39636BF2-1D35-4D0B-1BC1-3A1062AB6125}"/>
          </ac:spMkLst>
        </pc:spChg>
        <pc:spChg chg="del">
          <ac:chgData name="Andrew Sears" userId="dd368754-77ca-4525-aedf-fc05edc9c941" providerId="ADAL" clId="{48D8E4B9-89EE-4A42-AF42-06D5AB9960A4}" dt="2024-03-17T16:25:51.593" v="1270" actId="478"/>
          <ac:spMkLst>
            <pc:docMk/>
            <pc:sldMk cId="3912867963" sldId="3161"/>
            <ac:spMk id="5" creationId="{5CF74398-4C60-368C-5C10-9A0464BEB534}"/>
          </ac:spMkLst>
        </pc:spChg>
        <pc:spChg chg="add mod">
          <ac:chgData name="Andrew Sears" userId="dd368754-77ca-4525-aedf-fc05edc9c941" providerId="ADAL" clId="{48D8E4B9-89EE-4A42-AF42-06D5AB9960A4}" dt="2024-03-17T16:38:24.921" v="1747" actId="1076"/>
          <ac:spMkLst>
            <pc:docMk/>
            <pc:sldMk cId="3912867963" sldId="3161"/>
            <ac:spMk id="6" creationId="{84F53B1D-D88C-5ED1-9BBB-8AA0E90EA314}"/>
          </ac:spMkLst>
        </pc:spChg>
        <pc:spChg chg="del">
          <ac:chgData name="Andrew Sears" userId="dd368754-77ca-4525-aedf-fc05edc9c941" providerId="ADAL" clId="{48D8E4B9-89EE-4A42-AF42-06D5AB9960A4}" dt="2024-03-17T16:25:44.353" v="1269" actId="478"/>
          <ac:spMkLst>
            <pc:docMk/>
            <pc:sldMk cId="3912867963" sldId="3161"/>
            <ac:spMk id="6" creationId="{E8290EC5-1743-4862-AC91-FFC9374F6BDD}"/>
          </ac:spMkLst>
        </pc:spChg>
        <pc:spChg chg="add mod">
          <ac:chgData name="Andrew Sears" userId="dd368754-77ca-4525-aedf-fc05edc9c941" providerId="ADAL" clId="{48D8E4B9-89EE-4A42-AF42-06D5AB9960A4}" dt="2024-03-17T16:37:20.549" v="1692" actId="1038"/>
          <ac:spMkLst>
            <pc:docMk/>
            <pc:sldMk cId="3912867963" sldId="3161"/>
            <ac:spMk id="7" creationId="{1CBCBC63-23D0-309A-66EB-D1FF1F658A95}"/>
          </ac:spMkLst>
        </pc:spChg>
        <pc:spChg chg="add mod">
          <ac:chgData name="Andrew Sears" userId="dd368754-77ca-4525-aedf-fc05edc9c941" providerId="ADAL" clId="{48D8E4B9-89EE-4A42-AF42-06D5AB9960A4}" dt="2024-03-17T16:37:20.549" v="1692" actId="1038"/>
          <ac:spMkLst>
            <pc:docMk/>
            <pc:sldMk cId="3912867963" sldId="3161"/>
            <ac:spMk id="8" creationId="{BEE77C1E-558C-6028-9988-A057D997F5A7}"/>
          </ac:spMkLst>
        </pc:spChg>
        <pc:spChg chg="add mod">
          <ac:chgData name="Andrew Sears" userId="dd368754-77ca-4525-aedf-fc05edc9c941" providerId="ADAL" clId="{48D8E4B9-89EE-4A42-AF42-06D5AB9960A4}" dt="2024-03-17T16:37:20.549" v="1692" actId="1038"/>
          <ac:spMkLst>
            <pc:docMk/>
            <pc:sldMk cId="3912867963" sldId="3161"/>
            <ac:spMk id="9" creationId="{DF2217D0-D622-4D80-C0F4-7CE2D0A62BCB}"/>
          </ac:spMkLst>
        </pc:spChg>
        <pc:spChg chg="add mod">
          <ac:chgData name="Andrew Sears" userId="dd368754-77ca-4525-aedf-fc05edc9c941" providerId="ADAL" clId="{48D8E4B9-89EE-4A42-AF42-06D5AB9960A4}" dt="2024-03-17T16:38:37.035" v="1749" actId="1076"/>
          <ac:spMkLst>
            <pc:docMk/>
            <pc:sldMk cId="3912867963" sldId="3161"/>
            <ac:spMk id="10" creationId="{93A2A75C-220C-93E7-A450-ACEBA7243947}"/>
          </ac:spMkLst>
        </pc:spChg>
        <pc:spChg chg="add mod">
          <ac:chgData name="Andrew Sears" userId="dd368754-77ca-4525-aedf-fc05edc9c941" providerId="ADAL" clId="{48D8E4B9-89EE-4A42-AF42-06D5AB9960A4}" dt="2024-03-17T16:38:44.410" v="1771" actId="20577"/>
          <ac:spMkLst>
            <pc:docMk/>
            <pc:sldMk cId="3912867963" sldId="3161"/>
            <ac:spMk id="11" creationId="{F5774C88-960E-45F9-B86A-65A603DA1FD3}"/>
          </ac:spMkLst>
        </pc:spChg>
        <pc:picChg chg="add mod">
          <ac:chgData name="Andrew Sears" userId="dd368754-77ca-4525-aedf-fc05edc9c941" providerId="ADAL" clId="{48D8E4B9-89EE-4A42-AF42-06D5AB9960A4}" dt="2024-03-17T16:37:10.946" v="1651" actId="1076"/>
          <ac:picMkLst>
            <pc:docMk/>
            <pc:sldMk cId="3912867963" sldId="3161"/>
            <ac:picMk id="3" creationId="{2A589A34-01FC-4240-EEA3-65FAC74A91F0}"/>
          </ac:picMkLst>
        </pc:picChg>
        <pc:picChg chg="mod">
          <ac:chgData name="Andrew Sears" userId="dd368754-77ca-4525-aedf-fc05edc9c941" providerId="ADAL" clId="{48D8E4B9-89EE-4A42-AF42-06D5AB9960A4}" dt="2024-03-17T16:37:20.549" v="1692" actId="1038"/>
          <ac:picMkLst>
            <pc:docMk/>
            <pc:sldMk cId="3912867963" sldId="3161"/>
            <ac:picMk id="4098" creationId="{0E4B392B-53F6-EA2A-A785-C90D4927B255}"/>
          </ac:picMkLst>
        </pc:picChg>
      </pc:sldChg>
      <pc:sldChg chg="addSp delSp modSp add mod">
        <pc:chgData name="Andrew Sears" userId="dd368754-77ca-4525-aedf-fc05edc9c941" providerId="ADAL" clId="{48D8E4B9-89EE-4A42-AF42-06D5AB9960A4}" dt="2024-03-17T17:05:31.085" v="2382" actId="20577"/>
        <pc:sldMkLst>
          <pc:docMk/>
          <pc:sldMk cId="1120270412" sldId="3162"/>
        </pc:sldMkLst>
        <pc:spChg chg="mod">
          <ac:chgData name="Andrew Sears" userId="dd368754-77ca-4525-aedf-fc05edc9c941" providerId="ADAL" clId="{48D8E4B9-89EE-4A42-AF42-06D5AB9960A4}" dt="2024-03-17T16:32:07.785" v="1474" actId="20577"/>
          <ac:spMkLst>
            <pc:docMk/>
            <pc:sldMk cId="1120270412" sldId="3162"/>
            <ac:spMk id="2" creationId="{186632D1-B749-0355-551E-4E81D8E71A02}"/>
          </ac:spMkLst>
        </pc:spChg>
        <pc:spChg chg="mod">
          <ac:chgData name="Andrew Sears" userId="dd368754-77ca-4525-aedf-fc05edc9c941" providerId="ADAL" clId="{48D8E4B9-89EE-4A42-AF42-06D5AB9960A4}" dt="2024-03-17T16:43:15.298" v="1946" actId="1037"/>
          <ac:spMkLst>
            <pc:docMk/>
            <pc:sldMk cId="1120270412" sldId="3162"/>
            <ac:spMk id="4" creationId="{EC9A562D-ADBB-0398-50BA-5600BFFD096C}"/>
          </ac:spMkLst>
        </pc:spChg>
        <pc:spChg chg="add del">
          <ac:chgData name="Andrew Sears" userId="dd368754-77ca-4525-aedf-fc05edc9c941" providerId="ADAL" clId="{48D8E4B9-89EE-4A42-AF42-06D5AB9960A4}" dt="2024-03-17T16:33:04.276" v="1551" actId="22"/>
          <ac:spMkLst>
            <pc:docMk/>
            <pc:sldMk cId="1120270412" sldId="3162"/>
            <ac:spMk id="5" creationId="{FC1B0E1C-443B-D28D-39C5-C02C3DB7B3AB}"/>
          </ac:spMkLst>
        </pc:spChg>
        <pc:spChg chg="add del mod">
          <ac:chgData name="Andrew Sears" userId="dd368754-77ca-4525-aedf-fc05edc9c941" providerId="ADAL" clId="{48D8E4B9-89EE-4A42-AF42-06D5AB9960A4}" dt="2024-03-17T16:43:08.229" v="1938" actId="1036"/>
          <ac:spMkLst>
            <pc:docMk/>
            <pc:sldMk cId="1120270412" sldId="3162"/>
            <ac:spMk id="6" creationId="{32442068-5542-C4A2-B7A9-9AAE85125703}"/>
          </ac:spMkLst>
        </pc:spChg>
        <pc:spChg chg="del mod">
          <ac:chgData name="Andrew Sears" userId="dd368754-77ca-4525-aedf-fc05edc9c941" providerId="ADAL" clId="{48D8E4B9-89EE-4A42-AF42-06D5AB9960A4}" dt="2024-03-17T16:33:02.698" v="1549" actId="478"/>
          <ac:spMkLst>
            <pc:docMk/>
            <pc:sldMk cId="1120270412" sldId="3162"/>
            <ac:spMk id="7" creationId="{1CBCBC63-23D0-309A-66EB-D1FF1F658A95}"/>
          </ac:spMkLst>
        </pc:spChg>
        <pc:spChg chg="mod">
          <ac:chgData name="Andrew Sears" userId="dd368754-77ca-4525-aedf-fc05edc9c941" providerId="ADAL" clId="{48D8E4B9-89EE-4A42-AF42-06D5AB9960A4}" dt="2024-03-17T16:42:22.967" v="1900" actId="20577"/>
          <ac:spMkLst>
            <pc:docMk/>
            <pc:sldMk cId="1120270412" sldId="3162"/>
            <ac:spMk id="8" creationId="{BEE77C1E-558C-6028-9988-A057D997F5A7}"/>
          </ac:spMkLst>
        </pc:spChg>
        <pc:spChg chg="mod">
          <ac:chgData name="Andrew Sears" userId="dd368754-77ca-4525-aedf-fc05edc9c941" providerId="ADAL" clId="{48D8E4B9-89EE-4A42-AF42-06D5AB9960A4}" dt="2024-03-17T17:05:31.085" v="2382" actId="20577"/>
          <ac:spMkLst>
            <pc:docMk/>
            <pc:sldMk cId="1120270412" sldId="3162"/>
            <ac:spMk id="9" creationId="{DF2217D0-D622-4D80-C0F4-7CE2D0A62BCB}"/>
          </ac:spMkLst>
        </pc:spChg>
        <pc:picChg chg="mod">
          <ac:chgData name="Andrew Sears" userId="dd368754-77ca-4525-aedf-fc05edc9c941" providerId="ADAL" clId="{48D8E4B9-89EE-4A42-AF42-06D5AB9960A4}" dt="2024-03-17T16:41:59.394" v="1890" actId="1076"/>
          <ac:picMkLst>
            <pc:docMk/>
            <pc:sldMk cId="1120270412" sldId="3162"/>
            <ac:picMk id="4098" creationId="{0E4B392B-53F6-EA2A-A785-C90D4927B255}"/>
          </ac:picMkLst>
        </pc:picChg>
      </pc:sldChg>
      <pc:sldChg chg="addSp delSp modSp new mod chgLayout modNotesTx">
        <pc:chgData name="Andrew Sears" userId="dd368754-77ca-4525-aedf-fc05edc9c941" providerId="ADAL" clId="{48D8E4B9-89EE-4A42-AF42-06D5AB9960A4}" dt="2024-03-17T17:44:28.484" v="3821" actId="20577"/>
        <pc:sldMkLst>
          <pc:docMk/>
          <pc:sldMk cId="3819100397" sldId="3163"/>
        </pc:sldMkLst>
        <pc:spChg chg="del mod ord">
          <ac:chgData name="Andrew Sears" userId="dd368754-77ca-4525-aedf-fc05edc9c941" providerId="ADAL" clId="{48D8E4B9-89EE-4A42-AF42-06D5AB9960A4}" dt="2024-03-17T16:43:36.360" v="1948" actId="700"/>
          <ac:spMkLst>
            <pc:docMk/>
            <pc:sldMk cId="3819100397" sldId="3163"/>
            <ac:spMk id="2" creationId="{A782509C-BF16-BCE3-AB5D-8DA0072042DA}"/>
          </ac:spMkLst>
        </pc:spChg>
        <pc:spChg chg="add mod ord">
          <ac:chgData name="Andrew Sears" userId="dd368754-77ca-4525-aedf-fc05edc9c941" providerId="ADAL" clId="{48D8E4B9-89EE-4A42-AF42-06D5AB9960A4}" dt="2024-03-17T17:40:50.515" v="3481" actId="20577"/>
          <ac:spMkLst>
            <pc:docMk/>
            <pc:sldMk cId="3819100397" sldId="3163"/>
            <ac:spMk id="3" creationId="{6B4030B0-BF3D-A964-2D1C-639D87A73894}"/>
          </ac:spMkLst>
        </pc:spChg>
        <pc:spChg chg="add mod ord">
          <ac:chgData name="Andrew Sears" userId="dd368754-77ca-4525-aedf-fc05edc9c941" providerId="ADAL" clId="{48D8E4B9-89EE-4A42-AF42-06D5AB9960A4}" dt="2024-03-17T17:42:35.885" v="3521" actId="20577"/>
          <ac:spMkLst>
            <pc:docMk/>
            <pc:sldMk cId="3819100397" sldId="3163"/>
            <ac:spMk id="4" creationId="{78A7C146-A87F-F94A-23A8-465CA08C507D}"/>
          </ac:spMkLst>
        </pc:spChg>
      </pc:sldChg>
      <pc:sldChg chg="addSp modSp add mod">
        <pc:chgData name="Andrew Sears" userId="dd368754-77ca-4525-aedf-fc05edc9c941" providerId="ADAL" clId="{48D8E4B9-89EE-4A42-AF42-06D5AB9960A4}" dt="2024-03-17T16:47:28.450" v="2308" actId="14100"/>
        <pc:sldMkLst>
          <pc:docMk/>
          <pc:sldMk cId="4215117341" sldId="3164"/>
        </pc:sldMkLst>
        <pc:spChg chg="mod">
          <ac:chgData name="Andrew Sears" userId="dd368754-77ca-4525-aedf-fc05edc9c941" providerId="ADAL" clId="{48D8E4B9-89EE-4A42-AF42-06D5AB9960A4}" dt="2024-03-17T16:46:33.290" v="2265" actId="1035"/>
          <ac:spMkLst>
            <pc:docMk/>
            <pc:sldMk cId="4215117341" sldId="3164"/>
            <ac:spMk id="4" creationId="{CB5B6783-B658-E28E-A405-F13B396093A0}"/>
          </ac:spMkLst>
        </pc:spChg>
        <pc:spChg chg="add mod">
          <ac:chgData name="Andrew Sears" userId="dd368754-77ca-4525-aedf-fc05edc9c941" providerId="ADAL" clId="{48D8E4B9-89EE-4A42-AF42-06D5AB9960A4}" dt="2024-03-17T16:47:28.450" v="2308" actId="14100"/>
          <ac:spMkLst>
            <pc:docMk/>
            <pc:sldMk cId="4215117341" sldId="3164"/>
            <ac:spMk id="5" creationId="{4E4DC640-6CE4-4F04-DBDD-CD1F97610A14}"/>
          </ac:spMkLst>
        </pc:spChg>
        <pc:spChg chg="mod">
          <ac:chgData name="Andrew Sears" userId="dd368754-77ca-4525-aedf-fc05edc9c941" providerId="ADAL" clId="{48D8E4B9-89EE-4A42-AF42-06D5AB9960A4}" dt="2024-03-17T16:46:33.290" v="2265" actId="1035"/>
          <ac:spMkLst>
            <pc:docMk/>
            <pc:sldMk cId="4215117341" sldId="3164"/>
            <ac:spMk id="6" creationId="{20C92216-0A00-3D13-D49D-6419B8F34011}"/>
          </ac:spMkLst>
        </pc:spChg>
        <pc:picChg chg="mod">
          <ac:chgData name="Andrew Sears" userId="dd368754-77ca-4525-aedf-fc05edc9c941" providerId="ADAL" clId="{48D8E4B9-89EE-4A42-AF42-06D5AB9960A4}" dt="2024-03-17T16:46:24.306" v="2251" actId="1035"/>
          <ac:picMkLst>
            <pc:docMk/>
            <pc:sldMk cId="4215117341" sldId="3164"/>
            <ac:picMk id="3" creationId="{AAFD8059-4E98-0265-078A-E143DA47B995}"/>
          </ac:picMkLst>
        </pc:picChg>
      </pc:sldChg>
      <pc:sldChg chg="modSp add mod">
        <pc:chgData name="Andrew Sears" userId="dd368754-77ca-4525-aedf-fc05edc9c941" providerId="ADAL" clId="{48D8E4B9-89EE-4A42-AF42-06D5AB9960A4}" dt="2024-03-17T16:48:50.385" v="2364" actId="20577"/>
        <pc:sldMkLst>
          <pc:docMk/>
          <pc:sldMk cId="2916992849" sldId="3165"/>
        </pc:sldMkLst>
        <pc:spChg chg="mod">
          <ac:chgData name="Andrew Sears" userId="dd368754-77ca-4525-aedf-fc05edc9c941" providerId="ADAL" clId="{48D8E4B9-89EE-4A42-AF42-06D5AB9960A4}" dt="2024-03-17T16:48:50.385" v="2364" actId="20577"/>
          <ac:spMkLst>
            <pc:docMk/>
            <pc:sldMk cId="2916992849" sldId="3165"/>
            <ac:spMk id="2" creationId="{2B869D9B-49FC-8CCD-07A7-F954B65A9D43}"/>
          </ac:spMkLst>
        </pc:spChg>
      </pc:sldChg>
      <pc:sldChg chg="add del">
        <pc:chgData name="Andrew Sears" userId="dd368754-77ca-4525-aedf-fc05edc9c941" providerId="ADAL" clId="{48D8E4B9-89EE-4A42-AF42-06D5AB9960A4}" dt="2024-03-17T17:10:56.124" v="2789" actId="47"/>
        <pc:sldMkLst>
          <pc:docMk/>
          <pc:sldMk cId="1197657050" sldId="3166"/>
        </pc:sldMkLst>
      </pc:sldChg>
      <pc:sldChg chg="add del">
        <pc:chgData name="Andrew Sears" userId="dd368754-77ca-4525-aedf-fc05edc9c941" providerId="ADAL" clId="{48D8E4B9-89EE-4A42-AF42-06D5AB9960A4}" dt="2024-03-17T17:03:07.355" v="2366" actId="2696"/>
        <pc:sldMkLst>
          <pc:docMk/>
          <pc:sldMk cId="2801124430" sldId="3166"/>
        </pc:sldMkLst>
      </pc:sldChg>
      <pc:sldChg chg="add">
        <pc:chgData name="Andrew Sears" userId="dd368754-77ca-4525-aedf-fc05edc9c941" providerId="ADAL" clId="{48D8E4B9-89EE-4A42-AF42-06D5AB9960A4}" dt="2024-03-17T17:03:02.544" v="2365"/>
        <pc:sldMkLst>
          <pc:docMk/>
          <pc:sldMk cId="3986550481" sldId="3167"/>
        </pc:sldMkLst>
      </pc:sldChg>
      <pc:sldChg chg="addSp delSp modSp add mod">
        <pc:chgData name="Andrew Sears" userId="dd368754-77ca-4525-aedf-fc05edc9c941" providerId="ADAL" clId="{48D8E4B9-89EE-4A42-AF42-06D5AB9960A4}" dt="2024-03-17T17:28:32.238" v="3022" actId="478"/>
        <pc:sldMkLst>
          <pc:docMk/>
          <pc:sldMk cId="688314253" sldId="3168"/>
        </pc:sldMkLst>
        <pc:spChg chg="mod">
          <ac:chgData name="Andrew Sears" userId="dd368754-77ca-4525-aedf-fc05edc9c941" providerId="ADAL" clId="{48D8E4B9-89EE-4A42-AF42-06D5AB9960A4}" dt="2024-03-17T17:28:23.022" v="3020" actId="20577"/>
          <ac:spMkLst>
            <pc:docMk/>
            <pc:sldMk cId="688314253" sldId="3168"/>
            <ac:spMk id="2" creationId="{CE2CA8B7-7ECD-4F06-9B60-C4E5ABB177A6}"/>
          </ac:spMkLst>
        </pc:spChg>
        <pc:spChg chg="del">
          <ac:chgData name="Andrew Sears" userId="dd368754-77ca-4525-aedf-fc05edc9c941" providerId="ADAL" clId="{48D8E4B9-89EE-4A42-AF42-06D5AB9960A4}" dt="2024-03-17T17:28:29.394" v="3021" actId="478"/>
          <ac:spMkLst>
            <pc:docMk/>
            <pc:sldMk cId="688314253" sldId="3168"/>
            <ac:spMk id="3" creationId="{E360A85F-173C-40A0-B574-32CD7FCA391B}"/>
          </ac:spMkLst>
        </pc:spChg>
        <pc:spChg chg="add del mod">
          <ac:chgData name="Andrew Sears" userId="dd368754-77ca-4525-aedf-fc05edc9c941" providerId="ADAL" clId="{48D8E4B9-89EE-4A42-AF42-06D5AB9960A4}" dt="2024-03-17T17:28:32.238" v="3022" actId="478"/>
          <ac:spMkLst>
            <pc:docMk/>
            <pc:sldMk cId="688314253" sldId="3168"/>
            <ac:spMk id="5" creationId="{F58C1971-ED49-7762-AFF4-B1F4DB4B617A}"/>
          </ac:spMkLst>
        </pc:spChg>
      </pc:sldChg>
      <pc:sldChg chg="add">
        <pc:chgData name="Andrew Sears" userId="dd368754-77ca-4525-aedf-fc05edc9c941" providerId="ADAL" clId="{48D8E4B9-89EE-4A42-AF42-06D5AB9960A4}" dt="2024-03-17T17:36:32.652" v="3461"/>
        <pc:sldMkLst>
          <pc:docMk/>
          <pc:sldMk cId="2520800003" sldId="3169"/>
        </pc:sldMkLst>
      </pc:sldChg>
      <pc:sldChg chg="addSp delSp modSp new mod chgLayout">
        <pc:chgData name="Andrew Sears" userId="dd368754-77ca-4525-aedf-fc05edc9c941" providerId="ADAL" clId="{48D8E4B9-89EE-4A42-AF42-06D5AB9960A4}" dt="2024-03-17T17:47:07.524" v="3954" actId="20577"/>
        <pc:sldMkLst>
          <pc:docMk/>
          <pc:sldMk cId="499612657" sldId="3170"/>
        </pc:sldMkLst>
        <pc:spChg chg="del mod ord">
          <ac:chgData name="Andrew Sears" userId="dd368754-77ca-4525-aedf-fc05edc9c941" providerId="ADAL" clId="{48D8E4B9-89EE-4A42-AF42-06D5AB9960A4}" dt="2024-03-17T17:46:08.547" v="3823" actId="700"/>
          <ac:spMkLst>
            <pc:docMk/>
            <pc:sldMk cId="499612657" sldId="3170"/>
            <ac:spMk id="2" creationId="{F41C849B-295A-B15E-F678-614F581F730B}"/>
          </ac:spMkLst>
        </pc:spChg>
        <pc:spChg chg="add mod ord">
          <ac:chgData name="Andrew Sears" userId="dd368754-77ca-4525-aedf-fc05edc9c941" providerId="ADAL" clId="{48D8E4B9-89EE-4A42-AF42-06D5AB9960A4}" dt="2024-03-17T17:46:19.250" v="3873" actId="20577"/>
          <ac:spMkLst>
            <pc:docMk/>
            <pc:sldMk cId="499612657" sldId="3170"/>
            <ac:spMk id="3" creationId="{B322F549-A328-9199-5099-646F11F4AD0C}"/>
          </ac:spMkLst>
        </pc:spChg>
        <pc:spChg chg="add mod ord">
          <ac:chgData name="Andrew Sears" userId="dd368754-77ca-4525-aedf-fc05edc9c941" providerId="ADAL" clId="{48D8E4B9-89EE-4A42-AF42-06D5AB9960A4}" dt="2024-03-17T17:47:07.524" v="3954" actId="20577"/>
          <ac:spMkLst>
            <pc:docMk/>
            <pc:sldMk cId="499612657" sldId="3170"/>
            <ac:spMk id="4" creationId="{9D0381CD-A327-5BE2-E202-99476EE5BBE2}"/>
          </ac:spMkLst>
        </pc:spChg>
      </pc:sldChg>
      <pc:sldChg chg="modSp new mod">
        <pc:chgData name="Andrew Sears" userId="dd368754-77ca-4525-aedf-fc05edc9c941" providerId="ADAL" clId="{48D8E4B9-89EE-4A42-AF42-06D5AB9960A4}" dt="2024-04-14T16:50:27.359" v="3991" actId="20577"/>
        <pc:sldMkLst>
          <pc:docMk/>
          <pc:sldMk cId="1477788100" sldId="3171"/>
        </pc:sldMkLst>
        <pc:spChg chg="mod">
          <ac:chgData name="Andrew Sears" userId="dd368754-77ca-4525-aedf-fc05edc9c941" providerId="ADAL" clId="{48D8E4B9-89EE-4A42-AF42-06D5AB9960A4}" dt="2024-04-14T16:50:27.359" v="3991" actId="20577"/>
          <ac:spMkLst>
            <pc:docMk/>
            <pc:sldMk cId="1477788100" sldId="3171"/>
            <ac:spMk id="2" creationId="{CC24C1DD-740C-BBE0-454B-976BBA9946C4}"/>
          </ac:spMkLst>
        </pc:spChg>
        <pc:spChg chg="mod">
          <ac:chgData name="Andrew Sears" userId="dd368754-77ca-4525-aedf-fc05edc9c941" providerId="ADAL" clId="{48D8E4B9-89EE-4A42-AF42-06D5AB9960A4}" dt="2024-04-14T16:50:21.441" v="3970" actId="20577"/>
          <ac:spMkLst>
            <pc:docMk/>
            <pc:sldMk cId="1477788100" sldId="3171"/>
            <ac:spMk id="3" creationId="{574773F9-40B6-F18F-F2A1-F21412CF9628}"/>
          </ac:spMkLst>
        </pc:spChg>
      </pc:sldChg>
      <pc:sldMasterChg chg="addSldLayout delSldLayout">
        <pc:chgData name="Andrew Sears" userId="dd368754-77ca-4525-aedf-fc05edc9c941" providerId="ADAL" clId="{48D8E4B9-89EE-4A42-AF42-06D5AB9960A4}" dt="2024-03-17T17:29:44.074" v="3024" actId="47"/>
        <pc:sldMasterMkLst>
          <pc:docMk/>
          <pc:sldMasterMk cId="3711838429" sldId="2147483648"/>
        </pc:sldMasterMkLst>
        <pc:sldLayoutChg chg="add del">
          <pc:chgData name="Andrew Sears" userId="dd368754-77ca-4525-aedf-fc05edc9c941" providerId="ADAL" clId="{48D8E4B9-89EE-4A42-AF42-06D5AB9960A4}" dt="2024-03-17T17:29:44.074" v="3024" actId="47"/>
          <pc:sldLayoutMkLst>
            <pc:docMk/>
            <pc:sldMasterMk cId="3711838429" sldId="2147483648"/>
            <pc:sldLayoutMk cId="2008287314" sldId="2147483737"/>
          </pc:sldLayoutMkLst>
        </pc:sldLayoutChg>
        <pc:sldLayoutChg chg="add del">
          <pc:chgData name="Andrew Sears" userId="dd368754-77ca-4525-aedf-fc05edc9c941" providerId="ADAL" clId="{48D8E4B9-89EE-4A42-AF42-06D5AB9960A4}" dt="2024-03-17T17:29:44.074" v="3024" actId="47"/>
          <pc:sldLayoutMkLst>
            <pc:docMk/>
            <pc:sldMasterMk cId="3711838429" sldId="2147483648"/>
            <pc:sldLayoutMk cId="2720181815" sldId="2147483739"/>
          </pc:sldLayoutMkLst>
        </pc:sldLayoutChg>
      </pc:sldMasterChg>
    </pc:docChg>
  </pc:docChgLst>
  <pc:docChgLst>
    <pc:chgData name="Andrew Sears" userId="dd368754-77ca-4525-aedf-fc05edc9c941" providerId="ADAL" clId="{6524B462-8A72-4682-BA9A-4C51A520B6D7}"/>
    <pc:docChg chg="addSld delSld modSld modSection">
      <pc:chgData name="Andrew Sears" userId="dd368754-77ca-4525-aedf-fc05edc9c941" providerId="ADAL" clId="{6524B462-8A72-4682-BA9A-4C51A520B6D7}" dt="2024-02-29T14:37:35.289" v="6" actId="1076"/>
      <pc:docMkLst>
        <pc:docMk/>
      </pc:docMkLst>
      <pc:sldChg chg="addSp modSp del">
        <pc:chgData name="Andrew Sears" userId="dd368754-77ca-4525-aedf-fc05edc9c941" providerId="ADAL" clId="{6524B462-8A72-4682-BA9A-4C51A520B6D7}" dt="2024-01-28T19:26:43.309" v="2" actId="47"/>
        <pc:sldMkLst>
          <pc:docMk/>
          <pc:sldMk cId="1707107067" sldId="2614"/>
        </pc:sldMkLst>
        <pc:spChg chg="add mod">
          <ac:chgData name="Andrew Sears" userId="dd368754-77ca-4525-aedf-fc05edc9c941" providerId="ADAL" clId="{6524B462-8A72-4682-BA9A-4C51A520B6D7}" dt="2024-01-28T19:26:19.215" v="0"/>
          <ac:spMkLst>
            <pc:docMk/>
            <pc:sldMk cId="1707107067" sldId="2614"/>
            <ac:spMk id="3" creationId="{74ED9203-51AF-2FC0-4297-C4C8010E01EA}"/>
          </ac:spMkLst>
        </pc:spChg>
      </pc:sldChg>
      <pc:sldChg chg="add">
        <pc:chgData name="Andrew Sears" userId="dd368754-77ca-4525-aedf-fc05edc9c941" providerId="ADAL" clId="{6524B462-8A72-4682-BA9A-4C51A520B6D7}" dt="2024-01-28T19:26:40.828" v="1"/>
        <pc:sldMkLst>
          <pc:docMk/>
          <pc:sldMk cId="3796504653" sldId="3017"/>
        </pc:sldMkLst>
      </pc:sldChg>
      <pc:sldChg chg="add">
        <pc:chgData name="Andrew Sears" userId="dd368754-77ca-4525-aedf-fc05edc9c941" providerId="ADAL" clId="{6524B462-8A72-4682-BA9A-4C51A520B6D7}" dt="2024-01-28T19:26:40.828" v="1"/>
        <pc:sldMkLst>
          <pc:docMk/>
          <pc:sldMk cId="1164201526" sldId="3152"/>
        </pc:sldMkLst>
      </pc:sldChg>
      <pc:sldChg chg="addSp modSp new mod">
        <pc:chgData name="Andrew Sears" userId="dd368754-77ca-4525-aedf-fc05edc9c941" providerId="ADAL" clId="{6524B462-8A72-4682-BA9A-4C51A520B6D7}" dt="2024-02-29T14:37:35.289" v="6" actId="1076"/>
        <pc:sldMkLst>
          <pc:docMk/>
          <pc:sldMk cId="200808048" sldId="3153"/>
        </pc:sldMkLst>
        <pc:picChg chg="add mod">
          <ac:chgData name="Andrew Sears" userId="dd368754-77ca-4525-aedf-fc05edc9c941" providerId="ADAL" clId="{6524B462-8A72-4682-BA9A-4C51A520B6D7}" dt="2024-02-29T14:37:35.289" v="6" actId="1076"/>
          <ac:picMkLst>
            <pc:docMk/>
            <pc:sldMk cId="200808048" sldId="3153"/>
            <ac:picMk id="4" creationId="{2F873A6E-7F58-D3ED-A3F6-097BD92B89D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8E91BB-3EE1-4992-8539-EE8446A2EE5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CB372C6E-30A1-4CFD-8CBF-4767A8BAD0AB}">
      <dgm:prSet phldrT="[Text]"/>
      <dgm:spPr/>
      <dgm:t>
        <a:bodyPr lIns="0" rIns="0"/>
        <a:lstStyle/>
        <a:p>
          <a:r>
            <a:rPr lang="en-US"/>
            <a:t>Systems &amp; Policies</a:t>
          </a:r>
        </a:p>
      </dgm:t>
    </dgm:pt>
    <dgm:pt modelId="{5292A200-1D55-43A4-A65B-4225D1A1A6BD}" type="parTrans" cxnId="{C3CEE3BB-EB8F-42A9-8133-F70416FDAB84}">
      <dgm:prSet/>
      <dgm:spPr/>
      <dgm:t>
        <a:bodyPr/>
        <a:lstStyle/>
        <a:p>
          <a:endParaRPr lang="en-US"/>
        </a:p>
      </dgm:t>
    </dgm:pt>
    <dgm:pt modelId="{92FBE124-1F5F-4B32-B0CF-29C8598BA33B}" type="sibTrans" cxnId="{C3CEE3BB-EB8F-42A9-8133-F70416FDAB84}">
      <dgm:prSet/>
      <dgm:spPr/>
      <dgm:t>
        <a:bodyPr/>
        <a:lstStyle/>
        <a:p>
          <a:endParaRPr lang="en-US"/>
        </a:p>
      </dgm:t>
    </dgm:pt>
    <dgm:pt modelId="{056A0D06-C925-447E-829A-D876189CC1BC}">
      <dgm:prSet/>
      <dgm:spPr/>
      <dgm:t>
        <a:bodyPr/>
        <a:lstStyle/>
        <a:p>
          <a:r>
            <a:rPr lang="en-US"/>
            <a:t>Funding Model</a:t>
          </a:r>
        </a:p>
      </dgm:t>
    </dgm:pt>
    <dgm:pt modelId="{1F4AD1D5-8C54-43B3-A1FC-E9EA0183D48A}" type="parTrans" cxnId="{A4A77047-6384-4620-B83C-DF34EFC4FFC6}">
      <dgm:prSet/>
      <dgm:spPr/>
      <dgm:t>
        <a:bodyPr/>
        <a:lstStyle/>
        <a:p>
          <a:endParaRPr lang="en-US"/>
        </a:p>
      </dgm:t>
    </dgm:pt>
    <dgm:pt modelId="{0EFC5287-D002-4458-9C44-5E49AF35CDF7}" type="sibTrans" cxnId="{A4A77047-6384-4620-B83C-DF34EFC4FFC6}">
      <dgm:prSet/>
      <dgm:spPr/>
      <dgm:t>
        <a:bodyPr/>
        <a:lstStyle/>
        <a:p>
          <a:endParaRPr lang="en-US"/>
        </a:p>
      </dgm:t>
    </dgm:pt>
    <dgm:pt modelId="{49C2D4DE-4C56-4DA1-8A8B-FB504A1AAB7F}">
      <dgm:prSet/>
      <dgm:spPr/>
      <dgm:t>
        <a:bodyPr/>
        <a:lstStyle/>
        <a:p>
          <a:r>
            <a:rPr lang="en-US"/>
            <a:t>Culture &amp; Staff</a:t>
          </a:r>
        </a:p>
      </dgm:t>
    </dgm:pt>
    <dgm:pt modelId="{02097E65-D7D0-4926-910F-8F2E2CDE35E1}" type="parTrans" cxnId="{366AFED8-C479-4C59-8384-143CB230EDD8}">
      <dgm:prSet/>
      <dgm:spPr/>
      <dgm:t>
        <a:bodyPr/>
        <a:lstStyle/>
        <a:p>
          <a:endParaRPr lang="en-US"/>
        </a:p>
      </dgm:t>
    </dgm:pt>
    <dgm:pt modelId="{B4FA086A-8FA3-4E4A-89A0-9767E4A9340D}" type="sibTrans" cxnId="{366AFED8-C479-4C59-8384-143CB230EDD8}">
      <dgm:prSet/>
      <dgm:spPr/>
      <dgm:t>
        <a:bodyPr/>
        <a:lstStyle/>
        <a:p>
          <a:endParaRPr lang="en-US"/>
        </a:p>
      </dgm:t>
    </dgm:pt>
    <dgm:pt modelId="{38DFD5D5-0103-41C6-92D5-5F903436518C}">
      <dgm:prSet/>
      <dgm:spPr/>
      <dgm:t>
        <a:bodyPr lIns="0" rIns="0"/>
        <a:lstStyle/>
        <a:p>
          <a:r>
            <a:rPr lang="en-US"/>
            <a:t>Programs</a:t>
          </a:r>
        </a:p>
      </dgm:t>
    </dgm:pt>
    <dgm:pt modelId="{412047EB-C698-43AD-ABB7-77CDECD39A1C}" type="parTrans" cxnId="{E2E8AE4F-3624-4ED1-9DE6-575E4A0E4AA9}">
      <dgm:prSet/>
      <dgm:spPr/>
      <dgm:t>
        <a:bodyPr/>
        <a:lstStyle/>
        <a:p>
          <a:endParaRPr lang="en-US"/>
        </a:p>
      </dgm:t>
    </dgm:pt>
    <dgm:pt modelId="{7A8F7BEC-D56E-40DC-8DF1-3835E0477543}" type="sibTrans" cxnId="{E2E8AE4F-3624-4ED1-9DE6-575E4A0E4AA9}">
      <dgm:prSet/>
      <dgm:spPr/>
      <dgm:t>
        <a:bodyPr/>
        <a:lstStyle/>
        <a:p>
          <a:endParaRPr lang="en-US"/>
        </a:p>
      </dgm:t>
    </dgm:pt>
    <dgm:pt modelId="{72F09E51-9FB7-4E19-BA7A-8E8AD59800E3}" type="pres">
      <dgm:prSet presAssocID="{358E91BB-3EE1-4992-8539-EE8446A2EE58}" presName="cycle" presStyleCnt="0">
        <dgm:presLayoutVars>
          <dgm:dir/>
          <dgm:resizeHandles val="exact"/>
        </dgm:presLayoutVars>
      </dgm:prSet>
      <dgm:spPr/>
    </dgm:pt>
    <dgm:pt modelId="{76F365BC-A142-4F46-9CF0-D6C363989A0D}" type="pres">
      <dgm:prSet presAssocID="{056A0D06-C925-447E-829A-D876189CC1BC}" presName="node" presStyleLbl="node1" presStyleIdx="0" presStyleCnt="4">
        <dgm:presLayoutVars>
          <dgm:bulletEnabled val="1"/>
        </dgm:presLayoutVars>
      </dgm:prSet>
      <dgm:spPr/>
    </dgm:pt>
    <dgm:pt modelId="{0A095378-6FF9-43EF-B9DD-27C02711FA25}" type="pres">
      <dgm:prSet presAssocID="{0EFC5287-D002-4458-9C44-5E49AF35CDF7}" presName="sibTrans" presStyleLbl="sibTrans2D1" presStyleIdx="0" presStyleCnt="4"/>
      <dgm:spPr/>
    </dgm:pt>
    <dgm:pt modelId="{8DFDC151-44F3-49B9-A856-862BA60FD216}" type="pres">
      <dgm:prSet presAssocID="{0EFC5287-D002-4458-9C44-5E49AF35CDF7}" presName="connectorText" presStyleLbl="sibTrans2D1" presStyleIdx="0" presStyleCnt="4"/>
      <dgm:spPr/>
    </dgm:pt>
    <dgm:pt modelId="{1E451770-126E-46EE-A234-3C8C069A6109}" type="pres">
      <dgm:prSet presAssocID="{CB372C6E-30A1-4CFD-8CBF-4767A8BAD0AB}" presName="node" presStyleLbl="node1" presStyleIdx="1" presStyleCnt="4">
        <dgm:presLayoutVars>
          <dgm:bulletEnabled val="1"/>
        </dgm:presLayoutVars>
      </dgm:prSet>
      <dgm:spPr/>
    </dgm:pt>
    <dgm:pt modelId="{CB0090F9-541F-405A-90FD-33FA61878C7D}" type="pres">
      <dgm:prSet presAssocID="{92FBE124-1F5F-4B32-B0CF-29C8598BA33B}" presName="sibTrans" presStyleLbl="sibTrans2D1" presStyleIdx="1" presStyleCnt="4"/>
      <dgm:spPr/>
    </dgm:pt>
    <dgm:pt modelId="{2A417C3D-FF57-4A77-AB02-7D0F1F243803}" type="pres">
      <dgm:prSet presAssocID="{92FBE124-1F5F-4B32-B0CF-29C8598BA33B}" presName="connectorText" presStyleLbl="sibTrans2D1" presStyleIdx="1" presStyleCnt="4"/>
      <dgm:spPr/>
    </dgm:pt>
    <dgm:pt modelId="{C5E7A599-6F55-4EC7-8497-12A6A77A7367}" type="pres">
      <dgm:prSet presAssocID="{49C2D4DE-4C56-4DA1-8A8B-FB504A1AAB7F}" presName="node" presStyleLbl="node1" presStyleIdx="2" presStyleCnt="4">
        <dgm:presLayoutVars>
          <dgm:bulletEnabled val="1"/>
        </dgm:presLayoutVars>
      </dgm:prSet>
      <dgm:spPr/>
    </dgm:pt>
    <dgm:pt modelId="{1ED3D88C-B299-42B3-A703-98BF4284CED3}" type="pres">
      <dgm:prSet presAssocID="{B4FA086A-8FA3-4E4A-89A0-9767E4A9340D}" presName="sibTrans" presStyleLbl="sibTrans2D1" presStyleIdx="2" presStyleCnt="4"/>
      <dgm:spPr/>
    </dgm:pt>
    <dgm:pt modelId="{3887D1FA-2879-479D-BFD6-09C3825994AB}" type="pres">
      <dgm:prSet presAssocID="{B4FA086A-8FA3-4E4A-89A0-9767E4A9340D}" presName="connectorText" presStyleLbl="sibTrans2D1" presStyleIdx="2" presStyleCnt="4"/>
      <dgm:spPr/>
    </dgm:pt>
    <dgm:pt modelId="{B6F42454-ED8A-4625-8F93-D31E1CE1DF1A}" type="pres">
      <dgm:prSet presAssocID="{38DFD5D5-0103-41C6-92D5-5F903436518C}" presName="node" presStyleLbl="node1" presStyleIdx="3" presStyleCnt="4">
        <dgm:presLayoutVars>
          <dgm:bulletEnabled val="1"/>
        </dgm:presLayoutVars>
      </dgm:prSet>
      <dgm:spPr/>
    </dgm:pt>
    <dgm:pt modelId="{4D7C2DF9-AE46-4F9C-AA9D-9622DF02747D}" type="pres">
      <dgm:prSet presAssocID="{7A8F7BEC-D56E-40DC-8DF1-3835E0477543}" presName="sibTrans" presStyleLbl="sibTrans2D1" presStyleIdx="3" presStyleCnt="4"/>
      <dgm:spPr/>
    </dgm:pt>
    <dgm:pt modelId="{0070306A-E194-4E5E-97DA-780374D5114D}" type="pres">
      <dgm:prSet presAssocID="{7A8F7BEC-D56E-40DC-8DF1-3835E0477543}" presName="connectorText" presStyleLbl="sibTrans2D1" presStyleIdx="3" presStyleCnt="4"/>
      <dgm:spPr/>
    </dgm:pt>
  </dgm:ptLst>
  <dgm:cxnLst>
    <dgm:cxn modelId="{15A6EF04-2123-4E16-A49F-A14984CBD1D2}" type="presOf" srcId="{B4FA086A-8FA3-4E4A-89A0-9767E4A9340D}" destId="{1ED3D88C-B299-42B3-A703-98BF4284CED3}" srcOrd="0" destOrd="0" presId="urn:microsoft.com/office/officeart/2005/8/layout/cycle2"/>
    <dgm:cxn modelId="{2FBC4207-0BA2-4213-AF52-5CA358FDFCC7}" type="presOf" srcId="{B4FA086A-8FA3-4E4A-89A0-9767E4A9340D}" destId="{3887D1FA-2879-479D-BFD6-09C3825994AB}" srcOrd="1" destOrd="0" presId="urn:microsoft.com/office/officeart/2005/8/layout/cycle2"/>
    <dgm:cxn modelId="{D3D66110-DA20-4428-9924-BA90C3609512}" type="presOf" srcId="{7A8F7BEC-D56E-40DC-8DF1-3835E0477543}" destId="{4D7C2DF9-AE46-4F9C-AA9D-9622DF02747D}" srcOrd="0" destOrd="0" presId="urn:microsoft.com/office/officeart/2005/8/layout/cycle2"/>
    <dgm:cxn modelId="{B964731E-1617-4B06-84D1-1777C3C2B5A9}" type="presOf" srcId="{92FBE124-1F5F-4B32-B0CF-29C8598BA33B}" destId="{CB0090F9-541F-405A-90FD-33FA61878C7D}" srcOrd="0" destOrd="0" presId="urn:microsoft.com/office/officeart/2005/8/layout/cycle2"/>
    <dgm:cxn modelId="{F354A85E-EE32-4C0C-ADF4-67DA780C5CA4}" type="presOf" srcId="{0EFC5287-D002-4458-9C44-5E49AF35CDF7}" destId="{0A095378-6FF9-43EF-B9DD-27C02711FA25}" srcOrd="0" destOrd="0" presId="urn:microsoft.com/office/officeart/2005/8/layout/cycle2"/>
    <dgm:cxn modelId="{A4A77047-6384-4620-B83C-DF34EFC4FFC6}" srcId="{358E91BB-3EE1-4992-8539-EE8446A2EE58}" destId="{056A0D06-C925-447E-829A-D876189CC1BC}" srcOrd="0" destOrd="0" parTransId="{1F4AD1D5-8C54-43B3-A1FC-E9EA0183D48A}" sibTransId="{0EFC5287-D002-4458-9C44-5E49AF35CDF7}"/>
    <dgm:cxn modelId="{7638886B-D4EB-46F2-AAE3-0F9F2F23629B}" type="presOf" srcId="{0EFC5287-D002-4458-9C44-5E49AF35CDF7}" destId="{8DFDC151-44F3-49B9-A856-862BA60FD216}" srcOrd="1" destOrd="0" presId="urn:microsoft.com/office/officeart/2005/8/layout/cycle2"/>
    <dgm:cxn modelId="{E2E8AE4F-3624-4ED1-9DE6-575E4A0E4AA9}" srcId="{358E91BB-3EE1-4992-8539-EE8446A2EE58}" destId="{38DFD5D5-0103-41C6-92D5-5F903436518C}" srcOrd="3" destOrd="0" parTransId="{412047EB-C698-43AD-ABB7-77CDECD39A1C}" sibTransId="{7A8F7BEC-D56E-40DC-8DF1-3835E0477543}"/>
    <dgm:cxn modelId="{8FDA107B-1002-4860-AA1F-56CF44E8CFC5}" type="presOf" srcId="{CB372C6E-30A1-4CFD-8CBF-4767A8BAD0AB}" destId="{1E451770-126E-46EE-A234-3C8C069A6109}" srcOrd="0" destOrd="0" presId="urn:microsoft.com/office/officeart/2005/8/layout/cycle2"/>
    <dgm:cxn modelId="{A3A23987-273C-4F04-B847-62155DA50C81}" type="presOf" srcId="{056A0D06-C925-447E-829A-D876189CC1BC}" destId="{76F365BC-A142-4F46-9CF0-D6C363989A0D}" srcOrd="0" destOrd="0" presId="urn:microsoft.com/office/officeart/2005/8/layout/cycle2"/>
    <dgm:cxn modelId="{CDCB438A-6C30-4AE6-A56A-F41252219739}" type="presOf" srcId="{38DFD5D5-0103-41C6-92D5-5F903436518C}" destId="{B6F42454-ED8A-4625-8F93-D31E1CE1DF1A}" srcOrd="0" destOrd="0" presId="urn:microsoft.com/office/officeart/2005/8/layout/cycle2"/>
    <dgm:cxn modelId="{85A6399D-D392-49F8-82EF-BEDA31A0C655}" type="presOf" srcId="{49C2D4DE-4C56-4DA1-8A8B-FB504A1AAB7F}" destId="{C5E7A599-6F55-4EC7-8497-12A6A77A7367}" srcOrd="0" destOrd="0" presId="urn:microsoft.com/office/officeart/2005/8/layout/cycle2"/>
    <dgm:cxn modelId="{03BF9FA6-3FD9-46D1-9426-B455F8D06493}" type="presOf" srcId="{92FBE124-1F5F-4B32-B0CF-29C8598BA33B}" destId="{2A417C3D-FF57-4A77-AB02-7D0F1F243803}" srcOrd="1" destOrd="0" presId="urn:microsoft.com/office/officeart/2005/8/layout/cycle2"/>
    <dgm:cxn modelId="{C3CEE3BB-EB8F-42A9-8133-F70416FDAB84}" srcId="{358E91BB-3EE1-4992-8539-EE8446A2EE58}" destId="{CB372C6E-30A1-4CFD-8CBF-4767A8BAD0AB}" srcOrd="1" destOrd="0" parTransId="{5292A200-1D55-43A4-A65B-4225D1A1A6BD}" sibTransId="{92FBE124-1F5F-4B32-B0CF-29C8598BA33B}"/>
    <dgm:cxn modelId="{B82CB3CC-0F09-40FA-8D64-CF8E4B73609B}" type="presOf" srcId="{7A8F7BEC-D56E-40DC-8DF1-3835E0477543}" destId="{0070306A-E194-4E5E-97DA-780374D5114D}" srcOrd="1" destOrd="0" presId="urn:microsoft.com/office/officeart/2005/8/layout/cycle2"/>
    <dgm:cxn modelId="{366AFED8-C479-4C59-8384-143CB230EDD8}" srcId="{358E91BB-3EE1-4992-8539-EE8446A2EE58}" destId="{49C2D4DE-4C56-4DA1-8A8B-FB504A1AAB7F}" srcOrd="2" destOrd="0" parTransId="{02097E65-D7D0-4926-910F-8F2E2CDE35E1}" sibTransId="{B4FA086A-8FA3-4E4A-89A0-9767E4A9340D}"/>
    <dgm:cxn modelId="{9C8D1ADD-C9C7-43F9-8F85-B139198AD8CF}" type="presOf" srcId="{358E91BB-3EE1-4992-8539-EE8446A2EE58}" destId="{72F09E51-9FB7-4E19-BA7A-8E8AD59800E3}" srcOrd="0" destOrd="0" presId="urn:microsoft.com/office/officeart/2005/8/layout/cycle2"/>
    <dgm:cxn modelId="{B4BA472F-22BC-43CB-A078-64FDA1B3A555}" type="presParOf" srcId="{72F09E51-9FB7-4E19-BA7A-8E8AD59800E3}" destId="{76F365BC-A142-4F46-9CF0-D6C363989A0D}" srcOrd="0" destOrd="0" presId="urn:microsoft.com/office/officeart/2005/8/layout/cycle2"/>
    <dgm:cxn modelId="{A4861D06-E238-4046-824F-717E00F42B43}" type="presParOf" srcId="{72F09E51-9FB7-4E19-BA7A-8E8AD59800E3}" destId="{0A095378-6FF9-43EF-B9DD-27C02711FA25}" srcOrd="1" destOrd="0" presId="urn:microsoft.com/office/officeart/2005/8/layout/cycle2"/>
    <dgm:cxn modelId="{2376343D-9E6C-40D1-B927-A1C768F73539}" type="presParOf" srcId="{0A095378-6FF9-43EF-B9DD-27C02711FA25}" destId="{8DFDC151-44F3-49B9-A856-862BA60FD216}" srcOrd="0" destOrd="0" presId="urn:microsoft.com/office/officeart/2005/8/layout/cycle2"/>
    <dgm:cxn modelId="{B772D81B-9248-4B56-A088-572595BAAA9E}" type="presParOf" srcId="{72F09E51-9FB7-4E19-BA7A-8E8AD59800E3}" destId="{1E451770-126E-46EE-A234-3C8C069A6109}" srcOrd="2" destOrd="0" presId="urn:microsoft.com/office/officeart/2005/8/layout/cycle2"/>
    <dgm:cxn modelId="{4CD68732-2E3A-4952-8610-4155DDE8CC9D}" type="presParOf" srcId="{72F09E51-9FB7-4E19-BA7A-8E8AD59800E3}" destId="{CB0090F9-541F-405A-90FD-33FA61878C7D}" srcOrd="3" destOrd="0" presId="urn:microsoft.com/office/officeart/2005/8/layout/cycle2"/>
    <dgm:cxn modelId="{C1FB4BAC-DED1-446B-AAD5-870B64663A8F}" type="presParOf" srcId="{CB0090F9-541F-405A-90FD-33FA61878C7D}" destId="{2A417C3D-FF57-4A77-AB02-7D0F1F243803}" srcOrd="0" destOrd="0" presId="urn:microsoft.com/office/officeart/2005/8/layout/cycle2"/>
    <dgm:cxn modelId="{5E88B4E3-8098-43D1-8C23-EDF04FE48E5B}" type="presParOf" srcId="{72F09E51-9FB7-4E19-BA7A-8E8AD59800E3}" destId="{C5E7A599-6F55-4EC7-8497-12A6A77A7367}" srcOrd="4" destOrd="0" presId="urn:microsoft.com/office/officeart/2005/8/layout/cycle2"/>
    <dgm:cxn modelId="{B3677E8F-A043-4AB5-B65B-526937630470}" type="presParOf" srcId="{72F09E51-9FB7-4E19-BA7A-8E8AD59800E3}" destId="{1ED3D88C-B299-42B3-A703-98BF4284CED3}" srcOrd="5" destOrd="0" presId="urn:microsoft.com/office/officeart/2005/8/layout/cycle2"/>
    <dgm:cxn modelId="{919DE938-9B2B-4EC4-8670-B65B7C401844}" type="presParOf" srcId="{1ED3D88C-B299-42B3-A703-98BF4284CED3}" destId="{3887D1FA-2879-479D-BFD6-09C3825994AB}" srcOrd="0" destOrd="0" presId="urn:microsoft.com/office/officeart/2005/8/layout/cycle2"/>
    <dgm:cxn modelId="{4187199B-BA14-4B0E-893D-E75EFF92FBC8}" type="presParOf" srcId="{72F09E51-9FB7-4E19-BA7A-8E8AD59800E3}" destId="{B6F42454-ED8A-4625-8F93-D31E1CE1DF1A}" srcOrd="6" destOrd="0" presId="urn:microsoft.com/office/officeart/2005/8/layout/cycle2"/>
    <dgm:cxn modelId="{2FC5A331-1BFF-426A-AB89-5346C524CBE6}" type="presParOf" srcId="{72F09E51-9FB7-4E19-BA7A-8E8AD59800E3}" destId="{4D7C2DF9-AE46-4F9C-AA9D-9622DF02747D}" srcOrd="7" destOrd="0" presId="urn:microsoft.com/office/officeart/2005/8/layout/cycle2"/>
    <dgm:cxn modelId="{7FA7FEF6-E58C-426B-8B99-E11F1F3D5548}" type="presParOf" srcId="{4D7C2DF9-AE46-4F9C-AA9D-9622DF02747D}" destId="{0070306A-E194-4E5E-97DA-780374D5114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F82895-8053-45B4-B051-10A3CE58302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5BB58F1A-471B-4280-8549-BB4F17F7842C}">
      <dgm:prSet phldrT="[Text]" custT="1"/>
      <dgm:spPr/>
      <dgm:t>
        <a:bodyPr/>
        <a:lstStyle/>
        <a:p>
          <a:r>
            <a:rPr lang="en-US" sz="1700" dirty="0"/>
            <a:t>Movements</a:t>
          </a:r>
          <a:br>
            <a:rPr lang="en-US" sz="1700" dirty="0"/>
          </a:br>
          <a:endParaRPr lang="en-US" sz="2800" dirty="0"/>
        </a:p>
      </dgm:t>
    </dgm:pt>
    <dgm:pt modelId="{DBCFCA95-6897-4510-B057-8ACEDFE8D577}" type="parTrans" cxnId="{052B5AE3-CC36-46D8-AFA0-261E79613932}">
      <dgm:prSet/>
      <dgm:spPr/>
      <dgm:t>
        <a:bodyPr/>
        <a:lstStyle/>
        <a:p>
          <a:endParaRPr lang="en-US"/>
        </a:p>
      </dgm:t>
    </dgm:pt>
    <dgm:pt modelId="{04E18CAF-FA48-497B-BBEF-475F5DB0BF48}" type="sibTrans" cxnId="{052B5AE3-CC36-46D8-AFA0-261E79613932}">
      <dgm:prSet/>
      <dgm:spPr/>
      <dgm:t>
        <a:bodyPr/>
        <a:lstStyle/>
        <a:p>
          <a:endParaRPr lang="en-US"/>
        </a:p>
      </dgm:t>
    </dgm:pt>
    <dgm:pt modelId="{CC8679EC-0BE3-495C-B739-A9C57A7FF899}">
      <dgm:prSet phldrT="[Text]" custT="1"/>
      <dgm:spPr/>
      <dgm:t>
        <a:bodyPr/>
        <a:lstStyle/>
        <a:p>
          <a:r>
            <a:rPr lang="en-US" sz="2000" dirty="0"/>
            <a:t>Staff</a:t>
          </a:r>
        </a:p>
      </dgm:t>
    </dgm:pt>
    <dgm:pt modelId="{A74CC098-942E-4159-8DB5-8F12B1C8A12B}" type="parTrans" cxnId="{6B4E729A-74CD-4D4A-BDE3-50F494402682}">
      <dgm:prSet/>
      <dgm:spPr/>
      <dgm:t>
        <a:bodyPr/>
        <a:lstStyle/>
        <a:p>
          <a:endParaRPr lang="en-US"/>
        </a:p>
      </dgm:t>
    </dgm:pt>
    <dgm:pt modelId="{F350FFC7-CD85-4B9C-92B4-4AE99D798C03}" type="sibTrans" cxnId="{6B4E729A-74CD-4D4A-BDE3-50F494402682}">
      <dgm:prSet/>
      <dgm:spPr/>
      <dgm:t>
        <a:bodyPr/>
        <a:lstStyle/>
        <a:p>
          <a:endParaRPr lang="en-US"/>
        </a:p>
      </dgm:t>
    </dgm:pt>
    <dgm:pt modelId="{857C9BB3-BA0E-4A89-9B27-400379546698}">
      <dgm:prSet phldrT="[Text]" custT="1"/>
      <dgm:spPr/>
      <dgm:t>
        <a:bodyPr/>
        <a:lstStyle/>
        <a:p>
          <a:r>
            <a:rPr lang="en-US" sz="1700" b="1" dirty="0"/>
            <a:t>Program Graduates</a:t>
          </a:r>
          <a:br>
            <a:rPr lang="en-US" sz="1700" dirty="0"/>
          </a:br>
          <a:r>
            <a:rPr lang="en-US" sz="1600" dirty="0"/>
            <a:t>(Wounded </a:t>
          </a:r>
          <a:br>
            <a:rPr lang="en-US" sz="1600" dirty="0"/>
          </a:br>
          <a:r>
            <a:rPr lang="en-US" sz="1600" dirty="0"/>
            <a:t>Healers)</a:t>
          </a:r>
        </a:p>
      </dgm:t>
    </dgm:pt>
    <dgm:pt modelId="{B9B7FC83-F4D9-4097-8B82-B2299A111DEF}" type="parTrans" cxnId="{73898D9C-93E6-44CF-903C-1776E0988B55}">
      <dgm:prSet/>
      <dgm:spPr/>
      <dgm:t>
        <a:bodyPr/>
        <a:lstStyle/>
        <a:p>
          <a:endParaRPr lang="en-US"/>
        </a:p>
      </dgm:t>
    </dgm:pt>
    <dgm:pt modelId="{47693EB8-9F00-4A87-A95D-225E74343A45}" type="sibTrans" cxnId="{73898D9C-93E6-44CF-903C-1776E0988B55}">
      <dgm:prSet/>
      <dgm:spPr/>
      <dgm:t>
        <a:bodyPr/>
        <a:lstStyle/>
        <a:p>
          <a:endParaRPr lang="en-US"/>
        </a:p>
      </dgm:t>
    </dgm:pt>
    <dgm:pt modelId="{3E0C7298-DF20-49D9-BAD7-A0FD7378B6E0}" type="pres">
      <dgm:prSet presAssocID="{04F82895-8053-45B4-B051-10A3CE58302F}" presName="Name0" presStyleCnt="0">
        <dgm:presLayoutVars>
          <dgm:chMax val="7"/>
          <dgm:resizeHandles val="exact"/>
        </dgm:presLayoutVars>
      </dgm:prSet>
      <dgm:spPr/>
    </dgm:pt>
    <dgm:pt modelId="{9A639103-1CAE-4CF0-A16C-FD6269ED1BFF}" type="pres">
      <dgm:prSet presAssocID="{04F82895-8053-45B4-B051-10A3CE58302F}" presName="comp1" presStyleCnt="0"/>
      <dgm:spPr/>
    </dgm:pt>
    <dgm:pt modelId="{3D0A7D99-6035-41E8-8C8A-B192ED3777A3}" type="pres">
      <dgm:prSet presAssocID="{04F82895-8053-45B4-B051-10A3CE58302F}" presName="circle1" presStyleLbl="node1" presStyleIdx="0" presStyleCnt="3"/>
      <dgm:spPr/>
    </dgm:pt>
    <dgm:pt modelId="{6EDC03FF-C080-497A-A736-BEDD6E5D5743}" type="pres">
      <dgm:prSet presAssocID="{04F82895-8053-45B4-B051-10A3CE58302F}" presName="c1text" presStyleLbl="node1" presStyleIdx="0" presStyleCnt="3">
        <dgm:presLayoutVars>
          <dgm:bulletEnabled val="1"/>
        </dgm:presLayoutVars>
      </dgm:prSet>
      <dgm:spPr/>
    </dgm:pt>
    <dgm:pt modelId="{1831BEF5-CF4B-4DD6-A025-1E6CDA1EF64A}" type="pres">
      <dgm:prSet presAssocID="{04F82895-8053-45B4-B051-10A3CE58302F}" presName="comp2" presStyleCnt="0"/>
      <dgm:spPr/>
    </dgm:pt>
    <dgm:pt modelId="{43B967C3-96DB-41EF-BF89-CFDD059E3F3F}" type="pres">
      <dgm:prSet presAssocID="{04F82895-8053-45B4-B051-10A3CE58302F}" presName="circle2" presStyleLbl="node1" presStyleIdx="1" presStyleCnt="3"/>
      <dgm:spPr/>
    </dgm:pt>
    <dgm:pt modelId="{89A74683-D176-4E68-9DF3-A0605D93698C}" type="pres">
      <dgm:prSet presAssocID="{04F82895-8053-45B4-B051-10A3CE58302F}" presName="c2text" presStyleLbl="node1" presStyleIdx="1" presStyleCnt="3">
        <dgm:presLayoutVars>
          <dgm:bulletEnabled val="1"/>
        </dgm:presLayoutVars>
      </dgm:prSet>
      <dgm:spPr/>
    </dgm:pt>
    <dgm:pt modelId="{A1AB7AD3-6430-43F5-8C9B-7CABF6356781}" type="pres">
      <dgm:prSet presAssocID="{04F82895-8053-45B4-B051-10A3CE58302F}" presName="comp3" presStyleCnt="0"/>
      <dgm:spPr/>
    </dgm:pt>
    <dgm:pt modelId="{D3E5B0AF-17FF-4A68-8B56-A35F124A2E7D}" type="pres">
      <dgm:prSet presAssocID="{04F82895-8053-45B4-B051-10A3CE58302F}" presName="circle3" presStyleLbl="node1" presStyleIdx="2" presStyleCnt="3"/>
      <dgm:spPr/>
    </dgm:pt>
    <dgm:pt modelId="{8EE71AFA-A4CA-4C6E-8374-CCE5007CEBBD}" type="pres">
      <dgm:prSet presAssocID="{04F82895-8053-45B4-B051-10A3CE58302F}" presName="c3text" presStyleLbl="node1" presStyleIdx="2" presStyleCnt="3">
        <dgm:presLayoutVars>
          <dgm:bulletEnabled val="1"/>
        </dgm:presLayoutVars>
      </dgm:prSet>
      <dgm:spPr/>
    </dgm:pt>
  </dgm:ptLst>
  <dgm:cxnLst>
    <dgm:cxn modelId="{F45ECE3A-4CB4-41DC-9431-EF25535EBB74}" type="presOf" srcId="{CC8679EC-0BE3-495C-B739-A9C57A7FF899}" destId="{43B967C3-96DB-41EF-BF89-CFDD059E3F3F}" srcOrd="0" destOrd="0" presId="urn:microsoft.com/office/officeart/2005/8/layout/venn2"/>
    <dgm:cxn modelId="{DE081342-7996-4B2D-B24F-F96667204B4B}" type="presOf" srcId="{CC8679EC-0BE3-495C-B739-A9C57A7FF899}" destId="{89A74683-D176-4E68-9DF3-A0605D93698C}" srcOrd="1" destOrd="0" presId="urn:microsoft.com/office/officeart/2005/8/layout/venn2"/>
    <dgm:cxn modelId="{BB0AE746-2D6C-406D-B411-A747BCAC6FA5}" type="presOf" srcId="{857C9BB3-BA0E-4A89-9B27-400379546698}" destId="{D3E5B0AF-17FF-4A68-8B56-A35F124A2E7D}" srcOrd="0" destOrd="0" presId="urn:microsoft.com/office/officeart/2005/8/layout/venn2"/>
    <dgm:cxn modelId="{BB48E37F-BB1C-47C3-A32C-F8A2A8292EA8}" type="presOf" srcId="{857C9BB3-BA0E-4A89-9B27-400379546698}" destId="{8EE71AFA-A4CA-4C6E-8374-CCE5007CEBBD}" srcOrd="1" destOrd="0" presId="urn:microsoft.com/office/officeart/2005/8/layout/venn2"/>
    <dgm:cxn modelId="{6B4E729A-74CD-4D4A-BDE3-50F494402682}" srcId="{04F82895-8053-45B4-B051-10A3CE58302F}" destId="{CC8679EC-0BE3-495C-B739-A9C57A7FF899}" srcOrd="1" destOrd="0" parTransId="{A74CC098-942E-4159-8DB5-8F12B1C8A12B}" sibTransId="{F350FFC7-CD85-4B9C-92B4-4AE99D798C03}"/>
    <dgm:cxn modelId="{73898D9C-93E6-44CF-903C-1776E0988B55}" srcId="{04F82895-8053-45B4-B051-10A3CE58302F}" destId="{857C9BB3-BA0E-4A89-9B27-400379546698}" srcOrd="2" destOrd="0" parTransId="{B9B7FC83-F4D9-4097-8B82-B2299A111DEF}" sibTransId="{47693EB8-9F00-4A87-A95D-225E74343A45}"/>
    <dgm:cxn modelId="{1529FCA3-6458-476F-A1AB-C5D239533772}" type="presOf" srcId="{5BB58F1A-471B-4280-8549-BB4F17F7842C}" destId="{6EDC03FF-C080-497A-A736-BEDD6E5D5743}" srcOrd="1" destOrd="0" presId="urn:microsoft.com/office/officeart/2005/8/layout/venn2"/>
    <dgm:cxn modelId="{8F92AED3-EF8F-42A4-BC99-B4ABED010BE1}" type="presOf" srcId="{5BB58F1A-471B-4280-8549-BB4F17F7842C}" destId="{3D0A7D99-6035-41E8-8C8A-B192ED3777A3}" srcOrd="0" destOrd="0" presId="urn:microsoft.com/office/officeart/2005/8/layout/venn2"/>
    <dgm:cxn modelId="{6A6294E1-7378-4004-BBC5-73AD17D309A0}" type="presOf" srcId="{04F82895-8053-45B4-B051-10A3CE58302F}" destId="{3E0C7298-DF20-49D9-BAD7-A0FD7378B6E0}" srcOrd="0" destOrd="0" presId="urn:microsoft.com/office/officeart/2005/8/layout/venn2"/>
    <dgm:cxn modelId="{052B5AE3-CC36-46D8-AFA0-261E79613932}" srcId="{04F82895-8053-45B4-B051-10A3CE58302F}" destId="{5BB58F1A-471B-4280-8549-BB4F17F7842C}" srcOrd="0" destOrd="0" parTransId="{DBCFCA95-6897-4510-B057-8ACEDFE8D577}" sibTransId="{04E18CAF-FA48-497B-BBEF-475F5DB0BF48}"/>
    <dgm:cxn modelId="{EC38A705-742F-44B9-9E7A-D6F4E0A0981E}" type="presParOf" srcId="{3E0C7298-DF20-49D9-BAD7-A0FD7378B6E0}" destId="{9A639103-1CAE-4CF0-A16C-FD6269ED1BFF}" srcOrd="0" destOrd="0" presId="urn:microsoft.com/office/officeart/2005/8/layout/venn2"/>
    <dgm:cxn modelId="{858C8DCB-7F9F-4E02-B988-282BAB82BEB1}" type="presParOf" srcId="{9A639103-1CAE-4CF0-A16C-FD6269ED1BFF}" destId="{3D0A7D99-6035-41E8-8C8A-B192ED3777A3}" srcOrd="0" destOrd="0" presId="urn:microsoft.com/office/officeart/2005/8/layout/venn2"/>
    <dgm:cxn modelId="{B0B1AFE9-C050-4643-BDF8-EA078EDC8234}" type="presParOf" srcId="{9A639103-1CAE-4CF0-A16C-FD6269ED1BFF}" destId="{6EDC03FF-C080-497A-A736-BEDD6E5D5743}" srcOrd="1" destOrd="0" presId="urn:microsoft.com/office/officeart/2005/8/layout/venn2"/>
    <dgm:cxn modelId="{C7859C7F-4D20-4DD5-BADF-12683B508C23}" type="presParOf" srcId="{3E0C7298-DF20-49D9-BAD7-A0FD7378B6E0}" destId="{1831BEF5-CF4B-4DD6-A025-1E6CDA1EF64A}" srcOrd="1" destOrd="0" presId="urn:microsoft.com/office/officeart/2005/8/layout/venn2"/>
    <dgm:cxn modelId="{BE21BF25-A680-4DEC-BDEA-32E6E80A4A78}" type="presParOf" srcId="{1831BEF5-CF4B-4DD6-A025-1E6CDA1EF64A}" destId="{43B967C3-96DB-41EF-BF89-CFDD059E3F3F}" srcOrd="0" destOrd="0" presId="urn:microsoft.com/office/officeart/2005/8/layout/venn2"/>
    <dgm:cxn modelId="{F0B5A34C-1D7F-4A57-9B53-25B6CC9F6E03}" type="presParOf" srcId="{1831BEF5-CF4B-4DD6-A025-1E6CDA1EF64A}" destId="{89A74683-D176-4E68-9DF3-A0605D93698C}" srcOrd="1" destOrd="0" presId="urn:microsoft.com/office/officeart/2005/8/layout/venn2"/>
    <dgm:cxn modelId="{97337B8E-0D5B-455D-B5EB-996465B4F2DB}" type="presParOf" srcId="{3E0C7298-DF20-49D9-BAD7-A0FD7378B6E0}" destId="{A1AB7AD3-6430-43F5-8C9B-7CABF6356781}" srcOrd="2" destOrd="0" presId="urn:microsoft.com/office/officeart/2005/8/layout/venn2"/>
    <dgm:cxn modelId="{34A763DC-480D-4AA8-8829-1ECBAB741382}" type="presParOf" srcId="{A1AB7AD3-6430-43F5-8C9B-7CABF6356781}" destId="{D3E5B0AF-17FF-4A68-8B56-A35F124A2E7D}" srcOrd="0" destOrd="0" presId="urn:microsoft.com/office/officeart/2005/8/layout/venn2"/>
    <dgm:cxn modelId="{017BE1DC-359D-4058-A3BB-331195A7B6C9}" type="presParOf" srcId="{A1AB7AD3-6430-43F5-8C9B-7CABF6356781}" destId="{8EE71AFA-A4CA-4C6E-8374-CCE5007CEBB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B603BB-A008-48FD-85F2-B19CF9080A1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AEF4C48-6E75-4A53-B3C7-9A78C8AD0C77}">
      <dgm:prSet phldrT="[Text]" custT="1"/>
      <dgm:spPr/>
      <dgm:t>
        <a:bodyPr/>
        <a:lstStyle/>
        <a:p>
          <a:r>
            <a:rPr lang="en-US" sz="4000"/>
            <a:t>Assimilation</a:t>
          </a:r>
          <a:br>
            <a:rPr lang="en-US" sz="4000"/>
          </a:br>
          <a:r>
            <a:rPr lang="en-US" sz="2400"/>
            <a:t>(secularization)</a:t>
          </a:r>
        </a:p>
      </dgm:t>
    </dgm:pt>
    <dgm:pt modelId="{3138F9CC-21F0-4A71-8CAB-DCD06C3047F9}" type="parTrans" cxnId="{322E22AC-3ECC-47A9-AAB7-CD5815859C7E}">
      <dgm:prSet/>
      <dgm:spPr/>
      <dgm:t>
        <a:bodyPr/>
        <a:lstStyle/>
        <a:p>
          <a:endParaRPr lang="en-US"/>
        </a:p>
      </dgm:t>
    </dgm:pt>
    <dgm:pt modelId="{20C7EB48-E59B-4E07-B356-FCD79C63ED17}" type="sibTrans" cxnId="{322E22AC-3ECC-47A9-AAB7-CD5815859C7E}">
      <dgm:prSet/>
      <dgm:spPr/>
      <dgm:t>
        <a:bodyPr/>
        <a:lstStyle/>
        <a:p>
          <a:endParaRPr lang="en-US"/>
        </a:p>
      </dgm:t>
    </dgm:pt>
    <dgm:pt modelId="{113D7931-73ED-4974-8CFA-B168992F5506}">
      <dgm:prSet phldrT="[Text]" custT="1"/>
      <dgm:spPr/>
      <dgm:t>
        <a:bodyPr/>
        <a:lstStyle/>
        <a:p>
          <a:r>
            <a:rPr lang="en-US" sz="4000"/>
            <a:t>Biblical Engagement</a:t>
          </a:r>
          <a:br>
            <a:rPr lang="en-US" sz="4800"/>
          </a:br>
          <a:r>
            <a:rPr lang="en-US" sz="2400"/>
            <a:t>(“in the world, </a:t>
          </a:r>
          <a:br>
            <a:rPr lang="en-US" sz="2400"/>
          </a:br>
          <a:r>
            <a:rPr lang="en-US" sz="2400"/>
            <a:t>but not of the world”)</a:t>
          </a:r>
        </a:p>
      </dgm:t>
    </dgm:pt>
    <dgm:pt modelId="{1E2E315C-A19F-4FE8-B119-8910DB677C80}" type="parTrans" cxnId="{2DD6AE72-6B11-4ED4-87F2-634D090F9301}">
      <dgm:prSet/>
      <dgm:spPr/>
      <dgm:t>
        <a:bodyPr/>
        <a:lstStyle/>
        <a:p>
          <a:endParaRPr lang="en-US"/>
        </a:p>
      </dgm:t>
    </dgm:pt>
    <dgm:pt modelId="{85E002E4-4C43-46F1-93E9-93EC9F8B84E7}" type="sibTrans" cxnId="{2DD6AE72-6B11-4ED4-87F2-634D090F9301}">
      <dgm:prSet/>
      <dgm:spPr/>
      <dgm:t>
        <a:bodyPr/>
        <a:lstStyle/>
        <a:p>
          <a:endParaRPr lang="en-US"/>
        </a:p>
      </dgm:t>
    </dgm:pt>
    <dgm:pt modelId="{3AC8C016-4F8B-4A2A-86B0-927D65B81A6C}">
      <dgm:prSet phldrT="[Text]" custT="1"/>
      <dgm:spPr/>
      <dgm:t>
        <a:bodyPr/>
        <a:lstStyle/>
        <a:p>
          <a:r>
            <a:rPr lang="en-US" sz="4000"/>
            <a:t>Marginalization </a:t>
          </a:r>
          <a:r>
            <a:rPr lang="en-US" sz="2400"/>
            <a:t>(cultural Christians who do not attend church)</a:t>
          </a:r>
          <a:endParaRPr lang="en-US" sz="3200"/>
        </a:p>
      </dgm:t>
    </dgm:pt>
    <dgm:pt modelId="{10C939DA-0BA8-4509-AE78-6668F63FB3FF}" type="parTrans" cxnId="{82C58B4D-DD4D-46CC-8DFE-524225022AF1}">
      <dgm:prSet/>
      <dgm:spPr/>
      <dgm:t>
        <a:bodyPr/>
        <a:lstStyle/>
        <a:p>
          <a:endParaRPr lang="en-US"/>
        </a:p>
      </dgm:t>
    </dgm:pt>
    <dgm:pt modelId="{23782CAB-F468-47D2-A7A0-5F2B9A7818B4}" type="sibTrans" cxnId="{82C58B4D-DD4D-46CC-8DFE-524225022AF1}">
      <dgm:prSet/>
      <dgm:spPr/>
      <dgm:t>
        <a:bodyPr/>
        <a:lstStyle/>
        <a:p>
          <a:endParaRPr lang="en-US"/>
        </a:p>
      </dgm:t>
    </dgm:pt>
    <dgm:pt modelId="{7E0FA8A6-4FFD-447E-876E-23ECEDEE0AD7}">
      <dgm:prSet phldrT="[Text]" custT="1"/>
      <dgm:spPr/>
      <dgm:t>
        <a:bodyPr/>
        <a:lstStyle/>
        <a:p>
          <a:r>
            <a:rPr lang="en-US" sz="4000"/>
            <a:t>Separation</a:t>
          </a:r>
          <a:br>
            <a:rPr lang="en-US" sz="3700"/>
          </a:br>
          <a:r>
            <a:rPr lang="en-US" sz="2400"/>
            <a:t>(fundamentalism)</a:t>
          </a:r>
          <a:endParaRPr lang="en-US" sz="2800"/>
        </a:p>
      </dgm:t>
    </dgm:pt>
    <dgm:pt modelId="{B6C180D8-0E05-4F5B-9579-19CF9CB1FF2F}" type="parTrans" cxnId="{7C0ADE50-643B-4B65-AA13-67D3008CFE92}">
      <dgm:prSet/>
      <dgm:spPr/>
      <dgm:t>
        <a:bodyPr/>
        <a:lstStyle/>
        <a:p>
          <a:endParaRPr lang="en-US"/>
        </a:p>
      </dgm:t>
    </dgm:pt>
    <dgm:pt modelId="{33334F08-9E33-4173-9660-49830F45C5F1}" type="sibTrans" cxnId="{7C0ADE50-643B-4B65-AA13-67D3008CFE92}">
      <dgm:prSet/>
      <dgm:spPr/>
      <dgm:t>
        <a:bodyPr/>
        <a:lstStyle/>
        <a:p>
          <a:endParaRPr lang="en-US"/>
        </a:p>
      </dgm:t>
    </dgm:pt>
    <dgm:pt modelId="{35B5CE84-CC44-49DE-AFC4-90B51DBC836D}" type="pres">
      <dgm:prSet presAssocID="{4EB603BB-A008-48FD-85F2-B19CF9080A15}" presName="diagram" presStyleCnt="0">
        <dgm:presLayoutVars>
          <dgm:dir/>
          <dgm:resizeHandles val="exact"/>
        </dgm:presLayoutVars>
      </dgm:prSet>
      <dgm:spPr/>
    </dgm:pt>
    <dgm:pt modelId="{13494166-325B-4B9F-A946-C6F906DEA187}" type="pres">
      <dgm:prSet presAssocID="{9AEF4C48-6E75-4A53-B3C7-9A78C8AD0C77}" presName="node" presStyleLbl="node1" presStyleIdx="0" presStyleCnt="4">
        <dgm:presLayoutVars>
          <dgm:bulletEnabled val="1"/>
        </dgm:presLayoutVars>
      </dgm:prSet>
      <dgm:spPr/>
    </dgm:pt>
    <dgm:pt modelId="{C689A7FE-7C8F-465E-B1FD-B8CE9C341C3E}" type="pres">
      <dgm:prSet presAssocID="{20C7EB48-E59B-4E07-B356-FCD79C63ED17}" presName="sibTrans" presStyleCnt="0"/>
      <dgm:spPr/>
    </dgm:pt>
    <dgm:pt modelId="{99E3DAC3-E8BF-4CAC-8AA1-386AC0D84B3F}" type="pres">
      <dgm:prSet presAssocID="{113D7931-73ED-4974-8CFA-B168992F5506}" presName="node" presStyleLbl="node1" presStyleIdx="1" presStyleCnt="4">
        <dgm:presLayoutVars>
          <dgm:bulletEnabled val="1"/>
        </dgm:presLayoutVars>
      </dgm:prSet>
      <dgm:spPr/>
    </dgm:pt>
    <dgm:pt modelId="{AE96CD3A-25EF-4295-9631-2B1697DE00AB}" type="pres">
      <dgm:prSet presAssocID="{85E002E4-4C43-46F1-93E9-93EC9F8B84E7}" presName="sibTrans" presStyleCnt="0"/>
      <dgm:spPr/>
    </dgm:pt>
    <dgm:pt modelId="{0C4283B7-2681-4F65-907F-99673BDE6900}" type="pres">
      <dgm:prSet presAssocID="{3AC8C016-4F8B-4A2A-86B0-927D65B81A6C}" presName="node" presStyleLbl="node1" presStyleIdx="2" presStyleCnt="4">
        <dgm:presLayoutVars>
          <dgm:bulletEnabled val="1"/>
        </dgm:presLayoutVars>
      </dgm:prSet>
      <dgm:spPr/>
    </dgm:pt>
    <dgm:pt modelId="{4103B9EF-137E-43E7-A2FF-3E86208DE7E0}" type="pres">
      <dgm:prSet presAssocID="{23782CAB-F468-47D2-A7A0-5F2B9A7818B4}" presName="sibTrans" presStyleCnt="0"/>
      <dgm:spPr/>
    </dgm:pt>
    <dgm:pt modelId="{436B3B39-DC26-4774-BCA8-C034BC563D7C}" type="pres">
      <dgm:prSet presAssocID="{7E0FA8A6-4FFD-447E-876E-23ECEDEE0AD7}" presName="node" presStyleLbl="node1" presStyleIdx="3" presStyleCnt="4">
        <dgm:presLayoutVars>
          <dgm:bulletEnabled val="1"/>
        </dgm:presLayoutVars>
      </dgm:prSet>
      <dgm:spPr/>
    </dgm:pt>
  </dgm:ptLst>
  <dgm:cxnLst>
    <dgm:cxn modelId="{3ED55E23-47C2-43DF-B0F6-11A612A505D1}" type="presOf" srcId="{113D7931-73ED-4974-8CFA-B168992F5506}" destId="{99E3DAC3-E8BF-4CAC-8AA1-386AC0D84B3F}" srcOrd="0" destOrd="0" presId="urn:microsoft.com/office/officeart/2005/8/layout/default"/>
    <dgm:cxn modelId="{40085537-F06A-46A5-8F49-86E8A41158F0}" type="presOf" srcId="{3AC8C016-4F8B-4A2A-86B0-927D65B81A6C}" destId="{0C4283B7-2681-4F65-907F-99673BDE6900}" srcOrd="0" destOrd="0" presId="urn:microsoft.com/office/officeart/2005/8/layout/default"/>
    <dgm:cxn modelId="{3A210845-12B6-4FD5-8BB6-CB32AD5AAEDE}" type="presOf" srcId="{9AEF4C48-6E75-4A53-B3C7-9A78C8AD0C77}" destId="{13494166-325B-4B9F-A946-C6F906DEA187}" srcOrd="0" destOrd="0" presId="urn:microsoft.com/office/officeart/2005/8/layout/default"/>
    <dgm:cxn modelId="{82C58B4D-DD4D-46CC-8DFE-524225022AF1}" srcId="{4EB603BB-A008-48FD-85F2-B19CF9080A15}" destId="{3AC8C016-4F8B-4A2A-86B0-927D65B81A6C}" srcOrd="2" destOrd="0" parTransId="{10C939DA-0BA8-4509-AE78-6668F63FB3FF}" sibTransId="{23782CAB-F468-47D2-A7A0-5F2B9A7818B4}"/>
    <dgm:cxn modelId="{7C0ADE50-643B-4B65-AA13-67D3008CFE92}" srcId="{4EB603BB-A008-48FD-85F2-B19CF9080A15}" destId="{7E0FA8A6-4FFD-447E-876E-23ECEDEE0AD7}" srcOrd="3" destOrd="0" parTransId="{B6C180D8-0E05-4F5B-9579-19CF9CB1FF2F}" sibTransId="{33334F08-9E33-4173-9660-49830F45C5F1}"/>
    <dgm:cxn modelId="{2DD6AE72-6B11-4ED4-87F2-634D090F9301}" srcId="{4EB603BB-A008-48FD-85F2-B19CF9080A15}" destId="{113D7931-73ED-4974-8CFA-B168992F5506}" srcOrd="1" destOrd="0" parTransId="{1E2E315C-A19F-4FE8-B119-8910DB677C80}" sibTransId="{85E002E4-4C43-46F1-93E9-93EC9F8B84E7}"/>
    <dgm:cxn modelId="{DFAF2057-B9EA-445C-B90C-927363818A43}" type="presOf" srcId="{7E0FA8A6-4FFD-447E-876E-23ECEDEE0AD7}" destId="{436B3B39-DC26-4774-BCA8-C034BC563D7C}" srcOrd="0" destOrd="0" presId="urn:microsoft.com/office/officeart/2005/8/layout/default"/>
    <dgm:cxn modelId="{737E467C-4236-447B-B5DA-B780005847D2}" type="presOf" srcId="{4EB603BB-A008-48FD-85F2-B19CF9080A15}" destId="{35B5CE84-CC44-49DE-AFC4-90B51DBC836D}" srcOrd="0" destOrd="0" presId="urn:microsoft.com/office/officeart/2005/8/layout/default"/>
    <dgm:cxn modelId="{322E22AC-3ECC-47A9-AAB7-CD5815859C7E}" srcId="{4EB603BB-A008-48FD-85F2-B19CF9080A15}" destId="{9AEF4C48-6E75-4A53-B3C7-9A78C8AD0C77}" srcOrd="0" destOrd="0" parTransId="{3138F9CC-21F0-4A71-8CAB-DCD06C3047F9}" sibTransId="{20C7EB48-E59B-4E07-B356-FCD79C63ED17}"/>
    <dgm:cxn modelId="{AFB7A7DB-1E5D-41DA-8AE0-42245261229A}" type="presParOf" srcId="{35B5CE84-CC44-49DE-AFC4-90B51DBC836D}" destId="{13494166-325B-4B9F-A946-C6F906DEA187}" srcOrd="0" destOrd="0" presId="urn:microsoft.com/office/officeart/2005/8/layout/default"/>
    <dgm:cxn modelId="{158C11F8-0219-42DB-969C-BAD876DD3AD5}" type="presParOf" srcId="{35B5CE84-CC44-49DE-AFC4-90B51DBC836D}" destId="{C689A7FE-7C8F-465E-B1FD-B8CE9C341C3E}" srcOrd="1" destOrd="0" presId="urn:microsoft.com/office/officeart/2005/8/layout/default"/>
    <dgm:cxn modelId="{A0533031-18D5-491E-825F-9C09B985B1D8}" type="presParOf" srcId="{35B5CE84-CC44-49DE-AFC4-90B51DBC836D}" destId="{99E3DAC3-E8BF-4CAC-8AA1-386AC0D84B3F}" srcOrd="2" destOrd="0" presId="urn:microsoft.com/office/officeart/2005/8/layout/default"/>
    <dgm:cxn modelId="{B3BBB5D7-55B4-4410-9918-D7951AA84B6B}" type="presParOf" srcId="{35B5CE84-CC44-49DE-AFC4-90B51DBC836D}" destId="{AE96CD3A-25EF-4295-9631-2B1697DE00AB}" srcOrd="3" destOrd="0" presId="urn:microsoft.com/office/officeart/2005/8/layout/default"/>
    <dgm:cxn modelId="{1F03CD5E-0DA3-4BE4-969D-B52D1CBB3346}" type="presParOf" srcId="{35B5CE84-CC44-49DE-AFC4-90B51DBC836D}" destId="{0C4283B7-2681-4F65-907F-99673BDE6900}" srcOrd="4" destOrd="0" presId="urn:microsoft.com/office/officeart/2005/8/layout/default"/>
    <dgm:cxn modelId="{8900211A-E7C3-4AC9-8CDF-761D565E31EA}" type="presParOf" srcId="{35B5CE84-CC44-49DE-AFC4-90B51DBC836D}" destId="{4103B9EF-137E-43E7-A2FF-3E86208DE7E0}" srcOrd="5" destOrd="0" presId="urn:microsoft.com/office/officeart/2005/8/layout/default"/>
    <dgm:cxn modelId="{B072E89D-2A37-4909-8F1A-97F165B95387}" type="presParOf" srcId="{35B5CE84-CC44-49DE-AFC4-90B51DBC836D}" destId="{436B3B39-DC26-4774-BCA8-C034BC563D7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F82895-8053-45B4-B051-10A3CE58302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5BB58F1A-471B-4280-8549-BB4F17F7842C}">
      <dgm:prSet phldrT="[Text]"/>
      <dgm:spPr/>
      <dgm:t>
        <a:bodyPr/>
        <a:lstStyle/>
        <a:p>
          <a:r>
            <a:rPr lang="en-US"/>
            <a:t>Western Christianity</a:t>
          </a:r>
        </a:p>
      </dgm:t>
    </dgm:pt>
    <dgm:pt modelId="{DBCFCA95-6897-4510-B057-8ACEDFE8D577}" type="parTrans" cxnId="{052B5AE3-CC36-46D8-AFA0-261E79613932}">
      <dgm:prSet/>
      <dgm:spPr/>
      <dgm:t>
        <a:bodyPr/>
        <a:lstStyle/>
        <a:p>
          <a:endParaRPr lang="en-US"/>
        </a:p>
      </dgm:t>
    </dgm:pt>
    <dgm:pt modelId="{04E18CAF-FA48-497B-BBEF-475F5DB0BF48}" type="sibTrans" cxnId="{052B5AE3-CC36-46D8-AFA0-261E79613932}">
      <dgm:prSet/>
      <dgm:spPr/>
      <dgm:t>
        <a:bodyPr/>
        <a:lstStyle/>
        <a:p>
          <a:endParaRPr lang="en-US"/>
        </a:p>
      </dgm:t>
    </dgm:pt>
    <dgm:pt modelId="{CC8679EC-0BE3-495C-B739-A9C57A7FF899}">
      <dgm:prSet phldrT="[Text]"/>
      <dgm:spPr/>
      <dgm:t>
        <a:bodyPr/>
        <a:lstStyle/>
        <a:p>
          <a:r>
            <a:rPr lang="en-US"/>
            <a:t>American Christianity</a:t>
          </a:r>
        </a:p>
      </dgm:t>
    </dgm:pt>
    <dgm:pt modelId="{A74CC098-942E-4159-8DB5-8F12B1C8A12B}" type="parTrans" cxnId="{6B4E729A-74CD-4D4A-BDE3-50F494402682}">
      <dgm:prSet/>
      <dgm:spPr/>
      <dgm:t>
        <a:bodyPr/>
        <a:lstStyle/>
        <a:p>
          <a:endParaRPr lang="en-US"/>
        </a:p>
      </dgm:t>
    </dgm:pt>
    <dgm:pt modelId="{F350FFC7-CD85-4B9C-92B4-4AE99D798C03}" type="sibTrans" cxnId="{6B4E729A-74CD-4D4A-BDE3-50F494402682}">
      <dgm:prSet/>
      <dgm:spPr/>
      <dgm:t>
        <a:bodyPr/>
        <a:lstStyle/>
        <a:p>
          <a:endParaRPr lang="en-US"/>
        </a:p>
      </dgm:t>
    </dgm:pt>
    <dgm:pt modelId="{91D6C443-C4BE-49F9-8364-818AC2B2655B}">
      <dgm:prSet phldrT="[Text]"/>
      <dgm:spPr/>
      <dgm:t>
        <a:bodyPr/>
        <a:lstStyle/>
        <a:p>
          <a:r>
            <a:rPr lang="en-US"/>
            <a:t>US Parachurch Ministries</a:t>
          </a:r>
        </a:p>
      </dgm:t>
    </dgm:pt>
    <dgm:pt modelId="{E51AC311-B5ED-44C2-B046-308560E33840}" type="parTrans" cxnId="{E5244D09-30CE-4C21-9233-1F3848F4145E}">
      <dgm:prSet/>
      <dgm:spPr/>
      <dgm:t>
        <a:bodyPr/>
        <a:lstStyle/>
        <a:p>
          <a:endParaRPr lang="en-US"/>
        </a:p>
      </dgm:t>
    </dgm:pt>
    <dgm:pt modelId="{817A4797-4CB4-4F75-AF66-9CB984378553}" type="sibTrans" cxnId="{E5244D09-30CE-4C21-9233-1F3848F4145E}">
      <dgm:prSet/>
      <dgm:spPr/>
      <dgm:t>
        <a:bodyPr/>
        <a:lstStyle/>
        <a:p>
          <a:endParaRPr lang="en-US"/>
        </a:p>
      </dgm:t>
    </dgm:pt>
    <dgm:pt modelId="{FE16A7D7-68FB-486A-9227-398794951357}">
      <dgm:prSet phldrT="[Text]"/>
      <dgm:spPr/>
      <dgm:t>
        <a:bodyPr/>
        <a:lstStyle/>
        <a:p>
          <a:r>
            <a:rPr lang="en-US"/>
            <a:t>Your</a:t>
          </a:r>
          <a:br>
            <a:rPr lang="en-US"/>
          </a:br>
          <a:r>
            <a:rPr lang="en-US"/>
            <a:t>Ministry</a:t>
          </a:r>
        </a:p>
      </dgm:t>
    </dgm:pt>
    <dgm:pt modelId="{768A1816-7881-4692-917D-46D5E0A19194}" type="parTrans" cxnId="{7BB7382E-287F-47E6-BA49-9EAD67D627DB}">
      <dgm:prSet/>
      <dgm:spPr/>
      <dgm:t>
        <a:bodyPr/>
        <a:lstStyle/>
        <a:p>
          <a:endParaRPr lang="en-US"/>
        </a:p>
      </dgm:t>
    </dgm:pt>
    <dgm:pt modelId="{6F6B7BC8-67A4-4652-AE47-E7EED943F6D8}" type="sibTrans" cxnId="{7BB7382E-287F-47E6-BA49-9EAD67D627DB}">
      <dgm:prSet/>
      <dgm:spPr/>
      <dgm:t>
        <a:bodyPr/>
        <a:lstStyle/>
        <a:p>
          <a:endParaRPr lang="en-US"/>
        </a:p>
      </dgm:t>
    </dgm:pt>
    <dgm:pt modelId="{3E0C7298-DF20-49D9-BAD7-A0FD7378B6E0}" type="pres">
      <dgm:prSet presAssocID="{04F82895-8053-45B4-B051-10A3CE58302F}" presName="Name0" presStyleCnt="0">
        <dgm:presLayoutVars>
          <dgm:chMax val="7"/>
          <dgm:resizeHandles val="exact"/>
        </dgm:presLayoutVars>
      </dgm:prSet>
      <dgm:spPr/>
    </dgm:pt>
    <dgm:pt modelId="{9A639103-1CAE-4CF0-A16C-FD6269ED1BFF}" type="pres">
      <dgm:prSet presAssocID="{04F82895-8053-45B4-B051-10A3CE58302F}" presName="comp1" presStyleCnt="0"/>
      <dgm:spPr/>
    </dgm:pt>
    <dgm:pt modelId="{3D0A7D99-6035-41E8-8C8A-B192ED3777A3}" type="pres">
      <dgm:prSet presAssocID="{04F82895-8053-45B4-B051-10A3CE58302F}" presName="circle1" presStyleLbl="node1" presStyleIdx="0" presStyleCnt="4"/>
      <dgm:spPr/>
    </dgm:pt>
    <dgm:pt modelId="{6EDC03FF-C080-497A-A736-BEDD6E5D5743}" type="pres">
      <dgm:prSet presAssocID="{04F82895-8053-45B4-B051-10A3CE58302F}" presName="c1text" presStyleLbl="node1" presStyleIdx="0" presStyleCnt="4">
        <dgm:presLayoutVars>
          <dgm:bulletEnabled val="1"/>
        </dgm:presLayoutVars>
      </dgm:prSet>
      <dgm:spPr/>
    </dgm:pt>
    <dgm:pt modelId="{1831BEF5-CF4B-4DD6-A025-1E6CDA1EF64A}" type="pres">
      <dgm:prSet presAssocID="{04F82895-8053-45B4-B051-10A3CE58302F}" presName="comp2" presStyleCnt="0"/>
      <dgm:spPr/>
    </dgm:pt>
    <dgm:pt modelId="{43B967C3-96DB-41EF-BF89-CFDD059E3F3F}" type="pres">
      <dgm:prSet presAssocID="{04F82895-8053-45B4-B051-10A3CE58302F}" presName="circle2" presStyleLbl="node1" presStyleIdx="1" presStyleCnt="4"/>
      <dgm:spPr/>
    </dgm:pt>
    <dgm:pt modelId="{89A74683-D176-4E68-9DF3-A0605D93698C}" type="pres">
      <dgm:prSet presAssocID="{04F82895-8053-45B4-B051-10A3CE58302F}" presName="c2text" presStyleLbl="node1" presStyleIdx="1" presStyleCnt="4">
        <dgm:presLayoutVars>
          <dgm:bulletEnabled val="1"/>
        </dgm:presLayoutVars>
      </dgm:prSet>
      <dgm:spPr/>
    </dgm:pt>
    <dgm:pt modelId="{A1AB7AD3-6430-43F5-8C9B-7CABF6356781}" type="pres">
      <dgm:prSet presAssocID="{04F82895-8053-45B4-B051-10A3CE58302F}" presName="comp3" presStyleCnt="0"/>
      <dgm:spPr/>
    </dgm:pt>
    <dgm:pt modelId="{D3E5B0AF-17FF-4A68-8B56-A35F124A2E7D}" type="pres">
      <dgm:prSet presAssocID="{04F82895-8053-45B4-B051-10A3CE58302F}" presName="circle3" presStyleLbl="node1" presStyleIdx="2" presStyleCnt="4"/>
      <dgm:spPr/>
    </dgm:pt>
    <dgm:pt modelId="{8EE71AFA-A4CA-4C6E-8374-CCE5007CEBBD}" type="pres">
      <dgm:prSet presAssocID="{04F82895-8053-45B4-B051-10A3CE58302F}" presName="c3text" presStyleLbl="node1" presStyleIdx="2" presStyleCnt="4">
        <dgm:presLayoutVars>
          <dgm:bulletEnabled val="1"/>
        </dgm:presLayoutVars>
      </dgm:prSet>
      <dgm:spPr/>
    </dgm:pt>
    <dgm:pt modelId="{7E030FF3-2A7B-4AD8-A006-FEC99A3599B9}" type="pres">
      <dgm:prSet presAssocID="{04F82895-8053-45B4-B051-10A3CE58302F}" presName="comp4" presStyleCnt="0"/>
      <dgm:spPr/>
    </dgm:pt>
    <dgm:pt modelId="{B23D63A6-A802-439E-BA7C-4859C1EEDA33}" type="pres">
      <dgm:prSet presAssocID="{04F82895-8053-45B4-B051-10A3CE58302F}" presName="circle4" presStyleLbl="node1" presStyleIdx="3" presStyleCnt="4"/>
      <dgm:spPr/>
    </dgm:pt>
    <dgm:pt modelId="{1304AC83-C3D9-4318-8739-0706CCF3677D}" type="pres">
      <dgm:prSet presAssocID="{04F82895-8053-45B4-B051-10A3CE58302F}" presName="c4text" presStyleLbl="node1" presStyleIdx="3" presStyleCnt="4">
        <dgm:presLayoutVars>
          <dgm:bulletEnabled val="1"/>
        </dgm:presLayoutVars>
      </dgm:prSet>
      <dgm:spPr/>
    </dgm:pt>
  </dgm:ptLst>
  <dgm:cxnLst>
    <dgm:cxn modelId="{E5244D09-30CE-4C21-9233-1F3848F4145E}" srcId="{04F82895-8053-45B4-B051-10A3CE58302F}" destId="{91D6C443-C4BE-49F9-8364-818AC2B2655B}" srcOrd="2" destOrd="0" parTransId="{E51AC311-B5ED-44C2-B046-308560E33840}" sibTransId="{817A4797-4CB4-4F75-AF66-9CB984378553}"/>
    <dgm:cxn modelId="{7BB7382E-287F-47E6-BA49-9EAD67D627DB}" srcId="{04F82895-8053-45B4-B051-10A3CE58302F}" destId="{FE16A7D7-68FB-486A-9227-398794951357}" srcOrd="3" destOrd="0" parTransId="{768A1816-7881-4692-917D-46D5E0A19194}" sibTransId="{6F6B7BC8-67A4-4652-AE47-E7EED943F6D8}"/>
    <dgm:cxn modelId="{F45ECE3A-4CB4-41DC-9431-EF25535EBB74}" type="presOf" srcId="{CC8679EC-0BE3-495C-B739-A9C57A7FF899}" destId="{43B967C3-96DB-41EF-BF89-CFDD059E3F3F}" srcOrd="0" destOrd="0" presId="urn:microsoft.com/office/officeart/2005/8/layout/venn2"/>
    <dgm:cxn modelId="{DE081342-7996-4B2D-B24F-F96667204B4B}" type="presOf" srcId="{CC8679EC-0BE3-495C-B739-A9C57A7FF899}" destId="{89A74683-D176-4E68-9DF3-A0605D93698C}" srcOrd="1" destOrd="0" presId="urn:microsoft.com/office/officeart/2005/8/layout/venn2"/>
    <dgm:cxn modelId="{98A28886-981C-4502-A589-5258390EEF52}" type="presOf" srcId="{FE16A7D7-68FB-486A-9227-398794951357}" destId="{1304AC83-C3D9-4318-8739-0706CCF3677D}" srcOrd="1" destOrd="0" presId="urn:microsoft.com/office/officeart/2005/8/layout/venn2"/>
    <dgm:cxn modelId="{07BD9598-6414-4805-B642-E4D96C8C8817}" type="presOf" srcId="{91D6C443-C4BE-49F9-8364-818AC2B2655B}" destId="{8EE71AFA-A4CA-4C6E-8374-CCE5007CEBBD}" srcOrd="1" destOrd="0" presId="urn:microsoft.com/office/officeart/2005/8/layout/venn2"/>
    <dgm:cxn modelId="{6B4E729A-74CD-4D4A-BDE3-50F494402682}" srcId="{04F82895-8053-45B4-B051-10A3CE58302F}" destId="{CC8679EC-0BE3-495C-B739-A9C57A7FF899}" srcOrd="1" destOrd="0" parTransId="{A74CC098-942E-4159-8DB5-8F12B1C8A12B}" sibTransId="{F350FFC7-CD85-4B9C-92B4-4AE99D798C03}"/>
    <dgm:cxn modelId="{1529FCA3-6458-476F-A1AB-C5D239533772}" type="presOf" srcId="{5BB58F1A-471B-4280-8549-BB4F17F7842C}" destId="{6EDC03FF-C080-497A-A736-BEDD6E5D5743}" srcOrd="1" destOrd="0" presId="urn:microsoft.com/office/officeart/2005/8/layout/venn2"/>
    <dgm:cxn modelId="{7BF19ABF-7B9B-41B4-863E-9821DBA24483}" type="presOf" srcId="{FE16A7D7-68FB-486A-9227-398794951357}" destId="{B23D63A6-A802-439E-BA7C-4859C1EEDA33}" srcOrd="0" destOrd="0" presId="urn:microsoft.com/office/officeart/2005/8/layout/venn2"/>
    <dgm:cxn modelId="{8F92AED3-EF8F-42A4-BC99-B4ABED010BE1}" type="presOf" srcId="{5BB58F1A-471B-4280-8549-BB4F17F7842C}" destId="{3D0A7D99-6035-41E8-8C8A-B192ED3777A3}" srcOrd="0" destOrd="0" presId="urn:microsoft.com/office/officeart/2005/8/layout/venn2"/>
    <dgm:cxn modelId="{6A6294E1-7378-4004-BBC5-73AD17D309A0}" type="presOf" srcId="{04F82895-8053-45B4-B051-10A3CE58302F}" destId="{3E0C7298-DF20-49D9-BAD7-A0FD7378B6E0}" srcOrd="0" destOrd="0" presId="urn:microsoft.com/office/officeart/2005/8/layout/venn2"/>
    <dgm:cxn modelId="{052B5AE3-CC36-46D8-AFA0-261E79613932}" srcId="{04F82895-8053-45B4-B051-10A3CE58302F}" destId="{5BB58F1A-471B-4280-8549-BB4F17F7842C}" srcOrd="0" destOrd="0" parTransId="{DBCFCA95-6897-4510-B057-8ACEDFE8D577}" sibTransId="{04E18CAF-FA48-497B-BBEF-475F5DB0BF48}"/>
    <dgm:cxn modelId="{16D6BBFD-D5DF-420C-B1D4-802A0F97E5BC}" type="presOf" srcId="{91D6C443-C4BE-49F9-8364-818AC2B2655B}" destId="{D3E5B0AF-17FF-4A68-8B56-A35F124A2E7D}" srcOrd="0" destOrd="0" presId="urn:microsoft.com/office/officeart/2005/8/layout/venn2"/>
    <dgm:cxn modelId="{EC38A705-742F-44B9-9E7A-D6F4E0A0981E}" type="presParOf" srcId="{3E0C7298-DF20-49D9-BAD7-A0FD7378B6E0}" destId="{9A639103-1CAE-4CF0-A16C-FD6269ED1BFF}" srcOrd="0" destOrd="0" presId="urn:microsoft.com/office/officeart/2005/8/layout/venn2"/>
    <dgm:cxn modelId="{858C8DCB-7F9F-4E02-B988-282BAB82BEB1}" type="presParOf" srcId="{9A639103-1CAE-4CF0-A16C-FD6269ED1BFF}" destId="{3D0A7D99-6035-41E8-8C8A-B192ED3777A3}" srcOrd="0" destOrd="0" presId="urn:microsoft.com/office/officeart/2005/8/layout/venn2"/>
    <dgm:cxn modelId="{B0B1AFE9-C050-4643-BDF8-EA078EDC8234}" type="presParOf" srcId="{9A639103-1CAE-4CF0-A16C-FD6269ED1BFF}" destId="{6EDC03FF-C080-497A-A736-BEDD6E5D5743}" srcOrd="1" destOrd="0" presId="urn:microsoft.com/office/officeart/2005/8/layout/venn2"/>
    <dgm:cxn modelId="{C7859C7F-4D20-4DD5-BADF-12683B508C23}" type="presParOf" srcId="{3E0C7298-DF20-49D9-BAD7-A0FD7378B6E0}" destId="{1831BEF5-CF4B-4DD6-A025-1E6CDA1EF64A}" srcOrd="1" destOrd="0" presId="urn:microsoft.com/office/officeart/2005/8/layout/venn2"/>
    <dgm:cxn modelId="{BE21BF25-A680-4DEC-BDEA-32E6E80A4A78}" type="presParOf" srcId="{1831BEF5-CF4B-4DD6-A025-1E6CDA1EF64A}" destId="{43B967C3-96DB-41EF-BF89-CFDD059E3F3F}" srcOrd="0" destOrd="0" presId="urn:microsoft.com/office/officeart/2005/8/layout/venn2"/>
    <dgm:cxn modelId="{F0B5A34C-1D7F-4A57-9B53-25B6CC9F6E03}" type="presParOf" srcId="{1831BEF5-CF4B-4DD6-A025-1E6CDA1EF64A}" destId="{89A74683-D176-4E68-9DF3-A0605D93698C}" srcOrd="1" destOrd="0" presId="urn:microsoft.com/office/officeart/2005/8/layout/venn2"/>
    <dgm:cxn modelId="{97337B8E-0D5B-455D-B5EB-996465B4F2DB}" type="presParOf" srcId="{3E0C7298-DF20-49D9-BAD7-A0FD7378B6E0}" destId="{A1AB7AD3-6430-43F5-8C9B-7CABF6356781}" srcOrd="2" destOrd="0" presId="urn:microsoft.com/office/officeart/2005/8/layout/venn2"/>
    <dgm:cxn modelId="{34A763DC-480D-4AA8-8829-1ECBAB741382}" type="presParOf" srcId="{A1AB7AD3-6430-43F5-8C9B-7CABF6356781}" destId="{D3E5B0AF-17FF-4A68-8B56-A35F124A2E7D}" srcOrd="0" destOrd="0" presId="urn:microsoft.com/office/officeart/2005/8/layout/venn2"/>
    <dgm:cxn modelId="{017BE1DC-359D-4058-A3BB-331195A7B6C9}" type="presParOf" srcId="{A1AB7AD3-6430-43F5-8C9B-7CABF6356781}" destId="{8EE71AFA-A4CA-4C6E-8374-CCE5007CEBBD}" srcOrd="1" destOrd="0" presId="urn:microsoft.com/office/officeart/2005/8/layout/venn2"/>
    <dgm:cxn modelId="{9DF307B2-C8BA-4141-9AB2-843D5746F553}" type="presParOf" srcId="{3E0C7298-DF20-49D9-BAD7-A0FD7378B6E0}" destId="{7E030FF3-2A7B-4AD8-A006-FEC99A3599B9}" srcOrd="3" destOrd="0" presId="urn:microsoft.com/office/officeart/2005/8/layout/venn2"/>
    <dgm:cxn modelId="{E35ABCC7-4531-40DF-B815-71F344CD9359}" type="presParOf" srcId="{7E030FF3-2A7B-4AD8-A006-FEC99A3599B9}" destId="{B23D63A6-A802-439E-BA7C-4859C1EEDA33}" srcOrd="0" destOrd="0" presId="urn:microsoft.com/office/officeart/2005/8/layout/venn2"/>
    <dgm:cxn modelId="{FBF32D8F-BCC4-4DDF-9AEC-FC35723ED28D}" type="presParOf" srcId="{7E030FF3-2A7B-4AD8-A006-FEC99A3599B9}" destId="{1304AC83-C3D9-4318-8739-0706CCF3677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E4BE8C-962A-4212-B66B-FDCC3CB918D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F48D578-340F-4E57-AD90-047891F34619}">
      <dgm:prSet phldrT="[Text]"/>
      <dgm:spPr/>
      <dgm:t>
        <a:bodyPr/>
        <a:lstStyle/>
        <a:p>
          <a:r>
            <a:rPr lang="en-US"/>
            <a:t>God redeems &amp; blesses Israel</a:t>
          </a:r>
        </a:p>
      </dgm:t>
    </dgm:pt>
    <dgm:pt modelId="{9A709D23-C9F4-47B5-A6EA-9088F8C23A73}" type="parTrans" cxnId="{9FB17DE9-240C-4765-8B36-58273C5C57CE}">
      <dgm:prSet/>
      <dgm:spPr/>
      <dgm:t>
        <a:bodyPr/>
        <a:lstStyle/>
        <a:p>
          <a:endParaRPr lang="en-US"/>
        </a:p>
      </dgm:t>
    </dgm:pt>
    <dgm:pt modelId="{86611366-33F3-4FCA-8618-3203A7F73976}" type="sibTrans" cxnId="{9FB17DE9-240C-4765-8B36-58273C5C57CE}">
      <dgm:prSet/>
      <dgm:spPr/>
      <dgm:t>
        <a:bodyPr/>
        <a:lstStyle/>
        <a:p>
          <a:endParaRPr lang="en-US"/>
        </a:p>
      </dgm:t>
    </dgm:pt>
    <dgm:pt modelId="{41A76981-8875-493E-BF16-0159AAAF6E69}">
      <dgm:prSet phldrT="[Text]"/>
      <dgm:spPr/>
      <dgm:t>
        <a:bodyPr/>
        <a:lstStyle/>
        <a:p>
          <a:r>
            <a:rPr lang="en-US"/>
            <a:t>Israel becomes complacent under blessing</a:t>
          </a:r>
        </a:p>
      </dgm:t>
    </dgm:pt>
    <dgm:pt modelId="{E79B053F-B604-45D3-80C6-0BF9D8C65FDC}" type="parTrans" cxnId="{18A9D41C-3E2A-4417-920A-AAD6F7F92890}">
      <dgm:prSet/>
      <dgm:spPr/>
      <dgm:t>
        <a:bodyPr/>
        <a:lstStyle/>
        <a:p>
          <a:endParaRPr lang="en-US"/>
        </a:p>
      </dgm:t>
    </dgm:pt>
    <dgm:pt modelId="{E951F951-B5A5-41FB-93C6-9446D711EF31}" type="sibTrans" cxnId="{18A9D41C-3E2A-4417-920A-AAD6F7F92890}">
      <dgm:prSet/>
      <dgm:spPr/>
      <dgm:t>
        <a:bodyPr/>
        <a:lstStyle/>
        <a:p>
          <a:endParaRPr lang="en-US"/>
        </a:p>
      </dgm:t>
    </dgm:pt>
    <dgm:pt modelId="{D6AAE8D7-0D4F-46CB-AFD3-92F195CE91C3}">
      <dgm:prSet phldrT="[Text]"/>
      <dgm:spPr/>
      <dgm:t>
        <a:bodyPr/>
        <a:lstStyle/>
        <a:p>
          <a:r>
            <a:rPr lang="en-US"/>
            <a:t>Israel turns to other gods</a:t>
          </a:r>
          <a:br>
            <a:rPr lang="en-US"/>
          </a:br>
          <a:r>
            <a:rPr lang="en-US" strike="sngStrike" baseline="0"/>
            <a:t>(Love God,</a:t>
          </a:r>
          <a:br>
            <a:rPr lang="en-US" strike="sngStrike" baseline="0"/>
          </a:br>
          <a:r>
            <a:rPr lang="en-US" strike="sngStrike" baseline="0"/>
            <a:t>Love Others)</a:t>
          </a:r>
        </a:p>
      </dgm:t>
    </dgm:pt>
    <dgm:pt modelId="{BF086ABD-49CE-4300-BE66-D8FF844B0355}" type="parTrans" cxnId="{826048C2-0133-40C2-B21A-25A771222D84}">
      <dgm:prSet/>
      <dgm:spPr/>
      <dgm:t>
        <a:bodyPr/>
        <a:lstStyle/>
        <a:p>
          <a:endParaRPr lang="en-US"/>
        </a:p>
      </dgm:t>
    </dgm:pt>
    <dgm:pt modelId="{743CAEE9-48D9-462E-9715-FD8EF3C19495}" type="sibTrans" cxnId="{826048C2-0133-40C2-B21A-25A771222D84}">
      <dgm:prSet/>
      <dgm:spPr/>
      <dgm:t>
        <a:bodyPr/>
        <a:lstStyle/>
        <a:p>
          <a:endParaRPr lang="en-US"/>
        </a:p>
      </dgm:t>
    </dgm:pt>
    <dgm:pt modelId="{8067F2F9-9139-4420-B85F-5DFE8BE7FF56}">
      <dgm:prSet phldrT="[Text]"/>
      <dgm:spPr/>
      <dgm:t>
        <a:bodyPr/>
        <a:lstStyle/>
        <a:p>
          <a:r>
            <a:rPr lang="en-US"/>
            <a:t>Israel turns to God for help</a:t>
          </a:r>
        </a:p>
      </dgm:t>
    </dgm:pt>
    <dgm:pt modelId="{D3CAC5B2-FC9A-4D38-91DD-DDB9922800CB}" type="parTrans" cxnId="{AE04CFD1-E4B7-4C89-BE70-38415FCB2DA2}">
      <dgm:prSet/>
      <dgm:spPr/>
      <dgm:t>
        <a:bodyPr/>
        <a:lstStyle/>
        <a:p>
          <a:endParaRPr lang="en-US"/>
        </a:p>
      </dgm:t>
    </dgm:pt>
    <dgm:pt modelId="{E5C8AC77-7BC5-4F28-99A8-AB0892527F87}" type="sibTrans" cxnId="{AE04CFD1-E4B7-4C89-BE70-38415FCB2DA2}">
      <dgm:prSet/>
      <dgm:spPr/>
      <dgm:t>
        <a:bodyPr/>
        <a:lstStyle/>
        <a:p>
          <a:endParaRPr lang="en-US"/>
        </a:p>
      </dgm:t>
    </dgm:pt>
    <dgm:pt modelId="{F2A09C15-32F6-46AE-8A6E-C978ED5C2267}">
      <dgm:prSet/>
      <dgm:spPr/>
      <dgm:t>
        <a:bodyPr/>
        <a:lstStyle/>
        <a:p>
          <a:r>
            <a:rPr lang="en-US"/>
            <a:t>Israel goes into bondage</a:t>
          </a:r>
        </a:p>
      </dgm:t>
    </dgm:pt>
    <dgm:pt modelId="{C480C173-34E8-4F09-BC11-A5D0395ECCED}" type="parTrans" cxnId="{C723BDA8-17C4-4849-8877-40093379D6E3}">
      <dgm:prSet/>
      <dgm:spPr/>
      <dgm:t>
        <a:bodyPr/>
        <a:lstStyle/>
        <a:p>
          <a:endParaRPr lang="en-US"/>
        </a:p>
      </dgm:t>
    </dgm:pt>
    <dgm:pt modelId="{8F460CA9-DDDE-4ABE-82BF-E008C80437F3}" type="sibTrans" cxnId="{C723BDA8-17C4-4849-8877-40093379D6E3}">
      <dgm:prSet/>
      <dgm:spPr/>
      <dgm:t>
        <a:bodyPr/>
        <a:lstStyle/>
        <a:p>
          <a:endParaRPr lang="en-US"/>
        </a:p>
      </dgm:t>
    </dgm:pt>
    <dgm:pt modelId="{BEFEFA85-BB70-494D-BC14-D53375B05C53}" type="pres">
      <dgm:prSet presAssocID="{42E4BE8C-962A-4212-B66B-FDCC3CB918D3}" presName="cycle" presStyleCnt="0">
        <dgm:presLayoutVars>
          <dgm:dir/>
          <dgm:resizeHandles val="exact"/>
        </dgm:presLayoutVars>
      </dgm:prSet>
      <dgm:spPr/>
    </dgm:pt>
    <dgm:pt modelId="{0A4B992A-EF8D-491C-8B64-2BDF60B693C2}" type="pres">
      <dgm:prSet presAssocID="{8067F2F9-9139-4420-B85F-5DFE8BE7FF56}" presName="dummy" presStyleCnt="0"/>
      <dgm:spPr/>
    </dgm:pt>
    <dgm:pt modelId="{278B2E5F-1712-44A0-8B6F-8B3EB8F58B7B}" type="pres">
      <dgm:prSet presAssocID="{8067F2F9-9139-4420-B85F-5DFE8BE7FF56}" presName="node" presStyleLbl="revTx" presStyleIdx="0" presStyleCnt="5">
        <dgm:presLayoutVars>
          <dgm:bulletEnabled val="1"/>
        </dgm:presLayoutVars>
      </dgm:prSet>
      <dgm:spPr/>
    </dgm:pt>
    <dgm:pt modelId="{C16AEBFF-90C2-4AB2-AFE1-B411C352C898}" type="pres">
      <dgm:prSet presAssocID="{E5C8AC77-7BC5-4F28-99A8-AB0892527F87}" presName="sibTrans" presStyleLbl="node1" presStyleIdx="0" presStyleCnt="5"/>
      <dgm:spPr/>
    </dgm:pt>
    <dgm:pt modelId="{42839B1E-A8D6-46CA-AF77-AEE779B3321E}" type="pres">
      <dgm:prSet presAssocID="{9F48D578-340F-4E57-AD90-047891F34619}" presName="dummy" presStyleCnt="0"/>
      <dgm:spPr/>
    </dgm:pt>
    <dgm:pt modelId="{7C6CFB75-00F2-451A-A1D3-36AE8C7617E9}" type="pres">
      <dgm:prSet presAssocID="{9F48D578-340F-4E57-AD90-047891F34619}" presName="node" presStyleLbl="revTx" presStyleIdx="1" presStyleCnt="5">
        <dgm:presLayoutVars>
          <dgm:bulletEnabled val="1"/>
        </dgm:presLayoutVars>
      </dgm:prSet>
      <dgm:spPr/>
    </dgm:pt>
    <dgm:pt modelId="{40A5F33A-5C80-4D63-9651-4F535C1BC13D}" type="pres">
      <dgm:prSet presAssocID="{86611366-33F3-4FCA-8618-3203A7F73976}" presName="sibTrans" presStyleLbl="node1" presStyleIdx="1" presStyleCnt="5"/>
      <dgm:spPr/>
    </dgm:pt>
    <dgm:pt modelId="{774B31AF-ADAA-4A61-83E5-6A00538D3E94}" type="pres">
      <dgm:prSet presAssocID="{41A76981-8875-493E-BF16-0159AAAF6E69}" presName="dummy" presStyleCnt="0"/>
      <dgm:spPr/>
    </dgm:pt>
    <dgm:pt modelId="{EE6A50E3-7DD7-4DA3-9C02-F805726F962C}" type="pres">
      <dgm:prSet presAssocID="{41A76981-8875-493E-BF16-0159AAAF6E69}" presName="node" presStyleLbl="revTx" presStyleIdx="2" presStyleCnt="5">
        <dgm:presLayoutVars>
          <dgm:bulletEnabled val="1"/>
        </dgm:presLayoutVars>
      </dgm:prSet>
      <dgm:spPr/>
    </dgm:pt>
    <dgm:pt modelId="{38FD1A05-1837-4E58-AAAA-692E366AB69D}" type="pres">
      <dgm:prSet presAssocID="{E951F951-B5A5-41FB-93C6-9446D711EF31}" presName="sibTrans" presStyleLbl="node1" presStyleIdx="2" presStyleCnt="5"/>
      <dgm:spPr/>
    </dgm:pt>
    <dgm:pt modelId="{A1A56F7A-0C98-4FB0-9CFC-7FD4D3368D80}" type="pres">
      <dgm:prSet presAssocID="{D6AAE8D7-0D4F-46CB-AFD3-92F195CE91C3}" presName="dummy" presStyleCnt="0"/>
      <dgm:spPr/>
    </dgm:pt>
    <dgm:pt modelId="{9CC709C6-DC44-48B5-9709-93BD8138D0F0}" type="pres">
      <dgm:prSet presAssocID="{D6AAE8D7-0D4F-46CB-AFD3-92F195CE91C3}" presName="node" presStyleLbl="revTx" presStyleIdx="3" presStyleCnt="5">
        <dgm:presLayoutVars>
          <dgm:bulletEnabled val="1"/>
        </dgm:presLayoutVars>
      </dgm:prSet>
      <dgm:spPr/>
    </dgm:pt>
    <dgm:pt modelId="{499E8087-181C-4017-BEB9-3303118CA1B2}" type="pres">
      <dgm:prSet presAssocID="{743CAEE9-48D9-462E-9715-FD8EF3C19495}" presName="sibTrans" presStyleLbl="node1" presStyleIdx="3" presStyleCnt="5"/>
      <dgm:spPr/>
    </dgm:pt>
    <dgm:pt modelId="{6411BEC5-C15F-40E1-AB21-A38BF63CC4B2}" type="pres">
      <dgm:prSet presAssocID="{F2A09C15-32F6-46AE-8A6E-C978ED5C2267}" presName="dummy" presStyleCnt="0"/>
      <dgm:spPr/>
    </dgm:pt>
    <dgm:pt modelId="{D768BB40-93ED-4497-9BA4-07A57A9187BD}" type="pres">
      <dgm:prSet presAssocID="{F2A09C15-32F6-46AE-8A6E-C978ED5C2267}" presName="node" presStyleLbl="revTx" presStyleIdx="4" presStyleCnt="5">
        <dgm:presLayoutVars>
          <dgm:bulletEnabled val="1"/>
        </dgm:presLayoutVars>
      </dgm:prSet>
      <dgm:spPr/>
    </dgm:pt>
    <dgm:pt modelId="{9C91D97D-6BBB-4EEA-9113-3C78C44AA8C6}" type="pres">
      <dgm:prSet presAssocID="{8F460CA9-DDDE-4ABE-82BF-E008C80437F3}" presName="sibTrans" presStyleLbl="node1" presStyleIdx="4" presStyleCnt="5"/>
      <dgm:spPr/>
    </dgm:pt>
  </dgm:ptLst>
  <dgm:cxnLst>
    <dgm:cxn modelId="{BF0F9704-F9BF-42B3-9A0A-282B50618BE9}" type="presOf" srcId="{E5C8AC77-7BC5-4F28-99A8-AB0892527F87}" destId="{C16AEBFF-90C2-4AB2-AFE1-B411C352C898}" srcOrd="0" destOrd="0" presId="urn:microsoft.com/office/officeart/2005/8/layout/cycle1"/>
    <dgm:cxn modelId="{18A9D41C-3E2A-4417-920A-AAD6F7F92890}" srcId="{42E4BE8C-962A-4212-B66B-FDCC3CB918D3}" destId="{41A76981-8875-493E-BF16-0159AAAF6E69}" srcOrd="2" destOrd="0" parTransId="{E79B053F-B604-45D3-80C6-0BF9D8C65FDC}" sibTransId="{E951F951-B5A5-41FB-93C6-9446D711EF31}"/>
    <dgm:cxn modelId="{05718838-8C7C-4158-AC7C-B22450350026}" type="presOf" srcId="{D6AAE8D7-0D4F-46CB-AFD3-92F195CE91C3}" destId="{9CC709C6-DC44-48B5-9709-93BD8138D0F0}" srcOrd="0" destOrd="0" presId="urn:microsoft.com/office/officeart/2005/8/layout/cycle1"/>
    <dgm:cxn modelId="{4AB6585C-A7EC-4E1D-92F5-0572A3ECE44B}" type="presOf" srcId="{9F48D578-340F-4E57-AD90-047891F34619}" destId="{7C6CFB75-00F2-451A-A1D3-36AE8C7617E9}" srcOrd="0" destOrd="0" presId="urn:microsoft.com/office/officeart/2005/8/layout/cycle1"/>
    <dgm:cxn modelId="{A9A14C7D-F8FC-49F9-9ED1-01A9F36130CC}" type="presOf" srcId="{8F460CA9-DDDE-4ABE-82BF-E008C80437F3}" destId="{9C91D97D-6BBB-4EEA-9113-3C78C44AA8C6}" srcOrd="0" destOrd="0" presId="urn:microsoft.com/office/officeart/2005/8/layout/cycle1"/>
    <dgm:cxn modelId="{54DF0887-0BDD-429B-975F-E6F36DE5186B}" type="presOf" srcId="{F2A09C15-32F6-46AE-8A6E-C978ED5C2267}" destId="{D768BB40-93ED-4497-9BA4-07A57A9187BD}" srcOrd="0" destOrd="0" presId="urn:microsoft.com/office/officeart/2005/8/layout/cycle1"/>
    <dgm:cxn modelId="{4E727088-EE32-4A52-BDDE-4B599E48F7EC}" type="presOf" srcId="{41A76981-8875-493E-BF16-0159AAAF6E69}" destId="{EE6A50E3-7DD7-4DA3-9C02-F805726F962C}" srcOrd="0" destOrd="0" presId="urn:microsoft.com/office/officeart/2005/8/layout/cycle1"/>
    <dgm:cxn modelId="{C7B23C8C-7A79-47D3-BDBB-8F0D5553F0BD}" type="presOf" srcId="{743CAEE9-48D9-462E-9715-FD8EF3C19495}" destId="{499E8087-181C-4017-BEB9-3303118CA1B2}" srcOrd="0" destOrd="0" presId="urn:microsoft.com/office/officeart/2005/8/layout/cycle1"/>
    <dgm:cxn modelId="{CA6E269B-0FD7-48DC-9725-0421A139A9CF}" type="presOf" srcId="{8067F2F9-9139-4420-B85F-5DFE8BE7FF56}" destId="{278B2E5F-1712-44A0-8B6F-8B3EB8F58B7B}" srcOrd="0" destOrd="0" presId="urn:microsoft.com/office/officeart/2005/8/layout/cycle1"/>
    <dgm:cxn modelId="{C723BDA8-17C4-4849-8877-40093379D6E3}" srcId="{42E4BE8C-962A-4212-B66B-FDCC3CB918D3}" destId="{F2A09C15-32F6-46AE-8A6E-C978ED5C2267}" srcOrd="4" destOrd="0" parTransId="{C480C173-34E8-4F09-BC11-A5D0395ECCED}" sibTransId="{8F460CA9-DDDE-4ABE-82BF-E008C80437F3}"/>
    <dgm:cxn modelId="{80B0C6B6-671D-4F54-B18A-64F58DEAFB87}" type="presOf" srcId="{86611366-33F3-4FCA-8618-3203A7F73976}" destId="{40A5F33A-5C80-4D63-9651-4F535C1BC13D}" srcOrd="0" destOrd="0" presId="urn:microsoft.com/office/officeart/2005/8/layout/cycle1"/>
    <dgm:cxn modelId="{826048C2-0133-40C2-B21A-25A771222D84}" srcId="{42E4BE8C-962A-4212-B66B-FDCC3CB918D3}" destId="{D6AAE8D7-0D4F-46CB-AFD3-92F195CE91C3}" srcOrd="3" destOrd="0" parTransId="{BF086ABD-49CE-4300-BE66-D8FF844B0355}" sibTransId="{743CAEE9-48D9-462E-9715-FD8EF3C19495}"/>
    <dgm:cxn modelId="{AE04CFD1-E4B7-4C89-BE70-38415FCB2DA2}" srcId="{42E4BE8C-962A-4212-B66B-FDCC3CB918D3}" destId="{8067F2F9-9139-4420-B85F-5DFE8BE7FF56}" srcOrd="0" destOrd="0" parTransId="{D3CAC5B2-FC9A-4D38-91DD-DDB9922800CB}" sibTransId="{E5C8AC77-7BC5-4F28-99A8-AB0892527F87}"/>
    <dgm:cxn modelId="{A0D9DDDE-7106-418A-9929-ED1F343B2706}" type="presOf" srcId="{E951F951-B5A5-41FB-93C6-9446D711EF31}" destId="{38FD1A05-1837-4E58-AAAA-692E366AB69D}" srcOrd="0" destOrd="0" presId="urn:microsoft.com/office/officeart/2005/8/layout/cycle1"/>
    <dgm:cxn modelId="{290795E3-FD7C-44A4-A08F-55F5AF1CEAA1}" type="presOf" srcId="{42E4BE8C-962A-4212-B66B-FDCC3CB918D3}" destId="{BEFEFA85-BB70-494D-BC14-D53375B05C53}" srcOrd="0" destOrd="0" presId="urn:microsoft.com/office/officeart/2005/8/layout/cycle1"/>
    <dgm:cxn modelId="{9FB17DE9-240C-4765-8B36-58273C5C57CE}" srcId="{42E4BE8C-962A-4212-B66B-FDCC3CB918D3}" destId="{9F48D578-340F-4E57-AD90-047891F34619}" srcOrd="1" destOrd="0" parTransId="{9A709D23-C9F4-47B5-A6EA-9088F8C23A73}" sibTransId="{86611366-33F3-4FCA-8618-3203A7F73976}"/>
    <dgm:cxn modelId="{5B5A82A7-1FA8-4C35-B45E-1B12EF10931B}" type="presParOf" srcId="{BEFEFA85-BB70-494D-BC14-D53375B05C53}" destId="{0A4B992A-EF8D-491C-8B64-2BDF60B693C2}" srcOrd="0" destOrd="0" presId="urn:microsoft.com/office/officeart/2005/8/layout/cycle1"/>
    <dgm:cxn modelId="{30D7B4E1-FBB1-4F56-8630-7484468C405A}" type="presParOf" srcId="{BEFEFA85-BB70-494D-BC14-D53375B05C53}" destId="{278B2E5F-1712-44A0-8B6F-8B3EB8F58B7B}" srcOrd="1" destOrd="0" presId="urn:microsoft.com/office/officeart/2005/8/layout/cycle1"/>
    <dgm:cxn modelId="{5487D0B2-C449-4279-A622-20DC181B4D25}" type="presParOf" srcId="{BEFEFA85-BB70-494D-BC14-D53375B05C53}" destId="{C16AEBFF-90C2-4AB2-AFE1-B411C352C898}" srcOrd="2" destOrd="0" presId="urn:microsoft.com/office/officeart/2005/8/layout/cycle1"/>
    <dgm:cxn modelId="{8D8660F8-98F7-437A-8006-E2A4F2EF7C13}" type="presParOf" srcId="{BEFEFA85-BB70-494D-BC14-D53375B05C53}" destId="{42839B1E-A8D6-46CA-AF77-AEE779B3321E}" srcOrd="3" destOrd="0" presId="urn:microsoft.com/office/officeart/2005/8/layout/cycle1"/>
    <dgm:cxn modelId="{3314980C-01CA-404B-A9BF-E762B7AA271B}" type="presParOf" srcId="{BEFEFA85-BB70-494D-BC14-D53375B05C53}" destId="{7C6CFB75-00F2-451A-A1D3-36AE8C7617E9}" srcOrd="4" destOrd="0" presId="urn:microsoft.com/office/officeart/2005/8/layout/cycle1"/>
    <dgm:cxn modelId="{3A22F58B-AC93-43F6-81E6-6492E19649ED}" type="presParOf" srcId="{BEFEFA85-BB70-494D-BC14-D53375B05C53}" destId="{40A5F33A-5C80-4D63-9651-4F535C1BC13D}" srcOrd="5" destOrd="0" presId="urn:microsoft.com/office/officeart/2005/8/layout/cycle1"/>
    <dgm:cxn modelId="{E2A25ACE-615A-4DBA-9891-A991D26F438A}" type="presParOf" srcId="{BEFEFA85-BB70-494D-BC14-D53375B05C53}" destId="{774B31AF-ADAA-4A61-83E5-6A00538D3E94}" srcOrd="6" destOrd="0" presId="urn:microsoft.com/office/officeart/2005/8/layout/cycle1"/>
    <dgm:cxn modelId="{B567D067-4B67-4205-9D1A-5ACC11EC7666}" type="presParOf" srcId="{BEFEFA85-BB70-494D-BC14-D53375B05C53}" destId="{EE6A50E3-7DD7-4DA3-9C02-F805726F962C}" srcOrd="7" destOrd="0" presId="urn:microsoft.com/office/officeart/2005/8/layout/cycle1"/>
    <dgm:cxn modelId="{6A8D3E92-79A5-456D-8B67-523D6356FA38}" type="presParOf" srcId="{BEFEFA85-BB70-494D-BC14-D53375B05C53}" destId="{38FD1A05-1837-4E58-AAAA-692E366AB69D}" srcOrd="8" destOrd="0" presId="urn:microsoft.com/office/officeart/2005/8/layout/cycle1"/>
    <dgm:cxn modelId="{4B98C1C6-6C50-4103-83B2-4954D32D597D}" type="presParOf" srcId="{BEFEFA85-BB70-494D-BC14-D53375B05C53}" destId="{A1A56F7A-0C98-4FB0-9CFC-7FD4D3368D80}" srcOrd="9" destOrd="0" presId="urn:microsoft.com/office/officeart/2005/8/layout/cycle1"/>
    <dgm:cxn modelId="{8A73F433-F3F7-4B9B-A216-A9EBAFA91C01}" type="presParOf" srcId="{BEFEFA85-BB70-494D-BC14-D53375B05C53}" destId="{9CC709C6-DC44-48B5-9709-93BD8138D0F0}" srcOrd="10" destOrd="0" presId="urn:microsoft.com/office/officeart/2005/8/layout/cycle1"/>
    <dgm:cxn modelId="{2F387B4B-E332-41C6-A7F5-18F0515EB2FF}" type="presParOf" srcId="{BEFEFA85-BB70-494D-BC14-D53375B05C53}" destId="{499E8087-181C-4017-BEB9-3303118CA1B2}" srcOrd="11" destOrd="0" presId="urn:microsoft.com/office/officeart/2005/8/layout/cycle1"/>
    <dgm:cxn modelId="{AD9D20CA-3513-4B67-8D2F-D1B0031C1EA3}" type="presParOf" srcId="{BEFEFA85-BB70-494D-BC14-D53375B05C53}" destId="{6411BEC5-C15F-40E1-AB21-A38BF63CC4B2}" srcOrd="12" destOrd="0" presId="urn:microsoft.com/office/officeart/2005/8/layout/cycle1"/>
    <dgm:cxn modelId="{F66E22DB-0DCB-4BC3-BDD2-4EF426218DE5}" type="presParOf" srcId="{BEFEFA85-BB70-494D-BC14-D53375B05C53}" destId="{D768BB40-93ED-4497-9BA4-07A57A9187BD}" srcOrd="13" destOrd="0" presId="urn:microsoft.com/office/officeart/2005/8/layout/cycle1"/>
    <dgm:cxn modelId="{7829EF72-2655-4F10-BBFC-9533ACBB38BC}" type="presParOf" srcId="{BEFEFA85-BB70-494D-BC14-D53375B05C53}" destId="{9C91D97D-6BBB-4EEA-9113-3C78C44AA8C6}"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E4BE8C-962A-4212-B66B-FDCC3CB918D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F48D578-340F-4E57-AD90-047891F34619}">
      <dgm:prSet phldrT="[Text]"/>
      <dgm:spPr/>
      <dgm:t>
        <a:bodyPr/>
        <a:lstStyle/>
        <a:p>
          <a:r>
            <a:rPr lang="en-US"/>
            <a:t>God redeems &amp; blesses the movement</a:t>
          </a:r>
        </a:p>
      </dgm:t>
    </dgm:pt>
    <dgm:pt modelId="{9A709D23-C9F4-47B5-A6EA-9088F8C23A73}" type="parTrans" cxnId="{9FB17DE9-240C-4765-8B36-58273C5C57CE}">
      <dgm:prSet/>
      <dgm:spPr/>
      <dgm:t>
        <a:bodyPr/>
        <a:lstStyle/>
        <a:p>
          <a:endParaRPr lang="en-US"/>
        </a:p>
      </dgm:t>
    </dgm:pt>
    <dgm:pt modelId="{86611366-33F3-4FCA-8618-3203A7F73976}" type="sibTrans" cxnId="{9FB17DE9-240C-4765-8B36-58273C5C57CE}">
      <dgm:prSet/>
      <dgm:spPr/>
      <dgm:t>
        <a:bodyPr/>
        <a:lstStyle/>
        <a:p>
          <a:endParaRPr lang="en-US"/>
        </a:p>
      </dgm:t>
    </dgm:pt>
    <dgm:pt modelId="{41A76981-8875-493E-BF16-0159AAAF6E69}">
      <dgm:prSet phldrT="[Text]"/>
      <dgm:spPr/>
      <dgm:t>
        <a:bodyPr/>
        <a:lstStyle/>
        <a:p>
          <a:r>
            <a:rPr lang="en-US"/>
            <a:t>The movement experiences blessing</a:t>
          </a:r>
        </a:p>
      </dgm:t>
    </dgm:pt>
    <dgm:pt modelId="{E79B053F-B604-45D3-80C6-0BF9D8C65FDC}" type="parTrans" cxnId="{18A9D41C-3E2A-4417-920A-AAD6F7F92890}">
      <dgm:prSet/>
      <dgm:spPr/>
      <dgm:t>
        <a:bodyPr/>
        <a:lstStyle/>
        <a:p>
          <a:endParaRPr lang="en-US"/>
        </a:p>
      </dgm:t>
    </dgm:pt>
    <dgm:pt modelId="{E951F951-B5A5-41FB-93C6-9446D711EF31}" type="sibTrans" cxnId="{18A9D41C-3E2A-4417-920A-AAD6F7F92890}">
      <dgm:prSet/>
      <dgm:spPr/>
      <dgm:t>
        <a:bodyPr/>
        <a:lstStyle/>
        <a:p>
          <a:endParaRPr lang="en-US"/>
        </a:p>
      </dgm:t>
    </dgm:pt>
    <dgm:pt modelId="{D6AAE8D7-0D4F-46CB-AFD3-92F195CE91C3}">
      <dgm:prSet phldrT="[Text]"/>
      <dgm:spPr/>
      <dgm:t>
        <a:bodyPr/>
        <a:lstStyle/>
        <a:p>
          <a:r>
            <a:rPr lang="en-US"/>
            <a:t>The organization becomes affluent</a:t>
          </a:r>
          <a:endParaRPr lang="en-US" strike="sngStrike" baseline="0"/>
        </a:p>
      </dgm:t>
    </dgm:pt>
    <dgm:pt modelId="{BF086ABD-49CE-4300-BE66-D8FF844B0355}" type="parTrans" cxnId="{826048C2-0133-40C2-B21A-25A771222D84}">
      <dgm:prSet/>
      <dgm:spPr/>
      <dgm:t>
        <a:bodyPr/>
        <a:lstStyle/>
        <a:p>
          <a:endParaRPr lang="en-US"/>
        </a:p>
      </dgm:t>
    </dgm:pt>
    <dgm:pt modelId="{743CAEE9-48D9-462E-9715-FD8EF3C19495}" type="sibTrans" cxnId="{826048C2-0133-40C2-B21A-25A771222D84}">
      <dgm:prSet/>
      <dgm:spPr/>
      <dgm:t>
        <a:bodyPr/>
        <a:lstStyle/>
        <a:p>
          <a:endParaRPr lang="en-US"/>
        </a:p>
      </dgm:t>
    </dgm:pt>
    <dgm:pt modelId="{8067F2F9-9139-4420-B85F-5DFE8BE7FF56}">
      <dgm:prSet phldrT="[Text]"/>
      <dgm:spPr/>
      <dgm:t>
        <a:bodyPr/>
        <a:lstStyle/>
        <a:p>
          <a:r>
            <a:rPr lang="en-US"/>
            <a:t>God initiates a new movement</a:t>
          </a:r>
        </a:p>
      </dgm:t>
    </dgm:pt>
    <dgm:pt modelId="{D3CAC5B2-FC9A-4D38-91DD-DDB9922800CB}" type="parTrans" cxnId="{AE04CFD1-E4B7-4C89-BE70-38415FCB2DA2}">
      <dgm:prSet/>
      <dgm:spPr/>
      <dgm:t>
        <a:bodyPr/>
        <a:lstStyle/>
        <a:p>
          <a:endParaRPr lang="en-US"/>
        </a:p>
      </dgm:t>
    </dgm:pt>
    <dgm:pt modelId="{E5C8AC77-7BC5-4F28-99A8-AB0892527F87}" type="sibTrans" cxnId="{AE04CFD1-E4B7-4C89-BE70-38415FCB2DA2}">
      <dgm:prSet/>
      <dgm:spPr/>
      <dgm:t>
        <a:bodyPr/>
        <a:lstStyle/>
        <a:p>
          <a:endParaRPr lang="en-US"/>
        </a:p>
      </dgm:t>
    </dgm:pt>
    <dgm:pt modelId="{F2A09C15-32F6-46AE-8A6E-C978ED5C2267}">
      <dgm:prSet/>
      <dgm:spPr/>
      <dgm:t>
        <a:bodyPr/>
        <a:lstStyle/>
        <a:p>
          <a:r>
            <a:rPr lang="en-US"/>
            <a:t>The organization secularizes</a:t>
          </a:r>
        </a:p>
      </dgm:t>
    </dgm:pt>
    <dgm:pt modelId="{C480C173-34E8-4F09-BC11-A5D0395ECCED}" type="parTrans" cxnId="{C723BDA8-17C4-4849-8877-40093379D6E3}">
      <dgm:prSet/>
      <dgm:spPr/>
      <dgm:t>
        <a:bodyPr/>
        <a:lstStyle/>
        <a:p>
          <a:endParaRPr lang="en-US"/>
        </a:p>
      </dgm:t>
    </dgm:pt>
    <dgm:pt modelId="{8F460CA9-DDDE-4ABE-82BF-E008C80437F3}" type="sibTrans" cxnId="{C723BDA8-17C4-4849-8877-40093379D6E3}">
      <dgm:prSet/>
      <dgm:spPr/>
      <dgm:t>
        <a:bodyPr/>
        <a:lstStyle/>
        <a:p>
          <a:endParaRPr lang="en-US"/>
        </a:p>
      </dgm:t>
    </dgm:pt>
    <dgm:pt modelId="{325D2411-4BC5-4608-B6E6-005B63D5750C}">
      <dgm:prSet phldrT="[Text]"/>
      <dgm:spPr/>
      <dgm:t>
        <a:bodyPr/>
        <a:lstStyle/>
        <a:p>
          <a:r>
            <a:rPr lang="en-US"/>
            <a:t>Society’s cultural values change</a:t>
          </a:r>
          <a:endParaRPr lang="en-US" strike="sngStrike" baseline="0"/>
        </a:p>
      </dgm:t>
    </dgm:pt>
    <dgm:pt modelId="{9F86DBBE-9ADC-4FC3-B2C0-58B55253BD65}" type="parTrans" cxnId="{816017F4-2D59-4D2A-AF66-A0FB7BAD1F47}">
      <dgm:prSet/>
      <dgm:spPr/>
      <dgm:t>
        <a:bodyPr/>
        <a:lstStyle/>
        <a:p>
          <a:endParaRPr lang="en-US"/>
        </a:p>
      </dgm:t>
    </dgm:pt>
    <dgm:pt modelId="{C0D79524-9C4C-4D6C-AFC9-B5DC50F22624}" type="sibTrans" cxnId="{816017F4-2D59-4D2A-AF66-A0FB7BAD1F47}">
      <dgm:prSet/>
      <dgm:spPr/>
      <dgm:t>
        <a:bodyPr/>
        <a:lstStyle/>
        <a:p>
          <a:endParaRPr lang="en-US"/>
        </a:p>
      </dgm:t>
    </dgm:pt>
    <dgm:pt modelId="{5198F9DB-E001-4004-9E15-2065AD3F7A6C}">
      <dgm:prSet phldrT="[Text]"/>
      <dgm:spPr/>
      <dgm:t>
        <a:bodyPr/>
        <a:lstStyle/>
        <a:p>
          <a:r>
            <a:rPr lang="en-US"/>
            <a:t>The organization</a:t>
          </a:r>
          <a:br>
            <a:rPr lang="en-US"/>
          </a:br>
          <a:r>
            <a:rPr lang="en-US"/>
            <a:t>must change or be marginalized</a:t>
          </a:r>
          <a:endParaRPr lang="en-US" strike="sngStrike" baseline="0"/>
        </a:p>
      </dgm:t>
    </dgm:pt>
    <dgm:pt modelId="{382A3BC1-97D3-4EEB-8396-E26C4D8718C7}" type="parTrans" cxnId="{2AE3610B-AB5C-4AF4-A008-CE685758AD57}">
      <dgm:prSet/>
      <dgm:spPr/>
      <dgm:t>
        <a:bodyPr/>
        <a:lstStyle/>
        <a:p>
          <a:endParaRPr lang="en-US"/>
        </a:p>
      </dgm:t>
    </dgm:pt>
    <dgm:pt modelId="{E049D02C-AE62-4818-80CF-7734C620C124}" type="sibTrans" cxnId="{2AE3610B-AB5C-4AF4-A008-CE685758AD57}">
      <dgm:prSet/>
      <dgm:spPr/>
      <dgm:t>
        <a:bodyPr/>
        <a:lstStyle/>
        <a:p>
          <a:endParaRPr lang="en-US"/>
        </a:p>
      </dgm:t>
    </dgm:pt>
    <dgm:pt modelId="{BEFEFA85-BB70-494D-BC14-D53375B05C53}" type="pres">
      <dgm:prSet presAssocID="{42E4BE8C-962A-4212-B66B-FDCC3CB918D3}" presName="cycle" presStyleCnt="0">
        <dgm:presLayoutVars>
          <dgm:dir/>
          <dgm:resizeHandles val="exact"/>
        </dgm:presLayoutVars>
      </dgm:prSet>
      <dgm:spPr/>
    </dgm:pt>
    <dgm:pt modelId="{0A4B992A-EF8D-491C-8B64-2BDF60B693C2}" type="pres">
      <dgm:prSet presAssocID="{8067F2F9-9139-4420-B85F-5DFE8BE7FF56}" presName="dummy" presStyleCnt="0"/>
      <dgm:spPr/>
    </dgm:pt>
    <dgm:pt modelId="{278B2E5F-1712-44A0-8B6F-8B3EB8F58B7B}" type="pres">
      <dgm:prSet presAssocID="{8067F2F9-9139-4420-B85F-5DFE8BE7FF56}" presName="node" presStyleLbl="revTx" presStyleIdx="0" presStyleCnt="7">
        <dgm:presLayoutVars>
          <dgm:bulletEnabled val="1"/>
        </dgm:presLayoutVars>
      </dgm:prSet>
      <dgm:spPr/>
    </dgm:pt>
    <dgm:pt modelId="{C16AEBFF-90C2-4AB2-AFE1-B411C352C898}" type="pres">
      <dgm:prSet presAssocID="{E5C8AC77-7BC5-4F28-99A8-AB0892527F87}" presName="sibTrans" presStyleLbl="node1" presStyleIdx="0" presStyleCnt="7"/>
      <dgm:spPr/>
    </dgm:pt>
    <dgm:pt modelId="{42839B1E-A8D6-46CA-AF77-AEE779B3321E}" type="pres">
      <dgm:prSet presAssocID="{9F48D578-340F-4E57-AD90-047891F34619}" presName="dummy" presStyleCnt="0"/>
      <dgm:spPr/>
    </dgm:pt>
    <dgm:pt modelId="{7C6CFB75-00F2-451A-A1D3-36AE8C7617E9}" type="pres">
      <dgm:prSet presAssocID="{9F48D578-340F-4E57-AD90-047891F34619}" presName="node" presStyleLbl="revTx" presStyleIdx="1" presStyleCnt="7">
        <dgm:presLayoutVars>
          <dgm:bulletEnabled val="1"/>
        </dgm:presLayoutVars>
      </dgm:prSet>
      <dgm:spPr/>
    </dgm:pt>
    <dgm:pt modelId="{40A5F33A-5C80-4D63-9651-4F535C1BC13D}" type="pres">
      <dgm:prSet presAssocID="{86611366-33F3-4FCA-8618-3203A7F73976}" presName="sibTrans" presStyleLbl="node1" presStyleIdx="1" presStyleCnt="7"/>
      <dgm:spPr/>
    </dgm:pt>
    <dgm:pt modelId="{774B31AF-ADAA-4A61-83E5-6A00538D3E94}" type="pres">
      <dgm:prSet presAssocID="{41A76981-8875-493E-BF16-0159AAAF6E69}" presName="dummy" presStyleCnt="0"/>
      <dgm:spPr/>
    </dgm:pt>
    <dgm:pt modelId="{EE6A50E3-7DD7-4DA3-9C02-F805726F962C}" type="pres">
      <dgm:prSet presAssocID="{41A76981-8875-493E-BF16-0159AAAF6E69}" presName="node" presStyleLbl="revTx" presStyleIdx="2" presStyleCnt="7">
        <dgm:presLayoutVars>
          <dgm:bulletEnabled val="1"/>
        </dgm:presLayoutVars>
      </dgm:prSet>
      <dgm:spPr/>
    </dgm:pt>
    <dgm:pt modelId="{38FD1A05-1837-4E58-AAAA-692E366AB69D}" type="pres">
      <dgm:prSet presAssocID="{E951F951-B5A5-41FB-93C6-9446D711EF31}" presName="sibTrans" presStyleLbl="node1" presStyleIdx="2" presStyleCnt="7"/>
      <dgm:spPr/>
    </dgm:pt>
    <dgm:pt modelId="{A1A56F7A-0C98-4FB0-9CFC-7FD4D3368D80}" type="pres">
      <dgm:prSet presAssocID="{D6AAE8D7-0D4F-46CB-AFD3-92F195CE91C3}" presName="dummy" presStyleCnt="0"/>
      <dgm:spPr/>
    </dgm:pt>
    <dgm:pt modelId="{9CC709C6-DC44-48B5-9709-93BD8138D0F0}" type="pres">
      <dgm:prSet presAssocID="{D6AAE8D7-0D4F-46CB-AFD3-92F195CE91C3}" presName="node" presStyleLbl="revTx" presStyleIdx="3" presStyleCnt="7">
        <dgm:presLayoutVars>
          <dgm:bulletEnabled val="1"/>
        </dgm:presLayoutVars>
      </dgm:prSet>
      <dgm:spPr/>
    </dgm:pt>
    <dgm:pt modelId="{499E8087-181C-4017-BEB9-3303118CA1B2}" type="pres">
      <dgm:prSet presAssocID="{743CAEE9-48D9-462E-9715-FD8EF3C19495}" presName="sibTrans" presStyleLbl="node1" presStyleIdx="3" presStyleCnt="7"/>
      <dgm:spPr/>
    </dgm:pt>
    <dgm:pt modelId="{45DE0512-314A-464B-B4C0-798461A34D2D}" type="pres">
      <dgm:prSet presAssocID="{325D2411-4BC5-4608-B6E6-005B63D5750C}" presName="dummy" presStyleCnt="0"/>
      <dgm:spPr/>
    </dgm:pt>
    <dgm:pt modelId="{C5A3151D-66E8-41CE-AB69-B839A2311AF8}" type="pres">
      <dgm:prSet presAssocID="{325D2411-4BC5-4608-B6E6-005B63D5750C}" presName="node" presStyleLbl="revTx" presStyleIdx="4" presStyleCnt="7">
        <dgm:presLayoutVars>
          <dgm:bulletEnabled val="1"/>
        </dgm:presLayoutVars>
      </dgm:prSet>
      <dgm:spPr/>
    </dgm:pt>
    <dgm:pt modelId="{0493ABA1-71B6-4209-A491-34C070010A63}" type="pres">
      <dgm:prSet presAssocID="{C0D79524-9C4C-4D6C-AFC9-B5DC50F22624}" presName="sibTrans" presStyleLbl="node1" presStyleIdx="4" presStyleCnt="7"/>
      <dgm:spPr/>
    </dgm:pt>
    <dgm:pt modelId="{06C91011-1507-403C-8F0A-1F1C0A5F7682}" type="pres">
      <dgm:prSet presAssocID="{5198F9DB-E001-4004-9E15-2065AD3F7A6C}" presName="dummy" presStyleCnt="0"/>
      <dgm:spPr/>
    </dgm:pt>
    <dgm:pt modelId="{FC069B40-8E29-488D-9E30-04E7DD67E91E}" type="pres">
      <dgm:prSet presAssocID="{5198F9DB-E001-4004-9E15-2065AD3F7A6C}" presName="node" presStyleLbl="revTx" presStyleIdx="5" presStyleCnt="7">
        <dgm:presLayoutVars>
          <dgm:bulletEnabled val="1"/>
        </dgm:presLayoutVars>
      </dgm:prSet>
      <dgm:spPr/>
    </dgm:pt>
    <dgm:pt modelId="{1830B2CA-83EB-4560-8990-114E989A7CD7}" type="pres">
      <dgm:prSet presAssocID="{E049D02C-AE62-4818-80CF-7734C620C124}" presName="sibTrans" presStyleLbl="node1" presStyleIdx="5" presStyleCnt="7"/>
      <dgm:spPr/>
    </dgm:pt>
    <dgm:pt modelId="{6411BEC5-C15F-40E1-AB21-A38BF63CC4B2}" type="pres">
      <dgm:prSet presAssocID="{F2A09C15-32F6-46AE-8A6E-C978ED5C2267}" presName="dummy" presStyleCnt="0"/>
      <dgm:spPr/>
    </dgm:pt>
    <dgm:pt modelId="{D768BB40-93ED-4497-9BA4-07A57A9187BD}" type="pres">
      <dgm:prSet presAssocID="{F2A09C15-32F6-46AE-8A6E-C978ED5C2267}" presName="node" presStyleLbl="revTx" presStyleIdx="6" presStyleCnt="7">
        <dgm:presLayoutVars>
          <dgm:bulletEnabled val="1"/>
        </dgm:presLayoutVars>
      </dgm:prSet>
      <dgm:spPr/>
    </dgm:pt>
    <dgm:pt modelId="{9C91D97D-6BBB-4EEA-9113-3C78C44AA8C6}" type="pres">
      <dgm:prSet presAssocID="{8F460CA9-DDDE-4ABE-82BF-E008C80437F3}" presName="sibTrans" presStyleLbl="node1" presStyleIdx="6" presStyleCnt="7"/>
      <dgm:spPr/>
    </dgm:pt>
  </dgm:ptLst>
  <dgm:cxnLst>
    <dgm:cxn modelId="{BF0F9704-F9BF-42B3-9A0A-282B50618BE9}" type="presOf" srcId="{E5C8AC77-7BC5-4F28-99A8-AB0892527F87}" destId="{C16AEBFF-90C2-4AB2-AFE1-B411C352C898}" srcOrd="0" destOrd="0" presId="urn:microsoft.com/office/officeart/2005/8/layout/cycle1"/>
    <dgm:cxn modelId="{2AE3610B-AB5C-4AF4-A008-CE685758AD57}" srcId="{42E4BE8C-962A-4212-B66B-FDCC3CB918D3}" destId="{5198F9DB-E001-4004-9E15-2065AD3F7A6C}" srcOrd="5" destOrd="0" parTransId="{382A3BC1-97D3-4EEB-8396-E26C4D8718C7}" sibTransId="{E049D02C-AE62-4818-80CF-7734C620C124}"/>
    <dgm:cxn modelId="{18A9D41C-3E2A-4417-920A-AAD6F7F92890}" srcId="{42E4BE8C-962A-4212-B66B-FDCC3CB918D3}" destId="{41A76981-8875-493E-BF16-0159AAAF6E69}" srcOrd="2" destOrd="0" parTransId="{E79B053F-B604-45D3-80C6-0BF9D8C65FDC}" sibTransId="{E951F951-B5A5-41FB-93C6-9446D711EF31}"/>
    <dgm:cxn modelId="{05718838-8C7C-4158-AC7C-B22450350026}" type="presOf" srcId="{D6AAE8D7-0D4F-46CB-AFD3-92F195CE91C3}" destId="{9CC709C6-DC44-48B5-9709-93BD8138D0F0}" srcOrd="0" destOrd="0" presId="urn:microsoft.com/office/officeart/2005/8/layout/cycle1"/>
    <dgm:cxn modelId="{4AB6585C-A7EC-4E1D-92F5-0572A3ECE44B}" type="presOf" srcId="{9F48D578-340F-4E57-AD90-047891F34619}" destId="{7C6CFB75-00F2-451A-A1D3-36AE8C7617E9}" srcOrd="0" destOrd="0" presId="urn:microsoft.com/office/officeart/2005/8/layout/cycle1"/>
    <dgm:cxn modelId="{597AA960-5613-4A2B-A902-1C0748AC5B5B}" type="presOf" srcId="{325D2411-4BC5-4608-B6E6-005B63D5750C}" destId="{C5A3151D-66E8-41CE-AB69-B839A2311AF8}" srcOrd="0" destOrd="0" presId="urn:microsoft.com/office/officeart/2005/8/layout/cycle1"/>
    <dgm:cxn modelId="{103B7B4E-7356-4D67-812A-670002525694}" type="presOf" srcId="{E049D02C-AE62-4818-80CF-7734C620C124}" destId="{1830B2CA-83EB-4560-8990-114E989A7CD7}" srcOrd="0" destOrd="0" presId="urn:microsoft.com/office/officeart/2005/8/layout/cycle1"/>
    <dgm:cxn modelId="{A9A14C7D-F8FC-49F9-9ED1-01A9F36130CC}" type="presOf" srcId="{8F460CA9-DDDE-4ABE-82BF-E008C80437F3}" destId="{9C91D97D-6BBB-4EEA-9113-3C78C44AA8C6}" srcOrd="0" destOrd="0" presId="urn:microsoft.com/office/officeart/2005/8/layout/cycle1"/>
    <dgm:cxn modelId="{54DF0887-0BDD-429B-975F-E6F36DE5186B}" type="presOf" srcId="{F2A09C15-32F6-46AE-8A6E-C978ED5C2267}" destId="{D768BB40-93ED-4497-9BA4-07A57A9187BD}" srcOrd="0" destOrd="0" presId="urn:microsoft.com/office/officeart/2005/8/layout/cycle1"/>
    <dgm:cxn modelId="{4E727088-EE32-4A52-BDDE-4B599E48F7EC}" type="presOf" srcId="{41A76981-8875-493E-BF16-0159AAAF6E69}" destId="{EE6A50E3-7DD7-4DA3-9C02-F805726F962C}" srcOrd="0" destOrd="0" presId="urn:microsoft.com/office/officeart/2005/8/layout/cycle1"/>
    <dgm:cxn modelId="{C7B23C8C-7A79-47D3-BDBB-8F0D5553F0BD}" type="presOf" srcId="{743CAEE9-48D9-462E-9715-FD8EF3C19495}" destId="{499E8087-181C-4017-BEB9-3303118CA1B2}" srcOrd="0" destOrd="0" presId="urn:microsoft.com/office/officeart/2005/8/layout/cycle1"/>
    <dgm:cxn modelId="{CA6E269B-0FD7-48DC-9725-0421A139A9CF}" type="presOf" srcId="{8067F2F9-9139-4420-B85F-5DFE8BE7FF56}" destId="{278B2E5F-1712-44A0-8B6F-8B3EB8F58B7B}" srcOrd="0" destOrd="0" presId="urn:microsoft.com/office/officeart/2005/8/layout/cycle1"/>
    <dgm:cxn modelId="{C723BDA8-17C4-4849-8877-40093379D6E3}" srcId="{42E4BE8C-962A-4212-B66B-FDCC3CB918D3}" destId="{F2A09C15-32F6-46AE-8A6E-C978ED5C2267}" srcOrd="6" destOrd="0" parTransId="{C480C173-34E8-4F09-BC11-A5D0395ECCED}" sibTransId="{8F460CA9-DDDE-4ABE-82BF-E008C80437F3}"/>
    <dgm:cxn modelId="{80B0C6B6-671D-4F54-B18A-64F58DEAFB87}" type="presOf" srcId="{86611366-33F3-4FCA-8618-3203A7F73976}" destId="{40A5F33A-5C80-4D63-9651-4F535C1BC13D}" srcOrd="0" destOrd="0" presId="urn:microsoft.com/office/officeart/2005/8/layout/cycle1"/>
    <dgm:cxn modelId="{826048C2-0133-40C2-B21A-25A771222D84}" srcId="{42E4BE8C-962A-4212-B66B-FDCC3CB918D3}" destId="{D6AAE8D7-0D4F-46CB-AFD3-92F195CE91C3}" srcOrd="3" destOrd="0" parTransId="{BF086ABD-49CE-4300-BE66-D8FF844B0355}" sibTransId="{743CAEE9-48D9-462E-9715-FD8EF3C19495}"/>
    <dgm:cxn modelId="{AE04CFD1-E4B7-4C89-BE70-38415FCB2DA2}" srcId="{42E4BE8C-962A-4212-B66B-FDCC3CB918D3}" destId="{8067F2F9-9139-4420-B85F-5DFE8BE7FF56}" srcOrd="0" destOrd="0" parTransId="{D3CAC5B2-FC9A-4D38-91DD-DDB9922800CB}" sibTransId="{E5C8AC77-7BC5-4F28-99A8-AB0892527F87}"/>
    <dgm:cxn modelId="{BFF278D9-5517-456A-B82C-1D9DC4CEA1B5}" type="presOf" srcId="{5198F9DB-E001-4004-9E15-2065AD3F7A6C}" destId="{FC069B40-8E29-488D-9E30-04E7DD67E91E}" srcOrd="0" destOrd="0" presId="urn:microsoft.com/office/officeart/2005/8/layout/cycle1"/>
    <dgm:cxn modelId="{A0D9DDDE-7106-418A-9929-ED1F343B2706}" type="presOf" srcId="{E951F951-B5A5-41FB-93C6-9446D711EF31}" destId="{38FD1A05-1837-4E58-AAAA-692E366AB69D}" srcOrd="0" destOrd="0" presId="urn:microsoft.com/office/officeart/2005/8/layout/cycle1"/>
    <dgm:cxn modelId="{290795E3-FD7C-44A4-A08F-55F5AF1CEAA1}" type="presOf" srcId="{42E4BE8C-962A-4212-B66B-FDCC3CB918D3}" destId="{BEFEFA85-BB70-494D-BC14-D53375B05C53}" srcOrd="0" destOrd="0" presId="urn:microsoft.com/office/officeart/2005/8/layout/cycle1"/>
    <dgm:cxn modelId="{9FB17DE9-240C-4765-8B36-58273C5C57CE}" srcId="{42E4BE8C-962A-4212-B66B-FDCC3CB918D3}" destId="{9F48D578-340F-4E57-AD90-047891F34619}" srcOrd="1" destOrd="0" parTransId="{9A709D23-C9F4-47B5-A6EA-9088F8C23A73}" sibTransId="{86611366-33F3-4FCA-8618-3203A7F73976}"/>
    <dgm:cxn modelId="{66A5D5F0-2058-4E10-8A54-9943DFCEC822}" type="presOf" srcId="{C0D79524-9C4C-4D6C-AFC9-B5DC50F22624}" destId="{0493ABA1-71B6-4209-A491-34C070010A63}" srcOrd="0" destOrd="0" presId="urn:microsoft.com/office/officeart/2005/8/layout/cycle1"/>
    <dgm:cxn modelId="{816017F4-2D59-4D2A-AF66-A0FB7BAD1F47}" srcId="{42E4BE8C-962A-4212-B66B-FDCC3CB918D3}" destId="{325D2411-4BC5-4608-B6E6-005B63D5750C}" srcOrd="4" destOrd="0" parTransId="{9F86DBBE-9ADC-4FC3-B2C0-58B55253BD65}" sibTransId="{C0D79524-9C4C-4D6C-AFC9-B5DC50F22624}"/>
    <dgm:cxn modelId="{5B5A82A7-1FA8-4C35-B45E-1B12EF10931B}" type="presParOf" srcId="{BEFEFA85-BB70-494D-BC14-D53375B05C53}" destId="{0A4B992A-EF8D-491C-8B64-2BDF60B693C2}" srcOrd="0" destOrd="0" presId="urn:microsoft.com/office/officeart/2005/8/layout/cycle1"/>
    <dgm:cxn modelId="{30D7B4E1-FBB1-4F56-8630-7484468C405A}" type="presParOf" srcId="{BEFEFA85-BB70-494D-BC14-D53375B05C53}" destId="{278B2E5F-1712-44A0-8B6F-8B3EB8F58B7B}" srcOrd="1" destOrd="0" presId="urn:microsoft.com/office/officeart/2005/8/layout/cycle1"/>
    <dgm:cxn modelId="{5487D0B2-C449-4279-A622-20DC181B4D25}" type="presParOf" srcId="{BEFEFA85-BB70-494D-BC14-D53375B05C53}" destId="{C16AEBFF-90C2-4AB2-AFE1-B411C352C898}" srcOrd="2" destOrd="0" presId="urn:microsoft.com/office/officeart/2005/8/layout/cycle1"/>
    <dgm:cxn modelId="{8D8660F8-98F7-437A-8006-E2A4F2EF7C13}" type="presParOf" srcId="{BEFEFA85-BB70-494D-BC14-D53375B05C53}" destId="{42839B1E-A8D6-46CA-AF77-AEE779B3321E}" srcOrd="3" destOrd="0" presId="urn:microsoft.com/office/officeart/2005/8/layout/cycle1"/>
    <dgm:cxn modelId="{3314980C-01CA-404B-A9BF-E762B7AA271B}" type="presParOf" srcId="{BEFEFA85-BB70-494D-BC14-D53375B05C53}" destId="{7C6CFB75-00F2-451A-A1D3-36AE8C7617E9}" srcOrd="4" destOrd="0" presId="urn:microsoft.com/office/officeart/2005/8/layout/cycle1"/>
    <dgm:cxn modelId="{3A22F58B-AC93-43F6-81E6-6492E19649ED}" type="presParOf" srcId="{BEFEFA85-BB70-494D-BC14-D53375B05C53}" destId="{40A5F33A-5C80-4D63-9651-4F535C1BC13D}" srcOrd="5" destOrd="0" presId="urn:microsoft.com/office/officeart/2005/8/layout/cycle1"/>
    <dgm:cxn modelId="{E2A25ACE-615A-4DBA-9891-A991D26F438A}" type="presParOf" srcId="{BEFEFA85-BB70-494D-BC14-D53375B05C53}" destId="{774B31AF-ADAA-4A61-83E5-6A00538D3E94}" srcOrd="6" destOrd="0" presId="urn:microsoft.com/office/officeart/2005/8/layout/cycle1"/>
    <dgm:cxn modelId="{B567D067-4B67-4205-9D1A-5ACC11EC7666}" type="presParOf" srcId="{BEFEFA85-BB70-494D-BC14-D53375B05C53}" destId="{EE6A50E3-7DD7-4DA3-9C02-F805726F962C}" srcOrd="7" destOrd="0" presId="urn:microsoft.com/office/officeart/2005/8/layout/cycle1"/>
    <dgm:cxn modelId="{6A8D3E92-79A5-456D-8B67-523D6356FA38}" type="presParOf" srcId="{BEFEFA85-BB70-494D-BC14-D53375B05C53}" destId="{38FD1A05-1837-4E58-AAAA-692E366AB69D}" srcOrd="8" destOrd="0" presId="urn:microsoft.com/office/officeart/2005/8/layout/cycle1"/>
    <dgm:cxn modelId="{4B98C1C6-6C50-4103-83B2-4954D32D597D}" type="presParOf" srcId="{BEFEFA85-BB70-494D-BC14-D53375B05C53}" destId="{A1A56F7A-0C98-4FB0-9CFC-7FD4D3368D80}" srcOrd="9" destOrd="0" presId="urn:microsoft.com/office/officeart/2005/8/layout/cycle1"/>
    <dgm:cxn modelId="{8A73F433-F3F7-4B9B-A216-A9EBAFA91C01}" type="presParOf" srcId="{BEFEFA85-BB70-494D-BC14-D53375B05C53}" destId="{9CC709C6-DC44-48B5-9709-93BD8138D0F0}" srcOrd="10" destOrd="0" presId="urn:microsoft.com/office/officeart/2005/8/layout/cycle1"/>
    <dgm:cxn modelId="{2F387B4B-E332-41C6-A7F5-18F0515EB2FF}" type="presParOf" srcId="{BEFEFA85-BB70-494D-BC14-D53375B05C53}" destId="{499E8087-181C-4017-BEB9-3303118CA1B2}" srcOrd="11" destOrd="0" presId="urn:microsoft.com/office/officeart/2005/8/layout/cycle1"/>
    <dgm:cxn modelId="{33FA8513-01B6-44BF-88BD-9754C6D7AAEF}" type="presParOf" srcId="{BEFEFA85-BB70-494D-BC14-D53375B05C53}" destId="{45DE0512-314A-464B-B4C0-798461A34D2D}" srcOrd="12" destOrd="0" presId="urn:microsoft.com/office/officeart/2005/8/layout/cycle1"/>
    <dgm:cxn modelId="{1771AA48-BD9D-499B-BC17-5178ED9589DF}" type="presParOf" srcId="{BEFEFA85-BB70-494D-BC14-D53375B05C53}" destId="{C5A3151D-66E8-41CE-AB69-B839A2311AF8}" srcOrd="13" destOrd="0" presId="urn:microsoft.com/office/officeart/2005/8/layout/cycle1"/>
    <dgm:cxn modelId="{D5395E0B-7C7A-488D-91B4-055A5A9B63C1}" type="presParOf" srcId="{BEFEFA85-BB70-494D-BC14-D53375B05C53}" destId="{0493ABA1-71B6-4209-A491-34C070010A63}" srcOrd="14" destOrd="0" presId="urn:microsoft.com/office/officeart/2005/8/layout/cycle1"/>
    <dgm:cxn modelId="{C4A847B2-A4DE-441D-BB04-3D7A4E8B147E}" type="presParOf" srcId="{BEFEFA85-BB70-494D-BC14-D53375B05C53}" destId="{06C91011-1507-403C-8F0A-1F1C0A5F7682}" srcOrd="15" destOrd="0" presId="urn:microsoft.com/office/officeart/2005/8/layout/cycle1"/>
    <dgm:cxn modelId="{BCE1B3C9-6C5F-4B54-A39F-B73D67ED8E03}" type="presParOf" srcId="{BEFEFA85-BB70-494D-BC14-D53375B05C53}" destId="{FC069B40-8E29-488D-9E30-04E7DD67E91E}" srcOrd="16" destOrd="0" presId="urn:microsoft.com/office/officeart/2005/8/layout/cycle1"/>
    <dgm:cxn modelId="{02DA4B68-5658-425D-9FB9-FA21827871B1}" type="presParOf" srcId="{BEFEFA85-BB70-494D-BC14-D53375B05C53}" destId="{1830B2CA-83EB-4560-8990-114E989A7CD7}" srcOrd="17" destOrd="0" presId="urn:microsoft.com/office/officeart/2005/8/layout/cycle1"/>
    <dgm:cxn modelId="{AD9D20CA-3513-4B67-8D2F-D1B0031C1EA3}" type="presParOf" srcId="{BEFEFA85-BB70-494D-BC14-D53375B05C53}" destId="{6411BEC5-C15F-40E1-AB21-A38BF63CC4B2}" srcOrd="18" destOrd="0" presId="urn:microsoft.com/office/officeart/2005/8/layout/cycle1"/>
    <dgm:cxn modelId="{F66E22DB-0DCB-4BC3-BDD2-4EF426218DE5}" type="presParOf" srcId="{BEFEFA85-BB70-494D-BC14-D53375B05C53}" destId="{D768BB40-93ED-4497-9BA4-07A57A9187BD}" srcOrd="19" destOrd="0" presId="urn:microsoft.com/office/officeart/2005/8/layout/cycle1"/>
    <dgm:cxn modelId="{7829EF72-2655-4F10-BBFC-9533ACBB38BC}" type="presParOf" srcId="{BEFEFA85-BB70-494D-BC14-D53375B05C53}" destId="{9C91D97D-6BBB-4EEA-9113-3C78C44AA8C6}" srcOrd="20"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8E91BB-3EE1-4992-8539-EE8446A2EE5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CB372C6E-30A1-4CFD-8CBF-4767A8BAD0AB}">
      <dgm:prSet phldrT="[Text]"/>
      <dgm:spPr/>
      <dgm:t>
        <a:bodyPr lIns="0" rIns="0"/>
        <a:lstStyle/>
        <a:p>
          <a:r>
            <a:rPr lang="en-US"/>
            <a:t>Systems &amp; Policies</a:t>
          </a:r>
        </a:p>
      </dgm:t>
    </dgm:pt>
    <dgm:pt modelId="{5292A200-1D55-43A4-A65B-4225D1A1A6BD}" type="parTrans" cxnId="{C3CEE3BB-EB8F-42A9-8133-F70416FDAB84}">
      <dgm:prSet/>
      <dgm:spPr/>
      <dgm:t>
        <a:bodyPr/>
        <a:lstStyle/>
        <a:p>
          <a:endParaRPr lang="en-US"/>
        </a:p>
      </dgm:t>
    </dgm:pt>
    <dgm:pt modelId="{92FBE124-1F5F-4B32-B0CF-29C8598BA33B}" type="sibTrans" cxnId="{C3CEE3BB-EB8F-42A9-8133-F70416FDAB84}">
      <dgm:prSet/>
      <dgm:spPr/>
      <dgm:t>
        <a:bodyPr/>
        <a:lstStyle/>
        <a:p>
          <a:endParaRPr lang="en-US"/>
        </a:p>
      </dgm:t>
    </dgm:pt>
    <dgm:pt modelId="{056A0D06-C925-447E-829A-D876189CC1BC}">
      <dgm:prSet/>
      <dgm:spPr/>
      <dgm:t>
        <a:bodyPr/>
        <a:lstStyle/>
        <a:p>
          <a:r>
            <a:rPr lang="en-US"/>
            <a:t>Funding Model</a:t>
          </a:r>
        </a:p>
      </dgm:t>
    </dgm:pt>
    <dgm:pt modelId="{1F4AD1D5-8C54-43B3-A1FC-E9EA0183D48A}" type="parTrans" cxnId="{A4A77047-6384-4620-B83C-DF34EFC4FFC6}">
      <dgm:prSet/>
      <dgm:spPr/>
      <dgm:t>
        <a:bodyPr/>
        <a:lstStyle/>
        <a:p>
          <a:endParaRPr lang="en-US"/>
        </a:p>
      </dgm:t>
    </dgm:pt>
    <dgm:pt modelId="{0EFC5287-D002-4458-9C44-5E49AF35CDF7}" type="sibTrans" cxnId="{A4A77047-6384-4620-B83C-DF34EFC4FFC6}">
      <dgm:prSet/>
      <dgm:spPr/>
      <dgm:t>
        <a:bodyPr/>
        <a:lstStyle/>
        <a:p>
          <a:endParaRPr lang="en-US"/>
        </a:p>
      </dgm:t>
    </dgm:pt>
    <dgm:pt modelId="{49C2D4DE-4C56-4DA1-8A8B-FB504A1AAB7F}">
      <dgm:prSet/>
      <dgm:spPr/>
      <dgm:t>
        <a:bodyPr/>
        <a:lstStyle/>
        <a:p>
          <a:r>
            <a:rPr lang="en-US"/>
            <a:t>Culture &amp; Staff</a:t>
          </a:r>
        </a:p>
      </dgm:t>
    </dgm:pt>
    <dgm:pt modelId="{02097E65-D7D0-4926-910F-8F2E2CDE35E1}" type="parTrans" cxnId="{366AFED8-C479-4C59-8384-143CB230EDD8}">
      <dgm:prSet/>
      <dgm:spPr/>
      <dgm:t>
        <a:bodyPr/>
        <a:lstStyle/>
        <a:p>
          <a:endParaRPr lang="en-US"/>
        </a:p>
      </dgm:t>
    </dgm:pt>
    <dgm:pt modelId="{B4FA086A-8FA3-4E4A-89A0-9767E4A9340D}" type="sibTrans" cxnId="{366AFED8-C479-4C59-8384-143CB230EDD8}">
      <dgm:prSet/>
      <dgm:spPr/>
      <dgm:t>
        <a:bodyPr/>
        <a:lstStyle/>
        <a:p>
          <a:endParaRPr lang="en-US"/>
        </a:p>
      </dgm:t>
    </dgm:pt>
    <dgm:pt modelId="{38DFD5D5-0103-41C6-92D5-5F903436518C}">
      <dgm:prSet/>
      <dgm:spPr/>
      <dgm:t>
        <a:bodyPr lIns="0" rIns="0"/>
        <a:lstStyle/>
        <a:p>
          <a:r>
            <a:rPr lang="en-US"/>
            <a:t>Programs</a:t>
          </a:r>
        </a:p>
      </dgm:t>
    </dgm:pt>
    <dgm:pt modelId="{412047EB-C698-43AD-ABB7-77CDECD39A1C}" type="parTrans" cxnId="{E2E8AE4F-3624-4ED1-9DE6-575E4A0E4AA9}">
      <dgm:prSet/>
      <dgm:spPr/>
      <dgm:t>
        <a:bodyPr/>
        <a:lstStyle/>
        <a:p>
          <a:endParaRPr lang="en-US"/>
        </a:p>
      </dgm:t>
    </dgm:pt>
    <dgm:pt modelId="{7A8F7BEC-D56E-40DC-8DF1-3835E0477543}" type="sibTrans" cxnId="{E2E8AE4F-3624-4ED1-9DE6-575E4A0E4AA9}">
      <dgm:prSet/>
      <dgm:spPr/>
      <dgm:t>
        <a:bodyPr/>
        <a:lstStyle/>
        <a:p>
          <a:endParaRPr lang="en-US"/>
        </a:p>
      </dgm:t>
    </dgm:pt>
    <dgm:pt modelId="{72F09E51-9FB7-4E19-BA7A-8E8AD59800E3}" type="pres">
      <dgm:prSet presAssocID="{358E91BB-3EE1-4992-8539-EE8446A2EE58}" presName="cycle" presStyleCnt="0">
        <dgm:presLayoutVars>
          <dgm:dir/>
          <dgm:resizeHandles val="exact"/>
        </dgm:presLayoutVars>
      </dgm:prSet>
      <dgm:spPr/>
    </dgm:pt>
    <dgm:pt modelId="{76F365BC-A142-4F46-9CF0-D6C363989A0D}" type="pres">
      <dgm:prSet presAssocID="{056A0D06-C925-447E-829A-D876189CC1BC}" presName="node" presStyleLbl="node1" presStyleIdx="0" presStyleCnt="4">
        <dgm:presLayoutVars>
          <dgm:bulletEnabled val="1"/>
        </dgm:presLayoutVars>
      </dgm:prSet>
      <dgm:spPr/>
    </dgm:pt>
    <dgm:pt modelId="{0A095378-6FF9-43EF-B9DD-27C02711FA25}" type="pres">
      <dgm:prSet presAssocID="{0EFC5287-D002-4458-9C44-5E49AF35CDF7}" presName="sibTrans" presStyleLbl="sibTrans2D1" presStyleIdx="0" presStyleCnt="4"/>
      <dgm:spPr/>
    </dgm:pt>
    <dgm:pt modelId="{8DFDC151-44F3-49B9-A856-862BA60FD216}" type="pres">
      <dgm:prSet presAssocID="{0EFC5287-D002-4458-9C44-5E49AF35CDF7}" presName="connectorText" presStyleLbl="sibTrans2D1" presStyleIdx="0" presStyleCnt="4"/>
      <dgm:spPr/>
    </dgm:pt>
    <dgm:pt modelId="{1E451770-126E-46EE-A234-3C8C069A6109}" type="pres">
      <dgm:prSet presAssocID="{CB372C6E-30A1-4CFD-8CBF-4767A8BAD0AB}" presName="node" presStyleLbl="node1" presStyleIdx="1" presStyleCnt="4">
        <dgm:presLayoutVars>
          <dgm:bulletEnabled val="1"/>
        </dgm:presLayoutVars>
      </dgm:prSet>
      <dgm:spPr/>
    </dgm:pt>
    <dgm:pt modelId="{CB0090F9-541F-405A-90FD-33FA61878C7D}" type="pres">
      <dgm:prSet presAssocID="{92FBE124-1F5F-4B32-B0CF-29C8598BA33B}" presName="sibTrans" presStyleLbl="sibTrans2D1" presStyleIdx="1" presStyleCnt="4"/>
      <dgm:spPr/>
    </dgm:pt>
    <dgm:pt modelId="{2A417C3D-FF57-4A77-AB02-7D0F1F243803}" type="pres">
      <dgm:prSet presAssocID="{92FBE124-1F5F-4B32-B0CF-29C8598BA33B}" presName="connectorText" presStyleLbl="sibTrans2D1" presStyleIdx="1" presStyleCnt="4"/>
      <dgm:spPr/>
    </dgm:pt>
    <dgm:pt modelId="{C5E7A599-6F55-4EC7-8497-12A6A77A7367}" type="pres">
      <dgm:prSet presAssocID="{49C2D4DE-4C56-4DA1-8A8B-FB504A1AAB7F}" presName="node" presStyleLbl="node1" presStyleIdx="2" presStyleCnt="4">
        <dgm:presLayoutVars>
          <dgm:bulletEnabled val="1"/>
        </dgm:presLayoutVars>
      </dgm:prSet>
      <dgm:spPr/>
    </dgm:pt>
    <dgm:pt modelId="{1ED3D88C-B299-42B3-A703-98BF4284CED3}" type="pres">
      <dgm:prSet presAssocID="{B4FA086A-8FA3-4E4A-89A0-9767E4A9340D}" presName="sibTrans" presStyleLbl="sibTrans2D1" presStyleIdx="2" presStyleCnt="4"/>
      <dgm:spPr/>
    </dgm:pt>
    <dgm:pt modelId="{3887D1FA-2879-479D-BFD6-09C3825994AB}" type="pres">
      <dgm:prSet presAssocID="{B4FA086A-8FA3-4E4A-89A0-9767E4A9340D}" presName="connectorText" presStyleLbl="sibTrans2D1" presStyleIdx="2" presStyleCnt="4"/>
      <dgm:spPr/>
    </dgm:pt>
    <dgm:pt modelId="{B6F42454-ED8A-4625-8F93-D31E1CE1DF1A}" type="pres">
      <dgm:prSet presAssocID="{38DFD5D5-0103-41C6-92D5-5F903436518C}" presName="node" presStyleLbl="node1" presStyleIdx="3" presStyleCnt="4">
        <dgm:presLayoutVars>
          <dgm:bulletEnabled val="1"/>
        </dgm:presLayoutVars>
      </dgm:prSet>
      <dgm:spPr/>
    </dgm:pt>
    <dgm:pt modelId="{4D7C2DF9-AE46-4F9C-AA9D-9622DF02747D}" type="pres">
      <dgm:prSet presAssocID="{7A8F7BEC-D56E-40DC-8DF1-3835E0477543}" presName="sibTrans" presStyleLbl="sibTrans2D1" presStyleIdx="3" presStyleCnt="4"/>
      <dgm:spPr/>
    </dgm:pt>
    <dgm:pt modelId="{0070306A-E194-4E5E-97DA-780374D5114D}" type="pres">
      <dgm:prSet presAssocID="{7A8F7BEC-D56E-40DC-8DF1-3835E0477543}" presName="connectorText" presStyleLbl="sibTrans2D1" presStyleIdx="3" presStyleCnt="4"/>
      <dgm:spPr/>
    </dgm:pt>
  </dgm:ptLst>
  <dgm:cxnLst>
    <dgm:cxn modelId="{15A6EF04-2123-4E16-A49F-A14984CBD1D2}" type="presOf" srcId="{B4FA086A-8FA3-4E4A-89A0-9767E4A9340D}" destId="{1ED3D88C-B299-42B3-A703-98BF4284CED3}" srcOrd="0" destOrd="0" presId="urn:microsoft.com/office/officeart/2005/8/layout/cycle2"/>
    <dgm:cxn modelId="{2FBC4207-0BA2-4213-AF52-5CA358FDFCC7}" type="presOf" srcId="{B4FA086A-8FA3-4E4A-89A0-9767E4A9340D}" destId="{3887D1FA-2879-479D-BFD6-09C3825994AB}" srcOrd="1" destOrd="0" presId="urn:microsoft.com/office/officeart/2005/8/layout/cycle2"/>
    <dgm:cxn modelId="{D3D66110-DA20-4428-9924-BA90C3609512}" type="presOf" srcId="{7A8F7BEC-D56E-40DC-8DF1-3835E0477543}" destId="{4D7C2DF9-AE46-4F9C-AA9D-9622DF02747D}" srcOrd="0" destOrd="0" presId="urn:microsoft.com/office/officeart/2005/8/layout/cycle2"/>
    <dgm:cxn modelId="{B964731E-1617-4B06-84D1-1777C3C2B5A9}" type="presOf" srcId="{92FBE124-1F5F-4B32-B0CF-29C8598BA33B}" destId="{CB0090F9-541F-405A-90FD-33FA61878C7D}" srcOrd="0" destOrd="0" presId="urn:microsoft.com/office/officeart/2005/8/layout/cycle2"/>
    <dgm:cxn modelId="{F354A85E-EE32-4C0C-ADF4-67DA780C5CA4}" type="presOf" srcId="{0EFC5287-D002-4458-9C44-5E49AF35CDF7}" destId="{0A095378-6FF9-43EF-B9DD-27C02711FA25}" srcOrd="0" destOrd="0" presId="urn:microsoft.com/office/officeart/2005/8/layout/cycle2"/>
    <dgm:cxn modelId="{A4A77047-6384-4620-B83C-DF34EFC4FFC6}" srcId="{358E91BB-3EE1-4992-8539-EE8446A2EE58}" destId="{056A0D06-C925-447E-829A-D876189CC1BC}" srcOrd="0" destOrd="0" parTransId="{1F4AD1D5-8C54-43B3-A1FC-E9EA0183D48A}" sibTransId="{0EFC5287-D002-4458-9C44-5E49AF35CDF7}"/>
    <dgm:cxn modelId="{7638886B-D4EB-46F2-AAE3-0F9F2F23629B}" type="presOf" srcId="{0EFC5287-D002-4458-9C44-5E49AF35CDF7}" destId="{8DFDC151-44F3-49B9-A856-862BA60FD216}" srcOrd="1" destOrd="0" presId="urn:microsoft.com/office/officeart/2005/8/layout/cycle2"/>
    <dgm:cxn modelId="{E2E8AE4F-3624-4ED1-9DE6-575E4A0E4AA9}" srcId="{358E91BB-3EE1-4992-8539-EE8446A2EE58}" destId="{38DFD5D5-0103-41C6-92D5-5F903436518C}" srcOrd="3" destOrd="0" parTransId="{412047EB-C698-43AD-ABB7-77CDECD39A1C}" sibTransId="{7A8F7BEC-D56E-40DC-8DF1-3835E0477543}"/>
    <dgm:cxn modelId="{8FDA107B-1002-4860-AA1F-56CF44E8CFC5}" type="presOf" srcId="{CB372C6E-30A1-4CFD-8CBF-4767A8BAD0AB}" destId="{1E451770-126E-46EE-A234-3C8C069A6109}" srcOrd="0" destOrd="0" presId="urn:microsoft.com/office/officeart/2005/8/layout/cycle2"/>
    <dgm:cxn modelId="{A3A23987-273C-4F04-B847-62155DA50C81}" type="presOf" srcId="{056A0D06-C925-447E-829A-D876189CC1BC}" destId="{76F365BC-A142-4F46-9CF0-D6C363989A0D}" srcOrd="0" destOrd="0" presId="urn:microsoft.com/office/officeart/2005/8/layout/cycle2"/>
    <dgm:cxn modelId="{CDCB438A-6C30-4AE6-A56A-F41252219739}" type="presOf" srcId="{38DFD5D5-0103-41C6-92D5-5F903436518C}" destId="{B6F42454-ED8A-4625-8F93-D31E1CE1DF1A}" srcOrd="0" destOrd="0" presId="urn:microsoft.com/office/officeart/2005/8/layout/cycle2"/>
    <dgm:cxn modelId="{85A6399D-D392-49F8-82EF-BEDA31A0C655}" type="presOf" srcId="{49C2D4DE-4C56-4DA1-8A8B-FB504A1AAB7F}" destId="{C5E7A599-6F55-4EC7-8497-12A6A77A7367}" srcOrd="0" destOrd="0" presId="urn:microsoft.com/office/officeart/2005/8/layout/cycle2"/>
    <dgm:cxn modelId="{03BF9FA6-3FD9-46D1-9426-B455F8D06493}" type="presOf" srcId="{92FBE124-1F5F-4B32-B0CF-29C8598BA33B}" destId="{2A417C3D-FF57-4A77-AB02-7D0F1F243803}" srcOrd="1" destOrd="0" presId="urn:microsoft.com/office/officeart/2005/8/layout/cycle2"/>
    <dgm:cxn modelId="{C3CEE3BB-EB8F-42A9-8133-F70416FDAB84}" srcId="{358E91BB-3EE1-4992-8539-EE8446A2EE58}" destId="{CB372C6E-30A1-4CFD-8CBF-4767A8BAD0AB}" srcOrd="1" destOrd="0" parTransId="{5292A200-1D55-43A4-A65B-4225D1A1A6BD}" sibTransId="{92FBE124-1F5F-4B32-B0CF-29C8598BA33B}"/>
    <dgm:cxn modelId="{B82CB3CC-0F09-40FA-8D64-CF8E4B73609B}" type="presOf" srcId="{7A8F7BEC-D56E-40DC-8DF1-3835E0477543}" destId="{0070306A-E194-4E5E-97DA-780374D5114D}" srcOrd="1" destOrd="0" presId="urn:microsoft.com/office/officeart/2005/8/layout/cycle2"/>
    <dgm:cxn modelId="{366AFED8-C479-4C59-8384-143CB230EDD8}" srcId="{358E91BB-3EE1-4992-8539-EE8446A2EE58}" destId="{49C2D4DE-4C56-4DA1-8A8B-FB504A1AAB7F}" srcOrd="2" destOrd="0" parTransId="{02097E65-D7D0-4926-910F-8F2E2CDE35E1}" sibTransId="{B4FA086A-8FA3-4E4A-89A0-9767E4A9340D}"/>
    <dgm:cxn modelId="{9C8D1ADD-C9C7-43F9-8F85-B139198AD8CF}" type="presOf" srcId="{358E91BB-3EE1-4992-8539-EE8446A2EE58}" destId="{72F09E51-9FB7-4E19-BA7A-8E8AD59800E3}" srcOrd="0" destOrd="0" presId="urn:microsoft.com/office/officeart/2005/8/layout/cycle2"/>
    <dgm:cxn modelId="{B4BA472F-22BC-43CB-A078-64FDA1B3A555}" type="presParOf" srcId="{72F09E51-9FB7-4E19-BA7A-8E8AD59800E3}" destId="{76F365BC-A142-4F46-9CF0-D6C363989A0D}" srcOrd="0" destOrd="0" presId="urn:microsoft.com/office/officeart/2005/8/layout/cycle2"/>
    <dgm:cxn modelId="{A4861D06-E238-4046-824F-717E00F42B43}" type="presParOf" srcId="{72F09E51-9FB7-4E19-BA7A-8E8AD59800E3}" destId="{0A095378-6FF9-43EF-B9DD-27C02711FA25}" srcOrd="1" destOrd="0" presId="urn:microsoft.com/office/officeart/2005/8/layout/cycle2"/>
    <dgm:cxn modelId="{2376343D-9E6C-40D1-B927-A1C768F73539}" type="presParOf" srcId="{0A095378-6FF9-43EF-B9DD-27C02711FA25}" destId="{8DFDC151-44F3-49B9-A856-862BA60FD216}" srcOrd="0" destOrd="0" presId="urn:microsoft.com/office/officeart/2005/8/layout/cycle2"/>
    <dgm:cxn modelId="{B772D81B-9248-4B56-A088-572595BAAA9E}" type="presParOf" srcId="{72F09E51-9FB7-4E19-BA7A-8E8AD59800E3}" destId="{1E451770-126E-46EE-A234-3C8C069A6109}" srcOrd="2" destOrd="0" presId="urn:microsoft.com/office/officeart/2005/8/layout/cycle2"/>
    <dgm:cxn modelId="{4CD68732-2E3A-4952-8610-4155DDE8CC9D}" type="presParOf" srcId="{72F09E51-9FB7-4E19-BA7A-8E8AD59800E3}" destId="{CB0090F9-541F-405A-90FD-33FA61878C7D}" srcOrd="3" destOrd="0" presId="urn:microsoft.com/office/officeart/2005/8/layout/cycle2"/>
    <dgm:cxn modelId="{C1FB4BAC-DED1-446B-AAD5-870B64663A8F}" type="presParOf" srcId="{CB0090F9-541F-405A-90FD-33FA61878C7D}" destId="{2A417C3D-FF57-4A77-AB02-7D0F1F243803}" srcOrd="0" destOrd="0" presId="urn:microsoft.com/office/officeart/2005/8/layout/cycle2"/>
    <dgm:cxn modelId="{5E88B4E3-8098-43D1-8C23-EDF04FE48E5B}" type="presParOf" srcId="{72F09E51-9FB7-4E19-BA7A-8E8AD59800E3}" destId="{C5E7A599-6F55-4EC7-8497-12A6A77A7367}" srcOrd="4" destOrd="0" presId="urn:microsoft.com/office/officeart/2005/8/layout/cycle2"/>
    <dgm:cxn modelId="{B3677E8F-A043-4AB5-B65B-526937630470}" type="presParOf" srcId="{72F09E51-9FB7-4E19-BA7A-8E8AD59800E3}" destId="{1ED3D88C-B299-42B3-A703-98BF4284CED3}" srcOrd="5" destOrd="0" presId="urn:microsoft.com/office/officeart/2005/8/layout/cycle2"/>
    <dgm:cxn modelId="{919DE938-9B2B-4EC4-8670-B65B7C401844}" type="presParOf" srcId="{1ED3D88C-B299-42B3-A703-98BF4284CED3}" destId="{3887D1FA-2879-479D-BFD6-09C3825994AB}" srcOrd="0" destOrd="0" presId="urn:microsoft.com/office/officeart/2005/8/layout/cycle2"/>
    <dgm:cxn modelId="{4187199B-BA14-4B0E-893D-E75EFF92FBC8}" type="presParOf" srcId="{72F09E51-9FB7-4E19-BA7A-8E8AD59800E3}" destId="{B6F42454-ED8A-4625-8F93-D31E1CE1DF1A}" srcOrd="6" destOrd="0" presId="urn:microsoft.com/office/officeart/2005/8/layout/cycle2"/>
    <dgm:cxn modelId="{2FC5A331-1BFF-426A-AB89-5346C524CBE6}" type="presParOf" srcId="{72F09E51-9FB7-4E19-BA7A-8E8AD59800E3}" destId="{4D7C2DF9-AE46-4F9C-AA9D-9622DF02747D}" srcOrd="7" destOrd="0" presId="urn:microsoft.com/office/officeart/2005/8/layout/cycle2"/>
    <dgm:cxn modelId="{7FA7FEF6-E58C-426B-8B99-E11F1F3D5548}" type="presParOf" srcId="{4D7C2DF9-AE46-4F9C-AA9D-9622DF02747D}" destId="{0070306A-E194-4E5E-97DA-780374D5114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A19C67-2497-45F2-B1AD-D90944A56A1D}"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5F9A84D0-1D86-4D07-B94C-FD5DB56E4A91}">
      <dgm:prSet phldrT="[Text]" custT="1"/>
      <dgm:spPr/>
      <dgm:t>
        <a:bodyPr/>
        <a:lstStyle/>
        <a:p>
          <a:r>
            <a:rPr lang="en-US" sz="4900"/>
            <a:t>Scripture</a:t>
          </a:r>
          <a:endParaRPr lang="en-US" sz="3600"/>
        </a:p>
      </dgm:t>
    </dgm:pt>
    <dgm:pt modelId="{DE48B85F-E972-44AD-9111-DF5CBC97CB53}" type="parTrans" cxnId="{FB83C565-0435-46C2-B9D4-1C68A5C1D2B1}">
      <dgm:prSet/>
      <dgm:spPr/>
      <dgm:t>
        <a:bodyPr/>
        <a:lstStyle/>
        <a:p>
          <a:endParaRPr lang="en-US"/>
        </a:p>
      </dgm:t>
    </dgm:pt>
    <dgm:pt modelId="{51F311A9-B747-4FD3-A578-B1BF8F14ED1B}" type="sibTrans" cxnId="{FB83C565-0435-46C2-B9D4-1C68A5C1D2B1}">
      <dgm:prSet/>
      <dgm:spPr/>
      <dgm:t>
        <a:bodyPr/>
        <a:lstStyle/>
        <a:p>
          <a:endParaRPr lang="en-US"/>
        </a:p>
      </dgm:t>
    </dgm:pt>
    <dgm:pt modelId="{2BB366B1-49FF-432F-B933-1DA5B5ADCFFC}">
      <dgm:prSet phldrT="[Text]" custT="1"/>
      <dgm:spPr/>
      <dgm:t>
        <a:bodyPr/>
        <a:lstStyle/>
        <a:p>
          <a:r>
            <a:rPr lang="en-US" sz="4900"/>
            <a:t>Tradition</a:t>
          </a:r>
          <a:endParaRPr lang="en-US" sz="3600"/>
        </a:p>
      </dgm:t>
    </dgm:pt>
    <dgm:pt modelId="{4C60ED5A-9176-43FF-8379-CB455C0F0CF3}" type="parTrans" cxnId="{D02D0E9B-7966-4E6A-ABF9-626E9CD8CA5A}">
      <dgm:prSet/>
      <dgm:spPr/>
      <dgm:t>
        <a:bodyPr/>
        <a:lstStyle/>
        <a:p>
          <a:endParaRPr lang="en-US"/>
        </a:p>
      </dgm:t>
    </dgm:pt>
    <dgm:pt modelId="{5BD3AEC4-E108-40B9-BE22-A4BB8302822A}" type="sibTrans" cxnId="{D02D0E9B-7966-4E6A-ABF9-626E9CD8CA5A}">
      <dgm:prSet/>
      <dgm:spPr/>
      <dgm:t>
        <a:bodyPr/>
        <a:lstStyle/>
        <a:p>
          <a:endParaRPr lang="en-US"/>
        </a:p>
      </dgm:t>
    </dgm:pt>
    <dgm:pt modelId="{944057FB-1D08-4EAD-9AD2-412FDD99EC08}">
      <dgm:prSet phldrT="[Text]" custT="1"/>
      <dgm:spPr/>
      <dgm:t>
        <a:bodyPr/>
        <a:lstStyle/>
        <a:p>
          <a:r>
            <a:rPr lang="en-US" sz="4900"/>
            <a:t>Experience</a:t>
          </a:r>
          <a:endParaRPr lang="en-US" sz="3600"/>
        </a:p>
      </dgm:t>
    </dgm:pt>
    <dgm:pt modelId="{8E7D967C-CA61-498F-8566-A727ACFB431F}" type="parTrans" cxnId="{01254ED4-6039-4279-9A41-DA6792241EBA}">
      <dgm:prSet/>
      <dgm:spPr/>
      <dgm:t>
        <a:bodyPr/>
        <a:lstStyle/>
        <a:p>
          <a:endParaRPr lang="en-US"/>
        </a:p>
      </dgm:t>
    </dgm:pt>
    <dgm:pt modelId="{6C21E390-FB51-492B-B910-92B664FFE0E5}" type="sibTrans" cxnId="{01254ED4-6039-4279-9A41-DA6792241EBA}">
      <dgm:prSet/>
      <dgm:spPr/>
      <dgm:t>
        <a:bodyPr/>
        <a:lstStyle/>
        <a:p>
          <a:endParaRPr lang="en-US"/>
        </a:p>
      </dgm:t>
    </dgm:pt>
    <dgm:pt modelId="{B5136B17-E3E9-4A35-AFED-56189F3064FB}">
      <dgm:prSet phldrT="[Text]" custT="1"/>
      <dgm:spPr/>
      <dgm:t>
        <a:bodyPr/>
        <a:lstStyle/>
        <a:p>
          <a:r>
            <a:rPr lang="en-US" sz="4900"/>
            <a:t>Reason</a:t>
          </a:r>
          <a:endParaRPr lang="en-US" sz="3600"/>
        </a:p>
      </dgm:t>
    </dgm:pt>
    <dgm:pt modelId="{DD82F62E-C16F-4714-9E33-F3C8F1BD847C}" type="parTrans" cxnId="{841D2E9E-9EDB-4189-A86E-BE6B496FA8E9}">
      <dgm:prSet/>
      <dgm:spPr/>
      <dgm:t>
        <a:bodyPr/>
        <a:lstStyle/>
        <a:p>
          <a:endParaRPr lang="en-US"/>
        </a:p>
      </dgm:t>
    </dgm:pt>
    <dgm:pt modelId="{88C3A1FF-58DF-45B9-9C15-9747014C8E33}" type="sibTrans" cxnId="{841D2E9E-9EDB-4189-A86E-BE6B496FA8E9}">
      <dgm:prSet/>
      <dgm:spPr/>
      <dgm:t>
        <a:bodyPr/>
        <a:lstStyle/>
        <a:p>
          <a:endParaRPr lang="en-US"/>
        </a:p>
      </dgm:t>
    </dgm:pt>
    <dgm:pt modelId="{06B6340D-F81D-4722-B0E9-2EBE5DC0E18B}">
      <dgm:prSet phldrT="[Text]" custT="1"/>
      <dgm:spPr/>
      <dgm:t>
        <a:bodyPr lIns="0" rIns="0"/>
        <a:lstStyle/>
        <a:p>
          <a:r>
            <a:rPr lang="en-US" sz="1800" dirty="0"/>
            <a:t>Ministry Cultural Center</a:t>
          </a:r>
          <a:br>
            <a:rPr lang="en-US" sz="1800" dirty="0"/>
          </a:br>
          <a:r>
            <a:rPr lang="en-US" sz="1800" dirty="0"/>
            <a:t>(Core Competencies)</a:t>
          </a:r>
        </a:p>
      </dgm:t>
    </dgm:pt>
    <dgm:pt modelId="{7B860F66-EC64-41DA-A2CD-1EAFA603D560}" type="sibTrans" cxnId="{605CDF64-A3CB-42A8-8741-EBA452EA21DE}">
      <dgm:prSet/>
      <dgm:spPr/>
      <dgm:t>
        <a:bodyPr/>
        <a:lstStyle/>
        <a:p>
          <a:endParaRPr lang="en-US"/>
        </a:p>
      </dgm:t>
    </dgm:pt>
    <dgm:pt modelId="{7B64C04F-6534-4FB6-921C-3439D530D2A4}" type="parTrans" cxnId="{605CDF64-A3CB-42A8-8741-EBA452EA21DE}">
      <dgm:prSet/>
      <dgm:spPr/>
      <dgm:t>
        <a:bodyPr/>
        <a:lstStyle/>
        <a:p>
          <a:endParaRPr lang="en-US"/>
        </a:p>
      </dgm:t>
    </dgm:pt>
    <dgm:pt modelId="{2501C03D-B04F-422D-BF7D-3BC2150FB7AF}" type="pres">
      <dgm:prSet presAssocID="{C9A19C67-2497-45F2-B1AD-D90944A56A1D}" presName="diagram" presStyleCnt="0">
        <dgm:presLayoutVars>
          <dgm:chMax val="1"/>
          <dgm:dir/>
          <dgm:animLvl val="ctr"/>
          <dgm:resizeHandles val="exact"/>
        </dgm:presLayoutVars>
      </dgm:prSet>
      <dgm:spPr/>
    </dgm:pt>
    <dgm:pt modelId="{23D63AC7-E059-485D-A787-B80F1208285F}" type="pres">
      <dgm:prSet presAssocID="{C9A19C67-2497-45F2-B1AD-D90944A56A1D}" presName="matrix" presStyleCnt="0"/>
      <dgm:spPr/>
    </dgm:pt>
    <dgm:pt modelId="{F4449BE0-01D7-4853-A47F-C99822849875}" type="pres">
      <dgm:prSet presAssocID="{C9A19C67-2497-45F2-B1AD-D90944A56A1D}" presName="tile1" presStyleLbl="node1" presStyleIdx="0" presStyleCnt="4"/>
      <dgm:spPr/>
    </dgm:pt>
    <dgm:pt modelId="{5D8A7174-73BA-45A5-8AD7-9EF2915B108E}" type="pres">
      <dgm:prSet presAssocID="{C9A19C67-2497-45F2-B1AD-D90944A56A1D}" presName="tile1text" presStyleLbl="node1" presStyleIdx="0" presStyleCnt="4">
        <dgm:presLayoutVars>
          <dgm:chMax val="0"/>
          <dgm:chPref val="0"/>
          <dgm:bulletEnabled val="1"/>
        </dgm:presLayoutVars>
      </dgm:prSet>
      <dgm:spPr/>
    </dgm:pt>
    <dgm:pt modelId="{5524A025-7F59-4428-ADD0-EEF138791625}" type="pres">
      <dgm:prSet presAssocID="{C9A19C67-2497-45F2-B1AD-D90944A56A1D}" presName="tile2" presStyleLbl="node1" presStyleIdx="1" presStyleCnt="4"/>
      <dgm:spPr/>
    </dgm:pt>
    <dgm:pt modelId="{D79F6974-42A5-4055-8502-7DA1FD1CC8F8}" type="pres">
      <dgm:prSet presAssocID="{C9A19C67-2497-45F2-B1AD-D90944A56A1D}" presName="tile2text" presStyleLbl="node1" presStyleIdx="1" presStyleCnt="4">
        <dgm:presLayoutVars>
          <dgm:chMax val="0"/>
          <dgm:chPref val="0"/>
          <dgm:bulletEnabled val="1"/>
        </dgm:presLayoutVars>
      </dgm:prSet>
      <dgm:spPr/>
    </dgm:pt>
    <dgm:pt modelId="{384B3A1D-225B-4019-8366-8194A174AB51}" type="pres">
      <dgm:prSet presAssocID="{C9A19C67-2497-45F2-B1AD-D90944A56A1D}" presName="tile3" presStyleLbl="node1" presStyleIdx="2" presStyleCnt="4"/>
      <dgm:spPr/>
    </dgm:pt>
    <dgm:pt modelId="{BC23ECDC-0F49-463B-855D-D7D8A8B823CE}" type="pres">
      <dgm:prSet presAssocID="{C9A19C67-2497-45F2-B1AD-D90944A56A1D}" presName="tile3text" presStyleLbl="node1" presStyleIdx="2" presStyleCnt="4">
        <dgm:presLayoutVars>
          <dgm:chMax val="0"/>
          <dgm:chPref val="0"/>
          <dgm:bulletEnabled val="1"/>
        </dgm:presLayoutVars>
      </dgm:prSet>
      <dgm:spPr/>
    </dgm:pt>
    <dgm:pt modelId="{36396048-277C-440D-82C5-4F5573E87E6E}" type="pres">
      <dgm:prSet presAssocID="{C9A19C67-2497-45F2-B1AD-D90944A56A1D}" presName="tile4" presStyleLbl="node1" presStyleIdx="3" presStyleCnt="4"/>
      <dgm:spPr/>
    </dgm:pt>
    <dgm:pt modelId="{29E90573-BEB8-4B8E-83D4-844C29217BA7}" type="pres">
      <dgm:prSet presAssocID="{C9A19C67-2497-45F2-B1AD-D90944A56A1D}" presName="tile4text" presStyleLbl="node1" presStyleIdx="3" presStyleCnt="4">
        <dgm:presLayoutVars>
          <dgm:chMax val="0"/>
          <dgm:chPref val="0"/>
          <dgm:bulletEnabled val="1"/>
        </dgm:presLayoutVars>
      </dgm:prSet>
      <dgm:spPr/>
    </dgm:pt>
    <dgm:pt modelId="{E35B80C2-8C7B-41A7-8BDF-A87140126A10}" type="pres">
      <dgm:prSet presAssocID="{C9A19C67-2497-45F2-B1AD-D90944A56A1D}" presName="centerTile" presStyleLbl="fgShp" presStyleIdx="0" presStyleCnt="1" custScaleX="109822" custScaleY="119042" custLinFactNeighborX="-5687" custLinFactNeighborY="-37774">
        <dgm:presLayoutVars>
          <dgm:chMax val="0"/>
          <dgm:chPref val="0"/>
        </dgm:presLayoutVars>
      </dgm:prSet>
      <dgm:spPr/>
    </dgm:pt>
  </dgm:ptLst>
  <dgm:cxnLst>
    <dgm:cxn modelId="{CE80FA0A-CF8B-4F21-AE60-279E217FE544}" type="presOf" srcId="{C9A19C67-2497-45F2-B1AD-D90944A56A1D}" destId="{2501C03D-B04F-422D-BF7D-3BC2150FB7AF}" srcOrd="0" destOrd="0" presId="urn:microsoft.com/office/officeart/2005/8/layout/matrix1"/>
    <dgm:cxn modelId="{04E7AE37-EBEB-4CEC-A145-BA7F2716AD05}" type="presOf" srcId="{5F9A84D0-1D86-4D07-B94C-FD5DB56E4A91}" destId="{5D8A7174-73BA-45A5-8AD7-9EF2915B108E}" srcOrd="1" destOrd="0" presId="urn:microsoft.com/office/officeart/2005/8/layout/matrix1"/>
    <dgm:cxn modelId="{BF2F125D-72B3-40DF-8BA4-7BA3D4033A7E}" type="presOf" srcId="{944057FB-1D08-4EAD-9AD2-412FDD99EC08}" destId="{384B3A1D-225B-4019-8366-8194A174AB51}" srcOrd="0" destOrd="0" presId="urn:microsoft.com/office/officeart/2005/8/layout/matrix1"/>
    <dgm:cxn modelId="{34855261-7EEF-4441-92F8-66C5C87779FE}" type="presOf" srcId="{B5136B17-E3E9-4A35-AFED-56189F3064FB}" destId="{36396048-277C-440D-82C5-4F5573E87E6E}" srcOrd="0" destOrd="0" presId="urn:microsoft.com/office/officeart/2005/8/layout/matrix1"/>
    <dgm:cxn modelId="{605CDF64-A3CB-42A8-8741-EBA452EA21DE}" srcId="{C9A19C67-2497-45F2-B1AD-D90944A56A1D}" destId="{06B6340D-F81D-4722-B0E9-2EBE5DC0E18B}" srcOrd="0" destOrd="0" parTransId="{7B64C04F-6534-4FB6-921C-3439D530D2A4}" sibTransId="{7B860F66-EC64-41DA-A2CD-1EAFA603D560}"/>
    <dgm:cxn modelId="{FB83C565-0435-46C2-B9D4-1C68A5C1D2B1}" srcId="{06B6340D-F81D-4722-B0E9-2EBE5DC0E18B}" destId="{5F9A84D0-1D86-4D07-B94C-FD5DB56E4A91}" srcOrd="0" destOrd="0" parTransId="{DE48B85F-E972-44AD-9111-DF5CBC97CB53}" sibTransId="{51F311A9-B747-4FD3-A578-B1BF8F14ED1B}"/>
    <dgm:cxn modelId="{A0737E48-004A-4B89-9969-3E8156B12787}" type="presOf" srcId="{944057FB-1D08-4EAD-9AD2-412FDD99EC08}" destId="{BC23ECDC-0F49-463B-855D-D7D8A8B823CE}" srcOrd="1" destOrd="0" presId="urn:microsoft.com/office/officeart/2005/8/layout/matrix1"/>
    <dgm:cxn modelId="{B4528672-34F9-46C0-8171-1237E4A3A336}" type="presOf" srcId="{2BB366B1-49FF-432F-B933-1DA5B5ADCFFC}" destId="{D79F6974-42A5-4055-8502-7DA1FD1CC8F8}" srcOrd="1" destOrd="0" presId="urn:microsoft.com/office/officeart/2005/8/layout/matrix1"/>
    <dgm:cxn modelId="{95767B73-ED18-479F-BEDB-E02B5A9451A8}" type="presOf" srcId="{06B6340D-F81D-4722-B0E9-2EBE5DC0E18B}" destId="{E35B80C2-8C7B-41A7-8BDF-A87140126A10}" srcOrd="0" destOrd="0" presId="urn:microsoft.com/office/officeart/2005/8/layout/matrix1"/>
    <dgm:cxn modelId="{D39E008B-2E82-44B8-86C2-499CC66FC92E}" type="presOf" srcId="{B5136B17-E3E9-4A35-AFED-56189F3064FB}" destId="{29E90573-BEB8-4B8E-83D4-844C29217BA7}" srcOrd="1" destOrd="0" presId="urn:microsoft.com/office/officeart/2005/8/layout/matrix1"/>
    <dgm:cxn modelId="{D02D0E9B-7966-4E6A-ABF9-626E9CD8CA5A}" srcId="{06B6340D-F81D-4722-B0E9-2EBE5DC0E18B}" destId="{2BB366B1-49FF-432F-B933-1DA5B5ADCFFC}" srcOrd="1" destOrd="0" parTransId="{4C60ED5A-9176-43FF-8379-CB455C0F0CF3}" sibTransId="{5BD3AEC4-E108-40B9-BE22-A4BB8302822A}"/>
    <dgm:cxn modelId="{841D2E9E-9EDB-4189-A86E-BE6B496FA8E9}" srcId="{06B6340D-F81D-4722-B0E9-2EBE5DC0E18B}" destId="{B5136B17-E3E9-4A35-AFED-56189F3064FB}" srcOrd="3" destOrd="0" parTransId="{DD82F62E-C16F-4714-9E33-F3C8F1BD847C}" sibTransId="{88C3A1FF-58DF-45B9-9C15-9747014C8E33}"/>
    <dgm:cxn modelId="{57AD5BA8-065F-4E85-989A-76DE77B2ADA3}" type="presOf" srcId="{2BB366B1-49FF-432F-B933-1DA5B5ADCFFC}" destId="{5524A025-7F59-4428-ADD0-EEF138791625}" srcOrd="0" destOrd="0" presId="urn:microsoft.com/office/officeart/2005/8/layout/matrix1"/>
    <dgm:cxn modelId="{01254ED4-6039-4279-9A41-DA6792241EBA}" srcId="{06B6340D-F81D-4722-B0E9-2EBE5DC0E18B}" destId="{944057FB-1D08-4EAD-9AD2-412FDD99EC08}" srcOrd="2" destOrd="0" parTransId="{8E7D967C-CA61-498F-8566-A727ACFB431F}" sibTransId="{6C21E390-FB51-492B-B910-92B664FFE0E5}"/>
    <dgm:cxn modelId="{5A2D0BE4-842E-4E50-8314-9E3509D8D77C}" type="presOf" srcId="{5F9A84D0-1D86-4D07-B94C-FD5DB56E4A91}" destId="{F4449BE0-01D7-4853-A47F-C99822849875}" srcOrd="0" destOrd="0" presId="urn:microsoft.com/office/officeart/2005/8/layout/matrix1"/>
    <dgm:cxn modelId="{3B60F792-AE6B-411E-9070-19454CDF5B3D}" type="presParOf" srcId="{2501C03D-B04F-422D-BF7D-3BC2150FB7AF}" destId="{23D63AC7-E059-485D-A787-B80F1208285F}" srcOrd="0" destOrd="0" presId="urn:microsoft.com/office/officeart/2005/8/layout/matrix1"/>
    <dgm:cxn modelId="{53BB3C46-8C08-4CB2-B4FC-96E471042953}" type="presParOf" srcId="{23D63AC7-E059-485D-A787-B80F1208285F}" destId="{F4449BE0-01D7-4853-A47F-C99822849875}" srcOrd="0" destOrd="0" presId="urn:microsoft.com/office/officeart/2005/8/layout/matrix1"/>
    <dgm:cxn modelId="{3CBEB6A5-9379-4C64-90EC-FB4A906A048B}" type="presParOf" srcId="{23D63AC7-E059-485D-A787-B80F1208285F}" destId="{5D8A7174-73BA-45A5-8AD7-9EF2915B108E}" srcOrd="1" destOrd="0" presId="urn:microsoft.com/office/officeart/2005/8/layout/matrix1"/>
    <dgm:cxn modelId="{C7B0380B-A701-4864-B5E3-F576094366E9}" type="presParOf" srcId="{23D63AC7-E059-485D-A787-B80F1208285F}" destId="{5524A025-7F59-4428-ADD0-EEF138791625}" srcOrd="2" destOrd="0" presId="urn:microsoft.com/office/officeart/2005/8/layout/matrix1"/>
    <dgm:cxn modelId="{C6E03006-B728-4199-9460-6858872CCCAC}" type="presParOf" srcId="{23D63AC7-E059-485D-A787-B80F1208285F}" destId="{D79F6974-42A5-4055-8502-7DA1FD1CC8F8}" srcOrd="3" destOrd="0" presId="urn:microsoft.com/office/officeart/2005/8/layout/matrix1"/>
    <dgm:cxn modelId="{A8451D37-29F8-4132-BB0B-106067F8D746}" type="presParOf" srcId="{23D63AC7-E059-485D-A787-B80F1208285F}" destId="{384B3A1D-225B-4019-8366-8194A174AB51}" srcOrd="4" destOrd="0" presId="urn:microsoft.com/office/officeart/2005/8/layout/matrix1"/>
    <dgm:cxn modelId="{FADA0704-4C7A-4F07-BB10-873EE6D23AB3}" type="presParOf" srcId="{23D63AC7-E059-485D-A787-B80F1208285F}" destId="{BC23ECDC-0F49-463B-855D-D7D8A8B823CE}" srcOrd="5" destOrd="0" presId="urn:microsoft.com/office/officeart/2005/8/layout/matrix1"/>
    <dgm:cxn modelId="{0CCBCEC2-0970-46D3-9C4B-FDBF6F931496}" type="presParOf" srcId="{23D63AC7-E059-485D-A787-B80F1208285F}" destId="{36396048-277C-440D-82C5-4F5573E87E6E}" srcOrd="6" destOrd="0" presId="urn:microsoft.com/office/officeart/2005/8/layout/matrix1"/>
    <dgm:cxn modelId="{B2B9868A-7CC9-4819-9C0B-A35303CAC908}" type="presParOf" srcId="{23D63AC7-E059-485D-A787-B80F1208285F}" destId="{29E90573-BEB8-4B8E-83D4-844C29217BA7}" srcOrd="7" destOrd="0" presId="urn:microsoft.com/office/officeart/2005/8/layout/matrix1"/>
    <dgm:cxn modelId="{4EA4A8CA-8652-4DCE-B7BD-744CD0C9DEF8}" type="presParOf" srcId="{2501C03D-B04F-422D-BF7D-3BC2150FB7AF}" destId="{E35B80C2-8C7B-41A7-8BDF-A87140126A1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A19C67-2497-45F2-B1AD-D90944A56A1D}"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5F9A84D0-1D86-4D07-B94C-FD5DB56E4A91}">
      <dgm:prSet phldrT="[Text]" custT="1"/>
      <dgm:spPr/>
      <dgm:t>
        <a:bodyPr/>
        <a:lstStyle/>
        <a:p>
          <a:r>
            <a:rPr lang="en-US" sz="4900"/>
            <a:t>Scripture</a:t>
          </a:r>
          <a:endParaRPr lang="en-US" sz="3600"/>
        </a:p>
      </dgm:t>
    </dgm:pt>
    <dgm:pt modelId="{DE48B85F-E972-44AD-9111-DF5CBC97CB53}" type="parTrans" cxnId="{FB83C565-0435-46C2-B9D4-1C68A5C1D2B1}">
      <dgm:prSet/>
      <dgm:spPr/>
      <dgm:t>
        <a:bodyPr/>
        <a:lstStyle/>
        <a:p>
          <a:endParaRPr lang="en-US"/>
        </a:p>
      </dgm:t>
    </dgm:pt>
    <dgm:pt modelId="{51F311A9-B747-4FD3-A578-B1BF8F14ED1B}" type="sibTrans" cxnId="{FB83C565-0435-46C2-B9D4-1C68A5C1D2B1}">
      <dgm:prSet/>
      <dgm:spPr/>
      <dgm:t>
        <a:bodyPr/>
        <a:lstStyle/>
        <a:p>
          <a:endParaRPr lang="en-US"/>
        </a:p>
      </dgm:t>
    </dgm:pt>
    <dgm:pt modelId="{2BB366B1-49FF-432F-B933-1DA5B5ADCFFC}">
      <dgm:prSet phldrT="[Text]" custT="1"/>
      <dgm:spPr/>
      <dgm:t>
        <a:bodyPr/>
        <a:lstStyle/>
        <a:p>
          <a:r>
            <a:rPr lang="en-US" sz="4900"/>
            <a:t>Tradition</a:t>
          </a:r>
          <a:endParaRPr lang="en-US" sz="3600"/>
        </a:p>
      </dgm:t>
    </dgm:pt>
    <dgm:pt modelId="{4C60ED5A-9176-43FF-8379-CB455C0F0CF3}" type="parTrans" cxnId="{D02D0E9B-7966-4E6A-ABF9-626E9CD8CA5A}">
      <dgm:prSet/>
      <dgm:spPr/>
      <dgm:t>
        <a:bodyPr/>
        <a:lstStyle/>
        <a:p>
          <a:endParaRPr lang="en-US"/>
        </a:p>
      </dgm:t>
    </dgm:pt>
    <dgm:pt modelId="{5BD3AEC4-E108-40B9-BE22-A4BB8302822A}" type="sibTrans" cxnId="{D02D0E9B-7966-4E6A-ABF9-626E9CD8CA5A}">
      <dgm:prSet/>
      <dgm:spPr/>
      <dgm:t>
        <a:bodyPr/>
        <a:lstStyle/>
        <a:p>
          <a:endParaRPr lang="en-US"/>
        </a:p>
      </dgm:t>
    </dgm:pt>
    <dgm:pt modelId="{944057FB-1D08-4EAD-9AD2-412FDD99EC08}">
      <dgm:prSet phldrT="[Text]" custT="1"/>
      <dgm:spPr/>
      <dgm:t>
        <a:bodyPr/>
        <a:lstStyle/>
        <a:p>
          <a:r>
            <a:rPr lang="en-US" sz="4900"/>
            <a:t>Experience</a:t>
          </a:r>
          <a:endParaRPr lang="en-US" sz="3600"/>
        </a:p>
      </dgm:t>
    </dgm:pt>
    <dgm:pt modelId="{8E7D967C-CA61-498F-8566-A727ACFB431F}" type="parTrans" cxnId="{01254ED4-6039-4279-9A41-DA6792241EBA}">
      <dgm:prSet/>
      <dgm:spPr/>
      <dgm:t>
        <a:bodyPr/>
        <a:lstStyle/>
        <a:p>
          <a:endParaRPr lang="en-US"/>
        </a:p>
      </dgm:t>
    </dgm:pt>
    <dgm:pt modelId="{6C21E390-FB51-492B-B910-92B664FFE0E5}" type="sibTrans" cxnId="{01254ED4-6039-4279-9A41-DA6792241EBA}">
      <dgm:prSet/>
      <dgm:spPr/>
      <dgm:t>
        <a:bodyPr/>
        <a:lstStyle/>
        <a:p>
          <a:endParaRPr lang="en-US"/>
        </a:p>
      </dgm:t>
    </dgm:pt>
    <dgm:pt modelId="{B5136B17-E3E9-4A35-AFED-56189F3064FB}">
      <dgm:prSet phldrT="[Text]" custT="1"/>
      <dgm:spPr/>
      <dgm:t>
        <a:bodyPr/>
        <a:lstStyle/>
        <a:p>
          <a:r>
            <a:rPr lang="en-US" sz="4900"/>
            <a:t>Reason</a:t>
          </a:r>
          <a:endParaRPr lang="en-US" sz="3600"/>
        </a:p>
      </dgm:t>
    </dgm:pt>
    <dgm:pt modelId="{DD82F62E-C16F-4714-9E33-F3C8F1BD847C}" type="parTrans" cxnId="{841D2E9E-9EDB-4189-A86E-BE6B496FA8E9}">
      <dgm:prSet/>
      <dgm:spPr/>
      <dgm:t>
        <a:bodyPr/>
        <a:lstStyle/>
        <a:p>
          <a:endParaRPr lang="en-US"/>
        </a:p>
      </dgm:t>
    </dgm:pt>
    <dgm:pt modelId="{88C3A1FF-58DF-45B9-9C15-9747014C8E33}" type="sibTrans" cxnId="{841D2E9E-9EDB-4189-A86E-BE6B496FA8E9}">
      <dgm:prSet/>
      <dgm:spPr/>
      <dgm:t>
        <a:bodyPr/>
        <a:lstStyle/>
        <a:p>
          <a:endParaRPr lang="en-US"/>
        </a:p>
      </dgm:t>
    </dgm:pt>
    <dgm:pt modelId="{06B6340D-F81D-4722-B0E9-2EBE5DC0E18B}">
      <dgm:prSet phldrT="[Text]" custT="1"/>
      <dgm:spPr/>
      <dgm:t>
        <a:bodyPr lIns="0" rIns="0"/>
        <a:lstStyle/>
        <a:p>
          <a:r>
            <a:rPr lang="en-US" sz="1800" dirty="0"/>
            <a:t>Ministry Cultural Center</a:t>
          </a:r>
          <a:br>
            <a:rPr lang="en-US" sz="1800" dirty="0"/>
          </a:br>
          <a:r>
            <a:rPr lang="en-US" sz="1800" dirty="0"/>
            <a:t>(Core Competencies)</a:t>
          </a:r>
        </a:p>
      </dgm:t>
    </dgm:pt>
    <dgm:pt modelId="{7B860F66-EC64-41DA-A2CD-1EAFA603D560}" type="sibTrans" cxnId="{605CDF64-A3CB-42A8-8741-EBA452EA21DE}">
      <dgm:prSet/>
      <dgm:spPr/>
      <dgm:t>
        <a:bodyPr/>
        <a:lstStyle/>
        <a:p>
          <a:endParaRPr lang="en-US"/>
        </a:p>
      </dgm:t>
    </dgm:pt>
    <dgm:pt modelId="{7B64C04F-6534-4FB6-921C-3439D530D2A4}" type="parTrans" cxnId="{605CDF64-A3CB-42A8-8741-EBA452EA21DE}">
      <dgm:prSet/>
      <dgm:spPr/>
      <dgm:t>
        <a:bodyPr/>
        <a:lstStyle/>
        <a:p>
          <a:endParaRPr lang="en-US"/>
        </a:p>
      </dgm:t>
    </dgm:pt>
    <dgm:pt modelId="{2501C03D-B04F-422D-BF7D-3BC2150FB7AF}" type="pres">
      <dgm:prSet presAssocID="{C9A19C67-2497-45F2-B1AD-D90944A56A1D}" presName="diagram" presStyleCnt="0">
        <dgm:presLayoutVars>
          <dgm:chMax val="1"/>
          <dgm:dir/>
          <dgm:animLvl val="ctr"/>
          <dgm:resizeHandles val="exact"/>
        </dgm:presLayoutVars>
      </dgm:prSet>
      <dgm:spPr/>
    </dgm:pt>
    <dgm:pt modelId="{23D63AC7-E059-485D-A787-B80F1208285F}" type="pres">
      <dgm:prSet presAssocID="{C9A19C67-2497-45F2-B1AD-D90944A56A1D}" presName="matrix" presStyleCnt="0"/>
      <dgm:spPr/>
    </dgm:pt>
    <dgm:pt modelId="{F4449BE0-01D7-4853-A47F-C99822849875}" type="pres">
      <dgm:prSet presAssocID="{C9A19C67-2497-45F2-B1AD-D90944A56A1D}" presName="tile1" presStyleLbl="node1" presStyleIdx="0" presStyleCnt="4"/>
      <dgm:spPr/>
    </dgm:pt>
    <dgm:pt modelId="{5D8A7174-73BA-45A5-8AD7-9EF2915B108E}" type="pres">
      <dgm:prSet presAssocID="{C9A19C67-2497-45F2-B1AD-D90944A56A1D}" presName="tile1text" presStyleLbl="node1" presStyleIdx="0" presStyleCnt="4">
        <dgm:presLayoutVars>
          <dgm:chMax val="0"/>
          <dgm:chPref val="0"/>
          <dgm:bulletEnabled val="1"/>
        </dgm:presLayoutVars>
      </dgm:prSet>
      <dgm:spPr/>
    </dgm:pt>
    <dgm:pt modelId="{5524A025-7F59-4428-ADD0-EEF138791625}" type="pres">
      <dgm:prSet presAssocID="{C9A19C67-2497-45F2-B1AD-D90944A56A1D}" presName="tile2" presStyleLbl="node1" presStyleIdx="1" presStyleCnt="4"/>
      <dgm:spPr/>
    </dgm:pt>
    <dgm:pt modelId="{D79F6974-42A5-4055-8502-7DA1FD1CC8F8}" type="pres">
      <dgm:prSet presAssocID="{C9A19C67-2497-45F2-B1AD-D90944A56A1D}" presName="tile2text" presStyleLbl="node1" presStyleIdx="1" presStyleCnt="4">
        <dgm:presLayoutVars>
          <dgm:chMax val="0"/>
          <dgm:chPref val="0"/>
          <dgm:bulletEnabled val="1"/>
        </dgm:presLayoutVars>
      </dgm:prSet>
      <dgm:spPr/>
    </dgm:pt>
    <dgm:pt modelId="{384B3A1D-225B-4019-8366-8194A174AB51}" type="pres">
      <dgm:prSet presAssocID="{C9A19C67-2497-45F2-B1AD-D90944A56A1D}" presName="tile3" presStyleLbl="node1" presStyleIdx="2" presStyleCnt="4"/>
      <dgm:spPr/>
    </dgm:pt>
    <dgm:pt modelId="{BC23ECDC-0F49-463B-855D-D7D8A8B823CE}" type="pres">
      <dgm:prSet presAssocID="{C9A19C67-2497-45F2-B1AD-D90944A56A1D}" presName="tile3text" presStyleLbl="node1" presStyleIdx="2" presStyleCnt="4">
        <dgm:presLayoutVars>
          <dgm:chMax val="0"/>
          <dgm:chPref val="0"/>
          <dgm:bulletEnabled val="1"/>
        </dgm:presLayoutVars>
      </dgm:prSet>
      <dgm:spPr/>
    </dgm:pt>
    <dgm:pt modelId="{36396048-277C-440D-82C5-4F5573E87E6E}" type="pres">
      <dgm:prSet presAssocID="{C9A19C67-2497-45F2-B1AD-D90944A56A1D}" presName="tile4" presStyleLbl="node1" presStyleIdx="3" presStyleCnt="4"/>
      <dgm:spPr/>
    </dgm:pt>
    <dgm:pt modelId="{29E90573-BEB8-4B8E-83D4-844C29217BA7}" type="pres">
      <dgm:prSet presAssocID="{C9A19C67-2497-45F2-B1AD-D90944A56A1D}" presName="tile4text" presStyleLbl="node1" presStyleIdx="3" presStyleCnt="4">
        <dgm:presLayoutVars>
          <dgm:chMax val="0"/>
          <dgm:chPref val="0"/>
          <dgm:bulletEnabled val="1"/>
        </dgm:presLayoutVars>
      </dgm:prSet>
      <dgm:spPr/>
    </dgm:pt>
    <dgm:pt modelId="{E35B80C2-8C7B-41A7-8BDF-A87140126A10}" type="pres">
      <dgm:prSet presAssocID="{C9A19C67-2497-45F2-B1AD-D90944A56A1D}" presName="centerTile" presStyleLbl="fgShp" presStyleIdx="0" presStyleCnt="1" custScaleX="109822" custScaleY="119042" custLinFactNeighborX="-5710" custLinFactNeighborY="38198">
        <dgm:presLayoutVars>
          <dgm:chMax val="0"/>
          <dgm:chPref val="0"/>
        </dgm:presLayoutVars>
      </dgm:prSet>
      <dgm:spPr/>
    </dgm:pt>
  </dgm:ptLst>
  <dgm:cxnLst>
    <dgm:cxn modelId="{CE80FA0A-CF8B-4F21-AE60-279E217FE544}" type="presOf" srcId="{C9A19C67-2497-45F2-B1AD-D90944A56A1D}" destId="{2501C03D-B04F-422D-BF7D-3BC2150FB7AF}" srcOrd="0" destOrd="0" presId="urn:microsoft.com/office/officeart/2005/8/layout/matrix1"/>
    <dgm:cxn modelId="{04E7AE37-EBEB-4CEC-A145-BA7F2716AD05}" type="presOf" srcId="{5F9A84D0-1D86-4D07-B94C-FD5DB56E4A91}" destId="{5D8A7174-73BA-45A5-8AD7-9EF2915B108E}" srcOrd="1" destOrd="0" presId="urn:microsoft.com/office/officeart/2005/8/layout/matrix1"/>
    <dgm:cxn modelId="{BF2F125D-72B3-40DF-8BA4-7BA3D4033A7E}" type="presOf" srcId="{944057FB-1D08-4EAD-9AD2-412FDD99EC08}" destId="{384B3A1D-225B-4019-8366-8194A174AB51}" srcOrd="0" destOrd="0" presId="urn:microsoft.com/office/officeart/2005/8/layout/matrix1"/>
    <dgm:cxn modelId="{34855261-7EEF-4441-92F8-66C5C87779FE}" type="presOf" srcId="{B5136B17-E3E9-4A35-AFED-56189F3064FB}" destId="{36396048-277C-440D-82C5-4F5573E87E6E}" srcOrd="0" destOrd="0" presId="urn:microsoft.com/office/officeart/2005/8/layout/matrix1"/>
    <dgm:cxn modelId="{605CDF64-A3CB-42A8-8741-EBA452EA21DE}" srcId="{C9A19C67-2497-45F2-B1AD-D90944A56A1D}" destId="{06B6340D-F81D-4722-B0E9-2EBE5DC0E18B}" srcOrd="0" destOrd="0" parTransId="{7B64C04F-6534-4FB6-921C-3439D530D2A4}" sibTransId="{7B860F66-EC64-41DA-A2CD-1EAFA603D560}"/>
    <dgm:cxn modelId="{FB83C565-0435-46C2-B9D4-1C68A5C1D2B1}" srcId="{06B6340D-F81D-4722-B0E9-2EBE5DC0E18B}" destId="{5F9A84D0-1D86-4D07-B94C-FD5DB56E4A91}" srcOrd="0" destOrd="0" parTransId="{DE48B85F-E972-44AD-9111-DF5CBC97CB53}" sibTransId="{51F311A9-B747-4FD3-A578-B1BF8F14ED1B}"/>
    <dgm:cxn modelId="{A0737E48-004A-4B89-9969-3E8156B12787}" type="presOf" srcId="{944057FB-1D08-4EAD-9AD2-412FDD99EC08}" destId="{BC23ECDC-0F49-463B-855D-D7D8A8B823CE}" srcOrd="1" destOrd="0" presId="urn:microsoft.com/office/officeart/2005/8/layout/matrix1"/>
    <dgm:cxn modelId="{B4528672-34F9-46C0-8171-1237E4A3A336}" type="presOf" srcId="{2BB366B1-49FF-432F-B933-1DA5B5ADCFFC}" destId="{D79F6974-42A5-4055-8502-7DA1FD1CC8F8}" srcOrd="1" destOrd="0" presId="urn:microsoft.com/office/officeart/2005/8/layout/matrix1"/>
    <dgm:cxn modelId="{95767B73-ED18-479F-BEDB-E02B5A9451A8}" type="presOf" srcId="{06B6340D-F81D-4722-B0E9-2EBE5DC0E18B}" destId="{E35B80C2-8C7B-41A7-8BDF-A87140126A10}" srcOrd="0" destOrd="0" presId="urn:microsoft.com/office/officeart/2005/8/layout/matrix1"/>
    <dgm:cxn modelId="{D39E008B-2E82-44B8-86C2-499CC66FC92E}" type="presOf" srcId="{B5136B17-E3E9-4A35-AFED-56189F3064FB}" destId="{29E90573-BEB8-4B8E-83D4-844C29217BA7}" srcOrd="1" destOrd="0" presId="urn:microsoft.com/office/officeart/2005/8/layout/matrix1"/>
    <dgm:cxn modelId="{D02D0E9B-7966-4E6A-ABF9-626E9CD8CA5A}" srcId="{06B6340D-F81D-4722-B0E9-2EBE5DC0E18B}" destId="{2BB366B1-49FF-432F-B933-1DA5B5ADCFFC}" srcOrd="1" destOrd="0" parTransId="{4C60ED5A-9176-43FF-8379-CB455C0F0CF3}" sibTransId="{5BD3AEC4-E108-40B9-BE22-A4BB8302822A}"/>
    <dgm:cxn modelId="{841D2E9E-9EDB-4189-A86E-BE6B496FA8E9}" srcId="{06B6340D-F81D-4722-B0E9-2EBE5DC0E18B}" destId="{B5136B17-E3E9-4A35-AFED-56189F3064FB}" srcOrd="3" destOrd="0" parTransId="{DD82F62E-C16F-4714-9E33-F3C8F1BD847C}" sibTransId="{88C3A1FF-58DF-45B9-9C15-9747014C8E33}"/>
    <dgm:cxn modelId="{57AD5BA8-065F-4E85-989A-76DE77B2ADA3}" type="presOf" srcId="{2BB366B1-49FF-432F-B933-1DA5B5ADCFFC}" destId="{5524A025-7F59-4428-ADD0-EEF138791625}" srcOrd="0" destOrd="0" presId="urn:microsoft.com/office/officeart/2005/8/layout/matrix1"/>
    <dgm:cxn modelId="{01254ED4-6039-4279-9A41-DA6792241EBA}" srcId="{06B6340D-F81D-4722-B0E9-2EBE5DC0E18B}" destId="{944057FB-1D08-4EAD-9AD2-412FDD99EC08}" srcOrd="2" destOrd="0" parTransId="{8E7D967C-CA61-498F-8566-A727ACFB431F}" sibTransId="{6C21E390-FB51-492B-B910-92B664FFE0E5}"/>
    <dgm:cxn modelId="{5A2D0BE4-842E-4E50-8314-9E3509D8D77C}" type="presOf" srcId="{5F9A84D0-1D86-4D07-B94C-FD5DB56E4A91}" destId="{F4449BE0-01D7-4853-A47F-C99822849875}" srcOrd="0" destOrd="0" presId="urn:microsoft.com/office/officeart/2005/8/layout/matrix1"/>
    <dgm:cxn modelId="{3B60F792-AE6B-411E-9070-19454CDF5B3D}" type="presParOf" srcId="{2501C03D-B04F-422D-BF7D-3BC2150FB7AF}" destId="{23D63AC7-E059-485D-A787-B80F1208285F}" srcOrd="0" destOrd="0" presId="urn:microsoft.com/office/officeart/2005/8/layout/matrix1"/>
    <dgm:cxn modelId="{53BB3C46-8C08-4CB2-B4FC-96E471042953}" type="presParOf" srcId="{23D63AC7-E059-485D-A787-B80F1208285F}" destId="{F4449BE0-01D7-4853-A47F-C99822849875}" srcOrd="0" destOrd="0" presId="urn:microsoft.com/office/officeart/2005/8/layout/matrix1"/>
    <dgm:cxn modelId="{3CBEB6A5-9379-4C64-90EC-FB4A906A048B}" type="presParOf" srcId="{23D63AC7-E059-485D-A787-B80F1208285F}" destId="{5D8A7174-73BA-45A5-8AD7-9EF2915B108E}" srcOrd="1" destOrd="0" presId="urn:microsoft.com/office/officeart/2005/8/layout/matrix1"/>
    <dgm:cxn modelId="{C7B0380B-A701-4864-B5E3-F576094366E9}" type="presParOf" srcId="{23D63AC7-E059-485D-A787-B80F1208285F}" destId="{5524A025-7F59-4428-ADD0-EEF138791625}" srcOrd="2" destOrd="0" presId="urn:microsoft.com/office/officeart/2005/8/layout/matrix1"/>
    <dgm:cxn modelId="{C6E03006-B728-4199-9460-6858872CCCAC}" type="presParOf" srcId="{23D63AC7-E059-485D-A787-B80F1208285F}" destId="{D79F6974-42A5-4055-8502-7DA1FD1CC8F8}" srcOrd="3" destOrd="0" presId="urn:microsoft.com/office/officeart/2005/8/layout/matrix1"/>
    <dgm:cxn modelId="{A8451D37-29F8-4132-BB0B-106067F8D746}" type="presParOf" srcId="{23D63AC7-E059-485D-A787-B80F1208285F}" destId="{384B3A1D-225B-4019-8366-8194A174AB51}" srcOrd="4" destOrd="0" presId="urn:microsoft.com/office/officeart/2005/8/layout/matrix1"/>
    <dgm:cxn modelId="{FADA0704-4C7A-4F07-BB10-873EE6D23AB3}" type="presParOf" srcId="{23D63AC7-E059-485D-A787-B80F1208285F}" destId="{BC23ECDC-0F49-463B-855D-D7D8A8B823CE}" srcOrd="5" destOrd="0" presId="urn:microsoft.com/office/officeart/2005/8/layout/matrix1"/>
    <dgm:cxn modelId="{0CCBCEC2-0970-46D3-9C4B-FDBF6F931496}" type="presParOf" srcId="{23D63AC7-E059-485D-A787-B80F1208285F}" destId="{36396048-277C-440D-82C5-4F5573E87E6E}" srcOrd="6" destOrd="0" presId="urn:microsoft.com/office/officeart/2005/8/layout/matrix1"/>
    <dgm:cxn modelId="{B2B9868A-7CC9-4819-9C0B-A35303CAC908}" type="presParOf" srcId="{23D63AC7-E059-485D-A787-B80F1208285F}" destId="{29E90573-BEB8-4B8E-83D4-844C29217BA7}" srcOrd="7" destOrd="0" presId="urn:microsoft.com/office/officeart/2005/8/layout/matrix1"/>
    <dgm:cxn modelId="{4EA4A8CA-8652-4DCE-B7BD-744CD0C9DEF8}" type="presParOf" srcId="{2501C03D-B04F-422D-BF7D-3BC2150FB7AF}" destId="{E35B80C2-8C7B-41A7-8BDF-A87140126A1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8E91BB-3EE1-4992-8539-EE8446A2EE5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0CBE532D-3188-42C0-8BD3-CADFA81FBE62}">
      <dgm:prSet phldrT="[Text]" custT="1"/>
      <dgm:spPr/>
      <dgm:t>
        <a:bodyPr/>
        <a:lstStyle/>
        <a:p>
          <a:r>
            <a:rPr lang="en-US" sz="2800" dirty="0"/>
            <a:t>Organizational Culture &amp; Management</a:t>
          </a:r>
        </a:p>
      </dgm:t>
    </dgm:pt>
    <dgm:pt modelId="{355D6DCD-B426-4A32-BB73-BCB078A24B2B}" type="parTrans" cxnId="{E8FE92A4-CC68-47D3-BE09-4072925653AA}">
      <dgm:prSet/>
      <dgm:spPr/>
      <dgm:t>
        <a:bodyPr/>
        <a:lstStyle/>
        <a:p>
          <a:endParaRPr lang="en-US"/>
        </a:p>
      </dgm:t>
    </dgm:pt>
    <dgm:pt modelId="{D610FA2D-918A-4916-ADDA-783EF0EDCEB6}" type="sibTrans" cxnId="{E8FE92A4-CC68-47D3-BE09-4072925653AA}">
      <dgm:prSet/>
      <dgm:spPr/>
      <dgm:t>
        <a:bodyPr/>
        <a:lstStyle/>
        <a:p>
          <a:endParaRPr lang="en-US"/>
        </a:p>
      </dgm:t>
    </dgm:pt>
    <dgm:pt modelId="{CB372C6E-30A1-4CFD-8CBF-4767A8BAD0AB}">
      <dgm:prSet phldrT="[Text]" custT="1"/>
      <dgm:spPr/>
      <dgm:t>
        <a:bodyPr/>
        <a:lstStyle/>
        <a:p>
          <a:r>
            <a:rPr lang="en-US" sz="2800" dirty="0"/>
            <a:t>Practical Theology</a:t>
          </a:r>
        </a:p>
      </dgm:t>
    </dgm:pt>
    <dgm:pt modelId="{5292A200-1D55-43A4-A65B-4225D1A1A6BD}" type="parTrans" cxnId="{C3CEE3BB-EB8F-42A9-8133-F70416FDAB84}">
      <dgm:prSet/>
      <dgm:spPr/>
      <dgm:t>
        <a:bodyPr/>
        <a:lstStyle/>
        <a:p>
          <a:endParaRPr lang="en-US"/>
        </a:p>
      </dgm:t>
    </dgm:pt>
    <dgm:pt modelId="{92FBE124-1F5F-4B32-B0CF-29C8598BA33B}" type="sibTrans" cxnId="{C3CEE3BB-EB8F-42A9-8133-F70416FDAB84}">
      <dgm:prSet/>
      <dgm:spPr/>
      <dgm:t>
        <a:bodyPr/>
        <a:lstStyle/>
        <a:p>
          <a:endParaRPr lang="en-US"/>
        </a:p>
      </dgm:t>
    </dgm:pt>
    <dgm:pt modelId="{056A0D06-C925-447E-829A-D876189CC1BC}">
      <dgm:prSet custT="1"/>
      <dgm:spPr/>
      <dgm:t>
        <a:bodyPr/>
        <a:lstStyle/>
        <a:p>
          <a:r>
            <a:rPr lang="en-US" sz="2400" dirty="0"/>
            <a:t> Secularization Studies</a:t>
          </a:r>
        </a:p>
      </dgm:t>
    </dgm:pt>
    <dgm:pt modelId="{1F4AD1D5-8C54-43B3-A1FC-E9EA0183D48A}" type="parTrans" cxnId="{A4A77047-6384-4620-B83C-DF34EFC4FFC6}">
      <dgm:prSet/>
      <dgm:spPr/>
      <dgm:t>
        <a:bodyPr/>
        <a:lstStyle/>
        <a:p>
          <a:endParaRPr lang="en-US"/>
        </a:p>
      </dgm:t>
    </dgm:pt>
    <dgm:pt modelId="{0EFC5287-D002-4458-9C44-5E49AF35CDF7}" type="sibTrans" cxnId="{A4A77047-6384-4620-B83C-DF34EFC4FFC6}">
      <dgm:prSet/>
      <dgm:spPr/>
      <dgm:t>
        <a:bodyPr/>
        <a:lstStyle/>
        <a:p>
          <a:endParaRPr lang="en-US"/>
        </a:p>
      </dgm:t>
    </dgm:pt>
    <dgm:pt modelId="{0FC53DF7-CA71-46AD-9542-957EB40ABEA5}" type="pres">
      <dgm:prSet presAssocID="{358E91BB-3EE1-4992-8539-EE8446A2EE58}" presName="compositeShape" presStyleCnt="0">
        <dgm:presLayoutVars>
          <dgm:chMax val="7"/>
          <dgm:dir/>
          <dgm:resizeHandles val="exact"/>
        </dgm:presLayoutVars>
      </dgm:prSet>
      <dgm:spPr/>
    </dgm:pt>
    <dgm:pt modelId="{4C157C49-F246-4C01-9989-CA6BC25E3C09}" type="pres">
      <dgm:prSet presAssocID="{0CBE532D-3188-42C0-8BD3-CADFA81FBE62}" presName="circ1" presStyleLbl="vennNode1" presStyleIdx="0" presStyleCnt="3"/>
      <dgm:spPr/>
    </dgm:pt>
    <dgm:pt modelId="{78CF8B8D-B30E-4F4F-9A8C-8D5AEB59ADBC}" type="pres">
      <dgm:prSet presAssocID="{0CBE532D-3188-42C0-8BD3-CADFA81FBE62}" presName="circ1Tx" presStyleLbl="revTx" presStyleIdx="0" presStyleCnt="0">
        <dgm:presLayoutVars>
          <dgm:chMax val="0"/>
          <dgm:chPref val="0"/>
          <dgm:bulletEnabled val="1"/>
        </dgm:presLayoutVars>
      </dgm:prSet>
      <dgm:spPr/>
    </dgm:pt>
    <dgm:pt modelId="{E5AD1F63-93A8-4DE8-B7AB-8FDE77BEDDE6}" type="pres">
      <dgm:prSet presAssocID="{056A0D06-C925-447E-829A-D876189CC1BC}" presName="circ2" presStyleLbl="vennNode1" presStyleIdx="1" presStyleCnt="3"/>
      <dgm:spPr/>
    </dgm:pt>
    <dgm:pt modelId="{2FAF01CD-A8B6-4BFD-8F40-DA22884462C7}" type="pres">
      <dgm:prSet presAssocID="{056A0D06-C925-447E-829A-D876189CC1BC}" presName="circ2Tx" presStyleLbl="revTx" presStyleIdx="0" presStyleCnt="0">
        <dgm:presLayoutVars>
          <dgm:chMax val="0"/>
          <dgm:chPref val="0"/>
          <dgm:bulletEnabled val="1"/>
        </dgm:presLayoutVars>
      </dgm:prSet>
      <dgm:spPr/>
    </dgm:pt>
    <dgm:pt modelId="{BDE31137-2A65-48A6-9BEF-F8D903E39335}" type="pres">
      <dgm:prSet presAssocID="{CB372C6E-30A1-4CFD-8CBF-4767A8BAD0AB}" presName="circ3" presStyleLbl="vennNode1" presStyleIdx="2" presStyleCnt="3"/>
      <dgm:spPr/>
    </dgm:pt>
    <dgm:pt modelId="{CF03308E-E1FA-4270-A650-1B15D8A32036}" type="pres">
      <dgm:prSet presAssocID="{CB372C6E-30A1-4CFD-8CBF-4767A8BAD0AB}" presName="circ3Tx" presStyleLbl="revTx" presStyleIdx="0" presStyleCnt="0">
        <dgm:presLayoutVars>
          <dgm:chMax val="0"/>
          <dgm:chPref val="0"/>
          <dgm:bulletEnabled val="1"/>
        </dgm:presLayoutVars>
      </dgm:prSet>
      <dgm:spPr/>
    </dgm:pt>
  </dgm:ptLst>
  <dgm:cxnLst>
    <dgm:cxn modelId="{11CB935C-BCF3-426B-9395-B2D4E403694B}" type="presOf" srcId="{056A0D06-C925-447E-829A-D876189CC1BC}" destId="{E5AD1F63-93A8-4DE8-B7AB-8FDE77BEDDE6}" srcOrd="0" destOrd="0" presId="urn:microsoft.com/office/officeart/2005/8/layout/venn1"/>
    <dgm:cxn modelId="{A4A77047-6384-4620-B83C-DF34EFC4FFC6}" srcId="{358E91BB-3EE1-4992-8539-EE8446A2EE58}" destId="{056A0D06-C925-447E-829A-D876189CC1BC}" srcOrd="1" destOrd="0" parTransId="{1F4AD1D5-8C54-43B3-A1FC-E9EA0183D48A}" sibTransId="{0EFC5287-D002-4458-9C44-5E49AF35CDF7}"/>
    <dgm:cxn modelId="{0524D087-CD3B-4905-AAC7-CCD8891AC7BB}" type="presOf" srcId="{056A0D06-C925-447E-829A-D876189CC1BC}" destId="{2FAF01CD-A8B6-4BFD-8F40-DA22884462C7}" srcOrd="1" destOrd="0" presId="urn:microsoft.com/office/officeart/2005/8/layout/venn1"/>
    <dgm:cxn modelId="{ADC3529A-5902-4123-A979-5623AB320A75}" type="presOf" srcId="{CB372C6E-30A1-4CFD-8CBF-4767A8BAD0AB}" destId="{CF03308E-E1FA-4270-A650-1B15D8A32036}" srcOrd="1" destOrd="0" presId="urn:microsoft.com/office/officeart/2005/8/layout/venn1"/>
    <dgm:cxn modelId="{1ABD029B-0CB6-4F88-A194-EB788A46B1FF}" type="presOf" srcId="{358E91BB-3EE1-4992-8539-EE8446A2EE58}" destId="{0FC53DF7-CA71-46AD-9542-957EB40ABEA5}" srcOrd="0" destOrd="0" presId="urn:microsoft.com/office/officeart/2005/8/layout/venn1"/>
    <dgm:cxn modelId="{2C16179B-CB5E-43F0-97A5-D25A11794140}" type="presOf" srcId="{0CBE532D-3188-42C0-8BD3-CADFA81FBE62}" destId="{78CF8B8D-B30E-4F4F-9A8C-8D5AEB59ADBC}" srcOrd="1" destOrd="0" presId="urn:microsoft.com/office/officeart/2005/8/layout/venn1"/>
    <dgm:cxn modelId="{E8FE92A4-CC68-47D3-BE09-4072925653AA}" srcId="{358E91BB-3EE1-4992-8539-EE8446A2EE58}" destId="{0CBE532D-3188-42C0-8BD3-CADFA81FBE62}" srcOrd="0" destOrd="0" parTransId="{355D6DCD-B426-4A32-BB73-BCB078A24B2B}" sibTransId="{D610FA2D-918A-4916-ADDA-783EF0EDCEB6}"/>
    <dgm:cxn modelId="{C3CEE3BB-EB8F-42A9-8133-F70416FDAB84}" srcId="{358E91BB-3EE1-4992-8539-EE8446A2EE58}" destId="{CB372C6E-30A1-4CFD-8CBF-4767A8BAD0AB}" srcOrd="2" destOrd="0" parTransId="{5292A200-1D55-43A4-A65B-4225D1A1A6BD}" sibTransId="{92FBE124-1F5F-4B32-B0CF-29C8598BA33B}"/>
    <dgm:cxn modelId="{2F5D97BD-3BDC-49A3-8BA8-D9262FED33A1}" type="presOf" srcId="{CB372C6E-30A1-4CFD-8CBF-4767A8BAD0AB}" destId="{BDE31137-2A65-48A6-9BEF-F8D903E39335}" srcOrd="0" destOrd="0" presId="urn:microsoft.com/office/officeart/2005/8/layout/venn1"/>
    <dgm:cxn modelId="{9D6B1CDE-4312-428F-87C3-9671FA02E16A}" type="presOf" srcId="{0CBE532D-3188-42C0-8BD3-CADFA81FBE62}" destId="{4C157C49-F246-4C01-9989-CA6BC25E3C09}" srcOrd="0" destOrd="0" presId="urn:microsoft.com/office/officeart/2005/8/layout/venn1"/>
    <dgm:cxn modelId="{19BA94D3-6C71-4B2C-B77B-DA7CC95394CD}" type="presParOf" srcId="{0FC53DF7-CA71-46AD-9542-957EB40ABEA5}" destId="{4C157C49-F246-4C01-9989-CA6BC25E3C09}" srcOrd="0" destOrd="0" presId="urn:microsoft.com/office/officeart/2005/8/layout/venn1"/>
    <dgm:cxn modelId="{13AEBD18-9A31-426E-8B8C-47268FBF3655}" type="presParOf" srcId="{0FC53DF7-CA71-46AD-9542-957EB40ABEA5}" destId="{78CF8B8D-B30E-4F4F-9A8C-8D5AEB59ADBC}" srcOrd="1" destOrd="0" presId="urn:microsoft.com/office/officeart/2005/8/layout/venn1"/>
    <dgm:cxn modelId="{60701125-50F1-4AB5-8A66-BD44BD802262}" type="presParOf" srcId="{0FC53DF7-CA71-46AD-9542-957EB40ABEA5}" destId="{E5AD1F63-93A8-4DE8-B7AB-8FDE77BEDDE6}" srcOrd="2" destOrd="0" presId="urn:microsoft.com/office/officeart/2005/8/layout/venn1"/>
    <dgm:cxn modelId="{66674C56-F3F8-4C94-B780-FBC8E2918CDC}" type="presParOf" srcId="{0FC53DF7-CA71-46AD-9542-957EB40ABEA5}" destId="{2FAF01CD-A8B6-4BFD-8F40-DA22884462C7}" srcOrd="3" destOrd="0" presId="urn:microsoft.com/office/officeart/2005/8/layout/venn1"/>
    <dgm:cxn modelId="{AE539649-A180-48E7-8CB8-EB1B84A97585}" type="presParOf" srcId="{0FC53DF7-CA71-46AD-9542-957EB40ABEA5}" destId="{BDE31137-2A65-48A6-9BEF-F8D903E39335}" srcOrd="4" destOrd="0" presId="urn:microsoft.com/office/officeart/2005/8/layout/venn1"/>
    <dgm:cxn modelId="{93B535DA-B7DB-434A-92EF-C13874A58FAD}" type="presParOf" srcId="{0FC53DF7-CA71-46AD-9542-957EB40ABEA5}" destId="{CF03308E-E1FA-4270-A650-1B15D8A3203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A19C67-2497-45F2-B1AD-D90944A56A1D}"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5F9A84D0-1D86-4D07-B94C-FD5DB56E4A91}">
      <dgm:prSet phldrT="[Text]" custT="1"/>
      <dgm:spPr/>
      <dgm:t>
        <a:bodyPr/>
        <a:lstStyle/>
        <a:p>
          <a:r>
            <a:rPr lang="en-US" sz="4900"/>
            <a:t>Scripture</a:t>
          </a:r>
          <a:endParaRPr lang="en-US" sz="3600"/>
        </a:p>
      </dgm:t>
    </dgm:pt>
    <dgm:pt modelId="{DE48B85F-E972-44AD-9111-DF5CBC97CB53}" type="parTrans" cxnId="{FB83C565-0435-46C2-B9D4-1C68A5C1D2B1}">
      <dgm:prSet/>
      <dgm:spPr/>
      <dgm:t>
        <a:bodyPr/>
        <a:lstStyle/>
        <a:p>
          <a:endParaRPr lang="en-US"/>
        </a:p>
      </dgm:t>
    </dgm:pt>
    <dgm:pt modelId="{51F311A9-B747-4FD3-A578-B1BF8F14ED1B}" type="sibTrans" cxnId="{FB83C565-0435-46C2-B9D4-1C68A5C1D2B1}">
      <dgm:prSet/>
      <dgm:spPr/>
      <dgm:t>
        <a:bodyPr/>
        <a:lstStyle/>
        <a:p>
          <a:endParaRPr lang="en-US"/>
        </a:p>
      </dgm:t>
    </dgm:pt>
    <dgm:pt modelId="{2BB366B1-49FF-432F-B933-1DA5B5ADCFFC}">
      <dgm:prSet phldrT="[Text]" custT="1"/>
      <dgm:spPr/>
      <dgm:t>
        <a:bodyPr/>
        <a:lstStyle/>
        <a:p>
          <a:r>
            <a:rPr lang="en-US" sz="4900"/>
            <a:t>Tradition</a:t>
          </a:r>
          <a:endParaRPr lang="en-US" sz="3600"/>
        </a:p>
      </dgm:t>
    </dgm:pt>
    <dgm:pt modelId="{4C60ED5A-9176-43FF-8379-CB455C0F0CF3}" type="parTrans" cxnId="{D02D0E9B-7966-4E6A-ABF9-626E9CD8CA5A}">
      <dgm:prSet/>
      <dgm:spPr/>
      <dgm:t>
        <a:bodyPr/>
        <a:lstStyle/>
        <a:p>
          <a:endParaRPr lang="en-US"/>
        </a:p>
      </dgm:t>
    </dgm:pt>
    <dgm:pt modelId="{5BD3AEC4-E108-40B9-BE22-A4BB8302822A}" type="sibTrans" cxnId="{D02D0E9B-7966-4E6A-ABF9-626E9CD8CA5A}">
      <dgm:prSet/>
      <dgm:spPr/>
      <dgm:t>
        <a:bodyPr/>
        <a:lstStyle/>
        <a:p>
          <a:endParaRPr lang="en-US"/>
        </a:p>
      </dgm:t>
    </dgm:pt>
    <dgm:pt modelId="{944057FB-1D08-4EAD-9AD2-412FDD99EC08}">
      <dgm:prSet phldrT="[Text]" custT="1"/>
      <dgm:spPr/>
      <dgm:t>
        <a:bodyPr/>
        <a:lstStyle/>
        <a:p>
          <a:r>
            <a:rPr lang="en-US" sz="4900"/>
            <a:t>Experience</a:t>
          </a:r>
          <a:endParaRPr lang="en-US" sz="3600"/>
        </a:p>
      </dgm:t>
    </dgm:pt>
    <dgm:pt modelId="{8E7D967C-CA61-498F-8566-A727ACFB431F}" type="parTrans" cxnId="{01254ED4-6039-4279-9A41-DA6792241EBA}">
      <dgm:prSet/>
      <dgm:spPr/>
      <dgm:t>
        <a:bodyPr/>
        <a:lstStyle/>
        <a:p>
          <a:endParaRPr lang="en-US"/>
        </a:p>
      </dgm:t>
    </dgm:pt>
    <dgm:pt modelId="{6C21E390-FB51-492B-B910-92B664FFE0E5}" type="sibTrans" cxnId="{01254ED4-6039-4279-9A41-DA6792241EBA}">
      <dgm:prSet/>
      <dgm:spPr/>
      <dgm:t>
        <a:bodyPr/>
        <a:lstStyle/>
        <a:p>
          <a:endParaRPr lang="en-US"/>
        </a:p>
      </dgm:t>
    </dgm:pt>
    <dgm:pt modelId="{B5136B17-E3E9-4A35-AFED-56189F3064FB}">
      <dgm:prSet phldrT="[Text]" custT="1"/>
      <dgm:spPr/>
      <dgm:t>
        <a:bodyPr/>
        <a:lstStyle/>
        <a:p>
          <a:r>
            <a:rPr lang="en-US" sz="4900"/>
            <a:t>Reason</a:t>
          </a:r>
          <a:endParaRPr lang="en-US" sz="3600"/>
        </a:p>
      </dgm:t>
    </dgm:pt>
    <dgm:pt modelId="{DD82F62E-C16F-4714-9E33-F3C8F1BD847C}" type="parTrans" cxnId="{841D2E9E-9EDB-4189-A86E-BE6B496FA8E9}">
      <dgm:prSet/>
      <dgm:spPr/>
      <dgm:t>
        <a:bodyPr/>
        <a:lstStyle/>
        <a:p>
          <a:endParaRPr lang="en-US"/>
        </a:p>
      </dgm:t>
    </dgm:pt>
    <dgm:pt modelId="{88C3A1FF-58DF-45B9-9C15-9747014C8E33}" type="sibTrans" cxnId="{841D2E9E-9EDB-4189-A86E-BE6B496FA8E9}">
      <dgm:prSet/>
      <dgm:spPr/>
      <dgm:t>
        <a:bodyPr/>
        <a:lstStyle/>
        <a:p>
          <a:endParaRPr lang="en-US"/>
        </a:p>
      </dgm:t>
    </dgm:pt>
    <dgm:pt modelId="{06B6340D-F81D-4722-B0E9-2EBE5DC0E18B}">
      <dgm:prSet phldrT="[Text]"/>
      <dgm:spPr>
        <a:solidFill>
          <a:schemeClr val="accent2">
            <a:tint val="40000"/>
            <a:hueOff val="0"/>
            <a:satOff val="0"/>
            <a:lumOff val="0"/>
            <a:alpha val="90000"/>
          </a:schemeClr>
        </a:solidFill>
      </dgm:spPr>
      <dgm:t>
        <a:bodyPr/>
        <a:lstStyle/>
        <a:p>
          <a:r>
            <a:rPr lang="en-US"/>
            <a:t>Core Competency</a:t>
          </a:r>
        </a:p>
      </dgm:t>
    </dgm:pt>
    <dgm:pt modelId="{7B860F66-EC64-41DA-A2CD-1EAFA603D560}" type="sibTrans" cxnId="{605CDF64-A3CB-42A8-8741-EBA452EA21DE}">
      <dgm:prSet/>
      <dgm:spPr/>
      <dgm:t>
        <a:bodyPr/>
        <a:lstStyle/>
        <a:p>
          <a:endParaRPr lang="en-US"/>
        </a:p>
      </dgm:t>
    </dgm:pt>
    <dgm:pt modelId="{7B64C04F-6534-4FB6-921C-3439D530D2A4}" type="parTrans" cxnId="{605CDF64-A3CB-42A8-8741-EBA452EA21DE}">
      <dgm:prSet/>
      <dgm:spPr/>
      <dgm:t>
        <a:bodyPr/>
        <a:lstStyle/>
        <a:p>
          <a:endParaRPr lang="en-US"/>
        </a:p>
      </dgm:t>
    </dgm:pt>
    <dgm:pt modelId="{2501C03D-B04F-422D-BF7D-3BC2150FB7AF}" type="pres">
      <dgm:prSet presAssocID="{C9A19C67-2497-45F2-B1AD-D90944A56A1D}" presName="diagram" presStyleCnt="0">
        <dgm:presLayoutVars>
          <dgm:chMax val="1"/>
          <dgm:dir/>
          <dgm:animLvl val="ctr"/>
          <dgm:resizeHandles val="exact"/>
        </dgm:presLayoutVars>
      </dgm:prSet>
      <dgm:spPr/>
    </dgm:pt>
    <dgm:pt modelId="{23D63AC7-E059-485D-A787-B80F1208285F}" type="pres">
      <dgm:prSet presAssocID="{C9A19C67-2497-45F2-B1AD-D90944A56A1D}" presName="matrix" presStyleCnt="0"/>
      <dgm:spPr/>
    </dgm:pt>
    <dgm:pt modelId="{F4449BE0-01D7-4853-A47F-C99822849875}" type="pres">
      <dgm:prSet presAssocID="{C9A19C67-2497-45F2-B1AD-D90944A56A1D}" presName="tile1" presStyleLbl="node1" presStyleIdx="0" presStyleCnt="4"/>
      <dgm:spPr/>
    </dgm:pt>
    <dgm:pt modelId="{5D8A7174-73BA-45A5-8AD7-9EF2915B108E}" type="pres">
      <dgm:prSet presAssocID="{C9A19C67-2497-45F2-B1AD-D90944A56A1D}" presName="tile1text" presStyleLbl="node1" presStyleIdx="0" presStyleCnt="4">
        <dgm:presLayoutVars>
          <dgm:chMax val="0"/>
          <dgm:chPref val="0"/>
          <dgm:bulletEnabled val="1"/>
        </dgm:presLayoutVars>
      </dgm:prSet>
      <dgm:spPr/>
    </dgm:pt>
    <dgm:pt modelId="{5524A025-7F59-4428-ADD0-EEF138791625}" type="pres">
      <dgm:prSet presAssocID="{C9A19C67-2497-45F2-B1AD-D90944A56A1D}" presName="tile2" presStyleLbl="node1" presStyleIdx="1" presStyleCnt="4"/>
      <dgm:spPr/>
    </dgm:pt>
    <dgm:pt modelId="{D79F6974-42A5-4055-8502-7DA1FD1CC8F8}" type="pres">
      <dgm:prSet presAssocID="{C9A19C67-2497-45F2-B1AD-D90944A56A1D}" presName="tile2text" presStyleLbl="node1" presStyleIdx="1" presStyleCnt="4">
        <dgm:presLayoutVars>
          <dgm:chMax val="0"/>
          <dgm:chPref val="0"/>
          <dgm:bulletEnabled val="1"/>
        </dgm:presLayoutVars>
      </dgm:prSet>
      <dgm:spPr/>
    </dgm:pt>
    <dgm:pt modelId="{384B3A1D-225B-4019-8366-8194A174AB51}" type="pres">
      <dgm:prSet presAssocID="{C9A19C67-2497-45F2-B1AD-D90944A56A1D}" presName="tile3" presStyleLbl="node1" presStyleIdx="2" presStyleCnt="4"/>
      <dgm:spPr/>
    </dgm:pt>
    <dgm:pt modelId="{BC23ECDC-0F49-463B-855D-D7D8A8B823CE}" type="pres">
      <dgm:prSet presAssocID="{C9A19C67-2497-45F2-B1AD-D90944A56A1D}" presName="tile3text" presStyleLbl="node1" presStyleIdx="2" presStyleCnt="4">
        <dgm:presLayoutVars>
          <dgm:chMax val="0"/>
          <dgm:chPref val="0"/>
          <dgm:bulletEnabled val="1"/>
        </dgm:presLayoutVars>
      </dgm:prSet>
      <dgm:spPr/>
    </dgm:pt>
    <dgm:pt modelId="{36396048-277C-440D-82C5-4F5573E87E6E}" type="pres">
      <dgm:prSet presAssocID="{C9A19C67-2497-45F2-B1AD-D90944A56A1D}" presName="tile4" presStyleLbl="node1" presStyleIdx="3" presStyleCnt="4"/>
      <dgm:spPr/>
    </dgm:pt>
    <dgm:pt modelId="{29E90573-BEB8-4B8E-83D4-844C29217BA7}" type="pres">
      <dgm:prSet presAssocID="{C9A19C67-2497-45F2-B1AD-D90944A56A1D}" presName="tile4text" presStyleLbl="node1" presStyleIdx="3" presStyleCnt="4">
        <dgm:presLayoutVars>
          <dgm:chMax val="0"/>
          <dgm:chPref val="0"/>
          <dgm:bulletEnabled val="1"/>
        </dgm:presLayoutVars>
      </dgm:prSet>
      <dgm:spPr/>
    </dgm:pt>
    <dgm:pt modelId="{E35B80C2-8C7B-41A7-8BDF-A87140126A10}" type="pres">
      <dgm:prSet presAssocID="{C9A19C67-2497-45F2-B1AD-D90944A56A1D}" presName="centerTile" presStyleLbl="fgShp" presStyleIdx="0" presStyleCnt="1" custScaleX="210453" custScaleY="309646" custLinFactNeighborX="-6344" custLinFactNeighborY="3972">
        <dgm:presLayoutVars>
          <dgm:chMax val="0"/>
          <dgm:chPref val="0"/>
        </dgm:presLayoutVars>
      </dgm:prSet>
      <dgm:spPr/>
    </dgm:pt>
  </dgm:ptLst>
  <dgm:cxnLst>
    <dgm:cxn modelId="{CE80FA0A-CF8B-4F21-AE60-279E217FE544}" type="presOf" srcId="{C9A19C67-2497-45F2-B1AD-D90944A56A1D}" destId="{2501C03D-B04F-422D-BF7D-3BC2150FB7AF}" srcOrd="0" destOrd="0" presId="urn:microsoft.com/office/officeart/2005/8/layout/matrix1"/>
    <dgm:cxn modelId="{04E7AE37-EBEB-4CEC-A145-BA7F2716AD05}" type="presOf" srcId="{5F9A84D0-1D86-4D07-B94C-FD5DB56E4A91}" destId="{5D8A7174-73BA-45A5-8AD7-9EF2915B108E}" srcOrd="1" destOrd="0" presId="urn:microsoft.com/office/officeart/2005/8/layout/matrix1"/>
    <dgm:cxn modelId="{BF2F125D-72B3-40DF-8BA4-7BA3D4033A7E}" type="presOf" srcId="{944057FB-1D08-4EAD-9AD2-412FDD99EC08}" destId="{384B3A1D-225B-4019-8366-8194A174AB51}" srcOrd="0" destOrd="0" presId="urn:microsoft.com/office/officeart/2005/8/layout/matrix1"/>
    <dgm:cxn modelId="{34855261-7EEF-4441-92F8-66C5C87779FE}" type="presOf" srcId="{B5136B17-E3E9-4A35-AFED-56189F3064FB}" destId="{36396048-277C-440D-82C5-4F5573E87E6E}" srcOrd="0" destOrd="0" presId="urn:microsoft.com/office/officeart/2005/8/layout/matrix1"/>
    <dgm:cxn modelId="{605CDF64-A3CB-42A8-8741-EBA452EA21DE}" srcId="{C9A19C67-2497-45F2-B1AD-D90944A56A1D}" destId="{06B6340D-F81D-4722-B0E9-2EBE5DC0E18B}" srcOrd="0" destOrd="0" parTransId="{7B64C04F-6534-4FB6-921C-3439D530D2A4}" sibTransId="{7B860F66-EC64-41DA-A2CD-1EAFA603D560}"/>
    <dgm:cxn modelId="{FB83C565-0435-46C2-B9D4-1C68A5C1D2B1}" srcId="{06B6340D-F81D-4722-B0E9-2EBE5DC0E18B}" destId="{5F9A84D0-1D86-4D07-B94C-FD5DB56E4A91}" srcOrd="0" destOrd="0" parTransId="{DE48B85F-E972-44AD-9111-DF5CBC97CB53}" sibTransId="{51F311A9-B747-4FD3-A578-B1BF8F14ED1B}"/>
    <dgm:cxn modelId="{A0737E48-004A-4B89-9969-3E8156B12787}" type="presOf" srcId="{944057FB-1D08-4EAD-9AD2-412FDD99EC08}" destId="{BC23ECDC-0F49-463B-855D-D7D8A8B823CE}" srcOrd="1" destOrd="0" presId="urn:microsoft.com/office/officeart/2005/8/layout/matrix1"/>
    <dgm:cxn modelId="{B4528672-34F9-46C0-8171-1237E4A3A336}" type="presOf" srcId="{2BB366B1-49FF-432F-B933-1DA5B5ADCFFC}" destId="{D79F6974-42A5-4055-8502-7DA1FD1CC8F8}" srcOrd="1" destOrd="0" presId="urn:microsoft.com/office/officeart/2005/8/layout/matrix1"/>
    <dgm:cxn modelId="{95767B73-ED18-479F-BEDB-E02B5A9451A8}" type="presOf" srcId="{06B6340D-F81D-4722-B0E9-2EBE5DC0E18B}" destId="{E35B80C2-8C7B-41A7-8BDF-A87140126A10}" srcOrd="0" destOrd="0" presId="urn:microsoft.com/office/officeart/2005/8/layout/matrix1"/>
    <dgm:cxn modelId="{D39E008B-2E82-44B8-86C2-499CC66FC92E}" type="presOf" srcId="{B5136B17-E3E9-4A35-AFED-56189F3064FB}" destId="{29E90573-BEB8-4B8E-83D4-844C29217BA7}" srcOrd="1" destOrd="0" presId="urn:microsoft.com/office/officeart/2005/8/layout/matrix1"/>
    <dgm:cxn modelId="{D02D0E9B-7966-4E6A-ABF9-626E9CD8CA5A}" srcId="{06B6340D-F81D-4722-B0E9-2EBE5DC0E18B}" destId="{2BB366B1-49FF-432F-B933-1DA5B5ADCFFC}" srcOrd="1" destOrd="0" parTransId="{4C60ED5A-9176-43FF-8379-CB455C0F0CF3}" sibTransId="{5BD3AEC4-E108-40B9-BE22-A4BB8302822A}"/>
    <dgm:cxn modelId="{841D2E9E-9EDB-4189-A86E-BE6B496FA8E9}" srcId="{06B6340D-F81D-4722-B0E9-2EBE5DC0E18B}" destId="{B5136B17-E3E9-4A35-AFED-56189F3064FB}" srcOrd="3" destOrd="0" parTransId="{DD82F62E-C16F-4714-9E33-F3C8F1BD847C}" sibTransId="{88C3A1FF-58DF-45B9-9C15-9747014C8E33}"/>
    <dgm:cxn modelId="{57AD5BA8-065F-4E85-989A-76DE77B2ADA3}" type="presOf" srcId="{2BB366B1-49FF-432F-B933-1DA5B5ADCFFC}" destId="{5524A025-7F59-4428-ADD0-EEF138791625}" srcOrd="0" destOrd="0" presId="urn:microsoft.com/office/officeart/2005/8/layout/matrix1"/>
    <dgm:cxn modelId="{01254ED4-6039-4279-9A41-DA6792241EBA}" srcId="{06B6340D-F81D-4722-B0E9-2EBE5DC0E18B}" destId="{944057FB-1D08-4EAD-9AD2-412FDD99EC08}" srcOrd="2" destOrd="0" parTransId="{8E7D967C-CA61-498F-8566-A727ACFB431F}" sibTransId="{6C21E390-FB51-492B-B910-92B664FFE0E5}"/>
    <dgm:cxn modelId="{5A2D0BE4-842E-4E50-8314-9E3509D8D77C}" type="presOf" srcId="{5F9A84D0-1D86-4D07-B94C-FD5DB56E4A91}" destId="{F4449BE0-01D7-4853-A47F-C99822849875}" srcOrd="0" destOrd="0" presId="urn:microsoft.com/office/officeart/2005/8/layout/matrix1"/>
    <dgm:cxn modelId="{3B60F792-AE6B-411E-9070-19454CDF5B3D}" type="presParOf" srcId="{2501C03D-B04F-422D-BF7D-3BC2150FB7AF}" destId="{23D63AC7-E059-485D-A787-B80F1208285F}" srcOrd="0" destOrd="0" presId="urn:microsoft.com/office/officeart/2005/8/layout/matrix1"/>
    <dgm:cxn modelId="{53BB3C46-8C08-4CB2-B4FC-96E471042953}" type="presParOf" srcId="{23D63AC7-E059-485D-A787-B80F1208285F}" destId="{F4449BE0-01D7-4853-A47F-C99822849875}" srcOrd="0" destOrd="0" presId="urn:microsoft.com/office/officeart/2005/8/layout/matrix1"/>
    <dgm:cxn modelId="{3CBEB6A5-9379-4C64-90EC-FB4A906A048B}" type="presParOf" srcId="{23D63AC7-E059-485D-A787-B80F1208285F}" destId="{5D8A7174-73BA-45A5-8AD7-9EF2915B108E}" srcOrd="1" destOrd="0" presId="urn:microsoft.com/office/officeart/2005/8/layout/matrix1"/>
    <dgm:cxn modelId="{C7B0380B-A701-4864-B5E3-F576094366E9}" type="presParOf" srcId="{23D63AC7-E059-485D-A787-B80F1208285F}" destId="{5524A025-7F59-4428-ADD0-EEF138791625}" srcOrd="2" destOrd="0" presId="urn:microsoft.com/office/officeart/2005/8/layout/matrix1"/>
    <dgm:cxn modelId="{C6E03006-B728-4199-9460-6858872CCCAC}" type="presParOf" srcId="{23D63AC7-E059-485D-A787-B80F1208285F}" destId="{D79F6974-42A5-4055-8502-7DA1FD1CC8F8}" srcOrd="3" destOrd="0" presId="urn:microsoft.com/office/officeart/2005/8/layout/matrix1"/>
    <dgm:cxn modelId="{A8451D37-29F8-4132-BB0B-106067F8D746}" type="presParOf" srcId="{23D63AC7-E059-485D-A787-B80F1208285F}" destId="{384B3A1D-225B-4019-8366-8194A174AB51}" srcOrd="4" destOrd="0" presId="urn:microsoft.com/office/officeart/2005/8/layout/matrix1"/>
    <dgm:cxn modelId="{FADA0704-4C7A-4F07-BB10-873EE6D23AB3}" type="presParOf" srcId="{23D63AC7-E059-485D-A787-B80F1208285F}" destId="{BC23ECDC-0F49-463B-855D-D7D8A8B823CE}" srcOrd="5" destOrd="0" presId="urn:microsoft.com/office/officeart/2005/8/layout/matrix1"/>
    <dgm:cxn modelId="{0CCBCEC2-0970-46D3-9C4B-FDBF6F931496}" type="presParOf" srcId="{23D63AC7-E059-485D-A787-B80F1208285F}" destId="{36396048-277C-440D-82C5-4F5573E87E6E}" srcOrd="6" destOrd="0" presId="urn:microsoft.com/office/officeart/2005/8/layout/matrix1"/>
    <dgm:cxn modelId="{B2B9868A-7CC9-4819-9C0B-A35303CAC908}" type="presParOf" srcId="{23D63AC7-E059-485D-A787-B80F1208285F}" destId="{29E90573-BEB8-4B8E-83D4-844C29217BA7}" srcOrd="7" destOrd="0" presId="urn:microsoft.com/office/officeart/2005/8/layout/matrix1"/>
    <dgm:cxn modelId="{4EA4A8CA-8652-4DCE-B7BD-744CD0C9DEF8}" type="presParOf" srcId="{2501C03D-B04F-422D-BF7D-3BC2150FB7AF}" destId="{E35B80C2-8C7B-41A7-8BDF-A87140126A1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365BC-A142-4F46-9CF0-D6C363989A0D}">
      <dsp:nvSpPr>
        <dsp:cNvPr id="0" name=""/>
        <dsp:cNvSpPr/>
      </dsp:nvSpPr>
      <dsp:spPr>
        <a:xfrm>
          <a:off x="3264690" y="528"/>
          <a:ext cx="1258721" cy="12587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Funding Model</a:t>
          </a:r>
        </a:p>
      </dsp:txBody>
      <dsp:txXfrm>
        <a:off x="3449025" y="184863"/>
        <a:ext cx="890051" cy="890051"/>
      </dsp:txXfrm>
    </dsp:sp>
    <dsp:sp modelId="{0A095378-6FF9-43EF-B9DD-27C02711FA25}">
      <dsp:nvSpPr>
        <dsp:cNvPr id="0" name=""/>
        <dsp:cNvSpPr/>
      </dsp:nvSpPr>
      <dsp:spPr>
        <a:xfrm rot="2700000">
          <a:off x="4388185" y="1078572"/>
          <a:ext cx="333917" cy="4248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402855" y="1128119"/>
        <a:ext cx="233742" cy="254890"/>
      </dsp:txXfrm>
    </dsp:sp>
    <dsp:sp modelId="{1E451770-126E-46EE-A234-3C8C069A6109}">
      <dsp:nvSpPr>
        <dsp:cNvPr id="0" name=""/>
        <dsp:cNvSpPr/>
      </dsp:nvSpPr>
      <dsp:spPr>
        <a:xfrm>
          <a:off x="4600241" y="1336079"/>
          <a:ext cx="1258721" cy="12587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kern="1200"/>
            <a:t>Systems &amp; Policies</a:t>
          </a:r>
        </a:p>
      </dsp:txBody>
      <dsp:txXfrm>
        <a:off x="4784576" y="1520414"/>
        <a:ext cx="890051" cy="890051"/>
      </dsp:txXfrm>
    </dsp:sp>
    <dsp:sp modelId="{CB0090F9-541F-405A-90FD-33FA61878C7D}">
      <dsp:nvSpPr>
        <dsp:cNvPr id="0" name=""/>
        <dsp:cNvSpPr/>
      </dsp:nvSpPr>
      <dsp:spPr>
        <a:xfrm rot="8100000">
          <a:off x="4401550" y="2414123"/>
          <a:ext cx="333917" cy="4248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4487055" y="2463670"/>
        <a:ext cx="233742" cy="254890"/>
      </dsp:txXfrm>
    </dsp:sp>
    <dsp:sp modelId="{C5E7A599-6F55-4EC7-8497-12A6A77A7367}">
      <dsp:nvSpPr>
        <dsp:cNvPr id="0" name=""/>
        <dsp:cNvSpPr/>
      </dsp:nvSpPr>
      <dsp:spPr>
        <a:xfrm>
          <a:off x="3264690" y="2671630"/>
          <a:ext cx="1258721" cy="12587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Culture &amp; Staff</a:t>
          </a:r>
        </a:p>
      </dsp:txBody>
      <dsp:txXfrm>
        <a:off x="3449025" y="2855965"/>
        <a:ext cx="890051" cy="890051"/>
      </dsp:txXfrm>
    </dsp:sp>
    <dsp:sp modelId="{1ED3D88C-B299-42B3-A703-98BF4284CED3}">
      <dsp:nvSpPr>
        <dsp:cNvPr id="0" name=""/>
        <dsp:cNvSpPr/>
      </dsp:nvSpPr>
      <dsp:spPr>
        <a:xfrm rot="13500000">
          <a:off x="3065999" y="2427488"/>
          <a:ext cx="333917" cy="4248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151504" y="2547869"/>
        <a:ext cx="233742" cy="254890"/>
      </dsp:txXfrm>
    </dsp:sp>
    <dsp:sp modelId="{B6F42454-ED8A-4625-8F93-D31E1CE1DF1A}">
      <dsp:nvSpPr>
        <dsp:cNvPr id="0" name=""/>
        <dsp:cNvSpPr/>
      </dsp:nvSpPr>
      <dsp:spPr>
        <a:xfrm>
          <a:off x="1929139" y="1336079"/>
          <a:ext cx="1258721" cy="12587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kern="1200"/>
            <a:t>Programs</a:t>
          </a:r>
        </a:p>
      </dsp:txBody>
      <dsp:txXfrm>
        <a:off x="2113474" y="1520414"/>
        <a:ext cx="890051" cy="890051"/>
      </dsp:txXfrm>
    </dsp:sp>
    <dsp:sp modelId="{4D7C2DF9-AE46-4F9C-AA9D-9622DF02747D}">
      <dsp:nvSpPr>
        <dsp:cNvPr id="0" name=""/>
        <dsp:cNvSpPr/>
      </dsp:nvSpPr>
      <dsp:spPr>
        <a:xfrm rot="18900000">
          <a:off x="3052634" y="1091937"/>
          <a:ext cx="333917" cy="4248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067304" y="1212318"/>
        <a:ext cx="233742" cy="2548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A7D99-6035-41E8-8C8A-B192ED3777A3}">
      <dsp:nvSpPr>
        <dsp:cNvPr id="0" name=""/>
        <dsp:cNvSpPr/>
      </dsp:nvSpPr>
      <dsp:spPr>
        <a:xfrm>
          <a:off x="464700" y="0"/>
          <a:ext cx="4491079" cy="44910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Movements</a:t>
          </a:r>
          <a:br>
            <a:rPr lang="en-US" sz="1700" kern="1200" dirty="0"/>
          </a:br>
          <a:endParaRPr lang="en-US" sz="2800" kern="1200" dirty="0"/>
        </a:p>
      </dsp:txBody>
      <dsp:txXfrm>
        <a:off x="1925423" y="224553"/>
        <a:ext cx="1569632" cy="673661"/>
      </dsp:txXfrm>
    </dsp:sp>
    <dsp:sp modelId="{43B967C3-96DB-41EF-BF89-CFDD059E3F3F}">
      <dsp:nvSpPr>
        <dsp:cNvPr id="0" name=""/>
        <dsp:cNvSpPr/>
      </dsp:nvSpPr>
      <dsp:spPr>
        <a:xfrm>
          <a:off x="1026084" y="1122769"/>
          <a:ext cx="3368309" cy="33683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Staff</a:t>
          </a:r>
        </a:p>
      </dsp:txBody>
      <dsp:txXfrm>
        <a:off x="1925423" y="1333289"/>
        <a:ext cx="1569632" cy="631557"/>
      </dsp:txXfrm>
    </dsp:sp>
    <dsp:sp modelId="{D3E5B0AF-17FF-4A68-8B56-A35F124A2E7D}">
      <dsp:nvSpPr>
        <dsp:cNvPr id="0" name=""/>
        <dsp:cNvSpPr/>
      </dsp:nvSpPr>
      <dsp:spPr>
        <a:xfrm>
          <a:off x="1587469" y="2245539"/>
          <a:ext cx="2245539" cy="2245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t>Program Graduates</a:t>
          </a:r>
          <a:br>
            <a:rPr lang="en-US" sz="1700" kern="1200" dirty="0"/>
          </a:br>
          <a:r>
            <a:rPr lang="en-US" sz="1600" kern="1200" dirty="0"/>
            <a:t>(Wounded </a:t>
          </a:r>
          <a:br>
            <a:rPr lang="en-US" sz="1600" kern="1200" dirty="0"/>
          </a:br>
          <a:r>
            <a:rPr lang="en-US" sz="1600" kern="1200" dirty="0"/>
            <a:t>Healers)</a:t>
          </a:r>
        </a:p>
      </dsp:txBody>
      <dsp:txXfrm>
        <a:off x="1916321" y="2806924"/>
        <a:ext cx="1587836" cy="11227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94166-325B-4B9F-A946-C6F906DEA187}">
      <dsp:nvSpPr>
        <dsp:cNvPr id="0" name=""/>
        <dsp:cNvSpPr/>
      </dsp:nvSpPr>
      <dsp:spPr>
        <a:xfrm>
          <a:off x="1471477" y="1314"/>
          <a:ext cx="3891016" cy="23346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Assimilation</a:t>
          </a:r>
          <a:br>
            <a:rPr lang="en-US" sz="4000" kern="1200"/>
          </a:br>
          <a:r>
            <a:rPr lang="en-US" sz="2400" kern="1200"/>
            <a:t>(secularization)</a:t>
          </a:r>
        </a:p>
      </dsp:txBody>
      <dsp:txXfrm>
        <a:off x="1471477" y="1314"/>
        <a:ext cx="3891016" cy="2334609"/>
      </dsp:txXfrm>
    </dsp:sp>
    <dsp:sp modelId="{99E3DAC3-E8BF-4CAC-8AA1-386AC0D84B3F}">
      <dsp:nvSpPr>
        <dsp:cNvPr id="0" name=""/>
        <dsp:cNvSpPr/>
      </dsp:nvSpPr>
      <dsp:spPr>
        <a:xfrm>
          <a:off x="5751594" y="1314"/>
          <a:ext cx="3891016" cy="23346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Biblical Engagement</a:t>
          </a:r>
          <a:br>
            <a:rPr lang="en-US" sz="4800" kern="1200"/>
          </a:br>
          <a:r>
            <a:rPr lang="en-US" sz="2400" kern="1200"/>
            <a:t>(“in the world, </a:t>
          </a:r>
          <a:br>
            <a:rPr lang="en-US" sz="2400" kern="1200"/>
          </a:br>
          <a:r>
            <a:rPr lang="en-US" sz="2400" kern="1200"/>
            <a:t>but not of the world”)</a:t>
          </a:r>
        </a:p>
      </dsp:txBody>
      <dsp:txXfrm>
        <a:off x="5751594" y="1314"/>
        <a:ext cx="3891016" cy="2334609"/>
      </dsp:txXfrm>
    </dsp:sp>
    <dsp:sp modelId="{0C4283B7-2681-4F65-907F-99673BDE6900}">
      <dsp:nvSpPr>
        <dsp:cNvPr id="0" name=""/>
        <dsp:cNvSpPr/>
      </dsp:nvSpPr>
      <dsp:spPr>
        <a:xfrm>
          <a:off x="1471477" y="2725025"/>
          <a:ext cx="3891016" cy="23346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Marginalization </a:t>
          </a:r>
          <a:r>
            <a:rPr lang="en-US" sz="2400" kern="1200"/>
            <a:t>(cultural Christians who do not attend church)</a:t>
          </a:r>
          <a:endParaRPr lang="en-US" sz="3200" kern="1200"/>
        </a:p>
      </dsp:txBody>
      <dsp:txXfrm>
        <a:off x="1471477" y="2725025"/>
        <a:ext cx="3891016" cy="2334609"/>
      </dsp:txXfrm>
    </dsp:sp>
    <dsp:sp modelId="{436B3B39-DC26-4774-BCA8-C034BC563D7C}">
      <dsp:nvSpPr>
        <dsp:cNvPr id="0" name=""/>
        <dsp:cNvSpPr/>
      </dsp:nvSpPr>
      <dsp:spPr>
        <a:xfrm>
          <a:off x="5751594" y="2725025"/>
          <a:ext cx="3891016" cy="23346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Separation</a:t>
          </a:r>
          <a:br>
            <a:rPr lang="en-US" sz="3700" kern="1200"/>
          </a:br>
          <a:r>
            <a:rPr lang="en-US" sz="2400" kern="1200"/>
            <a:t>(fundamentalism)</a:t>
          </a:r>
          <a:endParaRPr lang="en-US" sz="2800" kern="1200"/>
        </a:p>
      </dsp:txBody>
      <dsp:txXfrm>
        <a:off x="5751594" y="2725025"/>
        <a:ext cx="3891016" cy="2334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A7D99-6035-41E8-8C8A-B192ED3777A3}">
      <dsp:nvSpPr>
        <dsp:cNvPr id="0" name=""/>
        <dsp:cNvSpPr/>
      </dsp:nvSpPr>
      <dsp:spPr>
        <a:xfrm>
          <a:off x="365987" y="0"/>
          <a:ext cx="5689600" cy="56896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Western Christianity</a:t>
          </a:r>
        </a:p>
      </dsp:txBody>
      <dsp:txXfrm>
        <a:off x="2415381" y="284479"/>
        <a:ext cx="1590812" cy="853440"/>
      </dsp:txXfrm>
    </dsp:sp>
    <dsp:sp modelId="{43B967C3-96DB-41EF-BF89-CFDD059E3F3F}">
      <dsp:nvSpPr>
        <dsp:cNvPr id="0" name=""/>
        <dsp:cNvSpPr/>
      </dsp:nvSpPr>
      <dsp:spPr>
        <a:xfrm>
          <a:off x="934947" y="1137919"/>
          <a:ext cx="4551680" cy="4551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American Christianity</a:t>
          </a:r>
        </a:p>
      </dsp:txBody>
      <dsp:txXfrm>
        <a:off x="2415381" y="1411020"/>
        <a:ext cx="1590812" cy="819302"/>
      </dsp:txXfrm>
    </dsp:sp>
    <dsp:sp modelId="{D3E5B0AF-17FF-4A68-8B56-A35F124A2E7D}">
      <dsp:nvSpPr>
        <dsp:cNvPr id="0" name=""/>
        <dsp:cNvSpPr/>
      </dsp:nvSpPr>
      <dsp:spPr>
        <a:xfrm>
          <a:off x="1503907" y="2275839"/>
          <a:ext cx="3413760" cy="34137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US Parachurch Ministries</a:t>
          </a:r>
        </a:p>
      </dsp:txBody>
      <dsp:txXfrm>
        <a:off x="2415381" y="2531871"/>
        <a:ext cx="1590812" cy="768096"/>
      </dsp:txXfrm>
    </dsp:sp>
    <dsp:sp modelId="{B23D63A6-A802-439E-BA7C-4859C1EEDA33}">
      <dsp:nvSpPr>
        <dsp:cNvPr id="0" name=""/>
        <dsp:cNvSpPr/>
      </dsp:nvSpPr>
      <dsp:spPr>
        <a:xfrm>
          <a:off x="2072867" y="3413760"/>
          <a:ext cx="2275840" cy="2275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Your</a:t>
          </a:r>
          <a:br>
            <a:rPr lang="en-US" sz="1600" kern="1200"/>
          </a:br>
          <a:r>
            <a:rPr lang="en-US" sz="1600" kern="1200"/>
            <a:t>Ministry</a:t>
          </a:r>
        </a:p>
      </dsp:txBody>
      <dsp:txXfrm>
        <a:off x="2406156" y="3982720"/>
        <a:ext cx="1609261" cy="1137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B2E5F-1712-44A0-8B6F-8B3EB8F58B7B}">
      <dsp:nvSpPr>
        <dsp:cNvPr id="0" name=""/>
        <dsp:cNvSpPr/>
      </dsp:nvSpPr>
      <dsp:spPr>
        <a:xfrm>
          <a:off x="6656390" y="40985"/>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Israel turns to God for help</a:t>
          </a:r>
        </a:p>
      </dsp:txBody>
      <dsp:txXfrm>
        <a:off x="6656390" y="40985"/>
        <a:ext cx="1408176" cy="1408176"/>
      </dsp:txXfrm>
    </dsp:sp>
    <dsp:sp modelId="{C16AEBFF-90C2-4AB2-AFE1-B411C352C898}">
      <dsp:nvSpPr>
        <dsp:cNvPr id="0" name=""/>
        <dsp:cNvSpPr/>
      </dsp:nvSpPr>
      <dsp:spPr>
        <a:xfrm>
          <a:off x="3342792" y="119"/>
          <a:ext cx="5280989" cy="5280989"/>
        </a:xfrm>
        <a:prstGeom prst="circularArrow">
          <a:avLst>
            <a:gd name="adj1" fmla="val 5200"/>
            <a:gd name="adj2" fmla="val 335878"/>
            <a:gd name="adj3" fmla="val 21293385"/>
            <a:gd name="adj4" fmla="val 19766113"/>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6CFB75-00F2-451A-A1D3-36AE8C7617E9}">
      <dsp:nvSpPr>
        <dsp:cNvPr id="0" name=""/>
        <dsp:cNvSpPr/>
      </dsp:nvSpPr>
      <dsp:spPr>
        <a:xfrm>
          <a:off x="7507541" y="2660558"/>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God redeems &amp; blesses Israel</a:t>
          </a:r>
        </a:p>
      </dsp:txBody>
      <dsp:txXfrm>
        <a:off x="7507541" y="2660558"/>
        <a:ext cx="1408176" cy="1408176"/>
      </dsp:txXfrm>
    </dsp:sp>
    <dsp:sp modelId="{40A5F33A-5C80-4D63-9651-4F535C1BC13D}">
      <dsp:nvSpPr>
        <dsp:cNvPr id="0" name=""/>
        <dsp:cNvSpPr/>
      </dsp:nvSpPr>
      <dsp:spPr>
        <a:xfrm>
          <a:off x="3342792" y="119"/>
          <a:ext cx="5280989" cy="5280989"/>
        </a:xfrm>
        <a:prstGeom prst="circularArrow">
          <a:avLst>
            <a:gd name="adj1" fmla="val 5200"/>
            <a:gd name="adj2" fmla="val 335878"/>
            <a:gd name="adj3" fmla="val 4014846"/>
            <a:gd name="adj4" fmla="val 2253296"/>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A50E3-7DD7-4DA3-9C02-F805726F962C}">
      <dsp:nvSpPr>
        <dsp:cNvPr id="0" name=""/>
        <dsp:cNvSpPr/>
      </dsp:nvSpPr>
      <dsp:spPr>
        <a:xfrm>
          <a:off x="5279199" y="4279543"/>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Israel becomes complacent under blessing</a:t>
          </a:r>
        </a:p>
      </dsp:txBody>
      <dsp:txXfrm>
        <a:off x="5279199" y="4279543"/>
        <a:ext cx="1408176" cy="1408176"/>
      </dsp:txXfrm>
    </dsp:sp>
    <dsp:sp modelId="{38FD1A05-1837-4E58-AAAA-692E366AB69D}">
      <dsp:nvSpPr>
        <dsp:cNvPr id="0" name=""/>
        <dsp:cNvSpPr/>
      </dsp:nvSpPr>
      <dsp:spPr>
        <a:xfrm>
          <a:off x="3342792" y="119"/>
          <a:ext cx="5280989" cy="5280989"/>
        </a:xfrm>
        <a:prstGeom prst="circularArrow">
          <a:avLst>
            <a:gd name="adj1" fmla="val 5200"/>
            <a:gd name="adj2" fmla="val 335878"/>
            <a:gd name="adj3" fmla="val 8210826"/>
            <a:gd name="adj4" fmla="val 6449276"/>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709C6-DC44-48B5-9709-93BD8138D0F0}">
      <dsp:nvSpPr>
        <dsp:cNvPr id="0" name=""/>
        <dsp:cNvSpPr/>
      </dsp:nvSpPr>
      <dsp:spPr>
        <a:xfrm>
          <a:off x="3050857" y="2660558"/>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Israel turns to other gods</a:t>
          </a:r>
          <a:br>
            <a:rPr lang="en-US" sz="1700" kern="1200"/>
          </a:br>
          <a:r>
            <a:rPr lang="en-US" sz="1700" strike="sngStrike" kern="1200" baseline="0"/>
            <a:t>(Love God,</a:t>
          </a:r>
          <a:br>
            <a:rPr lang="en-US" sz="1700" strike="sngStrike" kern="1200" baseline="0"/>
          </a:br>
          <a:r>
            <a:rPr lang="en-US" sz="1700" strike="sngStrike" kern="1200" baseline="0"/>
            <a:t>Love Others)</a:t>
          </a:r>
        </a:p>
      </dsp:txBody>
      <dsp:txXfrm>
        <a:off x="3050857" y="2660558"/>
        <a:ext cx="1408176" cy="1408176"/>
      </dsp:txXfrm>
    </dsp:sp>
    <dsp:sp modelId="{499E8087-181C-4017-BEB9-3303118CA1B2}">
      <dsp:nvSpPr>
        <dsp:cNvPr id="0" name=""/>
        <dsp:cNvSpPr/>
      </dsp:nvSpPr>
      <dsp:spPr>
        <a:xfrm>
          <a:off x="3342792" y="119"/>
          <a:ext cx="5280989" cy="5280989"/>
        </a:xfrm>
        <a:prstGeom prst="circularArrow">
          <a:avLst>
            <a:gd name="adj1" fmla="val 5200"/>
            <a:gd name="adj2" fmla="val 335878"/>
            <a:gd name="adj3" fmla="val 12298009"/>
            <a:gd name="adj4" fmla="val 10770737"/>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68BB40-93ED-4497-9BA4-07A57A9187BD}">
      <dsp:nvSpPr>
        <dsp:cNvPr id="0" name=""/>
        <dsp:cNvSpPr/>
      </dsp:nvSpPr>
      <dsp:spPr>
        <a:xfrm>
          <a:off x="3902008" y="40985"/>
          <a:ext cx="1408176" cy="1408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Israel goes into bondage</a:t>
          </a:r>
        </a:p>
      </dsp:txBody>
      <dsp:txXfrm>
        <a:off x="3902008" y="40985"/>
        <a:ext cx="1408176" cy="1408176"/>
      </dsp:txXfrm>
    </dsp:sp>
    <dsp:sp modelId="{9C91D97D-6BBB-4EEA-9113-3C78C44AA8C6}">
      <dsp:nvSpPr>
        <dsp:cNvPr id="0" name=""/>
        <dsp:cNvSpPr/>
      </dsp:nvSpPr>
      <dsp:spPr>
        <a:xfrm>
          <a:off x="3342792" y="119"/>
          <a:ext cx="5280989" cy="5280989"/>
        </a:xfrm>
        <a:prstGeom prst="circularArrow">
          <a:avLst>
            <a:gd name="adj1" fmla="val 5200"/>
            <a:gd name="adj2" fmla="val 335878"/>
            <a:gd name="adj3" fmla="val 16865835"/>
            <a:gd name="adj4" fmla="val 15198287"/>
            <a:gd name="adj5" fmla="val 60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B2E5F-1712-44A0-8B6F-8B3EB8F58B7B}">
      <dsp:nvSpPr>
        <dsp:cNvPr id="0" name=""/>
        <dsp:cNvSpPr/>
      </dsp:nvSpPr>
      <dsp:spPr>
        <a:xfrm>
          <a:off x="6530875" y="2306"/>
          <a:ext cx="1029838" cy="1029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God initiates a new movement</a:t>
          </a:r>
        </a:p>
      </dsp:txBody>
      <dsp:txXfrm>
        <a:off x="6530875" y="2306"/>
        <a:ext cx="1029838" cy="1029838"/>
      </dsp:txXfrm>
    </dsp:sp>
    <dsp:sp modelId="{C16AEBFF-90C2-4AB2-AFE1-B411C352C898}">
      <dsp:nvSpPr>
        <dsp:cNvPr id="0" name=""/>
        <dsp:cNvSpPr/>
      </dsp:nvSpPr>
      <dsp:spPr>
        <a:xfrm>
          <a:off x="3316905" y="57162"/>
          <a:ext cx="5332764" cy="5332764"/>
        </a:xfrm>
        <a:prstGeom prst="circularArrow">
          <a:avLst>
            <a:gd name="adj1" fmla="val 3766"/>
            <a:gd name="adj2" fmla="val 234975"/>
            <a:gd name="adj3" fmla="val 19826330"/>
            <a:gd name="adj4" fmla="val 18606142"/>
            <a:gd name="adj5" fmla="val 43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6CFB75-00F2-451A-A1D3-36AE8C7617E9}">
      <dsp:nvSpPr>
        <dsp:cNvPr id="0" name=""/>
        <dsp:cNvSpPr/>
      </dsp:nvSpPr>
      <dsp:spPr>
        <a:xfrm>
          <a:off x="7855800" y="1663709"/>
          <a:ext cx="1029838" cy="1029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God redeems &amp; blesses the movement</a:t>
          </a:r>
        </a:p>
      </dsp:txBody>
      <dsp:txXfrm>
        <a:off x="7855800" y="1663709"/>
        <a:ext cx="1029838" cy="1029838"/>
      </dsp:txXfrm>
    </dsp:sp>
    <dsp:sp modelId="{40A5F33A-5C80-4D63-9651-4F535C1BC13D}">
      <dsp:nvSpPr>
        <dsp:cNvPr id="0" name=""/>
        <dsp:cNvSpPr/>
      </dsp:nvSpPr>
      <dsp:spPr>
        <a:xfrm>
          <a:off x="3316905" y="57162"/>
          <a:ext cx="5332764" cy="5332764"/>
        </a:xfrm>
        <a:prstGeom prst="circularArrow">
          <a:avLst>
            <a:gd name="adj1" fmla="val 3766"/>
            <a:gd name="adj2" fmla="val 234975"/>
            <a:gd name="adj3" fmla="val 1229454"/>
            <a:gd name="adj4" fmla="val 21557889"/>
            <a:gd name="adj5" fmla="val 43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A50E3-7DD7-4DA3-9C02-F805726F962C}">
      <dsp:nvSpPr>
        <dsp:cNvPr id="0" name=""/>
        <dsp:cNvSpPr/>
      </dsp:nvSpPr>
      <dsp:spPr>
        <a:xfrm>
          <a:off x="7382940" y="3735445"/>
          <a:ext cx="1029838" cy="1029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The movement experiences blessing</a:t>
          </a:r>
        </a:p>
      </dsp:txBody>
      <dsp:txXfrm>
        <a:off x="7382940" y="3735445"/>
        <a:ext cx="1029838" cy="1029838"/>
      </dsp:txXfrm>
    </dsp:sp>
    <dsp:sp modelId="{38FD1A05-1837-4E58-AAAA-692E366AB69D}">
      <dsp:nvSpPr>
        <dsp:cNvPr id="0" name=""/>
        <dsp:cNvSpPr/>
      </dsp:nvSpPr>
      <dsp:spPr>
        <a:xfrm>
          <a:off x="3316905" y="57162"/>
          <a:ext cx="5332764" cy="5332764"/>
        </a:xfrm>
        <a:prstGeom prst="circularArrow">
          <a:avLst>
            <a:gd name="adj1" fmla="val 3766"/>
            <a:gd name="adj2" fmla="val 234975"/>
            <a:gd name="adj3" fmla="val 4436729"/>
            <a:gd name="adj4" fmla="val 3308456"/>
            <a:gd name="adj5" fmla="val 43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709C6-DC44-48B5-9709-93BD8138D0F0}">
      <dsp:nvSpPr>
        <dsp:cNvPr id="0" name=""/>
        <dsp:cNvSpPr/>
      </dsp:nvSpPr>
      <dsp:spPr>
        <a:xfrm>
          <a:off x="5468368" y="4657454"/>
          <a:ext cx="1029838" cy="1029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The organization becomes affluent</a:t>
          </a:r>
          <a:endParaRPr lang="en-US" sz="1300" strike="sngStrike" kern="1200" baseline="0"/>
        </a:p>
      </dsp:txBody>
      <dsp:txXfrm>
        <a:off x="5468368" y="4657454"/>
        <a:ext cx="1029838" cy="1029838"/>
      </dsp:txXfrm>
    </dsp:sp>
    <dsp:sp modelId="{499E8087-181C-4017-BEB9-3303118CA1B2}">
      <dsp:nvSpPr>
        <dsp:cNvPr id="0" name=""/>
        <dsp:cNvSpPr/>
      </dsp:nvSpPr>
      <dsp:spPr>
        <a:xfrm>
          <a:off x="3316905" y="57162"/>
          <a:ext cx="5332764" cy="5332764"/>
        </a:xfrm>
        <a:prstGeom prst="circularArrow">
          <a:avLst>
            <a:gd name="adj1" fmla="val 3766"/>
            <a:gd name="adj2" fmla="val 234975"/>
            <a:gd name="adj3" fmla="val 7256569"/>
            <a:gd name="adj4" fmla="val 6128296"/>
            <a:gd name="adj5" fmla="val 43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A3151D-66E8-41CE-AB69-B839A2311AF8}">
      <dsp:nvSpPr>
        <dsp:cNvPr id="0" name=""/>
        <dsp:cNvSpPr/>
      </dsp:nvSpPr>
      <dsp:spPr>
        <a:xfrm>
          <a:off x="3553796" y="3735445"/>
          <a:ext cx="1029838" cy="1029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Society’s cultural values change</a:t>
          </a:r>
          <a:endParaRPr lang="en-US" sz="1300" strike="sngStrike" kern="1200" baseline="0"/>
        </a:p>
      </dsp:txBody>
      <dsp:txXfrm>
        <a:off x="3553796" y="3735445"/>
        <a:ext cx="1029838" cy="1029838"/>
      </dsp:txXfrm>
    </dsp:sp>
    <dsp:sp modelId="{0493ABA1-71B6-4209-A491-34C070010A63}">
      <dsp:nvSpPr>
        <dsp:cNvPr id="0" name=""/>
        <dsp:cNvSpPr/>
      </dsp:nvSpPr>
      <dsp:spPr>
        <a:xfrm>
          <a:off x="3316905" y="57162"/>
          <a:ext cx="5332764" cy="5332764"/>
        </a:xfrm>
        <a:prstGeom prst="circularArrow">
          <a:avLst>
            <a:gd name="adj1" fmla="val 3766"/>
            <a:gd name="adj2" fmla="val 234975"/>
            <a:gd name="adj3" fmla="val 10607136"/>
            <a:gd name="adj4" fmla="val 9335570"/>
            <a:gd name="adj5" fmla="val 43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069B40-8E29-488D-9E30-04E7DD67E91E}">
      <dsp:nvSpPr>
        <dsp:cNvPr id="0" name=""/>
        <dsp:cNvSpPr/>
      </dsp:nvSpPr>
      <dsp:spPr>
        <a:xfrm>
          <a:off x="3080936" y="1663709"/>
          <a:ext cx="1029838" cy="1029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The organization</a:t>
          </a:r>
          <a:br>
            <a:rPr lang="en-US" sz="1300" kern="1200"/>
          </a:br>
          <a:r>
            <a:rPr lang="en-US" sz="1300" kern="1200"/>
            <a:t>must change or be marginalized</a:t>
          </a:r>
          <a:endParaRPr lang="en-US" sz="1300" strike="sngStrike" kern="1200" baseline="0"/>
        </a:p>
      </dsp:txBody>
      <dsp:txXfrm>
        <a:off x="3080936" y="1663709"/>
        <a:ext cx="1029838" cy="1029838"/>
      </dsp:txXfrm>
    </dsp:sp>
    <dsp:sp modelId="{1830B2CA-83EB-4560-8990-114E989A7CD7}">
      <dsp:nvSpPr>
        <dsp:cNvPr id="0" name=""/>
        <dsp:cNvSpPr/>
      </dsp:nvSpPr>
      <dsp:spPr>
        <a:xfrm>
          <a:off x="3316905" y="57162"/>
          <a:ext cx="5332764" cy="5332764"/>
        </a:xfrm>
        <a:prstGeom prst="circularArrow">
          <a:avLst>
            <a:gd name="adj1" fmla="val 3766"/>
            <a:gd name="adj2" fmla="val 234975"/>
            <a:gd name="adj3" fmla="val 13558882"/>
            <a:gd name="adj4" fmla="val 12338695"/>
            <a:gd name="adj5" fmla="val 43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68BB40-93ED-4497-9BA4-07A57A9187BD}">
      <dsp:nvSpPr>
        <dsp:cNvPr id="0" name=""/>
        <dsp:cNvSpPr/>
      </dsp:nvSpPr>
      <dsp:spPr>
        <a:xfrm>
          <a:off x="4405861" y="2306"/>
          <a:ext cx="1029838" cy="1029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The organization secularizes</a:t>
          </a:r>
        </a:p>
      </dsp:txBody>
      <dsp:txXfrm>
        <a:off x="4405861" y="2306"/>
        <a:ext cx="1029838" cy="1029838"/>
      </dsp:txXfrm>
    </dsp:sp>
    <dsp:sp modelId="{9C91D97D-6BBB-4EEA-9113-3C78C44AA8C6}">
      <dsp:nvSpPr>
        <dsp:cNvPr id="0" name=""/>
        <dsp:cNvSpPr/>
      </dsp:nvSpPr>
      <dsp:spPr>
        <a:xfrm>
          <a:off x="3316905" y="57162"/>
          <a:ext cx="5332764" cy="5332764"/>
        </a:xfrm>
        <a:prstGeom prst="circularArrow">
          <a:avLst>
            <a:gd name="adj1" fmla="val 3766"/>
            <a:gd name="adj2" fmla="val 234975"/>
            <a:gd name="adj3" fmla="val 16740302"/>
            <a:gd name="adj4" fmla="val 15424723"/>
            <a:gd name="adj5" fmla="val 439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365BC-A142-4F46-9CF0-D6C363989A0D}">
      <dsp:nvSpPr>
        <dsp:cNvPr id="0" name=""/>
        <dsp:cNvSpPr/>
      </dsp:nvSpPr>
      <dsp:spPr>
        <a:xfrm>
          <a:off x="2798965" y="574"/>
          <a:ext cx="910477" cy="9104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Funding Model</a:t>
          </a:r>
        </a:p>
      </dsp:txBody>
      <dsp:txXfrm>
        <a:off x="2932301" y="133910"/>
        <a:ext cx="643805" cy="643805"/>
      </dsp:txXfrm>
    </dsp:sp>
    <dsp:sp modelId="{0A095378-6FF9-43EF-B9DD-27C02711FA25}">
      <dsp:nvSpPr>
        <dsp:cNvPr id="0" name=""/>
        <dsp:cNvSpPr/>
      </dsp:nvSpPr>
      <dsp:spPr>
        <a:xfrm rot="2700000">
          <a:off x="3611689" y="780630"/>
          <a:ext cx="241948" cy="3072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622319" y="816425"/>
        <a:ext cx="169364" cy="184372"/>
      </dsp:txXfrm>
    </dsp:sp>
    <dsp:sp modelId="{1E451770-126E-46EE-A234-3C8C069A6109}">
      <dsp:nvSpPr>
        <dsp:cNvPr id="0" name=""/>
        <dsp:cNvSpPr/>
      </dsp:nvSpPr>
      <dsp:spPr>
        <a:xfrm>
          <a:off x="3765569" y="967178"/>
          <a:ext cx="910477" cy="9104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kern="1200"/>
            <a:t>Systems &amp; Policies</a:t>
          </a:r>
        </a:p>
      </dsp:txBody>
      <dsp:txXfrm>
        <a:off x="3898905" y="1100514"/>
        <a:ext cx="643805" cy="643805"/>
      </dsp:txXfrm>
    </dsp:sp>
    <dsp:sp modelId="{CB0090F9-541F-405A-90FD-33FA61878C7D}">
      <dsp:nvSpPr>
        <dsp:cNvPr id="0" name=""/>
        <dsp:cNvSpPr/>
      </dsp:nvSpPr>
      <dsp:spPr>
        <a:xfrm rot="8100000">
          <a:off x="3621373" y="1747234"/>
          <a:ext cx="241948" cy="3072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683327" y="1783029"/>
        <a:ext cx="169364" cy="184372"/>
      </dsp:txXfrm>
    </dsp:sp>
    <dsp:sp modelId="{C5E7A599-6F55-4EC7-8497-12A6A77A7367}">
      <dsp:nvSpPr>
        <dsp:cNvPr id="0" name=""/>
        <dsp:cNvSpPr/>
      </dsp:nvSpPr>
      <dsp:spPr>
        <a:xfrm>
          <a:off x="2798965" y="1933782"/>
          <a:ext cx="910477" cy="9104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Culture &amp; Staff</a:t>
          </a:r>
        </a:p>
      </dsp:txBody>
      <dsp:txXfrm>
        <a:off x="2932301" y="2067118"/>
        <a:ext cx="643805" cy="643805"/>
      </dsp:txXfrm>
    </dsp:sp>
    <dsp:sp modelId="{1ED3D88C-B299-42B3-A703-98BF4284CED3}">
      <dsp:nvSpPr>
        <dsp:cNvPr id="0" name=""/>
        <dsp:cNvSpPr/>
      </dsp:nvSpPr>
      <dsp:spPr>
        <a:xfrm rot="13500000">
          <a:off x="2654769" y="1756918"/>
          <a:ext cx="241948" cy="3072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716723" y="1844037"/>
        <a:ext cx="169364" cy="184372"/>
      </dsp:txXfrm>
    </dsp:sp>
    <dsp:sp modelId="{B6F42454-ED8A-4625-8F93-D31E1CE1DF1A}">
      <dsp:nvSpPr>
        <dsp:cNvPr id="0" name=""/>
        <dsp:cNvSpPr/>
      </dsp:nvSpPr>
      <dsp:spPr>
        <a:xfrm>
          <a:off x="1832360" y="967178"/>
          <a:ext cx="910477" cy="9104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kern="1200"/>
            <a:t>Programs</a:t>
          </a:r>
        </a:p>
      </dsp:txBody>
      <dsp:txXfrm>
        <a:off x="1965696" y="1100514"/>
        <a:ext cx="643805" cy="643805"/>
      </dsp:txXfrm>
    </dsp:sp>
    <dsp:sp modelId="{4D7C2DF9-AE46-4F9C-AA9D-9622DF02747D}">
      <dsp:nvSpPr>
        <dsp:cNvPr id="0" name=""/>
        <dsp:cNvSpPr/>
      </dsp:nvSpPr>
      <dsp:spPr>
        <a:xfrm rot="18900000">
          <a:off x="2645085" y="790314"/>
          <a:ext cx="241948" cy="3072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655715" y="877433"/>
        <a:ext cx="169364" cy="1843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49BE0-01D7-4853-A47F-C99822849875}">
      <dsp:nvSpPr>
        <dsp:cNvPr id="0" name=""/>
        <dsp:cNvSpPr/>
      </dsp:nvSpPr>
      <dsp:spPr>
        <a:xfrm rot="16200000">
          <a:off x="1154268" y="-1154268"/>
          <a:ext cx="2003114" cy="4311652"/>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a:t>Scripture</a:t>
          </a:r>
          <a:endParaRPr lang="en-US" sz="3600" kern="1200"/>
        </a:p>
      </dsp:txBody>
      <dsp:txXfrm rot="5400000">
        <a:off x="0" y="0"/>
        <a:ext cx="4311652" cy="1502335"/>
      </dsp:txXfrm>
    </dsp:sp>
    <dsp:sp modelId="{5524A025-7F59-4428-ADD0-EEF138791625}">
      <dsp:nvSpPr>
        <dsp:cNvPr id="0" name=""/>
        <dsp:cNvSpPr/>
      </dsp:nvSpPr>
      <dsp:spPr>
        <a:xfrm>
          <a:off x="4311652" y="0"/>
          <a:ext cx="4311652" cy="2003114"/>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a:t>Tradition</a:t>
          </a:r>
          <a:endParaRPr lang="en-US" sz="3600" kern="1200"/>
        </a:p>
      </dsp:txBody>
      <dsp:txXfrm>
        <a:off x="4311652" y="0"/>
        <a:ext cx="4311652" cy="1502335"/>
      </dsp:txXfrm>
    </dsp:sp>
    <dsp:sp modelId="{384B3A1D-225B-4019-8366-8194A174AB51}">
      <dsp:nvSpPr>
        <dsp:cNvPr id="0" name=""/>
        <dsp:cNvSpPr/>
      </dsp:nvSpPr>
      <dsp:spPr>
        <a:xfrm rot="10800000">
          <a:off x="0" y="2003114"/>
          <a:ext cx="4311652" cy="2003114"/>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a:t>Experience</a:t>
          </a:r>
          <a:endParaRPr lang="en-US" sz="3600" kern="1200"/>
        </a:p>
      </dsp:txBody>
      <dsp:txXfrm rot="10800000">
        <a:off x="0" y="2503893"/>
        <a:ext cx="4311652" cy="1502335"/>
      </dsp:txXfrm>
    </dsp:sp>
    <dsp:sp modelId="{36396048-277C-440D-82C5-4F5573E87E6E}">
      <dsp:nvSpPr>
        <dsp:cNvPr id="0" name=""/>
        <dsp:cNvSpPr/>
      </dsp:nvSpPr>
      <dsp:spPr>
        <a:xfrm rot="5400000">
          <a:off x="5465920" y="848845"/>
          <a:ext cx="2003114" cy="4311652"/>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a:t>Reason</a:t>
          </a:r>
          <a:endParaRPr lang="en-US" sz="3600" kern="1200"/>
        </a:p>
      </dsp:txBody>
      <dsp:txXfrm rot="-5400000">
        <a:off x="4311652" y="2503893"/>
        <a:ext cx="4311652" cy="1502335"/>
      </dsp:txXfrm>
    </dsp:sp>
    <dsp:sp modelId="{E35B80C2-8C7B-41A7-8BDF-A87140126A10}">
      <dsp:nvSpPr>
        <dsp:cNvPr id="0" name=""/>
        <dsp:cNvSpPr/>
      </dsp:nvSpPr>
      <dsp:spPr>
        <a:xfrm>
          <a:off x="2743987" y="1028649"/>
          <a:ext cx="2841085" cy="1192273"/>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68580" rIns="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Ministry Cultural Center</a:t>
          </a:r>
          <a:br>
            <a:rPr lang="en-US" sz="1800" kern="1200" dirty="0"/>
          </a:br>
          <a:r>
            <a:rPr lang="en-US" sz="1800" kern="1200" dirty="0"/>
            <a:t>(Core Competencies)</a:t>
          </a:r>
        </a:p>
      </dsp:txBody>
      <dsp:txXfrm>
        <a:off x="2802189" y="1086851"/>
        <a:ext cx="2724681" cy="10758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49BE0-01D7-4853-A47F-C99822849875}">
      <dsp:nvSpPr>
        <dsp:cNvPr id="0" name=""/>
        <dsp:cNvSpPr/>
      </dsp:nvSpPr>
      <dsp:spPr>
        <a:xfrm rot="16200000">
          <a:off x="1154268" y="-1154268"/>
          <a:ext cx="2003114" cy="4311652"/>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a:t>Scripture</a:t>
          </a:r>
          <a:endParaRPr lang="en-US" sz="3600" kern="1200"/>
        </a:p>
      </dsp:txBody>
      <dsp:txXfrm rot="5400000">
        <a:off x="0" y="0"/>
        <a:ext cx="4311652" cy="1502335"/>
      </dsp:txXfrm>
    </dsp:sp>
    <dsp:sp modelId="{5524A025-7F59-4428-ADD0-EEF138791625}">
      <dsp:nvSpPr>
        <dsp:cNvPr id="0" name=""/>
        <dsp:cNvSpPr/>
      </dsp:nvSpPr>
      <dsp:spPr>
        <a:xfrm>
          <a:off x="4311652" y="0"/>
          <a:ext cx="4311652" cy="2003114"/>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a:t>Tradition</a:t>
          </a:r>
          <a:endParaRPr lang="en-US" sz="3600" kern="1200"/>
        </a:p>
      </dsp:txBody>
      <dsp:txXfrm>
        <a:off x="4311652" y="0"/>
        <a:ext cx="4311652" cy="1502335"/>
      </dsp:txXfrm>
    </dsp:sp>
    <dsp:sp modelId="{384B3A1D-225B-4019-8366-8194A174AB51}">
      <dsp:nvSpPr>
        <dsp:cNvPr id="0" name=""/>
        <dsp:cNvSpPr/>
      </dsp:nvSpPr>
      <dsp:spPr>
        <a:xfrm rot="10800000">
          <a:off x="0" y="2003114"/>
          <a:ext cx="4311652" cy="2003114"/>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a:t>Experience</a:t>
          </a:r>
          <a:endParaRPr lang="en-US" sz="3600" kern="1200"/>
        </a:p>
      </dsp:txBody>
      <dsp:txXfrm rot="10800000">
        <a:off x="0" y="2503893"/>
        <a:ext cx="4311652" cy="1502335"/>
      </dsp:txXfrm>
    </dsp:sp>
    <dsp:sp modelId="{36396048-277C-440D-82C5-4F5573E87E6E}">
      <dsp:nvSpPr>
        <dsp:cNvPr id="0" name=""/>
        <dsp:cNvSpPr/>
      </dsp:nvSpPr>
      <dsp:spPr>
        <a:xfrm rot="5400000">
          <a:off x="5465920" y="848845"/>
          <a:ext cx="2003114" cy="4311652"/>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a:t>Reason</a:t>
          </a:r>
          <a:endParaRPr lang="en-US" sz="3600" kern="1200"/>
        </a:p>
      </dsp:txBody>
      <dsp:txXfrm rot="-5400000">
        <a:off x="4311652" y="2503893"/>
        <a:ext cx="4311652" cy="1502335"/>
      </dsp:txXfrm>
    </dsp:sp>
    <dsp:sp modelId="{E35B80C2-8C7B-41A7-8BDF-A87140126A10}">
      <dsp:nvSpPr>
        <dsp:cNvPr id="0" name=""/>
        <dsp:cNvSpPr/>
      </dsp:nvSpPr>
      <dsp:spPr>
        <a:xfrm>
          <a:off x="2743392" y="1789552"/>
          <a:ext cx="2841085" cy="1192273"/>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68580" rIns="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Ministry Cultural Center</a:t>
          </a:r>
          <a:br>
            <a:rPr lang="en-US" sz="1800" kern="1200" dirty="0"/>
          </a:br>
          <a:r>
            <a:rPr lang="en-US" sz="1800" kern="1200" dirty="0"/>
            <a:t>(Core Competencies)</a:t>
          </a:r>
        </a:p>
      </dsp:txBody>
      <dsp:txXfrm>
        <a:off x="2801594" y="1847754"/>
        <a:ext cx="2724681" cy="10758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57C49-F246-4C01-9989-CA6BC25E3C09}">
      <dsp:nvSpPr>
        <dsp:cNvPr id="0" name=""/>
        <dsp:cNvSpPr/>
      </dsp:nvSpPr>
      <dsp:spPr>
        <a:xfrm>
          <a:off x="3529329" y="69506"/>
          <a:ext cx="3336291" cy="33362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Organizational Culture &amp; Management</a:t>
          </a:r>
        </a:p>
      </dsp:txBody>
      <dsp:txXfrm>
        <a:off x="3974168" y="653357"/>
        <a:ext cx="2446613" cy="1501331"/>
      </dsp:txXfrm>
    </dsp:sp>
    <dsp:sp modelId="{E5AD1F63-93A8-4DE8-B7AB-8FDE77BEDDE6}">
      <dsp:nvSpPr>
        <dsp:cNvPr id="0" name=""/>
        <dsp:cNvSpPr/>
      </dsp:nvSpPr>
      <dsp:spPr>
        <a:xfrm>
          <a:off x="4733174" y="2154688"/>
          <a:ext cx="3336291" cy="33362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 Secularization Studies</a:t>
          </a:r>
        </a:p>
      </dsp:txBody>
      <dsp:txXfrm>
        <a:off x="5753523" y="3016563"/>
        <a:ext cx="2001774" cy="1834960"/>
      </dsp:txXfrm>
    </dsp:sp>
    <dsp:sp modelId="{BDE31137-2A65-48A6-9BEF-F8D903E39335}">
      <dsp:nvSpPr>
        <dsp:cNvPr id="0" name=""/>
        <dsp:cNvSpPr/>
      </dsp:nvSpPr>
      <dsp:spPr>
        <a:xfrm>
          <a:off x="2325483" y="2154688"/>
          <a:ext cx="3336291" cy="33362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Practical Theology</a:t>
          </a:r>
        </a:p>
      </dsp:txBody>
      <dsp:txXfrm>
        <a:off x="2639651" y="3016563"/>
        <a:ext cx="2001774" cy="18349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49BE0-01D7-4853-A47F-C99822849875}">
      <dsp:nvSpPr>
        <dsp:cNvPr id="0" name=""/>
        <dsp:cNvSpPr/>
      </dsp:nvSpPr>
      <dsp:spPr>
        <a:xfrm rot="16200000">
          <a:off x="993565" y="-993565"/>
          <a:ext cx="1714867" cy="3701998"/>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a:t>Scripture</a:t>
          </a:r>
          <a:endParaRPr lang="en-US" sz="3600" kern="1200"/>
        </a:p>
      </dsp:txBody>
      <dsp:txXfrm rot="5400000">
        <a:off x="0" y="0"/>
        <a:ext cx="3701998" cy="1286150"/>
      </dsp:txXfrm>
    </dsp:sp>
    <dsp:sp modelId="{5524A025-7F59-4428-ADD0-EEF138791625}">
      <dsp:nvSpPr>
        <dsp:cNvPr id="0" name=""/>
        <dsp:cNvSpPr/>
      </dsp:nvSpPr>
      <dsp:spPr>
        <a:xfrm>
          <a:off x="3701998" y="0"/>
          <a:ext cx="3701998" cy="1714867"/>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a:t>Tradition</a:t>
          </a:r>
          <a:endParaRPr lang="en-US" sz="3600" kern="1200"/>
        </a:p>
      </dsp:txBody>
      <dsp:txXfrm>
        <a:off x="3701998" y="0"/>
        <a:ext cx="3701998" cy="1286150"/>
      </dsp:txXfrm>
    </dsp:sp>
    <dsp:sp modelId="{384B3A1D-225B-4019-8366-8194A174AB51}">
      <dsp:nvSpPr>
        <dsp:cNvPr id="0" name=""/>
        <dsp:cNvSpPr/>
      </dsp:nvSpPr>
      <dsp:spPr>
        <a:xfrm rot="10800000">
          <a:off x="0" y="1714867"/>
          <a:ext cx="3701998" cy="1714867"/>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a:t>Experience</a:t>
          </a:r>
          <a:endParaRPr lang="en-US" sz="3600" kern="1200"/>
        </a:p>
      </dsp:txBody>
      <dsp:txXfrm rot="10800000">
        <a:off x="0" y="2143583"/>
        <a:ext cx="3701998" cy="1286150"/>
      </dsp:txXfrm>
    </dsp:sp>
    <dsp:sp modelId="{36396048-277C-440D-82C5-4F5573E87E6E}">
      <dsp:nvSpPr>
        <dsp:cNvPr id="0" name=""/>
        <dsp:cNvSpPr/>
      </dsp:nvSpPr>
      <dsp:spPr>
        <a:xfrm rot="5400000">
          <a:off x="4695564" y="721301"/>
          <a:ext cx="1714867" cy="3701998"/>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a:t>Reason</a:t>
          </a:r>
          <a:endParaRPr lang="en-US" sz="3600" kern="1200"/>
        </a:p>
      </dsp:txBody>
      <dsp:txXfrm rot="-5400000">
        <a:off x="3701998" y="2143583"/>
        <a:ext cx="3701998" cy="1286150"/>
      </dsp:txXfrm>
    </dsp:sp>
    <dsp:sp modelId="{E35B80C2-8C7B-41A7-8BDF-A87140126A10}">
      <dsp:nvSpPr>
        <dsp:cNvPr id="0" name=""/>
        <dsp:cNvSpPr/>
      </dsp:nvSpPr>
      <dsp:spPr>
        <a:xfrm>
          <a:off x="1223795" y="421419"/>
          <a:ext cx="4674580" cy="2655008"/>
        </a:xfrm>
        <a:prstGeom prst="roundRect">
          <a:avLst/>
        </a:prstGeom>
        <a:solidFill>
          <a:schemeClr val="accent2">
            <a:tint val="40000"/>
            <a:hueOff val="0"/>
            <a:satOff val="0"/>
            <a:lumOff val="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a:t>Core Competency</a:t>
          </a:r>
        </a:p>
      </dsp:txBody>
      <dsp:txXfrm>
        <a:off x="1353402" y="551026"/>
        <a:ext cx="4415366" cy="239579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3610B-8B2D-4A2C-BE31-96692287EC4F}" type="datetimeFigureOut">
              <a:rPr lang="en-US" smtClean="0"/>
              <a:t>6/6/2024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76E38-06F9-481F-936F-DD0CA0A551B7}" type="slidenum">
              <a:rPr lang="en-US" smtClean="0"/>
              <a:t>‹#›</a:t>
            </a:fld>
            <a:endParaRPr lang="en-US"/>
          </a:p>
        </p:txBody>
      </p:sp>
    </p:spTree>
    <p:extLst>
      <p:ext uri="{BB962C8B-B14F-4D97-AF65-F5344CB8AC3E}">
        <p14:creationId xmlns:p14="http://schemas.microsoft.com/office/powerpoint/2010/main" val="269342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lwcpoway.com/sermons/methods-may-change-but-the-message-stays-the-sam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a:t>
            </a:fld>
            <a:endParaRPr lang="en-US"/>
          </a:p>
        </p:txBody>
      </p:sp>
    </p:spTree>
    <p:extLst>
      <p:ext uri="{BB962C8B-B14F-4D97-AF65-F5344CB8AC3E}">
        <p14:creationId xmlns:p14="http://schemas.microsoft.com/office/powerpoint/2010/main" val="2297329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Before slides: </a:t>
            </a:r>
            <a:r>
              <a:rPr lang="en-US"/>
              <a:t>I like to think that part of our role as a university that grew out of the rescue mission movement is as an innovation hub similar to the relationship with </a:t>
            </a:r>
            <a:r>
              <a:rPr lang="en-US" b="1"/>
              <a:t>Stanford and Silicon Valley</a:t>
            </a:r>
            <a:r>
              <a:rPr lang="en-US"/>
              <a:t>.</a:t>
            </a:r>
          </a:p>
          <a:p>
            <a:r>
              <a:rPr lang="en-US"/>
              <a:t>The problem is that as soon as you use the word innovation in ministry people get worried that you might change things that shouldn’t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1A0DAB"/>
                </a:solidFill>
                <a:effectLst/>
                <a:highlight>
                  <a:srgbClr val="FFFFFF"/>
                </a:highlight>
                <a:latin typeface="Roboto" panose="02000000000000000000" pitchFamily="2" charset="0"/>
                <a:hlinkClick r:id="rId3"/>
              </a:rPr>
              <a:t>Methods May Change But the Message Stays The Same</a:t>
            </a:r>
            <a:endParaRPr lang="en-US"/>
          </a:p>
          <a:p>
            <a:r>
              <a:rPr lang="en-US"/>
              <a:t>So what can change and what remains the same across generations for ministry?</a:t>
            </a:r>
          </a:p>
          <a:p>
            <a:r>
              <a:rPr lang="en-US"/>
              <a:t>The best book I’ve read on this is Tim Keller’s Center Church.</a:t>
            </a:r>
          </a:p>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12</a:t>
            </a:fld>
            <a:endParaRPr lang="en-US"/>
          </a:p>
        </p:txBody>
      </p:sp>
    </p:spTree>
    <p:extLst>
      <p:ext uri="{BB962C8B-B14F-4D97-AF65-F5344CB8AC3E}">
        <p14:creationId xmlns:p14="http://schemas.microsoft.com/office/powerpoint/2010/main" val="177554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14</a:t>
            </a:fld>
            <a:endParaRPr lang="en-US"/>
          </a:p>
        </p:txBody>
      </p:sp>
    </p:spTree>
    <p:extLst>
      <p:ext uri="{BB962C8B-B14F-4D97-AF65-F5344CB8AC3E}">
        <p14:creationId xmlns:p14="http://schemas.microsoft.com/office/powerpoint/2010/main" val="3782905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Jim Wallis quote </a:t>
            </a:r>
            <a:r>
              <a:rPr lang="en-US" b="0" i="0">
                <a:solidFill>
                  <a:srgbClr val="181818"/>
                </a:solidFill>
                <a:effectLst/>
                <a:latin typeface="Merriweather" panose="020F0502020204030204" pitchFamily="2" charset="0"/>
              </a:rPr>
              <a:t>“You change society by changing the wind. Change the wind, transform the debate, recast the discussion, alter the context in which political discussions are being made, and you will change the outcomes... You will be surprised at how fast the politicians adjust to the change in the wind.” </a:t>
            </a:r>
            <a:r>
              <a:rPr lang="en-US" b="0" i="1">
                <a:solidFill>
                  <a:srgbClr val="3F4857"/>
                </a:solidFill>
                <a:effectLst/>
                <a:latin typeface="Open Sans" panose="020B0606030504020204" pitchFamily="34" charset="0"/>
              </a:rPr>
              <a:t>Jim Wallis (2006). “God's Politics: Why the Right Gets it Wrong and the Left Doesn't Get it”, p.22, Lion Books</a:t>
            </a:r>
            <a:br>
              <a:rPr lang="en-US" b="0" i="0">
                <a:solidFill>
                  <a:srgbClr val="181818"/>
                </a:solidFill>
                <a:effectLst/>
                <a:latin typeface="Merriweather" panose="020F0502020204030204" pitchFamily="2" charset="0"/>
              </a:rPr>
            </a:br>
            <a:endParaRPr lang="en-US" b="0" i="0">
              <a:solidFill>
                <a:srgbClr val="181818"/>
              </a:solidFill>
              <a:effectLst/>
              <a:latin typeface="Merriweather" panose="020F0502020204030204" pitchFamily="2" charset="0"/>
            </a:endParaRPr>
          </a:p>
          <a:p>
            <a:r>
              <a:rPr lang="en-US" b="0" i="0">
                <a:solidFill>
                  <a:srgbClr val="181818"/>
                </a:solidFill>
                <a:effectLst/>
                <a:latin typeface="Merriweather" panose="020F0502020204030204" pitchFamily="2" charset="0"/>
              </a:rPr>
              <a:t>― </a:t>
            </a:r>
            <a:r>
              <a:rPr lang="en-US" b="1" i="0">
                <a:solidFill>
                  <a:srgbClr val="333333"/>
                </a:solidFill>
                <a:effectLst/>
                <a:latin typeface="Lato" panose="020F0502020204030203" pitchFamily="34" charset="0"/>
              </a:rPr>
              <a:t>Jim Wallis</a:t>
            </a:r>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17</a:t>
            </a:fld>
            <a:endParaRPr lang="en-US"/>
          </a:p>
        </p:txBody>
      </p:sp>
    </p:spTree>
    <p:extLst>
      <p:ext uri="{BB962C8B-B14F-4D97-AF65-F5344CB8AC3E}">
        <p14:creationId xmlns:p14="http://schemas.microsoft.com/office/powerpoint/2010/main" val="1598259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to expand you personal and organizational Overton window</a:t>
            </a:r>
          </a:p>
          <a:p>
            <a:r>
              <a:rPr lang="en-US"/>
              <a:t>My story 1) Fundamentalist</a:t>
            </a:r>
            <a:br>
              <a:rPr lang="en-US"/>
            </a:br>
            <a:r>
              <a:rPr lang="en-US"/>
              <a:t>2. Going for change oriented churches and ministries that didn’t have good risk management</a:t>
            </a:r>
          </a:p>
          <a:p>
            <a:r>
              <a:rPr lang="en-US"/>
              <a:t>3. My own experience discounting the importance of accountants</a:t>
            </a:r>
          </a:p>
        </p:txBody>
      </p:sp>
      <p:sp>
        <p:nvSpPr>
          <p:cNvPr id="4" name="Slide Number Placeholder 3"/>
          <p:cNvSpPr>
            <a:spLocks noGrp="1"/>
          </p:cNvSpPr>
          <p:nvPr>
            <p:ph type="sldNum" sz="quarter" idx="5"/>
          </p:nvPr>
        </p:nvSpPr>
        <p:spPr/>
        <p:txBody>
          <a:bodyPr/>
          <a:lstStyle/>
          <a:p>
            <a:fld id="{C0576E38-06F9-481F-936F-DD0CA0A551B7}" type="slidenum">
              <a:rPr lang="en-US" smtClean="0"/>
              <a:t>18</a:t>
            </a:fld>
            <a:endParaRPr lang="en-US"/>
          </a:p>
        </p:txBody>
      </p:sp>
    </p:spTree>
    <p:extLst>
      <p:ext uri="{BB962C8B-B14F-4D97-AF65-F5344CB8AC3E}">
        <p14:creationId xmlns:p14="http://schemas.microsoft.com/office/powerpoint/2010/main" val="4142586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 this principle is in tension. The world is all Black and White vs. Grey. There are some things that need to be black and white where we need firm boundaries. This is why Christianity is a relationship, not just a set of black and white rules. Only left side, would be fundamentalist, while right side would be calling yourself Christian but essentially living by secular worldview</a:t>
            </a:r>
          </a:p>
        </p:txBody>
      </p:sp>
      <p:sp>
        <p:nvSpPr>
          <p:cNvPr id="4" name="Slide Number Placeholder 3"/>
          <p:cNvSpPr>
            <a:spLocks noGrp="1"/>
          </p:cNvSpPr>
          <p:nvPr>
            <p:ph type="sldNum" sz="quarter" idx="5"/>
          </p:nvPr>
        </p:nvSpPr>
        <p:spPr/>
        <p:txBody>
          <a:bodyPr/>
          <a:lstStyle/>
          <a:p>
            <a:fld id="{C0576E38-06F9-481F-936F-DD0CA0A551B7}" type="slidenum">
              <a:rPr lang="en-US" smtClean="0"/>
              <a:t>19</a:t>
            </a:fld>
            <a:endParaRPr lang="en-US"/>
          </a:p>
        </p:txBody>
      </p:sp>
    </p:spTree>
    <p:extLst>
      <p:ext uri="{BB962C8B-B14F-4D97-AF65-F5344CB8AC3E}">
        <p14:creationId xmlns:p14="http://schemas.microsoft.com/office/powerpoint/2010/main" val="1692525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Potential Follow Up Questions</a:t>
            </a:r>
          </a:p>
          <a:p>
            <a:pPr marL="171450" indent="-171450">
              <a:buFont typeface="Arial" panose="020B0604020202020204" pitchFamily="34" charset="0"/>
              <a:buChar char="•"/>
            </a:pPr>
            <a:r>
              <a:rPr lang="en-US"/>
              <a:t>Dick: to what extent have you seen secularization examples and risks in rescue missions in the past 50 years?</a:t>
            </a:r>
          </a:p>
          <a:p>
            <a:pPr marL="171450" indent="-171450">
              <a:buFont typeface="Arial" panose="020B0604020202020204" pitchFamily="34" charset="0"/>
              <a:buChar char="•"/>
            </a:pPr>
            <a:r>
              <a:rPr lang="en-US"/>
              <a:t>How can we better build a movement that spreads innovation while preserving tradition</a:t>
            </a:r>
          </a:p>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20</a:t>
            </a:fld>
            <a:endParaRPr lang="en-US"/>
          </a:p>
        </p:txBody>
      </p:sp>
    </p:spTree>
    <p:extLst>
      <p:ext uri="{BB962C8B-B14F-4D97-AF65-F5344CB8AC3E}">
        <p14:creationId xmlns:p14="http://schemas.microsoft.com/office/powerpoint/2010/main" val="4179027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27</a:t>
            </a:fld>
            <a:endParaRPr lang="en-US"/>
          </a:p>
        </p:txBody>
      </p:sp>
    </p:spTree>
    <p:extLst>
      <p:ext uri="{BB962C8B-B14F-4D97-AF65-F5344CB8AC3E}">
        <p14:creationId xmlns:p14="http://schemas.microsoft.com/office/powerpoint/2010/main" val="4158175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My expertise is more lessons from history and as an expert on parachurch ministries</a:t>
            </a:r>
          </a:p>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28</a:t>
            </a:fld>
            <a:endParaRPr lang="en-US"/>
          </a:p>
        </p:txBody>
      </p:sp>
    </p:spTree>
    <p:extLst>
      <p:ext uri="{BB962C8B-B14F-4D97-AF65-F5344CB8AC3E}">
        <p14:creationId xmlns:p14="http://schemas.microsoft.com/office/powerpoint/2010/main" val="655142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Hiring practices</a:t>
            </a:r>
          </a:p>
        </p:txBody>
      </p:sp>
      <p:sp>
        <p:nvSpPr>
          <p:cNvPr id="4" name="Slide Number Placeholder 3"/>
          <p:cNvSpPr>
            <a:spLocks noGrp="1"/>
          </p:cNvSpPr>
          <p:nvPr>
            <p:ph type="sldNum" sz="quarter" idx="5"/>
          </p:nvPr>
        </p:nvSpPr>
        <p:spPr/>
        <p:txBody>
          <a:bodyPr/>
          <a:lstStyle/>
          <a:p>
            <a:fld id="{C0576E38-06F9-481F-936F-DD0CA0A551B7}" type="slidenum">
              <a:rPr lang="en-US" smtClean="0"/>
              <a:t>29</a:t>
            </a:fld>
            <a:endParaRPr lang="en-US"/>
          </a:p>
        </p:txBody>
      </p:sp>
    </p:spTree>
    <p:extLst>
      <p:ext uri="{BB962C8B-B14F-4D97-AF65-F5344CB8AC3E}">
        <p14:creationId xmlns:p14="http://schemas.microsoft.com/office/powerpoint/2010/main" val="3004725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Can’t ignore tradeoffs between different options</a:t>
            </a:r>
          </a:p>
          <a:p>
            <a:r>
              <a:rPr lang="en-US" sz="1800" b="0" i="0" u="none" strike="noStrike">
                <a:solidFill>
                  <a:srgbClr val="000000"/>
                </a:solidFill>
                <a:effectLst/>
                <a:latin typeface="Arial" panose="020B0604020202020204" pitchFamily="34" charset="0"/>
              </a:rPr>
              <a:t>Key is to have balanced culture overall in the organization with everyone meeting minimum standards</a:t>
            </a:r>
          </a:p>
          <a:p>
            <a:r>
              <a:rPr lang="en-US" sz="1800" b="0" i="0" u="none" strike="noStrike">
                <a:solidFill>
                  <a:srgbClr val="000000"/>
                </a:solidFill>
                <a:effectLst/>
                <a:latin typeface="Arial" panose="020B0604020202020204" pitchFamily="34" charset="0"/>
              </a:rPr>
              <a:t>One key aspect of organization strategy is the more unique your values are, the more important it is to promote from within.</a:t>
            </a:r>
          </a:p>
          <a:p>
            <a:r>
              <a:rPr lang="en-US" sz="1800" b="0" i="0" u="none" strike="noStrike">
                <a:solidFill>
                  <a:srgbClr val="000000"/>
                </a:solidFill>
                <a:effectLst/>
                <a:latin typeface="Arial" panose="020B0604020202020204" pitchFamily="34" charset="0"/>
              </a:rPr>
              <a:t>What if you could increase your staff training by 2 to 4 times?</a:t>
            </a:r>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32</a:t>
            </a:fld>
            <a:endParaRPr lang="en-US"/>
          </a:p>
        </p:txBody>
      </p:sp>
    </p:spTree>
    <p:extLst>
      <p:ext uri="{BB962C8B-B14F-4D97-AF65-F5344CB8AC3E}">
        <p14:creationId xmlns:p14="http://schemas.microsoft.com/office/powerpoint/2010/main" val="1975206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2</a:t>
            </a:fld>
            <a:endParaRPr lang="en-US"/>
          </a:p>
        </p:txBody>
      </p:sp>
    </p:spTree>
    <p:extLst>
      <p:ext uri="{BB962C8B-B14F-4D97-AF65-F5344CB8AC3E}">
        <p14:creationId xmlns:p14="http://schemas.microsoft.com/office/powerpoint/2010/main" val="830568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Before slides: </a:t>
            </a:r>
            <a:r>
              <a:rPr lang="en-US"/>
              <a:t>I like to think that part of our role as a university that grew out of the rescue mission movement is as an innovation hub similar to the relationship with </a:t>
            </a:r>
            <a:r>
              <a:rPr lang="en-US" b="1"/>
              <a:t>Stanford and Silicon Valley</a:t>
            </a:r>
            <a:r>
              <a:rPr lang="en-US"/>
              <a:t>.</a:t>
            </a:r>
          </a:p>
          <a:p>
            <a:r>
              <a:rPr lang="en-US"/>
              <a:t>The problem is that as soon as you use the word innovation in ministry people get worried that you might change things that shouldn’t change. </a:t>
            </a:r>
          </a:p>
          <a:p>
            <a:r>
              <a:rPr lang="en-US"/>
              <a:t>So what can change and what remains the same across generations for ministry?</a:t>
            </a:r>
          </a:p>
          <a:p>
            <a:r>
              <a:rPr lang="en-US"/>
              <a:t>The best book I’ve read on this is Tim Keller’s Center Church.</a:t>
            </a:r>
          </a:p>
        </p:txBody>
      </p:sp>
      <p:sp>
        <p:nvSpPr>
          <p:cNvPr id="4" name="Slide Number Placeholder 3"/>
          <p:cNvSpPr>
            <a:spLocks noGrp="1"/>
          </p:cNvSpPr>
          <p:nvPr>
            <p:ph type="sldNum" sz="quarter" idx="5"/>
          </p:nvPr>
        </p:nvSpPr>
        <p:spPr/>
        <p:txBody>
          <a:bodyPr/>
          <a:lstStyle/>
          <a:p>
            <a:fld id="{C0576E38-06F9-481F-936F-DD0CA0A551B7}" type="slidenum">
              <a:rPr lang="en-US" smtClean="0"/>
              <a:t>35</a:t>
            </a:fld>
            <a:endParaRPr lang="en-US"/>
          </a:p>
        </p:txBody>
      </p:sp>
    </p:spTree>
    <p:extLst>
      <p:ext uri="{BB962C8B-B14F-4D97-AF65-F5344CB8AC3E}">
        <p14:creationId xmlns:p14="http://schemas.microsoft.com/office/powerpoint/2010/main" val="2023611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Secularization studies is an interdisciplinary field of Biblical studies, theology, church and parachurch history and cultural studies/sociology. </a:t>
            </a:r>
          </a:p>
        </p:txBody>
      </p:sp>
      <p:sp>
        <p:nvSpPr>
          <p:cNvPr id="4" name="Slide Number Placeholder 3"/>
          <p:cNvSpPr>
            <a:spLocks noGrp="1"/>
          </p:cNvSpPr>
          <p:nvPr>
            <p:ph type="sldNum" sz="quarter" idx="5"/>
          </p:nvPr>
        </p:nvSpPr>
        <p:spPr/>
        <p:txBody>
          <a:bodyPr/>
          <a:lstStyle/>
          <a:p>
            <a:fld id="{C0576E38-06F9-481F-936F-DD0CA0A551B7}" type="slidenum">
              <a:rPr lang="en-US" smtClean="0"/>
              <a:t>36</a:t>
            </a:fld>
            <a:endParaRPr lang="en-US"/>
          </a:p>
        </p:txBody>
      </p:sp>
    </p:spTree>
    <p:extLst>
      <p:ext uri="{BB962C8B-B14F-4D97-AF65-F5344CB8AC3E}">
        <p14:creationId xmlns:p14="http://schemas.microsoft.com/office/powerpoint/2010/main" val="439245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F1111"/>
                </a:solidFill>
                <a:effectLst/>
                <a:highlight>
                  <a:srgbClr val="FFFFFF"/>
                </a:highlight>
                <a:latin typeface="Amazon Ember"/>
              </a:rPr>
              <a:t>Similar roles in movement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F1111"/>
                </a:solidFill>
                <a:effectLst/>
                <a:highlight>
                  <a:srgbClr val="FFFFFF"/>
                </a:highlight>
                <a:latin typeface="Amazon Ember"/>
              </a:rPr>
              <a:t>Christian Higher Education: An Empirical Guide as a model for rescue missions</a:t>
            </a:r>
          </a:p>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37</a:t>
            </a:fld>
            <a:endParaRPr lang="en-US"/>
          </a:p>
        </p:txBody>
      </p:sp>
    </p:spTree>
    <p:extLst>
      <p:ext uri="{BB962C8B-B14F-4D97-AF65-F5344CB8AC3E}">
        <p14:creationId xmlns:p14="http://schemas.microsoft.com/office/powerpoint/2010/main" val="539372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CVU is focused on creating healthy parachurch ministries</a:t>
            </a:r>
          </a:p>
        </p:txBody>
      </p:sp>
      <p:sp>
        <p:nvSpPr>
          <p:cNvPr id="4" name="Slide Number Placeholder 3"/>
          <p:cNvSpPr>
            <a:spLocks noGrp="1"/>
          </p:cNvSpPr>
          <p:nvPr>
            <p:ph type="sldNum" sz="quarter" idx="5"/>
          </p:nvPr>
        </p:nvSpPr>
        <p:spPr/>
        <p:txBody>
          <a:bodyPr/>
          <a:lstStyle/>
          <a:p>
            <a:fld id="{C0576E38-06F9-481F-936F-DD0CA0A551B7}" type="slidenum">
              <a:rPr lang="en-US" smtClean="0"/>
              <a:t>38</a:t>
            </a:fld>
            <a:endParaRPr lang="en-US"/>
          </a:p>
        </p:txBody>
      </p:sp>
    </p:spTree>
    <p:extLst>
      <p:ext uri="{BB962C8B-B14F-4D97-AF65-F5344CB8AC3E}">
        <p14:creationId xmlns:p14="http://schemas.microsoft.com/office/powerpoint/2010/main" val="3039110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 Matthews Example: 55 students in 5 years. $60k. City Vision is discussed in supervision meetings and professional development. Credit recognition for both client training and staff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think we should engage with other parts of your organization, please send us an email introduction</a:t>
            </a:r>
          </a:p>
        </p:txBody>
      </p:sp>
      <p:sp>
        <p:nvSpPr>
          <p:cNvPr id="4" name="Slide Number Placeholder 3"/>
          <p:cNvSpPr>
            <a:spLocks noGrp="1"/>
          </p:cNvSpPr>
          <p:nvPr>
            <p:ph type="sldNum" sz="quarter" idx="5"/>
          </p:nvPr>
        </p:nvSpPr>
        <p:spPr/>
        <p:txBody>
          <a:bodyPr/>
          <a:lstStyle/>
          <a:p>
            <a:fld id="{C0576E38-06F9-481F-936F-DD0CA0A551B7}" type="slidenum">
              <a:rPr lang="en-US" smtClean="0"/>
              <a:t>40</a:t>
            </a:fld>
            <a:endParaRPr lang="en-US"/>
          </a:p>
        </p:txBody>
      </p:sp>
    </p:spTree>
    <p:extLst>
      <p:ext uri="{BB962C8B-B14F-4D97-AF65-F5344CB8AC3E}">
        <p14:creationId xmlns:p14="http://schemas.microsoft.com/office/powerpoint/2010/main" val="3135592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Innovation</a:t>
            </a:r>
          </a:p>
          <a:p>
            <a:r>
              <a:rPr lang="en-US"/>
              <a:t>Demographic Change</a:t>
            </a:r>
          </a:p>
          <a:p>
            <a:r>
              <a:rPr lang="en-US"/>
              <a:t>Change through Education</a:t>
            </a:r>
          </a:p>
          <a:p>
            <a:r>
              <a:rPr lang="en-US"/>
              <a:t>Organizational Change</a:t>
            </a:r>
          </a:p>
        </p:txBody>
      </p:sp>
      <p:sp>
        <p:nvSpPr>
          <p:cNvPr id="4" name="Slide Number Placeholder 3"/>
          <p:cNvSpPr>
            <a:spLocks noGrp="1"/>
          </p:cNvSpPr>
          <p:nvPr>
            <p:ph type="sldNum" sz="quarter" idx="5"/>
          </p:nvPr>
        </p:nvSpPr>
        <p:spPr/>
        <p:txBody>
          <a:bodyPr/>
          <a:lstStyle/>
          <a:p>
            <a:fld id="{C0576E38-06F9-481F-936F-DD0CA0A551B7}" type="slidenum">
              <a:rPr lang="en-US" smtClean="0"/>
              <a:t>42</a:t>
            </a:fld>
            <a:endParaRPr lang="en-US"/>
          </a:p>
        </p:txBody>
      </p:sp>
    </p:spTree>
    <p:extLst>
      <p:ext uri="{BB962C8B-B14F-4D97-AF65-F5344CB8AC3E}">
        <p14:creationId xmlns:p14="http://schemas.microsoft.com/office/powerpoint/2010/main" val="2851093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social service agencies are indistinguishable from businesses or even worse the government</a:t>
            </a:r>
          </a:p>
          <a:p>
            <a:r>
              <a:rPr lang="en-US"/>
              <a:t>Many cults still grow virally because they have an effective business model. Scientology.</a:t>
            </a:r>
          </a:p>
        </p:txBody>
      </p:sp>
      <p:sp>
        <p:nvSpPr>
          <p:cNvPr id="4" name="Slide Number Placeholder 3"/>
          <p:cNvSpPr>
            <a:spLocks noGrp="1"/>
          </p:cNvSpPr>
          <p:nvPr>
            <p:ph type="sldNum" sz="quarter" idx="5"/>
          </p:nvPr>
        </p:nvSpPr>
        <p:spPr/>
        <p:txBody>
          <a:bodyPr/>
          <a:lstStyle/>
          <a:p>
            <a:fld id="{C0576E38-06F9-481F-936F-DD0CA0A551B7}" type="slidenum">
              <a:rPr lang="en-US" smtClean="0"/>
              <a:t>43</a:t>
            </a:fld>
            <a:endParaRPr lang="en-US"/>
          </a:p>
        </p:txBody>
      </p:sp>
    </p:spTree>
    <p:extLst>
      <p:ext uri="{BB962C8B-B14F-4D97-AF65-F5344CB8AC3E}">
        <p14:creationId xmlns:p14="http://schemas.microsoft.com/office/powerpoint/2010/main" val="687740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 vary based on where you are located</a:t>
            </a:r>
          </a:p>
        </p:txBody>
      </p:sp>
      <p:sp>
        <p:nvSpPr>
          <p:cNvPr id="4" name="Slide Number Placeholder 3"/>
          <p:cNvSpPr>
            <a:spLocks noGrp="1"/>
          </p:cNvSpPr>
          <p:nvPr>
            <p:ph type="sldNum" sz="quarter" idx="5"/>
          </p:nvPr>
        </p:nvSpPr>
        <p:spPr/>
        <p:txBody>
          <a:bodyPr/>
          <a:lstStyle/>
          <a:p>
            <a:fld id="{C0576E38-06F9-481F-936F-DD0CA0A551B7}" type="slidenum">
              <a:rPr lang="en-US" smtClean="0"/>
              <a:t>44</a:t>
            </a:fld>
            <a:endParaRPr lang="en-US"/>
          </a:p>
        </p:txBody>
      </p:sp>
    </p:spTree>
    <p:extLst>
      <p:ext uri="{BB962C8B-B14F-4D97-AF65-F5344CB8AC3E}">
        <p14:creationId xmlns:p14="http://schemas.microsoft.com/office/powerpoint/2010/main" val="3205615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45</a:t>
            </a:fld>
            <a:endParaRPr lang="en-US"/>
          </a:p>
        </p:txBody>
      </p:sp>
    </p:spTree>
    <p:extLst>
      <p:ext uri="{BB962C8B-B14F-4D97-AF65-F5344CB8AC3E}">
        <p14:creationId xmlns:p14="http://schemas.microsoft.com/office/powerpoint/2010/main" val="39326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Outgrew the capacity of the founder -&gt; Need to scale</a:t>
            </a:r>
          </a:p>
          <a:p>
            <a:pPr marL="228600" indent="-228600">
              <a:buAutoNum type="arabicPeriod"/>
            </a:pPr>
            <a:r>
              <a:rPr lang="en-US" dirty="0"/>
              <a:t>Outgrew the capacity of the staff -&gt; Need to professionalize</a:t>
            </a:r>
          </a:p>
        </p:txBody>
      </p:sp>
      <p:sp>
        <p:nvSpPr>
          <p:cNvPr id="4" name="Slide Number Placeholder 3"/>
          <p:cNvSpPr>
            <a:spLocks noGrp="1"/>
          </p:cNvSpPr>
          <p:nvPr>
            <p:ph type="sldNum" sz="quarter" idx="5"/>
          </p:nvPr>
        </p:nvSpPr>
        <p:spPr/>
        <p:txBody>
          <a:bodyPr/>
          <a:lstStyle/>
          <a:p>
            <a:fld id="{C0576E38-06F9-481F-936F-DD0CA0A551B7}" type="slidenum">
              <a:rPr lang="en-US" smtClean="0"/>
              <a:t>3</a:t>
            </a:fld>
            <a:endParaRPr lang="en-US"/>
          </a:p>
        </p:txBody>
      </p:sp>
    </p:spTree>
    <p:extLst>
      <p:ext uri="{BB962C8B-B14F-4D97-AF65-F5344CB8AC3E}">
        <p14:creationId xmlns:p14="http://schemas.microsoft.com/office/powerpoint/2010/main" val="390028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4</a:t>
            </a:fld>
            <a:endParaRPr lang="en-US"/>
          </a:p>
        </p:txBody>
      </p:sp>
    </p:spTree>
    <p:extLst>
      <p:ext uri="{BB962C8B-B14F-4D97-AF65-F5344CB8AC3E}">
        <p14:creationId xmlns:p14="http://schemas.microsoft.com/office/powerpoint/2010/main" val="46998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 story with CUM. Rescue Missions are a key part of the response to the decline of Christianity and polarization.</a:t>
            </a:r>
          </a:p>
        </p:txBody>
      </p:sp>
      <p:sp>
        <p:nvSpPr>
          <p:cNvPr id="4" name="Slide Number Placeholder 3"/>
          <p:cNvSpPr>
            <a:spLocks noGrp="1"/>
          </p:cNvSpPr>
          <p:nvPr>
            <p:ph type="sldNum" sz="quarter" idx="5"/>
          </p:nvPr>
        </p:nvSpPr>
        <p:spPr/>
        <p:txBody>
          <a:bodyPr/>
          <a:lstStyle/>
          <a:p>
            <a:fld id="{C0576E38-06F9-481F-936F-DD0CA0A551B7}" type="slidenum">
              <a:rPr lang="en-US" smtClean="0"/>
              <a:t>5</a:t>
            </a:fld>
            <a:endParaRPr lang="en-US"/>
          </a:p>
        </p:txBody>
      </p:sp>
    </p:spTree>
    <p:extLst>
      <p:ext uri="{BB962C8B-B14F-4D97-AF65-F5344CB8AC3E}">
        <p14:creationId xmlns:p14="http://schemas.microsoft.com/office/powerpoint/2010/main" val="40335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 this principle is in tension. The world is all Black and White vs. Grey. There are some things that need to be black and white where we need firm boundaries. This is why Christianity is a relationship, not just a set of black and white rules. Only left side, would be fundamentalist, while right side would be calling yourself Christian but essentially living by secular worldview</a:t>
            </a:r>
          </a:p>
        </p:txBody>
      </p:sp>
      <p:sp>
        <p:nvSpPr>
          <p:cNvPr id="4" name="Slide Number Placeholder 3"/>
          <p:cNvSpPr>
            <a:spLocks noGrp="1"/>
          </p:cNvSpPr>
          <p:nvPr>
            <p:ph type="sldNum" sz="quarter" idx="5"/>
          </p:nvPr>
        </p:nvSpPr>
        <p:spPr/>
        <p:txBody>
          <a:bodyPr/>
          <a:lstStyle/>
          <a:p>
            <a:fld id="{C0576E38-06F9-481F-936F-DD0CA0A551B7}" type="slidenum">
              <a:rPr lang="en-US" smtClean="0"/>
              <a:t>6</a:t>
            </a:fld>
            <a:endParaRPr lang="en-US"/>
          </a:p>
        </p:txBody>
      </p:sp>
    </p:spTree>
    <p:extLst>
      <p:ext uri="{BB962C8B-B14F-4D97-AF65-F5344CB8AC3E}">
        <p14:creationId xmlns:p14="http://schemas.microsoft.com/office/powerpoint/2010/main" val="2815282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sz="1600"/>
              <a:t>Acceptability Christian Recovery as example. Widely available, effective Christian recovery programs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a:solidFill>
                  <a:srgbClr val="262626"/>
                </a:solidFill>
                <a:effectLst/>
                <a:latin typeface="Roboto" panose="02000000000000000000" pitchFamily="2" charset="0"/>
              </a:rPr>
              <a:t>“The political technology of the Industrial age is no longer appropriate technology for the new civilization taking form around us. Our politics are obsolete.” Toffler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a:t>The Future (solutions) are already here, just not evenly distributed (William Gibson)</a:t>
            </a:r>
            <a:endParaRPr lang="en-US" sz="1600" b="1" i="0">
              <a:solidFill>
                <a:srgbClr val="262626"/>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a:p>
        </p:txBody>
      </p:sp>
      <p:sp>
        <p:nvSpPr>
          <p:cNvPr id="4" name="Slide Number Placeholder 3"/>
          <p:cNvSpPr>
            <a:spLocks noGrp="1"/>
          </p:cNvSpPr>
          <p:nvPr>
            <p:ph type="sldNum" sz="quarter" idx="10"/>
          </p:nvPr>
        </p:nvSpPr>
        <p:spPr/>
        <p:txBody>
          <a:bodyPr/>
          <a:lstStyle/>
          <a:p>
            <a:fld id="{D4B79DF1-4064-4CB0-9A58-132F532A7D91}" type="slidenum">
              <a:rPr lang="en-US" smtClean="0"/>
              <a:pPr/>
              <a:t>7</a:t>
            </a:fld>
            <a:endParaRPr lang="en-US"/>
          </a:p>
        </p:txBody>
      </p:sp>
    </p:spTree>
    <p:extLst>
      <p:ext uri="{BB962C8B-B14F-4D97-AF65-F5344CB8AC3E}">
        <p14:creationId xmlns:p14="http://schemas.microsoft.com/office/powerpoint/2010/main" val="236613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8</a:t>
            </a:fld>
            <a:endParaRPr lang="en-US"/>
          </a:p>
        </p:txBody>
      </p:sp>
    </p:spTree>
    <p:extLst>
      <p:ext uri="{BB962C8B-B14F-4D97-AF65-F5344CB8AC3E}">
        <p14:creationId xmlns:p14="http://schemas.microsoft.com/office/powerpoint/2010/main" val="2449923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CVU is focused on creating healthy parachurch ministries</a:t>
            </a:r>
          </a:p>
        </p:txBody>
      </p:sp>
      <p:sp>
        <p:nvSpPr>
          <p:cNvPr id="4" name="Slide Number Placeholder 3"/>
          <p:cNvSpPr>
            <a:spLocks noGrp="1"/>
          </p:cNvSpPr>
          <p:nvPr>
            <p:ph type="sldNum" sz="quarter" idx="5"/>
          </p:nvPr>
        </p:nvSpPr>
        <p:spPr/>
        <p:txBody>
          <a:bodyPr/>
          <a:lstStyle/>
          <a:p>
            <a:fld id="{C0576E38-06F9-481F-936F-DD0CA0A551B7}" type="slidenum">
              <a:rPr lang="en-US" smtClean="0"/>
              <a:t>11</a:t>
            </a:fld>
            <a:endParaRPr lang="en-US"/>
          </a:p>
        </p:txBody>
      </p:sp>
    </p:spTree>
    <p:extLst>
      <p:ext uri="{BB962C8B-B14F-4D97-AF65-F5344CB8AC3E}">
        <p14:creationId xmlns:p14="http://schemas.microsoft.com/office/powerpoint/2010/main" val="3372629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726272-C5AA-4C91-A2BD-D4A6BC511E9D}"/>
              </a:ext>
            </a:extLst>
          </p:cNvPr>
          <p:cNvSpPr/>
          <p:nvPr userDrawn="1"/>
        </p:nvSpPr>
        <p:spPr>
          <a:xfrm>
            <a:off x="6095998" y="-1"/>
            <a:ext cx="6096002" cy="6858001"/>
          </a:xfrm>
          <a:prstGeom prst="rect">
            <a:avLst/>
          </a:prstGeom>
          <a:solidFill>
            <a:srgbClr val="12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4" name="Rectangle: Rounded Corners 3">
            <a:extLst>
              <a:ext uri="{FF2B5EF4-FFF2-40B4-BE49-F238E27FC236}">
                <a16:creationId xmlns:a16="http://schemas.microsoft.com/office/drawing/2014/main" id="{A9471DCC-F66F-4A8A-9AD0-13A89F07BE34}"/>
              </a:ext>
            </a:extLst>
          </p:cNvPr>
          <p:cNvSpPr/>
          <p:nvPr userDrawn="1"/>
        </p:nvSpPr>
        <p:spPr>
          <a:xfrm>
            <a:off x="2453488" y="2247900"/>
            <a:ext cx="7487216" cy="2659078"/>
          </a:xfrm>
          <a:prstGeom prst="roundRect">
            <a:avLst>
              <a:gd name="adj" fmla="val 2530"/>
            </a:avLst>
          </a:prstGeom>
          <a:solidFill>
            <a:srgbClr val="90BF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51D61C9-FFE9-4302-81D6-A3BE4050977C}"/>
              </a:ext>
            </a:extLst>
          </p:cNvPr>
          <p:cNvCxnSpPr>
            <a:cxnSpLocks/>
          </p:cNvCxnSpPr>
          <p:nvPr userDrawn="1"/>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6362D9A-79F2-4818-962D-F476DF7FFCED}"/>
              </a:ext>
            </a:extLst>
          </p:cNvPr>
          <p:cNvSpPr>
            <a:spLocks noGrp="1"/>
          </p:cNvSpPr>
          <p:nvPr>
            <p:ph type="title"/>
          </p:nvPr>
        </p:nvSpPr>
        <p:spPr>
          <a:xfrm>
            <a:off x="2780312" y="2381010"/>
            <a:ext cx="7025604" cy="1365300"/>
          </a:xfrm>
          <a:prstGeom prst="rect">
            <a:avLst/>
          </a:prstGeom>
        </p:spPr>
        <p:txBody>
          <a:bodyPr/>
          <a:lstStyle>
            <a:lvl1pPr>
              <a:defRPr sz="4000" b="1">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A255B130-3AE4-48D5-9A86-1ED571DF4CBF}"/>
              </a:ext>
            </a:extLst>
          </p:cNvPr>
          <p:cNvSpPr>
            <a:spLocks noGrp="1"/>
          </p:cNvSpPr>
          <p:nvPr>
            <p:ph type="body" sz="quarter" idx="10"/>
          </p:nvPr>
        </p:nvSpPr>
        <p:spPr>
          <a:xfrm>
            <a:off x="6197096" y="3851315"/>
            <a:ext cx="2186983" cy="390525"/>
          </a:xfrm>
          <a:prstGeom prst="rect">
            <a:avLst/>
          </a:prstGeom>
        </p:spPr>
        <p:txBody>
          <a:bodyPr/>
          <a:lstStyle>
            <a:lvl1pPr marL="0" indent="0">
              <a:buNone/>
              <a:defRPr sz="1600" b="1">
                <a:solidFill>
                  <a:schemeClr val="bg1"/>
                </a:solidFill>
                <a:latin typeface="+mj-lt"/>
              </a:defRPr>
            </a:lvl1pPr>
          </a:lstStyle>
          <a:p>
            <a:pPr lvl="0"/>
            <a:endParaRPr lang="en-US"/>
          </a:p>
        </p:txBody>
      </p:sp>
      <p:pic>
        <p:nvPicPr>
          <p:cNvPr id="6" name="Picture 5" descr="Logo&#10;&#10;Description automatically generated">
            <a:extLst>
              <a:ext uri="{FF2B5EF4-FFF2-40B4-BE49-F238E27FC236}">
                <a16:creationId xmlns:a16="http://schemas.microsoft.com/office/drawing/2014/main" id="{36EE9DF9-FFB7-4F13-840E-0E1C330E4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130" y="6456255"/>
            <a:ext cx="1147482" cy="347195"/>
          </a:xfrm>
          <a:prstGeom prst="rect">
            <a:avLst/>
          </a:prstGeom>
        </p:spPr>
      </p:pic>
    </p:spTree>
    <p:extLst>
      <p:ext uri="{BB962C8B-B14F-4D97-AF65-F5344CB8AC3E}">
        <p14:creationId xmlns:p14="http://schemas.microsoft.com/office/powerpoint/2010/main" val="169218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675" decel="100000" fill="hold"/>
                                        <p:tgtEl>
                                          <p:spTgt spid="4"/>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par>
                                <p:cTn id="11" presetID="2" presetClass="entr" presetSubtype="2" decel="100000"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ppt_y"/>
                                          </p:val>
                                        </p:tav>
                                        <p:tav tm="100000">
                                          <p:val>
                                            <p:strVal val="#ppt_y"/>
                                          </p:val>
                                        </p:tav>
                                      </p:tavLst>
                                    </p:anim>
                                  </p:childTnLst>
                                </p:cTn>
                              </p:par>
                              <p:par>
                                <p:cTn id="15" presetID="22" presetClass="entr" presetSubtype="1" fill="hold"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8_Title Sli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solidFill>
            <a:srgbClr val="122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a:t>Click to edit Master title style</a:t>
            </a:r>
          </a:p>
        </p:txBody>
      </p:sp>
      <p:sp>
        <p:nvSpPr>
          <p:cNvPr id="12" name="Content Placeholder 11">
            <a:extLst>
              <a:ext uri="{FF2B5EF4-FFF2-40B4-BE49-F238E27FC236}">
                <a16:creationId xmlns:a16="http://schemas.microsoft.com/office/drawing/2014/main" id="{0F047926-A002-46CC-9C31-F92827E69F80}"/>
              </a:ext>
            </a:extLst>
          </p:cNvPr>
          <p:cNvSpPr>
            <a:spLocks noGrp="1"/>
          </p:cNvSpPr>
          <p:nvPr>
            <p:ph sz="quarter" idx="10"/>
          </p:nvPr>
        </p:nvSpPr>
        <p:spPr>
          <a:xfrm>
            <a:off x="112052" y="932837"/>
            <a:ext cx="11967896" cy="568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Logo&#10;&#10;Description automatically generated">
            <a:extLst>
              <a:ext uri="{FF2B5EF4-FFF2-40B4-BE49-F238E27FC236}">
                <a16:creationId xmlns:a16="http://schemas.microsoft.com/office/drawing/2014/main" id="{58C205AD-D6B5-46CF-B1A5-EAF629AEC2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742" y="6486561"/>
            <a:ext cx="1147482" cy="347195"/>
          </a:xfrm>
          <a:prstGeom prst="rect">
            <a:avLst/>
          </a:prstGeom>
        </p:spPr>
      </p:pic>
    </p:spTree>
    <p:extLst>
      <p:ext uri="{BB962C8B-B14F-4D97-AF65-F5344CB8AC3E}">
        <p14:creationId xmlns:p14="http://schemas.microsoft.com/office/powerpoint/2010/main" val="9320273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9_Title Slide">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solidFill>
            <a:srgbClr val="122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a:t>Click to edit Master title style</a:t>
            </a:r>
          </a:p>
        </p:txBody>
      </p:sp>
      <p:pic>
        <p:nvPicPr>
          <p:cNvPr id="6" name="Picture 5" descr="Logo&#10;&#10;Description automatically generated">
            <a:extLst>
              <a:ext uri="{FF2B5EF4-FFF2-40B4-BE49-F238E27FC236}">
                <a16:creationId xmlns:a16="http://schemas.microsoft.com/office/drawing/2014/main" id="{C415A109-E2AD-41DC-A78C-0039370D0C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742" y="6486561"/>
            <a:ext cx="1147482" cy="347195"/>
          </a:xfrm>
          <a:prstGeom prst="rect">
            <a:avLst/>
          </a:prstGeom>
        </p:spPr>
      </p:pic>
    </p:spTree>
    <p:extLst>
      <p:ext uri="{BB962C8B-B14F-4D97-AF65-F5344CB8AC3E}">
        <p14:creationId xmlns:p14="http://schemas.microsoft.com/office/powerpoint/2010/main" val="878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12214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1D357C-81C2-47DD-8C95-30BB9F35B65B}"/>
              </a:ext>
            </a:extLst>
          </p:cNvPr>
          <p:cNvPicPr>
            <a:picLocks noChangeAspect="1"/>
          </p:cNvPicPr>
          <p:nvPr userDrawn="1"/>
        </p:nvPicPr>
        <p:blipFill>
          <a:blip r:embed="rId2"/>
          <a:stretch>
            <a:fillRect/>
          </a:stretch>
        </p:blipFill>
        <p:spPr>
          <a:xfrm>
            <a:off x="245165" y="336608"/>
            <a:ext cx="11628521" cy="6364776"/>
          </a:xfrm>
          <a:prstGeom prst="rect">
            <a:avLst/>
          </a:prstGeom>
        </p:spPr>
      </p:pic>
      <p:sp>
        <p:nvSpPr>
          <p:cNvPr id="11" name="Title 10">
            <a:extLst>
              <a:ext uri="{FF2B5EF4-FFF2-40B4-BE49-F238E27FC236}">
                <a16:creationId xmlns:a16="http://schemas.microsoft.com/office/drawing/2014/main" id="{00F9E0FF-E7F6-45DA-A61B-6ADA8976992A}"/>
              </a:ext>
            </a:extLst>
          </p:cNvPr>
          <p:cNvSpPr>
            <a:spLocks noGrp="1"/>
          </p:cNvSpPr>
          <p:nvPr>
            <p:ph type="title"/>
          </p:nvPr>
        </p:nvSpPr>
        <p:spPr>
          <a:xfrm>
            <a:off x="380999" y="0"/>
            <a:ext cx="11392648" cy="369333"/>
          </a:xfrm>
          <a:prstGeom prst="rect">
            <a:avLst/>
          </a:prstGeom>
        </p:spPr>
        <p:txBody>
          <a:bodyPr/>
          <a:lstStyle>
            <a:lvl1pP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90004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0_Title Slide">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solidFill>
            <a:srgbClr val="90BF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a:t>Click to edit Master title style</a:t>
            </a:r>
          </a:p>
        </p:txBody>
      </p:sp>
      <p:sp>
        <p:nvSpPr>
          <p:cNvPr id="12" name="Content Placeholder 11">
            <a:extLst>
              <a:ext uri="{FF2B5EF4-FFF2-40B4-BE49-F238E27FC236}">
                <a16:creationId xmlns:a16="http://schemas.microsoft.com/office/drawing/2014/main" id="{0F047926-A002-46CC-9C31-F92827E69F80}"/>
              </a:ext>
            </a:extLst>
          </p:cNvPr>
          <p:cNvSpPr>
            <a:spLocks noGrp="1"/>
          </p:cNvSpPr>
          <p:nvPr>
            <p:ph sz="quarter" idx="10"/>
          </p:nvPr>
        </p:nvSpPr>
        <p:spPr>
          <a:xfrm>
            <a:off x="112052" y="932837"/>
            <a:ext cx="11967896" cy="568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Logo&#10;&#10;Description automatically generated">
            <a:extLst>
              <a:ext uri="{FF2B5EF4-FFF2-40B4-BE49-F238E27FC236}">
                <a16:creationId xmlns:a16="http://schemas.microsoft.com/office/drawing/2014/main" id="{58C205AD-D6B5-46CF-B1A5-EAF629AEC2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742" y="6486561"/>
            <a:ext cx="1147482" cy="347195"/>
          </a:xfrm>
          <a:prstGeom prst="rect">
            <a:avLst/>
          </a:prstGeom>
        </p:spPr>
      </p:pic>
    </p:spTree>
    <p:extLst>
      <p:ext uri="{BB962C8B-B14F-4D97-AF65-F5344CB8AC3E}">
        <p14:creationId xmlns:p14="http://schemas.microsoft.com/office/powerpoint/2010/main" val="936357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0BF40"/>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1D357C-81C2-47DD-8C95-30BB9F35B65B}"/>
              </a:ext>
            </a:extLst>
          </p:cNvPr>
          <p:cNvPicPr>
            <a:picLocks noChangeAspect="1"/>
          </p:cNvPicPr>
          <p:nvPr userDrawn="1"/>
        </p:nvPicPr>
        <p:blipFill>
          <a:blip r:embed="rId2"/>
          <a:stretch>
            <a:fillRect/>
          </a:stretch>
        </p:blipFill>
        <p:spPr>
          <a:xfrm>
            <a:off x="245165" y="336608"/>
            <a:ext cx="11628521" cy="6364776"/>
          </a:xfrm>
          <a:prstGeom prst="rect">
            <a:avLst/>
          </a:prstGeom>
        </p:spPr>
      </p:pic>
      <p:sp>
        <p:nvSpPr>
          <p:cNvPr id="11" name="Title 10">
            <a:extLst>
              <a:ext uri="{FF2B5EF4-FFF2-40B4-BE49-F238E27FC236}">
                <a16:creationId xmlns:a16="http://schemas.microsoft.com/office/drawing/2014/main" id="{00F9E0FF-E7F6-45DA-A61B-6ADA8976992A}"/>
              </a:ext>
            </a:extLst>
          </p:cNvPr>
          <p:cNvSpPr>
            <a:spLocks noGrp="1"/>
          </p:cNvSpPr>
          <p:nvPr>
            <p:ph type="title"/>
          </p:nvPr>
        </p:nvSpPr>
        <p:spPr>
          <a:xfrm>
            <a:off x="380998" y="0"/>
            <a:ext cx="11410951" cy="369333"/>
          </a:xfrm>
          <a:prstGeom prst="rect">
            <a:avLst/>
          </a:prstGeom>
        </p:spPr>
        <p:txBody>
          <a:bodyPr/>
          <a:lstStyle>
            <a:lvl1pP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389841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39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ounded Rectangle 1"/>
          <p:cNvSpPr/>
          <p:nvPr/>
        </p:nvSpPr>
        <p:spPr>
          <a:xfrm>
            <a:off x="406402" y="328613"/>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5035551" y="6111878"/>
            <a:ext cx="3048000" cy="365125"/>
          </a:xfrm>
          <a:prstGeom prst="rect">
            <a:avLst/>
          </a:prstGeom>
        </p:spPr>
        <p:txBody>
          <a:bodyPr/>
          <a:lstStyle>
            <a:lvl1pPr fontAlgn="auto">
              <a:spcBef>
                <a:spcPts val="0"/>
              </a:spcBef>
              <a:spcAft>
                <a:spcPts val="0"/>
              </a:spcAft>
              <a:defRPr>
                <a:latin typeface="+mn-lt"/>
                <a:ea typeface="+mn-ea"/>
                <a:cs typeface="+mn-cs"/>
              </a:defRPr>
            </a:lvl1pPr>
            <a:extLst/>
          </a:lstStyle>
          <a:p>
            <a:pPr>
              <a:defRPr/>
            </a:pPr>
            <a:fld id="{84DA04EA-2E5D-4E19-82A6-9D62CA5FB60B}" type="datetimeFigureOut">
              <a:rPr lang="en-US"/>
              <a:pPr>
                <a:defRPr/>
              </a:pPr>
              <a:t>6/6/2024</a:t>
            </a:fld>
            <a:endParaRPr lang="en-US"/>
          </a:p>
        </p:txBody>
      </p:sp>
      <p:sp>
        <p:nvSpPr>
          <p:cNvPr id="4" name="Footer Placeholder 2"/>
          <p:cNvSpPr>
            <a:spLocks noGrp="1"/>
          </p:cNvSpPr>
          <p:nvPr>
            <p:ph type="ftr" sz="quarter" idx="11"/>
          </p:nvPr>
        </p:nvSpPr>
        <p:spPr>
          <a:xfrm>
            <a:off x="8083551" y="6111878"/>
            <a:ext cx="3048000" cy="365125"/>
          </a:xfrm>
          <a:prstGeom prst="rect">
            <a:avLst/>
          </a:prstGeom>
        </p:spPr>
        <p:txBody>
          <a:bodyPr/>
          <a:lstStyle>
            <a:lvl1pPr fontAlgn="auto">
              <a:spcBef>
                <a:spcPts val="0"/>
              </a:spcBef>
              <a:spcAft>
                <a:spcPts val="0"/>
              </a:spcAft>
              <a:defRPr>
                <a:latin typeface="+mn-lt"/>
                <a:ea typeface="+mn-ea"/>
                <a:cs typeface="+mn-cs"/>
              </a:defRPr>
            </a:lvl1pPr>
            <a:extLst/>
          </a:lstStyle>
          <a:p>
            <a:pPr>
              <a:defRPr/>
            </a:pPr>
            <a:endParaRPr lang="en-US"/>
          </a:p>
        </p:txBody>
      </p:sp>
      <p:sp>
        <p:nvSpPr>
          <p:cNvPr id="5" name="Slide Number Placeholder 3"/>
          <p:cNvSpPr>
            <a:spLocks noGrp="1"/>
          </p:cNvSpPr>
          <p:nvPr>
            <p:ph type="sldNum" sz="quarter" idx="12"/>
          </p:nvPr>
        </p:nvSpPr>
        <p:spPr>
          <a:xfrm>
            <a:off x="11131551" y="6111878"/>
            <a:ext cx="609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Book" panose="020B0503020102020204" pitchFamily="34" charset="0"/>
              </a:defRPr>
            </a:lvl1pPr>
          </a:lstStyle>
          <a:p>
            <a:fld id="{42D95613-AB81-4485-A8B5-B2F7DD564682}" type="slidenum">
              <a:rPr lang="en-US"/>
              <a:pPr/>
              <a:t>‹#›</a:t>
            </a:fld>
            <a:endParaRPr lang="en-US"/>
          </a:p>
        </p:txBody>
      </p:sp>
    </p:spTree>
    <p:extLst>
      <p:ext uri="{BB962C8B-B14F-4D97-AF65-F5344CB8AC3E}">
        <p14:creationId xmlns:p14="http://schemas.microsoft.com/office/powerpoint/2010/main" val="295451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838429"/>
      </p:ext>
    </p:extLst>
  </p:cSld>
  <p:clrMap bg1="lt1" tx1="dk1" bg2="lt2" tx2="dk2" accent1="accent1" accent2="accent2" accent3="accent3" accent4="accent4" accent5="accent5" accent6="accent6" hlink="hlink" folHlink="folHlink"/>
  <p:sldLayoutIdLst>
    <p:sldLayoutId id="2147483729" r:id="rId1"/>
    <p:sldLayoutId id="2147483733" r:id="rId2"/>
    <p:sldLayoutId id="2147483734" r:id="rId3"/>
    <p:sldLayoutId id="2147483732" r:id="rId4"/>
    <p:sldLayoutId id="2147483736" r:id="rId5"/>
    <p:sldLayoutId id="2147483735" r:id="rId6"/>
    <p:sldLayoutId id="2147483697" r:id="rId7"/>
    <p:sldLayoutId id="214748373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hyperlink" Target="http://www.adfministryalliance.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8" Type="http://schemas.openxmlformats.org/officeDocument/2006/relationships/hyperlink" Target="https://docs.google.com/document/d/1iColbgDfU2GbAz-aDl6vKJP1gA_CUbQtJtRhXfKNcgg/view"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9.xml"/><Relationship Id="rId11" Type="http://schemas.openxmlformats.org/officeDocument/2006/relationships/image" Target="../media/image23.jpeg"/><Relationship Id="rId5" Type="http://schemas.openxmlformats.org/officeDocument/2006/relationships/diagramQuickStyle" Target="../diagrams/quickStyle9.xml"/><Relationship Id="rId10" Type="http://schemas.openxmlformats.org/officeDocument/2006/relationships/image" Target="../media/image22.jpeg"/><Relationship Id="rId4" Type="http://schemas.openxmlformats.org/officeDocument/2006/relationships/diagramLayout" Target="../diagrams/layout9.xml"/><Relationship Id="rId9"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toolshero.com/strategy/organizational-life-cycle-adize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docs.google.com/document/d/1uzbCNw486MxMuLeClk_DV1-DnMIZXDKdiBh_wWDky6E/edit#bookmark=id.12sprzbsmnr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visualcapitalist.com/the-spiraling-opioid-epidemic-in-americ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jec.senate.gov/public/index.cfm/republicans/2019/9/long-term-trends-in-deaths-of-despair"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CA8B7-7ECD-4F06-9B60-C4E5ABB177A6}"/>
              </a:ext>
            </a:extLst>
          </p:cNvPr>
          <p:cNvSpPr>
            <a:spLocks noGrp="1"/>
          </p:cNvSpPr>
          <p:nvPr>
            <p:ph type="title"/>
          </p:nvPr>
        </p:nvSpPr>
        <p:spPr/>
        <p:txBody>
          <a:bodyPr/>
          <a:lstStyle/>
          <a:p>
            <a:r>
              <a:rPr lang="en-US" dirty="0"/>
              <a:t>Honoring Tradition While Embracing Innovation</a:t>
            </a:r>
          </a:p>
        </p:txBody>
      </p:sp>
      <p:sp>
        <p:nvSpPr>
          <p:cNvPr id="3" name="Text Placeholder 2">
            <a:extLst>
              <a:ext uri="{FF2B5EF4-FFF2-40B4-BE49-F238E27FC236}">
                <a16:creationId xmlns:a16="http://schemas.microsoft.com/office/drawing/2014/main" id="{E360A85F-173C-40A0-B574-32CD7FCA391B}"/>
              </a:ext>
            </a:extLst>
          </p:cNvPr>
          <p:cNvSpPr>
            <a:spLocks noGrp="1"/>
          </p:cNvSpPr>
          <p:nvPr>
            <p:ph type="body" sz="quarter" idx="10"/>
          </p:nvPr>
        </p:nvSpPr>
        <p:spPr>
          <a:xfrm>
            <a:off x="2630993" y="3816146"/>
            <a:ext cx="3003187" cy="390525"/>
          </a:xfrm>
        </p:spPr>
        <p:txBody>
          <a:bodyPr/>
          <a:lstStyle/>
          <a:p>
            <a:pPr marL="36513" eaLnBrk="1" hangingPunct="1">
              <a:spcBef>
                <a:spcPct val="0"/>
              </a:spcBef>
            </a:pPr>
            <a:r>
              <a:rPr lang="en-US" dirty="0"/>
              <a:t>Dr. Andrew Sears</a:t>
            </a:r>
          </a:p>
          <a:p>
            <a:pPr marL="36513" eaLnBrk="1" hangingPunct="1">
              <a:spcBef>
                <a:spcPct val="0"/>
              </a:spcBef>
            </a:pPr>
            <a:r>
              <a:rPr lang="en-US" dirty="0"/>
              <a:t>President, City Vision University</a:t>
            </a:r>
          </a:p>
          <a:p>
            <a:r>
              <a:rPr lang="en-US" dirty="0"/>
              <a:t>Eric Burger</a:t>
            </a:r>
            <a:br>
              <a:rPr lang="en-US" dirty="0"/>
            </a:br>
            <a:r>
              <a:rPr lang="en-US" dirty="0"/>
              <a:t>Executive Director, Shelter KC</a:t>
            </a:r>
            <a:br>
              <a:rPr lang="en-US" dirty="0"/>
            </a:br>
            <a:endParaRPr lang="en-US" dirty="0"/>
          </a:p>
        </p:txBody>
      </p:sp>
      <p:sp>
        <p:nvSpPr>
          <p:cNvPr id="4" name="Text Placeholder 2">
            <a:extLst>
              <a:ext uri="{FF2B5EF4-FFF2-40B4-BE49-F238E27FC236}">
                <a16:creationId xmlns:a16="http://schemas.microsoft.com/office/drawing/2014/main" id="{3FA40914-6717-321F-63DC-FB356017AB66}"/>
              </a:ext>
            </a:extLst>
          </p:cNvPr>
          <p:cNvSpPr txBox="1">
            <a:spLocks/>
          </p:cNvSpPr>
          <p:nvPr/>
        </p:nvSpPr>
        <p:spPr>
          <a:xfrm>
            <a:off x="6293114" y="3816146"/>
            <a:ext cx="3366701" cy="3905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3">
              <a:spcBef>
                <a:spcPct val="0"/>
              </a:spcBef>
            </a:pPr>
            <a:r>
              <a:rPr lang="en-US" dirty="0"/>
              <a:t>Dr. Jack Briggs</a:t>
            </a:r>
          </a:p>
          <a:p>
            <a:pPr marL="36513">
              <a:spcBef>
                <a:spcPct val="0"/>
              </a:spcBef>
            </a:pPr>
            <a:r>
              <a:rPr lang="en-US" dirty="0"/>
              <a:t>President, Springs Rescue Mission</a:t>
            </a:r>
          </a:p>
          <a:p>
            <a:endParaRPr lang="en-US" dirty="0"/>
          </a:p>
        </p:txBody>
      </p:sp>
    </p:spTree>
    <p:extLst>
      <p:ext uri="{BB962C8B-B14F-4D97-AF65-F5344CB8AC3E}">
        <p14:creationId xmlns:p14="http://schemas.microsoft.com/office/powerpoint/2010/main" val="4045712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6E5D-84E1-623C-62CE-66F23F890AC7}"/>
              </a:ext>
            </a:extLst>
          </p:cNvPr>
          <p:cNvSpPr>
            <a:spLocks noGrp="1"/>
          </p:cNvSpPr>
          <p:nvPr>
            <p:ph type="title"/>
          </p:nvPr>
        </p:nvSpPr>
        <p:spPr/>
        <p:txBody>
          <a:bodyPr/>
          <a:lstStyle/>
          <a:p>
            <a:r>
              <a:rPr lang="en-US"/>
              <a:t>Housing and Homeless Crisis</a:t>
            </a:r>
          </a:p>
        </p:txBody>
      </p:sp>
      <p:pic>
        <p:nvPicPr>
          <p:cNvPr id="3074" name="Picture 2" descr="Homelessness in California: Causes and Policy Considerations | Stanford  Institute for Economic Policy Research (SIEPR)">
            <a:extLst>
              <a:ext uri="{FF2B5EF4-FFF2-40B4-BE49-F238E27FC236}">
                <a16:creationId xmlns:a16="http://schemas.microsoft.com/office/drawing/2014/main" id="{5F3402D0-9012-5715-3A70-B882419C3B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82" t="1804" r="2947" b="1855"/>
          <a:stretch/>
        </p:blipFill>
        <p:spPr bwMode="auto">
          <a:xfrm>
            <a:off x="1210034" y="379915"/>
            <a:ext cx="9886520" cy="6098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79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12B26BB-798F-410E-964E-270AEC537D03}"/>
              </a:ext>
            </a:extLst>
          </p:cNvPr>
          <p:cNvSpPr>
            <a:spLocks noGrp="1"/>
          </p:cNvSpPr>
          <p:nvPr>
            <p:ph type="title"/>
          </p:nvPr>
        </p:nvSpPr>
        <p:spPr>
          <a:xfrm>
            <a:off x="434866" y="100086"/>
            <a:ext cx="11543076" cy="680670"/>
          </a:xfrm>
        </p:spPr>
        <p:txBody>
          <a:bodyPr/>
          <a:lstStyle/>
          <a:p>
            <a:r>
              <a:rPr lang="en-US" sz="4000"/>
              <a:t>Cultural Changes &amp; Understanding Our Place in History</a:t>
            </a:r>
          </a:p>
        </p:txBody>
      </p:sp>
      <p:sp>
        <p:nvSpPr>
          <p:cNvPr id="13" name="Content Placeholder 12">
            <a:extLst>
              <a:ext uri="{FF2B5EF4-FFF2-40B4-BE49-F238E27FC236}">
                <a16:creationId xmlns:a16="http://schemas.microsoft.com/office/drawing/2014/main" id="{8D152D6E-B01E-4252-B116-D96DD0B76536}"/>
              </a:ext>
            </a:extLst>
          </p:cNvPr>
          <p:cNvSpPr>
            <a:spLocks noGrp="1"/>
          </p:cNvSpPr>
          <p:nvPr>
            <p:ph sz="quarter" idx="10"/>
          </p:nvPr>
        </p:nvSpPr>
        <p:spPr>
          <a:xfrm>
            <a:off x="112052" y="932837"/>
            <a:ext cx="6222003" cy="5689600"/>
          </a:xfrm>
        </p:spPr>
        <p:txBody>
          <a:bodyPr/>
          <a:lstStyle/>
          <a:p>
            <a:r>
              <a:rPr lang="en-US" sz="2400"/>
              <a:t>There are more challenges to religious freedom than any other point in US history</a:t>
            </a:r>
          </a:p>
          <a:p>
            <a:r>
              <a:rPr lang="en-US" sz="2400"/>
              <a:t>Two countries politically</a:t>
            </a:r>
          </a:p>
          <a:p>
            <a:r>
              <a:rPr lang="en-US" sz="2400"/>
              <a:t>There are more major denominational splits than at any point in US history except for around the Civil War</a:t>
            </a:r>
          </a:p>
          <a:p>
            <a:r>
              <a:rPr lang="en-US" sz="2400"/>
              <a:t>This is creating intense pressures to secularize from funders and the public</a:t>
            </a:r>
          </a:p>
          <a:p>
            <a:r>
              <a:rPr lang="en-US" sz="2400"/>
              <a:t>There is likely to be a wave of secularization of Christian institutions not seen since the wave of secularization of Christian colleges</a:t>
            </a:r>
          </a:p>
        </p:txBody>
      </p:sp>
      <p:graphicFrame>
        <p:nvGraphicFramePr>
          <p:cNvPr id="4" name="Content Placeholder 3">
            <a:extLst>
              <a:ext uri="{FF2B5EF4-FFF2-40B4-BE49-F238E27FC236}">
                <a16:creationId xmlns:a16="http://schemas.microsoft.com/office/drawing/2014/main" id="{F596EB83-1CC5-4046-8CD9-722C30DEC4B9}"/>
              </a:ext>
            </a:extLst>
          </p:cNvPr>
          <p:cNvGraphicFramePr>
            <a:graphicFrameLocks/>
          </p:cNvGraphicFramePr>
          <p:nvPr/>
        </p:nvGraphicFramePr>
        <p:xfrm>
          <a:off x="6102674" y="931251"/>
          <a:ext cx="6421575" cy="568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948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D0A7D99-6035-41E8-8C8A-B192ED3777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3B967C3-96DB-41EF-BF89-CFDD059E3F3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D3E5B0AF-17FF-4A68-8B56-A35F124A2E7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B23D63A6-A802-439E-BA7C-4859C1EEDA3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A9C63-591C-4309-82F4-23341ACE6B7D}"/>
              </a:ext>
            </a:extLst>
          </p:cNvPr>
          <p:cNvSpPr>
            <a:spLocks noGrp="1"/>
          </p:cNvSpPr>
          <p:nvPr>
            <p:ph type="title"/>
          </p:nvPr>
        </p:nvSpPr>
        <p:spPr/>
        <p:txBody>
          <a:bodyPr/>
          <a:lstStyle/>
          <a:p>
            <a:r>
              <a:rPr lang="en-US"/>
              <a:t>Aligning Strategy with Theology</a:t>
            </a:r>
          </a:p>
        </p:txBody>
      </p:sp>
      <p:sp>
        <p:nvSpPr>
          <p:cNvPr id="5" name="Oval 4">
            <a:extLst>
              <a:ext uri="{FF2B5EF4-FFF2-40B4-BE49-F238E27FC236}">
                <a16:creationId xmlns:a16="http://schemas.microsoft.com/office/drawing/2014/main" id="{A2320682-0BB0-4A2F-B9A8-EA7D8A97E810}"/>
              </a:ext>
            </a:extLst>
          </p:cNvPr>
          <p:cNvSpPr>
            <a:spLocks noChangeAspect="1"/>
          </p:cNvSpPr>
          <p:nvPr/>
        </p:nvSpPr>
        <p:spPr>
          <a:xfrm>
            <a:off x="888274" y="946783"/>
            <a:ext cx="2103120" cy="2103120"/>
          </a:xfrm>
          <a:prstGeom prst="ellipse">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Doctrinal </a:t>
            </a:r>
            <a:r>
              <a:rPr lang="en-US" sz="1700" b="1">
                <a:solidFill>
                  <a:schemeClr val="bg1"/>
                </a:solidFill>
              </a:rPr>
              <a:t>Foundation</a:t>
            </a:r>
            <a:br>
              <a:rPr lang="en-US" sz="1700" b="1">
                <a:solidFill>
                  <a:schemeClr val="bg1"/>
                </a:solidFill>
              </a:rPr>
            </a:br>
            <a:r>
              <a:rPr lang="en-US" sz="1700" b="1">
                <a:solidFill>
                  <a:schemeClr val="bg1"/>
                </a:solidFill>
              </a:rPr>
              <a:t>or Core Theology</a:t>
            </a:r>
          </a:p>
        </p:txBody>
      </p:sp>
      <p:sp>
        <p:nvSpPr>
          <p:cNvPr id="7" name="Oval 6">
            <a:extLst>
              <a:ext uri="{FF2B5EF4-FFF2-40B4-BE49-F238E27FC236}">
                <a16:creationId xmlns:a16="http://schemas.microsoft.com/office/drawing/2014/main" id="{C0EBFAA8-434D-4FED-B101-B11798353AF8}"/>
              </a:ext>
            </a:extLst>
          </p:cNvPr>
          <p:cNvSpPr>
            <a:spLocks noChangeAspect="1"/>
          </p:cNvSpPr>
          <p:nvPr/>
        </p:nvSpPr>
        <p:spPr>
          <a:xfrm>
            <a:off x="8895806" y="1038223"/>
            <a:ext cx="2103120" cy="2103120"/>
          </a:xfrm>
          <a:prstGeom prst="ellipse">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Ministry Expression</a:t>
            </a:r>
            <a:br>
              <a:rPr lang="en-US" b="1">
                <a:solidFill>
                  <a:schemeClr val="bg1"/>
                </a:solidFill>
              </a:rPr>
            </a:br>
            <a:r>
              <a:rPr lang="en-US" b="1">
                <a:solidFill>
                  <a:schemeClr val="bg1"/>
                </a:solidFill>
              </a:rPr>
              <a:t>(strategy)</a:t>
            </a:r>
          </a:p>
        </p:txBody>
      </p:sp>
      <p:sp>
        <p:nvSpPr>
          <p:cNvPr id="8" name="Oval 7">
            <a:extLst>
              <a:ext uri="{FF2B5EF4-FFF2-40B4-BE49-F238E27FC236}">
                <a16:creationId xmlns:a16="http://schemas.microsoft.com/office/drawing/2014/main" id="{8FEC69F1-4192-4039-9F86-23D9FEB70311}"/>
              </a:ext>
            </a:extLst>
          </p:cNvPr>
          <p:cNvSpPr>
            <a:spLocks noChangeAspect="1"/>
          </p:cNvSpPr>
          <p:nvPr/>
        </p:nvSpPr>
        <p:spPr>
          <a:xfrm>
            <a:off x="5169215" y="1038223"/>
            <a:ext cx="2103120" cy="2103120"/>
          </a:xfrm>
          <a:prstGeom prst="ellipse">
            <a:avLst/>
          </a:prstGeom>
          <a:solidFill>
            <a:srgbClr val="DE2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Theological Vision</a:t>
            </a:r>
          </a:p>
        </p:txBody>
      </p:sp>
      <p:sp>
        <p:nvSpPr>
          <p:cNvPr id="6" name="TextBox 5">
            <a:extLst>
              <a:ext uri="{FF2B5EF4-FFF2-40B4-BE49-F238E27FC236}">
                <a16:creationId xmlns:a16="http://schemas.microsoft.com/office/drawing/2014/main" id="{9BF68101-0919-4A48-A0D3-A5993A174FCD}"/>
              </a:ext>
            </a:extLst>
          </p:cNvPr>
          <p:cNvSpPr txBox="1"/>
          <p:nvPr/>
        </p:nvSpPr>
        <p:spPr>
          <a:xfrm>
            <a:off x="1027616" y="535580"/>
            <a:ext cx="1904752" cy="369332"/>
          </a:xfrm>
          <a:prstGeom prst="rect">
            <a:avLst/>
          </a:prstGeom>
          <a:noFill/>
        </p:spPr>
        <p:txBody>
          <a:bodyPr wrap="none" rtlCol="0">
            <a:spAutoFit/>
          </a:bodyPr>
          <a:lstStyle/>
          <a:p>
            <a:r>
              <a:rPr lang="en-US" b="1"/>
              <a:t>What to Believe</a:t>
            </a:r>
          </a:p>
        </p:txBody>
      </p:sp>
      <p:sp>
        <p:nvSpPr>
          <p:cNvPr id="10" name="TextBox 9">
            <a:extLst>
              <a:ext uri="{FF2B5EF4-FFF2-40B4-BE49-F238E27FC236}">
                <a16:creationId xmlns:a16="http://schemas.microsoft.com/office/drawing/2014/main" id="{317C6FFD-8316-4171-BC34-F6C975107797}"/>
              </a:ext>
            </a:extLst>
          </p:cNvPr>
          <p:cNvSpPr txBox="1"/>
          <p:nvPr/>
        </p:nvSpPr>
        <p:spPr>
          <a:xfrm>
            <a:off x="5499463" y="580909"/>
            <a:ext cx="1424493" cy="369332"/>
          </a:xfrm>
          <a:prstGeom prst="rect">
            <a:avLst/>
          </a:prstGeom>
          <a:noFill/>
        </p:spPr>
        <p:txBody>
          <a:bodyPr wrap="none" rtlCol="0">
            <a:spAutoFit/>
          </a:bodyPr>
          <a:lstStyle/>
          <a:p>
            <a:r>
              <a:rPr lang="en-US" b="1"/>
              <a:t>How to See</a:t>
            </a:r>
          </a:p>
        </p:txBody>
      </p:sp>
      <p:sp>
        <p:nvSpPr>
          <p:cNvPr id="11" name="TextBox 10">
            <a:extLst>
              <a:ext uri="{FF2B5EF4-FFF2-40B4-BE49-F238E27FC236}">
                <a16:creationId xmlns:a16="http://schemas.microsoft.com/office/drawing/2014/main" id="{6E75BAA6-C2B6-4057-AEE5-4B8B0B91AD1C}"/>
              </a:ext>
            </a:extLst>
          </p:cNvPr>
          <p:cNvSpPr txBox="1"/>
          <p:nvPr/>
        </p:nvSpPr>
        <p:spPr>
          <a:xfrm>
            <a:off x="9272437" y="607035"/>
            <a:ext cx="1438920" cy="369332"/>
          </a:xfrm>
          <a:prstGeom prst="rect">
            <a:avLst/>
          </a:prstGeom>
          <a:noFill/>
        </p:spPr>
        <p:txBody>
          <a:bodyPr wrap="none" rtlCol="0">
            <a:spAutoFit/>
          </a:bodyPr>
          <a:lstStyle/>
          <a:p>
            <a:r>
              <a:rPr lang="en-US" b="1"/>
              <a:t>What to Do</a:t>
            </a:r>
          </a:p>
        </p:txBody>
      </p:sp>
      <p:sp>
        <p:nvSpPr>
          <p:cNvPr id="13" name="TextBox 12">
            <a:extLst>
              <a:ext uri="{FF2B5EF4-FFF2-40B4-BE49-F238E27FC236}">
                <a16:creationId xmlns:a16="http://schemas.microsoft.com/office/drawing/2014/main" id="{304A9BD6-533C-42CD-8D52-2032E67EEB37}"/>
              </a:ext>
            </a:extLst>
          </p:cNvPr>
          <p:cNvSpPr txBox="1"/>
          <p:nvPr/>
        </p:nvSpPr>
        <p:spPr>
          <a:xfrm>
            <a:off x="4518636" y="3167471"/>
            <a:ext cx="3982693" cy="1969770"/>
          </a:xfrm>
          <a:prstGeom prst="rect">
            <a:avLst/>
          </a:prstGeom>
          <a:noFill/>
        </p:spPr>
        <p:txBody>
          <a:bodyPr wrap="none" rtlCol="0">
            <a:spAutoFit/>
          </a:bodyPr>
          <a:lstStyle/>
          <a:p>
            <a:r>
              <a:rPr lang="en-US" sz="1400" i="1"/>
              <a:t>A faithful restatement of the gospel with rich</a:t>
            </a:r>
          </a:p>
          <a:p>
            <a:r>
              <a:rPr lang="en-US" sz="1400" i="1"/>
              <a:t>implications for life, ministry, and mission</a:t>
            </a:r>
          </a:p>
          <a:p>
            <a:r>
              <a:rPr lang="en-US" sz="1400" i="1"/>
              <a:t>in a </a:t>
            </a:r>
            <a:r>
              <a:rPr lang="en-US" sz="1400" b="1" i="1">
                <a:solidFill>
                  <a:srgbClr val="FF0000"/>
                </a:solidFill>
              </a:rPr>
              <a:t>particular culture at a moment in history</a:t>
            </a:r>
          </a:p>
          <a:p>
            <a:pPr marL="285750" indent="-285750">
              <a:buFont typeface="Arial" panose="020B0604020202020204" pitchFamily="34" charset="0"/>
              <a:buChar char="•"/>
            </a:pPr>
            <a:r>
              <a:rPr lang="en-US" sz="1600"/>
              <a:t>Mission, Vision &amp; values</a:t>
            </a:r>
          </a:p>
          <a:p>
            <a:pPr marL="285750" indent="-285750">
              <a:buFont typeface="Arial" panose="020B0604020202020204" pitchFamily="34" charset="0"/>
              <a:buChar char="•"/>
            </a:pPr>
            <a:r>
              <a:rPr lang="en-US" sz="1600"/>
              <a:t>Ministry “DNA”</a:t>
            </a:r>
          </a:p>
          <a:p>
            <a:pPr marL="285750" indent="-285750">
              <a:buFont typeface="Arial" panose="020B0604020202020204" pitchFamily="34" charset="0"/>
              <a:buChar char="•"/>
            </a:pPr>
            <a:r>
              <a:rPr lang="en-US" sz="1600"/>
              <a:t>Philosophy of ministry</a:t>
            </a:r>
          </a:p>
          <a:p>
            <a:pPr marL="285750" indent="-285750">
              <a:buFont typeface="Arial" panose="020B0604020202020204" pitchFamily="34" charset="0"/>
              <a:buChar char="•"/>
            </a:pPr>
            <a:r>
              <a:rPr lang="en-US" sz="1600"/>
              <a:t>Theory of change</a:t>
            </a:r>
          </a:p>
          <a:p>
            <a:pPr marL="285750" indent="-285750">
              <a:buFont typeface="Arial" panose="020B0604020202020204" pitchFamily="34" charset="0"/>
              <a:buChar char="•"/>
            </a:pPr>
            <a:r>
              <a:rPr lang="en-US" sz="1600"/>
              <a:t>Priorities &amp; Emphases</a:t>
            </a:r>
          </a:p>
        </p:txBody>
      </p:sp>
      <p:sp>
        <p:nvSpPr>
          <p:cNvPr id="12" name="TextBox 11">
            <a:extLst>
              <a:ext uri="{FF2B5EF4-FFF2-40B4-BE49-F238E27FC236}">
                <a16:creationId xmlns:a16="http://schemas.microsoft.com/office/drawing/2014/main" id="{16F95E07-6A89-4077-BBEC-6CFEA12C44EF}"/>
              </a:ext>
            </a:extLst>
          </p:cNvPr>
          <p:cNvSpPr txBox="1"/>
          <p:nvPr/>
        </p:nvSpPr>
        <p:spPr>
          <a:xfrm>
            <a:off x="539709" y="3203083"/>
            <a:ext cx="3462615" cy="1477328"/>
          </a:xfrm>
          <a:prstGeom prst="rect">
            <a:avLst/>
          </a:prstGeom>
          <a:noFill/>
        </p:spPr>
        <p:txBody>
          <a:bodyPr wrap="none" rtlCol="0">
            <a:spAutoFit/>
          </a:bodyPr>
          <a:lstStyle/>
          <a:p>
            <a:r>
              <a:rPr lang="en-US" sz="1400" i="1"/>
              <a:t>Timeless truths from the Bible </a:t>
            </a:r>
          </a:p>
          <a:p>
            <a:r>
              <a:rPr lang="en-US" sz="1400" i="1"/>
              <a:t>about God, our relationship to Him,</a:t>
            </a:r>
          </a:p>
          <a:p>
            <a:r>
              <a:rPr lang="en-US" sz="1400" i="1"/>
              <a:t>and His purposes in the world</a:t>
            </a:r>
          </a:p>
          <a:p>
            <a:pPr marL="285750" indent="-285750">
              <a:buFont typeface="Arial" panose="020B0604020202020204" pitchFamily="34" charset="0"/>
              <a:buChar char="•"/>
            </a:pPr>
            <a:r>
              <a:rPr lang="en-US" sz="1600"/>
              <a:t>Theological tradition</a:t>
            </a:r>
          </a:p>
          <a:p>
            <a:pPr marL="285750" indent="-285750">
              <a:buFont typeface="Arial" panose="020B0604020202020204" pitchFamily="34" charset="0"/>
              <a:buChar char="•"/>
            </a:pPr>
            <a:r>
              <a:rPr lang="en-US" sz="1600"/>
              <a:t>Organizational statement of faith</a:t>
            </a:r>
          </a:p>
          <a:p>
            <a:pPr marL="285750" indent="-285750">
              <a:buFont typeface="Arial" panose="020B0604020202020204" pitchFamily="34" charset="0"/>
              <a:buChar char="•"/>
            </a:pPr>
            <a:r>
              <a:rPr lang="en-US" sz="1600"/>
              <a:t>Systematic &amp; biblical theology</a:t>
            </a:r>
            <a:endParaRPr lang="en-US"/>
          </a:p>
        </p:txBody>
      </p:sp>
      <p:cxnSp>
        <p:nvCxnSpPr>
          <p:cNvPr id="15" name="Straight Arrow Connector 14">
            <a:extLst>
              <a:ext uri="{FF2B5EF4-FFF2-40B4-BE49-F238E27FC236}">
                <a16:creationId xmlns:a16="http://schemas.microsoft.com/office/drawing/2014/main" id="{8C736601-F28C-483A-A6A3-5617579C70BF}"/>
              </a:ext>
            </a:extLst>
          </p:cNvPr>
          <p:cNvCxnSpPr/>
          <p:nvPr/>
        </p:nvCxnSpPr>
        <p:spPr>
          <a:xfrm>
            <a:off x="3421019" y="1998343"/>
            <a:ext cx="1323703" cy="0"/>
          </a:xfrm>
          <a:prstGeom prst="straightConnector1">
            <a:avLst/>
          </a:prstGeom>
          <a:ln w="22225">
            <a:solidFill>
              <a:srgbClr val="DE2C2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3FCA89E-507D-4A17-AFBB-626FF0FAAD5D}"/>
              </a:ext>
            </a:extLst>
          </p:cNvPr>
          <p:cNvCxnSpPr/>
          <p:nvPr/>
        </p:nvCxnSpPr>
        <p:spPr>
          <a:xfrm>
            <a:off x="7389326" y="1998343"/>
            <a:ext cx="1323703" cy="0"/>
          </a:xfrm>
          <a:prstGeom prst="straightConnector1">
            <a:avLst/>
          </a:prstGeom>
          <a:ln w="22225">
            <a:solidFill>
              <a:srgbClr val="DE2C2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5822213-A435-40F9-AAAC-493AFB041D5D}"/>
              </a:ext>
            </a:extLst>
          </p:cNvPr>
          <p:cNvSpPr txBox="1"/>
          <p:nvPr/>
        </p:nvSpPr>
        <p:spPr>
          <a:xfrm>
            <a:off x="392606" y="6589534"/>
            <a:ext cx="2598788" cy="253916"/>
          </a:xfrm>
          <a:prstGeom prst="rect">
            <a:avLst/>
          </a:prstGeom>
          <a:noFill/>
        </p:spPr>
        <p:txBody>
          <a:bodyPr wrap="none" rtlCol="0">
            <a:spAutoFit/>
          </a:bodyPr>
          <a:lstStyle/>
          <a:p>
            <a:r>
              <a:rPr lang="en-US" sz="1050">
                <a:solidFill>
                  <a:schemeClr val="bg1"/>
                </a:solidFill>
              </a:rPr>
              <a:t>Adapted from Tim Keller’s </a:t>
            </a:r>
            <a:r>
              <a:rPr lang="en-US" sz="1050" i="1">
                <a:solidFill>
                  <a:schemeClr val="bg1"/>
                </a:solidFill>
              </a:rPr>
              <a:t>Center Church</a:t>
            </a:r>
          </a:p>
        </p:txBody>
      </p:sp>
      <p:pic>
        <p:nvPicPr>
          <p:cNvPr id="5122" name="Picture 2">
            <a:extLst>
              <a:ext uri="{FF2B5EF4-FFF2-40B4-BE49-F238E27FC236}">
                <a16:creationId xmlns:a16="http://schemas.microsoft.com/office/drawing/2014/main" id="{8F063813-B241-41FF-841E-FF188D87CB5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360908" y="4912797"/>
            <a:ext cx="1265882" cy="15823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3554D2-517A-2C54-7814-FB377117BE3F}"/>
              </a:ext>
            </a:extLst>
          </p:cNvPr>
          <p:cNvSpPr txBox="1"/>
          <p:nvPr/>
        </p:nvSpPr>
        <p:spPr>
          <a:xfrm>
            <a:off x="3601808" y="1998343"/>
            <a:ext cx="813043" cy="461665"/>
          </a:xfrm>
          <a:prstGeom prst="rect">
            <a:avLst/>
          </a:prstGeom>
          <a:noFill/>
        </p:spPr>
        <p:txBody>
          <a:bodyPr wrap="none" rtlCol="0">
            <a:spAutoFit/>
          </a:bodyPr>
          <a:lstStyle/>
          <a:p>
            <a:r>
              <a:rPr lang="en-US" sz="1200"/>
              <a:t>Practical </a:t>
            </a:r>
            <a:br>
              <a:rPr lang="en-US" sz="1200"/>
            </a:br>
            <a:r>
              <a:rPr lang="en-US" sz="1200"/>
              <a:t>Theology</a:t>
            </a:r>
          </a:p>
        </p:txBody>
      </p:sp>
      <p:sp>
        <p:nvSpPr>
          <p:cNvPr id="4" name="TextBox 3">
            <a:extLst>
              <a:ext uri="{FF2B5EF4-FFF2-40B4-BE49-F238E27FC236}">
                <a16:creationId xmlns:a16="http://schemas.microsoft.com/office/drawing/2014/main" id="{816A6772-13C0-61AF-CC0A-DE1FEB735B69}"/>
              </a:ext>
            </a:extLst>
          </p:cNvPr>
          <p:cNvSpPr txBox="1"/>
          <p:nvPr/>
        </p:nvSpPr>
        <p:spPr>
          <a:xfrm>
            <a:off x="7696828" y="2024472"/>
            <a:ext cx="888385" cy="461665"/>
          </a:xfrm>
          <a:prstGeom prst="rect">
            <a:avLst/>
          </a:prstGeom>
          <a:noFill/>
        </p:spPr>
        <p:txBody>
          <a:bodyPr wrap="none" rtlCol="0">
            <a:spAutoFit/>
          </a:bodyPr>
          <a:lstStyle/>
          <a:p>
            <a:r>
              <a:rPr lang="en-US" sz="1200"/>
              <a:t>Strategic</a:t>
            </a:r>
            <a:br>
              <a:rPr lang="en-US" sz="1200"/>
            </a:br>
            <a:r>
              <a:rPr lang="en-US" sz="1200"/>
              <a:t>Alignment</a:t>
            </a:r>
          </a:p>
        </p:txBody>
      </p:sp>
      <p:sp>
        <p:nvSpPr>
          <p:cNvPr id="14" name="TextBox 13">
            <a:extLst>
              <a:ext uri="{FF2B5EF4-FFF2-40B4-BE49-F238E27FC236}">
                <a16:creationId xmlns:a16="http://schemas.microsoft.com/office/drawing/2014/main" id="{0C3AAC08-05BA-F65B-34DF-BD27E76494F7}"/>
              </a:ext>
            </a:extLst>
          </p:cNvPr>
          <p:cNvSpPr txBox="1"/>
          <p:nvPr/>
        </p:nvSpPr>
        <p:spPr>
          <a:xfrm>
            <a:off x="8566979" y="3167471"/>
            <a:ext cx="2646750" cy="1723549"/>
          </a:xfrm>
          <a:prstGeom prst="rect">
            <a:avLst/>
          </a:prstGeom>
          <a:noFill/>
        </p:spPr>
        <p:txBody>
          <a:bodyPr wrap="none" rtlCol="0">
            <a:spAutoFit/>
          </a:bodyPr>
          <a:lstStyle/>
          <a:p>
            <a:r>
              <a:rPr lang="en-US" sz="1400" i="1"/>
              <a:t>How the gospel is expressed</a:t>
            </a:r>
          </a:p>
          <a:p>
            <a:r>
              <a:rPr lang="en-US" sz="1400" i="1"/>
              <a:t>in a particular ministry </a:t>
            </a:r>
            <a:r>
              <a:rPr lang="en-US" sz="1400" b="1" i="1">
                <a:solidFill>
                  <a:srgbClr val="FF0000"/>
                </a:solidFill>
              </a:rPr>
              <a:t>in one</a:t>
            </a:r>
          </a:p>
          <a:p>
            <a:r>
              <a:rPr lang="en-US" sz="1400" b="1" i="1">
                <a:solidFill>
                  <a:srgbClr val="FF0000"/>
                </a:solidFill>
              </a:rPr>
              <a:t>community at a point in time</a:t>
            </a:r>
          </a:p>
          <a:p>
            <a:pPr marL="285750" indent="-285750">
              <a:buFont typeface="Arial" panose="020B0604020202020204" pitchFamily="34" charset="0"/>
              <a:buChar char="•"/>
            </a:pPr>
            <a:r>
              <a:rPr lang="en-US" sz="1600"/>
              <a:t>Programs</a:t>
            </a:r>
          </a:p>
          <a:p>
            <a:pPr marL="285750" indent="-285750">
              <a:buFont typeface="Arial" panose="020B0604020202020204" pitchFamily="34" charset="0"/>
              <a:buChar char="•"/>
            </a:pPr>
            <a:r>
              <a:rPr lang="en-US" sz="1600"/>
              <a:t>Culture &amp; staff</a:t>
            </a:r>
          </a:p>
          <a:p>
            <a:pPr marL="285750" indent="-285750">
              <a:buFont typeface="Arial" panose="020B0604020202020204" pitchFamily="34" charset="0"/>
              <a:buChar char="•"/>
            </a:pPr>
            <a:r>
              <a:rPr lang="en-US" sz="1600"/>
              <a:t>Systems &amp; Policies</a:t>
            </a:r>
          </a:p>
          <a:p>
            <a:pPr marL="285750" indent="-285750">
              <a:buFont typeface="Arial" panose="020B0604020202020204" pitchFamily="34" charset="0"/>
              <a:buChar char="•"/>
            </a:pPr>
            <a:r>
              <a:rPr lang="en-US" sz="1600"/>
              <a:t>Funding model</a:t>
            </a:r>
          </a:p>
        </p:txBody>
      </p:sp>
    </p:spTree>
    <p:extLst>
      <p:ext uri="{BB962C8B-B14F-4D97-AF65-F5344CB8AC3E}">
        <p14:creationId xmlns:p14="http://schemas.microsoft.com/office/powerpoint/2010/main" val="216663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p:bldP spid="10" grpId="0"/>
      <p:bldP spid="11" grpId="0"/>
      <p:bldP spid="13" grpId="0"/>
      <p:bldP spid="12" grpId="0"/>
      <p:bldP spid="3" grpId="0"/>
      <p:bldP spid="4"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C2935-8F59-D0C7-369F-A5CD149C7D78}"/>
              </a:ext>
            </a:extLst>
          </p:cNvPr>
          <p:cNvSpPr>
            <a:spLocks noGrp="1"/>
          </p:cNvSpPr>
          <p:nvPr>
            <p:ph type="title"/>
          </p:nvPr>
        </p:nvSpPr>
        <p:spPr/>
        <p:txBody>
          <a:bodyPr/>
          <a:lstStyle/>
          <a:p>
            <a:r>
              <a:rPr lang="en-US"/>
              <a:t>Dual Expertise in Developing New Wineskins</a:t>
            </a:r>
          </a:p>
        </p:txBody>
      </p:sp>
      <p:pic>
        <p:nvPicPr>
          <p:cNvPr id="6" name="Picture 5">
            <a:extLst>
              <a:ext uri="{FF2B5EF4-FFF2-40B4-BE49-F238E27FC236}">
                <a16:creationId xmlns:a16="http://schemas.microsoft.com/office/drawing/2014/main" id="{0B88A368-CE45-2AE5-EAE1-D956AC6BABC3}"/>
              </a:ext>
            </a:extLst>
          </p:cNvPr>
          <p:cNvPicPr>
            <a:picLocks noChangeAspect="1"/>
          </p:cNvPicPr>
          <p:nvPr/>
        </p:nvPicPr>
        <p:blipFill rotWithShape="1">
          <a:blip r:embed="rId2"/>
          <a:srcRect l="1206" t="13006" r="2278" b="1773"/>
          <a:stretch/>
        </p:blipFill>
        <p:spPr>
          <a:xfrm>
            <a:off x="434866" y="901521"/>
            <a:ext cx="10821270" cy="5621628"/>
          </a:xfrm>
          <a:prstGeom prst="rect">
            <a:avLst/>
          </a:prstGeom>
        </p:spPr>
      </p:pic>
      <p:sp>
        <p:nvSpPr>
          <p:cNvPr id="8" name="TextBox 7">
            <a:extLst>
              <a:ext uri="{FF2B5EF4-FFF2-40B4-BE49-F238E27FC236}">
                <a16:creationId xmlns:a16="http://schemas.microsoft.com/office/drawing/2014/main" id="{CDE87426-22BB-BD05-6DFB-41BACFFBA924}"/>
              </a:ext>
            </a:extLst>
          </p:cNvPr>
          <p:cNvSpPr txBox="1"/>
          <p:nvPr/>
        </p:nvSpPr>
        <p:spPr>
          <a:xfrm>
            <a:off x="4494086" y="4028941"/>
            <a:ext cx="2727029" cy="1200329"/>
          </a:xfrm>
          <a:prstGeom prst="rect">
            <a:avLst/>
          </a:prstGeom>
          <a:noFill/>
        </p:spPr>
        <p:txBody>
          <a:bodyPr wrap="none" rtlCol="0">
            <a:spAutoFit/>
          </a:bodyPr>
          <a:lstStyle/>
          <a:p>
            <a:pPr algn="ctr"/>
            <a:r>
              <a:rPr lang="en-US" b="1"/>
              <a:t>New Wineskin</a:t>
            </a:r>
          </a:p>
          <a:p>
            <a:pPr algn="ctr"/>
            <a:r>
              <a:rPr lang="en-US" b="1"/>
              <a:t>Recontextualization</a:t>
            </a:r>
          </a:p>
          <a:p>
            <a:pPr algn="ctr"/>
            <a:r>
              <a:rPr lang="en-US" b="1"/>
              <a:t>New Theological Vision</a:t>
            </a:r>
          </a:p>
          <a:p>
            <a:pPr algn="ctr"/>
            <a:r>
              <a:rPr lang="en-US"/>
              <a:t>(Difficult and Dangerous)</a:t>
            </a:r>
          </a:p>
        </p:txBody>
      </p:sp>
      <p:sp>
        <p:nvSpPr>
          <p:cNvPr id="4" name="TextBox 3">
            <a:extLst>
              <a:ext uri="{FF2B5EF4-FFF2-40B4-BE49-F238E27FC236}">
                <a16:creationId xmlns:a16="http://schemas.microsoft.com/office/drawing/2014/main" id="{65CBC928-9CBE-E86F-97C8-A2E5308EB21F}"/>
              </a:ext>
            </a:extLst>
          </p:cNvPr>
          <p:cNvSpPr txBox="1"/>
          <p:nvPr/>
        </p:nvSpPr>
        <p:spPr>
          <a:xfrm>
            <a:off x="3806633" y="2821833"/>
            <a:ext cx="2676951" cy="369332"/>
          </a:xfrm>
          <a:prstGeom prst="rect">
            <a:avLst/>
          </a:prstGeom>
          <a:noFill/>
        </p:spPr>
        <p:txBody>
          <a:bodyPr wrap="none" rtlCol="0">
            <a:spAutoFit/>
          </a:bodyPr>
          <a:lstStyle/>
          <a:p>
            <a:r>
              <a:rPr lang="en-US" b="1">
                <a:solidFill>
                  <a:srgbClr val="FF0000"/>
                </a:solidFill>
              </a:rPr>
              <a:t>Develop dual expertise</a:t>
            </a:r>
          </a:p>
        </p:txBody>
      </p:sp>
      <p:sp>
        <p:nvSpPr>
          <p:cNvPr id="5" name="Arrow: Left-Right 4">
            <a:extLst>
              <a:ext uri="{FF2B5EF4-FFF2-40B4-BE49-F238E27FC236}">
                <a16:creationId xmlns:a16="http://schemas.microsoft.com/office/drawing/2014/main" id="{574CF26C-6ADA-AC13-FE01-118431F1A03E}"/>
              </a:ext>
            </a:extLst>
          </p:cNvPr>
          <p:cNvSpPr/>
          <p:nvPr/>
        </p:nvSpPr>
        <p:spPr>
          <a:xfrm>
            <a:off x="3525785" y="3124715"/>
            <a:ext cx="2570215" cy="542121"/>
          </a:xfrm>
          <a:prstGeom prst="lef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CEC2C81-8493-C6DE-6C3D-999FD6F618E2}"/>
              </a:ext>
            </a:extLst>
          </p:cNvPr>
          <p:cNvSpPr txBox="1"/>
          <p:nvPr/>
        </p:nvSpPr>
        <p:spPr>
          <a:xfrm>
            <a:off x="6616858" y="2950844"/>
            <a:ext cx="2850909" cy="646331"/>
          </a:xfrm>
          <a:prstGeom prst="rect">
            <a:avLst/>
          </a:prstGeom>
          <a:noFill/>
        </p:spPr>
        <p:txBody>
          <a:bodyPr wrap="none" rtlCol="0">
            <a:spAutoFit/>
          </a:bodyPr>
          <a:lstStyle/>
          <a:p>
            <a:r>
              <a:rPr lang="en-US" b="1">
                <a:solidFill>
                  <a:srgbClr val="FF0000"/>
                </a:solidFill>
              </a:rPr>
              <a:t>2. Innovation: Emerging </a:t>
            </a:r>
          </a:p>
          <a:p>
            <a:r>
              <a:rPr lang="en-US" b="1">
                <a:solidFill>
                  <a:srgbClr val="FF0000"/>
                </a:solidFill>
              </a:rPr>
              <a:t>Trends &amp; Models</a:t>
            </a:r>
          </a:p>
        </p:txBody>
      </p:sp>
      <p:sp>
        <p:nvSpPr>
          <p:cNvPr id="10" name="TextBox 9">
            <a:extLst>
              <a:ext uri="{FF2B5EF4-FFF2-40B4-BE49-F238E27FC236}">
                <a16:creationId xmlns:a16="http://schemas.microsoft.com/office/drawing/2014/main" id="{EFC34D77-9798-82B7-6F22-19E080D385D8}"/>
              </a:ext>
            </a:extLst>
          </p:cNvPr>
          <p:cNvSpPr txBox="1"/>
          <p:nvPr/>
        </p:nvSpPr>
        <p:spPr>
          <a:xfrm>
            <a:off x="441412" y="2878392"/>
            <a:ext cx="3158237" cy="646331"/>
          </a:xfrm>
          <a:prstGeom prst="rect">
            <a:avLst/>
          </a:prstGeom>
          <a:noFill/>
        </p:spPr>
        <p:txBody>
          <a:bodyPr wrap="none" rtlCol="0">
            <a:spAutoFit/>
          </a:bodyPr>
          <a:lstStyle/>
          <a:p>
            <a:r>
              <a:rPr lang="en-US" b="1">
                <a:solidFill>
                  <a:srgbClr val="FF0000"/>
                </a:solidFill>
              </a:rPr>
              <a:t>1. Tradition: Understanding</a:t>
            </a:r>
          </a:p>
          <a:p>
            <a:r>
              <a:rPr lang="en-US" b="1">
                <a:solidFill>
                  <a:srgbClr val="FF0000"/>
                </a:solidFill>
              </a:rPr>
              <a:t>the How and Why?</a:t>
            </a:r>
          </a:p>
        </p:txBody>
      </p:sp>
    </p:spTree>
    <p:extLst>
      <p:ext uri="{BB962C8B-B14F-4D97-AF65-F5344CB8AC3E}">
        <p14:creationId xmlns:p14="http://schemas.microsoft.com/office/powerpoint/2010/main" val="421906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32D1-B749-0355-551E-4E81D8E71A02}"/>
              </a:ext>
            </a:extLst>
          </p:cNvPr>
          <p:cNvSpPr>
            <a:spLocks noGrp="1"/>
          </p:cNvSpPr>
          <p:nvPr>
            <p:ph type="title"/>
          </p:nvPr>
        </p:nvSpPr>
        <p:spPr>
          <a:xfrm>
            <a:off x="327936" y="-48126"/>
            <a:ext cx="11392648" cy="369333"/>
          </a:xfrm>
        </p:spPr>
        <p:txBody>
          <a:bodyPr/>
          <a:lstStyle/>
          <a:p>
            <a:r>
              <a:rPr lang="en-US" sz="2800"/>
              <a:t>How Movements Happen</a:t>
            </a:r>
          </a:p>
        </p:txBody>
      </p:sp>
      <p:sp>
        <p:nvSpPr>
          <p:cNvPr id="3" name="TextBox 2">
            <a:extLst>
              <a:ext uri="{FF2B5EF4-FFF2-40B4-BE49-F238E27FC236}">
                <a16:creationId xmlns:a16="http://schemas.microsoft.com/office/drawing/2014/main" id="{F572A68E-BD78-FD66-8EAB-4A136664FC42}"/>
              </a:ext>
            </a:extLst>
          </p:cNvPr>
          <p:cNvSpPr txBox="1"/>
          <p:nvPr/>
        </p:nvSpPr>
        <p:spPr>
          <a:xfrm>
            <a:off x="471416" y="909359"/>
            <a:ext cx="5131862" cy="2308324"/>
          </a:xfrm>
          <a:prstGeom prst="rect">
            <a:avLst/>
          </a:prstGeom>
          <a:noFill/>
          <a:ln w="38100">
            <a:solidFill>
              <a:srgbClr val="FF0000"/>
            </a:solidFill>
          </a:ln>
        </p:spPr>
        <p:txBody>
          <a:bodyPr wrap="square" rtlCol="0">
            <a:spAutoFit/>
          </a:bodyPr>
          <a:lstStyle/>
          <a:p>
            <a:r>
              <a:rPr lang="en-US" sz="2400" b="1">
                <a:solidFill>
                  <a:srgbClr val="FF0000"/>
                </a:solidFill>
              </a:rPr>
              <a:t>New movement happens when someone aligns a new </a:t>
            </a:r>
            <a:r>
              <a:rPr lang="en-US" sz="2400" b="1" u="sng">
                <a:solidFill>
                  <a:srgbClr val="FF0000"/>
                </a:solidFill>
              </a:rPr>
              <a:t>Theological Vision </a:t>
            </a:r>
            <a:r>
              <a:rPr lang="en-US" sz="2400" b="1">
                <a:solidFill>
                  <a:srgbClr val="FF0000"/>
                </a:solidFill>
              </a:rPr>
              <a:t>and </a:t>
            </a:r>
            <a:r>
              <a:rPr lang="en-US" sz="2400" b="1" u="sng">
                <a:solidFill>
                  <a:srgbClr val="FF0000"/>
                </a:solidFill>
              </a:rPr>
              <a:t>Strategy</a:t>
            </a:r>
            <a:r>
              <a:rPr lang="en-US" sz="2400" b="1">
                <a:solidFill>
                  <a:srgbClr val="FF0000"/>
                </a:solidFill>
              </a:rPr>
              <a:t> with </a:t>
            </a:r>
            <a:r>
              <a:rPr lang="en-US" sz="2400" b="1" u="sng">
                <a:solidFill>
                  <a:srgbClr val="FF0000"/>
                </a:solidFill>
              </a:rPr>
              <a:t>what God is doing</a:t>
            </a:r>
            <a:r>
              <a:rPr lang="en-US" sz="2400" b="1">
                <a:solidFill>
                  <a:srgbClr val="FF0000"/>
                </a:solidFill>
              </a:rPr>
              <a:t> in a particular context in a way that enables it to spread.</a:t>
            </a:r>
          </a:p>
        </p:txBody>
      </p:sp>
      <p:pic>
        <p:nvPicPr>
          <p:cNvPr id="4098" name="Picture 2" descr="Generalizations from Rogers' Diffusion of Innovations – DxED">
            <a:extLst>
              <a:ext uri="{FF2B5EF4-FFF2-40B4-BE49-F238E27FC236}">
                <a16:creationId xmlns:a16="http://schemas.microsoft.com/office/drawing/2014/main" id="{0E4B392B-53F6-EA2A-A785-C90D4927B2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67" t="2763" r="2491" b="1190"/>
          <a:stretch/>
        </p:blipFill>
        <p:spPr bwMode="auto">
          <a:xfrm>
            <a:off x="5912662" y="831898"/>
            <a:ext cx="5658280" cy="56720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C9A562D-ADBB-0398-50BA-5600BFFD096C}"/>
              </a:ext>
            </a:extLst>
          </p:cNvPr>
          <p:cNvSpPr txBox="1"/>
          <p:nvPr/>
        </p:nvSpPr>
        <p:spPr>
          <a:xfrm>
            <a:off x="9725775" y="1855772"/>
            <a:ext cx="854721" cy="577081"/>
          </a:xfrm>
          <a:prstGeom prst="rect">
            <a:avLst/>
          </a:prstGeom>
          <a:noFill/>
        </p:spPr>
        <p:txBody>
          <a:bodyPr wrap="none" rtlCol="0">
            <a:spAutoFit/>
          </a:bodyPr>
          <a:lstStyle/>
          <a:p>
            <a:pPr algn="ctr"/>
            <a:r>
              <a:rPr lang="en-US" sz="1050">
                <a:solidFill>
                  <a:schemeClr val="bg1"/>
                </a:solidFill>
              </a:rPr>
              <a:t>Innovation</a:t>
            </a:r>
          </a:p>
          <a:p>
            <a:pPr algn="ctr"/>
            <a:r>
              <a:rPr lang="en-US" sz="1050">
                <a:solidFill>
                  <a:schemeClr val="bg1"/>
                </a:solidFill>
              </a:rPr>
              <a:t>Hub/Sub-</a:t>
            </a:r>
          </a:p>
          <a:p>
            <a:pPr algn="ctr"/>
            <a:r>
              <a:rPr lang="en-US" sz="1050">
                <a:solidFill>
                  <a:schemeClr val="bg1"/>
                </a:solidFill>
              </a:rPr>
              <a:t>Movement</a:t>
            </a:r>
          </a:p>
        </p:txBody>
      </p:sp>
      <p:sp>
        <p:nvSpPr>
          <p:cNvPr id="5" name="TextBox 4">
            <a:extLst>
              <a:ext uri="{FF2B5EF4-FFF2-40B4-BE49-F238E27FC236}">
                <a16:creationId xmlns:a16="http://schemas.microsoft.com/office/drawing/2014/main" id="{5CF74398-4C60-368C-5C10-9A0464BEB534}"/>
              </a:ext>
            </a:extLst>
          </p:cNvPr>
          <p:cNvSpPr txBox="1"/>
          <p:nvPr/>
        </p:nvSpPr>
        <p:spPr>
          <a:xfrm>
            <a:off x="7789588" y="409991"/>
            <a:ext cx="2769604" cy="369332"/>
          </a:xfrm>
          <a:prstGeom prst="rect">
            <a:avLst/>
          </a:prstGeom>
          <a:noFill/>
        </p:spPr>
        <p:txBody>
          <a:bodyPr wrap="none" rtlCol="0">
            <a:spAutoFit/>
          </a:bodyPr>
          <a:lstStyle/>
          <a:p>
            <a:r>
              <a:rPr lang="en-US"/>
              <a:t>Innovation in Movements</a:t>
            </a:r>
          </a:p>
        </p:txBody>
      </p:sp>
      <p:sp>
        <p:nvSpPr>
          <p:cNvPr id="6" name="TextBox 5">
            <a:extLst>
              <a:ext uri="{FF2B5EF4-FFF2-40B4-BE49-F238E27FC236}">
                <a16:creationId xmlns:a16="http://schemas.microsoft.com/office/drawing/2014/main" id="{E8290EC5-1743-4862-AC91-FFC9374F6BDD}"/>
              </a:ext>
            </a:extLst>
          </p:cNvPr>
          <p:cNvSpPr txBox="1"/>
          <p:nvPr/>
        </p:nvSpPr>
        <p:spPr>
          <a:xfrm>
            <a:off x="598141" y="3667913"/>
            <a:ext cx="5403898" cy="1477328"/>
          </a:xfrm>
          <a:prstGeom prst="rect">
            <a:avLst/>
          </a:prstGeom>
          <a:noFill/>
        </p:spPr>
        <p:txBody>
          <a:bodyPr wrap="square" rtlCol="0">
            <a:spAutoFit/>
          </a:bodyPr>
          <a:lstStyle/>
          <a:p>
            <a:r>
              <a:rPr lang="en-US" b="1" u="sng"/>
              <a:t>Examples of Innovation Hubs/Sub-movements</a:t>
            </a:r>
          </a:p>
          <a:p>
            <a:pPr marL="91440" indent="-91440">
              <a:buFont typeface="Arial" panose="020B0604020202020204" pitchFamily="34" charset="0"/>
              <a:buChar char="•"/>
            </a:pPr>
            <a:r>
              <a:rPr lang="en-US" b="1"/>
              <a:t>By Cultural Cluster</a:t>
            </a:r>
            <a:r>
              <a:rPr lang="en-US"/>
              <a:t>: Coastal Cities, Smaller Cities,</a:t>
            </a:r>
            <a:br>
              <a:rPr lang="en-US"/>
            </a:br>
            <a:r>
              <a:rPr lang="en-US"/>
              <a:t>More Rural Towns, Liberal/Conservative Locations </a:t>
            </a:r>
          </a:p>
          <a:p>
            <a:pPr marL="91440" indent="-91440">
              <a:buFont typeface="Arial" panose="020B0604020202020204" pitchFamily="34" charset="0"/>
              <a:buChar char="•"/>
            </a:pPr>
            <a:r>
              <a:rPr lang="en-US" b="1"/>
              <a:t>By Function/Innovation</a:t>
            </a:r>
            <a:r>
              <a:rPr lang="en-US"/>
              <a:t>: Christian Recovery,</a:t>
            </a:r>
            <a:br>
              <a:rPr lang="en-US"/>
            </a:br>
            <a:r>
              <a:rPr lang="en-US"/>
              <a:t>Direct Mail, Thrift, Social Enterprises, HR, Aftercare</a:t>
            </a:r>
          </a:p>
        </p:txBody>
      </p:sp>
    </p:spTree>
    <p:extLst>
      <p:ext uri="{BB962C8B-B14F-4D97-AF65-F5344CB8AC3E}">
        <p14:creationId xmlns:p14="http://schemas.microsoft.com/office/powerpoint/2010/main" val="3171828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32D1-B749-0355-551E-4E81D8E71A02}"/>
              </a:ext>
            </a:extLst>
          </p:cNvPr>
          <p:cNvSpPr>
            <a:spLocks noGrp="1"/>
          </p:cNvSpPr>
          <p:nvPr>
            <p:ph type="title"/>
          </p:nvPr>
        </p:nvSpPr>
        <p:spPr>
          <a:xfrm>
            <a:off x="327936" y="-48126"/>
            <a:ext cx="11392648" cy="369333"/>
          </a:xfrm>
        </p:spPr>
        <p:txBody>
          <a:bodyPr/>
          <a:lstStyle/>
          <a:p>
            <a:r>
              <a:rPr lang="en-US" sz="2800"/>
              <a:t>Key Innovations in Last Generation</a:t>
            </a:r>
          </a:p>
        </p:txBody>
      </p:sp>
      <p:pic>
        <p:nvPicPr>
          <p:cNvPr id="4098" name="Picture 2" descr="Generalizations from Rogers' Diffusion of Innovations – DxED">
            <a:extLst>
              <a:ext uri="{FF2B5EF4-FFF2-40B4-BE49-F238E27FC236}">
                <a16:creationId xmlns:a16="http://schemas.microsoft.com/office/drawing/2014/main" id="{0E4B392B-53F6-EA2A-A785-C90D4927B2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8" t="3189" r="3219" b="1952"/>
          <a:stretch/>
        </p:blipFill>
        <p:spPr bwMode="auto">
          <a:xfrm>
            <a:off x="4888261" y="412573"/>
            <a:ext cx="6153293" cy="61394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C9A562D-ADBB-0398-50BA-5600BFFD096C}"/>
              </a:ext>
            </a:extLst>
          </p:cNvPr>
          <p:cNvSpPr txBox="1"/>
          <p:nvPr/>
        </p:nvSpPr>
        <p:spPr>
          <a:xfrm>
            <a:off x="9182691" y="1539516"/>
            <a:ext cx="689612" cy="577081"/>
          </a:xfrm>
          <a:prstGeom prst="rect">
            <a:avLst/>
          </a:prstGeom>
          <a:noFill/>
        </p:spPr>
        <p:txBody>
          <a:bodyPr wrap="none" rtlCol="0">
            <a:spAutoFit/>
          </a:bodyPr>
          <a:lstStyle/>
          <a:p>
            <a:pPr algn="ctr"/>
            <a:r>
              <a:rPr lang="en-US" sz="1050">
                <a:solidFill>
                  <a:schemeClr val="bg1"/>
                </a:solidFill>
              </a:rPr>
              <a:t>Citywide</a:t>
            </a:r>
            <a:br>
              <a:rPr lang="en-US" sz="1050">
                <a:solidFill>
                  <a:schemeClr val="bg1"/>
                </a:solidFill>
              </a:rPr>
            </a:br>
            <a:r>
              <a:rPr lang="en-US" sz="1050">
                <a:solidFill>
                  <a:schemeClr val="bg1"/>
                </a:solidFill>
              </a:rPr>
              <a:t>Direct</a:t>
            </a:r>
            <a:br>
              <a:rPr lang="en-US" sz="1050">
                <a:solidFill>
                  <a:schemeClr val="bg1"/>
                </a:solidFill>
              </a:rPr>
            </a:br>
            <a:r>
              <a:rPr lang="en-US" sz="1050">
                <a:solidFill>
                  <a:schemeClr val="bg1"/>
                </a:solidFill>
              </a:rPr>
              <a:t>Mail</a:t>
            </a:r>
          </a:p>
        </p:txBody>
      </p:sp>
      <p:sp>
        <p:nvSpPr>
          <p:cNvPr id="7" name="TextBox 6">
            <a:extLst>
              <a:ext uri="{FF2B5EF4-FFF2-40B4-BE49-F238E27FC236}">
                <a16:creationId xmlns:a16="http://schemas.microsoft.com/office/drawing/2014/main" id="{1CBCBC63-23D0-309A-66EB-D1FF1F658A95}"/>
              </a:ext>
            </a:extLst>
          </p:cNvPr>
          <p:cNvSpPr txBox="1"/>
          <p:nvPr/>
        </p:nvSpPr>
        <p:spPr>
          <a:xfrm>
            <a:off x="6176300" y="2620064"/>
            <a:ext cx="723275" cy="415498"/>
          </a:xfrm>
          <a:prstGeom prst="rect">
            <a:avLst/>
          </a:prstGeom>
          <a:noFill/>
        </p:spPr>
        <p:txBody>
          <a:bodyPr wrap="none" rtlCol="0">
            <a:spAutoFit/>
          </a:bodyPr>
          <a:lstStyle/>
          <a:p>
            <a:pPr algn="ctr"/>
            <a:r>
              <a:rPr lang="en-US" sz="1050">
                <a:solidFill>
                  <a:schemeClr val="bg1"/>
                </a:solidFill>
              </a:rPr>
              <a:t>Christian</a:t>
            </a:r>
            <a:br>
              <a:rPr lang="en-US" sz="1050">
                <a:solidFill>
                  <a:schemeClr val="bg1"/>
                </a:solidFill>
              </a:rPr>
            </a:br>
            <a:r>
              <a:rPr lang="en-US" sz="1050">
                <a:solidFill>
                  <a:schemeClr val="bg1"/>
                </a:solidFill>
              </a:rPr>
              <a:t>Recovery</a:t>
            </a:r>
          </a:p>
        </p:txBody>
      </p:sp>
      <p:sp>
        <p:nvSpPr>
          <p:cNvPr id="8" name="TextBox 7">
            <a:extLst>
              <a:ext uri="{FF2B5EF4-FFF2-40B4-BE49-F238E27FC236}">
                <a16:creationId xmlns:a16="http://schemas.microsoft.com/office/drawing/2014/main" id="{BEE77C1E-558C-6028-9988-A057D997F5A7}"/>
              </a:ext>
            </a:extLst>
          </p:cNvPr>
          <p:cNvSpPr txBox="1"/>
          <p:nvPr/>
        </p:nvSpPr>
        <p:spPr>
          <a:xfrm>
            <a:off x="7063298" y="4780021"/>
            <a:ext cx="670375" cy="461665"/>
          </a:xfrm>
          <a:prstGeom prst="rect">
            <a:avLst/>
          </a:prstGeom>
          <a:noFill/>
        </p:spPr>
        <p:txBody>
          <a:bodyPr wrap="none" rtlCol="0">
            <a:spAutoFit/>
          </a:bodyPr>
          <a:lstStyle/>
          <a:p>
            <a:pPr algn="ctr"/>
            <a:r>
              <a:rPr lang="en-US" sz="800">
                <a:solidFill>
                  <a:schemeClr val="bg1"/>
                </a:solidFill>
              </a:rPr>
              <a:t>Thrift</a:t>
            </a:r>
            <a:br>
              <a:rPr lang="en-US" sz="800">
                <a:solidFill>
                  <a:schemeClr val="bg1"/>
                </a:solidFill>
              </a:rPr>
            </a:br>
            <a:r>
              <a:rPr lang="en-US" sz="800">
                <a:solidFill>
                  <a:schemeClr val="bg1"/>
                </a:solidFill>
              </a:rPr>
              <a:t>Store</a:t>
            </a:r>
            <a:br>
              <a:rPr lang="en-US" sz="800">
                <a:solidFill>
                  <a:schemeClr val="bg1"/>
                </a:solidFill>
              </a:rPr>
            </a:br>
            <a:r>
              <a:rPr lang="en-US" sz="800">
                <a:solidFill>
                  <a:schemeClr val="bg1"/>
                </a:solidFill>
              </a:rPr>
              <a:t>Innovation</a:t>
            </a:r>
          </a:p>
        </p:txBody>
      </p:sp>
      <p:sp>
        <p:nvSpPr>
          <p:cNvPr id="9" name="TextBox 8">
            <a:extLst>
              <a:ext uri="{FF2B5EF4-FFF2-40B4-BE49-F238E27FC236}">
                <a16:creationId xmlns:a16="http://schemas.microsoft.com/office/drawing/2014/main" id="{DF2217D0-D622-4D80-C0F4-7CE2D0A62BCB}"/>
              </a:ext>
            </a:extLst>
          </p:cNvPr>
          <p:cNvSpPr txBox="1"/>
          <p:nvPr/>
        </p:nvSpPr>
        <p:spPr>
          <a:xfrm>
            <a:off x="8922968" y="5403084"/>
            <a:ext cx="700833" cy="323165"/>
          </a:xfrm>
          <a:prstGeom prst="rect">
            <a:avLst/>
          </a:prstGeom>
          <a:noFill/>
        </p:spPr>
        <p:txBody>
          <a:bodyPr wrap="none" rtlCol="0">
            <a:spAutoFit/>
          </a:bodyPr>
          <a:lstStyle/>
          <a:p>
            <a:pPr algn="ctr"/>
            <a:r>
              <a:rPr lang="en-US" sz="750">
                <a:solidFill>
                  <a:schemeClr val="bg1"/>
                </a:solidFill>
              </a:rPr>
              <a:t>Nonprofit IT</a:t>
            </a:r>
            <a:br>
              <a:rPr lang="en-US" sz="750">
                <a:solidFill>
                  <a:schemeClr val="bg1"/>
                </a:solidFill>
              </a:rPr>
            </a:br>
            <a:r>
              <a:rPr lang="en-US" sz="750">
                <a:solidFill>
                  <a:schemeClr val="bg1"/>
                </a:solidFill>
              </a:rPr>
              <a:t>Innovation</a:t>
            </a:r>
          </a:p>
        </p:txBody>
      </p:sp>
      <p:pic>
        <p:nvPicPr>
          <p:cNvPr id="3" name="Picture 2" descr="http://upload.wikimedia.org/wikipedia/commons/d/d3/Technology-Adoption-Lifecycle.png">
            <a:extLst>
              <a:ext uri="{FF2B5EF4-FFF2-40B4-BE49-F238E27FC236}">
                <a16:creationId xmlns:a16="http://schemas.microsoft.com/office/drawing/2014/main" id="{2A589A34-01FC-4240-EEA3-65FAC74A91F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81" r="16457" b="13442"/>
          <a:stretch/>
        </p:blipFill>
        <p:spPr bwMode="auto">
          <a:xfrm>
            <a:off x="445329" y="4780021"/>
            <a:ext cx="3742762" cy="1633409"/>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9">
            <a:extLst>
              <a:ext uri="{FF2B5EF4-FFF2-40B4-BE49-F238E27FC236}">
                <a16:creationId xmlns:a16="http://schemas.microsoft.com/office/drawing/2014/main" id="{39636BF2-1D35-4D0B-1BC1-3A1062AB6125}"/>
              </a:ext>
            </a:extLst>
          </p:cNvPr>
          <p:cNvSpPr/>
          <p:nvPr/>
        </p:nvSpPr>
        <p:spPr>
          <a:xfrm>
            <a:off x="1028563" y="4275087"/>
            <a:ext cx="335199"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4F53B1D-D88C-5ED1-9BBB-8AA0E90EA314}"/>
              </a:ext>
            </a:extLst>
          </p:cNvPr>
          <p:cNvSpPr txBox="1"/>
          <p:nvPr/>
        </p:nvSpPr>
        <p:spPr>
          <a:xfrm>
            <a:off x="753623" y="3433459"/>
            <a:ext cx="1096262" cy="830997"/>
          </a:xfrm>
          <a:prstGeom prst="rect">
            <a:avLst/>
          </a:prstGeom>
          <a:noFill/>
        </p:spPr>
        <p:txBody>
          <a:bodyPr wrap="none" rtlCol="0">
            <a:spAutoFit/>
          </a:bodyPr>
          <a:lstStyle/>
          <a:p>
            <a:r>
              <a:rPr lang="en-US" sz="1600"/>
              <a:t>Rescue </a:t>
            </a:r>
          </a:p>
          <a:p>
            <a:r>
              <a:rPr lang="en-US" sz="1600"/>
              <a:t>Missions </a:t>
            </a:r>
          </a:p>
          <a:p>
            <a:r>
              <a:rPr lang="en-US" sz="1600"/>
              <a:t>in the 80’s</a:t>
            </a:r>
          </a:p>
        </p:txBody>
      </p:sp>
      <p:sp>
        <p:nvSpPr>
          <p:cNvPr id="10" name="Down Arrow 9">
            <a:extLst>
              <a:ext uri="{FF2B5EF4-FFF2-40B4-BE49-F238E27FC236}">
                <a16:creationId xmlns:a16="http://schemas.microsoft.com/office/drawing/2014/main" id="{93A2A75C-220C-93E7-A450-ACEBA7243947}"/>
              </a:ext>
            </a:extLst>
          </p:cNvPr>
          <p:cNvSpPr/>
          <p:nvPr/>
        </p:nvSpPr>
        <p:spPr>
          <a:xfrm>
            <a:off x="2879134" y="4275087"/>
            <a:ext cx="335199"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5774C88-960E-45F9-B86A-65A603DA1FD3}"/>
              </a:ext>
            </a:extLst>
          </p:cNvPr>
          <p:cNvSpPr txBox="1"/>
          <p:nvPr/>
        </p:nvSpPr>
        <p:spPr>
          <a:xfrm>
            <a:off x="2604194" y="3433459"/>
            <a:ext cx="1040478" cy="830997"/>
          </a:xfrm>
          <a:prstGeom prst="rect">
            <a:avLst/>
          </a:prstGeom>
          <a:noFill/>
        </p:spPr>
        <p:txBody>
          <a:bodyPr wrap="none" rtlCol="0">
            <a:spAutoFit/>
          </a:bodyPr>
          <a:lstStyle/>
          <a:p>
            <a:r>
              <a:rPr lang="en-US" sz="1600"/>
              <a:t>Citygate</a:t>
            </a:r>
            <a:br>
              <a:rPr lang="en-US" sz="1600"/>
            </a:br>
            <a:r>
              <a:rPr lang="en-US" sz="1600"/>
              <a:t>Members</a:t>
            </a:r>
          </a:p>
          <a:p>
            <a:r>
              <a:rPr lang="en-US" sz="1600"/>
              <a:t>Today</a:t>
            </a:r>
          </a:p>
        </p:txBody>
      </p:sp>
      <p:sp>
        <p:nvSpPr>
          <p:cNvPr id="12" name="Rectangle 11">
            <a:extLst>
              <a:ext uri="{FF2B5EF4-FFF2-40B4-BE49-F238E27FC236}">
                <a16:creationId xmlns:a16="http://schemas.microsoft.com/office/drawing/2014/main" id="{4202E672-074D-FBCC-CBCE-F05B944951A8}"/>
              </a:ext>
            </a:extLst>
          </p:cNvPr>
          <p:cNvSpPr/>
          <p:nvPr/>
        </p:nvSpPr>
        <p:spPr>
          <a:xfrm>
            <a:off x="3504140" y="5549221"/>
            <a:ext cx="984098" cy="57935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286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32D1-B749-0355-551E-4E81D8E71A02}"/>
              </a:ext>
            </a:extLst>
          </p:cNvPr>
          <p:cNvSpPr>
            <a:spLocks noGrp="1"/>
          </p:cNvSpPr>
          <p:nvPr>
            <p:ph type="title"/>
          </p:nvPr>
        </p:nvSpPr>
        <p:spPr>
          <a:xfrm>
            <a:off x="327936" y="-48126"/>
            <a:ext cx="11392648" cy="369333"/>
          </a:xfrm>
        </p:spPr>
        <p:txBody>
          <a:bodyPr/>
          <a:lstStyle/>
          <a:p>
            <a:r>
              <a:rPr lang="en-US" sz="2800"/>
              <a:t>Possible Key Innovations in Needed in this Generation</a:t>
            </a:r>
          </a:p>
        </p:txBody>
      </p:sp>
      <p:pic>
        <p:nvPicPr>
          <p:cNvPr id="4098" name="Picture 2" descr="Generalizations from Rogers' Diffusion of Innovations – DxED">
            <a:extLst>
              <a:ext uri="{FF2B5EF4-FFF2-40B4-BE49-F238E27FC236}">
                <a16:creationId xmlns:a16="http://schemas.microsoft.com/office/drawing/2014/main" id="{0E4B392B-53F6-EA2A-A785-C90D4927B2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8" t="3189" r="3219" b="1952"/>
          <a:stretch/>
        </p:blipFill>
        <p:spPr bwMode="auto">
          <a:xfrm>
            <a:off x="2440692" y="412573"/>
            <a:ext cx="6772059" cy="61394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C9A562D-ADBB-0398-50BA-5600BFFD096C}"/>
              </a:ext>
            </a:extLst>
          </p:cNvPr>
          <p:cNvSpPr txBox="1"/>
          <p:nvPr/>
        </p:nvSpPr>
        <p:spPr>
          <a:xfrm>
            <a:off x="7096786" y="1498263"/>
            <a:ext cx="974946" cy="707886"/>
          </a:xfrm>
          <a:prstGeom prst="rect">
            <a:avLst/>
          </a:prstGeom>
          <a:noFill/>
        </p:spPr>
        <p:txBody>
          <a:bodyPr wrap="none" rtlCol="0">
            <a:spAutoFit/>
          </a:bodyPr>
          <a:lstStyle/>
          <a:p>
            <a:pPr algn="ctr"/>
            <a:r>
              <a:rPr lang="en-US" sz="1000">
                <a:solidFill>
                  <a:schemeClr val="bg1"/>
                </a:solidFill>
              </a:rPr>
              <a:t>Cultural </a:t>
            </a:r>
            <a:br>
              <a:rPr lang="en-US" sz="1000">
                <a:solidFill>
                  <a:schemeClr val="bg1"/>
                </a:solidFill>
              </a:rPr>
            </a:br>
            <a:r>
              <a:rPr lang="en-US" sz="1000">
                <a:solidFill>
                  <a:schemeClr val="bg1"/>
                </a:solidFill>
              </a:rPr>
              <a:t>Adaptation in</a:t>
            </a:r>
            <a:br>
              <a:rPr lang="en-US" sz="1000">
                <a:solidFill>
                  <a:schemeClr val="bg1"/>
                </a:solidFill>
              </a:rPr>
            </a:br>
            <a:r>
              <a:rPr lang="en-US" sz="1000">
                <a:solidFill>
                  <a:schemeClr val="bg1"/>
                </a:solidFill>
              </a:rPr>
              <a:t>Post-Christian</a:t>
            </a:r>
            <a:br>
              <a:rPr lang="en-US" sz="1000">
                <a:solidFill>
                  <a:schemeClr val="bg1"/>
                </a:solidFill>
              </a:rPr>
            </a:br>
            <a:r>
              <a:rPr lang="en-US" sz="1000">
                <a:solidFill>
                  <a:schemeClr val="bg1"/>
                </a:solidFill>
              </a:rPr>
              <a:t>Cities</a:t>
            </a:r>
          </a:p>
        </p:txBody>
      </p:sp>
      <p:sp>
        <p:nvSpPr>
          <p:cNvPr id="8" name="TextBox 7">
            <a:extLst>
              <a:ext uri="{FF2B5EF4-FFF2-40B4-BE49-F238E27FC236}">
                <a16:creationId xmlns:a16="http://schemas.microsoft.com/office/drawing/2014/main" id="{BEE77C1E-558C-6028-9988-A057D997F5A7}"/>
              </a:ext>
            </a:extLst>
          </p:cNvPr>
          <p:cNvSpPr txBox="1"/>
          <p:nvPr/>
        </p:nvSpPr>
        <p:spPr>
          <a:xfrm>
            <a:off x="4795572" y="4862522"/>
            <a:ext cx="819455" cy="276999"/>
          </a:xfrm>
          <a:prstGeom prst="rect">
            <a:avLst/>
          </a:prstGeom>
          <a:noFill/>
        </p:spPr>
        <p:txBody>
          <a:bodyPr wrap="none" rtlCol="0">
            <a:spAutoFit/>
          </a:bodyPr>
          <a:lstStyle/>
          <a:p>
            <a:pPr algn="ctr"/>
            <a:r>
              <a:rPr lang="en-US" sz="600">
                <a:solidFill>
                  <a:schemeClr val="bg1"/>
                </a:solidFill>
              </a:rPr>
              <a:t>Values Aligned</a:t>
            </a:r>
          </a:p>
          <a:p>
            <a:pPr algn="ctr"/>
            <a:r>
              <a:rPr lang="en-US" sz="600">
                <a:solidFill>
                  <a:schemeClr val="bg1"/>
                </a:solidFill>
              </a:rPr>
              <a:t>Professionalization</a:t>
            </a:r>
          </a:p>
        </p:txBody>
      </p:sp>
      <p:sp>
        <p:nvSpPr>
          <p:cNvPr id="9" name="TextBox 8">
            <a:extLst>
              <a:ext uri="{FF2B5EF4-FFF2-40B4-BE49-F238E27FC236}">
                <a16:creationId xmlns:a16="http://schemas.microsoft.com/office/drawing/2014/main" id="{DF2217D0-D622-4D80-C0F4-7CE2D0A62BCB}"/>
              </a:ext>
            </a:extLst>
          </p:cNvPr>
          <p:cNvSpPr txBox="1"/>
          <p:nvPr/>
        </p:nvSpPr>
        <p:spPr>
          <a:xfrm>
            <a:off x="6879382" y="5304737"/>
            <a:ext cx="809837" cy="461665"/>
          </a:xfrm>
          <a:prstGeom prst="rect">
            <a:avLst/>
          </a:prstGeom>
          <a:noFill/>
        </p:spPr>
        <p:txBody>
          <a:bodyPr wrap="none" rtlCol="0">
            <a:spAutoFit/>
          </a:bodyPr>
          <a:lstStyle/>
          <a:p>
            <a:pPr algn="ctr"/>
            <a:r>
              <a:rPr lang="en-US" sz="800">
                <a:solidFill>
                  <a:schemeClr val="bg1"/>
                </a:solidFill>
              </a:rPr>
              <a:t>Program </a:t>
            </a:r>
            <a:br>
              <a:rPr lang="en-US" sz="800">
                <a:solidFill>
                  <a:schemeClr val="bg1"/>
                </a:solidFill>
              </a:rPr>
            </a:br>
            <a:r>
              <a:rPr lang="en-US" sz="800">
                <a:solidFill>
                  <a:schemeClr val="bg1"/>
                </a:solidFill>
              </a:rPr>
              <a:t>Innovation &amp; </a:t>
            </a:r>
          </a:p>
          <a:p>
            <a:pPr algn="ctr"/>
            <a:r>
              <a:rPr lang="en-US" sz="800">
                <a:solidFill>
                  <a:schemeClr val="bg1"/>
                </a:solidFill>
              </a:rPr>
              <a:t>Aftercare</a:t>
            </a:r>
          </a:p>
        </p:txBody>
      </p:sp>
      <p:sp>
        <p:nvSpPr>
          <p:cNvPr id="6" name="TextBox 5">
            <a:extLst>
              <a:ext uri="{FF2B5EF4-FFF2-40B4-BE49-F238E27FC236}">
                <a16:creationId xmlns:a16="http://schemas.microsoft.com/office/drawing/2014/main" id="{32442068-5542-C4A2-B7A9-9AAE85125703}"/>
              </a:ext>
            </a:extLst>
          </p:cNvPr>
          <p:cNvSpPr txBox="1"/>
          <p:nvPr/>
        </p:nvSpPr>
        <p:spPr>
          <a:xfrm>
            <a:off x="3914931" y="2526105"/>
            <a:ext cx="699230" cy="669414"/>
          </a:xfrm>
          <a:prstGeom prst="rect">
            <a:avLst/>
          </a:prstGeom>
          <a:noFill/>
        </p:spPr>
        <p:txBody>
          <a:bodyPr wrap="none" rtlCol="0">
            <a:spAutoFit/>
          </a:bodyPr>
          <a:lstStyle/>
          <a:p>
            <a:pPr algn="ctr">
              <a:lnSpc>
                <a:spcPts val="900"/>
              </a:lnSpc>
            </a:pPr>
            <a:r>
              <a:rPr lang="en-US" sz="800">
                <a:solidFill>
                  <a:schemeClr val="bg1"/>
                </a:solidFill>
              </a:rPr>
              <a:t>Innovation </a:t>
            </a:r>
            <a:br>
              <a:rPr lang="en-US" sz="800">
                <a:solidFill>
                  <a:schemeClr val="bg1"/>
                </a:solidFill>
              </a:rPr>
            </a:br>
            <a:r>
              <a:rPr lang="en-US" sz="800">
                <a:solidFill>
                  <a:schemeClr val="bg1"/>
                </a:solidFill>
              </a:rPr>
              <a:t>in Major</a:t>
            </a:r>
            <a:br>
              <a:rPr lang="en-US" sz="800">
                <a:solidFill>
                  <a:schemeClr val="bg1"/>
                </a:solidFill>
              </a:rPr>
            </a:br>
            <a:r>
              <a:rPr lang="en-US" sz="800">
                <a:solidFill>
                  <a:schemeClr val="bg1"/>
                </a:solidFill>
              </a:rPr>
              <a:t>Donors &amp;</a:t>
            </a:r>
            <a:br>
              <a:rPr lang="en-US" sz="800">
                <a:solidFill>
                  <a:schemeClr val="bg1"/>
                </a:solidFill>
              </a:rPr>
            </a:br>
            <a:r>
              <a:rPr lang="en-US" sz="800">
                <a:solidFill>
                  <a:schemeClr val="bg1"/>
                </a:solidFill>
              </a:rPr>
              <a:t>Planned</a:t>
            </a:r>
            <a:br>
              <a:rPr lang="en-US" sz="800">
                <a:solidFill>
                  <a:schemeClr val="bg1"/>
                </a:solidFill>
              </a:rPr>
            </a:br>
            <a:r>
              <a:rPr lang="en-US" sz="800">
                <a:solidFill>
                  <a:schemeClr val="bg1"/>
                </a:solidFill>
              </a:rPr>
              <a:t>Giving</a:t>
            </a:r>
          </a:p>
        </p:txBody>
      </p:sp>
    </p:spTree>
    <p:extLst>
      <p:ext uri="{BB962C8B-B14F-4D97-AF65-F5344CB8AC3E}">
        <p14:creationId xmlns:p14="http://schemas.microsoft.com/office/powerpoint/2010/main" val="112027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69D9B-49FC-8CCD-07A7-F954B65A9D43}"/>
              </a:ext>
            </a:extLst>
          </p:cNvPr>
          <p:cNvSpPr>
            <a:spLocks noGrp="1"/>
          </p:cNvSpPr>
          <p:nvPr>
            <p:ph type="title"/>
          </p:nvPr>
        </p:nvSpPr>
        <p:spPr/>
        <p:txBody>
          <a:bodyPr/>
          <a:lstStyle/>
          <a:p>
            <a:r>
              <a:rPr lang="en-US"/>
              <a:t>How We Limit Debate to One Side</a:t>
            </a:r>
          </a:p>
        </p:txBody>
      </p:sp>
      <p:grpSp>
        <p:nvGrpSpPr>
          <p:cNvPr id="5" name="Group 4">
            <a:extLst>
              <a:ext uri="{FF2B5EF4-FFF2-40B4-BE49-F238E27FC236}">
                <a16:creationId xmlns:a16="http://schemas.microsoft.com/office/drawing/2014/main" id="{38DD5157-A101-D63F-C9A3-0BD44DD5AA91}"/>
              </a:ext>
            </a:extLst>
          </p:cNvPr>
          <p:cNvGrpSpPr/>
          <p:nvPr/>
        </p:nvGrpSpPr>
        <p:grpSpPr>
          <a:xfrm>
            <a:off x="987845" y="1165805"/>
            <a:ext cx="9753600" cy="4258184"/>
            <a:chOff x="987845" y="1586429"/>
            <a:chExt cx="9753600" cy="4258184"/>
          </a:xfrm>
        </p:grpSpPr>
        <p:pic>
          <p:nvPicPr>
            <p:cNvPr id="1028" name="Picture 4" descr="Who Broke The Overton Window?. It's been smashed to pieces. Who's… | by  Jackson Rawlings | The Politicalists | Medium">
              <a:extLst>
                <a:ext uri="{FF2B5EF4-FFF2-40B4-BE49-F238E27FC236}">
                  <a16:creationId xmlns:a16="http://schemas.microsoft.com/office/drawing/2014/main" id="{2A2729EB-B7CB-B6DD-7FA6-7C82853447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10" b="15440"/>
            <a:stretch/>
          </p:blipFill>
          <p:spPr bwMode="auto">
            <a:xfrm>
              <a:off x="987845" y="1586429"/>
              <a:ext cx="9753600" cy="41533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6251A7E-D215-C81F-4CDC-1C264A0481AE}"/>
                </a:ext>
              </a:extLst>
            </p:cNvPr>
            <p:cNvSpPr/>
            <p:nvPr/>
          </p:nvSpPr>
          <p:spPr>
            <a:xfrm>
              <a:off x="7487283" y="5634962"/>
              <a:ext cx="2991741" cy="2096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93E893D7-7919-DFA4-18C0-997795C0F6DD}"/>
              </a:ext>
            </a:extLst>
          </p:cNvPr>
          <p:cNvSpPr txBox="1"/>
          <p:nvPr/>
        </p:nvSpPr>
        <p:spPr>
          <a:xfrm>
            <a:off x="1316736" y="6062472"/>
            <a:ext cx="9275616" cy="369332"/>
          </a:xfrm>
          <a:prstGeom prst="rect">
            <a:avLst/>
          </a:prstGeom>
          <a:noFill/>
        </p:spPr>
        <p:txBody>
          <a:bodyPr wrap="none" rtlCol="0">
            <a:spAutoFit/>
          </a:bodyPr>
          <a:lstStyle/>
          <a:p>
            <a:r>
              <a:rPr lang="en-US" b="1">
                <a:solidFill>
                  <a:srgbClr val="FF0000"/>
                </a:solidFill>
              </a:rPr>
              <a:t>Every Organization &amp; Culture has an Overton window of norms and limits to debate</a:t>
            </a:r>
          </a:p>
        </p:txBody>
      </p:sp>
    </p:spTree>
    <p:extLst>
      <p:ext uri="{BB962C8B-B14F-4D97-AF65-F5344CB8AC3E}">
        <p14:creationId xmlns:p14="http://schemas.microsoft.com/office/powerpoint/2010/main" val="2916992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7025C-679F-F249-0080-0E9A54A60E37}"/>
              </a:ext>
            </a:extLst>
          </p:cNvPr>
          <p:cNvSpPr>
            <a:spLocks noGrp="1"/>
          </p:cNvSpPr>
          <p:nvPr>
            <p:ph type="title"/>
          </p:nvPr>
        </p:nvSpPr>
        <p:spPr/>
        <p:txBody>
          <a:bodyPr/>
          <a:lstStyle/>
          <a:p>
            <a:r>
              <a:rPr lang="en-US"/>
              <a:t>Overton Window of Leaders and Balancing Tradition with Innovation/Change</a:t>
            </a:r>
          </a:p>
        </p:txBody>
      </p:sp>
      <p:sp>
        <p:nvSpPr>
          <p:cNvPr id="3" name="Arrow: Left-Right 2">
            <a:extLst>
              <a:ext uri="{FF2B5EF4-FFF2-40B4-BE49-F238E27FC236}">
                <a16:creationId xmlns:a16="http://schemas.microsoft.com/office/drawing/2014/main" id="{8F819CF1-7659-67E2-4713-20079E7F175B}"/>
              </a:ext>
            </a:extLst>
          </p:cNvPr>
          <p:cNvSpPr/>
          <p:nvPr/>
        </p:nvSpPr>
        <p:spPr>
          <a:xfrm>
            <a:off x="1892299" y="1872277"/>
            <a:ext cx="7823200" cy="10160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A526EF-846F-2024-B796-9046623D3553}"/>
              </a:ext>
            </a:extLst>
          </p:cNvPr>
          <p:cNvSpPr txBox="1"/>
          <p:nvPr/>
        </p:nvSpPr>
        <p:spPr>
          <a:xfrm>
            <a:off x="1084539" y="4486152"/>
            <a:ext cx="3596818" cy="1754326"/>
          </a:xfrm>
          <a:prstGeom prst="rect">
            <a:avLst/>
          </a:prstGeom>
          <a:noFill/>
        </p:spPr>
        <p:txBody>
          <a:bodyPr wrap="none" rtlCol="0">
            <a:spAutoFit/>
          </a:bodyPr>
          <a:lstStyle/>
          <a:p>
            <a:r>
              <a:rPr lang="en-US" u="sng"/>
              <a:t>Examples &amp; Traits</a:t>
            </a:r>
          </a:p>
          <a:p>
            <a:r>
              <a:rPr lang="en-US"/>
              <a:t>Less Comfortable with Change</a:t>
            </a:r>
          </a:p>
          <a:p>
            <a:r>
              <a:rPr lang="en-US"/>
              <a:t>Most Conservative Theology</a:t>
            </a:r>
            <a:br>
              <a:rPr lang="en-US"/>
            </a:br>
            <a:r>
              <a:rPr lang="en-US"/>
              <a:t>Leaders from within the Tradition </a:t>
            </a:r>
          </a:p>
          <a:p>
            <a:r>
              <a:rPr lang="en-US"/>
              <a:t>Myers-Briggs SJ</a:t>
            </a:r>
          </a:p>
          <a:p>
            <a:r>
              <a:rPr lang="en-US"/>
              <a:t>Operations/Accountants</a:t>
            </a:r>
          </a:p>
        </p:txBody>
      </p:sp>
      <p:sp>
        <p:nvSpPr>
          <p:cNvPr id="8" name="TextBox 7">
            <a:extLst>
              <a:ext uri="{FF2B5EF4-FFF2-40B4-BE49-F238E27FC236}">
                <a16:creationId xmlns:a16="http://schemas.microsoft.com/office/drawing/2014/main" id="{185DB9A1-1885-570A-5687-C08D70A16E78}"/>
              </a:ext>
            </a:extLst>
          </p:cNvPr>
          <p:cNvSpPr txBox="1"/>
          <p:nvPr/>
        </p:nvSpPr>
        <p:spPr>
          <a:xfrm>
            <a:off x="1733753" y="1276410"/>
            <a:ext cx="1271438" cy="400110"/>
          </a:xfrm>
          <a:prstGeom prst="rect">
            <a:avLst/>
          </a:prstGeom>
          <a:noFill/>
        </p:spPr>
        <p:txBody>
          <a:bodyPr wrap="none" rtlCol="0">
            <a:spAutoFit/>
          </a:bodyPr>
          <a:lstStyle/>
          <a:p>
            <a:r>
              <a:rPr lang="en-US" sz="2000" b="1" u="sng"/>
              <a:t>Tradition</a:t>
            </a:r>
          </a:p>
        </p:txBody>
      </p:sp>
      <p:sp>
        <p:nvSpPr>
          <p:cNvPr id="9" name="TextBox 8">
            <a:extLst>
              <a:ext uri="{FF2B5EF4-FFF2-40B4-BE49-F238E27FC236}">
                <a16:creationId xmlns:a16="http://schemas.microsoft.com/office/drawing/2014/main" id="{7330EDB7-6024-C09B-DA86-D0CE34DDC5FD}"/>
              </a:ext>
            </a:extLst>
          </p:cNvPr>
          <p:cNvSpPr txBox="1"/>
          <p:nvPr/>
        </p:nvSpPr>
        <p:spPr>
          <a:xfrm>
            <a:off x="8113114" y="1362815"/>
            <a:ext cx="2756780" cy="400110"/>
          </a:xfrm>
          <a:prstGeom prst="rect">
            <a:avLst/>
          </a:prstGeom>
          <a:noFill/>
        </p:spPr>
        <p:txBody>
          <a:bodyPr wrap="none" rtlCol="0">
            <a:spAutoFit/>
          </a:bodyPr>
          <a:lstStyle/>
          <a:p>
            <a:r>
              <a:rPr lang="en-US" sz="2000" b="1" u="sng"/>
              <a:t>Innovation &amp; Change</a:t>
            </a:r>
          </a:p>
        </p:txBody>
      </p:sp>
      <p:sp>
        <p:nvSpPr>
          <p:cNvPr id="16" name="Rectangle 15">
            <a:extLst>
              <a:ext uri="{FF2B5EF4-FFF2-40B4-BE49-F238E27FC236}">
                <a16:creationId xmlns:a16="http://schemas.microsoft.com/office/drawing/2014/main" id="{686FCB30-5131-DE82-F477-93CFA18E8271}"/>
              </a:ext>
            </a:extLst>
          </p:cNvPr>
          <p:cNvSpPr/>
          <p:nvPr/>
        </p:nvSpPr>
        <p:spPr>
          <a:xfrm>
            <a:off x="7728301" y="965200"/>
            <a:ext cx="3595134" cy="34894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DA0CEB6-F9A5-2324-9751-6496731BE5EB}"/>
              </a:ext>
            </a:extLst>
          </p:cNvPr>
          <p:cNvSpPr/>
          <p:nvPr/>
        </p:nvSpPr>
        <p:spPr>
          <a:xfrm>
            <a:off x="1084539" y="961012"/>
            <a:ext cx="3329332" cy="34936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E5862AF-3A90-0ECF-7189-A8875B349182}"/>
              </a:ext>
            </a:extLst>
          </p:cNvPr>
          <p:cNvSpPr txBox="1"/>
          <p:nvPr/>
        </p:nvSpPr>
        <p:spPr>
          <a:xfrm>
            <a:off x="1138979" y="3369559"/>
            <a:ext cx="3204416" cy="923330"/>
          </a:xfrm>
          <a:prstGeom prst="rect">
            <a:avLst/>
          </a:prstGeom>
          <a:noFill/>
        </p:spPr>
        <p:txBody>
          <a:bodyPr wrap="square" rtlCol="0">
            <a:spAutoFit/>
          </a:bodyPr>
          <a:lstStyle/>
          <a:p>
            <a:r>
              <a:rPr lang="en-US"/>
              <a:t>Traditional Overton Window: Primarily Focused on Avoiding Secularization</a:t>
            </a:r>
          </a:p>
        </p:txBody>
      </p:sp>
      <p:sp>
        <p:nvSpPr>
          <p:cNvPr id="19" name="TextBox 18">
            <a:extLst>
              <a:ext uri="{FF2B5EF4-FFF2-40B4-BE49-F238E27FC236}">
                <a16:creationId xmlns:a16="http://schemas.microsoft.com/office/drawing/2014/main" id="{392AD4ED-1ED9-09A4-14F3-7A8D5900BEA4}"/>
              </a:ext>
            </a:extLst>
          </p:cNvPr>
          <p:cNvSpPr txBox="1"/>
          <p:nvPr/>
        </p:nvSpPr>
        <p:spPr>
          <a:xfrm>
            <a:off x="7728300" y="3369559"/>
            <a:ext cx="3654719" cy="923330"/>
          </a:xfrm>
          <a:prstGeom prst="rect">
            <a:avLst/>
          </a:prstGeom>
          <a:noFill/>
        </p:spPr>
        <p:txBody>
          <a:bodyPr wrap="square" rtlCol="0">
            <a:spAutoFit/>
          </a:bodyPr>
          <a:lstStyle/>
          <a:p>
            <a:r>
              <a:rPr lang="en-US"/>
              <a:t>Entrepreneurial Overton Window:</a:t>
            </a:r>
          </a:p>
          <a:p>
            <a:r>
              <a:rPr lang="en-US"/>
              <a:t>Must Agree with the </a:t>
            </a:r>
            <a:br>
              <a:rPr lang="en-US"/>
            </a:br>
            <a:r>
              <a:rPr lang="en-US"/>
              <a:t>Need for Change </a:t>
            </a:r>
          </a:p>
        </p:txBody>
      </p:sp>
      <p:sp>
        <p:nvSpPr>
          <p:cNvPr id="10" name="TextBox 9">
            <a:extLst>
              <a:ext uri="{FF2B5EF4-FFF2-40B4-BE49-F238E27FC236}">
                <a16:creationId xmlns:a16="http://schemas.microsoft.com/office/drawing/2014/main" id="{ECA6362E-D683-29EF-9D54-AF2EF3FDB720}"/>
              </a:ext>
            </a:extLst>
          </p:cNvPr>
          <p:cNvSpPr txBox="1"/>
          <p:nvPr/>
        </p:nvSpPr>
        <p:spPr>
          <a:xfrm>
            <a:off x="7728300" y="4494911"/>
            <a:ext cx="3395930" cy="1754326"/>
          </a:xfrm>
          <a:prstGeom prst="rect">
            <a:avLst/>
          </a:prstGeom>
          <a:noFill/>
        </p:spPr>
        <p:txBody>
          <a:bodyPr wrap="none" rtlCol="0">
            <a:spAutoFit/>
          </a:bodyPr>
          <a:lstStyle/>
          <a:p>
            <a:r>
              <a:rPr lang="en-US" u="sng"/>
              <a:t>Examples &amp; Traits</a:t>
            </a:r>
          </a:p>
          <a:p>
            <a:r>
              <a:rPr lang="en-US"/>
              <a:t>More Comfortable with Change</a:t>
            </a:r>
          </a:p>
          <a:p>
            <a:r>
              <a:rPr lang="en-US"/>
              <a:t>More Moderate Theology</a:t>
            </a:r>
            <a:br>
              <a:rPr lang="en-US"/>
            </a:br>
            <a:r>
              <a:rPr lang="en-US"/>
              <a:t>Leaders outside the Tradition </a:t>
            </a:r>
          </a:p>
          <a:p>
            <a:r>
              <a:rPr lang="en-US"/>
              <a:t>Myers-Briggs NP</a:t>
            </a:r>
          </a:p>
          <a:p>
            <a:r>
              <a:rPr lang="en-US"/>
              <a:t>Entrepreneurs</a:t>
            </a:r>
          </a:p>
        </p:txBody>
      </p:sp>
    </p:spTree>
    <p:extLst>
      <p:ext uri="{BB962C8B-B14F-4D97-AF65-F5344CB8AC3E}">
        <p14:creationId xmlns:p14="http://schemas.microsoft.com/office/powerpoint/2010/main" val="398655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p:bldP spid="1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F796-5767-4A44-A2D6-5CD409773DF7}"/>
              </a:ext>
            </a:extLst>
          </p:cNvPr>
          <p:cNvSpPr>
            <a:spLocks noGrp="1"/>
          </p:cNvSpPr>
          <p:nvPr>
            <p:ph type="title"/>
          </p:nvPr>
        </p:nvSpPr>
        <p:spPr/>
        <p:txBody>
          <a:bodyPr/>
          <a:lstStyle/>
          <a:p>
            <a:r>
              <a:rPr lang="en-US"/>
              <a:t>Christian Truth in Tension: AND vs. OR</a:t>
            </a:r>
          </a:p>
        </p:txBody>
      </p:sp>
      <p:sp>
        <p:nvSpPr>
          <p:cNvPr id="4" name="TextBox 3">
            <a:extLst>
              <a:ext uri="{FF2B5EF4-FFF2-40B4-BE49-F238E27FC236}">
                <a16:creationId xmlns:a16="http://schemas.microsoft.com/office/drawing/2014/main" id="{CB5B6783-B658-E28E-A405-F13B396093A0}"/>
              </a:ext>
            </a:extLst>
          </p:cNvPr>
          <p:cNvSpPr txBox="1"/>
          <p:nvPr/>
        </p:nvSpPr>
        <p:spPr>
          <a:xfrm>
            <a:off x="1548222" y="1587237"/>
            <a:ext cx="2893934" cy="1200329"/>
          </a:xfrm>
          <a:prstGeom prst="rect">
            <a:avLst/>
          </a:prstGeom>
          <a:noFill/>
        </p:spPr>
        <p:txBody>
          <a:bodyPr wrap="none" rtlCol="0">
            <a:spAutoFit/>
          </a:bodyPr>
          <a:lstStyle/>
          <a:p>
            <a:r>
              <a:rPr lang="en-US" b="1"/>
              <a:t>Innovation</a:t>
            </a:r>
          </a:p>
          <a:p>
            <a:r>
              <a:rPr lang="en-US"/>
              <a:t>(Risk of Irrelevance: Not </a:t>
            </a:r>
            <a:br>
              <a:rPr lang="en-US"/>
            </a:br>
            <a:r>
              <a:rPr lang="en-US"/>
              <a:t>Keeping up with a Rapidly </a:t>
            </a:r>
          </a:p>
          <a:p>
            <a:r>
              <a:rPr lang="en-US"/>
              <a:t>Changing Society)</a:t>
            </a:r>
          </a:p>
        </p:txBody>
      </p:sp>
      <p:sp>
        <p:nvSpPr>
          <p:cNvPr id="6" name="TextBox 5">
            <a:extLst>
              <a:ext uri="{FF2B5EF4-FFF2-40B4-BE49-F238E27FC236}">
                <a16:creationId xmlns:a16="http://schemas.microsoft.com/office/drawing/2014/main" id="{20C92216-0A00-3D13-D49D-6419B8F34011}"/>
              </a:ext>
            </a:extLst>
          </p:cNvPr>
          <p:cNvSpPr txBox="1"/>
          <p:nvPr/>
        </p:nvSpPr>
        <p:spPr>
          <a:xfrm>
            <a:off x="7389786" y="1587237"/>
            <a:ext cx="3475631" cy="1200329"/>
          </a:xfrm>
          <a:prstGeom prst="rect">
            <a:avLst/>
          </a:prstGeom>
          <a:noFill/>
        </p:spPr>
        <p:txBody>
          <a:bodyPr wrap="none" rtlCol="0">
            <a:spAutoFit/>
          </a:bodyPr>
          <a:lstStyle/>
          <a:p>
            <a:r>
              <a:rPr lang="en-US" b="1"/>
              <a:t>Honoring Tradition</a:t>
            </a:r>
          </a:p>
          <a:p>
            <a:r>
              <a:rPr lang="en-US"/>
              <a:t>(Risk of Secularizing: it is likely </a:t>
            </a:r>
          </a:p>
          <a:p>
            <a:r>
              <a:rPr lang="en-US"/>
              <a:t>that 100 rescue missions may</a:t>
            </a:r>
          </a:p>
          <a:p>
            <a:r>
              <a:rPr lang="en-US"/>
              <a:t>secularize in the next generation</a:t>
            </a:r>
          </a:p>
        </p:txBody>
      </p:sp>
      <p:pic>
        <p:nvPicPr>
          <p:cNvPr id="3" name="Picture 2">
            <a:extLst>
              <a:ext uri="{FF2B5EF4-FFF2-40B4-BE49-F238E27FC236}">
                <a16:creationId xmlns:a16="http://schemas.microsoft.com/office/drawing/2014/main" id="{AAFD8059-4E98-0265-078A-E143DA47B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2818375" y="417007"/>
            <a:ext cx="6002491" cy="1152091"/>
          </a:xfrm>
          <a:prstGeom prst="rect">
            <a:avLst/>
          </a:prstGeom>
        </p:spPr>
      </p:pic>
      <p:sp>
        <p:nvSpPr>
          <p:cNvPr id="5" name="Content Placeholder 3">
            <a:extLst>
              <a:ext uri="{FF2B5EF4-FFF2-40B4-BE49-F238E27FC236}">
                <a16:creationId xmlns:a16="http://schemas.microsoft.com/office/drawing/2014/main" id="{4E4DC640-6CE4-4F04-DBDD-CD1F97610A14}"/>
              </a:ext>
            </a:extLst>
          </p:cNvPr>
          <p:cNvSpPr txBox="1">
            <a:spLocks/>
          </p:cNvSpPr>
          <p:nvPr/>
        </p:nvSpPr>
        <p:spPr>
          <a:xfrm>
            <a:off x="503938" y="3071022"/>
            <a:ext cx="11204507" cy="3194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a:t>What do you see as the biggest areas of innovation needed among Citygate members (and your organization) in the next generation?</a:t>
            </a:r>
          </a:p>
          <a:p>
            <a:pPr marL="514350" indent="-514350">
              <a:buFont typeface="+mj-lt"/>
              <a:buAutoNum type="arabicPeriod"/>
            </a:pPr>
            <a:r>
              <a:rPr lang="en-US"/>
              <a:t>What do you worry about where missions/ministries in the larger movement may lose their way and secularize?</a:t>
            </a:r>
          </a:p>
        </p:txBody>
      </p:sp>
    </p:spTree>
    <p:extLst>
      <p:ext uri="{BB962C8B-B14F-4D97-AF65-F5344CB8AC3E}">
        <p14:creationId xmlns:p14="http://schemas.microsoft.com/office/powerpoint/2010/main" val="4215117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CA8B7-7ECD-4F06-9B60-C4E5ABB177A6}"/>
              </a:ext>
            </a:extLst>
          </p:cNvPr>
          <p:cNvSpPr>
            <a:spLocks noGrp="1"/>
          </p:cNvSpPr>
          <p:nvPr>
            <p:ph type="title"/>
          </p:nvPr>
        </p:nvSpPr>
        <p:spPr/>
        <p:txBody>
          <a:bodyPr/>
          <a:lstStyle/>
          <a:p>
            <a:r>
              <a:rPr lang="en-US"/>
              <a:t>Honoring Tradition While Embracing Innovation</a:t>
            </a:r>
          </a:p>
        </p:txBody>
      </p:sp>
      <p:sp>
        <p:nvSpPr>
          <p:cNvPr id="7" name="Text Placeholder 2">
            <a:extLst>
              <a:ext uri="{FF2B5EF4-FFF2-40B4-BE49-F238E27FC236}">
                <a16:creationId xmlns:a16="http://schemas.microsoft.com/office/drawing/2014/main" id="{633BD8F3-97F0-4DE3-1B37-0397D69B558B}"/>
              </a:ext>
            </a:extLst>
          </p:cNvPr>
          <p:cNvSpPr>
            <a:spLocks noGrp="1"/>
          </p:cNvSpPr>
          <p:nvPr>
            <p:ph type="body" sz="quarter" idx="10"/>
          </p:nvPr>
        </p:nvSpPr>
        <p:spPr>
          <a:xfrm>
            <a:off x="6197600" y="3851275"/>
            <a:ext cx="2886110" cy="390525"/>
          </a:xfrm>
        </p:spPr>
        <p:txBody>
          <a:bodyPr/>
          <a:lstStyle/>
          <a:p>
            <a:pPr marL="36513" eaLnBrk="1" hangingPunct="1">
              <a:spcBef>
                <a:spcPct val="0"/>
              </a:spcBef>
            </a:pPr>
            <a:r>
              <a:rPr lang="en-US" dirty="0"/>
              <a:t>Dr. Andrew Sears</a:t>
            </a:r>
          </a:p>
          <a:p>
            <a:pPr marL="36513" eaLnBrk="1" hangingPunct="1">
              <a:spcBef>
                <a:spcPct val="0"/>
              </a:spcBef>
            </a:pPr>
            <a:r>
              <a:rPr lang="en-US" dirty="0"/>
              <a:t>President</a:t>
            </a:r>
            <a:br>
              <a:rPr lang="en-US" dirty="0"/>
            </a:br>
            <a:r>
              <a:rPr lang="en-US" dirty="0"/>
              <a:t>Citygate Conference Workshop 2024</a:t>
            </a:r>
          </a:p>
          <a:p>
            <a:endParaRPr lang="en-US" dirty="0"/>
          </a:p>
        </p:txBody>
      </p:sp>
      <p:pic>
        <p:nvPicPr>
          <p:cNvPr id="8" name="Picture 7" descr="A person wearing a suit and tie smiling at the camera&#10;&#10;Description automatically generated">
            <a:extLst>
              <a:ext uri="{FF2B5EF4-FFF2-40B4-BE49-F238E27FC236}">
                <a16:creationId xmlns:a16="http://schemas.microsoft.com/office/drawing/2014/main" id="{2CA94DDD-7D8D-2CC9-BEA6-F5A59C5820B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34422" y="3073564"/>
            <a:ext cx="1565141" cy="1847382"/>
          </a:xfrm>
          <a:prstGeom prst="rect">
            <a:avLst/>
          </a:prstGeom>
        </p:spPr>
      </p:pic>
    </p:spTree>
    <p:extLst>
      <p:ext uri="{BB962C8B-B14F-4D97-AF65-F5344CB8AC3E}">
        <p14:creationId xmlns:p14="http://schemas.microsoft.com/office/powerpoint/2010/main" val="389228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4030B0-BF3D-A964-2D1C-639D87A73894}"/>
              </a:ext>
            </a:extLst>
          </p:cNvPr>
          <p:cNvSpPr>
            <a:spLocks noGrp="1"/>
          </p:cNvSpPr>
          <p:nvPr>
            <p:ph type="title"/>
          </p:nvPr>
        </p:nvSpPr>
        <p:spPr/>
        <p:txBody>
          <a:bodyPr/>
          <a:lstStyle/>
          <a:p>
            <a:r>
              <a:rPr lang="en-US"/>
              <a:t>Questions for Panelists</a:t>
            </a:r>
          </a:p>
        </p:txBody>
      </p:sp>
      <p:sp>
        <p:nvSpPr>
          <p:cNvPr id="4" name="Content Placeholder 3">
            <a:extLst>
              <a:ext uri="{FF2B5EF4-FFF2-40B4-BE49-F238E27FC236}">
                <a16:creationId xmlns:a16="http://schemas.microsoft.com/office/drawing/2014/main" id="{78A7C146-A87F-F94A-23A8-465CA08C507D}"/>
              </a:ext>
            </a:extLst>
          </p:cNvPr>
          <p:cNvSpPr>
            <a:spLocks noGrp="1"/>
          </p:cNvSpPr>
          <p:nvPr>
            <p:ph sz="quarter" idx="10"/>
          </p:nvPr>
        </p:nvSpPr>
        <p:spPr/>
        <p:txBody>
          <a:bodyPr/>
          <a:lstStyle/>
          <a:p>
            <a:r>
              <a:rPr lang="en-US" b="1" dirty="0"/>
              <a:t>Innovation</a:t>
            </a:r>
          </a:p>
          <a:p>
            <a:pPr lvl="1"/>
            <a:r>
              <a:rPr lang="en-US" b="1" dirty="0"/>
              <a:t>Specific Practical Steps: </a:t>
            </a:r>
            <a:r>
              <a:rPr lang="en-US" dirty="0"/>
              <a:t>What are specific steps that your ministry has taken to innovate and adapt to a changing context and needs?</a:t>
            </a:r>
          </a:p>
          <a:p>
            <a:pPr lvl="1"/>
            <a:r>
              <a:rPr lang="en-US" b="1" dirty="0"/>
              <a:t>Larger Movement &amp; Trends: </a:t>
            </a:r>
            <a:r>
              <a:rPr lang="en-US" dirty="0"/>
              <a:t>What do you see as the biggest areas of innovation needed among Citygate members (and your organization) in the next generation? (or What areas are we not keeping up?)</a:t>
            </a:r>
          </a:p>
          <a:p>
            <a:r>
              <a:rPr lang="en-US" b="1" dirty="0"/>
              <a:t>Tradition &amp; Avoiding Secularization</a:t>
            </a:r>
          </a:p>
          <a:p>
            <a:pPr lvl="1"/>
            <a:r>
              <a:rPr lang="en-US" b="1" dirty="0"/>
              <a:t>Specific Practical Steps: </a:t>
            </a:r>
            <a:r>
              <a:rPr lang="en-US" dirty="0"/>
              <a:t>What specific steps have you taken to decrease your organization’s risk of secularizing?</a:t>
            </a:r>
          </a:p>
          <a:p>
            <a:pPr lvl="1"/>
            <a:r>
              <a:rPr lang="en-US" b="1" dirty="0"/>
              <a:t>Larger Movement &amp; Trends: </a:t>
            </a:r>
            <a:r>
              <a:rPr lang="en-US" dirty="0"/>
              <a:t>What do you worry about where missions/ministries in the larger movement may secularize and how do you think that might happen? What steps as a movement do we need to do to avoid secularization? (or What are examples where you have seen secularization?)</a:t>
            </a:r>
          </a:p>
        </p:txBody>
      </p:sp>
    </p:spTree>
    <p:extLst>
      <p:ext uri="{BB962C8B-B14F-4D97-AF65-F5344CB8AC3E}">
        <p14:creationId xmlns:p14="http://schemas.microsoft.com/office/powerpoint/2010/main" val="3819100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CA8B7-7ECD-4F06-9B60-C4E5ABB177A6}"/>
              </a:ext>
            </a:extLst>
          </p:cNvPr>
          <p:cNvSpPr>
            <a:spLocks noGrp="1"/>
          </p:cNvSpPr>
          <p:nvPr>
            <p:ph type="title"/>
          </p:nvPr>
        </p:nvSpPr>
        <p:spPr/>
        <p:txBody>
          <a:bodyPr/>
          <a:lstStyle/>
          <a:p>
            <a:r>
              <a:rPr lang="en-US"/>
              <a:t>Panelist Responses</a:t>
            </a:r>
          </a:p>
        </p:txBody>
      </p:sp>
      <p:sp>
        <p:nvSpPr>
          <p:cNvPr id="3" name="Text Placeholder 2">
            <a:extLst>
              <a:ext uri="{FF2B5EF4-FFF2-40B4-BE49-F238E27FC236}">
                <a16:creationId xmlns:a16="http://schemas.microsoft.com/office/drawing/2014/main" id="{07F90DD9-46E8-6BF5-370A-1547CDA61397}"/>
              </a:ext>
            </a:extLst>
          </p:cNvPr>
          <p:cNvSpPr>
            <a:spLocks noGrp="1"/>
          </p:cNvSpPr>
          <p:nvPr>
            <p:ph type="body" sz="quarter" idx="10"/>
          </p:nvPr>
        </p:nvSpPr>
        <p:spPr>
          <a:xfrm>
            <a:off x="2630993" y="3816146"/>
            <a:ext cx="3003187" cy="390525"/>
          </a:xfrm>
        </p:spPr>
        <p:txBody>
          <a:bodyPr/>
          <a:lstStyle/>
          <a:p>
            <a:r>
              <a:rPr lang="en-US" dirty="0"/>
              <a:t>Eric Burger</a:t>
            </a:r>
            <a:br>
              <a:rPr lang="en-US" dirty="0"/>
            </a:br>
            <a:r>
              <a:rPr lang="en-US" dirty="0"/>
              <a:t>Executive Director, Shelter KC</a:t>
            </a:r>
            <a:br>
              <a:rPr lang="en-US" dirty="0"/>
            </a:br>
            <a:endParaRPr lang="en-US" dirty="0"/>
          </a:p>
        </p:txBody>
      </p:sp>
      <p:sp>
        <p:nvSpPr>
          <p:cNvPr id="4" name="Text Placeholder 2">
            <a:extLst>
              <a:ext uri="{FF2B5EF4-FFF2-40B4-BE49-F238E27FC236}">
                <a16:creationId xmlns:a16="http://schemas.microsoft.com/office/drawing/2014/main" id="{F888E283-0840-8434-C6DE-0947F92D15CD}"/>
              </a:ext>
            </a:extLst>
          </p:cNvPr>
          <p:cNvSpPr txBox="1">
            <a:spLocks/>
          </p:cNvSpPr>
          <p:nvPr/>
        </p:nvSpPr>
        <p:spPr>
          <a:xfrm>
            <a:off x="6293114" y="3816146"/>
            <a:ext cx="3366701" cy="3905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3">
              <a:spcBef>
                <a:spcPct val="0"/>
              </a:spcBef>
            </a:pPr>
            <a:r>
              <a:rPr lang="en-US" dirty="0"/>
              <a:t>Dr. Jack Briggs</a:t>
            </a:r>
          </a:p>
          <a:p>
            <a:pPr marL="36513">
              <a:spcBef>
                <a:spcPct val="0"/>
              </a:spcBef>
            </a:pPr>
            <a:r>
              <a:rPr lang="en-US" dirty="0"/>
              <a:t>President, Springs Rescue Mission</a:t>
            </a:r>
          </a:p>
          <a:p>
            <a:endParaRPr lang="en-US" dirty="0"/>
          </a:p>
        </p:txBody>
      </p:sp>
    </p:spTree>
    <p:extLst>
      <p:ext uri="{BB962C8B-B14F-4D97-AF65-F5344CB8AC3E}">
        <p14:creationId xmlns:p14="http://schemas.microsoft.com/office/powerpoint/2010/main" val="688314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271F29-00AC-37BE-BD58-37D978771D02}"/>
              </a:ext>
            </a:extLst>
          </p:cNvPr>
          <p:cNvPicPr>
            <a:picLocks noChangeAspect="1"/>
          </p:cNvPicPr>
          <p:nvPr/>
        </p:nvPicPr>
        <p:blipFill>
          <a:blip r:embed="rId2"/>
          <a:stretch>
            <a:fillRect/>
          </a:stretch>
        </p:blipFill>
        <p:spPr>
          <a:xfrm>
            <a:off x="1067521" y="0"/>
            <a:ext cx="10056957" cy="6858000"/>
          </a:xfrm>
          <a:prstGeom prst="rect">
            <a:avLst/>
          </a:prstGeom>
        </p:spPr>
      </p:pic>
    </p:spTree>
    <p:extLst>
      <p:ext uri="{BB962C8B-B14F-4D97-AF65-F5344CB8AC3E}">
        <p14:creationId xmlns:p14="http://schemas.microsoft.com/office/powerpoint/2010/main" val="526666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3D9A16-2EDF-43EF-B69A-3166AEA4B88D}"/>
              </a:ext>
            </a:extLst>
          </p:cNvPr>
          <p:cNvPicPr>
            <a:picLocks noChangeAspect="1"/>
          </p:cNvPicPr>
          <p:nvPr/>
        </p:nvPicPr>
        <p:blipFill>
          <a:blip r:embed="rId2"/>
          <a:stretch>
            <a:fillRect/>
          </a:stretch>
        </p:blipFill>
        <p:spPr>
          <a:xfrm>
            <a:off x="1026288" y="0"/>
            <a:ext cx="10139423" cy="6858000"/>
          </a:xfrm>
          <a:prstGeom prst="rect">
            <a:avLst/>
          </a:prstGeom>
        </p:spPr>
      </p:pic>
    </p:spTree>
    <p:extLst>
      <p:ext uri="{BB962C8B-B14F-4D97-AF65-F5344CB8AC3E}">
        <p14:creationId xmlns:p14="http://schemas.microsoft.com/office/powerpoint/2010/main" val="2321878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260ECE-4740-FCF1-FE6E-298D8ABD33E1}"/>
              </a:ext>
            </a:extLst>
          </p:cNvPr>
          <p:cNvPicPr>
            <a:picLocks noChangeAspect="1"/>
          </p:cNvPicPr>
          <p:nvPr/>
        </p:nvPicPr>
        <p:blipFill>
          <a:blip r:embed="rId2"/>
          <a:stretch>
            <a:fillRect/>
          </a:stretch>
        </p:blipFill>
        <p:spPr>
          <a:xfrm>
            <a:off x="0" y="669"/>
            <a:ext cx="12192000" cy="6856661"/>
          </a:xfrm>
          <a:prstGeom prst="rect">
            <a:avLst/>
          </a:prstGeom>
        </p:spPr>
      </p:pic>
    </p:spTree>
    <p:extLst>
      <p:ext uri="{BB962C8B-B14F-4D97-AF65-F5344CB8AC3E}">
        <p14:creationId xmlns:p14="http://schemas.microsoft.com/office/powerpoint/2010/main" val="2813442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mountain, outdoor, sky, highway&#10;&#10;Description automatically generated">
            <a:extLst>
              <a:ext uri="{FF2B5EF4-FFF2-40B4-BE49-F238E27FC236}">
                <a16:creationId xmlns:a16="http://schemas.microsoft.com/office/drawing/2014/main" id="{C0140408-E6C8-7D11-763A-15DFAAF6500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386840" y="0"/>
            <a:ext cx="10274157" cy="6858000"/>
          </a:xfrm>
          <a:prstGeom prst="rect">
            <a:avLst/>
          </a:prstGeom>
        </p:spPr>
      </p:pic>
      <p:pic>
        <p:nvPicPr>
          <p:cNvPr id="3" name="Content Placeholder 5">
            <a:extLst>
              <a:ext uri="{FF2B5EF4-FFF2-40B4-BE49-F238E27FC236}">
                <a16:creationId xmlns:a16="http://schemas.microsoft.com/office/drawing/2014/main" id="{CF5EFB55-E214-60D1-66D0-C71581F82763}"/>
              </a:ext>
            </a:extLst>
          </p:cNvPr>
          <p:cNvPicPr>
            <a:picLocks noChangeAspect="1"/>
          </p:cNvPicPr>
          <p:nvPr/>
        </p:nvPicPr>
        <p:blipFill>
          <a:blip r:embed="rId3"/>
          <a:stretch>
            <a:fillRect/>
          </a:stretch>
        </p:blipFill>
        <p:spPr>
          <a:xfrm>
            <a:off x="0" y="0"/>
            <a:ext cx="1386840" cy="924560"/>
          </a:xfrm>
          <a:prstGeom prst="rect">
            <a:avLst/>
          </a:prstGeom>
        </p:spPr>
      </p:pic>
    </p:spTree>
    <p:extLst>
      <p:ext uri="{BB962C8B-B14F-4D97-AF65-F5344CB8AC3E}">
        <p14:creationId xmlns:p14="http://schemas.microsoft.com/office/powerpoint/2010/main" val="3905173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CA8B7-7ECD-4F06-9B60-C4E5ABB177A6}"/>
              </a:ext>
            </a:extLst>
          </p:cNvPr>
          <p:cNvSpPr>
            <a:spLocks noGrp="1"/>
          </p:cNvSpPr>
          <p:nvPr>
            <p:ph type="title"/>
          </p:nvPr>
        </p:nvSpPr>
        <p:spPr/>
        <p:txBody>
          <a:bodyPr/>
          <a:lstStyle/>
          <a:p>
            <a:r>
              <a:rPr lang="en-US" dirty="0"/>
              <a:t>Tools to Balance Tradition and Innovation</a:t>
            </a:r>
          </a:p>
        </p:txBody>
      </p:sp>
      <p:sp>
        <p:nvSpPr>
          <p:cNvPr id="3" name="Text Placeholder 2">
            <a:extLst>
              <a:ext uri="{FF2B5EF4-FFF2-40B4-BE49-F238E27FC236}">
                <a16:creationId xmlns:a16="http://schemas.microsoft.com/office/drawing/2014/main" id="{E360A85F-173C-40A0-B574-32CD7FCA391B}"/>
              </a:ext>
            </a:extLst>
          </p:cNvPr>
          <p:cNvSpPr>
            <a:spLocks noGrp="1"/>
          </p:cNvSpPr>
          <p:nvPr>
            <p:ph type="body" sz="quarter" idx="10"/>
          </p:nvPr>
        </p:nvSpPr>
        <p:spPr/>
        <p:txBody>
          <a:bodyPr/>
          <a:lstStyle/>
          <a:p>
            <a:pPr marL="36513" eaLnBrk="1" hangingPunct="1">
              <a:spcBef>
                <a:spcPct val="0"/>
              </a:spcBef>
            </a:pPr>
            <a:r>
              <a:rPr lang="en-US" dirty="0"/>
              <a:t>Dr. Andrew Sears</a:t>
            </a:r>
          </a:p>
          <a:p>
            <a:pPr marL="36513" eaLnBrk="1" hangingPunct="1">
              <a:spcBef>
                <a:spcPct val="0"/>
              </a:spcBef>
            </a:pPr>
            <a:r>
              <a:rPr lang="en-US" dirty="0"/>
              <a:t>President</a:t>
            </a:r>
          </a:p>
          <a:p>
            <a:endParaRPr lang="en-US" dirty="0"/>
          </a:p>
        </p:txBody>
      </p:sp>
    </p:spTree>
    <p:extLst>
      <p:ext uri="{BB962C8B-B14F-4D97-AF65-F5344CB8AC3E}">
        <p14:creationId xmlns:p14="http://schemas.microsoft.com/office/powerpoint/2010/main" val="3285984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F796-5767-4A44-A2D6-5CD409773DF7}"/>
              </a:ext>
            </a:extLst>
          </p:cNvPr>
          <p:cNvSpPr>
            <a:spLocks noGrp="1"/>
          </p:cNvSpPr>
          <p:nvPr>
            <p:ph type="title"/>
          </p:nvPr>
        </p:nvSpPr>
        <p:spPr/>
        <p:txBody>
          <a:bodyPr/>
          <a:lstStyle/>
          <a:p>
            <a:r>
              <a:rPr lang="en-US"/>
              <a:t>Serving as a Change Agent for a Preferred Future</a:t>
            </a:r>
          </a:p>
        </p:txBody>
      </p:sp>
      <p:sp>
        <p:nvSpPr>
          <p:cNvPr id="7" name="TextBox 6">
            <a:extLst>
              <a:ext uri="{FF2B5EF4-FFF2-40B4-BE49-F238E27FC236}">
                <a16:creationId xmlns:a16="http://schemas.microsoft.com/office/drawing/2014/main" id="{BB2DE812-ECB0-C3D0-D66C-0CCC535CBC8E}"/>
              </a:ext>
            </a:extLst>
          </p:cNvPr>
          <p:cNvSpPr txBox="1"/>
          <p:nvPr/>
        </p:nvSpPr>
        <p:spPr>
          <a:xfrm>
            <a:off x="7780782" y="2727192"/>
            <a:ext cx="3840808" cy="1200329"/>
          </a:xfrm>
          <a:prstGeom prst="rect">
            <a:avLst/>
          </a:prstGeom>
          <a:noFill/>
        </p:spPr>
        <p:txBody>
          <a:bodyPr wrap="square" rtlCol="0">
            <a:spAutoFit/>
          </a:bodyPr>
          <a:lstStyle/>
          <a:p>
            <a:pPr marL="285750" indent="-285750">
              <a:buFont typeface="Arial" panose="020B0604020202020204" pitchFamily="34" charset="0"/>
              <a:buChar char="•"/>
            </a:pPr>
            <a:r>
              <a:rPr lang="en-US" b="1">
                <a:solidFill>
                  <a:srgbClr val="FF0000"/>
                </a:solidFill>
              </a:rPr>
              <a:t>25% will secularize</a:t>
            </a:r>
          </a:p>
          <a:p>
            <a:pPr marL="285750" indent="-285750">
              <a:buFont typeface="Arial" panose="020B0604020202020204" pitchFamily="34" charset="0"/>
              <a:buChar char="•"/>
            </a:pPr>
            <a:r>
              <a:rPr lang="en-US" b="1">
                <a:solidFill>
                  <a:srgbClr val="FF0000"/>
                </a:solidFill>
              </a:rPr>
              <a:t>25% will adapt successfully</a:t>
            </a:r>
          </a:p>
          <a:p>
            <a:pPr marL="285750" indent="-285750">
              <a:buFont typeface="Arial" panose="020B0604020202020204" pitchFamily="34" charset="0"/>
              <a:buChar char="•"/>
            </a:pPr>
            <a:r>
              <a:rPr lang="en-US" b="1">
                <a:solidFill>
                  <a:srgbClr val="FF0000"/>
                </a:solidFill>
              </a:rPr>
              <a:t>25% will become irrelevant</a:t>
            </a:r>
          </a:p>
          <a:p>
            <a:pPr marL="285750" indent="-285750">
              <a:buFont typeface="Arial" panose="020B0604020202020204" pitchFamily="34" charset="0"/>
              <a:buChar char="•"/>
            </a:pPr>
            <a:r>
              <a:rPr lang="en-US" b="1">
                <a:solidFill>
                  <a:srgbClr val="FF0000"/>
                </a:solidFill>
              </a:rPr>
              <a:t>25% will not need to adapt</a:t>
            </a:r>
          </a:p>
        </p:txBody>
      </p:sp>
      <p:pic>
        <p:nvPicPr>
          <p:cNvPr id="3074" name="Picture 2" descr="Embracing the Cone of Uncertainty for Strategic Product Planning">
            <a:extLst>
              <a:ext uri="{FF2B5EF4-FFF2-40B4-BE49-F238E27FC236}">
                <a16:creationId xmlns:a16="http://schemas.microsoft.com/office/drawing/2014/main" id="{5FC5A46F-B7C0-BE95-80C4-D1CC83F6CD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78" t="3067" r="2945" b="3617"/>
          <a:stretch/>
        </p:blipFill>
        <p:spPr bwMode="auto">
          <a:xfrm>
            <a:off x="407626" y="1189464"/>
            <a:ext cx="7373156" cy="42757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0D73F15-CF7E-72BE-25B2-8C45CF328298}"/>
              </a:ext>
            </a:extLst>
          </p:cNvPr>
          <p:cNvSpPr txBox="1"/>
          <p:nvPr/>
        </p:nvSpPr>
        <p:spPr>
          <a:xfrm>
            <a:off x="7780782" y="4747652"/>
            <a:ext cx="3840808" cy="646331"/>
          </a:xfrm>
          <a:prstGeom prst="rect">
            <a:avLst/>
          </a:prstGeom>
          <a:noFill/>
        </p:spPr>
        <p:txBody>
          <a:bodyPr wrap="square" rtlCol="0">
            <a:spAutoFit/>
          </a:bodyPr>
          <a:lstStyle/>
          <a:p>
            <a:pPr marL="285750" indent="-285750">
              <a:buFont typeface="Arial" panose="020B0604020202020204" pitchFamily="34" charset="0"/>
              <a:buChar char="•"/>
            </a:pPr>
            <a:r>
              <a:rPr lang="en-US" b="1">
                <a:solidFill>
                  <a:srgbClr val="FF0000"/>
                </a:solidFill>
              </a:rPr>
              <a:t>75% will adapt successfully</a:t>
            </a:r>
          </a:p>
          <a:p>
            <a:pPr marL="285750" indent="-285750">
              <a:buFont typeface="Arial" panose="020B0604020202020204" pitchFamily="34" charset="0"/>
              <a:buChar char="•"/>
            </a:pPr>
            <a:r>
              <a:rPr lang="en-US" b="1">
                <a:solidFill>
                  <a:srgbClr val="FF0000"/>
                </a:solidFill>
              </a:rPr>
              <a:t>25% will not need to adapt</a:t>
            </a:r>
          </a:p>
        </p:txBody>
      </p:sp>
    </p:spTree>
    <p:extLst>
      <p:ext uri="{BB962C8B-B14F-4D97-AF65-F5344CB8AC3E}">
        <p14:creationId xmlns:p14="http://schemas.microsoft.com/office/powerpoint/2010/main" val="187631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658F6-B10B-4A31-A8D5-D518CD369AAD}"/>
              </a:ext>
            </a:extLst>
          </p:cNvPr>
          <p:cNvSpPr>
            <a:spLocks noGrp="1"/>
          </p:cNvSpPr>
          <p:nvPr>
            <p:ph type="title"/>
          </p:nvPr>
        </p:nvSpPr>
        <p:spPr/>
        <p:txBody>
          <a:bodyPr/>
          <a:lstStyle/>
          <a:p>
            <a:r>
              <a:rPr lang="en-US"/>
              <a:t>Biblical Pattern</a:t>
            </a:r>
          </a:p>
        </p:txBody>
      </p:sp>
      <p:graphicFrame>
        <p:nvGraphicFramePr>
          <p:cNvPr id="4" name="Content Placeholder 3">
            <a:extLst>
              <a:ext uri="{FF2B5EF4-FFF2-40B4-BE49-F238E27FC236}">
                <a16:creationId xmlns:a16="http://schemas.microsoft.com/office/drawing/2014/main" id="{5A1290C7-E8B1-4D43-8F0A-5C03F3CD6030}"/>
              </a:ext>
            </a:extLst>
          </p:cNvPr>
          <p:cNvGraphicFramePr>
            <a:graphicFrameLocks noGrp="1"/>
          </p:cNvGraphicFramePr>
          <p:nvPr>
            <p:ph sz="quarter" idx="10"/>
          </p:nvPr>
        </p:nvGraphicFramePr>
        <p:xfrm>
          <a:off x="112713" y="933450"/>
          <a:ext cx="11966575" cy="568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018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78B2E5F-1712-44A0-8B6F-8B3EB8F58B7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16AEBFF-90C2-4AB2-AFE1-B411C352C89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7C6CFB75-00F2-451A-A1D3-36AE8C7617E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40A5F33A-5C80-4D63-9651-4F535C1BC13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EE6A50E3-7DD7-4DA3-9C02-F805726F962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38FD1A05-1837-4E58-AAAA-692E366AB69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9CC709C6-DC44-48B5-9709-93BD8138D0F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499E8087-181C-4017-BEB9-3303118CA1B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D768BB40-93ED-4497-9BA4-07A57A9187B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9C91D97D-6BBB-4EEA-9113-3C78C44AA8C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658F6-B10B-4A31-A8D5-D518CD369AAD}"/>
              </a:ext>
            </a:extLst>
          </p:cNvPr>
          <p:cNvSpPr>
            <a:spLocks noGrp="1"/>
          </p:cNvSpPr>
          <p:nvPr>
            <p:ph type="title"/>
          </p:nvPr>
        </p:nvSpPr>
        <p:spPr/>
        <p:txBody>
          <a:bodyPr/>
          <a:lstStyle/>
          <a:p>
            <a:r>
              <a:rPr lang="en-US" sz="4000"/>
              <a:t>Ministry Secularization Pattern</a:t>
            </a:r>
          </a:p>
        </p:txBody>
      </p:sp>
      <p:graphicFrame>
        <p:nvGraphicFramePr>
          <p:cNvPr id="4" name="Content Placeholder 3">
            <a:extLst>
              <a:ext uri="{FF2B5EF4-FFF2-40B4-BE49-F238E27FC236}">
                <a16:creationId xmlns:a16="http://schemas.microsoft.com/office/drawing/2014/main" id="{5A1290C7-E8B1-4D43-8F0A-5C03F3CD6030}"/>
              </a:ext>
            </a:extLst>
          </p:cNvPr>
          <p:cNvGraphicFramePr>
            <a:graphicFrameLocks noGrp="1"/>
          </p:cNvGraphicFramePr>
          <p:nvPr>
            <p:ph sz="quarter" idx="10"/>
          </p:nvPr>
        </p:nvGraphicFramePr>
        <p:xfrm>
          <a:off x="1817760" y="967826"/>
          <a:ext cx="11966575" cy="568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28C88C2-6EC3-B478-23F5-3ABD595BE0BF}"/>
              </a:ext>
            </a:extLst>
          </p:cNvPr>
          <p:cNvSpPr txBox="1"/>
          <p:nvPr/>
        </p:nvSpPr>
        <p:spPr>
          <a:xfrm>
            <a:off x="283611" y="1585068"/>
            <a:ext cx="4709366" cy="1077218"/>
          </a:xfrm>
          <a:prstGeom prst="rect">
            <a:avLst/>
          </a:prstGeom>
          <a:noFill/>
        </p:spPr>
        <p:txBody>
          <a:bodyPr wrap="none" rtlCol="0">
            <a:spAutoFit/>
          </a:bodyPr>
          <a:lstStyle/>
          <a:p>
            <a:r>
              <a:rPr lang="en-US" sz="1600" b="1" u="sng"/>
              <a:t>Steps of Unintentional Secularization</a:t>
            </a:r>
          </a:p>
          <a:p>
            <a:pPr marL="342900" indent="-342900">
              <a:buFont typeface="+mj-lt"/>
              <a:buAutoNum type="arabicPeriod"/>
            </a:pPr>
            <a:r>
              <a:rPr lang="en-US" sz="1600"/>
              <a:t>The organization becomes dominated by </a:t>
            </a:r>
            <a:br>
              <a:rPr lang="en-US" sz="1600"/>
            </a:br>
            <a:r>
              <a:rPr lang="en-US" sz="1600"/>
              <a:t>high-end professionals (staff &amp; board) without</a:t>
            </a:r>
            <a:br>
              <a:rPr lang="en-US" sz="1600"/>
            </a:br>
            <a:r>
              <a:rPr lang="en-US" sz="1600"/>
              <a:t>strong counter-cultural tendencies and values</a:t>
            </a:r>
          </a:p>
        </p:txBody>
      </p:sp>
      <p:sp>
        <p:nvSpPr>
          <p:cNvPr id="5" name="TextBox 4">
            <a:extLst>
              <a:ext uri="{FF2B5EF4-FFF2-40B4-BE49-F238E27FC236}">
                <a16:creationId xmlns:a16="http://schemas.microsoft.com/office/drawing/2014/main" id="{759F49C2-735A-4F8A-CDF9-463E92B5C1FF}"/>
              </a:ext>
            </a:extLst>
          </p:cNvPr>
          <p:cNvSpPr txBox="1"/>
          <p:nvPr/>
        </p:nvSpPr>
        <p:spPr>
          <a:xfrm>
            <a:off x="283611" y="2574196"/>
            <a:ext cx="4524508" cy="2554545"/>
          </a:xfrm>
          <a:prstGeom prst="rect">
            <a:avLst/>
          </a:prstGeom>
          <a:noFill/>
        </p:spPr>
        <p:txBody>
          <a:bodyPr wrap="none" rtlCol="0">
            <a:spAutoFit/>
          </a:bodyPr>
          <a:lstStyle/>
          <a:p>
            <a:pPr marL="342900" indent="-342900">
              <a:buFont typeface="+mj-lt"/>
              <a:buAutoNum type="arabicPeriod" startAt="2"/>
            </a:pPr>
            <a:r>
              <a:rPr lang="en-US" sz="1600"/>
              <a:t>There are extremely strong </a:t>
            </a:r>
            <a:r>
              <a:rPr lang="en-US" sz="1600" u="sng"/>
              <a:t>sociological</a:t>
            </a:r>
            <a:r>
              <a:rPr lang="en-US" sz="1600"/>
              <a:t> &amp;</a:t>
            </a:r>
            <a:br>
              <a:rPr lang="en-US" sz="1600"/>
            </a:br>
            <a:r>
              <a:rPr lang="en-US" sz="1600"/>
              <a:t>funding pressures to conform to changes.</a:t>
            </a:r>
            <a:br>
              <a:rPr lang="en-US" sz="1600"/>
            </a:br>
            <a:r>
              <a:rPr lang="en-US" sz="1600"/>
              <a:t>i.e. Their friends and other work </a:t>
            </a:r>
            <a:br>
              <a:rPr lang="en-US" sz="1600"/>
            </a:br>
            <a:r>
              <a:rPr lang="en-US" sz="1600"/>
              <a:t>environments support societal changes.</a:t>
            </a:r>
          </a:p>
          <a:p>
            <a:pPr marL="342900" indent="-342900">
              <a:buFont typeface="+mj-lt"/>
              <a:buAutoNum type="arabicPeriod" startAt="2"/>
            </a:pPr>
            <a:r>
              <a:rPr lang="en-US" sz="1600"/>
              <a:t>It is extremely difficult for those who have</a:t>
            </a:r>
            <a:br>
              <a:rPr lang="en-US" sz="1600"/>
            </a:br>
            <a:r>
              <a:rPr lang="en-US" sz="1600"/>
              <a:t>experienced success to give that up to</a:t>
            </a:r>
            <a:br>
              <a:rPr lang="en-US" sz="1600"/>
            </a:br>
            <a:r>
              <a:rPr lang="en-US" sz="1600"/>
              <a:t>support an organization that is marginalized</a:t>
            </a:r>
          </a:p>
          <a:p>
            <a:endParaRPr lang="en-US" sz="1600"/>
          </a:p>
          <a:p>
            <a:r>
              <a:rPr lang="en-US" sz="1600" b="1"/>
              <a:t>Pattern is difficult to perceive because</a:t>
            </a:r>
            <a:br>
              <a:rPr lang="en-US" sz="1600" b="1"/>
            </a:br>
            <a:r>
              <a:rPr lang="en-US" sz="1600" b="1"/>
              <a:t>they happen over decades or centuries.</a:t>
            </a:r>
          </a:p>
        </p:txBody>
      </p:sp>
      <p:sp>
        <p:nvSpPr>
          <p:cNvPr id="6" name="Arrow: Down 5">
            <a:extLst>
              <a:ext uri="{FF2B5EF4-FFF2-40B4-BE49-F238E27FC236}">
                <a16:creationId xmlns:a16="http://schemas.microsoft.com/office/drawing/2014/main" id="{EC92D4B7-FD50-55F2-760E-EF403748626C}"/>
              </a:ext>
            </a:extLst>
          </p:cNvPr>
          <p:cNvSpPr/>
          <p:nvPr/>
        </p:nvSpPr>
        <p:spPr>
          <a:xfrm>
            <a:off x="7452704" y="4539343"/>
            <a:ext cx="598141" cy="10776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167FA9C-A068-0442-25DA-E916A9A2BC56}"/>
              </a:ext>
            </a:extLst>
          </p:cNvPr>
          <p:cNvSpPr txBox="1"/>
          <p:nvPr/>
        </p:nvSpPr>
        <p:spPr>
          <a:xfrm>
            <a:off x="6716038" y="3901750"/>
            <a:ext cx="2271006" cy="369332"/>
          </a:xfrm>
          <a:prstGeom prst="rect">
            <a:avLst/>
          </a:prstGeom>
          <a:noFill/>
        </p:spPr>
        <p:txBody>
          <a:bodyPr wrap="none" rtlCol="0">
            <a:spAutoFit/>
          </a:bodyPr>
          <a:lstStyle/>
          <a:p>
            <a:r>
              <a:rPr lang="en-US" b="1"/>
              <a:t>Intervention Points</a:t>
            </a:r>
          </a:p>
        </p:txBody>
      </p:sp>
      <p:sp>
        <p:nvSpPr>
          <p:cNvPr id="8" name="Arrow: Down 7">
            <a:extLst>
              <a:ext uri="{FF2B5EF4-FFF2-40B4-BE49-F238E27FC236}">
                <a16:creationId xmlns:a16="http://schemas.microsoft.com/office/drawing/2014/main" id="{6AEF81E3-7CFF-707F-B84D-F4E12AD20685}"/>
              </a:ext>
            </a:extLst>
          </p:cNvPr>
          <p:cNvSpPr/>
          <p:nvPr/>
        </p:nvSpPr>
        <p:spPr>
          <a:xfrm rot="7261420">
            <a:off x="6108352" y="3107830"/>
            <a:ext cx="598141" cy="9532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87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78B2E5F-1712-44A0-8B6F-8B3EB8F58B7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16AEBFF-90C2-4AB2-AFE1-B411C352C89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7C6CFB75-00F2-451A-A1D3-36AE8C7617E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40A5F33A-5C80-4D63-9651-4F535C1BC13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EE6A50E3-7DD7-4DA3-9C02-F805726F962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38FD1A05-1837-4E58-AAAA-692E366AB69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9CC709C6-DC44-48B5-9709-93BD8138D0F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499E8087-181C-4017-BEB9-3303118CA1B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C5A3151D-66E8-41CE-AB69-B839A2311AF8}"/>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0493ABA1-71B6-4209-A491-34C070010A63}"/>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FC069B40-8E29-488D-9E30-04E7DD67E91E}"/>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graphicEl>
                                              <a:dgm id="{1830B2CA-83EB-4560-8990-114E989A7CD7}"/>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D768BB40-93ED-4497-9BA4-07A57A9187BD}"/>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9C91D97D-6BBB-4EEA-9113-3C78C44AA8C6}"/>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6" grpId="0" animBg="1"/>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C2935-8F59-D0C7-369F-A5CD149C7D78}"/>
              </a:ext>
            </a:extLst>
          </p:cNvPr>
          <p:cNvSpPr>
            <a:spLocks noGrp="1"/>
          </p:cNvSpPr>
          <p:nvPr>
            <p:ph type="title"/>
          </p:nvPr>
        </p:nvSpPr>
        <p:spPr/>
        <p:txBody>
          <a:bodyPr/>
          <a:lstStyle/>
          <a:p>
            <a:r>
              <a:rPr lang="en-US"/>
              <a:t>History of Rescue Mission Movement</a:t>
            </a:r>
          </a:p>
        </p:txBody>
      </p:sp>
      <p:pic>
        <p:nvPicPr>
          <p:cNvPr id="6" name="Picture 5">
            <a:extLst>
              <a:ext uri="{FF2B5EF4-FFF2-40B4-BE49-F238E27FC236}">
                <a16:creationId xmlns:a16="http://schemas.microsoft.com/office/drawing/2014/main" id="{0B88A368-CE45-2AE5-EAE1-D956AC6BABC3}"/>
              </a:ext>
            </a:extLst>
          </p:cNvPr>
          <p:cNvPicPr>
            <a:picLocks noChangeAspect="1"/>
          </p:cNvPicPr>
          <p:nvPr/>
        </p:nvPicPr>
        <p:blipFill rotWithShape="1">
          <a:blip r:embed="rId3"/>
          <a:srcRect l="1206" t="13006" r="2278" b="9778"/>
          <a:stretch/>
        </p:blipFill>
        <p:spPr>
          <a:xfrm>
            <a:off x="156223" y="1665514"/>
            <a:ext cx="10821270" cy="4920800"/>
          </a:xfrm>
          <a:prstGeom prst="rect">
            <a:avLst/>
          </a:prstGeom>
        </p:spPr>
      </p:pic>
      <p:sp>
        <p:nvSpPr>
          <p:cNvPr id="7" name="TextBox 6">
            <a:extLst>
              <a:ext uri="{FF2B5EF4-FFF2-40B4-BE49-F238E27FC236}">
                <a16:creationId xmlns:a16="http://schemas.microsoft.com/office/drawing/2014/main" id="{A6256F99-CA3B-AEFC-578E-06B0BDEEB830}"/>
              </a:ext>
            </a:extLst>
          </p:cNvPr>
          <p:cNvSpPr txBox="1"/>
          <p:nvPr/>
        </p:nvSpPr>
        <p:spPr>
          <a:xfrm>
            <a:off x="4183283" y="2313418"/>
            <a:ext cx="1675459" cy="369332"/>
          </a:xfrm>
          <a:prstGeom prst="rect">
            <a:avLst/>
          </a:prstGeom>
          <a:noFill/>
        </p:spPr>
        <p:txBody>
          <a:bodyPr wrap="none" rtlCol="0">
            <a:spAutoFit/>
          </a:bodyPr>
          <a:lstStyle/>
          <a:p>
            <a:r>
              <a:rPr lang="en-US" b="1"/>
              <a:t>Misalignment</a:t>
            </a:r>
          </a:p>
        </p:txBody>
      </p:sp>
      <p:sp>
        <p:nvSpPr>
          <p:cNvPr id="8" name="TextBox 7">
            <a:extLst>
              <a:ext uri="{FF2B5EF4-FFF2-40B4-BE49-F238E27FC236}">
                <a16:creationId xmlns:a16="http://schemas.microsoft.com/office/drawing/2014/main" id="{CDE87426-22BB-BD05-6DFB-41BACFFBA924}"/>
              </a:ext>
            </a:extLst>
          </p:cNvPr>
          <p:cNvSpPr txBox="1"/>
          <p:nvPr/>
        </p:nvSpPr>
        <p:spPr>
          <a:xfrm>
            <a:off x="4369989" y="4520166"/>
            <a:ext cx="2727029" cy="1200329"/>
          </a:xfrm>
          <a:prstGeom prst="rect">
            <a:avLst/>
          </a:prstGeom>
          <a:noFill/>
        </p:spPr>
        <p:txBody>
          <a:bodyPr wrap="none" rtlCol="0">
            <a:spAutoFit/>
          </a:bodyPr>
          <a:lstStyle/>
          <a:p>
            <a:pPr algn="ctr"/>
            <a:r>
              <a:rPr lang="en-US" b="1"/>
              <a:t>New Wineskin</a:t>
            </a:r>
          </a:p>
          <a:p>
            <a:pPr algn="ctr"/>
            <a:r>
              <a:rPr lang="en-US" b="1"/>
              <a:t>Recontextualization</a:t>
            </a:r>
          </a:p>
          <a:p>
            <a:pPr algn="ctr"/>
            <a:r>
              <a:rPr lang="en-US" b="1"/>
              <a:t>New Theological Vision</a:t>
            </a:r>
          </a:p>
          <a:p>
            <a:pPr algn="ctr"/>
            <a:r>
              <a:rPr lang="en-US"/>
              <a:t>(Difficult and Dangerous)</a:t>
            </a:r>
          </a:p>
        </p:txBody>
      </p:sp>
      <p:sp>
        <p:nvSpPr>
          <p:cNvPr id="4" name="Rectangle 3">
            <a:extLst>
              <a:ext uri="{FF2B5EF4-FFF2-40B4-BE49-F238E27FC236}">
                <a16:creationId xmlns:a16="http://schemas.microsoft.com/office/drawing/2014/main" id="{2BB7055F-7E06-EFBA-C41D-04E6644E79C2}"/>
              </a:ext>
            </a:extLst>
          </p:cNvPr>
          <p:cNvSpPr/>
          <p:nvPr/>
        </p:nvSpPr>
        <p:spPr>
          <a:xfrm>
            <a:off x="420857" y="1015632"/>
            <a:ext cx="10105874" cy="48184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US"/>
              <a:t>"Many of today's problems are a result of yesterday's solutions." —Thomas Sowell.</a:t>
            </a:r>
          </a:p>
        </p:txBody>
      </p:sp>
      <p:pic>
        <p:nvPicPr>
          <p:cNvPr id="11" name="Picture 10">
            <a:extLst>
              <a:ext uri="{FF2B5EF4-FFF2-40B4-BE49-F238E27FC236}">
                <a16:creationId xmlns:a16="http://schemas.microsoft.com/office/drawing/2014/main" id="{308D1BF3-F3C3-A069-CB3C-CE743FE7A2DA}"/>
              </a:ext>
            </a:extLst>
          </p:cNvPr>
          <p:cNvPicPr>
            <a:picLocks noChangeAspect="1"/>
          </p:cNvPicPr>
          <p:nvPr/>
        </p:nvPicPr>
        <p:blipFill rotWithShape="1">
          <a:blip r:embed="rId3"/>
          <a:srcRect l="5285" t="12274" r="12148" b="18495"/>
          <a:stretch/>
        </p:blipFill>
        <p:spPr>
          <a:xfrm>
            <a:off x="5278801" y="1923621"/>
            <a:ext cx="5640309" cy="2782388"/>
          </a:xfrm>
          <a:prstGeom prst="rect">
            <a:avLst/>
          </a:prstGeom>
        </p:spPr>
      </p:pic>
      <p:pic>
        <p:nvPicPr>
          <p:cNvPr id="3" name="Picture 2">
            <a:extLst>
              <a:ext uri="{FF2B5EF4-FFF2-40B4-BE49-F238E27FC236}">
                <a16:creationId xmlns:a16="http://schemas.microsoft.com/office/drawing/2014/main" id="{91D21747-FF00-C45B-00B1-6A8C093E3107}"/>
              </a:ext>
            </a:extLst>
          </p:cNvPr>
          <p:cNvPicPr>
            <a:picLocks noChangeAspect="1"/>
          </p:cNvPicPr>
          <p:nvPr/>
        </p:nvPicPr>
        <p:blipFill rotWithShape="1">
          <a:blip r:embed="rId3"/>
          <a:srcRect l="5285" t="12274" r="12148" b="18495"/>
          <a:stretch/>
        </p:blipFill>
        <p:spPr>
          <a:xfrm>
            <a:off x="331594" y="3508525"/>
            <a:ext cx="5640309" cy="2782388"/>
          </a:xfrm>
          <a:prstGeom prst="rect">
            <a:avLst/>
          </a:prstGeom>
        </p:spPr>
      </p:pic>
      <p:sp>
        <p:nvSpPr>
          <p:cNvPr id="5" name="TextBox 4">
            <a:extLst>
              <a:ext uri="{FF2B5EF4-FFF2-40B4-BE49-F238E27FC236}">
                <a16:creationId xmlns:a16="http://schemas.microsoft.com/office/drawing/2014/main" id="{EDB7C6AA-85A4-303E-3913-9F982C4D454F}"/>
              </a:ext>
            </a:extLst>
          </p:cNvPr>
          <p:cNvSpPr txBox="1"/>
          <p:nvPr/>
        </p:nvSpPr>
        <p:spPr>
          <a:xfrm>
            <a:off x="2201927" y="4530387"/>
            <a:ext cx="1386918" cy="369332"/>
          </a:xfrm>
          <a:prstGeom prst="rect">
            <a:avLst/>
          </a:prstGeom>
          <a:noFill/>
        </p:spPr>
        <p:txBody>
          <a:bodyPr wrap="none" rtlCol="0">
            <a:spAutoFit/>
          </a:bodyPr>
          <a:lstStyle/>
          <a:p>
            <a:r>
              <a:rPr lang="en-US"/>
              <a:t>1. Founding</a:t>
            </a:r>
          </a:p>
        </p:txBody>
      </p:sp>
      <p:sp>
        <p:nvSpPr>
          <p:cNvPr id="9" name="TextBox 8">
            <a:extLst>
              <a:ext uri="{FF2B5EF4-FFF2-40B4-BE49-F238E27FC236}">
                <a16:creationId xmlns:a16="http://schemas.microsoft.com/office/drawing/2014/main" id="{96780C58-50A3-DD9B-D630-2B15A211BAD5}"/>
              </a:ext>
            </a:extLst>
          </p:cNvPr>
          <p:cNvSpPr txBox="1"/>
          <p:nvPr/>
        </p:nvSpPr>
        <p:spPr>
          <a:xfrm>
            <a:off x="4646382" y="3691452"/>
            <a:ext cx="1148071" cy="369332"/>
          </a:xfrm>
          <a:prstGeom prst="rect">
            <a:avLst/>
          </a:prstGeom>
          <a:noFill/>
        </p:spPr>
        <p:txBody>
          <a:bodyPr wrap="none" rtlCol="0">
            <a:spAutoFit/>
          </a:bodyPr>
          <a:lstStyle/>
          <a:p>
            <a:r>
              <a:rPr lang="en-US"/>
              <a:t>2. Scaling</a:t>
            </a:r>
          </a:p>
        </p:txBody>
      </p:sp>
      <p:sp>
        <p:nvSpPr>
          <p:cNvPr id="12" name="TextBox 11">
            <a:extLst>
              <a:ext uri="{FF2B5EF4-FFF2-40B4-BE49-F238E27FC236}">
                <a16:creationId xmlns:a16="http://schemas.microsoft.com/office/drawing/2014/main" id="{CB43F0A2-5A8E-DF09-3C85-564006ED556B}"/>
              </a:ext>
            </a:extLst>
          </p:cNvPr>
          <p:cNvSpPr txBox="1"/>
          <p:nvPr/>
        </p:nvSpPr>
        <p:spPr>
          <a:xfrm>
            <a:off x="6880715" y="3143638"/>
            <a:ext cx="1751185" cy="323165"/>
          </a:xfrm>
          <a:prstGeom prst="rect">
            <a:avLst/>
          </a:prstGeom>
          <a:noFill/>
        </p:spPr>
        <p:txBody>
          <a:bodyPr wrap="none" rtlCol="0">
            <a:spAutoFit/>
          </a:bodyPr>
          <a:lstStyle/>
          <a:p>
            <a:r>
              <a:rPr lang="en-US" sz="1500" dirty="0"/>
              <a:t>3.Professionalizing</a:t>
            </a:r>
          </a:p>
        </p:txBody>
      </p:sp>
      <p:pic>
        <p:nvPicPr>
          <p:cNvPr id="5122" name="Picture 2" descr="Canoeing the Mountains: Christian Leadership in Uncharted Territory">
            <a:extLst>
              <a:ext uri="{FF2B5EF4-FFF2-40B4-BE49-F238E27FC236}">
                <a16:creationId xmlns:a16="http://schemas.microsoft.com/office/drawing/2014/main" id="{B2E5D3D2-2717-9634-3261-D637DD9173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6731" y="4125242"/>
            <a:ext cx="1467730" cy="20727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EB5D25F-E962-CE26-CE27-0BE80ACE314C}"/>
              </a:ext>
            </a:extLst>
          </p:cNvPr>
          <p:cNvSpPr txBox="1"/>
          <p:nvPr/>
        </p:nvSpPr>
        <p:spPr>
          <a:xfrm>
            <a:off x="9910369" y="2006291"/>
            <a:ext cx="734496" cy="369332"/>
          </a:xfrm>
          <a:prstGeom prst="rect">
            <a:avLst/>
          </a:prstGeom>
          <a:noFill/>
        </p:spPr>
        <p:txBody>
          <a:bodyPr wrap="none" rtlCol="0">
            <a:spAutoFit/>
          </a:bodyPr>
          <a:lstStyle/>
          <a:p>
            <a:r>
              <a:rPr lang="en-US"/>
              <a:t>4. ???</a:t>
            </a:r>
          </a:p>
        </p:txBody>
      </p:sp>
      <p:sp>
        <p:nvSpPr>
          <p:cNvPr id="10" name="TextBox 9">
            <a:extLst>
              <a:ext uri="{FF2B5EF4-FFF2-40B4-BE49-F238E27FC236}">
                <a16:creationId xmlns:a16="http://schemas.microsoft.com/office/drawing/2014/main" id="{11694445-9E7D-D38D-9EC2-7A94C26DBF8D}"/>
              </a:ext>
            </a:extLst>
          </p:cNvPr>
          <p:cNvSpPr txBox="1"/>
          <p:nvPr/>
        </p:nvSpPr>
        <p:spPr>
          <a:xfrm>
            <a:off x="5185173" y="6488668"/>
            <a:ext cx="721672" cy="369332"/>
          </a:xfrm>
          <a:prstGeom prst="rect">
            <a:avLst/>
          </a:prstGeom>
          <a:noFill/>
        </p:spPr>
        <p:txBody>
          <a:bodyPr wrap="none" rtlCol="0">
            <a:spAutoFit/>
          </a:bodyPr>
          <a:lstStyle/>
          <a:p>
            <a:r>
              <a:rPr lang="en-US" b="1"/>
              <a:t>Time</a:t>
            </a:r>
          </a:p>
        </p:txBody>
      </p:sp>
      <p:sp>
        <p:nvSpPr>
          <p:cNvPr id="14" name="TextBox 13">
            <a:extLst>
              <a:ext uri="{FF2B5EF4-FFF2-40B4-BE49-F238E27FC236}">
                <a16:creationId xmlns:a16="http://schemas.microsoft.com/office/drawing/2014/main" id="{AC29A66E-6C45-CBA0-9764-520361F3BE15}"/>
              </a:ext>
            </a:extLst>
          </p:cNvPr>
          <p:cNvSpPr txBox="1"/>
          <p:nvPr/>
        </p:nvSpPr>
        <p:spPr>
          <a:xfrm>
            <a:off x="2610687" y="5408539"/>
            <a:ext cx="798617" cy="461665"/>
          </a:xfrm>
          <a:prstGeom prst="rect">
            <a:avLst/>
          </a:prstGeom>
          <a:noFill/>
        </p:spPr>
        <p:txBody>
          <a:bodyPr wrap="none" rtlCol="0">
            <a:spAutoFit/>
          </a:bodyPr>
          <a:lstStyle/>
          <a:p>
            <a:pPr algn="ctr"/>
            <a:r>
              <a:rPr lang="en-US" sz="1200"/>
              <a:t>New </a:t>
            </a:r>
            <a:br>
              <a:rPr lang="en-US" sz="1200"/>
            </a:br>
            <a:r>
              <a:rPr lang="en-US" sz="1200"/>
              <a:t>Wineskin</a:t>
            </a:r>
          </a:p>
        </p:txBody>
      </p:sp>
      <p:sp>
        <p:nvSpPr>
          <p:cNvPr id="16" name="TextBox 15">
            <a:extLst>
              <a:ext uri="{FF2B5EF4-FFF2-40B4-BE49-F238E27FC236}">
                <a16:creationId xmlns:a16="http://schemas.microsoft.com/office/drawing/2014/main" id="{F42A407D-E6D5-C23B-B775-7019E5A1A633}"/>
              </a:ext>
            </a:extLst>
          </p:cNvPr>
          <p:cNvSpPr txBox="1"/>
          <p:nvPr/>
        </p:nvSpPr>
        <p:spPr>
          <a:xfrm>
            <a:off x="-548770" y="947072"/>
            <a:ext cx="10951325" cy="646331"/>
          </a:xfrm>
          <a:prstGeom prst="rect">
            <a:avLst/>
          </a:prstGeom>
          <a:noFill/>
        </p:spPr>
        <p:txBody>
          <a:bodyPr wrap="square">
            <a:spAutoFit/>
          </a:bodyPr>
          <a:lstStyle/>
          <a:p>
            <a:pPr marL="1371600" rtl="0" fontAlgn="base">
              <a:spcBef>
                <a:spcPts val="0"/>
              </a:spcBef>
              <a:spcAft>
                <a:spcPts val="0"/>
              </a:spcAft>
            </a:pPr>
            <a:r>
              <a:rPr lang="en-US" sz="1800" b="0" i="1" u="none" strike="noStrike" dirty="0">
                <a:solidFill>
                  <a:srgbClr val="000000"/>
                </a:solidFill>
                <a:effectLst/>
                <a:latin typeface="Arial" panose="020B0604020202020204" pitchFamily="34" charset="0"/>
              </a:rPr>
              <a:t>No one puts new wine into old wineskins</a:t>
            </a:r>
            <a:r>
              <a:rPr lang="en-US" sz="1800" b="0" i="0" u="none" strike="noStrike" dirty="0">
                <a:solidFill>
                  <a:srgbClr val="000000"/>
                </a:solidFill>
                <a:effectLst/>
                <a:latin typeface="Arial" panose="020B0604020202020204" pitchFamily="34" charset="0"/>
              </a:rPr>
              <a:t> – Luke 5:37</a:t>
            </a:r>
          </a:p>
          <a:p>
            <a:pPr marL="1371600" rtl="0" fontAlgn="base">
              <a:spcBef>
                <a:spcPts val="0"/>
              </a:spcBef>
              <a:spcAft>
                <a:spcPts val="0"/>
              </a:spcAft>
            </a:pPr>
            <a:r>
              <a:rPr lang="en-US" sz="1800" b="0" i="1" u="none" strike="noStrike" dirty="0">
                <a:solidFill>
                  <a:srgbClr val="000000"/>
                </a:solidFill>
                <a:effectLst/>
                <a:latin typeface="Arial" panose="020B0604020202020204" pitchFamily="34" charset="0"/>
              </a:rPr>
              <a:t>Many of today's problems are a result of yesterday's solutions</a:t>
            </a:r>
            <a:r>
              <a:rPr lang="en-US" sz="1800" b="0" i="0" u="none" strike="noStrike" dirty="0">
                <a:solidFill>
                  <a:srgbClr val="000000"/>
                </a:solidFill>
                <a:effectLst/>
                <a:latin typeface="Arial" panose="020B0604020202020204" pitchFamily="34" charset="0"/>
              </a:rPr>
              <a:t>  - Thomas Sowell</a:t>
            </a:r>
          </a:p>
        </p:txBody>
      </p:sp>
    </p:spTree>
    <p:extLst>
      <p:ext uri="{BB962C8B-B14F-4D97-AF65-F5344CB8AC3E}">
        <p14:creationId xmlns:p14="http://schemas.microsoft.com/office/powerpoint/2010/main" val="5058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EBC81-78FD-5958-0858-5ACE42876F5B}"/>
              </a:ext>
            </a:extLst>
          </p:cNvPr>
          <p:cNvSpPr>
            <a:spLocks noGrp="1"/>
          </p:cNvSpPr>
          <p:nvPr>
            <p:ph type="title"/>
          </p:nvPr>
        </p:nvSpPr>
        <p:spPr/>
        <p:txBody>
          <a:bodyPr/>
          <a:lstStyle/>
          <a:p>
            <a:r>
              <a:rPr lang="en-US"/>
              <a:t>Top Tips to Avoid Secularization</a:t>
            </a:r>
          </a:p>
        </p:txBody>
      </p:sp>
      <p:sp>
        <p:nvSpPr>
          <p:cNvPr id="3" name="Content Placeholder 2">
            <a:extLst>
              <a:ext uri="{FF2B5EF4-FFF2-40B4-BE49-F238E27FC236}">
                <a16:creationId xmlns:a16="http://schemas.microsoft.com/office/drawing/2014/main" id="{7E191FD4-76B6-87B0-4C6C-248E7BD539D0}"/>
              </a:ext>
            </a:extLst>
          </p:cNvPr>
          <p:cNvSpPr>
            <a:spLocks noGrp="1"/>
          </p:cNvSpPr>
          <p:nvPr>
            <p:ph sz="quarter" idx="10"/>
          </p:nvPr>
        </p:nvSpPr>
        <p:spPr>
          <a:xfrm>
            <a:off x="66612" y="932837"/>
            <a:ext cx="12125388" cy="5689600"/>
          </a:xfrm>
        </p:spPr>
        <p:txBody>
          <a:bodyPr/>
          <a:lstStyle/>
          <a:p>
            <a:r>
              <a:rPr lang="en-US" sz="2400"/>
              <a:t>Policies</a:t>
            </a:r>
          </a:p>
          <a:p>
            <a:pPr lvl="1"/>
            <a:r>
              <a:rPr lang="en-US" sz="2000"/>
              <a:t>Have a policy to only hire Christians</a:t>
            </a:r>
          </a:p>
          <a:p>
            <a:pPr lvl="1"/>
            <a:r>
              <a:rPr lang="en-US" sz="2000"/>
              <a:t>Join Alliance Defending Freedom, get a document review &amp; follow best practices for legal protection</a:t>
            </a:r>
          </a:p>
          <a:p>
            <a:r>
              <a:rPr lang="en-US" sz="2400"/>
              <a:t>Culture</a:t>
            </a:r>
          </a:p>
          <a:p>
            <a:pPr lvl="1"/>
            <a:r>
              <a:rPr lang="en-US" sz="2000"/>
              <a:t>If your organization is in the “professionalizing” stage, have strategies to offset the secularizing tendencies of this (see next slides)</a:t>
            </a:r>
          </a:p>
          <a:p>
            <a:r>
              <a:rPr lang="en-US" sz="2400"/>
              <a:t>Programs</a:t>
            </a:r>
          </a:p>
          <a:p>
            <a:pPr lvl="1"/>
            <a:r>
              <a:rPr lang="en-US" sz="2000"/>
              <a:t>Align program strategy with theological vision</a:t>
            </a:r>
          </a:p>
          <a:p>
            <a:pPr lvl="1"/>
            <a:r>
              <a:rPr lang="en-US" sz="2000"/>
              <a:t>Train program staff in Christian integration in their fields </a:t>
            </a:r>
          </a:p>
          <a:p>
            <a:r>
              <a:rPr lang="en-US" sz="2400"/>
              <a:t>Funding</a:t>
            </a:r>
          </a:p>
          <a:p>
            <a:pPr lvl="1"/>
            <a:r>
              <a:rPr lang="en-US" sz="2000"/>
              <a:t>Diversify to maximize resiliency for cultural funding shifts</a:t>
            </a:r>
          </a:p>
          <a:p>
            <a:pPr lvl="1"/>
            <a:r>
              <a:rPr lang="en-US" sz="2000"/>
              <a:t>Avoid or be very cautious with any government funding</a:t>
            </a:r>
          </a:p>
          <a:p>
            <a:r>
              <a:rPr lang="en-US" sz="2400"/>
              <a:t>Theological Vision</a:t>
            </a:r>
          </a:p>
          <a:p>
            <a:pPr lvl="1"/>
            <a:r>
              <a:rPr lang="en-US" sz="2000"/>
              <a:t>Develop extended Theological Vision for your organization</a:t>
            </a:r>
          </a:p>
          <a:p>
            <a:pPr lvl="1"/>
            <a:r>
              <a:rPr lang="en-US" sz="2000"/>
              <a:t>Need senior, values-aligned practical theological expertise on staff</a:t>
            </a:r>
          </a:p>
          <a:p>
            <a:pPr lvl="1"/>
            <a:r>
              <a:rPr lang="en-US" sz="2000"/>
              <a:t>CVU Course: Aligning Strategy with Theology and Values</a:t>
            </a:r>
          </a:p>
          <a:p>
            <a:pPr lvl="1"/>
            <a:endParaRPr lang="en-US" sz="2000"/>
          </a:p>
        </p:txBody>
      </p:sp>
      <p:grpSp>
        <p:nvGrpSpPr>
          <p:cNvPr id="20" name="Group 19">
            <a:extLst>
              <a:ext uri="{FF2B5EF4-FFF2-40B4-BE49-F238E27FC236}">
                <a16:creationId xmlns:a16="http://schemas.microsoft.com/office/drawing/2014/main" id="{F32CCFD0-881B-5CEA-ACD1-E9D068E7BE67}"/>
              </a:ext>
            </a:extLst>
          </p:cNvPr>
          <p:cNvGrpSpPr/>
          <p:nvPr/>
        </p:nvGrpSpPr>
        <p:grpSpPr>
          <a:xfrm>
            <a:off x="7247725" y="4013165"/>
            <a:ext cx="6508408" cy="2844835"/>
            <a:chOff x="4816305" y="973100"/>
            <a:chExt cx="7788103" cy="3930880"/>
          </a:xfrm>
        </p:grpSpPr>
        <p:graphicFrame>
          <p:nvGraphicFramePr>
            <p:cNvPr id="7" name="Content Placeholder 5">
              <a:extLst>
                <a:ext uri="{FF2B5EF4-FFF2-40B4-BE49-F238E27FC236}">
                  <a16:creationId xmlns:a16="http://schemas.microsoft.com/office/drawing/2014/main" id="{398CFC1B-C87C-6BE8-6F41-7BD528E03864}"/>
                </a:ext>
              </a:extLst>
            </p:cNvPr>
            <p:cNvGraphicFramePr>
              <a:graphicFrameLocks/>
            </p:cNvGraphicFramePr>
            <p:nvPr>
              <p:extLst>
                <p:ext uri="{D42A27DB-BD31-4B8C-83A1-F6EECF244321}">
                  <p14:modId xmlns:p14="http://schemas.microsoft.com/office/powerpoint/2010/main" val="1649600755"/>
                </p:ext>
              </p:extLst>
            </p:nvPr>
          </p:nvGraphicFramePr>
          <p:xfrm>
            <a:off x="4816305" y="973100"/>
            <a:ext cx="7788103" cy="3930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B77FB09D-4DD7-C607-F298-A63CD0BBCBFF}"/>
                </a:ext>
              </a:extLst>
            </p:cNvPr>
            <p:cNvSpPr>
              <a:spLocks noChangeAspect="1"/>
            </p:cNvSpPr>
            <p:nvPr/>
          </p:nvSpPr>
          <p:spPr>
            <a:xfrm rot="2700000">
              <a:off x="8317927" y="2581026"/>
              <a:ext cx="795170" cy="7427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extBox 8">
              <a:extLst>
                <a:ext uri="{FF2B5EF4-FFF2-40B4-BE49-F238E27FC236}">
                  <a16:creationId xmlns:a16="http://schemas.microsoft.com/office/drawing/2014/main" id="{2C1B8359-4E88-DBFB-3B76-F46F4B32C1B1}"/>
                </a:ext>
              </a:extLst>
            </p:cNvPr>
            <p:cNvSpPr txBox="1"/>
            <p:nvPr/>
          </p:nvSpPr>
          <p:spPr>
            <a:xfrm>
              <a:off x="8154879" y="2784296"/>
              <a:ext cx="1095669" cy="574119"/>
            </a:xfrm>
            <a:prstGeom prst="rect">
              <a:avLst/>
            </a:prstGeom>
            <a:noFill/>
          </p:spPr>
          <p:txBody>
            <a:bodyPr wrap="none" rtlCol="0">
              <a:spAutoFit/>
            </a:bodyPr>
            <a:lstStyle/>
            <a:p>
              <a:pPr algn="ctr"/>
              <a:r>
                <a:rPr lang="en-US" sz="1000" b="1">
                  <a:solidFill>
                    <a:schemeClr val="bg1"/>
                  </a:solidFill>
                </a:rPr>
                <a:t>Theological</a:t>
              </a:r>
              <a:br>
                <a:rPr lang="en-US" sz="1000" b="1">
                  <a:solidFill>
                    <a:schemeClr val="bg1"/>
                  </a:solidFill>
                </a:rPr>
              </a:br>
              <a:r>
                <a:rPr lang="en-US" sz="1000" b="1">
                  <a:solidFill>
                    <a:schemeClr val="bg1"/>
                  </a:solidFill>
                </a:rPr>
                <a:t>Vision</a:t>
              </a:r>
            </a:p>
          </p:txBody>
        </p:sp>
        <p:cxnSp>
          <p:nvCxnSpPr>
            <p:cNvPr id="10" name="Straight Arrow Connector 9">
              <a:extLst>
                <a:ext uri="{FF2B5EF4-FFF2-40B4-BE49-F238E27FC236}">
                  <a16:creationId xmlns:a16="http://schemas.microsoft.com/office/drawing/2014/main" id="{FF4EAECF-F460-B385-540C-C0265000B7CD}"/>
                </a:ext>
              </a:extLst>
            </p:cNvPr>
            <p:cNvCxnSpPr>
              <a:cxnSpLocks/>
            </p:cNvCxnSpPr>
            <p:nvPr/>
          </p:nvCxnSpPr>
          <p:spPr>
            <a:xfrm flipH="1">
              <a:off x="8043430" y="2977118"/>
              <a:ext cx="14200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CCD875D-7F25-22DF-E0D8-67784D317529}"/>
                </a:ext>
              </a:extLst>
            </p:cNvPr>
            <p:cNvCxnSpPr>
              <a:cxnSpLocks/>
            </p:cNvCxnSpPr>
            <p:nvPr/>
          </p:nvCxnSpPr>
          <p:spPr>
            <a:xfrm>
              <a:off x="9238417" y="2938539"/>
              <a:ext cx="14200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AE16E6A-E167-BBF0-17F5-14A5B39F65C7}"/>
                </a:ext>
              </a:extLst>
            </p:cNvPr>
            <p:cNvCxnSpPr>
              <a:cxnSpLocks/>
            </p:cNvCxnSpPr>
            <p:nvPr/>
          </p:nvCxnSpPr>
          <p:spPr>
            <a:xfrm rot="16200000">
              <a:off x="8639583" y="2283959"/>
              <a:ext cx="13834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277D968-C512-2FAA-5F7B-1637F08019BD}"/>
                </a:ext>
              </a:extLst>
            </p:cNvPr>
            <p:cNvCxnSpPr>
              <a:cxnSpLocks/>
            </p:cNvCxnSpPr>
            <p:nvPr/>
          </p:nvCxnSpPr>
          <p:spPr>
            <a:xfrm rot="5400000" flipV="1">
              <a:off x="8639583" y="3593919"/>
              <a:ext cx="13834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7740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35EF-CCF4-406A-945D-358C75F0CC66}"/>
              </a:ext>
            </a:extLst>
          </p:cNvPr>
          <p:cNvSpPr>
            <a:spLocks noGrp="1"/>
          </p:cNvSpPr>
          <p:nvPr>
            <p:ph type="title"/>
          </p:nvPr>
        </p:nvSpPr>
        <p:spPr/>
        <p:txBody>
          <a:bodyPr/>
          <a:lstStyle/>
          <a:p>
            <a:r>
              <a:rPr lang="en-US" sz="4000" dirty="0"/>
              <a:t>Alliance Defending Freedom Recommendations</a:t>
            </a:r>
          </a:p>
        </p:txBody>
      </p:sp>
      <p:sp>
        <p:nvSpPr>
          <p:cNvPr id="3" name="Content Placeholder 2">
            <a:extLst>
              <a:ext uri="{FF2B5EF4-FFF2-40B4-BE49-F238E27FC236}">
                <a16:creationId xmlns:a16="http://schemas.microsoft.com/office/drawing/2014/main" id="{ABA68140-FB01-47DE-B7B6-7BBB59760757}"/>
              </a:ext>
            </a:extLst>
          </p:cNvPr>
          <p:cNvSpPr>
            <a:spLocks noGrp="1"/>
          </p:cNvSpPr>
          <p:nvPr>
            <p:ph sz="quarter" idx="10"/>
          </p:nvPr>
        </p:nvSpPr>
        <p:spPr/>
        <p:txBody>
          <a:bodyPr/>
          <a:lstStyle/>
          <a:p>
            <a:r>
              <a:rPr lang="en-US"/>
              <a:t>Free guide &amp; membership information at </a:t>
            </a:r>
            <a:r>
              <a:rPr lang="en-US">
                <a:hlinkClick r:id="rId2"/>
              </a:rPr>
              <a:t>www.adfministryalliance.org</a:t>
            </a:r>
            <a:r>
              <a:rPr lang="en-US"/>
              <a:t> </a:t>
            </a:r>
            <a:endParaRPr lang="en-US" b="1"/>
          </a:p>
          <a:p>
            <a:r>
              <a:rPr lang="en-US"/>
              <a:t>Have the following statements </a:t>
            </a:r>
          </a:p>
          <a:p>
            <a:pPr lvl="1"/>
            <a:r>
              <a:rPr lang="en-US"/>
              <a:t>Statement of Faith</a:t>
            </a:r>
          </a:p>
          <a:p>
            <a:pPr lvl="1"/>
            <a:r>
              <a:rPr lang="en-US"/>
              <a:t>Statement on Marriage and Sexuality</a:t>
            </a:r>
          </a:p>
          <a:p>
            <a:pPr lvl="1"/>
            <a:r>
              <a:rPr lang="en-US"/>
              <a:t>Statement on the Sanctity of Human Life</a:t>
            </a:r>
          </a:p>
          <a:p>
            <a:pPr lvl="1"/>
            <a:r>
              <a:rPr lang="en-US"/>
              <a:t>Statement of Final Authority for Matters of Faith and Conduct</a:t>
            </a:r>
          </a:p>
          <a:p>
            <a:pPr lvl="1"/>
            <a:r>
              <a:rPr lang="en-US"/>
              <a:t>Religious Mission Statement</a:t>
            </a:r>
          </a:p>
          <a:p>
            <a:pPr lvl="1"/>
            <a:r>
              <a:rPr lang="en-US"/>
              <a:t>Code of Christian Conduct</a:t>
            </a:r>
          </a:p>
          <a:p>
            <a:r>
              <a:rPr lang="en-US"/>
              <a:t>Use the following policies &amp; procedures</a:t>
            </a:r>
          </a:p>
          <a:p>
            <a:pPr lvl="1"/>
            <a:r>
              <a:rPr lang="en-US"/>
              <a:t>Religious Employment Criteria</a:t>
            </a:r>
          </a:p>
          <a:p>
            <a:pPr lvl="1"/>
            <a:r>
              <a:rPr lang="en-US"/>
              <a:t>Signed Statement of Faith</a:t>
            </a:r>
          </a:p>
          <a:p>
            <a:pPr lvl="1"/>
            <a:r>
              <a:rPr lang="en-US"/>
              <a:t>Religious Job Description</a:t>
            </a:r>
          </a:p>
          <a:p>
            <a:pPr lvl="1"/>
            <a:r>
              <a:rPr lang="en-US"/>
              <a:t>Facility Use Policy</a:t>
            </a:r>
          </a:p>
          <a:p>
            <a:pPr lvl="1"/>
            <a:r>
              <a:rPr lang="en-US"/>
              <a:t>Emphasize Religious Character throughout organization</a:t>
            </a:r>
          </a:p>
          <a:p>
            <a:endParaRPr lang="en-US"/>
          </a:p>
        </p:txBody>
      </p:sp>
    </p:spTree>
    <p:extLst>
      <p:ext uri="{BB962C8B-B14F-4D97-AF65-F5344CB8AC3E}">
        <p14:creationId xmlns:p14="http://schemas.microsoft.com/office/powerpoint/2010/main" val="175046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8EF84245-8944-6EC2-7E0E-D209D898DF37}"/>
              </a:ext>
            </a:extLst>
          </p:cNvPr>
          <p:cNvCxnSpPr>
            <a:cxnSpLocks/>
          </p:cNvCxnSpPr>
          <p:nvPr/>
        </p:nvCxnSpPr>
        <p:spPr>
          <a:xfrm>
            <a:off x="1115367" y="6530382"/>
            <a:ext cx="9755075" cy="19050"/>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7425AF2-1659-54D1-393E-A9B0CDE7A7F7}"/>
              </a:ext>
            </a:extLst>
          </p:cNvPr>
          <p:cNvCxnSpPr>
            <a:cxnSpLocks/>
          </p:cNvCxnSpPr>
          <p:nvPr/>
        </p:nvCxnSpPr>
        <p:spPr>
          <a:xfrm flipV="1">
            <a:off x="1115366" y="852876"/>
            <a:ext cx="0" cy="5677506"/>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34CC95-3FF0-FC1E-C63E-88F704D85ABF}"/>
              </a:ext>
            </a:extLst>
          </p:cNvPr>
          <p:cNvSpPr txBox="1"/>
          <p:nvPr/>
        </p:nvSpPr>
        <p:spPr>
          <a:xfrm>
            <a:off x="4884497" y="6535144"/>
            <a:ext cx="1949060" cy="369332"/>
          </a:xfrm>
          <a:prstGeom prst="rect">
            <a:avLst/>
          </a:prstGeom>
          <a:noFill/>
        </p:spPr>
        <p:txBody>
          <a:bodyPr wrap="none" rtlCol="0">
            <a:spAutoFit/>
          </a:bodyPr>
          <a:lstStyle/>
          <a:p>
            <a:r>
              <a:rPr lang="en-US"/>
              <a:t>Values Alignment</a:t>
            </a:r>
          </a:p>
        </p:txBody>
      </p:sp>
      <p:sp>
        <p:nvSpPr>
          <p:cNvPr id="9" name="TextBox 8">
            <a:extLst>
              <a:ext uri="{FF2B5EF4-FFF2-40B4-BE49-F238E27FC236}">
                <a16:creationId xmlns:a16="http://schemas.microsoft.com/office/drawing/2014/main" id="{4CB81287-4470-DB4E-AFB7-9B1388241762}"/>
              </a:ext>
            </a:extLst>
          </p:cNvPr>
          <p:cNvSpPr txBox="1"/>
          <p:nvPr/>
        </p:nvSpPr>
        <p:spPr>
          <a:xfrm rot="16200000">
            <a:off x="52478" y="3390902"/>
            <a:ext cx="1756443" cy="369332"/>
          </a:xfrm>
          <a:prstGeom prst="rect">
            <a:avLst/>
          </a:prstGeom>
          <a:noFill/>
        </p:spPr>
        <p:txBody>
          <a:bodyPr wrap="none" rtlCol="0">
            <a:spAutoFit/>
          </a:bodyPr>
          <a:lstStyle/>
          <a:p>
            <a:r>
              <a:rPr lang="en-US"/>
              <a:t>Professionalism</a:t>
            </a:r>
          </a:p>
        </p:txBody>
      </p:sp>
      <p:sp>
        <p:nvSpPr>
          <p:cNvPr id="10" name="TextBox 9">
            <a:extLst>
              <a:ext uri="{FF2B5EF4-FFF2-40B4-BE49-F238E27FC236}">
                <a16:creationId xmlns:a16="http://schemas.microsoft.com/office/drawing/2014/main" id="{200EB458-BC7D-C14C-9DDB-FB02DC141B06}"/>
              </a:ext>
            </a:extLst>
          </p:cNvPr>
          <p:cNvSpPr txBox="1"/>
          <p:nvPr/>
        </p:nvSpPr>
        <p:spPr>
          <a:xfrm>
            <a:off x="4884497" y="6080216"/>
            <a:ext cx="2363660" cy="338554"/>
          </a:xfrm>
          <a:prstGeom prst="rect">
            <a:avLst/>
          </a:prstGeom>
          <a:noFill/>
        </p:spPr>
        <p:txBody>
          <a:bodyPr wrap="none" rtlCol="0">
            <a:spAutoFit/>
          </a:bodyPr>
          <a:lstStyle/>
          <a:p>
            <a:r>
              <a:rPr lang="en-US" sz="1600"/>
              <a:t>3. Hiring Program Grads</a:t>
            </a:r>
          </a:p>
        </p:txBody>
      </p:sp>
      <p:sp>
        <p:nvSpPr>
          <p:cNvPr id="11" name="TextBox 10">
            <a:extLst>
              <a:ext uri="{FF2B5EF4-FFF2-40B4-BE49-F238E27FC236}">
                <a16:creationId xmlns:a16="http://schemas.microsoft.com/office/drawing/2014/main" id="{07327E95-EE8C-7E33-566D-FCF8E05FCE58}"/>
              </a:ext>
            </a:extLst>
          </p:cNvPr>
          <p:cNvSpPr txBox="1"/>
          <p:nvPr/>
        </p:nvSpPr>
        <p:spPr>
          <a:xfrm>
            <a:off x="1228013" y="1604568"/>
            <a:ext cx="2177199" cy="584775"/>
          </a:xfrm>
          <a:prstGeom prst="rect">
            <a:avLst/>
          </a:prstGeom>
          <a:noFill/>
        </p:spPr>
        <p:txBody>
          <a:bodyPr wrap="none" rtlCol="0">
            <a:spAutoFit/>
          </a:bodyPr>
          <a:lstStyle/>
          <a:p>
            <a:r>
              <a:rPr lang="en-US" sz="1600"/>
              <a:t>1. Hiring Professionals</a:t>
            </a:r>
            <a:br>
              <a:rPr lang="en-US" sz="1600"/>
            </a:br>
            <a:r>
              <a:rPr lang="en-US" sz="1600"/>
              <a:t>Externally</a:t>
            </a:r>
          </a:p>
        </p:txBody>
      </p:sp>
      <p:sp>
        <p:nvSpPr>
          <p:cNvPr id="12" name="TextBox 11">
            <a:extLst>
              <a:ext uri="{FF2B5EF4-FFF2-40B4-BE49-F238E27FC236}">
                <a16:creationId xmlns:a16="http://schemas.microsoft.com/office/drawing/2014/main" id="{D01EF77C-18E8-A509-528D-2E3CC9A0A62E}"/>
              </a:ext>
            </a:extLst>
          </p:cNvPr>
          <p:cNvSpPr txBox="1"/>
          <p:nvPr/>
        </p:nvSpPr>
        <p:spPr>
          <a:xfrm>
            <a:off x="4368353" y="2825822"/>
            <a:ext cx="1868140" cy="584775"/>
          </a:xfrm>
          <a:prstGeom prst="rect">
            <a:avLst/>
          </a:prstGeom>
          <a:noFill/>
        </p:spPr>
        <p:txBody>
          <a:bodyPr wrap="none" rtlCol="0">
            <a:spAutoFit/>
          </a:bodyPr>
          <a:lstStyle/>
          <a:p>
            <a:r>
              <a:rPr lang="en-US" sz="1600"/>
              <a:t>2. Promoting Staff </a:t>
            </a:r>
          </a:p>
          <a:p>
            <a:r>
              <a:rPr lang="en-US" sz="1600"/>
              <a:t>from within</a:t>
            </a:r>
          </a:p>
        </p:txBody>
      </p:sp>
      <p:sp>
        <p:nvSpPr>
          <p:cNvPr id="14" name="Arc 13">
            <a:extLst>
              <a:ext uri="{FF2B5EF4-FFF2-40B4-BE49-F238E27FC236}">
                <a16:creationId xmlns:a16="http://schemas.microsoft.com/office/drawing/2014/main" id="{D25B2AAF-8602-BBA1-09DB-D1A24E97A233}"/>
              </a:ext>
            </a:extLst>
          </p:cNvPr>
          <p:cNvSpPr/>
          <p:nvPr/>
        </p:nvSpPr>
        <p:spPr>
          <a:xfrm>
            <a:off x="-2792450" y="1561111"/>
            <a:ext cx="10103205" cy="7765558"/>
          </a:xfrm>
          <a:prstGeom prst="arc">
            <a:avLst>
              <a:gd name="adj1" fmla="val 15427180"/>
              <a:gd name="adj2" fmla="val 585689"/>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FAAF0196-F12F-0543-2BDB-E348E6A3BE1D}"/>
              </a:ext>
            </a:extLst>
          </p:cNvPr>
          <p:cNvSpPr txBox="1"/>
          <p:nvPr/>
        </p:nvSpPr>
        <p:spPr>
          <a:xfrm>
            <a:off x="0" y="-35608"/>
            <a:ext cx="12192000" cy="461665"/>
          </a:xfrm>
          <a:prstGeom prst="rect">
            <a:avLst/>
          </a:prstGeom>
          <a:solidFill>
            <a:schemeClr val="accent1"/>
          </a:solidFill>
        </p:spPr>
        <p:txBody>
          <a:bodyPr wrap="square" rtlCol="0">
            <a:spAutoFit/>
          </a:bodyPr>
          <a:lstStyle/>
          <a:p>
            <a:pPr algn="ctr"/>
            <a:r>
              <a:rPr lang="en-US" sz="2400" b="1">
                <a:solidFill>
                  <a:schemeClr val="bg1"/>
                </a:solidFill>
              </a:rPr>
              <a:t>Strategic Options to Professionalize without Compromising Values</a:t>
            </a:r>
          </a:p>
        </p:txBody>
      </p:sp>
      <p:sp>
        <p:nvSpPr>
          <p:cNvPr id="18" name="TextBox 17">
            <a:extLst>
              <a:ext uri="{FF2B5EF4-FFF2-40B4-BE49-F238E27FC236}">
                <a16:creationId xmlns:a16="http://schemas.microsoft.com/office/drawing/2014/main" id="{217CE637-93D1-6FB8-354D-D9CC3DD3F1A1}"/>
              </a:ext>
            </a:extLst>
          </p:cNvPr>
          <p:cNvSpPr txBox="1"/>
          <p:nvPr/>
        </p:nvSpPr>
        <p:spPr>
          <a:xfrm>
            <a:off x="5300576" y="855246"/>
            <a:ext cx="2404826" cy="584775"/>
          </a:xfrm>
          <a:prstGeom prst="rect">
            <a:avLst/>
          </a:prstGeom>
          <a:noFill/>
        </p:spPr>
        <p:txBody>
          <a:bodyPr wrap="none" rtlCol="0">
            <a:spAutoFit/>
          </a:bodyPr>
          <a:lstStyle/>
          <a:p>
            <a:r>
              <a:rPr lang="en-US" sz="1600"/>
              <a:t>Hiring Professionals with</a:t>
            </a:r>
          </a:p>
          <a:p>
            <a:r>
              <a:rPr lang="en-US" sz="1600"/>
              <a:t>Intensive Values Training</a:t>
            </a:r>
          </a:p>
        </p:txBody>
      </p:sp>
      <p:sp>
        <p:nvSpPr>
          <p:cNvPr id="19" name="TextBox 18">
            <a:extLst>
              <a:ext uri="{FF2B5EF4-FFF2-40B4-BE49-F238E27FC236}">
                <a16:creationId xmlns:a16="http://schemas.microsoft.com/office/drawing/2014/main" id="{4E7893E3-EA40-2C08-3F16-A4ABAA6A694F}"/>
              </a:ext>
            </a:extLst>
          </p:cNvPr>
          <p:cNvSpPr txBox="1"/>
          <p:nvPr/>
        </p:nvSpPr>
        <p:spPr>
          <a:xfrm>
            <a:off x="7603906" y="2020067"/>
            <a:ext cx="2731261" cy="584775"/>
          </a:xfrm>
          <a:prstGeom prst="rect">
            <a:avLst/>
          </a:prstGeom>
          <a:noFill/>
        </p:spPr>
        <p:txBody>
          <a:bodyPr wrap="none" rtlCol="0">
            <a:spAutoFit/>
          </a:bodyPr>
          <a:lstStyle/>
          <a:p>
            <a:r>
              <a:rPr lang="en-US" sz="1600"/>
              <a:t>Promoting staff from within </a:t>
            </a:r>
          </a:p>
          <a:p>
            <a:r>
              <a:rPr lang="en-US" sz="1600"/>
              <a:t>with Intensive Training</a:t>
            </a:r>
          </a:p>
        </p:txBody>
      </p:sp>
      <p:sp>
        <p:nvSpPr>
          <p:cNvPr id="20" name="TextBox 19">
            <a:extLst>
              <a:ext uri="{FF2B5EF4-FFF2-40B4-BE49-F238E27FC236}">
                <a16:creationId xmlns:a16="http://schemas.microsoft.com/office/drawing/2014/main" id="{31887C0E-2E84-E983-D265-801D5E4D6D54}"/>
              </a:ext>
            </a:extLst>
          </p:cNvPr>
          <p:cNvSpPr txBox="1"/>
          <p:nvPr/>
        </p:nvSpPr>
        <p:spPr>
          <a:xfrm>
            <a:off x="7505829" y="4262483"/>
            <a:ext cx="2196627" cy="584775"/>
          </a:xfrm>
          <a:prstGeom prst="rect">
            <a:avLst/>
          </a:prstGeom>
          <a:noFill/>
        </p:spPr>
        <p:txBody>
          <a:bodyPr wrap="none" rtlCol="0">
            <a:spAutoFit/>
          </a:bodyPr>
          <a:lstStyle/>
          <a:p>
            <a:r>
              <a:rPr lang="en-US" sz="1600"/>
              <a:t>Hiring Program Grads</a:t>
            </a:r>
            <a:br>
              <a:rPr lang="en-US" sz="1600"/>
            </a:br>
            <a:r>
              <a:rPr lang="en-US" sz="1600"/>
              <a:t>with Intensive Training</a:t>
            </a:r>
          </a:p>
        </p:txBody>
      </p:sp>
      <p:sp>
        <p:nvSpPr>
          <p:cNvPr id="21" name="TextBox 20">
            <a:extLst>
              <a:ext uri="{FF2B5EF4-FFF2-40B4-BE49-F238E27FC236}">
                <a16:creationId xmlns:a16="http://schemas.microsoft.com/office/drawing/2014/main" id="{BA935846-15FC-14AC-7A32-4B7C016CEFEC}"/>
              </a:ext>
            </a:extLst>
          </p:cNvPr>
          <p:cNvSpPr txBox="1"/>
          <p:nvPr/>
        </p:nvSpPr>
        <p:spPr>
          <a:xfrm rot="4053526">
            <a:off x="6540439" y="3946501"/>
            <a:ext cx="1017458" cy="461665"/>
          </a:xfrm>
          <a:prstGeom prst="rect">
            <a:avLst/>
          </a:prstGeom>
          <a:noFill/>
        </p:spPr>
        <p:txBody>
          <a:bodyPr wrap="none" rtlCol="0">
            <a:spAutoFit/>
          </a:bodyPr>
          <a:lstStyle/>
          <a:p>
            <a:r>
              <a:rPr lang="en-US" sz="1200" i="1">
                <a:solidFill>
                  <a:srgbClr val="FF0000"/>
                </a:solidFill>
              </a:rPr>
              <a:t>Frontier of </a:t>
            </a:r>
            <a:br>
              <a:rPr lang="en-US" sz="1200" i="1">
                <a:solidFill>
                  <a:srgbClr val="FF0000"/>
                </a:solidFill>
              </a:rPr>
            </a:br>
            <a:r>
              <a:rPr lang="en-US" sz="1200" i="1">
                <a:solidFill>
                  <a:srgbClr val="FF0000"/>
                </a:solidFill>
              </a:rPr>
              <a:t>Staff Quality</a:t>
            </a:r>
          </a:p>
        </p:txBody>
      </p:sp>
      <p:sp>
        <p:nvSpPr>
          <p:cNvPr id="22" name="Arc 21">
            <a:extLst>
              <a:ext uri="{FF2B5EF4-FFF2-40B4-BE49-F238E27FC236}">
                <a16:creationId xmlns:a16="http://schemas.microsoft.com/office/drawing/2014/main" id="{74B893C9-E703-6CCE-DE71-ED465ED02E9E}"/>
              </a:ext>
            </a:extLst>
          </p:cNvPr>
          <p:cNvSpPr/>
          <p:nvPr/>
        </p:nvSpPr>
        <p:spPr>
          <a:xfrm>
            <a:off x="-308110" y="852876"/>
            <a:ext cx="10103205" cy="7765558"/>
          </a:xfrm>
          <a:prstGeom prst="arc">
            <a:avLst>
              <a:gd name="adj1" fmla="val 15427180"/>
              <a:gd name="adj2" fmla="val 585689"/>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11131343-6730-D21E-90DC-47189AA62B2F}"/>
              </a:ext>
            </a:extLst>
          </p:cNvPr>
          <p:cNvSpPr txBox="1"/>
          <p:nvPr/>
        </p:nvSpPr>
        <p:spPr>
          <a:xfrm rot="4053526">
            <a:off x="9104414" y="3442388"/>
            <a:ext cx="1017458" cy="461665"/>
          </a:xfrm>
          <a:prstGeom prst="rect">
            <a:avLst/>
          </a:prstGeom>
          <a:noFill/>
        </p:spPr>
        <p:txBody>
          <a:bodyPr wrap="none" rtlCol="0">
            <a:spAutoFit/>
          </a:bodyPr>
          <a:lstStyle/>
          <a:p>
            <a:r>
              <a:rPr lang="en-US" sz="1200" i="1">
                <a:solidFill>
                  <a:srgbClr val="FF0000"/>
                </a:solidFill>
              </a:rPr>
              <a:t>Frontier of </a:t>
            </a:r>
            <a:br>
              <a:rPr lang="en-US" sz="1200" i="1">
                <a:solidFill>
                  <a:srgbClr val="FF0000"/>
                </a:solidFill>
              </a:rPr>
            </a:br>
            <a:r>
              <a:rPr lang="en-US" sz="1200" i="1">
                <a:solidFill>
                  <a:srgbClr val="FF0000"/>
                </a:solidFill>
              </a:rPr>
              <a:t>Staff Quality</a:t>
            </a:r>
          </a:p>
        </p:txBody>
      </p:sp>
      <p:sp>
        <p:nvSpPr>
          <p:cNvPr id="24" name="Arrow: Right 23">
            <a:extLst>
              <a:ext uri="{FF2B5EF4-FFF2-40B4-BE49-F238E27FC236}">
                <a16:creationId xmlns:a16="http://schemas.microsoft.com/office/drawing/2014/main" id="{0AA27AD8-0F66-69E5-AF95-7FDCDAC729DE}"/>
              </a:ext>
            </a:extLst>
          </p:cNvPr>
          <p:cNvSpPr/>
          <p:nvPr/>
        </p:nvSpPr>
        <p:spPr>
          <a:xfrm rot="17464442">
            <a:off x="7645081" y="5290064"/>
            <a:ext cx="804505" cy="285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A1AAE5FF-0F1A-C6C1-8F41-A88B277810D8}"/>
              </a:ext>
            </a:extLst>
          </p:cNvPr>
          <p:cNvSpPr/>
          <p:nvPr/>
        </p:nvSpPr>
        <p:spPr>
          <a:xfrm rot="19857474">
            <a:off x="6829580" y="2641847"/>
            <a:ext cx="800399" cy="328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1EA0FDB5-D2E2-FA96-41BE-3B17C4690563}"/>
              </a:ext>
            </a:extLst>
          </p:cNvPr>
          <p:cNvSpPr/>
          <p:nvPr/>
        </p:nvSpPr>
        <p:spPr>
          <a:xfrm rot="21328494">
            <a:off x="4317598" y="1153429"/>
            <a:ext cx="556488" cy="285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7076209-BA40-AB28-65EA-9CA772BDB292}"/>
              </a:ext>
            </a:extLst>
          </p:cNvPr>
          <p:cNvSpPr txBox="1"/>
          <p:nvPr/>
        </p:nvSpPr>
        <p:spPr>
          <a:xfrm>
            <a:off x="1386677" y="475663"/>
            <a:ext cx="8193269" cy="369332"/>
          </a:xfrm>
          <a:prstGeom prst="rect">
            <a:avLst/>
          </a:prstGeom>
          <a:noFill/>
        </p:spPr>
        <p:txBody>
          <a:bodyPr wrap="none" rtlCol="0">
            <a:spAutoFit/>
          </a:bodyPr>
          <a:lstStyle/>
          <a:p>
            <a:r>
              <a:rPr lang="en-US" b="1">
                <a:solidFill>
                  <a:srgbClr val="FF0000"/>
                </a:solidFill>
              </a:rPr>
              <a:t>CVU Enables Partner Ministries to Increase Staff Training by 200% to 400%</a:t>
            </a:r>
          </a:p>
        </p:txBody>
      </p:sp>
      <p:sp>
        <p:nvSpPr>
          <p:cNvPr id="2" name="TextBox 1">
            <a:extLst>
              <a:ext uri="{FF2B5EF4-FFF2-40B4-BE49-F238E27FC236}">
                <a16:creationId xmlns:a16="http://schemas.microsoft.com/office/drawing/2014/main" id="{E0023A2A-35E3-E146-CF12-640CEC1B8D11}"/>
              </a:ext>
            </a:extLst>
          </p:cNvPr>
          <p:cNvSpPr txBox="1"/>
          <p:nvPr/>
        </p:nvSpPr>
        <p:spPr>
          <a:xfrm>
            <a:off x="1261743" y="2185201"/>
            <a:ext cx="2218171" cy="646331"/>
          </a:xfrm>
          <a:prstGeom prst="rect">
            <a:avLst/>
          </a:prstGeom>
          <a:noFill/>
        </p:spPr>
        <p:txBody>
          <a:bodyPr wrap="none" rtlCol="0">
            <a:spAutoFit/>
          </a:bodyPr>
          <a:lstStyle>
            <a:defPPr>
              <a:defRPr lang="en-US"/>
            </a:defPPr>
            <a:lvl1pPr>
              <a:defRPr b="1">
                <a:solidFill>
                  <a:srgbClr val="FF0000"/>
                </a:solidFill>
              </a:defRPr>
            </a:lvl1pPr>
          </a:lstStyle>
          <a:p>
            <a:r>
              <a:rPr lang="en-US"/>
              <a:t>Increases</a:t>
            </a:r>
          </a:p>
          <a:p>
            <a:r>
              <a:rPr lang="en-US"/>
              <a:t>Secularization Risk</a:t>
            </a:r>
          </a:p>
        </p:txBody>
      </p:sp>
      <p:sp>
        <p:nvSpPr>
          <p:cNvPr id="4" name="Oval 3">
            <a:extLst>
              <a:ext uri="{FF2B5EF4-FFF2-40B4-BE49-F238E27FC236}">
                <a16:creationId xmlns:a16="http://schemas.microsoft.com/office/drawing/2014/main" id="{366A8CF8-18BB-C429-DBEE-DE5CFF6F4DF0}"/>
              </a:ext>
            </a:extLst>
          </p:cNvPr>
          <p:cNvSpPr>
            <a:spLocks noChangeAspect="1"/>
          </p:cNvSpPr>
          <p:nvPr/>
        </p:nvSpPr>
        <p:spPr>
          <a:xfrm>
            <a:off x="6298674" y="4839689"/>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ADC369C-080C-760F-E6B4-D353B1C1D787}"/>
              </a:ext>
            </a:extLst>
          </p:cNvPr>
          <p:cNvSpPr txBox="1"/>
          <p:nvPr/>
        </p:nvSpPr>
        <p:spPr>
          <a:xfrm>
            <a:off x="6236493" y="5023940"/>
            <a:ext cx="986167" cy="523220"/>
          </a:xfrm>
          <a:prstGeom prst="rect">
            <a:avLst/>
          </a:prstGeom>
          <a:noFill/>
        </p:spPr>
        <p:txBody>
          <a:bodyPr wrap="none" rtlCol="0">
            <a:spAutoFit/>
          </a:bodyPr>
          <a:lstStyle/>
          <a:p>
            <a:pPr algn="ctr"/>
            <a:r>
              <a:rPr lang="en-US" sz="1400" b="1" dirty="0">
                <a:solidFill>
                  <a:schemeClr val="bg1"/>
                </a:solidFill>
              </a:rPr>
              <a:t>1</a:t>
            </a:r>
            <a:br>
              <a:rPr lang="en-US" sz="1400" b="1" dirty="0">
                <a:solidFill>
                  <a:schemeClr val="bg1"/>
                </a:solidFill>
              </a:rPr>
            </a:br>
            <a:r>
              <a:rPr lang="en-US" sz="1400" b="1" dirty="0">
                <a:solidFill>
                  <a:schemeClr val="bg1"/>
                </a:solidFill>
              </a:rPr>
              <a:t>Founding</a:t>
            </a:r>
          </a:p>
        </p:txBody>
      </p:sp>
      <p:sp>
        <p:nvSpPr>
          <p:cNvPr id="13" name="Oval 12">
            <a:extLst>
              <a:ext uri="{FF2B5EF4-FFF2-40B4-BE49-F238E27FC236}">
                <a16:creationId xmlns:a16="http://schemas.microsoft.com/office/drawing/2014/main" id="{DE481532-58B5-2829-FCC1-7B1EA07A2775}"/>
              </a:ext>
            </a:extLst>
          </p:cNvPr>
          <p:cNvSpPr>
            <a:spLocks noChangeAspect="1"/>
          </p:cNvSpPr>
          <p:nvPr/>
        </p:nvSpPr>
        <p:spPr>
          <a:xfrm>
            <a:off x="5434893" y="310336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9460132-D7B3-AEB6-925E-E28A79B11921}"/>
              </a:ext>
            </a:extLst>
          </p:cNvPr>
          <p:cNvSpPr txBox="1"/>
          <p:nvPr/>
        </p:nvSpPr>
        <p:spPr>
          <a:xfrm>
            <a:off x="5486207" y="3262808"/>
            <a:ext cx="790601" cy="523220"/>
          </a:xfrm>
          <a:prstGeom prst="rect">
            <a:avLst/>
          </a:prstGeom>
          <a:noFill/>
        </p:spPr>
        <p:txBody>
          <a:bodyPr wrap="none" rtlCol="0">
            <a:spAutoFit/>
          </a:bodyPr>
          <a:lstStyle/>
          <a:p>
            <a:pPr algn="ctr"/>
            <a:r>
              <a:rPr lang="en-US" sz="1400" b="1" dirty="0">
                <a:solidFill>
                  <a:schemeClr val="bg1"/>
                </a:solidFill>
              </a:rPr>
              <a:t>2</a:t>
            </a:r>
            <a:br>
              <a:rPr lang="en-US" sz="1400" b="1" dirty="0">
                <a:solidFill>
                  <a:schemeClr val="bg1"/>
                </a:solidFill>
              </a:rPr>
            </a:br>
            <a:r>
              <a:rPr lang="en-US" sz="1400" b="1" dirty="0">
                <a:solidFill>
                  <a:schemeClr val="bg1"/>
                </a:solidFill>
              </a:rPr>
              <a:t>Scaling</a:t>
            </a:r>
          </a:p>
        </p:txBody>
      </p:sp>
      <p:sp>
        <p:nvSpPr>
          <p:cNvPr id="17" name="Oval 16">
            <a:extLst>
              <a:ext uri="{FF2B5EF4-FFF2-40B4-BE49-F238E27FC236}">
                <a16:creationId xmlns:a16="http://schemas.microsoft.com/office/drawing/2014/main" id="{A5752AC0-40BD-278A-F043-3BF6910F3950}"/>
              </a:ext>
            </a:extLst>
          </p:cNvPr>
          <p:cNvSpPr>
            <a:spLocks noChangeAspect="1"/>
          </p:cNvSpPr>
          <p:nvPr/>
        </p:nvSpPr>
        <p:spPr>
          <a:xfrm>
            <a:off x="3849987" y="1887649"/>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34AF20B5-B1A7-B1A4-CA3C-79F27554E36E}"/>
              </a:ext>
            </a:extLst>
          </p:cNvPr>
          <p:cNvSpPr txBox="1"/>
          <p:nvPr/>
        </p:nvSpPr>
        <p:spPr>
          <a:xfrm>
            <a:off x="3758794" y="1971353"/>
            <a:ext cx="1066126" cy="738664"/>
          </a:xfrm>
          <a:prstGeom prst="rect">
            <a:avLst/>
          </a:prstGeom>
          <a:noFill/>
        </p:spPr>
        <p:txBody>
          <a:bodyPr wrap="none" rtlCol="0">
            <a:spAutoFit/>
          </a:bodyPr>
          <a:lstStyle/>
          <a:p>
            <a:pPr algn="ctr"/>
            <a:r>
              <a:rPr lang="en-US" sz="1400" b="1" dirty="0">
                <a:solidFill>
                  <a:schemeClr val="bg1"/>
                </a:solidFill>
              </a:rPr>
              <a:t>3</a:t>
            </a:r>
          </a:p>
          <a:p>
            <a:pPr algn="ctr"/>
            <a:r>
              <a:rPr lang="en-US" sz="1400" b="1" dirty="0">
                <a:solidFill>
                  <a:schemeClr val="bg1"/>
                </a:solidFill>
              </a:rPr>
              <a:t>Profession</a:t>
            </a:r>
          </a:p>
          <a:p>
            <a:pPr algn="ctr"/>
            <a:r>
              <a:rPr lang="en-US" sz="1400" b="1" dirty="0" err="1">
                <a:solidFill>
                  <a:schemeClr val="bg1"/>
                </a:solidFill>
              </a:rPr>
              <a:t>alizing</a:t>
            </a:r>
            <a:endParaRPr lang="en-US" sz="1400" b="1" dirty="0">
              <a:solidFill>
                <a:schemeClr val="bg1"/>
              </a:solidFill>
            </a:endParaRPr>
          </a:p>
        </p:txBody>
      </p:sp>
    </p:spTree>
    <p:extLst>
      <p:ext uri="{BB962C8B-B14F-4D97-AF65-F5344CB8AC3E}">
        <p14:creationId xmlns:p14="http://schemas.microsoft.com/office/powerpoint/2010/main" val="240982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animBg="1"/>
      <p:bldP spid="18" grpId="0"/>
      <p:bldP spid="19" grpId="0"/>
      <p:bldP spid="20" grpId="0"/>
      <p:bldP spid="21" grpId="0"/>
      <p:bldP spid="22" grpId="0" animBg="1"/>
      <p:bldP spid="23" grpId="0"/>
      <p:bldP spid="24" grpId="0" animBg="1"/>
      <p:bldP spid="25" grpId="0" animBg="1"/>
      <p:bldP spid="26" grpId="0" animBg="1"/>
      <p:bldP spid="3" grpId="0"/>
      <p:bldP spid="2" grpId="0"/>
      <p:bldP spid="4" grpId="0" animBg="1"/>
      <p:bldP spid="7" grpId="0"/>
      <p:bldP spid="13" grpId="0" animBg="1"/>
      <p:bldP spid="15" grpId="0"/>
      <p:bldP spid="17" grpId="0" animBg="1"/>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3E82-3AFC-45E9-ADD3-4ECA63B3ED3C}"/>
              </a:ext>
            </a:extLst>
          </p:cNvPr>
          <p:cNvSpPr>
            <a:spLocks noGrp="1"/>
          </p:cNvSpPr>
          <p:nvPr>
            <p:ph type="title"/>
          </p:nvPr>
        </p:nvSpPr>
        <p:spPr/>
        <p:txBody>
          <a:bodyPr>
            <a:normAutofit fontScale="90000"/>
          </a:bodyPr>
          <a:lstStyle/>
          <a:p>
            <a:r>
              <a:rPr lang="en-US"/>
              <a:t>Ministry Emphasis in Wesleyan Quadrilateral for in Earlier Stages</a:t>
            </a:r>
          </a:p>
        </p:txBody>
      </p:sp>
      <p:graphicFrame>
        <p:nvGraphicFramePr>
          <p:cNvPr id="4" name="Content Placeholder 3">
            <a:extLst>
              <a:ext uri="{FF2B5EF4-FFF2-40B4-BE49-F238E27FC236}">
                <a16:creationId xmlns:a16="http://schemas.microsoft.com/office/drawing/2014/main" id="{5F3C21F5-80BB-4583-AFA2-6EE6B9676EEE}"/>
              </a:ext>
            </a:extLst>
          </p:cNvPr>
          <p:cNvGraphicFramePr>
            <a:graphicFrameLocks noGrp="1"/>
          </p:cNvGraphicFramePr>
          <p:nvPr>
            <p:ph idx="4294967295"/>
            <p:extLst>
              <p:ext uri="{D42A27DB-BD31-4B8C-83A1-F6EECF244321}">
                <p14:modId xmlns:p14="http://schemas.microsoft.com/office/powerpoint/2010/main" val="2520247852"/>
              </p:ext>
            </p:extLst>
          </p:nvPr>
        </p:nvGraphicFramePr>
        <p:xfrm>
          <a:off x="1737604" y="1390795"/>
          <a:ext cx="8623304" cy="4006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D4E10F1-8C89-41CC-A6D2-B6B8A1182AF8}"/>
              </a:ext>
            </a:extLst>
          </p:cNvPr>
          <p:cNvSpPr txBox="1"/>
          <p:nvPr/>
        </p:nvSpPr>
        <p:spPr>
          <a:xfrm>
            <a:off x="6274900" y="5397024"/>
            <a:ext cx="5540252" cy="369332"/>
          </a:xfrm>
          <a:prstGeom prst="rect">
            <a:avLst/>
          </a:prstGeom>
          <a:noFill/>
        </p:spPr>
        <p:txBody>
          <a:bodyPr wrap="square" rtlCol="0">
            <a:spAutoFit/>
          </a:bodyPr>
          <a:lstStyle/>
          <a:p>
            <a:r>
              <a:rPr lang="en-US" b="1"/>
              <a:t>Fields: Science, Social Science, Counseling</a:t>
            </a:r>
            <a:endParaRPr lang="en-US"/>
          </a:p>
        </p:txBody>
      </p:sp>
      <p:sp>
        <p:nvSpPr>
          <p:cNvPr id="9" name="TextBox 8">
            <a:extLst>
              <a:ext uri="{FF2B5EF4-FFF2-40B4-BE49-F238E27FC236}">
                <a16:creationId xmlns:a16="http://schemas.microsoft.com/office/drawing/2014/main" id="{3D1EA07C-3A63-107E-EAFF-1C82B6900F65}"/>
              </a:ext>
            </a:extLst>
          </p:cNvPr>
          <p:cNvSpPr txBox="1"/>
          <p:nvPr/>
        </p:nvSpPr>
        <p:spPr>
          <a:xfrm>
            <a:off x="1050424" y="5397024"/>
            <a:ext cx="4876848" cy="369332"/>
          </a:xfrm>
          <a:prstGeom prst="rect">
            <a:avLst/>
          </a:prstGeom>
          <a:noFill/>
        </p:spPr>
        <p:txBody>
          <a:bodyPr wrap="none" rtlCol="0">
            <a:spAutoFit/>
          </a:bodyPr>
          <a:lstStyle/>
          <a:p>
            <a:r>
              <a:rPr lang="en-US" b="1"/>
              <a:t>Fields: Business, Leadership, Nonprofit Mgt</a:t>
            </a:r>
          </a:p>
        </p:txBody>
      </p:sp>
      <p:sp>
        <p:nvSpPr>
          <p:cNvPr id="10" name="TextBox 9">
            <a:extLst>
              <a:ext uri="{FF2B5EF4-FFF2-40B4-BE49-F238E27FC236}">
                <a16:creationId xmlns:a16="http://schemas.microsoft.com/office/drawing/2014/main" id="{10A629CB-DC0F-AF95-0277-E3133C32B70C}"/>
              </a:ext>
            </a:extLst>
          </p:cNvPr>
          <p:cNvSpPr txBox="1"/>
          <p:nvPr/>
        </p:nvSpPr>
        <p:spPr>
          <a:xfrm>
            <a:off x="6458341" y="1016179"/>
            <a:ext cx="1728678" cy="369332"/>
          </a:xfrm>
          <a:prstGeom prst="rect">
            <a:avLst/>
          </a:prstGeom>
          <a:noFill/>
        </p:spPr>
        <p:txBody>
          <a:bodyPr wrap="none" rtlCol="0">
            <a:spAutoFit/>
          </a:bodyPr>
          <a:lstStyle/>
          <a:p>
            <a:r>
              <a:rPr lang="en-US" b="1"/>
              <a:t>Fields: History</a:t>
            </a:r>
          </a:p>
        </p:txBody>
      </p:sp>
      <p:sp>
        <p:nvSpPr>
          <p:cNvPr id="11" name="TextBox 10">
            <a:extLst>
              <a:ext uri="{FF2B5EF4-FFF2-40B4-BE49-F238E27FC236}">
                <a16:creationId xmlns:a16="http://schemas.microsoft.com/office/drawing/2014/main" id="{3FF2FC9D-C686-F455-D383-05DA764B43FF}"/>
              </a:ext>
            </a:extLst>
          </p:cNvPr>
          <p:cNvSpPr txBox="1"/>
          <p:nvPr/>
        </p:nvSpPr>
        <p:spPr>
          <a:xfrm>
            <a:off x="1620683" y="988589"/>
            <a:ext cx="2879314" cy="369332"/>
          </a:xfrm>
          <a:prstGeom prst="rect">
            <a:avLst/>
          </a:prstGeom>
          <a:noFill/>
        </p:spPr>
        <p:txBody>
          <a:bodyPr wrap="none" rtlCol="0">
            <a:spAutoFit/>
          </a:bodyPr>
          <a:lstStyle/>
          <a:p>
            <a:r>
              <a:rPr lang="en-US" b="1"/>
              <a:t> Fields: Bible &amp; Theology</a:t>
            </a:r>
          </a:p>
        </p:txBody>
      </p:sp>
      <p:sp>
        <p:nvSpPr>
          <p:cNvPr id="15" name="Right Brace 14">
            <a:extLst>
              <a:ext uri="{FF2B5EF4-FFF2-40B4-BE49-F238E27FC236}">
                <a16:creationId xmlns:a16="http://schemas.microsoft.com/office/drawing/2014/main" id="{48B5EEC2-0DC6-DC35-F25B-5C2E33C168CA}"/>
              </a:ext>
            </a:extLst>
          </p:cNvPr>
          <p:cNvSpPr/>
          <p:nvPr/>
        </p:nvSpPr>
        <p:spPr>
          <a:xfrm rot="16200000" flipV="1">
            <a:off x="5977895" y="-3931110"/>
            <a:ext cx="236212" cy="9645653"/>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343C8E7C-A915-ADB4-6587-A421BF98F3D2}"/>
              </a:ext>
            </a:extLst>
          </p:cNvPr>
          <p:cNvSpPr txBox="1"/>
          <p:nvPr/>
        </p:nvSpPr>
        <p:spPr>
          <a:xfrm>
            <a:off x="1620683" y="473862"/>
            <a:ext cx="9161290" cy="338554"/>
          </a:xfrm>
          <a:prstGeom prst="rect">
            <a:avLst/>
          </a:prstGeom>
          <a:noFill/>
        </p:spPr>
        <p:txBody>
          <a:bodyPr wrap="none" rtlCol="0">
            <a:spAutoFit/>
          </a:bodyPr>
          <a:lstStyle/>
          <a:p>
            <a:r>
              <a:rPr lang="en-US" sz="1600" b="1">
                <a:solidFill>
                  <a:srgbClr val="FF0000"/>
                </a:solidFill>
              </a:rPr>
              <a:t>Leadership dominated by those with “ministry” background &amp; long history with organization</a:t>
            </a:r>
          </a:p>
        </p:txBody>
      </p:sp>
    </p:spTree>
    <p:extLst>
      <p:ext uri="{BB962C8B-B14F-4D97-AF65-F5344CB8AC3E}">
        <p14:creationId xmlns:p14="http://schemas.microsoft.com/office/powerpoint/2010/main" val="1442342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3E82-3AFC-45E9-ADD3-4ECA63B3ED3C}"/>
              </a:ext>
            </a:extLst>
          </p:cNvPr>
          <p:cNvSpPr>
            <a:spLocks noGrp="1"/>
          </p:cNvSpPr>
          <p:nvPr>
            <p:ph type="title"/>
          </p:nvPr>
        </p:nvSpPr>
        <p:spPr/>
        <p:txBody>
          <a:bodyPr>
            <a:normAutofit fontScale="90000"/>
          </a:bodyPr>
          <a:lstStyle/>
          <a:p>
            <a:r>
              <a:rPr lang="en-US"/>
              <a:t>How Imbalanced Emphasis in Wesleyan Quadrilateral Creates Secularization</a:t>
            </a:r>
          </a:p>
        </p:txBody>
      </p:sp>
      <p:graphicFrame>
        <p:nvGraphicFramePr>
          <p:cNvPr id="4" name="Content Placeholder 3">
            <a:extLst>
              <a:ext uri="{FF2B5EF4-FFF2-40B4-BE49-F238E27FC236}">
                <a16:creationId xmlns:a16="http://schemas.microsoft.com/office/drawing/2014/main" id="{5F3C21F5-80BB-4583-AFA2-6EE6B9676EEE}"/>
              </a:ext>
            </a:extLst>
          </p:cNvPr>
          <p:cNvGraphicFramePr>
            <a:graphicFrameLocks noGrp="1"/>
          </p:cNvGraphicFramePr>
          <p:nvPr>
            <p:ph idx="4294967295"/>
            <p:extLst>
              <p:ext uri="{D42A27DB-BD31-4B8C-83A1-F6EECF244321}">
                <p14:modId xmlns:p14="http://schemas.microsoft.com/office/powerpoint/2010/main" val="2818513"/>
              </p:ext>
            </p:extLst>
          </p:nvPr>
        </p:nvGraphicFramePr>
        <p:xfrm>
          <a:off x="1737604" y="1390795"/>
          <a:ext cx="8623304" cy="4006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D4E10F1-8C89-41CC-A6D2-B6B8A1182AF8}"/>
              </a:ext>
            </a:extLst>
          </p:cNvPr>
          <p:cNvSpPr txBox="1"/>
          <p:nvPr/>
        </p:nvSpPr>
        <p:spPr>
          <a:xfrm>
            <a:off x="6274900" y="5397024"/>
            <a:ext cx="5540252" cy="369332"/>
          </a:xfrm>
          <a:prstGeom prst="rect">
            <a:avLst/>
          </a:prstGeom>
          <a:noFill/>
        </p:spPr>
        <p:txBody>
          <a:bodyPr wrap="square" rtlCol="0">
            <a:spAutoFit/>
          </a:bodyPr>
          <a:lstStyle/>
          <a:p>
            <a:r>
              <a:rPr lang="en-US" b="1"/>
              <a:t>Fields: Science, Social Sciences, Counseling</a:t>
            </a:r>
            <a:endParaRPr lang="en-US"/>
          </a:p>
        </p:txBody>
      </p:sp>
      <p:sp>
        <p:nvSpPr>
          <p:cNvPr id="9" name="TextBox 8">
            <a:extLst>
              <a:ext uri="{FF2B5EF4-FFF2-40B4-BE49-F238E27FC236}">
                <a16:creationId xmlns:a16="http://schemas.microsoft.com/office/drawing/2014/main" id="{3D1EA07C-3A63-107E-EAFF-1C82B6900F65}"/>
              </a:ext>
            </a:extLst>
          </p:cNvPr>
          <p:cNvSpPr txBox="1"/>
          <p:nvPr/>
        </p:nvSpPr>
        <p:spPr>
          <a:xfrm>
            <a:off x="1050424" y="5397024"/>
            <a:ext cx="4876848" cy="369332"/>
          </a:xfrm>
          <a:prstGeom prst="rect">
            <a:avLst/>
          </a:prstGeom>
          <a:noFill/>
        </p:spPr>
        <p:txBody>
          <a:bodyPr wrap="none" rtlCol="0">
            <a:spAutoFit/>
          </a:bodyPr>
          <a:lstStyle/>
          <a:p>
            <a:r>
              <a:rPr lang="en-US" b="1"/>
              <a:t>Fields: Business, Leadership, Nonprofit Mgt</a:t>
            </a:r>
          </a:p>
        </p:txBody>
      </p:sp>
      <p:sp>
        <p:nvSpPr>
          <p:cNvPr id="10" name="TextBox 9">
            <a:extLst>
              <a:ext uri="{FF2B5EF4-FFF2-40B4-BE49-F238E27FC236}">
                <a16:creationId xmlns:a16="http://schemas.microsoft.com/office/drawing/2014/main" id="{10A629CB-DC0F-AF95-0277-E3133C32B70C}"/>
              </a:ext>
            </a:extLst>
          </p:cNvPr>
          <p:cNvSpPr txBox="1"/>
          <p:nvPr/>
        </p:nvSpPr>
        <p:spPr>
          <a:xfrm>
            <a:off x="6458341" y="1016179"/>
            <a:ext cx="1728678" cy="369332"/>
          </a:xfrm>
          <a:prstGeom prst="rect">
            <a:avLst/>
          </a:prstGeom>
          <a:noFill/>
        </p:spPr>
        <p:txBody>
          <a:bodyPr wrap="none" rtlCol="0">
            <a:spAutoFit/>
          </a:bodyPr>
          <a:lstStyle/>
          <a:p>
            <a:r>
              <a:rPr lang="en-US" b="1"/>
              <a:t>Fields: History</a:t>
            </a:r>
          </a:p>
        </p:txBody>
      </p:sp>
      <p:sp>
        <p:nvSpPr>
          <p:cNvPr id="11" name="TextBox 10">
            <a:extLst>
              <a:ext uri="{FF2B5EF4-FFF2-40B4-BE49-F238E27FC236}">
                <a16:creationId xmlns:a16="http://schemas.microsoft.com/office/drawing/2014/main" id="{3FF2FC9D-C686-F455-D383-05DA764B43FF}"/>
              </a:ext>
            </a:extLst>
          </p:cNvPr>
          <p:cNvSpPr txBox="1"/>
          <p:nvPr/>
        </p:nvSpPr>
        <p:spPr>
          <a:xfrm>
            <a:off x="1620683" y="988589"/>
            <a:ext cx="2879314" cy="369332"/>
          </a:xfrm>
          <a:prstGeom prst="rect">
            <a:avLst/>
          </a:prstGeom>
          <a:noFill/>
        </p:spPr>
        <p:txBody>
          <a:bodyPr wrap="none" rtlCol="0">
            <a:spAutoFit/>
          </a:bodyPr>
          <a:lstStyle/>
          <a:p>
            <a:r>
              <a:rPr lang="en-US" b="1"/>
              <a:t> Fields: Bible &amp; Theology</a:t>
            </a:r>
          </a:p>
        </p:txBody>
      </p:sp>
      <p:sp>
        <p:nvSpPr>
          <p:cNvPr id="12" name="TextBox 11">
            <a:extLst>
              <a:ext uri="{FF2B5EF4-FFF2-40B4-BE49-F238E27FC236}">
                <a16:creationId xmlns:a16="http://schemas.microsoft.com/office/drawing/2014/main" id="{42DD49CA-4767-A4CC-CA35-B3620ECC8009}"/>
              </a:ext>
            </a:extLst>
          </p:cNvPr>
          <p:cNvSpPr txBox="1"/>
          <p:nvPr/>
        </p:nvSpPr>
        <p:spPr>
          <a:xfrm>
            <a:off x="327594" y="1608451"/>
            <a:ext cx="1342803" cy="1569660"/>
          </a:xfrm>
          <a:prstGeom prst="rect">
            <a:avLst/>
          </a:prstGeom>
          <a:noFill/>
        </p:spPr>
        <p:txBody>
          <a:bodyPr wrap="none" rtlCol="0">
            <a:spAutoFit/>
          </a:bodyPr>
          <a:lstStyle/>
          <a:p>
            <a:r>
              <a:rPr lang="en-US" sz="1600" b="1">
                <a:solidFill>
                  <a:srgbClr val="FF0000"/>
                </a:solidFill>
              </a:rPr>
              <a:t>Leadership</a:t>
            </a:r>
          </a:p>
          <a:p>
            <a:r>
              <a:rPr lang="en-US" sz="1600" b="1">
                <a:solidFill>
                  <a:srgbClr val="FF0000"/>
                </a:solidFill>
              </a:rPr>
              <a:t>with limited</a:t>
            </a:r>
          </a:p>
          <a:p>
            <a:r>
              <a:rPr lang="en-US" sz="1600" b="1">
                <a:solidFill>
                  <a:srgbClr val="FF0000"/>
                </a:solidFill>
              </a:rPr>
              <a:t>training in </a:t>
            </a:r>
            <a:br>
              <a:rPr lang="en-US" sz="1600" b="1">
                <a:solidFill>
                  <a:srgbClr val="FF0000"/>
                </a:solidFill>
              </a:rPr>
            </a:br>
            <a:r>
              <a:rPr lang="en-US" sz="1600" b="1">
                <a:solidFill>
                  <a:srgbClr val="FF0000"/>
                </a:solidFill>
              </a:rPr>
              <a:t>discerning</a:t>
            </a:r>
            <a:br>
              <a:rPr lang="en-US" sz="1600" b="1">
                <a:solidFill>
                  <a:srgbClr val="FF0000"/>
                </a:solidFill>
              </a:rPr>
            </a:br>
            <a:r>
              <a:rPr lang="en-US" sz="1600" b="1">
                <a:solidFill>
                  <a:srgbClr val="FF0000"/>
                </a:solidFill>
              </a:rPr>
              <a:t>theological </a:t>
            </a:r>
          </a:p>
          <a:p>
            <a:r>
              <a:rPr lang="en-US" sz="1600" b="1">
                <a:solidFill>
                  <a:srgbClr val="FF0000"/>
                </a:solidFill>
              </a:rPr>
              <a:t>vision</a:t>
            </a:r>
          </a:p>
        </p:txBody>
      </p:sp>
      <p:sp>
        <p:nvSpPr>
          <p:cNvPr id="14" name="TextBox 13">
            <a:extLst>
              <a:ext uri="{FF2B5EF4-FFF2-40B4-BE49-F238E27FC236}">
                <a16:creationId xmlns:a16="http://schemas.microsoft.com/office/drawing/2014/main" id="{340F5633-B7D9-516C-9108-50773B59FDF8}"/>
              </a:ext>
            </a:extLst>
          </p:cNvPr>
          <p:cNvSpPr txBox="1"/>
          <p:nvPr/>
        </p:nvSpPr>
        <p:spPr>
          <a:xfrm>
            <a:off x="10360908" y="1527189"/>
            <a:ext cx="1509580" cy="1323439"/>
          </a:xfrm>
          <a:prstGeom prst="rect">
            <a:avLst/>
          </a:prstGeom>
          <a:noFill/>
        </p:spPr>
        <p:txBody>
          <a:bodyPr wrap="none" rtlCol="0">
            <a:spAutoFit/>
          </a:bodyPr>
          <a:lstStyle/>
          <a:p>
            <a:r>
              <a:rPr lang="en-US" sz="1600" b="1">
                <a:solidFill>
                  <a:srgbClr val="FF0000"/>
                </a:solidFill>
              </a:rPr>
              <a:t>Leadership</a:t>
            </a:r>
          </a:p>
          <a:p>
            <a:r>
              <a:rPr lang="en-US" sz="1600" b="1">
                <a:solidFill>
                  <a:srgbClr val="FF0000"/>
                </a:solidFill>
              </a:rPr>
              <a:t>uneducated</a:t>
            </a:r>
          </a:p>
          <a:p>
            <a:r>
              <a:rPr lang="en-US" sz="1600" b="1">
                <a:solidFill>
                  <a:srgbClr val="FF0000"/>
                </a:solidFill>
              </a:rPr>
              <a:t>on historical</a:t>
            </a:r>
          </a:p>
          <a:p>
            <a:r>
              <a:rPr lang="en-US" sz="1600" b="1">
                <a:solidFill>
                  <a:srgbClr val="FF0000"/>
                </a:solidFill>
              </a:rPr>
              <a:t>secularization</a:t>
            </a:r>
          </a:p>
          <a:p>
            <a:r>
              <a:rPr lang="en-US" sz="1600" b="1">
                <a:solidFill>
                  <a:srgbClr val="FF0000"/>
                </a:solidFill>
              </a:rPr>
              <a:t>trend</a:t>
            </a:r>
          </a:p>
        </p:txBody>
      </p:sp>
      <p:sp>
        <p:nvSpPr>
          <p:cNvPr id="15" name="Right Brace 14">
            <a:extLst>
              <a:ext uri="{FF2B5EF4-FFF2-40B4-BE49-F238E27FC236}">
                <a16:creationId xmlns:a16="http://schemas.microsoft.com/office/drawing/2014/main" id="{48B5EEC2-0DC6-DC35-F25B-5C2E33C168CA}"/>
              </a:ext>
            </a:extLst>
          </p:cNvPr>
          <p:cNvSpPr/>
          <p:nvPr/>
        </p:nvSpPr>
        <p:spPr>
          <a:xfrm rot="5400000">
            <a:off x="5755144" y="1094510"/>
            <a:ext cx="236212" cy="9645653"/>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343C8E7C-A915-ADB4-6587-A421BF98F3D2}"/>
              </a:ext>
            </a:extLst>
          </p:cNvPr>
          <p:cNvSpPr txBox="1"/>
          <p:nvPr/>
        </p:nvSpPr>
        <p:spPr>
          <a:xfrm>
            <a:off x="2995572" y="5970393"/>
            <a:ext cx="7067256" cy="338554"/>
          </a:xfrm>
          <a:prstGeom prst="rect">
            <a:avLst/>
          </a:prstGeom>
          <a:noFill/>
        </p:spPr>
        <p:txBody>
          <a:bodyPr wrap="none" rtlCol="0">
            <a:spAutoFit/>
          </a:bodyPr>
          <a:lstStyle/>
          <a:p>
            <a:r>
              <a:rPr lang="en-US" sz="1600" b="1">
                <a:solidFill>
                  <a:srgbClr val="FF0000"/>
                </a:solidFill>
              </a:rPr>
              <a:t>Staff and Board dominated by high-end professionals from these fields </a:t>
            </a:r>
          </a:p>
        </p:txBody>
      </p:sp>
      <p:sp>
        <p:nvSpPr>
          <p:cNvPr id="18" name="Arrow: Right 17">
            <a:extLst>
              <a:ext uri="{FF2B5EF4-FFF2-40B4-BE49-F238E27FC236}">
                <a16:creationId xmlns:a16="http://schemas.microsoft.com/office/drawing/2014/main" id="{2A81A0D7-B7A2-6EBA-EB24-FFF2DB48801A}"/>
              </a:ext>
            </a:extLst>
          </p:cNvPr>
          <p:cNvSpPr/>
          <p:nvPr/>
        </p:nvSpPr>
        <p:spPr>
          <a:xfrm rot="16200000" flipH="1">
            <a:off x="9557081" y="3915088"/>
            <a:ext cx="2304009" cy="527436"/>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19" name="TextBox 18">
            <a:extLst>
              <a:ext uri="{FF2B5EF4-FFF2-40B4-BE49-F238E27FC236}">
                <a16:creationId xmlns:a16="http://schemas.microsoft.com/office/drawing/2014/main" id="{2F47B9AA-C440-818B-753A-459F1AEBDA3E}"/>
              </a:ext>
            </a:extLst>
          </p:cNvPr>
          <p:cNvSpPr txBox="1"/>
          <p:nvPr/>
        </p:nvSpPr>
        <p:spPr>
          <a:xfrm rot="16200000">
            <a:off x="9896684" y="4006732"/>
            <a:ext cx="2489784" cy="307777"/>
          </a:xfrm>
          <a:prstGeom prst="rect">
            <a:avLst/>
          </a:prstGeom>
          <a:noFill/>
        </p:spPr>
        <p:txBody>
          <a:bodyPr wrap="none" rtlCol="0">
            <a:spAutoFit/>
          </a:bodyPr>
          <a:lstStyle/>
          <a:p>
            <a:r>
              <a:rPr lang="en-US" sz="1400">
                <a:solidFill>
                  <a:srgbClr val="FF0000"/>
                </a:solidFill>
              </a:rPr>
              <a:t>Growth &amp; Professionalization</a:t>
            </a:r>
          </a:p>
        </p:txBody>
      </p:sp>
    </p:spTree>
    <p:extLst>
      <p:ext uri="{BB962C8B-B14F-4D97-AF65-F5344CB8AC3E}">
        <p14:creationId xmlns:p14="http://schemas.microsoft.com/office/powerpoint/2010/main" val="1693263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A9C63-591C-4309-82F4-23341ACE6B7D}"/>
              </a:ext>
            </a:extLst>
          </p:cNvPr>
          <p:cNvSpPr>
            <a:spLocks noGrp="1"/>
          </p:cNvSpPr>
          <p:nvPr>
            <p:ph type="title"/>
          </p:nvPr>
        </p:nvSpPr>
        <p:spPr/>
        <p:txBody>
          <a:bodyPr/>
          <a:lstStyle/>
          <a:p>
            <a:r>
              <a:rPr lang="en-US"/>
              <a:t>Being Overly Pragmatic Can Reverse Order</a:t>
            </a:r>
          </a:p>
        </p:txBody>
      </p:sp>
      <p:sp>
        <p:nvSpPr>
          <p:cNvPr id="5" name="Oval 4">
            <a:extLst>
              <a:ext uri="{FF2B5EF4-FFF2-40B4-BE49-F238E27FC236}">
                <a16:creationId xmlns:a16="http://schemas.microsoft.com/office/drawing/2014/main" id="{A2320682-0BB0-4A2F-B9A8-EA7D8A97E810}"/>
              </a:ext>
            </a:extLst>
          </p:cNvPr>
          <p:cNvSpPr>
            <a:spLocks noChangeAspect="1"/>
          </p:cNvSpPr>
          <p:nvPr/>
        </p:nvSpPr>
        <p:spPr>
          <a:xfrm>
            <a:off x="888274" y="946783"/>
            <a:ext cx="2103120" cy="2103120"/>
          </a:xfrm>
          <a:prstGeom prst="ellipse">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Doctrinal </a:t>
            </a:r>
            <a:r>
              <a:rPr lang="en-US" sz="1700" b="1">
                <a:solidFill>
                  <a:schemeClr val="bg1"/>
                </a:solidFill>
              </a:rPr>
              <a:t>Foundation</a:t>
            </a:r>
            <a:br>
              <a:rPr lang="en-US" sz="1700" b="1">
                <a:solidFill>
                  <a:schemeClr val="bg1"/>
                </a:solidFill>
              </a:rPr>
            </a:br>
            <a:r>
              <a:rPr lang="en-US" sz="1700" b="1">
                <a:solidFill>
                  <a:schemeClr val="bg1"/>
                </a:solidFill>
              </a:rPr>
              <a:t>or Core Theology</a:t>
            </a:r>
          </a:p>
        </p:txBody>
      </p:sp>
      <p:sp>
        <p:nvSpPr>
          <p:cNvPr id="7" name="Oval 6">
            <a:extLst>
              <a:ext uri="{FF2B5EF4-FFF2-40B4-BE49-F238E27FC236}">
                <a16:creationId xmlns:a16="http://schemas.microsoft.com/office/drawing/2014/main" id="{C0EBFAA8-434D-4FED-B101-B11798353AF8}"/>
              </a:ext>
            </a:extLst>
          </p:cNvPr>
          <p:cNvSpPr>
            <a:spLocks noChangeAspect="1"/>
          </p:cNvSpPr>
          <p:nvPr/>
        </p:nvSpPr>
        <p:spPr>
          <a:xfrm>
            <a:off x="8895806" y="1038223"/>
            <a:ext cx="2103120" cy="2103120"/>
          </a:xfrm>
          <a:prstGeom prst="ellipse">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Ministry Expression</a:t>
            </a:r>
          </a:p>
        </p:txBody>
      </p:sp>
      <p:sp>
        <p:nvSpPr>
          <p:cNvPr id="8" name="Oval 7">
            <a:extLst>
              <a:ext uri="{FF2B5EF4-FFF2-40B4-BE49-F238E27FC236}">
                <a16:creationId xmlns:a16="http://schemas.microsoft.com/office/drawing/2014/main" id="{8FEC69F1-4192-4039-9F86-23D9FEB70311}"/>
              </a:ext>
            </a:extLst>
          </p:cNvPr>
          <p:cNvSpPr>
            <a:spLocks noChangeAspect="1"/>
          </p:cNvSpPr>
          <p:nvPr/>
        </p:nvSpPr>
        <p:spPr>
          <a:xfrm>
            <a:off x="5169215" y="1038223"/>
            <a:ext cx="2103120" cy="2103120"/>
          </a:xfrm>
          <a:prstGeom prst="ellipse">
            <a:avLst/>
          </a:prstGeom>
          <a:solidFill>
            <a:srgbClr val="DE2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Theological Vision</a:t>
            </a:r>
          </a:p>
        </p:txBody>
      </p:sp>
      <p:sp>
        <p:nvSpPr>
          <p:cNvPr id="6" name="TextBox 5">
            <a:extLst>
              <a:ext uri="{FF2B5EF4-FFF2-40B4-BE49-F238E27FC236}">
                <a16:creationId xmlns:a16="http://schemas.microsoft.com/office/drawing/2014/main" id="{9BF68101-0919-4A48-A0D3-A5993A174FCD}"/>
              </a:ext>
            </a:extLst>
          </p:cNvPr>
          <p:cNvSpPr txBox="1"/>
          <p:nvPr/>
        </p:nvSpPr>
        <p:spPr>
          <a:xfrm>
            <a:off x="1027616" y="535580"/>
            <a:ext cx="1904752" cy="369332"/>
          </a:xfrm>
          <a:prstGeom prst="rect">
            <a:avLst/>
          </a:prstGeom>
          <a:noFill/>
        </p:spPr>
        <p:txBody>
          <a:bodyPr wrap="none" rtlCol="0">
            <a:spAutoFit/>
          </a:bodyPr>
          <a:lstStyle/>
          <a:p>
            <a:r>
              <a:rPr lang="en-US" b="1"/>
              <a:t>What to Believe</a:t>
            </a:r>
          </a:p>
        </p:txBody>
      </p:sp>
      <p:sp>
        <p:nvSpPr>
          <p:cNvPr id="10" name="TextBox 9">
            <a:extLst>
              <a:ext uri="{FF2B5EF4-FFF2-40B4-BE49-F238E27FC236}">
                <a16:creationId xmlns:a16="http://schemas.microsoft.com/office/drawing/2014/main" id="{317C6FFD-8316-4171-BC34-F6C975107797}"/>
              </a:ext>
            </a:extLst>
          </p:cNvPr>
          <p:cNvSpPr txBox="1"/>
          <p:nvPr/>
        </p:nvSpPr>
        <p:spPr>
          <a:xfrm>
            <a:off x="5499463" y="580909"/>
            <a:ext cx="1424493" cy="369332"/>
          </a:xfrm>
          <a:prstGeom prst="rect">
            <a:avLst/>
          </a:prstGeom>
          <a:noFill/>
        </p:spPr>
        <p:txBody>
          <a:bodyPr wrap="none" rtlCol="0">
            <a:spAutoFit/>
          </a:bodyPr>
          <a:lstStyle/>
          <a:p>
            <a:r>
              <a:rPr lang="en-US" b="1"/>
              <a:t>How to See</a:t>
            </a:r>
          </a:p>
        </p:txBody>
      </p:sp>
      <p:sp>
        <p:nvSpPr>
          <p:cNvPr id="11" name="TextBox 10">
            <a:extLst>
              <a:ext uri="{FF2B5EF4-FFF2-40B4-BE49-F238E27FC236}">
                <a16:creationId xmlns:a16="http://schemas.microsoft.com/office/drawing/2014/main" id="{6E75BAA6-C2B6-4057-AEE5-4B8B0B91AD1C}"/>
              </a:ext>
            </a:extLst>
          </p:cNvPr>
          <p:cNvSpPr txBox="1"/>
          <p:nvPr/>
        </p:nvSpPr>
        <p:spPr>
          <a:xfrm>
            <a:off x="9272437" y="607035"/>
            <a:ext cx="1438920" cy="369332"/>
          </a:xfrm>
          <a:prstGeom prst="rect">
            <a:avLst/>
          </a:prstGeom>
          <a:noFill/>
        </p:spPr>
        <p:txBody>
          <a:bodyPr wrap="none" rtlCol="0">
            <a:spAutoFit/>
          </a:bodyPr>
          <a:lstStyle/>
          <a:p>
            <a:r>
              <a:rPr lang="en-US" b="1"/>
              <a:t>What to Do</a:t>
            </a:r>
          </a:p>
        </p:txBody>
      </p:sp>
      <p:sp>
        <p:nvSpPr>
          <p:cNvPr id="13" name="TextBox 12">
            <a:extLst>
              <a:ext uri="{FF2B5EF4-FFF2-40B4-BE49-F238E27FC236}">
                <a16:creationId xmlns:a16="http://schemas.microsoft.com/office/drawing/2014/main" id="{304A9BD6-533C-42CD-8D52-2032E67EEB37}"/>
              </a:ext>
            </a:extLst>
          </p:cNvPr>
          <p:cNvSpPr txBox="1"/>
          <p:nvPr/>
        </p:nvSpPr>
        <p:spPr>
          <a:xfrm>
            <a:off x="4518636" y="3167471"/>
            <a:ext cx="3982693" cy="1969770"/>
          </a:xfrm>
          <a:prstGeom prst="rect">
            <a:avLst/>
          </a:prstGeom>
          <a:noFill/>
        </p:spPr>
        <p:txBody>
          <a:bodyPr wrap="none" rtlCol="0">
            <a:spAutoFit/>
          </a:bodyPr>
          <a:lstStyle/>
          <a:p>
            <a:r>
              <a:rPr lang="en-US" sz="1400" i="1"/>
              <a:t>A faithful restatement of the gospel with rich</a:t>
            </a:r>
          </a:p>
          <a:p>
            <a:r>
              <a:rPr lang="en-US" sz="1400" i="1"/>
              <a:t>implications for life, ministry, and mission</a:t>
            </a:r>
          </a:p>
          <a:p>
            <a:r>
              <a:rPr lang="en-US" sz="1400" i="1"/>
              <a:t>in a </a:t>
            </a:r>
            <a:r>
              <a:rPr lang="en-US" sz="1400" b="1" i="1">
                <a:solidFill>
                  <a:srgbClr val="FF0000"/>
                </a:solidFill>
              </a:rPr>
              <a:t>particular culture at a moment in history</a:t>
            </a:r>
          </a:p>
          <a:p>
            <a:pPr marL="285750" indent="-285750">
              <a:buFont typeface="Arial" panose="020B0604020202020204" pitchFamily="34" charset="0"/>
              <a:buChar char="•"/>
            </a:pPr>
            <a:r>
              <a:rPr lang="en-US" sz="1600"/>
              <a:t>Mission, Vision &amp; values</a:t>
            </a:r>
          </a:p>
          <a:p>
            <a:pPr marL="285750" indent="-285750">
              <a:buFont typeface="Arial" panose="020B0604020202020204" pitchFamily="34" charset="0"/>
              <a:buChar char="•"/>
            </a:pPr>
            <a:r>
              <a:rPr lang="en-US" sz="1600"/>
              <a:t>Ministry “DNA”</a:t>
            </a:r>
          </a:p>
          <a:p>
            <a:pPr marL="285750" indent="-285750">
              <a:buFont typeface="Arial" panose="020B0604020202020204" pitchFamily="34" charset="0"/>
              <a:buChar char="•"/>
            </a:pPr>
            <a:r>
              <a:rPr lang="en-US" sz="1600"/>
              <a:t>Philosophy of ministry</a:t>
            </a:r>
          </a:p>
          <a:p>
            <a:pPr marL="285750" indent="-285750">
              <a:buFont typeface="Arial" panose="020B0604020202020204" pitchFamily="34" charset="0"/>
              <a:buChar char="•"/>
            </a:pPr>
            <a:r>
              <a:rPr lang="en-US" sz="1600"/>
              <a:t>Theory of change</a:t>
            </a:r>
          </a:p>
          <a:p>
            <a:pPr marL="285750" indent="-285750">
              <a:buFont typeface="Arial" panose="020B0604020202020204" pitchFamily="34" charset="0"/>
              <a:buChar char="•"/>
            </a:pPr>
            <a:r>
              <a:rPr lang="en-US" sz="1600"/>
              <a:t>Priorities &amp; Emphases</a:t>
            </a:r>
          </a:p>
        </p:txBody>
      </p:sp>
      <p:sp>
        <p:nvSpPr>
          <p:cNvPr id="12" name="TextBox 11">
            <a:extLst>
              <a:ext uri="{FF2B5EF4-FFF2-40B4-BE49-F238E27FC236}">
                <a16:creationId xmlns:a16="http://schemas.microsoft.com/office/drawing/2014/main" id="{16F95E07-6A89-4077-BBEC-6CFEA12C44EF}"/>
              </a:ext>
            </a:extLst>
          </p:cNvPr>
          <p:cNvSpPr txBox="1"/>
          <p:nvPr/>
        </p:nvSpPr>
        <p:spPr>
          <a:xfrm>
            <a:off x="539709" y="3203083"/>
            <a:ext cx="3462615" cy="1477328"/>
          </a:xfrm>
          <a:prstGeom prst="rect">
            <a:avLst/>
          </a:prstGeom>
          <a:noFill/>
        </p:spPr>
        <p:txBody>
          <a:bodyPr wrap="none" rtlCol="0">
            <a:spAutoFit/>
          </a:bodyPr>
          <a:lstStyle/>
          <a:p>
            <a:r>
              <a:rPr lang="en-US" sz="1400" i="1"/>
              <a:t>Timeless truths from the Bible </a:t>
            </a:r>
          </a:p>
          <a:p>
            <a:r>
              <a:rPr lang="en-US" sz="1400" i="1"/>
              <a:t>about God, our relationship to Him,</a:t>
            </a:r>
          </a:p>
          <a:p>
            <a:r>
              <a:rPr lang="en-US" sz="1400" i="1"/>
              <a:t>and His purposes in the world</a:t>
            </a:r>
          </a:p>
          <a:p>
            <a:pPr marL="285750" indent="-285750">
              <a:buFont typeface="Arial" panose="020B0604020202020204" pitchFamily="34" charset="0"/>
              <a:buChar char="•"/>
            </a:pPr>
            <a:r>
              <a:rPr lang="en-US" sz="1600"/>
              <a:t>Theological tradition</a:t>
            </a:r>
          </a:p>
          <a:p>
            <a:pPr marL="285750" indent="-285750">
              <a:buFont typeface="Arial" panose="020B0604020202020204" pitchFamily="34" charset="0"/>
              <a:buChar char="•"/>
            </a:pPr>
            <a:r>
              <a:rPr lang="en-US" sz="1600"/>
              <a:t>Organizational statement of faith</a:t>
            </a:r>
          </a:p>
          <a:p>
            <a:pPr marL="285750" indent="-285750">
              <a:buFont typeface="Arial" panose="020B0604020202020204" pitchFamily="34" charset="0"/>
              <a:buChar char="•"/>
            </a:pPr>
            <a:r>
              <a:rPr lang="en-US" sz="1600"/>
              <a:t>Systematic &amp; biblical theology</a:t>
            </a:r>
            <a:endParaRPr lang="en-US"/>
          </a:p>
        </p:txBody>
      </p:sp>
      <p:cxnSp>
        <p:nvCxnSpPr>
          <p:cNvPr id="15" name="Straight Arrow Connector 14">
            <a:extLst>
              <a:ext uri="{FF2B5EF4-FFF2-40B4-BE49-F238E27FC236}">
                <a16:creationId xmlns:a16="http://schemas.microsoft.com/office/drawing/2014/main" id="{8C736601-F28C-483A-A6A3-5617579C70BF}"/>
              </a:ext>
            </a:extLst>
          </p:cNvPr>
          <p:cNvCxnSpPr>
            <a:cxnSpLocks/>
          </p:cNvCxnSpPr>
          <p:nvPr/>
        </p:nvCxnSpPr>
        <p:spPr>
          <a:xfrm flipH="1">
            <a:off x="3421019" y="1998343"/>
            <a:ext cx="1323703" cy="0"/>
          </a:xfrm>
          <a:prstGeom prst="straightConnector1">
            <a:avLst/>
          </a:prstGeom>
          <a:ln w="57150">
            <a:solidFill>
              <a:srgbClr val="DE2C2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3FCA89E-507D-4A17-AFBB-626FF0FAAD5D}"/>
              </a:ext>
            </a:extLst>
          </p:cNvPr>
          <p:cNvCxnSpPr>
            <a:cxnSpLocks/>
          </p:cNvCxnSpPr>
          <p:nvPr/>
        </p:nvCxnSpPr>
        <p:spPr>
          <a:xfrm flipH="1">
            <a:off x="7389326" y="1998343"/>
            <a:ext cx="1323703" cy="0"/>
          </a:xfrm>
          <a:prstGeom prst="straightConnector1">
            <a:avLst/>
          </a:prstGeom>
          <a:ln w="57150">
            <a:solidFill>
              <a:srgbClr val="DE2C2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5822213-A435-40F9-AAAC-493AFB041D5D}"/>
              </a:ext>
            </a:extLst>
          </p:cNvPr>
          <p:cNvSpPr txBox="1"/>
          <p:nvPr/>
        </p:nvSpPr>
        <p:spPr>
          <a:xfrm>
            <a:off x="392606" y="6589534"/>
            <a:ext cx="2598788" cy="253916"/>
          </a:xfrm>
          <a:prstGeom prst="rect">
            <a:avLst/>
          </a:prstGeom>
          <a:noFill/>
        </p:spPr>
        <p:txBody>
          <a:bodyPr wrap="none" rtlCol="0">
            <a:spAutoFit/>
          </a:bodyPr>
          <a:lstStyle/>
          <a:p>
            <a:r>
              <a:rPr lang="en-US" sz="1050">
                <a:solidFill>
                  <a:schemeClr val="bg1"/>
                </a:solidFill>
              </a:rPr>
              <a:t>Adapted from Tim Keller’s </a:t>
            </a:r>
            <a:r>
              <a:rPr lang="en-US" sz="1050" i="1">
                <a:solidFill>
                  <a:schemeClr val="bg1"/>
                </a:solidFill>
              </a:rPr>
              <a:t>Center Church</a:t>
            </a:r>
          </a:p>
        </p:txBody>
      </p:sp>
      <p:sp>
        <p:nvSpPr>
          <p:cNvPr id="3" name="TextBox 2">
            <a:extLst>
              <a:ext uri="{FF2B5EF4-FFF2-40B4-BE49-F238E27FC236}">
                <a16:creationId xmlns:a16="http://schemas.microsoft.com/office/drawing/2014/main" id="{DF01F4FF-BDF0-050F-CAB2-D22117733EF1}"/>
              </a:ext>
            </a:extLst>
          </p:cNvPr>
          <p:cNvSpPr txBox="1"/>
          <p:nvPr/>
        </p:nvSpPr>
        <p:spPr>
          <a:xfrm>
            <a:off x="8566979" y="3167471"/>
            <a:ext cx="2646750" cy="1723549"/>
          </a:xfrm>
          <a:prstGeom prst="rect">
            <a:avLst/>
          </a:prstGeom>
          <a:noFill/>
        </p:spPr>
        <p:txBody>
          <a:bodyPr wrap="none" rtlCol="0">
            <a:spAutoFit/>
          </a:bodyPr>
          <a:lstStyle/>
          <a:p>
            <a:r>
              <a:rPr lang="en-US" sz="1400" i="1"/>
              <a:t>How the gospel is expressed</a:t>
            </a:r>
          </a:p>
          <a:p>
            <a:r>
              <a:rPr lang="en-US" sz="1400" i="1"/>
              <a:t>in a particular ministry </a:t>
            </a:r>
            <a:r>
              <a:rPr lang="en-US" sz="1400" b="1" i="1">
                <a:solidFill>
                  <a:srgbClr val="FF0000"/>
                </a:solidFill>
              </a:rPr>
              <a:t>in one</a:t>
            </a:r>
          </a:p>
          <a:p>
            <a:r>
              <a:rPr lang="en-US" sz="1400" b="1" i="1">
                <a:solidFill>
                  <a:srgbClr val="FF0000"/>
                </a:solidFill>
              </a:rPr>
              <a:t>community at a point in time</a:t>
            </a:r>
          </a:p>
          <a:p>
            <a:pPr marL="285750" indent="-285750">
              <a:buFont typeface="Arial" panose="020B0604020202020204" pitchFamily="34" charset="0"/>
              <a:buChar char="•"/>
            </a:pPr>
            <a:r>
              <a:rPr lang="en-US" sz="1600"/>
              <a:t>Programs</a:t>
            </a:r>
          </a:p>
          <a:p>
            <a:pPr marL="285750" indent="-285750">
              <a:buFont typeface="Arial" panose="020B0604020202020204" pitchFamily="34" charset="0"/>
              <a:buChar char="•"/>
            </a:pPr>
            <a:r>
              <a:rPr lang="en-US" sz="1600"/>
              <a:t>Culture &amp; staff</a:t>
            </a:r>
          </a:p>
          <a:p>
            <a:pPr marL="285750" indent="-285750">
              <a:buFont typeface="Arial" panose="020B0604020202020204" pitchFamily="34" charset="0"/>
              <a:buChar char="•"/>
            </a:pPr>
            <a:r>
              <a:rPr lang="en-US" sz="1600"/>
              <a:t>Systems &amp; Policies</a:t>
            </a:r>
          </a:p>
          <a:p>
            <a:pPr marL="285750" indent="-285750">
              <a:buFont typeface="Arial" panose="020B0604020202020204" pitchFamily="34" charset="0"/>
              <a:buChar char="•"/>
            </a:pPr>
            <a:r>
              <a:rPr lang="en-US" sz="1600"/>
              <a:t>Funding model</a:t>
            </a:r>
          </a:p>
        </p:txBody>
      </p:sp>
    </p:spTree>
    <p:extLst>
      <p:ext uri="{BB962C8B-B14F-4D97-AF65-F5344CB8AC3E}">
        <p14:creationId xmlns:p14="http://schemas.microsoft.com/office/powerpoint/2010/main" val="25332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a:extLst>
              <a:ext uri="{FF2B5EF4-FFF2-40B4-BE49-F238E27FC236}">
                <a16:creationId xmlns:a16="http://schemas.microsoft.com/office/drawing/2014/main" id="{DABF38D7-A817-48D9-A602-950D7D3AFAB3}"/>
              </a:ext>
            </a:extLst>
          </p:cNvPr>
          <p:cNvGraphicFramePr>
            <a:graphicFrameLocks/>
          </p:cNvGraphicFramePr>
          <p:nvPr/>
        </p:nvGraphicFramePr>
        <p:xfrm>
          <a:off x="704850" y="794204"/>
          <a:ext cx="10394950" cy="5560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6B4B6C16-B812-47DE-A607-C2B4862A65B7}"/>
              </a:ext>
            </a:extLst>
          </p:cNvPr>
          <p:cNvSpPr>
            <a:spLocks noGrp="1"/>
          </p:cNvSpPr>
          <p:nvPr>
            <p:ph type="title"/>
          </p:nvPr>
        </p:nvSpPr>
        <p:spPr>
          <a:xfrm>
            <a:off x="185630" y="100086"/>
            <a:ext cx="11715320" cy="680670"/>
          </a:xfrm>
        </p:spPr>
        <p:txBody>
          <a:bodyPr/>
          <a:lstStyle/>
          <a:p>
            <a:r>
              <a:rPr lang="en-US" sz="2800" dirty="0"/>
              <a:t>Interdisciplinary Approach to Developing Balanced Vision &amp; Values Statements</a:t>
            </a:r>
          </a:p>
        </p:txBody>
      </p:sp>
    </p:spTree>
    <p:extLst>
      <p:ext uri="{BB962C8B-B14F-4D97-AF65-F5344CB8AC3E}">
        <p14:creationId xmlns:p14="http://schemas.microsoft.com/office/powerpoint/2010/main" val="3331830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3E82-3AFC-45E9-ADD3-4ECA63B3ED3C}"/>
              </a:ext>
            </a:extLst>
          </p:cNvPr>
          <p:cNvSpPr>
            <a:spLocks noGrp="1"/>
          </p:cNvSpPr>
          <p:nvPr>
            <p:ph type="title"/>
          </p:nvPr>
        </p:nvSpPr>
        <p:spPr/>
        <p:txBody>
          <a:bodyPr>
            <a:normAutofit fontScale="90000"/>
          </a:bodyPr>
          <a:lstStyle/>
          <a:p>
            <a:r>
              <a:rPr lang="en-US" dirty="0"/>
              <a:t>Wesleyan Quadrilateral and Culture Building in a Movement</a:t>
            </a:r>
            <a:endParaRPr lang="en-US" u="sng" dirty="0"/>
          </a:p>
        </p:txBody>
      </p:sp>
      <p:graphicFrame>
        <p:nvGraphicFramePr>
          <p:cNvPr id="4" name="Content Placeholder 3">
            <a:extLst>
              <a:ext uri="{FF2B5EF4-FFF2-40B4-BE49-F238E27FC236}">
                <a16:creationId xmlns:a16="http://schemas.microsoft.com/office/drawing/2014/main" id="{5F3C21F5-80BB-4583-AFA2-6EE6B9676EEE}"/>
              </a:ext>
            </a:extLst>
          </p:cNvPr>
          <p:cNvGraphicFramePr>
            <a:graphicFrameLocks noGrp="1"/>
          </p:cNvGraphicFramePr>
          <p:nvPr>
            <p:ph idx="4294967295"/>
          </p:nvPr>
        </p:nvGraphicFramePr>
        <p:xfrm>
          <a:off x="2256950" y="1862013"/>
          <a:ext cx="7403997" cy="3429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8FEF1F5-8C55-C773-AB52-5564A98611C1}"/>
              </a:ext>
            </a:extLst>
          </p:cNvPr>
          <p:cNvSpPr txBox="1"/>
          <p:nvPr/>
        </p:nvSpPr>
        <p:spPr>
          <a:xfrm>
            <a:off x="1337232" y="6143566"/>
            <a:ext cx="184731" cy="338554"/>
          </a:xfrm>
          <a:prstGeom prst="rect">
            <a:avLst/>
          </a:prstGeom>
          <a:noFill/>
        </p:spPr>
        <p:txBody>
          <a:bodyPr wrap="none" rtlCol="0">
            <a:spAutoFit/>
          </a:bodyPr>
          <a:lstStyle/>
          <a:p>
            <a:endParaRPr lang="en-US" sz="1600"/>
          </a:p>
        </p:txBody>
      </p:sp>
      <p:sp>
        <p:nvSpPr>
          <p:cNvPr id="7" name="TextBox 6">
            <a:extLst>
              <a:ext uri="{FF2B5EF4-FFF2-40B4-BE49-F238E27FC236}">
                <a16:creationId xmlns:a16="http://schemas.microsoft.com/office/drawing/2014/main" id="{24920348-9B79-07EA-0404-7DB85A5CE0A7}"/>
              </a:ext>
            </a:extLst>
          </p:cNvPr>
          <p:cNvSpPr txBox="1"/>
          <p:nvPr/>
        </p:nvSpPr>
        <p:spPr>
          <a:xfrm>
            <a:off x="2196874" y="1566253"/>
            <a:ext cx="184731" cy="338554"/>
          </a:xfrm>
          <a:prstGeom prst="rect">
            <a:avLst/>
          </a:prstGeom>
          <a:noFill/>
        </p:spPr>
        <p:txBody>
          <a:bodyPr wrap="none" rtlCol="0">
            <a:spAutoFit/>
          </a:bodyPr>
          <a:lstStyle/>
          <a:p>
            <a:endParaRPr lang="en-US" sz="1600"/>
          </a:p>
        </p:txBody>
      </p:sp>
      <p:sp>
        <p:nvSpPr>
          <p:cNvPr id="12" name="TextBox 11">
            <a:extLst>
              <a:ext uri="{FF2B5EF4-FFF2-40B4-BE49-F238E27FC236}">
                <a16:creationId xmlns:a16="http://schemas.microsoft.com/office/drawing/2014/main" id="{EC36FCB7-7855-3347-8A5C-32B07280E00E}"/>
              </a:ext>
            </a:extLst>
          </p:cNvPr>
          <p:cNvSpPr txBox="1"/>
          <p:nvPr/>
        </p:nvSpPr>
        <p:spPr>
          <a:xfrm>
            <a:off x="5938454" y="5288488"/>
            <a:ext cx="3909926" cy="646331"/>
          </a:xfrm>
          <a:prstGeom prst="rect">
            <a:avLst/>
          </a:prstGeom>
          <a:noFill/>
        </p:spPr>
        <p:txBody>
          <a:bodyPr wrap="square" rtlCol="0">
            <a:spAutoFit/>
          </a:bodyPr>
          <a:lstStyle/>
          <a:p>
            <a:r>
              <a:rPr lang="en-US" sz="1200" b="1" dirty="0"/>
              <a:t>Fields: Science, Social Science, Counseling </a:t>
            </a:r>
            <a:br>
              <a:rPr lang="en-US" sz="1200" b="1" dirty="0"/>
            </a:br>
            <a:r>
              <a:rPr lang="en-US" sz="1200" b="1" dirty="0"/>
              <a:t>Program Alignment </a:t>
            </a:r>
            <a:r>
              <a:rPr lang="en-US" sz="1200" dirty="0"/>
              <a:t>from Christian integration (</a:t>
            </a:r>
            <a:r>
              <a:rPr lang="en-US" sz="1200" dirty="0">
                <a:hlinkClick r:id="rId8"/>
              </a:rPr>
              <a:t>books</a:t>
            </a:r>
            <a:r>
              <a:rPr lang="en-US" sz="1200" dirty="0"/>
              <a:t>)</a:t>
            </a:r>
          </a:p>
          <a:p>
            <a:r>
              <a:rPr lang="en-US" sz="1200"/>
              <a:t>Role: </a:t>
            </a:r>
            <a:r>
              <a:rPr lang="en-US" sz="1200" b="1"/>
              <a:t>Staff </a:t>
            </a:r>
            <a:r>
              <a:rPr lang="en-US" sz="1200" b="1" dirty="0"/>
              <a:t>Christian Counseling Integration Expert</a:t>
            </a:r>
            <a:endParaRPr lang="en-US" sz="1200" dirty="0"/>
          </a:p>
        </p:txBody>
      </p:sp>
      <p:sp>
        <p:nvSpPr>
          <p:cNvPr id="13" name="TextBox 12">
            <a:extLst>
              <a:ext uri="{FF2B5EF4-FFF2-40B4-BE49-F238E27FC236}">
                <a16:creationId xmlns:a16="http://schemas.microsoft.com/office/drawing/2014/main" id="{A9687F05-0412-0391-657F-C37748530326}"/>
              </a:ext>
            </a:extLst>
          </p:cNvPr>
          <p:cNvSpPr txBox="1"/>
          <p:nvPr/>
        </p:nvSpPr>
        <p:spPr>
          <a:xfrm>
            <a:off x="2261229" y="5288487"/>
            <a:ext cx="3714094" cy="646331"/>
          </a:xfrm>
          <a:prstGeom prst="rect">
            <a:avLst/>
          </a:prstGeom>
          <a:noFill/>
        </p:spPr>
        <p:txBody>
          <a:bodyPr wrap="none" rtlCol="0">
            <a:spAutoFit/>
          </a:bodyPr>
          <a:lstStyle/>
          <a:p>
            <a:r>
              <a:rPr lang="en-US" sz="1200" b="1" dirty="0"/>
              <a:t>Fields: Business, Leadership, Nonprofit Mgt, Law</a:t>
            </a:r>
          </a:p>
          <a:p>
            <a:r>
              <a:rPr lang="en-US" sz="1200" b="1" dirty="0"/>
              <a:t>Organizational Alignment </a:t>
            </a:r>
            <a:r>
              <a:rPr lang="en-US" sz="1200" dirty="0"/>
              <a:t>with Mission and Values</a:t>
            </a:r>
          </a:p>
          <a:p>
            <a:r>
              <a:rPr lang="en-US" sz="1200" dirty="0"/>
              <a:t>Role: </a:t>
            </a:r>
            <a:r>
              <a:rPr lang="en-US" sz="1200" b="1" dirty="0"/>
              <a:t>CEO</a:t>
            </a:r>
            <a:endParaRPr lang="en-US" sz="1200" dirty="0"/>
          </a:p>
        </p:txBody>
      </p:sp>
      <p:sp>
        <p:nvSpPr>
          <p:cNvPr id="14" name="TextBox 13">
            <a:extLst>
              <a:ext uri="{FF2B5EF4-FFF2-40B4-BE49-F238E27FC236}">
                <a16:creationId xmlns:a16="http://schemas.microsoft.com/office/drawing/2014/main" id="{EE7B0679-A83B-DA7E-7047-B39619995E6F}"/>
              </a:ext>
            </a:extLst>
          </p:cNvPr>
          <p:cNvSpPr txBox="1"/>
          <p:nvPr/>
        </p:nvSpPr>
        <p:spPr>
          <a:xfrm>
            <a:off x="5958948" y="1252468"/>
            <a:ext cx="3351751" cy="646331"/>
          </a:xfrm>
          <a:prstGeom prst="rect">
            <a:avLst/>
          </a:prstGeom>
          <a:noFill/>
        </p:spPr>
        <p:txBody>
          <a:bodyPr wrap="none" rtlCol="0">
            <a:spAutoFit/>
          </a:bodyPr>
          <a:lstStyle/>
          <a:p>
            <a:r>
              <a:rPr lang="en-US" sz="1200" b="1" dirty="0"/>
              <a:t>Fields: History, Church/Parachurch History</a:t>
            </a:r>
          </a:p>
          <a:p>
            <a:r>
              <a:rPr lang="en-US" sz="1200" b="1" dirty="0"/>
              <a:t>Long-term</a:t>
            </a:r>
            <a:r>
              <a:rPr lang="en-US" sz="1200" dirty="0"/>
              <a:t> perspective on secularization trend</a:t>
            </a:r>
          </a:p>
          <a:p>
            <a:r>
              <a:rPr lang="en-US" sz="1200" dirty="0"/>
              <a:t>Role: </a:t>
            </a:r>
            <a:r>
              <a:rPr lang="en-US" sz="1200" b="1" dirty="0"/>
              <a:t>Staff Historian</a:t>
            </a:r>
          </a:p>
        </p:txBody>
      </p:sp>
      <p:sp>
        <p:nvSpPr>
          <p:cNvPr id="15" name="TextBox 14">
            <a:extLst>
              <a:ext uri="{FF2B5EF4-FFF2-40B4-BE49-F238E27FC236}">
                <a16:creationId xmlns:a16="http://schemas.microsoft.com/office/drawing/2014/main" id="{202CC1BC-BC2F-0C23-F455-742DCFDB4D30}"/>
              </a:ext>
            </a:extLst>
          </p:cNvPr>
          <p:cNvSpPr txBox="1"/>
          <p:nvPr/>
        </p:nvSpPr>
        <p:spPr>
          <a:xfrm>
            <a:off x="2256950" y="1239561"/>
            <a:ext cx="3553024" cy="646331"/>
          </a:xfrm>
          <a:prstGeom prst="rect">
            <a:avLst/>
          </a:prstGeom>
          <a:noFill/>
        </p:spPr>
        <p:txBody>
          <a:bodyPr wrap="none" rtlCol="0">
            <a:spAutoFit/>
          </a:bodyPr>
          <a:lstStyle/>
          <a:p>
            <a:r>
              <a:rPr lang="en-US" sz="1200" b="1" dirty="0"/>
              <a:t>Fields: Bible &amp; Theology</a:t>
            </a:r>
          </a:p>
          <a:p>
            <a:r>
              <a:rPr lang="en-US" sz="1200" dirty="0"/>
              <a:t>Scripture -&gt; </a:t>
            </a:r>
            <a:r>
              <a:rPr lang="en-US" sz="1200" b="1" dirty="0"/>
              <a:t>Practical Theology </a:t>
            </a:r>
            <a:r>
              <a:rPr lang="en-US" sz="1200" dirty="0"/>
              <a:t>in Related Fields </a:t>
            </a:r>
          </a:p>
          <a:p>
            <a:r>
              <a:rPr lang="en-US" sz="1200" dirty="0"/>
              <a:t>Role: </a:t>
            </a:r>
            <a:r>
              <a:rPr lang="en-US" sz="1200" b="1" dirty="0"/>
              <a:t>Staff Practical Theologian </a:t>
            </a:r>
          </a:p>
        </p:txBody>
      </p:sp>
      <p:sp>
        <p:nvSpPr>
          <p:cNvPr id="8" name="Isosceles Triangle 7">
            <a:extLst>
              <a:ext uri="{FF2B5EF4-FFF2-40B4-BE49-F238E27FC236}">
                <a16:creationId xmlns:a16="http://schemas.microsoft.com/office/drawing/2014/main" id="{8DB0AA85-8F08-08DA-A067-7DCF0C20708E}"/>
              </a:ext>
            </a:extLst>
          </p:cNvPr>
          <p:cNvSpPr/>
          <p:nvPr/>
        </p:nvSpPr>
        <p:spPr>
          <a:xfrm>
            <a:off x="380998" y="1765623"/>
            <a:ext cx="1739885" cy="137876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D18289D-D6E9-1D03-C1D3-1F7B843C4B8E}"/>
              </a:ext>
            </a:extLst>
          </p:cNvPr>
          <p:cNvSpPr txBox="1"/>
          <p:nvPr/>
        </p:nvSpPr>
        <p:spPr>
          <a:xfrm>
            <a:off x="634229" y="2559617"/>
            <a:ext cx="1223412" cy="584775"/>
          </a:xfrm>
          <a:prstGeom prst="rect">
            <a:avLst/>
          </a:prstGeom>
          <a:noFill/>
        </p:spPr>
        <p:txBody>
          <a:bodyPr wrap="none" rtlCol="0">
            <a:spAutoFit/>
          </a:bodyPr>
          <a:lstStyle/>
          <a:p>
            <a:pPr algn="ctr"/>
            <a:r>
              <a:rPr lang="en-US" sz="1600" dirty="0">
                <a:solidFill>
                  <a:schemeClr val="bg1">
                    <a:lumMod val="95000"/>
                  </a:schemeClr>
                </a:solidFill>
              </a:rPr>
              <a:t>Theological</a:t>
            </a:r>
            <a:br>
              <a:rPr lang="en-US" sz="1600" dirty="0">
                <a:solidFill>
                  <a:schemeClr val="bg1">
                    <a:lumMod val="95000"/>
                  </a:schemeClr>
                </a:solidFill>
              </a:rPr>
            </a:br>
            <a:r>
              <a:rPr lang="en-US" sz="1600" dirty="0">
                <a:solidFill>
                  <a:schemeClr val="bg1">
                    <a:lumMod val="95000"/>
                  </a:schemeClr>
                </a:solidFill>
              </a:rPr>
              <a:t>Pyramid</a:t>
            </a:r>
          </a:p>
        </p:txBody>
      </p:sp>
      <p:pic>
        <p:nvPicPr>
          <p:cNvPr id="1026" name="Picture 2" descr="Mission Drift: The Unspoken Crisis Facing Leaders, Charities, and Churches">
            <a:extLst>
              <a:ext uri="{FF2B5EF4-FFF2-40B4-BE49-F238E27FC236}">
                <a16:creationId xmlns:a16="http://schemas.microsoft.com/office/drawing/2014/main" id="{DACCD284-FAD8-4851-7861-A81DF34A98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718" y="3975011"/>
            <a:ext cx="1624684" cy="25192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tegrative Approaches to Psychology and Christianity, 4th edition: An  Introduction to Worldview Issues, Philosophical Foundations, and Models of  ...">
            <a:extLst>
              <a:ext uri="{FF2B5EF4-FFF2-40B4-BE49-F238E27FC236}">
                <a16:creationId xmlns:a16="http://schemas.microsoft.com/office/drawing/2014/main" id="{113986A7-B284-71D4-2035-79C8029F6B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71495" y="3868134"/>
            <a:ext cx="1754448" cy="26307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Soul of the American University: From Protestant Establishment to  Established Nonbelief">
            <a:extLst>
              <a:ext uri="{FF2B5EF4-FFF2-40B4-BE49-F238E27FC236}">
                <a16:creationId xmlns:a16="http://schemas.microsoft.com/office/drawing/2014/main" id="{58FE5A44-DF22-5CF9-FC54-79275A8C525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75880" y="1304228"/>
            <a:ext cx="1675419" cy="25192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786B95-B27C-9581-CEC4-291A0BFBF58C}"/>
              </a:ext>
            </a:extLst>
          </p:cNvPr>
          <p:cNvSpPr txBox="1"/>
          <p:nvPr/>
        </p:nvSpPr>
        <p:spPr>
          <a:xfrm>
            <a:off x="1046804" y="428156"/>
            <a:ext cx="10276632" cy="646331"/>
          </a:xfrm>
          <a:prstGeom prst="rect">
            <a:avLst/>
          </a:prstGeom>
          <a:noFill/>
          <a:ln w="38100">
            <a:noFill/>
          </a:ln>
        </p:spPr>
        <p:txBody>
          <a:bodyPr wrap="square" rtlCol="0">
            <a:spAutoFit/>
          </a:bodyPr>
          <a:lstStyle/>
          <a:p>
            <a:r>
              <a:rPr lang="en-US" b="1" dirty="0">
                <a:solidFill>
                  <a:srgbClr val="FF0000"/>
                </a:solidFill>
              </a:rPr>
              <a:t>For a movement to continue to grow without secularizing, we need to collectively build a vibrant balanced culture of innovation &amp; </a:t>
            </a:r>
            <a:r>
              <a:rPr lang="en-US" b="1" u="sng" dirty="0">
                <a:solidFill>
                  <a:srgbClr val="FF0000"/>
                </a:solidFill>
              </a:rPr>
              <a:t>resisting secularization</a:t>
            </a:r>
            <a:r>
              <a:rPr lang="en-US" b="1" dirty="0">
                <a:solidFill>
                  <a:srgbClr val="FF0000"/>
                </a:solidFill>
              </a:rPr>
              <a:t> to navigate the transition.</a:t>
            </a:r>
          </a:p>
        </p:txBody>
      </p:sp>
    </p:spTree>
    <p:extLst>
      <p:ext uri="{BB962C8B-B14F-4D97-AF65-F5344CB8AC3E}">
        <p14:creationId xmlns:p14="http://schemas.microsoft.com/office/powerpoint/2010/main" val="214220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12B26BB-798F-410E-964E-270AEC537D03}"/>
              </a:ext>
            </a:extLst>
          </p:cNvPr>
          <p:cNvSpPr>
            <a:spLocks noGrp="1"/>
          </p:cNvSpPr>
          <p:nvPr>
            <p:ph type="title"/>
          </p:nvPr>
        </p:nvSpPr>
        <p:spPr/>
        <p:txBody>
          <a:bodyPr/>
          <a:lstStyle/>
          <a:p>
            <a:r>
              <a:rPr lang="en-US" dirty="0"/>
              <a:t>Our Vision at CVU</a:t>
            </a:r>
          </a:p>
        </p:txBody>
      </p:sp>
      <p:graphicFrame>
        <p:nvGraphicFramePr>
          <p:cNvPr id="4" name="Content Placeholder 3">
            <a:extLst>
              <a:ext uri="{FF2B5EF4-FFF2-40B4-BE49-F238E27FC236}">
                <a16:creationId xmlns:a16="http://schemas.microsoft.com/office/drawing/2014/main" id="{F596EB83-1CC5-4046-8CD9-722C30DEC4B9}"/>
              </a:ext>
            </a:extLst>
          </p:cNvPr>
          <p:cNvGraphicFramePr>
            <a:graphicFrameLocks/>
          </p:cNvGraphicFramePr>
          <p:nvPr>
            <p:extLst>
              <p:ext uri="{D42A27DB-BD31-4B8C-83A1-F6EECF244321}">
                <p14:modId xmlns:p14="http://schemas.microsoft.com/office/powerpoint/2010/main" val="3486609029"/>
              </p:ext>
            </p:extLst>
          </p:nvPr>
        </p:nvGraphicFramePr>
        <p:xfrm>
          <a:off x="-154085" y="960945"/>
          <a:ext cx="5420479" cy="4491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39EF4BC0-CE6A-E3BA-F4D6-1E49C5C69939}"/>
              </a:ext>
            </a:extLst>
          </p:cNvPr>
          <p:cNvSpPr txBox="1"/>
          <p:nvPr/>
        </p:nvSpPr>
        <p:spPr>
          <a:xfrm>
            <a:off x="1738122" y="1481093"/>
            <a:ext cx="1916422" cy="338554"/>
          </a:xfrm>
          <a:prstGeom prst="rect">
            <a:avLst/>
          </a:prstGeom>
          <a:noFill/>
        </p:spPr>
        <p:txBody>
          <a:bodyPr wrap="none" rtlCol="0">
            <a:spAutoFit/>
          </a:bodyPr>
          <a:lstStyle/>
          <a:p>
            <a:r>
              <a:rPr lang="en-US" sz="1600" dirty="0">
                <a:solidFill>
                  <a:schemeClr val="bg1"/>
                </a:solidFill>
              </a:rPr>
              <a:t>(Doctoral Program)</a:t>
            </a:r>
          </a:p>
        </p:txBody>
      </p:sp>
      <p:sp>
        <p:nvSpPr>
          <p:cNvPr id="3" name="TextBox 2">
            <a:extLst>
              <a:ext uri="{FF2B5EF4-FFF2-40B4-BE49-F238E27FC236}">
                <a16:creationId xmlns:a16="http://schemas.microsoft.com/office/drawing/2014/main" id="{A0E06CAF-B192-F664-9EDE-ECF0D357499F}"/>
              </a:ext>
            </a:extLst>
          </p:cNvPr>
          <p:cNvSpPr txBox="1"/>
          <p:nvPr/>
        </p:nvSpPr>
        <p:spPr>
          <a:xfrm>
            <a:off x="4847993" y="3926819"/>
            <a:ext cx="6094902" cy="600164"/>
          </a:xfrm>
          <a:prstGeom prst="rect">
            <a:avLst/>
          </a:prstGeom>
          <a:noFill/>
        </p:spPr>
        <p:txBody>
          <a:bodyPr wrap="square" rtlCol="0">
            <a:spAutoFit/>
          </a:bodyPr>
          <a:lstStyle/>
          <a:p>
            <a:r>
              <a:rPr lang="en-US" sz="1700" b="1" dirty="0"/>
              <a:t>Enlisted: </a:t>
            </a:r>
            <a:r>
              <a:rPr lang="en-US" sz="1600" dirty="0"/>
              <a:t>Serve as an aftercare partner program and an innovation hub for aftercare and program practices</a:t>
            </a:r>
            <a:endParaRPr lang="en-US" sz="1700" dirty="0"/>
          </a:p>
        </p:txBody>
      </p:sp>
      <p:sp>
        <p:nvSpPr>
          <p:cNvPr id="6" name="TextBox 5">
            <a:extLst>
              <a:ext uri="{FF2B5EF4-FFF2-40B4-BE49-F238E27FC236}">
                <a16:creationId xmlns:a16="http://schemas.microsoft.com/office/drawing/2014/main" id="{B15C7A97-6708-BF24-957B-C862613093C0}"/>
              </a:ext>
            </a:extLst>
          </p:cNvPr>
          <p:cNvSpPr txBox="1"/>
          <p:nvPr/>
        </p:nvSpPr>
        <p:spPr>
          <a:xfrm>
            <a:off x="4847993" y="2463170"/>
            <a:ext cx="6094902" cy="1138773"/>
          </a:xfrm>
          <a:prstGeom prst="rect">
            <a:avLst/>
          </a:prstGeom>
          <a:noFill/>
        </p:spPr>
        <p:txBody>
          <a:bodyPr wrap="square">
            <a:spAutoFit/>
          </a:bodyPr>
          <a:lstStyle/>
          <a:p>
            <a:r>
              <a:rPr lang="en-US" sz="1700" b="1" dirty="0"/>
              <a:t>Officers: </a:t>
            </a:r>
            <a:r>
              <a:rPr lang="en-US" sz="1700" dirty="0"/>
              <a:t>Serve as an innovation and training hub among staff to enable ministries to professionalize while retaining core-values</a:t>
            </a:r>
          </a:p>
          <a:p>
            <a:endParaRPr lang="en-US" sz="1700" dirty="0"/>
          </a:p>
        </p:txBody>
      </p:sp>
      <p:sp>
        <p:nvSpPr>
          <p:cNvPr id="9" name="TextBox 8">
            <a:extLst>
              <a:ext uri="{FF2B5EF4-FFF2-40B4-BE49-F238E27FC236}">
                <a16:creationId xmlns:a16="http://schemas.microsoft.com/office/drawing/2014/main" id="{9C1E917C-E7A4-7144-1F23-F73B33A464BE}"/>
              </a:ext>
            </a:extLst>
          </p:cNvPr>
          <p:cNvSpPr txBox="1"/>
          <p:nvPr/>
        </p:nvSpPr>
        <p:spPr>
          <a:xfrm>
            <a:off x="4776262" y="1144208"/>
            <a:ext cx="6278352" cy="1138773"/>
          </a:xfrm>
          <a:prstGeom prst="rect">
            <a:avLst/>
          </a:prstGeom>
          <a:noFill/>
        </p:spPr>
        <p:txBody>
          <a:bodyPr wrap="square">
            <a:spAutoFit/>
          </a:bodyPr>
          <a:lstStyle/>
          <a:p>
            <a:r>
              <a:rPr lang="en-US" sz="1700" b="1" dirty="0"/>
              <a:t>Generals: </a:t>
            </a:r>
            <a:r>
              <a:rPr lang="en-US" sz="1700" dirty="0"/>
              <a:t>Our goal is to be a primary source for thought leaders out of the rescue mission and similar movements to enable the movements to continue to innovate while preserving their core values</a:t>
            </a:r>
          </a:p>
        </p:txBody>
      </p:sp>
      <p:sp>
        <p:nvSpPr>
          <p:cNvPr id="10" name="TextBox 9">
            <a:extLst>
              <a:ext uri="{FF2B5EF4-FFF2-40B4-BE49-F238E27FC236}">
                <a16:creationId xmlns:a16="http://schemas.microsoft.com/office/drawing/2014/main" id="{B16268E5-BD92-84FF-F21B-5DCE2F59A516}"/>
              </a:ext>
            </a:extLst>
          </p:cNvPr>
          <p:cNvSpPr txBox="1"/>
          <p:nvPr/>
        </p:nvSpPr>
        <p:spPr>
          <a:xfrm>
            <a:off x="1871666" y="2766207"/>
            <a:ext cx="1462773" cy="338554"/>
          </a:xfrm>
          <a:prstGeom prst="rect">
            <a:avLst/>
          </a:prstGeom>
          <a:noFill/>
        </p:spPr>
        <p:txBody>
          <a:bodyPr wrap="none" rtlCol="0">
            <a:spAutoFit/>
          </a:bodyPr>
          <a:lstStyle/>
          <a:p>
            <a:r>
              <a:rPr lang="en-US" sz="1600" dirty="0">
                <a:solidFill>
                  <a:schemeClr val="bg1"/>
                </a:solidFill>
              </a:rPr>
              <a:t>(All Programs)</a:t>
            </a:r>
          </a:p>
        </p:txBody>
      </p:sp>
      <p:sp>
        <p:nvSpPr>
          <p:cNvPr id="7" name="TextBox 6">
            <a:extLst>
              <a:ext uri="{FF2B5EF4-FFF2-40B4-BE49-F238E27FC236}">
                <a16:creationId xmlns:a16="http://schemas.microsoft.com/office/drawing/2014/main" id="{6045D07D-3DD0-89C5-4CBE-0EA51E32A4B3}"/>
              </a:ext>
            </a:extLst>
          </p:cNvPr>
          <p:cNvSpPr txBox="1"/>
          <p:nvPr/>
        </p:nvSpPr>
        <p:spPr>
          <a:xfrm>
            <a:off x="965255" y="5514701"/>
            <a:ext cx="9533157" cy="1200329"/>
          </a:xfrm>
          <a:prstGeom prst="rect">
            <a:avLst/>
          </a:prstGeom>
          <a:noFill/>
        </p:spPr>
        <p:txBody>
          <a:bodyPr wrap="square">
            <a:spAutoFit/>
          </a:bodyPr>
          <a:lstStyle/>
          <a:p>
            <a:pPr marL="0" indent="0">
              <a:buNone/>
            </a:pPr>
            <a:r>
              <a:rPr lang="en-US" sz="2400" b="1" dirty="0"/>
              <a:t>Our vision </a:t>
            </a:r>
            <a:r>
              <a:rPr lang="en-US" sz="2400" dirty="0"/>
              <a:t>is to serve as </a:t>
            </a:r>
            <a:r>
              <a:rPr lang="en-US" sz="2400" b="1" dirty="0"/>
              <a:t>innovation hub</a:t>
            </a:r>
            <a:r>
              <a:rPr lang="en-US" sz="2400" dirty="0"/>
              <a:t> that radically transforms the effectiveness of ministries serving the poor and addicted while </a:t>
            </a:r>
            <a:r>
              <a:rPr lang="en-US" sz="2400" b="1" dirty="0"/>
              <a:t>preserving their core values</a:t>
            </a:r>
          </a:p>
        </p:txBody>
      </p:sp>
    </p:spTree>
    <p:extLst>
      <p:ext uri="{BB962C8B-B14F-4D97-AF65-F5344CB8AC3E}">
        <p14:creationId xmlns:p14="http://schemas.microsoft.com/office/powerpoint/2010/main" val="154446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3E5B0AF-17FF-4A68-8B56-A35F124A2E7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43B967C3-96DB-41EF-BF89-CFDD059E3F3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3D0A7D99-6035-41E8-8C8A-B192ED3777A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rev="1"/>
        </p:bldSub>
      </p:bldGraphic>
      <p:bldP spid="3" grpId="0"/>
      <p:bldP spid="6"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32D1-B749-0355-551E-4E81D8E71A02}"/>
              </a:ext>
            </a:extLst>
          </p:cNvPr>
          <p:cNvSpPr>
            <a:spLocks noGrp="1"/>
          </p:cNvSpPr>
          <p:nvPr>
            <p:ph type="title"/>
          </p:nvPr>
        </p:nvSpPr>
        <p:spPr>
          <a:xfrm>
            <a:off x="327936" y="-48126"/>
            <a:ext cx="11392648" cy="369333"/>
          </a:xfrm>
        </p:spPr>
        <p:txBody>
          <a:bodyPr/>
          <a:lstStyle/>
          <a:p>
            <a:r>
              <a:rPr lang="en-US" sz="2800"/>
              <a:t>Possible Key Innovations in Needed in this Generation</a:t>
            </a:r>
          </a:p>
        </p:txBody>
      </p:sp>
      <p:pic>
        <p:nvPicPr>
          <p:cNvPr id="4098" name="Picture 2" descr="Generalizations from Rogers' Diffusion of Innovations – DxED">
            <a:extLst>
              <a:ext uri="{FF2B5EF4-FFF2-40B4-BE49-F238E27FC236}">
                <a16:creationId xmlns:a16="http://schemas.microsoft.com/office/drawing/2014/main" id="{0E4B392B-53F6-EA2A-A785-C90D4927B2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8" t="3189" r="3219" b="1952"/>
          <a:stretch/>
        </p:blipFill>
        <p:spPr bwMode="auto">
          <a:xfrm>
            <a:off x="2440692" y="412573"/>
            <a:ext cx="6772059" cy="61394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C9A562D-ADBB-0398-50BA-5600BFFD096C}"/>
              </a:ext>
            </a:extLst>
          </p:cNvPr>
          <p:cNvSpPr txBox="1"/>
          <p:nvPr/>
        </p:nvSpPr>
        <p:spPr>
          <a:xfrm>
            <a:off x="7096786" y="1498263"/>
            <a:ext cx="974946" cy="707886"/>
          </a:xfrm>
          <a:prstGeom prst="rect">
            <a:avLst/>
          </a:prstGeom>
          <a:noFill/>
        </p:spPr>
        <p:txBody>
          <a:bodyPr wrap="none" rtlCol="0">
            <a:spAutoFit/>
          </a:bodyPr>
          <a:lstStyle/>
          <a:p>
            <a:pPr algn="ctr"/>
            <a:r>
              <a:rPr lang="en-US" sz="1000">
                <a:solidFill>
                  <a:schemeClr val="bg1"/>
                </a:solidFill>
              </a:rPr>
              <a:t>Cultural </a:t>
            </a:r>
            <a:br>
              <a:rPr lang="en-US" sz="1000">
                <a:solidFill>
                  <a:schemeClr val="bg1"/>
                </a:solidFill>
              </a:rPr>
            </a:br>
            <a:r>
              <a:rPr lang="en-US" sz="1000">
                <a:solidFill>
                  <a:schemeClr val="bg1"/>
                </a:solidFill>
              </a:rPr>
              <a:t>Adaptation in</a:t>
            </a:r>
            <a:br>
              <a:rPr lang="en-US" sz="1000">
                <a:solidFill>
                  <a:schemeClr val="bg1"/>
                </a:solidFill>
              </a:rPr>
            </a:br>
            <a:r>
              <a:rPr lang="en-US" sz="1000">
                <a:solidFill>
                  <a:schemeClr val="bg1"/>
                </a:solidFill>
              </a:rPr>
              <a:t>Post-Christian</a:t>
            </a:r>
            <a:br>
              <a:rPr lang="en-US" sz="1000">
                <a:solidFill>
                  <a:schemeClr val="bg1"/>
                </a:solidFill>
              </a:rPr>
            </a:br>
            <a:r>
              <a:rPr lang="en-US" sz="1000">
                <a:solidFill>
                  <a:schemeClr val="bg1"/>
                </a:solidFill>
              </a:rPr>
              <a:t>Cities</a:t>
            </a:r>
          </a:p>
        </p:txBody>
      </p:sp>
      <p:sp>
        <p:nvSpPr>
          <p:cNvPr id="8" name="TextBox 7">
            <a:extLst>
              <a:ext uri="{FF2B5EF4-FFF2-40B4-BE49-F238E27FC236}">
                <a16:creationId xmlns:a16="http://schemas.microsoft.com/office/drawing/2014/main" id="{BEE77C1E-558C-6028-9988-A057D997F5A7}"/>
              </a:ext>
            </a:extLst>
          </p:cNvPr>
          <p:cNvSpPr txBox="1"/>
          <p:nvPr/>
        </p:nvSpPr>
        <p:spPr>
          <a:xfrm>
            <a:off x="4795572" y="4862522"/>
            <a:ext cx="819455" cy="276999"/>
          </a:xfrm>
          <a:prstGeom prst="rect">
            <a:avLst/>
          </a:prstGeom>
          <a:noFill/>
        </p:spPr>
        <p:txBody>
          <a:bodyPr wrap="none" rtlCol="0">
            <a:spAutoFit/>
          </a:bodyPr>
          <a:lstStyle/>
          <a:p>
            <a:pPr algn="ctr"/>
            <a:r>
              <a:rPr lang="en-US" sz="600">
                <a:solidFill>
                  <a:schemeClr val="bg1"/>
                </a:solidFill>
              </a:rPr>
              <a:t>Values Aligned</a:t>
            </a:r>
          </a:p>
          <a:p>
            <a:pPr algn="ctr"/>
            <a:r>
              <a:rPr lang="en-US" sz="600">
                <a:solidFill>
                  <a:schemeClr val="bg1"/>
                </a:solidFill>
              </a:rPr>
              <a:t>Professionalization</a:t>
            </a:r>
          </a:p>
        </p:txBody>
      </p:sp>
      <p:sp>
        <p:nvSpPr>
          <p:cNvPr id="9" name="TextBox 8">
            <a:extLst>
              <a:ext uri="{FF2B5EF4-FFF2-40B4-BE49-F238E27FC236}">
                <a16:creationId xmlns:a16="http://schemas.microsoft.com/office/drawing/2014/main" id="{DF2217D0-D622-4D80-C0F4-7CE2D0A62BCB}"/>
              </a:ext>
            </a:extLst>
          </p:cNvPr>
          <p:cNvSpPr txBox="1"/>
          <p:nvPr/>
        </p:nvSpPr>
        <p:spPr>
          <a:xfrm>
            <a:off x="6879382" y="5304737"/>
            <a:ext cx="809837" cy="461665"/>
          </a:xfrm>
          <a:prstGeom prst="rect">
            <a:avLst/>
          </a:prstGeom>
          <a:noFill/>
        </p:spPr>
        <p:txBody>
          <a:bodyPr wrap="none" rtlCol="0">
            <a:spAutoFit/>
          </a:bodyPr>
          <a:lstStyle/>
          <a:p>
            <a:pPr algn="ctr"/>
            <a:r>
              <a:rPr lang="en-US" sz="800">
                <a:solidFill>
                  <a:schemeClr val="bg1"/>
                </a:solidFill>
              </a:rPr>
              <a:t>Program </a:t>
            </a:r>
            <a:br>
              <a:rPr lang="en-US" sz="800">
                <a:solidFill>
                  <a:schemeClr val="bg1"/>
                </a:solidFill>
              </a:rPr>
            </a:br>
            <a:r>
              <a:rPr lang="en-US" sz="800">
                <a:solidFill>
                  <a:schemeClr val="bg1"/>
                </a:solidFill>
              </a:rPr>
              <a:t>Innovation &amp; </a:t>
            </a:r>
          </a:p>
          <a:p>
            <a:pPr algn="ctr"/>
            <a:r>
              <a:rPr lang="en-US" sz="800">
                <a:solidFill>
                  <a:schemeClr val="bg1"/>
                </a:solidFill>
              </a:rPr>
              <a:t>Aftercare</a:t>
            </a:r>
          </a:p>
        </p:txBody>
      </p:sp>
      <p:sp>
        <p:nvSpPr>
          <p:cNvPr id="6" name="TextBox 5">
            <a:extLst>
              <a:ext uri="{FF2B5EF4-FFF2-40B4-BE49-F238E27FC236}">
                <a16:creationId xmlns:a16="http://schemas.microsoft.com/office/drawing/2014/main" id="{32442068-5542-C4A2-B7A9-9AAE85125703}"/>
              </a:ext>
            </a:extLst>
          </p:cNvPr>
          <p:cNvSpPr txBox="1"/>
          <p:nvPr/>
        </p:nvSpPr>
        <p:spPr>
          <a:xfrm>
            <a:off x="3914931" y="2526105"/>
            <a:ext cx="699230" cy="669414"/>
          </a:xfrm>
          <a:prstGeom prst="rect">
            <a:avLst/>
          </a:prstGeom>
          <a:noFill/>
        </p:spPr>
        <p:txBody>
          <a:bodyPr wrap="none" rtlCol="0">
            <a:spAutoFit/>
          </a:bodyPr>
          <a:lstStyle/>
          <a:p>
            <a:pPr algn="ctr">
              <a:lnSpc>
                <a:spcPts val="900"/>
              </a:lnSpc>
            </a:pPr>
            <a:r>
              <a:rPr lang="en-US" sz="800">
                <a:solidFill>
                  <a:schemeClr val="bg1"/>
                </a:solidFill>
              </a:rPr>
              <a:t>Innovation </a:t>
            </a:r>
            <a:br>
              <a:rPr lang="en-US" sz="800">
                <a:solidFill>
                  <a:schemeClr val="bg1"/>
                </a:solidFill>
              </a:rPr>
            </a:br>
            <a:r>
              <a:rPr lang="en-US" sz="800">
                <a:solidFill>
                  <a:schemeClr val="bg1"/>
                </a:solidFill>
              </a:rPr>
              <a:t>in Major</a:t>
            </a:r>
            <a:br>
              <a:rPr lang="en-US" sz="800">
                <a:solidFill>
                  <a:schemeClr val="bg1"/>
                </a:solidFill>
              </a:rPr>
            </a:br>
            <a:r>
              <a:rPr lang="en-US" sz="800">
                <a:solidFill>
                  <a:schemeClr val="bg1"/>
                </a:solidFill>
              </a:rPr>
              <a:t>Donors &amp;</a:t>
            </a:r>
            <a:br>
              <a:rPr lang="en-US" sz="800">
                <a:solidFill>
                  <a:schemeClr val="bg1"/>
                </a:solidFill>
              </a:rPr>
            </a:br>
            <a:r>
              <a:rPr lang="en-US" sz="800">
                <a:solidFill>
                  <a:schemeClr val="bg1"/>
                </a:solidFill>
              </a:rPr>
              <a:t>Planned</a:t>
            </a:r>
            <a:br>
              <a:rPr lang="en-US" sz="800">
                <a:solidFill>
                  <a:schemeClr val="bg1"/>
                </a:solidFill>
              </a:rPr>
            </a:br>
            <a:r>
              <a:rPr lang="en-US" sz="800">
                <a:solidFill>
                  <a:schemeClr val="bg1"/>
                </a:solidFill>
              </a:rPr>
              <a:t>Giving</a:t>
            </a:r>
          </a:p>
        </p:txBody>
      </p:sp>
    </p:spTree>
    <p:extLst>
      <p:ext uri="{BB962C8B-B14F-4D97-AF65-F5344CB8AC3E}">
        <p14:creationId xmlns:p14="http://schemas.microsoft.com/office/powerpoint/2010/main" val="2520800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EB8D-748A-4694-83CF-E9C8A2C02A17}"/>
              </a:ext>
            </a:extLst>
          </p:cNvPr>
          <p:cNvSpPr>
            <a:spLocks noGrp="1"/>
          </p:cNvSpPr>
          <p:nvPr>
            <p:ph type="title"/>
          </p:nvPr>
        </p:nvSpPr>
        <p:spPr>
          <a:xfrm>
            <a:off x="434866" y="100086"/>
            <a:ext cx="11509484" cy="680670"/>
          </a:xfrm>
        </p:spPr>
        <p:txBody>
          <a:bodyPr/>
          <a:lstStyle/>
          <a:p>
            <a:r>
              <a:rPr lang="en-US"/>
              <a:t>What Causes Organizational &amp; Movement Decline</a:t>
            </a:r>
          </a:p>
        </p:txBody>
      </p:sp>
      <p:sp>
        <p:nvSpPr>
          <p:cNvPr id="7" name="TextBox 6">
            <a:extLst>
              <a:ext uri="{FF2B5EF4-FFF2-40B4-BE49-F238E27FC236}">
                <a16:creationId xmlns:a16="http://schemas.microsoft.com/office/drawing/2014/main" id="{DA1AC084-B95C-5FC0-2367-91EDCC277818}"/>
              </a:ext>
            </a:extLst>
          </p:cNvPr>
          <p:cNvSpPr txBox="1"/>
          <p:nvPr/>
        </p:nvSpPr>
        <p:spPr>
          <a:xfrm>
            <a:off x="187421" y="944647"/>
            <a:ext cx="5740179" cy="1292662"/>
          </a:xfrm>
          <a:prstGeom prst="rect">
            <a:avLst/>
          </a:prstGeom>
          <a:noFill/>
        </p:spPr>
        <p:txBody>
          <a:bodyPr wrap="square">
            <a:spAutoFit/>
          </a:bodyPr>
          <a:lstStyle/>
          <a:p>
            <a:r>
              <a:rPr lang="en-US" sz="2400" b="1"/>
              <a:t>Misalignment &amp; Decline</a:t>
            </a:r>
          </a:p>
          <a:p>
            <a:r>
              <a:rPr lang="en-US"/>
              <a:t>Organizations decline when their theological vision and strategy become misaligned with their context &amp;</a:t>
            </a:r>
          </a:p>
          <a:p>
            <a:r>
              <a:rPr lang="en-US"/>
              <a:t>audience</a:t>
            </a:r>
          </a:p>
        </p:txBody>
      </p:sp>
      <p:grpSp>
        <p:nvGrpSpPr>
          <p:cNvPr id="5" name="Group 4">
            <a:extLst>
              <a:ext uri="{FF2B5EF4-FFF2-40B4-BE49-F238E27FC236}">
                <a16:creationId xmlns:a16="http://schemas.microsoft.com/office/drawing/2014/main" id="{FC82A829-190A-5E2E-8D2B-BAED20687B2E}"/>
              </a:ext>
            </a:extLst>
          </p:cNvPr>
          <p:cNvGrpSpPr/>
          <p:nvPr/>
        </p:nvGrpSpPr>
        <p:grpSpPr>
          <a:xfrm>
            <a:off x="4816305" y="938127"/>
            <a:ext cx="7788103" cy="4527753"/>
            <a:chOff x="4816305" y="938127"/>
            <a:chExt cx="7788103" cy="4527753"/>
          </a:xfrm>
        </p:grpSpPr>
        <p:grpSp>
          <p:nvGrpSpPr>
            <p:cNvPr id="35" name="Group 34">
              <a:extLst>
                <a:ext uri="{FF2B5EF4-FFF2-40B4-BE49-F238E27FC236}">
                  <a16:creationId xmlns:a16="http://schemas.microsoft.com/office/drawing/2014/main" id="{90789F0D-8059-DA5E-AB48-BE4094D72011}"/>
                </a:ext>
              </a:extLst>
            </p:cNvPr>
            <p:cNvGrpSpPr/>
            <p:nvPr/>
          </p:nvGrpSpPr>
          <p:grpSpPr>
            <a:xfrm>
              <a:off x="4816305" y="938127"/>
              <a:ext cx="7788103" cy="4527753"/>
              <a:chOff x="4816305" y="938127"/>
              <a:chExt cx="7788103" cy="4527753"/>
            </a:xfrm>
          </p:grpSpPr>
          <p:graphicFrame>
            <p:nvGraphicFramePr>
              <p:cNvPr id="21" name="Content Placeholder 5">
                <a:extLst>
                  <a:ext uri="{FF2B5EF4-FFF2-40B4-BE49-F238E27FC236}">
                    <a16:creationId xmlns:a16="http://schemas.microsoft.com/office/drawing/2014/main" id="{DABF38D7-A817-48D9-A602-950D7D3AFAB3}"/>
                  </a:ext>
                </a:extLst>
              </p:cNvPr>
              <p:cNvGraphicFramePr>
                <a:graphicFrameLocks/>
              </p:cNvGraphicFramePr>
              <p:nvPr/>
            </p:nvGraphicFramePr>
            <p:xfrm>
              <a:off x="4816305" y="973100"/>
              <a:ext cx="7788103" cy="3930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ectangle 21">
                <a:extLst>
                  <a:ext uri="{FF2B5EF4-FFF2-40B4-BE49-F238E27FC236}">
                    <a16:creationId xmlns:a16="http://schemas.microsoft.com/office/drawing/2014/main" id="{DFDA8CDE-E3F9-15FD-0BC1-ECD6A0EDD50B}"/>
                  </a:ext>
                </a:extLst>
              </p:cNvPr>
              <p:cNvSpPr>
                <a:spLocks noChangeAspect="1"/>
              </p:cNvSpPr>
              <p:nvPr/>
            </p:nvSpPr>
            <p:spPr>
              <a:xfrm rot="2700000">
                <a:off x="8272796" y="2493815"/>
                <a:ext cx="886968" cy="8869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TextBox 22">
                <a:extLst>
                  <a:ext uri="{FF2B5EF4-FFF2-40B4-BE49-F238E27FC236}">
                    <a16:creationId xmlns:a16="http://schemas.microsoft.com/office/drawing/2014/main" id="{BAA659FF-5BA2-75F5-FC4A-DD8CBBED5B45}"/>
                  </a:ext>
                </a:extLst>
              </p:cNvPr>
              <p:cNvSpPr txBox="1"/>
              <p:nvPr/>
            </p:nvSpPr>
            <p:spPr>
              <a:xfrm>
                <a:off x="8106782" y="2766703"/>
                <a:ext cx="1197237" cy="525817"/>
              </a:xfrm>
              <a:prstGeom prst="rect">
                <a:avLst/>
              </a:prstGeom>
              <a:noFill/>
            </p:spPr>
            <p:txBody>
              <a:bodyPr wrap="none" rtlCol="0">
                <a:spAutoFit/>
              </a:bodyPr>
              <a:lstStyle/>
              <a:p>
                <a:pPr algn="ctr"/>
                <a:r>
                  <a:rPr lang="en-US" sz="1400" b="1">
                    <a:solidFill>
                      <a:schemeClr val="bg1"/>
                    </a:solidFill>
                  </a:rPr>
                  <a:t>Theological</a:t>
                </a:r>
                <a:br>
                  <a:rPr lang="en-US" sz="1400" b="1">
                    <a:solidFill>
                      <a:schemeClr val="bg1"/>
                    </a:solidFill>
                  </a:rPr>
                </a:br>
                <a:r>
                  <a:rPr lang="en-US" sz="1400" b="1">
                    <a:solidFill>
                      <a:schemeClr val="bg1"/>
                    </a:solidFill>
                  </a:rPr>
                  <a:t>Vision</a:t>
                </a:r>
              </a:p>
            </p:txBody>
          </p:sp>
          <p:cxnSp>
            <p:nvCxnSpPr>
              <p:cNvPr id="24" name="Straight Arrow Connector 23">
                <a:extLst>
                  <a:ext uri="{FF2B5EF4-FFF2-40B4-BE49-F238E27FC236}">
                    <a16:creationId xmlns:a16="http://schemas.microsoft.com/office/drawing/2014/main" id="{E840C0A4-14D5-5D83-1C33-6DFCA5CD38D4}"/>
                  </a:ext>
                </a:extLst>
              </p:cNvPr>
              <p:cNvCxnSpPr>
                <a:cxnSpLocks/>
              </p:cNvCxnSpPr>
              <p:nvPr/>
            </p:nvCxnSpPr>
            <p:spPr>
              <a:xfrm flipH="1">
                <a:off x="7984963" y="2938540"/>
                <a:ext cx="14200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8FC28BE-9C96-E488-5370-1A935CFEAD64}"/>
                  </a:ext>
                </a:extLst>
              </p:cNvPr>
              <p:cNvCxnSpPr>
                <a:cxnSpLocks/>
              </p:cNvCxnSpPr>
              <p:nvPr/>
            </p:nvCxnSpPr>
            <p:spPr>
              <a:xfrm>
                <a:off x="9296884" y="2938540"/>
                <a:ext cx="14200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1C2AD6B-2961-BD31-F7F0-BD7B3D168CDA}"/>
                  </a:ext>
                </a:extLst>
              </p:cNvPr>
              <p:cNvCxnSpPr>
                <a:cxnSpLocks/>
              </p:cNvCxnSpPr>
              <p:nvPr/>
            </p:nvCxnSpPr>
            <p:spPr>
              <a:xfrm rot="16200000">
                <a:off x="8639583" y="2283959"/>
                <a:ext cx="13834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E06D20E-E917-C72E-A60B-F56343859EB8}"/>
                  </a:ext>
                </a:extLst>
              </p:cNvPr>
              <p:cNvCxnSpPr>
                <a:cxnSpLocks/>
              </p:cNvCxnSpPr>
              <p:nvPr/>
            </p:nvCxnSpPr>
            <p:spPr>
              <a:xfrm rot="5400000" flipV="1">
                <a:off x="8639583" y="3593919"/>
                <a:ext cx="13834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Arrow: Right 27">
                <a:extLst>
                  <a:ext uri="{FF2B5EF4-FFF2-40B4-BE49-F238E27FC236}">
                    <a16:creationId xmlns:a16="http://schemas.microsoft.com/office/drawing/2014/main" id="{D5E9280B-086B-8591-7F6C-6DFEC75CB46E}"/>
                  </a:ext>
                </a:extLst>
              </p:cNvPr>
              <p:cNvSpPr/>
              <p:nvPr/>
            </p:nvSpPr>
            <p:spPr>
              <a:xfrm>
                <a:off x="10626744" y="3961831"/>
                <a:ext cx="428133" cy="420377"/>
              </a:xfrm>
              <a:prstGeom prst="rightArrow">
                <a:avLst/>
              </a:prstGeom>
              <a:solidFill>
                <a:srgbClr val="122146">
                  <a:tint val="60000"/>
                  <a:hueOff val="0"/>
                  <a:satOff val="0"/>
                  <a:lumOff val="0"/>
                  <a:alphaOff val="0"/>
                </a:srgbClr>
              </a:solidFill>
              <a:ln>
                <a:noFill/>
              </a:ln>
              <a:effectLst/>
            </p:spPr>
            <p:txBody>
              <a:bodyPr spcFirstLastPara="0" vert="horz" wrap="square" lIns="0" tIns="0" rIns="0" bIns="0" numCol="1" spcCol="1270" anchor="ctr" anchorCtr="0">
                <a:noAutofit/>
              </a:bodyPr>
              <a:lstStyle/>
              <a:p>
                <a:endParaRPr lang="en-US"/>
              </a:p>
            </p:txBody>
          </p:sp>
          <p:sp>
            <p:nvSpPr>
              <p:cNvPr id="29" name="Arrow: Right 28">
                <a:extLst>
                  <a:ext uri="{FF2B5EF4-FFF2-40B4-BE49-F238E27FC236}">
                    <a16:creationId xmlns:a16="http://schemas.microsoft.com/office/drawing/2014/main" id="{827B21D6-A2AE-7A73-5DA5-90CC73106145}"/>
                  </a:ext>
                </a:extLst>
              </p:cNvPr>
              <p:cNvSpPr/>
              <p:nvPr/>
            </p:nvSpPr>
            <p:spPr>
              <a:xfrm>
                <a:off x="6509702" y="3938343"/>
                <a:ext cx="428133" cy="420377"/>
              </a:xfrm>
              <a:prstGeom prst="rightArrow">
                <a:avLst/>
              </a:prstGeom>
              <a:solidFill>
                <a:srgbClr val="122146">
                  <a:tint val="60000"/>
                  <a:hueOff val="0"/>
                  <a:satOff val="0"/>
                  <a:lumOff val="0"/>
                  <a:alphaOff val="0"/>
                </a:srgbClr>
              </a:solidFill>
              <a:ln>
                <a:noFill/>
              </a:ln>
              <a:effectLst/>
            </p:spPr>
            <p:txBody>
              <a:bodyPr spcFirstLastPara="0" vert="horz" wrap="square" lIns="0" tIns="0" rIns="0" bIns="0" numCol="1" spcCol="1270" anchor="ctr" anchorCtr="0">
                <a:noAutofit/>
              </a:bodyPr>
              <a:lstStyle/>
              <a:p>
                <a:endParaRPr lang="en-US"/>
              </a:p>
            </p:txBody>
          </p:sp>
          <p:sp>
            <p:nvSpPr>
              <p:cNvPr id="30" name="Rectangle 29">
                <a:extLst>
                  <a:ext uri="{FF2B5EF4-FFF2-40B4-BE49-F238E27FC236}">
                    <a16:creationId xmlns:a16="http://schemas.microsoft.com/office/drawing/2014/main" id="{FF7AE85F-C789-F70E-0A72-F4DDEC8D84D5}"/>
                  </a:ext>
                </a:extLst>
              </p:cNvPr>
              <p:cNvSpPr/>
              <p:nvPr/>
            </p:nvSpPr>
            <p:spPr>
              <a:xfrm>
                <a:off x="6620351" y="938127"/>
                <a:ext cx="4178071" cy="40051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E9795B7-1BD9-F394-5BB7-677B2B850F0F}"/>
                  </a:ext>
                </a:extLst>
              </p:cNvPr>
              <p:cNvSpPr/>
              <p:nvPr/>
            </p:nvSpPr>
            <p:spPr>
              <a:xfrm>
                <a:off x="5508879" y="3918556"/>
                <a:ext cx="945498" cy="5069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400"/>
                  <a:t>Context &amp; Audience</a:t>
                </a:r>
              </a:p>
            </p:txBody>
          </p:sp>
          <p:sp>
            <p:nvSpPr>
              <p:cNvPr id="33" name="Rectangle 32">
                <a:extLst>
                  <a:ext uri="{FF2B5EF4-FFF2-40B4-BE49-F238E27FC236}">
                    <a16:creationId xmlns:a16="http://schemas.microsoft.com/office/drawing/2014/main" id="{970B35FF-3B3A-D184-B6E3-B8797205B007}"/>
                  </a:ext>
                </a:extLst>
              </p:cNvPr>
              <p:cNvSpPr/>
              <p:nvPr/>
            </p:nvSpPr>
            <p:spPr>
              <a:xfrm>
                <a:off x="11100439" y="3938342"/>
                <a:ext cx="945498" cy="5069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Results</a:t>
                </a:r>
              </a:p>
            </p:txBody>
          </p:sp>
          <p:sp>
            <p:nvSpPr>
              <p:cNvPr id="34" name="Arrow: Curved Up 33">
                <a:extLst>
                  <a:ext uri="{FF2B5EF4-FFF2-40B4-BE49-F238E27FC236}">
                    <a16:creationId xmlns:a16="http://schemas.microsoft.com/office/drawing/2014/main" id="{457FE231-2739-2E73-2E7B-3BC697BABF2C}"/>
                  </a:ext>
                </a:extLst>
              </p:cNvPr>
              <p:cNvSpPr/>
              <p:nvPr/>
            </p:nvSpPr>
            <p:spPr>
              <a:xfrm flipH="1">
                <a:off x="5927600" y="4512079"/>
                <a:ext cx="5514349" cy="953801"/>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6" name="TextBox 35">
              <a:extLst>
                <a:ext uri="{FF2B5EF4-FFF2-40B4-BE49-F238E27FC236}">
                  <a16:creationId xmlns:a16="http://schemas.microsoft.com/office/drawing/2014/main" id="{CF9573E4-DE79-3BB6-DFB6-D380C5091A3D}"/>
                </a:ext>
              </a:extLst>
            </p:cNvPr>
            <p:cNvSpPr txBox="1"/>
            <p:nvPr/>
          </p:nvSpPr>
          <p:spPr>
            <a:xfrm>
              <a:off x="6822657" y="1147104"/>
              <a:ext cx="1093313" cy="369332"/>
            </a:xfrm>
            <a:prstGeom prst="rect">
              <a:avLst/>
            </a:prstGeom>
            <a:noFill/>
          </p:spPr>
          <p:txBody>
            <a:bodyPr wrap="none" rtlCol="0">
              <a:spAutoFit/>
            </a:bodyPr>
            <a:lstStyle/>
            <a:p>
              <a:r>
                <a:rPr lang="en-US" b="1"/>
                <a:t>Strategy</a:t>
              </a:r>
            </a:p>
          </p:txBody>
        </p:sp>
      </p:grpSp>
      <p:pic>
        <p:nvPicPr>
          <p:cNvPr id="9" name="Picture 8" descr="A diagram of a diagram&#10;&#10;Description automatically generated">
            <a:extLst>
              <a:ext uri="{FF2B5EF4-FFF2-40B4-BE49-F238E27FC236}">
                <a16:creationId xmlns:a16="http://schemas.microsoft.com/office/drawing/2014/main" id="{B82C8137-DDDB-4E6F-6C9D-2737AE95578A}"/>
              </a:ext>
            </a:extLst>
          </p:cNvPr>
          <p:cNvPicPr>
            <a:picLocks noChangeAspect="1"/>
          </p:cNvPicPr>
          <p:nvPr/>
        </p:nvPicPr>
        <p:blipFill rotWithShape="1">
          <a:blip r:embed="rId8">
            <a:extLst>
              <a:ext uri="{28A0092B-C50C-407E-A947-70E740481C1C}">
                <a14:useLocalDpi xmlns:a14="http://schemas.microsoft.com/office/drawing/2010/main" val="0"/>
              </a:ext>
            </a:extLst>
          </a:blip>
          <a:srcRect l="18334" t="23098" r="12018" b="16338"/>
          <a:stretch/>
        </p:blipFill>
        <p:spPr>
          <a:xfrm>
            <a:off x="299532" y="2615913"/>
            <a:ext cx="5549344" cy="3619138"/>
          </a:xfrm>
          <a:prstGeom prst="rect">
            <a:avLst/>
          </a:prstGeom>
        </p:spPr>
      </p:pic>
      <p:sp>
        <p:nvSpPr>
          <p:cNvPr id="10" name="Arrow: Down 9">
            <a:extLst>
              <a:ext uri="{FF2B5EF4-FFF2-40B4-BE49-F238E27FC236}">
                <a16:creationId xmlns:a16="http://schemas.microsoft.com/office/drawing/2014/main" id="{C4956F7A-59D4-73D4-92FF-2BC16CF0A290}"/>
              </a:ext>
            </a:extLst>
          </p:cNvPr>
          <p:cNvSpPr/>
          <p:nvPr/>
        </p:nvSpPr>
        <p:spPr>
          <a:xfrm>
            <a:off x="3322749" y="2615913"/>
            <a:ext cx="508716" cy="6766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E118B369-E0E7-4391-5EE6-D57291937705}"/>
              </a:ext>
            </a:extLst>
          </p:cNvPr>
          <p:cNvSpPr/>
          <p:nvPr/>
        </p:nvSpPr>
        <p:spPr>
          <a:xfrm>
            <a:off x="5619215" y="3106454"/>
            <a:ext cx="508716" cy="6766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50E2C4C-E053-372D-A9AC-D8F9B425DEB8}"/>
              </a:ext>
            </a:extLst>
          </p:cNvPr>
          <p:cNvSpPr txBox="1"/>
          <p:nvPr/>
        </p:nvSpPr>
        <p:spPr>
          <a:xfrm>
            <a:off x="5323783" y="2404684"/>
            <a:ext cx="1085554" cy="646331"/>
          </a:xfrm>
          <a:prstGeom prst="rect">
            <a:avLst/>
          </a:prstGeom>
          <a:noFill/>
        </p:spPr>
        <p:txBody>
          <a:bodyPr wrap="none" rtlCol="0">
            <a:spAutoFit/>
          </a:bodyPr>
          <a:lstStyle/>
          <a:p>
            <a:pPr algn="ctr"/>
            <a:r>
              <a:rPr lang="en-US"/>
              <a:t>Change </a:t>
            </a:r>
          </a:p>
          <a:p>
            <a:pPr algn="ctr"/>
            <a:r>
              <a:rPr lang="en-US"/>
              <a:t>Happens</a:t>
            </a:r>
          </a:p>
        </p:txBody>
      </p:sp>
      <p:sp>
        <p:nvSpPr>
          <p:cNvPr id="13" name="TextBox 12">
            <a:extLst>
              <a:ext uri="{FF2B5EF4-FFF2-40B4-BE49-F238E27FC236}">
                <a16:creationId xmlns:a16="http://schemas.microsoft.com/office/drawing/2014/main" id="{9CA8820D-0638-F6EB-397B-2EFC952F4390}"/>
              </a:ext>
            </a:extLst>
          </p:cNvPr>
          <p:cNvSpPr txBox="1"/>
          <p:nvPr/>
        </p:nvSpPr>
        <p:spPr>
          <a:xfrm>
            <a:off x="299532" y="6600423"/>
            <a:ext cx="4469493" cy="230832"/>
          </a:xfrm>
          <a:prstGeom prst="rect">
            <a:avLst/>
          </a:prstGeom>
          <a:noFill/>
        </p:spPr>
        <p:txBody>
          <a:bodyPr wrap="none" rtlCol="0">
            <a:spAutoFit/>
          </a:bodyPr>
          <a:lstStyle/>
          <a:p>
            <a:r>
              <a:rPr lang="en-US" sz="900"/>
              <a:t>Image source: </a:t>
            </a:r>
            <a:r>
              <a:rPr lang="en-US" sz="900">
                <a:hlinkClick r:id="rId9"/>
              </a:rPr>
              <a:t>https://www.toolshero.com/strategy/organizational-life-cycle-adizes/</a:t>
            </a:r>
            <a:r>
              <a:rPr lang="en-US" sz="900"/>
              <a:t> </a:t>
            </a:r>
          </a:p>
        </p:txBody>
      </p:sp>
    </p:spTree>
    <p:extLst>
      <p:ext uri="{BB962C8B-B14F-4D97-AF65-F5344CB8AC3E}">
        <p14:creationId xmlns:p14="http://schemas.microsoft.com/office/powerpoint/2010/main" val="301664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6A83-A818-5A89-F36C-50113E7832B5}"/>
              </a:ext>
            </a:extLst>
          </p:cNvPr>
          <p:cNvSpPr>
            <a:spLocks noGrp="1"/>
          </p:cNvSpPr>
          <p:nvPr>
            <p:ph type="title"/>
          </p:nvPr>
        </p:nvSpPr>
        <p:spPr/>
        <p:txBody>
          <a:bodyPr/>
          <a:lstStyle/>
          <a:p>
            <a:r>
              <a:rPr lang="en-US" sz="3600"/>
              <a:t>Ways City Vision Can Partner with Your Organization</a:t>
            </a:r>
          </a:p>
        </p:txBody>
      </p:sp>
      <p:sp>
        <p:nvSpPr>
          <p:cNvPr id="4" name="Rectangle 3">
            <a:extLst>
              <a:ext uri="{FF2B5EF4-FFF2-40B4-BE49-F238E27FC236}">
                <a16:creationId xmlns:a16="http://schemas.microsoft.com/office/drawing/2014/main" id="{6B5749B1-DDC0-75C7-6E29-53A4825A0E7C}"/>
              </a:ext>
            </a:extLst>
          </p:cNvPr>
          <p:cNvSpPr/>
          <p:nvPr/>
        </p:nvSpPr>
        <p:spPr>
          <a:xfrm>
            <a:off x="869453" y="992908"/>
            <a:ext cx="4542788" cy="689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rPr>
              <a:t>Clients:</a:t>
            </a:r>
            <a:br>
              <a:rPr lang="en-US" sz="1800">
                <a:solidFill>
                  <a:schemeClr val="bg1"/>
                </a:solidFill>
              </a:rPr>
            </a:br>
            <a:r>
              <a:rPr lang="en-US" sz="1800">
                <a:solidFill>
                  <a:schemeClr val="bg1"/>
                </a:solidFill>
              </a:rPr>
              <a:t>Aftercare or Transitional Program</a:t>
            </a:r>
            <a:endParaRPr lang="en-US"/>
          </a:p>
        </p:txBody>
      </p:sp>
      <p:sp>
        <p:nvSpPr>
          <p:cNvPr id="5" name="Rectangle 4">
            <a:extLst>
              <a:ext uri="{FF2B5EF4-FFF2-40B4-BE49-F238E27FC236}">
                <a16:creationId xmlns:a16="http://schemas.microsoft.com/office/drawing/2014/main" id="{8BCBC5C3-A587-BBC9-670F-6CB8F4373BEB}"/>
              </a:ext>
            </a:extLst>
          </p:cNvPr>
          <p:cNvSpPr/>
          <p:nvPr/>
        </p:nvSpPr>
        <p:spPr>
          <a:xfrm>
            <a:off x="6400303" y="986558"/>
            <a:ext cx="4542788" cy="689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rPr>
              <a:t>Wounded Healers </a:t>
            </a:r>
          </a:p>
          <a:p>
            <a:pPr algn="ctr"/>
            <a:r>
              <a:rPr lang="en-US" sz="1800">
                <a:solidFill>
                  <a:schemeClr val="bg1"/>
                </a:solidFill>
              </a:rPr>
              <a:t>Aftercare Partnership Program</a:t>
            </a:r>
            <a:endParaRPr lang="en-US"/>
          </a:p>
        </p:txBody>
      </p:sp>
      <p:sp>
        <p:nvSpPr>
          <p:cNvPr id="6" name="Rectangle 5">
            <a:extLst>
              <a:ext uri="{FF2B5EF4-FFF2-40B4-BE49-F238E27FC236}">
                <a16:creationId xmlns:a16="http://schemas.microsoft.com/office/drawing/2014/main" id="{D7DC0C59-5555-2D48-CD4F-E86C462FBB44}"/>
              </a:ext>
            </a:extLst>
          </p:cNvPr>
          <p:cNvSpPr/>
          <p:nvPr/>
        </p:nvSpPr>
        <p:spPr>
          <a:xfrm>
            <a:off x="869453" y="1960710"/>
            <a:ext cx="4542788" cy="689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rPr>
              <a:t>Staff Training</a:t>
            </a:r>
            <a:endParaRPr lang="en-US"/>
          </a:p>
        </p:txBody>
      </p:sp>
      <p:sp>
        <p:nvSpPr>
          <p:cNvPr id="7" name="Rectangle 6">
            <a:extLst>
              <a:ext uri="{FF2B5EF4-FFF2-40B4-BE49-F238E27FC236}">
                <a16:creationId xmlns:a16="http://schemas.microsoft.com/office/drawing/2014/main" id="{940D5113-5E65-6709-47EC-9456AAC83160}"/>
              </a:ext>
            </a:extLst>
          </p:cNvPr>
          <p:cNvSpPr/>
          <p:nvPr/>
        </p:nvSpPr>
        <p:spPr>
          <a:xfrm>
            <a:off x="6400303" y="1960710"/>
            <a:ext cx="4542788" cy="689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rPr>
              <a:t>All CVU Programs +</a:t>
            </a:r>
            <a:br>
              <a:rPr lang="en-US" sz="1800">
                <a:solidFill>
                  <a:schemeClr val="bg1"/>
                </a:solidFill>
              </a:rPr>
            </a:br>
            <a:r>
              <a:rPr lang="en-US" sz="1800">
                <a:solidFill>
                  <a:schemeClr val="bg1"/>
                </a:solidFill>
              </a:rPr>
              <a:t>Innovation Hub for Staff Training</a:t>
            </a:r>
            <a:endParaRPr lang="en-US"/>
          </a:p>
        </p:txBody>
      </p:sp>
      <p:sp>
        <p:nvSpPr>
          <p:cNvPr id="8" name="Rectangle 7">
            <a:extLst>
              <a:ext uri="{FF2B5EF4-FFF2-40B4-BE49-F238E27FC236}">
                <a16:creationId xmlns:a16="http://schemas.microsoft.com/office/drawing/2014/main" id="{2AFDCF5A-44E3-2C65-2BF8-655A3E37B915}"/>
              </a:ext>
            </a:extLst>
          </p:cNvPr>
          <p:cNvSpPr/>
          <p:nvPr/>
        </p:nvSpPr>
        <p:spPr>
          <a:xfrm>
            <a:off x="869453" y="2900510"/>
            <a:ext cx="4542788" cy="689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rPr>
              <a:t>Thrift Store Staff</a:t>
            </a:r>
            <a:endParaRPr lang="en-US"/>
          </a:p>
        </p:txBody>
      </p:sp>
      <p:sp>
        <p:nvSpPr>
          <p:cNvPr id="9" name="Rectangle 8">
            <a:extLst>
              <a:ext uri="{FF2B5EF4-FFF2-40B4-BE49-F238E27FC236}">
                <a16:creationId xmlns:a16="http://schemas.microsoft.com/office/drawing/2014/main" id="{00D1B713-07BC-FB15-7160-8B051DF5C25A}"/>
              </a:ext>
            </a:extLst>
          </p:cNvPr>
          <p:cNvSpPr/>
          <p:nvPr/>
        </p:nvSpPr>
        <p:spPr>
          <a:xfrm>
            <a:off x="6400303" y="2900510"/>
            <a:ext cx="4542788" cy="689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rPr>
              <a:t>Retail Management Certificate</a:t>
            </a:r>
            <a:endParaRPr lang="en-US"/>
          </a:p>
        </p:txBody>
      </p:sp>
      <p:sp>
        <p:nvSpPr>
          <p:cNvPr id="10" name="Rectangle 9">
            <a:extLst>
              <a:ext uri="{FF2B5EF4-FFF2-40B4-BE49-F238E27FC236}">
                <a16:creationId xmlns:a16="http://schemas.microsoft.com/office/drawing/2014/main" id="{E67747E4-59FB-B81D-735F-1C895EF88B65}"/>
              </a:ext>
            </a:extLst>
          </p:cNvPr>
          <p:cNvSpPr/>
          <p:nvPr/>
        </p:nvSpPr>
        <p:spPr>
          <a:xfrm>
            <a:off x="869453" y="3903810"/>
            <a:ext cx="4542788" cy="689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rPr>
              <a:t>Food Services Staff</a:t>
            </a:r>
            <a:endParaRPr lang="en-US"/>
          </a:p>
        </p:txBody>
      </p:sp>
      <p:sp>
        <p:nvSpPr>
          <p:cNvPr id="11" name="Rectangle 10">
            <a:extLst>
              <a:ext uri="{FF2B5EF4-FFF2-40B4-BE49-F238E27FC236}">
                <a16:creationId xmlns:a16="http://schemas.microsoft.com/office/drawing/2014/main" id="{F6216A06-460F-B53B-B466-5877F5B3DD9D}"/>
              </a:ext>
            </a:extLst>
          </p:cNvPr>
          <p:cNvSpPr/>
          <p:nvPr/>
        </p:nvSpPr>
        <p:spPr>
          <a:xfrm>
            <a:off x="6400303" y="3903810"/>
            <a:ext cx="4542788" cy="689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rPr>
              <a:t>Food Services Management Certificate </a:t>
            </a:r>
            <a:endParaRPr lang="en-US"/>
          </a:p>
        </p:txBody>
      </p:sp>
      <p:sp>
        <p:nvSpPr>
          <p:cNvPr id="12" name="Rectangle 11">
            <a:extLst>
              <a:ext uri="{FF2B5EF4-FFF2-40B4-BE49-F238E27FC236}">
                <a16:creationId xmlns:a16="http://schemas.microsoft.com/office/drawing/2014/main" id="{BD3408C1-1BA3-515D-6D32-5C8C16371954}"/>
              </a:ext>
            </a:extLst>
          </p:cNvPr>
          <p:cNvSpPr/>
          <p:nvPr/>
        </p:nvSpPr>
        <p:spPr>
          <a:xfrm>
            <a:off x="869453" y="4900760"/>
            <a:ext cx="4542788" cy="689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rPr>
              <a:t>Development &amp; Fundraising Staff</a:t>
            </a:r>
            <a:endParaRPr lang="en-US"/>
          </a:p>
        </p:txBody>
      </p:sp>
      <p:sp>
        <p:nvSpPr>
          <p:cNvPr id="13" name="Rectangle 12">
            <a:extLst>
              <a:ext uri="{FF2B5EF4-FFF2-40B4-BE49-F238E27FC236}">
                <a16:creationId xmlns:a16="http://schemas.microsoft.com/office/drawing/2014/main" id="{1E019BA4-3090-570D-E86A-0F42EFFA6587}"/>
              </a:ext>
            </a:extLst>
          </p:cNvPr>
          <p:cNvSpPr/>
          <p:nvPr/>
        </p:nvSpPr>
        <p:spPr>
          <a:xfrm>
            <a:off x="6400303" y="4908936"/>
            <a:ext cx="4542788" cy="689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rPr>
              <a:t>Nonprofit Fundraising Certificate</a:t>
            </a:r>
            <a:endParaRPr lang="en-US"/>
          </a:p>
        </p:txBody>
      </p:sp>
      <p:sp>
        <p:nvSpPr>
          <p:cNvPr id="14" name="Rectangle 13">
            <a:extLst>
              <a:ext uri="{FF2B5EF4-FFF2-40B4-BE49-F238E27FC236}">
                <a16:creationId xmlns:a16="http://schemas.microsoft.com/office/drawing/2014/main" id="{F9C7CEF6-B9FC-31F4-339A-D6F146445817}"/>
              </a:ext>
            </a:extLst>
          </p:cNvPr>
          <p:cNvSpPr/>
          <p:nvPr/>
        </p:nvSpPr>
        <p:spPr>
          <a:xfrm>
            <a:off x="875803" y="5852948"/>
            <a:ext cx="4542788" cy="689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rPr>
              <a:t>Internal Staff &amp; Client Training Programs</a:t>
            </a:r>
            <a:endParaRPr lang="en-US"/>
          </a:p>
        </p:txBody>
      </p:sp>
      <p:sp>
        <p:nvSpPr>
          <p:cNvPr id="15" name="Rectangle 14">
            <a:extLst>
              <a:ext uri="{FF2B5EF4-FFF2-40B4-BE49-F238E27FC236}">
                <a16:creationId xmlns:a16="http://schemas.microsoft.com/office/drawing/2014/main" id="{094D01B4-D294-D59C-5580-1DBD9269C5FB}"/>
              </a:ext>
            </a:extLst>
          </p:cNvPr>
          <p:cNvSpPr/>
          <p:nvPr/>
        </p:nvSpPr>
        <p:spPr>
          <a:xfrm>
            <a:off x="6400303" y="5852829"/>
            <a:ext cx="4542788" cy="689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rPr>
              <a:t>CVU’s Credit Recognition Program</a:t>
            </a:r>
            <a:endParaRPr lang="en-US"/>
          </a:p>
        </p:txBody>
      </p:sp>
      <p:sp>
        <p:nvSpPr>
          <p:cNvPr id="16" name="Arrow: Right 15">
            <a:extLst>
              <a:ext uri="{FF2B5EF4-FFF2-40B4-BE49-F238E27FC236}">
                <a16:creationId xmlns:a16="http://schemas.microsoft.com/office/drawing/2014/main" id="{40C52185-20FD-2102-7376-4118B9B688DC}"/>
              </a:ext>
            </a:extLst>
          </p:cNvPr>
          <p:cNvSpPr/>
          <p:nvPr/>
        </p:nvSpPr>
        <p:spPr>
          <a:xfrm>
            <a:off x="5607050" y="1200150"/>
            <a:ext cx="622300" cy="279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40266E50-AED7-C358-02D7-9B241D7A5959}"/>
              </a:ext>
            </a:extLst>
          </p:cNvPr>
          <p:cNvSpPr/>
          <p:nvPr/>
        </p:nvSpPr>
        <p:spPr>
          <a:xfrm>
            <a:off x="5632450" y="2165543"/>
            <a:ext cx="622300" cy="279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59A04D1D-E4BE-3405-2921-1009D114AAB6}"/>
              </a:ext>
            </a:extLst>
          </p:cNvPr>
          <p:cNvSpPr/>
          <p:nvPr/>
        </p:nvSpPr>
        <p:spPr>
          <a:xfrm>
            <a:off x="5607050" y="3095484"/>
            <a:ext cx="622300" cy="279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148121B8-212F-EBD6-A33A-17C1CC06B3FC}"/>
              </a:ext>
            </a:extLst>
          </p:cNvPr>
          <p:cNvSpPr/>
          <p:nvPr/>
        </p:nvSpPr>
        <p:spPr>
          <a:xfrm>
            <a:off x="5595122" y="4108643"/>
            <a:ext cx="622300" cy="279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E630AEA0-1E44-BCF1-EDB9-8631431EEB28}"/>
              </a:ext>
            </a:extLst>
          </p:cNvPr>
          <p:cNvSpPr/>
          <p:nvPr/>
        </p:nvSpPr>
        <p:spPr>
          <a:xfrm>
            <a:off x="5619750" y="5089860"/>
            <a:ext cx="622300" cy="279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396FF6EB-FE75-7C6C-023C-9EDF4D5F9822}"/>
              </a:ext>
            </a:extLst>
          </p:cNvPr>
          <p:cNvSpPr/>
          <p:nvPr/>
        </p:nvSpPr>
        <p:spPr>
          <a:xfrm>
            <a:off x="5607050" y="6057662"/>
            <a:ext cx="622300" cy="279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41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CA8B7-7ECD-4F06-9B60-C4E5ABB177A6}"/>
              </a:ext>
            </a:extLst>
          </p:cNvPr>
          <p:cNvSpPr>
            <a:spLocks noGrp="1"/>
          </p:cNvSpPr>
          <p:nvPr>
            <p:ph type="title"/>
          </p:nvPr>
        </p:nvSpPr>
        <p:spPr/>
        <p:txBody>
          <a:bodyPr/>
          <a:lstStyle/>
          <a:p>
            <a:r>
              <a:rPr lang="en-US"/>
              <a:t>Appendix</a:t>
            </a:r>
          </a:p>
        </p:txBody>
      </p:sp>
      <p:sp>
        <p:nvSpPr>
          <p:cNvPr id="3" name="Text Placeholder 2">
            <a:extLst>
              <a:ext uri="{FF2B5EF4-FFF2-40B4-BE49-F238E27FC236}">
                <a16:creationId xmlns:a16="http://schemas.microsoft.com/office/drawing/2014/main" id="{E360A85F-173C-40A0-B574-32CD7FCA391B}"/>
              </a:ext>
            </a:extLst>
          </p:cNvPr>
          <p:cNvSpPr>
            <a:spLocks noGrp="1"/>
          </p:cNvSpPr>
          <p:nvPr>
            <p:ph type="body" sz="quarter" idx="10"/>
          </p:nvPr>
        </p:nvSpPr>
        <p:spPr/>
        <p:txBody>
          <a:bodyPr/>
          <a:lstStyle/>
          <a:p>
            <a:pPr marL="36513" eaLnBrk="1" hangingPunct="1">
              <a:spcBef>
                <a:spcPct val="0"/>
              </a:spcBef>
            </a:pPr>
            <a:r>
              <a:rPr lang="en-US"/>
              <a:t>Dr. Andrew Sears</a:t>
            </a:r>
          </a:p>
          <a:p>
            <a:pPr marL="36513" eaLnBrk="1" hangingPunct="1">
              <a:spcBef>
                <a:spcPct val="0"/>
              </a:spcBef>
            </a:pPr>
            <a:r>
              <a:rPr lang="en-US"/>
              <a:t>President</a:t>
            </a:r>
          </a:p>
          <a:p>
            <a:endParaRPr lang="en-US"/>
          </a:p>
        </p:txBody>
      </p:sp>
    </p:spTree>
    <p:extLst>
      <p:ext uri="{BB962C8B-B14F-4D97-AF65-F5344CB8AC3E}">
        <p14:creationId xmlns:p14="http://schemas.microsoft.com/office/powerpoint/2010/main" val="32687611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higherlogicdownload.s3.amazonaws.com/ASTC/a6c0f3de-e0b1-4198-8ab7-01cee4a55b00/UploadedImages/competing-values-framework.jpg">
            <a:extLst>
              <a:ext uri="{FF2B5EF4-FFF2-40B4-BE49-F238E27FC236}">
                <a16:creationId xmlns:a16="http://schemas.microsoft.com/office/drawing/2014/main" id="{3C169203-A008-41E4-9126-4B6C2D29FBB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86200" y="1371599"/>
            <a:ext cx="4876800" cy="4884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75C865-02D8-4DB4-BB18-397A3F1E7405}"/>
              </a:ext>
            </a:extLst>
          </p:cNvPr>
          <p:cNvSpPr>
            <a:spLocks noGrp="1"/>
          </p:cNvSpPr>
          <p:nvPr>
            <p:ph type="title"/>
          </p:nvPr>
        </p:nvSpPr>
        <p:spPr/>
        <p:txBody>
          <a:bodyPr>
            <a:normAutofit fontScale="90000"/>
          </a:bodyPr>
          <a:lstStyle/>
          <a:p>
            <a:r>
              <a:rPr lang="en-US" sz="2400" b="1" dirty="0"/>
              <a:t>Aligning Strategy with Theology and Values Course</a:t>
            </a:r>
            <a:endParaRPr lang="en-US" dirty="0"/>
          </a:p>
        </p:txBody>
      </p:sp>
      <p:sp>
        <p:nvSpPr>
          <p:cNvPr id="4" name="TextBox 3">
            <a:extLst>
              <a:ext uri="{FF2B5EF4-FFF2-40B4-BE49-F238E27FC236}">
                <a16:creationId xmlns:a16="http://schemas.microsoft.com/office/drawing/2014/main" id="{9E99A68B-D62C-4B84-8ADA-B779E79534F7}"/>
              </a:ext>
            </a:extLst>
          </p:cNvPr>
          <p:cNvSpPr txBox="1"/>
          <p:nvPr/>
        </p:nvSpPr>
        <p:spPr>
          <a:xfrm>
            <a:off x="8610600" y="1143000"/>
            <a:ext cx="3082190" cy="1600438"/>
          </a:xfrm>
          <a:prstGeom prst="rect">
            <a:avLst/>
          </a:prstGeom>
          <a:noFill/>
        </p:spPr>
        <p:txBody>
          <a:bodyPr wrap="square" rtlCol="0">
            <a:spAutoFit/>
          </a:bodyPr>
          <a:lstStyle/>
          <a:p>
            <a:r>
              <a:rPr lang="en-US" sz="1400" b="1" u="sng"/>
              <a:t>Social Enterprise Competencies</a:t>
            </a:r>
          </a:p>
          <a:p>
            <a:r>
              <a:rPr lang="en-US" sz="1400">
                <a:solidFill>
                  <a:schemeClr val="bg1">
                    <a:lumMod val="50000"/>
                  </a:schemeClr>
                </a:solidFill>
              </a:rPr>
              <a:t>Social Entrepreneurship</a:t>
            </a:r>
          </a:p>
          <a:p>
            <a:r>
              <a:rPr lang="en-US" sz="1400">
                <a:solidFill>
                  <a:schemeClr val="bg1">
                    <a:lumMod val="50000"/>
                  </a:schemeClr>
                </a:solidFill>
              </a:rPr>
              <a:t>Intro to Entrepreneurship</a:t>
            </a:r>
          </a:p>
          <a:p>
            <a:r>
              <a:rPr lang="en-US" sz="1400">
                <a:solidFill>
                  <a:schemeClr val="bg1">
                    <a:lumMod val="50000"/>
                  </a:schemeClr>
                </a:solidFill>
              </a:rPr>
              <a:t>Introduction to Business</a:t>
            </a:r>
          </a:p>
          <a:p>
            <a:r>
              <a:rPr lang="en-US" sz="1400">
                <a:solidFill>
                  <a:schemeClr val="bg1">
                    <a:lumMod val="50000"/>
                  </a:schemeClr>
                </a:solidFill>
              </a:rPr>
              <a:t>Food Services Management</a:t>
            </a:r>
          </a:p>
          <a:p>
            <a:r>
              <a:rPr lang="en-US" sz="1400">
                <a:solidFill>
                  <a:schemeClr val="bg1">
                    <a:lumMod val="50000"/>
                  </a:schemeClr>
                </a:solidFill>
              </a:rPr>
              <a:t>Retail Management</a:t>
            </a:r>
          </a:p>
          <a:p>
            <a:r>
              <a:rPr lang="en-US" sz="1400">
                <a:solidFill>
                  <a:schemeClr val="bg1">
                    <a:lumMod val="50000"/>
                  </a:schemeClr>
                </a:solidFill>
              </a:rPr>
              <a:t>Educational Program Development</a:t>
            </a:r>
          </a:p>
        </p:txBody>
      </p:sp>
      <p:sp>
        <p:nvSpPr>
          <p:cNvPr id="6" name="TextBox 5">
            <a:extLst>
              <a:ext uri="{FF2B5EF4-FFF2-40B4-BE49-F238E27FC236}">
                <a16:creationId xmlns:a16="http://schemas.microsoft.com/office/drawing/2014/main" id="{16F6A6FB-94B8-42B7-B8A4-7388718F931D}"/>
              </a:ext>
            </a:extLst>
          </p:cNvPr>
          <p:cNvSpPr txBox="1"/>
          <p:nvPr/>
        </p:nvSpPr>
        <p:spPr>
          <a:xfrm>
            <a:off x="8518071" y="4744180"/>
            <a:ext cx="2998385" cy="1384995"/>
          </a:xfrm>
          <a:prstGeom prst="rect">
            <a:avLst/>
          </a:prstGeom>
          <a:noFill/>
        </p:spPr>
        <p:txBody>
          <a:bodyPr wrap="none" rtlCol="0">
            <a:spAutoFit/>
          </a:bodyPr>
          <a:lstStyle/>
          <a:p>
            <a:r>
              <a:rPr lang="en-US" sz="1400" b="1" u="sng"/>
              <a:t>Fundraising Competencies</a:t>
            </a:r>
          </a:p>
          <a:p>
            <a:r>
              <a:rPr lang="en-US" sz="1400">
                <a:solidFill>
                  <a:schemeClr val="bg1">
                    <a:lumMod val="50000"/>
                  </a:schemeClr>
                </a:solidFill>
              </a:rPr>
              <a:t>Nonprofit Fundraising</a:t>
            </a:r>
          </a:p>
          <a:p>
            <a:r>
              <a:rPr lang="en-US" sz="1400">
                <a:solidFill>
                  <a:schemeClr val="bg1">
                    <a:lumMod val="50000"/>
                  </a:schemeClr>
                </a:solidFill>
              </a:rPr>
              <a:t>Major Gifts &amp; Planned Giving</a:t>
            </a:r>
          </a:p>
          <a:p>
            <a:r>
              <a:rPr lang="en-US" sz="1400">
                <a:solidFill>
                  <a:schemeClr val="bg1">
                    <a:lumMod val="50000"/>
                  </a:schemeClr>
                </a:solidFill>
              </a:rPr>
              <a:t>Grant Writing</a:t>
            </a:r>
          </a:p>
          <a:p>
            <a:r>
              <a:rPr lang="en-US" sz="1400">
                <a:solidFill>
                  <a:schemeClr val="bg1">
                    <a:lumMod val="50000"/>
                  </a:schemeClr>
                </a:solidFill>
              </a:rPr>
              <a:t>Nonprofit Marketing</a:t>
            </a:r>
          </a:p>
          <a:p>
            <a:r>
              <a:rPr lang="en-US" sz="1400">
                <a:solidFill>
                  <a:schemeClr val="bg1">
                    <a:lumMod val="50000"/>
                  </a:schemeClr>
                </a:solidFill>
              </a:rPr>
              <a:t>Executive Leadership &amp; Board </a:t>
            </a:r>
            <a:r>
              <a:rPr lang="en-US" sz="1400" err="1">
                <a:solidFill>
                  <a:schemeClr val="bg1">
                    <a:lumMod val="50000"/>
                  </a:schemeClr>
                </a:solidFill>
              </a:rPr>
              <a:t>Dev’t</a:t>
            </a:r>
            <a:endParaRPr lang="en-US" sz="1400">
              <a:solidFill>
                <a:schemeClr val="bg1">
                  <a:lumMod val="50000"/>
                </a:schemeClr>
              </a:solidFill>
            </a:endParaRPr>
          </a:p>
        </p:txBody>
      </p:sp>
      <p:sp>
        <p:nvSpPr>
          <p:cNvPr id="7" name="TextBox 6">
            <a:extLst>
              <a:ext uri="{FF2B5EF4-FFF2-40B4-BE49-F238E27FC236}">
                <a16:creationId xmlns:a16="http://schemas.microsoft.com/office/drawing/2014/main" id="{18F5AE23-B2AB-4BBE-A88E-4B3AB2F770EB}"/>
              </a:ext>
            </a:extLst>
          </p:cNvPr>
          <p:cNvSpPr txBox="1"/>
          <p:nvPr/>
        </p:nvSpPr>
        <p:spPr>
          <a:xfrm>
            <a:off x="457200" y="4660299"/>
            <a:ext cx="2796728" cy="1384995"/>
          </a:xfrm>
          <a:prstGeom prst="rect">
            <a:avLst/>
          </a:prstGeom>
          <a:noFill/>
        </p:spPr>
        <p:txBody>
          <a:bodyPr wrap="none" rtlCol="0">
            <a:spAutoFit/>
          </a:bodyPr>
          <a:lstStyle/>
          <a:p>
            <a:r>
              <a:rPr lang="en-US" sz="1400" b="1" u="sng"/>
              <a:t>Administrative Competencies</a:t>
            </a:r>
            <a:r>
              <a:rPr lang="en-US" sz="1400" b="1"/>
              <a:t> </a:t>
            </a:r>
            <a:endParaRPr lang="en-US" sz="1400" b="1" u="sng"/>
          </a:p>
          <a:p>
            <a:r>
              <a:rPr lang="en-US" sz="1400">
                <a:solidFill>
                  <a:schemeClr val="bg1">
                    <a:lumMod val="50000"/>
                  </a:schemeClr>
                </a:solidFill>
              </a:rPr>
              <a:t>Nonprofit Human Resources</a:t>
            </a:r>
          </a:p>
          <a:p>
            <a:r>
              <a:rPr lang="en-US" sz="1400">
                <a:solidFill>
                  <a:schemeClr val="bg1">
                    <a:lumMod val="50000"/>
                  </a:schemeClr>
                </a:solidFill>
              </a:rPr>
              <a:t>Nonprofit Financial Accounting</a:t>
            </a:r>
          </a:p>
          <a:p>
            <a:r>
              <a:rPr lang="en-US" sz="1400">
                <a:solidFill>
                  <a:schemeClr val="bg1">
                    <a:lumMod val="50000"/>
                  </a:schemeClr>
                </a:solidFill>
              </a:rPr>
              <a:t>Nonprofit Financial Management</a:t>
            </a:r>
          </a:p>
          <a:p>
            <a:r>
              <a:rPr lang="en-US" sz="1400">
                <a:solidFill>
                  <a:schemeClr val="bg1">
                    <a:lumMod val="50000"/>
                  </a:schemeClr>
                </a:solidFill>
              </a:rPr>
              <a:t>Intro to Accounting</a:t>
            </a:r>
          </a:p>
          <a:p>
            <a:r>
              <a:rPr lang="en-US" sz="1400">
                <a:solidFill>
                  <a:schemeClr val="bg1">
                    <a:lumMod val="50000"/>
                  </a:schemeClr>
                </a:solidFill>
              </a:rPr>
              <a:t>Project Management</a:t>
            </a:r>
          </a:p>
        </p:txBody>
      </p:sp>
      <p:sp>
        <p:nvSpPr>
          <p:cNvPr id="10" name="Rectangle 9">
            <a:extLst>
              <a:ext uri="{FF2B5EF4-FFF2-40B4-BE49-F238E27FC236}">
                <a16:creationId xmlns:a16="http://schemas.microsoft.com/office/drawing/2014/main" id="{6579F0D2-835A-4CD8-AF9E-ECDE3D873CAC}"/>
              </a:ext>
            </a:extLst>
          </p:cNvPr>
          <p:cNvSpPr/>
          <p:nvPr/>
        </p:nvSpPr>
        <p:spPr>
          <a:xfrm>
            <a:off x="4422888" y="2209800"/>
            <a:ext cx="1593273"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Ministry </a:t>
            </a:r>
            <a:r>
              <a:rPr lang="en-US" sz="1600"/>
              <a:t>Competencies</a:t>
            </a:r>
          </a:p>
        </p:txBody>
      </p:sp>
      <p:sp>
        <p:nvSpPr>
          <p:cNvPr id="13" name="Rectangle 12">
            <a:extLst>
              <a:ext uri="{FF2B5EF4-FFF2-40B4-BE49-F238E27FC236}">
                <a16:creationId xmlns:a16="http://schemas.microsoft.com/office/drawing/2014/main" id="{C4CFE6DC-0947-476B-B7F5-EF2C1EFFBF90}"/>
              </a:ext>
            </a:extLst>
          </p:cNvPr>
          <p:cNvSpPr/>
          <p:nvPr/>
        </p:nvSpPr>
        <p:spPr>
          <a:xfrm>
            <a:off x="6781800" y="4343400"/>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a:t>Fundraising</a:t>
            </a:r>
            <a:br>
              <a:rPr lang="en-US" sz="1600"/>
            </a:br>
            <a:r>
              <a:rPr lang="en-US" sz="1600"/>
              <a:t>Competencies</a:t>
            </a:r>
          </a:p>
        </p:txBody>
      </p:sp>
      <p:sp>
        <p:nvSpPr>
          <p:cNvPr id="15" name="Rectangle 14">
            <a:extLst>
              <a:ext uri="{FF2B5EF4-FFF2-40B4-BE49-F238E27FC236}">
                <a16:creationId xmlns:a16="http://schemas.microsoft.com/office/drawing/2014/main" id="{97F3D866-174E-4FC7-88EF-87FB19E8DD23}"/>
              </a:ext>
            </a:extLst>
          </p:cNvPr>
          <p:cNvSpPr/>
          <p:nvPr/>
        </p:nvSpPr>
        <p:spPr>
          <a:xfrm>
            <a:off x="4492162" y="4350343"/>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a:t>Administrative Competencies</a:t>
            </a:r>
            <a:endParaRPr lang="en-US"/>
          </a:p>
        </p:txBody>
      </p:sp>
      <p:sp>
        <p:nvSpPr>
          <p:cNvPr id="16" name="Rectangle 15">
            <a:extLst>
              <a:ext uri="{FF2B5EF4-FFF2-40B4-BE49-F238E27FC236}">
                <a16:creationId xmlns:a16="http://schemas.microsoft.com/office/drawing/2014/main" id="{673C97F5-E432-48AC-BC06-BA95BEE338A4}"/>
              </a:ext>
            </a:extLst>
          </p:cNvPr>
          <p:cNvSpPr/>
          <p:nvPr/>
        </p:nvSpPr>
        <p:spPr>
          <a:xfrm>
            <a:off x="6781800" y="2209800"/>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a:t>Social Enterprise Competencies</a:t>
            </a:r>
          </a:p>
        </p:txBody>
      </p:sp>
      <p:sp>
        <p:nvSpPr>
          <p:cNvPr id="23" name="TextBox 22">
            <a:extLst>
              <a:ext uri="{FF2B5EF4-FFF2-40B4-BE49-F238E27FC236}">
                <a16:creationId xmlns:a16="http://schemas.microsoft.com/office/drawing/2014/main" id="{D5678D31-3A2B-4107-92F3-2A2C8DD35313}"/>
              </a:ext>
            </a:extLst>
          </p:cNvPr>
          <p:cNvSpPr txBox="1"/>
          <p:nvPr/>
        </p:nvSpPr>
        <p:spPr>
          <a:xfrm>
            <a:off x="733410" y="843910"/>
            <a:ext cx="4162322" cy="2677656"/>
          </a:xfrm>
          <a:prstGeom prst="rect">
            <a:avLst/>
          </a:prstGeom>
          <a:noFill/>
        </p:spPr>
        <p:txBody>
          <a:bodyPr wrap="square" rtlCol="0">
            <a:spAutoFit/>
          </a:bodyPr>
          <a:lstStyle/>
          <a:p>
            <a:r>
              <a:rPr lang="en-US" sz="1400" b="1" u="sng"/>
              <a:t>Ministry &amp; Relational Competencies</a:t>
            </a:r>
          </a:p>
          <a:p>
            <a:r>
              <a:rPr lang="en-US" sz="1400">
                <a:solidFill>
                  <a:schemeClr val="bg1">
                    <a:lumMod val="50000"/>
                  </a:schemeClr>
                </a:solidFill>
              </a:rPr>
              <a:t>• Cross-Cultural Management &amp; Ministry</a:t>
            </a:r>
          </a:p>
          <a:p>
            <a:r>
              <a:rPr lang="en-US" sz="1400">
                <a:solidFill>
                  <a:schemeClr val="bg1">
                    <a:lumMod val="50000"/>
                  </a:schemeClr>
                </a:solidFill>
              </a:rPr>
              <a:t>• Leadership in Under-Resourced Communities</a:t>
            </a:r>
          </a:p>
          <a:p>
            <a:r>
              <a:rPr lang="en-US" sz="1400">
                <a:solidFill>
                  <a:schemeClr val="bg1">
                    <a:lumMod val="50000"/>
                  </a:schemeClr>
                </a:solidFill>
              </a:rPr>
              <a:t>• Christian Community Development </a:t>
            </a:r>
          </a:p>
          <a:p>
            <a:r>
              <a:rPr lang="en-US" sz="1400">
                <a:solidFill>
                  <a:schemeClr val="bg1">
                    <a:lumMod val="50000"/>
                  </a:schemeClr>
                </a:solidFill>
              </a:rPr>
              <a:t>• Urban Youth Ministry</a:t>
            </a:r>
          </a:p>
          <a:p>
            <a:r>
              <a:rPr lang="en-US" sz="1400">
                <a:solidFill>
                  <a:schemeClr val="bg1">
                    <a:lumMod val="50000"/>
                  </a:schemeClr>
                </a:solidFill>
              </a:rPr>
              <a:t>• Organizational Behavior &amp; Health</a:t>
            </a:r>
          </a:p>
          <a:p>
            <a:r>
              <a:rPr lang="en-US" sz="1400">
                <a:solidFill>
                  <a:schemeClr val="bg1">
                    <a:lumMod val="50000"/>
                  </a:schemeClr>
                </a:solidFill>
              </a:rPr>
              <a:t>• Volunteer Management</a:t>
            </a:r>
          </a:p>
          <a:p>
            <a:r>
              <a:rPr lang="en-US" sz="1400">
                <a:solidFill>
                  <a:schemeClr val="bg1">
                    <a:lumMod val="50000"/>
                  </a:schemeClr>
                </a:solidFill>
              </a:rPr>
              <a:t>• Nonprofit Program Planning</a:t>
            </a:r>
          </a:p>
          <a:p>
            <a:r>
              <a:rPr lang="en-US" sz="1400">
                <a:solidFill>
                  <a:schemeClr val="bg1">
                    <a:lumMod val="50000"/>
                  </a:schemeClr>
                </a:solidFill>
              </a:rPr>
              <a:t>• Vocation, Calling &amp; Purpose of Work </a:t>
            </a:r>
          </a:p>
          <a:p>
            <a:r>
              <a:rPr lang="en-US" sz="1400">
                <a:solidFill>
                  <a:schemeClr val="bg1">
                    <a:lumMod val="50000"/>
                  </a:schemeClr>
                </a:solidFill>
              </a:rPr>
              <a:t>• Technology, Life Balance &amp; Addiction</a:t>
            </a:r>
          </a:p>
          <a:p>
            <a:r>
              <a:rPr lang="en-US" sz="1400">
                <a:solidFill>
                  <a:schemeClr val="bg1">
                    <a:lumMod val="50000"/>
                  </a:schemeClr>
                </a:solidFill>
              </a:rPr>
              <a:t>• Bible &amp; Theology Courses</a:t>
            </a:r>
          </a:p>
          <a:p>
            <a:r>
              <a:rPr lang="en-US" sz="1400">
                <a:solidFill>
                  <a:schemeClr val="bg1">
                    <a:lumMod val="50000"/>
                  </a:schemeClr>
                </a:solidFill>
              </a:rPr>
              <a:t>• Counseling Courses</a:t>
            </a:r>
          </a:p>
        </p:txBody>
      </p:sp>
      <p:sp>
        <p:nvSpPr>
          <p:cNvPr id="24" name="Right Brace 23">
            <a:extLst>
              <a:ext uri="{FF2B5EF4-FFF2-40B4-BE49-F238E27FC236}">
                <a16:creationId xmlns:a16="http://schemas.microsoft.com/office/drawing/2014/main" id="{89D750A5-BBCF-4E33-815E-1916E0C5DE7B}"/>
              </a:ext>
            </a:extLst>
          </p:cNvPr>
          <p:cNvSpPr/>
          <p:nvPr/>
        </p:nvSpPr>
        <p:spPr>
          <a:xfrm flipH="1">
            <a:off x="716004" y="1170052"/>
            <a:ext cx="100029" cy="725287"/>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8675F39C-00D1-4289-B98A-353A220CD8D9}"/>
              </a:ext>
            </a:extLst>
          </p:cNvPr>
          <p:cNvSpPr txBox="1"/>
          <p:nvPr/>
        </p:nvSpPr>
        <p:spPr>
          <a:xfrm rot="16200000">
            <a:off x="-173711" y="1084864"/>
            <a:ext cx="1427019" cy="323358"/>
          </a:xfrm>
          <a:prstGeom prst="rect">
            <a:avLst/>
          </a:prstGeom>
          <a:noFill/>
        </p:spPr>
        <p:txBody>
          <a:bodyPr wrap="square" rtlCol="0">
            <a:spAutoFit/>
          </a:bodyPr>
          <a:lstStyle/>
          <a:p>
            <a:pPr>
              <a:lnSpc>
                <a:spcPts val="900"/>
              </a:lnSpc>
            </a:pPr>
            <a:r>
              <a:rPr lang="en-US" sz="1000"/>
              <a:t>Cross-cultural </a:t>
            </a:r>
          </a:p>
          <a:p>
            <a:pPr>
              <a:lnSpc>
                <a:spcPts val="900"/>
              </a:lnSpc>
            </a:pPr>
            <a:r>
              <a:rPr lang="en-US" sz="1000"/>
              <a:t>Competencies</a:t>
            </a:r>
          </a:p>
        </p:txBody>
      </p:sp>
      <p:sp>
        <p:nvSpPr>
          <p:cNvPr id="28" name="TextBox 27">
            <a:extLst>
              <a:ext uri="{FF2B5EF4-FFF2-40B4-BE49-F238E27FC236}">
                <a16:creationId xmlns:a16="http://schemas.microsoft.com/office/drawing/2014/main" id="{D116CF80-306A-4399-954F-AC5EA9D75FF3}"/>
              </a:ext>
            </a:extLst>
          </p:cNvPr>
          <p:cNvSpPr txBox="1"/>
          <p:nvPr/>
        </p:nvSpPr>
        <p:spPr>
          <a:xfrm rot="16200000">
            <a:off x="135118" y="2791537"/>
            <a:ext cx="815123" cy="323358"/>
          </a:xfrm>
          <a:prstGeom prst="rect">
            <a:avLst/>
          </a:prstGeom>
          <a:noFill/>
        </p:spPr>
        <p:txBody>
          <a:bodyPr wrap="square" rtlCol="0">
            <a:spAutoFit/>
          </a:bodyPr>
          <a:lstStyle/>
          <a:p>
            <a:pPr>
              <a:lnSpc>
                <a:spcPts val="900"/>
              </a:lnSpc>
            </a:pPr>
            <a:r>
              <a:rPr lang="en-US" sz="1000"/>
              <a:t>Spiritual</a:t>
            </a:r>
            <a:br>
              <a:rPr lang="en-US" sz="1000"/>
            </a:br>
            <a:r>
              <a:rPr lang="en-US" sz="1000"/>
              <a:t>Formation</a:t>
            </a:r>
          </a:p>
        </p:txBody>
      </p:sp>
      <p:sp>
        <p:nvSpPr>
          <p:cNvPr id="29" name="Right Brace 28">
            <a:extLst>
              <a:ext uri="{FF2B5EF4-FFF2-40B4-BE49-F238E27FC236}">
                <a16:creationId xmlns:a16="http://schemas.microsoft.com/office/drawing/2014/main" id="{358DD9B2-F6AB-49EB-9057-17C1A6D52421}"/>
              </a:ext>
            </a:extLst>
          </p:cNvPr>
          <p:cNvSpPr/>
          <p:nvPr/>
        </p:nvSpPr>
        <p:spPr>
          <a:xfrm flipH="1">
            <a:off x="733410" y="2641828"/>
            <a:ext cx="82624" cy="802109"/>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18D54D01-D42A-4236-BAC8-0DCDE8E15DAC}"/>
              </a:ext>
            </a:extLst>
          </p:cNvPr>
          <p:cNvSpPr txBox="1"/>
          <p:nvPr/>
        </p:nvSpPr>
        <p:spPr>
          <a:xfrm>
            <a:off x="5683662" y="3360838"/>
            <a:ext cx="1390124" cy="923330"/>
          </a:xfrm>
          <a:prstGeom prst="rect">
            <a:avLst/>
          </a:prstGeom>
          <a:solidFill>
            <a:schemeClr val="accent2">
              <a:alpha val="55000"/>
            </a:schemeClr>
          </a:solidFill>
        </p:spPr>
        <p:txBody>
          <a:bodyPr wrap="none" rtlCol="0">
            <a:spAutoFit/>
          </a:bodyPr>
          <a:lstStyle/>
          <a:p>
            <a:pPr algn="ctr"/>
            <a:r>
              <a:rPr lang="en-US"/>
              <a:t>Introduction</a:t>
            </a:r>
            <a:br>
              <a:rPr lang="en-US"/>
            </a:br>
            <a:r>
              <a:rPr lang="en-US"/>
              <a:t>&amp; Capstone</a:t>
            </a:r>
            <a:br>
              <a:rPr lang="en-US"/>
            </a:br>
            <a:r>
              <a:rPr lang="en-US"/>
              <a:t>Courses</a:t>
            </a:r>
          </a:p>
        </p:txBody>
      </p:sp>
      <p:sp>
        <p:nvSpPr>
          <p:cNvPr id="20" name="TextBox 19">
            <a:extLst>
              <a:ext uri="{FF2B5EF4-FFF2-40B4-BE49-F238E27FC236}">
                <a16:creationId xmlns:a16="http://schemas.microsoft.com/office/drawing/2014/main" id="{D4E83DB6-5D95-4F31-9F8E-D5651986C8D8}"/>
              </a:ext>
            </a:extLst>
          </p:cNvPr>
          <p:cNvSpPr txBox="1"/>
          <p:nvPr/>
        </p:nvSpPr>
        <p:spPr>
          <a:xfrm>
            <a:off x="7050141" y="3329668"/>
            <a:ext cx="4313360" cy="954107"/>
          </a:xfrm>
          <a:prstGeom prst="rect">
            <a:avLst/>
          </a:prstGeom>
          <a:noFill/>
        </p:spPr>
        <p:txBody>
          <a:bodyPr wrap="none" rtlCol="0">
            <a:spAutoFit/>
          </a:bodyPr>
          <a:lstStyle/>
          <a:p>
            <a:r>
              <a:rPr lang="en-US" sz="1400" dirty="0">
                <a:solidFill>
                  <a:schemeClr val="bg1">
                    <a:lumMod val="50000"/>
                  </a:schemeClr>
                </a:solidFill>
              </a:rPr>
              <a:t>• Introduction to Nonprofit &amp; Ministry Management</a:t>
            </a:r>
          </a:p>
          <a:p>
            <a:r>
              <a:rPr lang="en-US" sz="1400" dirty="0">
                <a:solidFill>
                  <a:schemeClr val="bg1">
                    <a:lumMod val="50000"/>
                  </a:schemeClr>
                </a:solidFill>
              </a:rPr>
              <a:t>• Introduction to Management &amp; Leadership</a:t>
            </a:r>
          </a:p>
          <a:p>
            <a:r>
              <a:rPr lang="en-US" sz="1400" dirty="0">
                <a:solidFill>
                  <a:schemeClr val="bg1">
                    <a:lumMod val="50000"/>
                  </a:schemeClr>
                </a:solidFill>
              </a:rPr>
              <a:t>• Strategic Management</a:t>
            </a:r>
          </a:p>
          <a:p>
            <a:r>
              <a:rPr lang="en-US" sz="1400" dirty="0"/>
              <a:t>• </a:t>
            </a:r>
            <a:r>
              <a:rPr lang="en-US" sz="1400" b="1" dirty="0">
                <a:solidFill>
                  <a:srgbClr val="FF0000"/>
                </a:solidFill>
              </a:rPr>
              <a:t>Aligning Strategy with Theology and Values</a:t>
            </a:r>
          </a:p>
        </p:txBody>
      </p:sp>
      <p:sp>
        <p:nvSpPr>
          <p:cNvPr id="18" name="TextBox 17">
            <a:extLst>
              <a:ext uri="{FF2B5EF4-FFF2-40B4-BE49-F238E27FC236}">
                <a16:creationId xmlns:a16="http://schemas.microsoft.com/office/drawing/2014/main" id="{BBA19A66-BECC-4592-8903-85C103CA17FA}"/>
              </a:ext>
            </a:extLst>
          </p:cNvPr>
          <p:cNvSpPr txBox="1"/>
          <p:nvPr/>
        </p:nvSpPr>
        <p:spPr>
          <a:xfrm>
            <a:off x="5094776" y="1766128"/>
            <a:ext cx="1000595" cy="261610"/>
          </a:xfrm>
          <a:prstGeom prst="rect">
            <a:avLst/>
          </a:prstGeom>
          <a:noFill/>
        </p:spPr>
        <p:txBody>
          <a:bodyPr wrap="none" rtlCol="0">
            <a:spAutoFit/>
          </a:bodyPr>
          <a:lstStyle/>
          <a:p>
            <a:r>
              <a:rPr lang="en-US" sz="1100" i="1"/>
              <a:t>(Collaborate)</a:t>
            </a:r>
          </a:p>
        </p:txBody>
      </p:sp>
      <p:sp>
        <p:nvSpPr>
          <p:cNvPr id="21" name="TextBox 20">
            <a:extLst>
              <a:ext uri="{FF2B5EF4-FFF2-40B4-BE49-F238E27FC236}">
                <a16:creationId xmlns:a16="http://schemas.microsoft.com/office/drawing/2014/main" id="{4227E282-C8B7-4913-B29F-0A9961ED37E8}"/>
              </a:ext>
            </a:extLst>
          </p:cNvPr>
          <p:cNvSpPr txBox="1"/>
          <p:nvPr/>
        </p:nvSpPr>
        <p:spPr>
          <a:xfrm>
            <a:off x="7012975" y="1783861"/>
            <a:ext cx="700833" cy="261610"/>
          </a:xfrm>
          <a:prstGeom prst="rect">
            <a:avLst/>
          </a:prstGeom>
          <a:noFill/>
        </p:spPr>
        <p:txBody>
          <a:bodyPr wrap="none" rtlCol="0">
            <a:spAutoFit/>
          </a:bodyPr>
          <a:lstStyle/>
          <a:p>
            <a:r>
              <a:rPr lang="en-US" sz="1100" i="1"/>
              <a:t>(Create)</a:t>
            </a:r>
          </a:p>
        </p:txBody>
      </p:sp>
      <p:sp>
        <p:nvSpPr>
          <p:cNvPr id="22" name="TextBox 21">
            <a:extLst>
              <a:ext uri="{FF2B5EF4-FFF2-40B4-BE49-F238E27FC236}">
                <a16:creationId xmlns:a16="http://schemas.microsoft.com/office/drawing/2014/main" id="{4FC8E9D2-F537-442E-9C8F-8B4B5479465F}"/>
              </a:ext>
            </a:extLst>
          </p:cNvPr>
          <p:cNvSpPr txBox="1"/>
          <p:nvPr/>
        </p:nvSpPr>
        <p:spPr>
          <a:xfrm>
            <a:off x="4846050" y="5514937"/>
            <a:ext cx="732893" cy="261610"/>
          </a:xfrm>
          <a:prstGeom prst="rect">
            <a:avLst/>
          </a:prstGeom>
          <a:noFill/>
        </p:spPr>
        <p:txBody>
          <a:bodyPr wrap="none" rtlCol="0">
            <a:spAutoFit/>
          </a:bodyPr>
          <a:lstStyle/>
          <a:p>
            <a:r>
              <a:rPr lang="en-US" sz="1100" i="1"/>
              <a:t>(Control)</a:t>
            </a:r>
          </a:p>
        </p:txBody>
      </p:sp>
      <p:sp>
        <p:nvSpPr>
          <p:cNvPr id="26" name="TextBox 25">
            <a:extLst>
              <a:ext uri="{FF2B5EF4-FFF2-40B4-BE49-F238E27FC236}">
                <a16:creationId xmlns:a16="http://schemas.microsoft.com/office/drawing/2014/main" id="{AC30A72D-7EE2-4002-A251-2626C438F21C}"/>
              </a:ext>
            </a:extLst>
          </p:cNvPr>
          <p:cNvSpPr txBox="1"/>
          <p:nvPr/>
        </p:nvSpPr>
        <p:spPr>
          <a:xfrm>
            <a:off x="7050141" y="5504681"/>
            <a:ext cx="849913" cy="261610"/>
          </a:xfrm>
          <a:prstGeom prst="rect">
            <a:avLst/>
          </a:prstGeom>
          <a:noFill/>
        </p:spPr>
        <p:txBody>
          <a:bodyPr wrap="none" rtlCol="0">
            <a:spAutoFit/>
          </a:bodyPr>
          <a:lstStyle/>
          <a:p>
            <a:r>
              <a:rPr lang="en-US" sz="1100" i="1"/>
              <a:t>(Compete)</a:t>
            </a:r>
          </a:p>
        </p:txBody>
      </p:sp>
    </p:spTree>
    <p:extLst>
      <p:ext uri="{BB962C8B-B14F-4D97-AF65-F5344CB8AC3E}">
        <p14:creationId xmlns:p14="http://schemas.microsoft.com/office/powerpoint/2010/main" val="1137760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higherlogicdownload.s3.amazonaws.com/ASTC/a6c0f3de-e0b1-4198-8ab7-01cee4a55b00/UploadedImages/competing-values-framework.jpg">
            <a:extLst>
              <a:ext uri="{FF2B5EF4-FFF2-40B4-BE49-F238E27FC236}">
                <a16:creationId xmlns:a16="http://schemas.microsoft.com/office/drawing/2014/main" id="{3C169203-A008-41E4-9126-4B6C2D29FBB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86200" y="1371599"/>
            <a:ext cx="4876800" cy="4884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75C865-02D8-4DB4-BB18-397A3F1E7405}"/>
              </a:ext>
            </a:extLst>
          </p:cNvPr>
          <p:cNvSpPr>
            <a:spLocks noGrp="1"/>
          </p:cNvSpPr>
          <p:nvPr>
            <p:ph type="title"/>
          </p:nvPr>
        </p:nvSpPr>
        <p:spPr/>
        <p:txBody>
          <a:bodyPr>
            <a:normAutofit fontScale="90000"/>
          </a:bodyPr>
          <a:lstStyle/>
          <a:p>
            <a:r>
              <a:rPr lang="en-US" dirty="0"/>
              <a:t>Why Did We Create Aligning Strategy with Theology and Values Course?</a:t>
            </a:r>
          </a:p>
        </p:txBody>
      </p:sp>
      <p:sp>
        <p:nvSpPr>
          <p:cNvPr id="18" name="TextBox 17">
            <a:extLst>
              <a:ext uri="{FF2B5EF4-FFF2-40B4-BE49-F238E27FC236}">
                <a16:creationId xmlns:a16="http://schemas.microsoft.com/office/drawing/2014/main" id="{BBA19A66-BECC-4592-8903-85C103CA17FA}"/>
              </a:ext>
            </a:extLst>
          </p:cNvPr>
          <p:cNvSpPr txBox="1"/>
          <p:nvPr/>
        </p:nvSpPr>
        <p:spPr>
          <a:xfrm>
            <a:off x="5094776" y="1766128"/>
            <a:ext cx="979755" cy="430887"/>
          </a:xfrm>
          <a:prstGeom prst="rect">
            <a:avLst/>
          </a:prstGeom>
          <a:noFill/>
        </p:spPr>
        <p:txBody>
          <a:bodyPr wrap="none" rtlCol="0">
            <a:spAutoFit/>
          </a:bodyPr>
          <a:lstStyle/>
          <a:p>
            <a:r>
              <a:rPr lang="en-US" sz="1100" i="1"/>
              <a:t>(Collaborate)</a:t>
            </a:r>
            <a:br>
              <a:rPr lang="en-US" sz="1100" i="1"/>
            </a:br>
            <a:r>
              <a:rPr lang="en-US" sz="1100" i="1"/>
              <a:t>Ministry</a:t>
            </a:r>
          </a:p>
        </p:txBody>
      </p:sp>
      <p:sp>
        <p:nvSpPr>
          <p:cNvPr id="21" name="TextBox 20">
            <a:extLst>
              <a:ext uri="{FF2B5EF4-FFF2-40B4-BE49-F238E27FC236}">
                <a16:creationId xmlns:a16="http://schemas.microsoft.com/office/drawing/2014/main" id="{4227E282-C8B7-4913-B29F-0A9961ED37E8}"/>
              </a:ext>
            </a:extLst>
          </p:cNvPr>
          <p:cNvSpPr txBox="1"/>
          <p:nvPr/>
        </p:nvSpPr>
        <p:spPr>
          <a:xfrm>
            <a:off x="7012975" y="1783861"/>
            <a:ext cx="1181734" cy="430887"/>
          </a:xfrm>
          <a:prstGeom prst="rect">
            <a:avLst/>
          </a:prstGeom>
          <a:noFill/>
        </p:spPr>
        <p:txBody>
          <a:bodyPr wrap="none" rtlCol="0">
            <a:spAutoFit/>
          </a:bodyPr>
          <a:lstStyle/>
          <a:p>
            <a:r>
              <a:rPr lang="en-US" sz="1100" i="1"/>
              <a:t>(Create)</a:t>
            </a:r>
            <a:br>
              <a:rPr lang="en-US" sz="1100" i="1"/>
            </a:br>
            <a:r>
              <a:rPr lang="en-US" sz="1100" i="1"/>
              <a:t>Social Enterprise</a:t>
            </a:r>
          </a:p>
        </p:txBody>
      </p:sp>
      <p:sp>
        <p:nvSpPr>
          <p:cNvPr id="22" name="TextBox 21">
            <a:extLst>
              <a:ext uri="{FF2B5EF4-FFF2-40B4-BE49-F238E27FC236}">
                <a16:creationId xmlns:a16="http://schemas.microsoft.com/office/drawing/2014/main" id="{4FC8E9D2-F537-442E-9C8F-8B4B5479465F}"/>
              </a:ext>
            </a:extLst>
          </p:cNvPr>
          <p:cNvSpPr txBox="1"/>
          <p:nvPr/>
        </p:nvSpPr>
        <p:spPr>
          <a:xfrm>
            <a:off x="4843349" y="5357911"/>
            <a:ext cx="1069524" cy="430887"/>
          </a:xfrm>
          <a:prstGeom prst="rect">
            <a:avLst/>
          </a:prstGeom>
          <a:noFill/>
        </p:spPr>
        <p:txBody>
          <a:bodyPr wrap="none" rtlCol="0">
            <a:spAutoFit/>
          </a:bodyPr>
          <a:lstStyle/>
          <a:p>
            <a:r>
              <a:rPr lang="en-US" sz="1100" i="1"/>
              <a:t>Administrative</a:t>
            </a:r>
          </a:p>
          <a:p>
            <a:r>
              <a:rPr lang="en-US" sz="1100" i="1"/>
              <a:t>(Control)</a:t>
            </a:r>
          </a:p>
        </p:txBody>
      </p:sp>
      <p:sp>
        <p:nvSpPr>
          <p:cNvPr id="26" name="TextBox 25">
            <a:extLst>
              <a:ext uri="{FF2B5EF4-FFF2-40B4-BE49-F238E27FC236}">
                <a16:creationId xmlns:a16="http://schemas.microsoft.com/office/drawing/2014/main" id="{AC30A72D-7EE2-4002-A251-2626C438F21C}"/>
              </a:ext>
            </a:extLst>
          </p:cNvPr>
          <p:cNvSpPr txBox="1"/>
          <p:nvPr/>
        </p:nvSpPr>
        <p:spPr>
          <a:xfrm>
            <a:off x="7073786" y="5344162"/>
            <a:ext cx="816249" cy="430887"/>
          </a:xfrm>
          <a:prstGeom prst="rect">
            <a:avLst/>
          </a:prstGeom>
          <a:noFill/>
        </p:spPr>
        <p:txBody>
          <a:bodyPr wrap="none" rtlCol="0">
            <a:spAutoFit/>
          </a:bodyPr>
          <a:lstStyle/>
          <a:p>
            <a:r>
              <a:rPr lang="en-US" sz="1100" i="1"/>
              <a:t>Business</a:t>
            </a:r>
          </a:p>
          <a:p>
            <a:r>
              <a:rPr lang="en-US" sz="1100" i="1"/>
              <a:t>(Compete)</a:t>
            </a:r>
          </a:p>
        </p:txBody>
      </p:sp>
      <p:sp>
        <p:nvSpPr>
          <p:cNvPr id="3" name="Rectangle 2">
            <a:extLst>
              <a:ext uri="{FF2B5EF4-FFF2-40B4-BE49-F238E27FC236}">
                <a16:creationId xmlns:a16="http://schemas.microsoft.com/office/drawing/2014/main" id="{7D6A5ED0-DC05-1FB0-8AC6-52119A30CB8F}"/>
              </a:ext>
            </a:extLst>
          </p:cNvPr>
          <p:cNvSpPr/>
          <p:nvPr/>
        </p:nvSpPr>
        <p:spPr>
          <a:xfrm>
            <a:off x="6242953" y="3814092"/>
            <a:ext cx="1292825" cy="7669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a:t>Business</a:t>
            </a:r>
            <a:br>
              <a:rPr lang="en-US" sz="1600"/>
            </a:br>
            <a:r>
              <a:rPr lang="en-US" sz="1600"/>
              <a:t>Cultural</a:t>
            </a:r>
            <a:br>
              <a:rPr lang="en-US" sz="1600"/>
            </a:br>
            <a:r>
              <a:rPr lang="en-US" sz="1600"/>
              <a:t>Center</a:t>
            </a:r>
          </a:p>
        </p:txBody>
      </p:sp>
      <p:sp>
        <p:nvSpPr>
          <p:cNvPr id="5" name="TextBox 4">
            <a:extLst>
              <a:ext uri="{FF2B5EF4-FFF2-40B4-BE49-F238E27FC236}">
                <a16:creationId xmlns:a16="http://schemas.microsoft.com/office/drawing/2014/main" id="{32B8B170-045B-F021-182A-3BCDC026540F}"/>
              </a:ext>
            </a:extLst>
          </p:cNvPr>
          <p:cNvSpPr txBox="1"/>
          <p:nvPr/>
        </p:nvSpPr>
        <p:spPr>
          <a:xfrm>
            <a:off x="6865856" y="1132456"/>
            <a:ext cx="2383729" cy="369332"/>
          </a:xfrm>
          <a:prstGeom prst="rect">
            <a:avLst/>
          </a:prstGeom>
          <a:noFill/>
        </p:spPr>
        <p:txBody>
          <a:bodyPr wrap="none" rtlCol="0">
            <a:spAutoFit/>
          </a:bodyPr>
          <a:lstStyle/>
          <a:p>
            <a:r>
              <a:rPr lang="en-US" b="1"/>
              <a:t>Need for Innovation</a:t>
            </a:r>
          </a:p>
        </p:txBody>
      </p:sp>
      <p:sp>
        <p:nvSpPr>
          <p:cNvPr id="8" name="TextBox 7">
            <a:extLst>
              <a:ext uri="{FF2B5EF4-FFF2-40B4-BE49-F238E27FC236}">
                <a16:creationId xmlns:a16="http://schemas.microsoft.com/office/drawing/2014/main" id="{AC77873E-5C42-0ABC-22CB-59CF787D5D77}"/>
              </a:ext>
            </a:extLst>
          </p:cNvPr>
          <p:cNvSpPr txBox="1"/>
          <p:nvPr/>
        </p:nvSpPr>
        <p:spPr>
          <a:xfrm>
            <a:off x="3264571" y="1103619"/>
            <a:ext cx="2875211" cy="369332"/>
          </a:xfrm>
          <a:prstGeom prst="rect">
            <a:avLst/>
          </a:prstGeom>
          <a:noFill/>
        </p:spPr>
        <p:txBody>
          <a:bodyPr wrap="none" rtlCol="0">
            <a:spAutoFit/>
          </a:bodyPr>
          <a:lstStyle/>
          <a:p>
            <a:r>
              <a:rPr lang="en-US" b="1"/>
              <a:t>Staying True to Scripture</a:t>
            </a:r>
          </a:p>
        </p:txBody>
      </p:sp>
      <p:pic>
        <p:nvPicPr>
          <p:cNvPr id="11" name="Picture 10">
            <a:extLst>
              <a:ext uri="{FF2B5EF4-FFF2-40B4-BE49-F238E27FC236}">
                <a16:creationId xmlns:a16="http://schemas.microsoft.com/office/drawing/2014/main" id="{C1B0E6A2-4DAF-11F8-225D-5E09A7C15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4702177" y="459571"/>
            <a:ext cx="3355544" cy="644048"/>
          </a:xfrm>
          <a:prstGeom prst="rect">
            <a:avLst/>
          </a:prstGeom>
        </p:spPr>
      </p:pic>
      <p:sp>
        <p:nvSpPr>
          <p:cNvPr id="14" name="TextBox 13">
            <a:extLst>
              <a:ext uri="{FF2B5EF4-FFF2-40B4-BE49-F238E27FC236}">
                <a16:creationId xmlns:a16="http://schemas.microsoft.com/office/drawing/2014/main" id="{282226F5-F994-7831-F275-9373D0307F36}"/>
              </a:ext>
            </a:extLst>
          </p:cNvPr>
          <p:cNvSpPr txBox="1"/>
          <p:nvPr/>
        </p:nvSpPr>
        <p:spPr>
          <a:xfrm>
            <a:off x="493594" y="2518153"/>
            <a:ext cx="3232758" cy="1477328"/>
          </a:xfrm>
          <a:prstGeom prst="rect">
            <a:avLst/>
          </a:prstGeom>
          <a:noFill/>
          <a:ln w="38100">
            <a:solidFill>
              <a:srgbClr val="FF0000"/>
            </a:solidFill>
          </a:ln>
        </p:spPr>
        <p:txBody>
          <a:bodyPr wrap="square" rtlCol="0">
            <a:spAutoFit/>
          </a:bodyPr>
          <a:lstStyle/>
          <a:p>
            <a:r>
              <a:rPr lang="en-US" b="1">
                <a:solidFill>
                  <a:srgbClr val="FF0000"/>
                </a:solidFill>
              </a:rPr>
              <a:t>What if we have effective strategies and our organizations are growing but we are unknowingly secularizing?</a:t>
            </a:r>
          </a:p>
        </p:txBody>
      </p:sp>
    </p:spTree>
    <p:extLst>
      <p:ext uri="{BB962C8B-B14F-4D97-AF65-F5344CB8AC3E}">
        <p14:creationId xmlns:p14="http://schemas.microsoft.com/office/powerpoint/2010/main" val="24118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2593-910B-4E74-8E72-5A4A910D2EB9}"/>
              </a:ext>
            </a:extLst>
          </p:cNvPr>
          <p:cNvSpPr>
            <a:spLocks noGrp="1"/>
          </p:cNvSpPr>
          <p:nvPr>
            <p:ph type="title"/>
          </p:nvPr>
        </p:nvSpPr>
        <p:spPr/>
        <p:txBody>
          <a:bodyPr/>
          <a:lstStyle/>
          <a:p>
            <a:r>
              <a:rPr lang="en-US"/>
              <a:t>Risk of Various Funding &amp; Support Streams</a:t>
            </a:r>
          </a:p>
        </p:txBody>
      </p:sp>
      <p:sp>
        <p:nvSpPr>
          <p:cNvPr id="3" name="Content Placeholder 2">
            <a:extLst>
              <a:ext uri="{FF2B5EF4-FFF2-40B4-BE49-F238E27FC236}">
                <a16:creationId xmlns:a16="http://schemas.microsoft.com/office/drawing/2014/main" id="{425F64AC-6124-481F-9570-6741763F4CAE}"/>
              </a:ext>
            </a:extLst>
          </p:cNvPr>
          <p:cNvSpPr>
            <a:spLocks noGrp="1"/>
          </p:cNvSpPr>
          <p:nvPr>
            <p:ph sz="quarter" idx="10"/>
          </p:nvPr>
        </p:nvSpPr>
        <p:spPr>
          <a:xfrm>
            <a:off x="1295577" y="1067222"/>
            <a:ext cx="10699147" cy="5334268"/>
          </a:xfrm>
        </p:spPr>
        <p:txBody>
          <a:bodyPr/>
          <a:lstStyle/>
          <a:p>
            <a:pPr>
              <a:lnSpc>
                <a:spcPct val="80000"/>
              </a:lnSpc>
              <a:spcBef>
                <a:spcPts val="600"/>
              </a:spcBef>
            </a:pPr>
            <a:r>
              <a:rPr lang="en-US"/>
              <a:t>Government funding</a:t>
            </a:r>
          </a:p>
          <a:p>
            <a:pPr>
              <a:lnSpc>
                <a:spcPct val="80000"/>
              </a:lnSpc>
              <a:spcBef>
                <a:spcPts val="600"/>
              </a:spcBef>
            </a:pPr>
            <a:r>
              <a:rPr lang="en-US"/>
              <a:t>Secular foundation &amp; corporate grants</a:t>
            </a:r>
          </a:p>
          <a:p>
            <a:pPr>
              <a:lnSpc>
                <a:spcPct val="80000"/>
              </a:lnSpc>
              <a:spcBef>
                <a:spcPts val="600"/>
              </a:spcBef>
            </a:pPr>
            <a:r>
              <a:rPr lang="en-US"/>
              <a:t>Positive PR with local news agencies</a:t>
            </a:r>
          </a:p>
          <a:p>
            <a:pPr>
              <a:lnSpc>
                <a:spcPct val="80000"/>
              </a:lnSpc>
              <a:spcBef>
                <a:spcPts val="600"/>
              </a:spcBef>
            </a:pPr>
            <a:r>
              <a:rPr lang="en-US"/>
              <a:t>Non-Christian donors not familiar with depth of religious nature of mission</a:t>
            </a:r>
          </a:p>
          <a:p>
            <a:pPr>
              <a:lnSpc>
                <a:spcPct val="80000"/>
              </a:lnSpc>
              <a:spcBef>
                <a:spcPts val="600"/>
              </a:spcBef>
            </a:pPr>
            <a:r>
              <a:rPr lang="en-US"/>
              <a:t>Local zoning cooperation with city</a:t>
            </a:r>
          </a:p>
          <a:p>
            <a:pPr>
              <a:lnSpc>
                <a:spcPct val="80000"/>
              </a:lnSpc>
              <a:spcBef>
                <a:spcPts val="600"/>
              </a:spcBef>
            </a:pPr>
            <a:r>
              <a:rPr lang="en-US"/>
              <a:t>Wealthy &amp; upper-middle class Christian donors</a:t>
            </a:r>
          </a:p>
          <a:p>
            <a:pPr>
              <a:lnSpc>
                <a:spcPct val="80000"/>
              </a:lnSpc>
              <a:spcBef>
                <a:spcPts val="600"/>
              </a:spcBef>
            </a:pPr>
            <a:r>
              <a:rPr lang="en-US"/>
              <a:t>Middle-class and below Christian donors</a:t>
            </a:r>
          </a:p>
          <a:p>
            <a:pPr>
              <a:lnSpc>
                <a:spcPct val="80000"/>
              </a:lnSpc>
              <a:spcBef>
                <a:spcPts val="600"/>
              </a:spcBef>
            </a:pPr>
            <a:r>
              <a:rPr lang="en-US"/>
              <a:t>Loss of tax exempt (501(c)(3)) status </a:t>
            </a:r>
          </a:p>
          <a:p>
            <a:pPr>
              <a:lnSpc>
                <a:spcPct val="80000"/>
              </a:lnSpc>
              <a:spcBef>
                <a:spcPts val="600"/>
              </a:spcBef>
            </a:pPr>
            <a:r>
              <a:rPr lang="en-US"/>
              <a:t>Earned income</a:t>
            </a:r>
          </a:p>
          <a:p>
            <a:pPr>
              <a:lnSpc>
                <a:spcPct val="80000"/>
              </a:lnSpc>
              <a:spcBef>
                <a:spcPts val="600"/>
              </a:spcBef>
            </a:pPr>
            <a:r>
              <a:rPr lang="en-US"/>
              <a:t>Church-based donations (evangelical)</a:t>
            </a:r>
          </a:p>
          <a:p>
            <a:pPr>
              <a:lnSpc>
                <a:spcPct val="80000"/>
              </a:lnSpc>
              <a:spcBef>
                <a:spcPts val="600"/>
              </a:spcBef>
            </a:pPr>
            <a:r>
              <a:rPr lang="en-US"/>
              <a:t>Tithe (for churches)</a:t>
            </a:r>
          </a:p>
          <a:p>
            <a:pPr>
              <a:lnSpc>
                <a:spcPct val="80000"/>
              </a:lnSpc>
              <a:spcBef>
                <a:spcPts val="600"/>
              </a:spcBef>
            </a:pPr>
            <a:r>
              <a:rPr lang="en-US"/>
              <a:t>Being legally allowed to exist</a:t>
            </a:r>
          </a:p>
        </p:txBody>
      </p:sp>
      <p:sp>
        <p:nvSpPr>
          <p:cNvPr id="4" name="Arrow: Up-Down 3">
            <a:extLst>
              <a:ext uri="{FF2B5EF4-FFF2-40B4-BE49-F238E27FC236}">
                <a16:creationId xmlns:a16="http://schemas.microsoft.com/office/drawing/2014/main" id="{DD3CCB05-522B-4D18-B570-F4115C658974}"/>
              </a:ext>
            </a:extLst>
          </p:cNvPr>
          <p:cNvSpPr/>
          <p:nvPr/>
        </p:nvSpPr>
        <p:spPr>
          <a:xfrm>
            <a:off x="714166" y="1007842"/>
            <a:ext cx="413816" cy="545302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5EBBA5D-D278-4326-BE5C-4E75F042D559}"/>
              </a:ext>
            </a:extLst>
          </p:cNvPr>
          <p:cNvSpPr txBox="1"/>
          <p:nvPr/>
        </p:nvSpPr>
        <p:spPr>
          <a:xfrm>
            <a:off x="43790" y="1188052"/>
            <a:ext cx="670376" cy="646331"/>
          </a:xfrm>
          <a:prstGeom prst="rect">
            <a:avLst/>
          </a:prstGeom>
          <a:noFill/>
        </p:spPr>
        <p:txBody>
          <a:bodyPr wrap="none" rtlCol="0">
            <a:spAutoFit/>
          </a:bodyPr>
          <a:lstStyle/>
          <a:p>
            <a:r>
              <a:rPr lang="en-US"/>
              <a:t>High</a:t>
            </a:r>
            <a:br>
              <a:rPr lang="en-US"/>
            </a:br>
            <a:r>
              <a:rPr lang="en-US"/>
              <a:t>Risk</a:t>
            </a:r>
          </a:p>
        </p:txBody>
      </p:sp>
      <p:sp>
        <p:nvSpPr>
          <p:cNvPr id="6" name="TextBox 5">
            <a:extLst>
              <a:ext uri="{FF2B5EF4-FFF2-40B4-BE49-F238E27FC236}">
                <a16:creationId xmlns:a16="http://schemas.microsoft.com/office/drawing/2014/main" id="{9F3556C1-CDA7-457E-8F21-67A3F51529CE}"/>
              </a:ext>
            </a:extLst>
          </p:cNvPr>
          <p:cNvSpPr txBox="1"/>
          <p:nvPr/>
        </p:nvSpPr>
        <p:spPr>
          <a:xfrm>
            <a:off x="33372" y="5505310"/>
            <a:ext cx="591829" cy="646331"/>
          </a:xfrm>
          <a:prstGeom prst="rect">
            <a:avLst/>
          </a:prstGeom>
          <a:noFill/>
        </p:spPr>
        <p:txBody>
          <a:bodyPr wrap="none" rtlCol="0">
            <a:spAutoFit/>
          </a:bodyPr>
          <a:lstStyle/>
          <a:p>
            <a:r>
              <a:rPr lang="en-US"/>
              <a:t>Low</a:t>
            </a:r>
            <a:br>
              <a:rPr lang="en-US"/>
            </a:br>
            <a:r>
              <a:rPr lang="en-US"/>
              <a:t>Risk</a:t>
            </a:r>
          </a:p>
        </p:txBody>
      </p:sp>
    </p:spTree>
    <p:extLst>
      <p:ext uri="{BB962C8B-B14F-4D97-AF65-F5344CB8AC3E}">
        <p14:creationId xmlns:p14="http://schemas.microsoft.com/office/powerpoint/2010/main" val="37353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AE04-88C0-4546-93FF-497AF7496E4D}"/>
              </a:ext>
            </a:extLst>
          </p:cNvPr>
          <p:cNvSpPr>
            <a:spLocks noGrp="1"/>
          </p:cNvSpPr>
          <p:nvPr>
            <p:ph type="title"/>
          </p:nvPr>
        </p:nvSpPr>
        <p:spPr/>
        <p:txBody>
          <a:bodyPr/>
          <a:lstStyle/>
          <a:p>
            <a:r>
              <a:rPr lang="en-US" sz="4000"/>
              <a:t>Acculturation, Assimilation &amp; Biblical Engagement</a:t>
            </a:r>
          </a:p>
        </p:txBody>
      </p:sp>
      <p:graphicFrame>
        <p:nvGraphicFramePr>
          <p:cNvPr id="4" name="Content Placeholder 3">
            <a:extLst>
              <a:ext uri="{FF2B5EF4-FFF2-40B4-BE49-F238E27FC236}">
                <a16:creationId xmlns:a16="http://schemas.microsoft.com/office/drawing/2014/main" id="{827D9007-D9B3-42B1-93A1-9F389466A302}"/>
              </a:ext>
            </a:extLst>
          </p:cNvPr>
          <p:cNvGraphicFramePr>
            <a:graphicFrameLocks noGrp="1"/>
          </p:cNvGraphicFramePr>
          <p:nvPr>
            <p:ph sz="quarter" idx="10"/>
            <p:extLst>
              <p:ext uri="{D42A27DB-BD31-4B8C-83A1-F6EECF244321}">
                <p14:modId xmlns:p14="http://schemas.microsoft.com/office/powerpoint/2010/main" val="1712830778"/>
              </p:ext>
            </p:extLst>
          </p:nvPr>
        </p:nvGraphicFramePr>
        <p:xfrm>
          <a:off x="965200" y="933450"/>
          <a:ext cx="11114088" cy="5060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26FEAB3-31C9-4197-9635-AB6B57A3E854}"/>
              </a:ext>
            </a:extLst>
          </p:cNvPr>
          <p:cNvSpPr txBox="1"/>
          <p:nvPr/>
        </p:nvSpPr>
        <p:spPr>
          <a:xfrm>
            <a:off x="3150340" y="6309382"/>
            <a:ext cx="6756080" cy="369332"/>
          </a:xfrm>
          <a:prstGeom prst="rect">
            <a:avLst/>
          </a:prstGeom>
          <a:noFill/>
        </p:spPr>
        <p:txBody>
          <a:bodyPr wrap="none" rtlCol="0">
            <a:spAutoFit/>
          </a:bodyPr>
          <a:lstStyle/>
          <a:p>
            <a:r>
              <a:rPr lang="en-US"/>
              <a:t>Is it important to maintain one’s Christian identity &amp; community?</a:t>
            </a:r>
          </a:p>
        </p:txBody>
      </p:sp>
      <p:sp>
        <p:nvSpPr>
          <p:cNvPr id="6" name="TextBox 5">
            <a:extLst>
              <a:ext uri="{FF2B5EF4-FFF2-40B4-BE49-F238E27FC236}">
                <a16:creationId xmlns:a16="http://schemas.microsoft.com/office/drawing/2014/main" id="{645E529E-BDA0-4B78-AE39-80ED3C69E98F}"/>
              </a:ext>
            </a:extLst>
          </p:cNvPr>
          <p:cNvSpPr txBox="1"/>
          <p:nvPr/>
        </p:nvSpPr>
        <p:spPr>
          <a:xfrm>
            <a:off x="112712" y="3078480"/>
            <a:ext cx="2347566" cy="923330"/>
          </a:xfrm>
          <a:prstGeom prst="rect">
            <a:avLst/>
          </a:prstGeom>
          <a:noFill/>
        </p:spPr>
        <p:txBody>
          <a:bodyPr wrap="none" rtlCol="0">
            <a:spAutoFit/>
          </a:bodyPr>
          <a:lstStyle/>
          <a:p>
            <a:r>
              <a:rPr lang="en-US"/>
              <a:t>Is it important to </a:t>
            </a:r>
          </a:p>
          <a:p>
            <a:r>
              <a:rPr lang="en-US"/>
              <a:t>develop relationships</a:t>
            </a:r>
          </a:p>
          <a:p>
            <a:r>
              <a:rPr lang="en-US"/>
              <a:t>with larger society?</a:t>
            </a:r>
          </a:p>
        </p:txBody>
      </p:sp>
      <p:sp>
        <p:nvSpPr>
          <p:cNvPr id="7" name="TextBox 6">
            <a:extLst>
              <a:ext uri="{FF2B5EF4-FFF2-40B4-BE49-F238E27FC236}">
                <a16:creationId xmlns:a16="http://schemas.microsoft.com/office/drawing/2014/main" id="{B204BDE7-DA70-44F1-A2B8-3ABBE1325C30}"/>
              </a:ext>
            </a:extLst>
          </p:cNvPr>
          <p:cNvSpPr txBox="1"/>
          <p:nvPr/>
        </p:nvSpPr>
        <p:spPr>
          <a:xfrm>
            <a:off x="4135120" y="5962428"/>
            <a:ext cx="492443" cy="369332"/>
          </a:xfrm>
          <a:prstGeom prst="rect">
            <a:avLst/>
          </a:prstGeom>
          <a:noFill/>
        </p:spPr>
        <p:txBody>
          <a:bodyPr wrap="none" rtlCol="0">
            <a:spAutoFit/>
          </a:bodyPr>
          <a:lstStyle/>
          <a:p>
            <a:r>
              <a:rPr lang="en-US"/>
              <a:t>No</a:t>
            </a:r>
          </a:p>
        </p:txBody>
      </p:sp>
      <p:sp>
        <p:nvSpPr>
          <p:cNvPr id="8" name="TextBox 7">
            <a:extLst>
              <a:ext uri="{FF2B5EF4-FFF2-40B4-BE49-F238E27FC236}">
                <a16:creationId xmlns:a16="http://schemas.microsoft.com/office/drawing/2014/main" id="{6D7F0B55-B560-4D35-9448-6568DFA2528D}"/>
              </a:ext>
            </a:extLst>
          </p:cNvPr>
          <p:cNvSpPr txBox="1"/>
          <p:nvPr/>
        </p:nvSpPr>
        <p:spPr>
          <a:xfrm>
            <a:off x="8463280" y="6009090"/>
            <a:ext cx="510653" cy="369332"/>
          </a:xfrm>
          <a:prstGeom prst="rect">
            <a:avLst/>
          </a:prstGeom>
          <a:noFill/>
        </p:spPr>
        <p:txBody>
          <a:bodyPr wrap="none" rtlCol="0">
            <a:spAutoFit/>
          </a:bodyPr>
          <a:lstStyle/>
          <a:p>
            <a:r>
              <a:rPr lang="en-US"/>
              <a:t>Yes</a:t>
            </a:r>
          </a:p>
        </p:txBody>
      </p:sp>
      <p:sp>
        <p:nvSpPr>
          <p:cNvPr id="9" name="TextBox 8">
            <a:extLst>
              <a:ext uri="{FF2B5EF4-FFF2-40B4-BE49-F238E27FC236}">
                <a16:creationId xmlns:a16="http://schemas.microsoft.com/office/drawing/2014/main" id="{5F3CBDDD-4969-49F2-921F-65F490FBBED0}"/>
              </a:ext>
            </a:extLst>
          </p:cNvPr>
          <p:cNvSpPr txBox="1"/>
          <p:nvPr/>
        </p:nvSpPr>
        <p:spPr>
          <a:xfrm>
            <a:off x="1929576" y="4628773"/>
            <a:ext cx="492443" cy="369332"/>
          </a:xfrm>
          <a:prstGeom prst="rect">
            <a:avLst/>
          </a:prstGeom>
          <a:noFill/>
        </p:spPr>
        <p:txBody>
          <a:bodyPr wrap="none" rtlCol="0">
            <a:spAutoFit/>
          </a:bodyPr>
          <a:lstStyle/>
          <a:p>
            <a:r>
              <a:rPr lang="en-US"/>
              <a:t>No</a:t>
            </a:r>
          </a:p>
        </p:txBody>
      </p:sp>
      <p:sp>
        <p:nvSpPr>
          <p:cNvPr id="10" name="TextBox 9">
            <a:extLst>
              <a:ext uri="{FF2B5EF4-FFF2-40B4-BE49-F238E27FC236}">
                <a16:creationId xmlns:a16="http://schemas.microsoft.com/office/drawing/2014/main" id="{43DD0B7E-FBF1-4875-9265-1CEB6C711633}"/>
              </a:ext>
            </a:extLst>
          </p:cNvPr>
          <p:cNvSpPr txBox="1"/>
          <p:nvPr/>
        </p:nvSpPr>
        <p:spPr>
          <a:xfrm>
            <a:off x="1942389" y="1827615"/>
            <a:ext cx="510653" cy="369332"/>
          </a:xfrm>
          <a:prstGeom prst="rect">
            <a:avLst/>
          </a:prstGeom>
          <a:noFill/>
        </p:spPr>
        <p:txBody>
          <a:bodyPr wrap="none" rtlCol="0">
            <a:spAutoFit/>
          </a:bodyPr>
          <a:lstStyle/>
          <a:p>
            <a:r>
              <a:rPr lang="en-US"/>
              <a:t>Yes</a:t>
            </a:r>
          </a:p>
        </p:txBody>
      </p:sp>
      <p:sp>
        <p:nvSpPr>
          <p:cNvPr id="3" name="TextBox 2">
            <a:extLst>
              <a:ext uri="{FF2B5EF4-FFF2-40B4-BE49-F238E27FC236}">
                <a16:creationId xmlns:a16="http://schemas.microsoft.com/office/drawing/2014/main" id="{3EA355EF-F7E2-4369-82A0-17AECCF17E6F}"/>
              </a:ext>
            </a:extLst>
          </p:cNvPr>
          <p:cNvSpPr txBox="1"/>
          <p:nvPr/>
        </p:nvSpPr>
        <p:spPr>
          <a:xfrm>
            <a:off x="112712" y="6621057"/>
            <a:ext cx="3158237" cy="253916"/>
          </a:xfrm>
          <a:prstGeom prst="rect">
            <a:avLst/>
          </a:prstGeom>
          <a:noFill/>
        </p:spPr>
        <p:txBody>
          <a:bodyPr wrap="none" rtlCol="0">
            <a:spAutoFit/>
          </a:bodyPr>
          <a:lstStyle/>
          <a:p>
            <a:r>
              <a:rPr lang="en-US" sz="1050"/>
              <a:t>Source: Adapted from Berry’s Acculturation Model</a:t>
            </a:r>
          </a:p>
        </p:txBody>
      </p:sp>
    </p:spTree>
    <p:extLst>
      <p:ext uri="{BB962C8B-B14F-4D97-AF65-F5344CB8AC3E}">
        <p14:creationId xmlns:p14="http://schemas.microsoft.com/office/powerpoint/2010/main" val="416301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3494166-325B-4B9F-A946-C6F906DEA18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9E3DAC3-E8BF-4CAC-8AA1-386AC0D84B3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0C4283B7-2681-4F65-907F-99673BDE690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436B3B39-DC26-4774-BCA8-C034BC563D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B4BB-2449-4EF1-B57B-82B02F66FEB2}"/>
              </a:ext>
            </a:extLst>
          </p:cNvPr>
          <p:cNvSpPr>
            <a:spLocks noGrp="1"/>
          </p:cNvSpPr>
          <p:nvPr>
            <p:ph type="title"/>
          </p:nvPr>
        </p:nvSpPr>
        <p:spPr/>
        <p:txBody>
          <a:bodyPr/>
          <a:lstStyle/>
          <a:p>
            <a:r>
              <a:rPr lang="en-US"/>
              <a:t>Niebuhr’s Five Approaches to Christ and Culture</a:t>
            </a:r>
          </a:p>
        </p:txBody>
      </p:sp>
      <p:pic>
        <p:nvPicPr>
          <p:cNvPr id="4" name="Picture 3">
            <a:extLst>
              <a:ext uri="{FF2B5EF4-FFF2-40B4-BE49-F238E27FC236}">
                <a16:creationId xmlns:a16="http://schemas.microsoft.com/office/drawing/2014/main" id="{BCA40AD8-B0C9-4AE1-ADEC-B6A83D0269F4}"/>
              </a:ext>
            </a:extLst>
          </p:cNvPr>
          <p:cNvPicPr>
            <a:picLocks noChangeAspect="1"/>
          </p:cNvPicPr>
          <p:nvPr/>
        </p:nvPicPr>
        <p:blipFill>
          <a:blip r:embed="rId2"/>
          <a:stretch>
            <a:fillRect/>
          </a:stretch>
        </p:blipFill>
        <p:spPr>
          <a:xfrm>
            <a:off x="1802675" y="369333"/>
            <a:ext cx="8743024" cy="6077373"/>
          </a:xfrm>
          <a:prstGeom prst="rect">
            <a:avLst/>
          </a:prstGeom>
        </p:spPr>
      </p:pic>
      <p:sp>
        <p:nvSpPr>
          <p:cNvPr id="6" name="TextBox 5">
            <a:extLst>
              <a:ext uri="{FF2B5EF4-FFF2-40B4-BE49-F238E27FC236}">
                <a16:creationId xmlns:a16="http://schemas.microsoft.com/office/drawing/2014/main" id="{2F764573-FBAD-4691-9433-B86F95B278C5}"/>
              </a:ext>
            </a:extLst>
          </p:cNvPr>
          <p:cNvSpPr txBox="1"/>
          <p:nvPr/>
        </p:nvSpPr>
        <p:spPr>
          <a:xfrm>
            <a:off x="1023801" y="6596390"/>
            <a:ext cx="6097088" cy="261610"/>
          </a:xfrm>
          <a:prstGeom prst="rect">
            <a:avLst/>
          </a:prstGeom>
          <a:noFill/>
        </p:spPr>
        <p:txBody>
          <a:bodyPr wrap="square">
            <a:spAutoFit/>
          </a:bodyPr>
          <a:lstStyle/>
          <a:p>
            <a:r>
              <a:rPr lang="en-US" sz="1050">
                <a:solidFill>
                  <a:schemeClr val="bg1"/>
                </a:solidFill>
              </a:rPr>
              <a:t>http://christianculturecenter.com/wp-content/uploads/2011/11/christ-and-culture.png</a:t>
            </a:r>
          </a:p>
        </p:txBody>
      </p:sp>
    </p:spTree>
    <p:extLst>
      <p:ext uri="{BB962C8B-B14F-4D97-AF65-F5344CB8AC3E}">
        <p14:creationId xmlns:p14="http://schemas.microsoft.com/office/powerpoint/2010/main" val="2478209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9AFB62-0AEB-C14A-AD83-FE898A13AC03}"/>
              </a:ext>
            </a:extLst>
          </p:cNvPr>
          <p:cNvSpPr>
            <a:spLocks noGrp="1"/>
          </p:cNvSpPr>
          <p:nvPr>
            <p:ph type="title"/>
          </p:nvPr>
        </p:nvSpPr>
        <p:spPr>
          <a:xfrm>
            <a:off x="205741" y="100086"/>
            <a:ext cx="11745422" cy="680670"/>
          </a:xfrm>
        </p:spPr>
        <p:txBody>
          <a:bodyPr/>
          <a:lstStyle/>
          <a:p>
            <a:r>
              <a:rPr lang="en-US" sz="3400" dirty="0"/>
              <a:t>Experience/Reason Case Study: Springs Rescue Mission</a:t>
            </a:r>
          </a:p>
        </p:txBody>
      </p:sp>
      <p:sp>
        <p:nvSpPr>
          <p:cNvPr id="4" name="Content Placeholder 3">
            <a:extLst>
              <a:ext uri="{FF2B5EF4-FFF2-40B4-BE49-F238E27FC236}">
                <a16:creationId xmlns:a16="http://schemas.microsoft.com/office/drawing/2014/main" id="{4599438C-FB05-252D-3A1C-190CFF097FD7}"/>
              </a:ext>
            </a:extLst>
          </p:cNvPr>
          <p:cNvSpPr>
            <a:spLocks noGrp="1"/>
          </p:cNvSpPr>
          <p:nvPr>
            <p:ph sz="quarter" idx="10"/>
          </p:nvPr>
        </p:nvSpPr>
        <p:spPr/>
        <p:txBody>
          <a:bodyPr/>
          <a:lstStyle/>
          <a:p>
            <a:r>
              <a:rPr lang="en-US" dirty="0"/>
              <a:t>Dr. Jack Briggs, CEO</a:t>
            </a:r>
          </a:p>
          <a:p>
            <a:pPr lvl="1"/>
            <a:r>
              <a:rPr lang="en-US" dirty="0"/>
              <a:t>Thought leader on leadership</a:t>
            </a:r>
          </a:p>
          <a:p>
            <a:r>
              <a:rPr lang="en-US" dirty="0"/>
              <a:t>Dr. Jeff Cook, Chief Programs Officer</a:t>
            </a:r>
          </a:p>
          <a:p>
            <a:pPr lvl="1"/>
            <a:r>
              <a:rPr lang="en-US" dirty="0"/>
              <a:t>Thought leader on Christian holistic programs serving the homeless</a:t>
            </a:r>
          </a:p>
          <a:p>
            <a:r>
              <a:rPr lang="en-US" dirty="0"/>
              <a:t>Anissa Boyd, Chief Human Resources Officer</a:t>
            </a:r>
          </a:p>
          <a:p>
            <a:pPr lvl="1"/>
            <a:r>
              <a:rPr lang="en-US" dirty="0"/>
              <a:t>Thought leader on Human Resources</a:t>
            </a:r>
          </a:p>
          <a:p>
            <a:r>
              <a:rPr lang="en-US" dirty="0"/>
              <a:t>Strengths</a:t>
            </a:r>
          </a:p>
          <a:p>
            <a:pPr lvl="1"/>
            <a:r>
              <a:rPr lang="en-US" dirty="0"/>
              <a:t>National thought leaders (reason) in leadership, holistic homeless ministry and HR</a:t>
            </a:r>
          </a:p>
          <a:p>
            <a:r>
              <a:rPr lang="en-US" dirty="0"/>
              <a:t>Platform</a:t>
            </a:r>
          </a:p>
          <a:p>
            <a:pPr lvl="1"/>
            <a:r>
              <a:rPr lang="en-US" dirty="0"/>
              <a:t>Book, CVU Faculty, Citygate Workshops, Local</a:t>
            </a:r>
          </a:p>
        </p:txBody>
      </p:sp>
      <p:sp>
        <p:nvSpPr>
          <p:cNvPr id="6" name="AutoShape 4">
            <a:extLst>
              <a:ext uri="{FF2B5EF4-FFF2-40B4-BE49-F238E27FC236}">
                <a16:creationId xmlns:a16="http://schemas.microsoft.com/office/drawing/2014/main" id="{5C72C31F-2088-826C-95B2-B14D3D077DC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4C86943E-DEEA-3524-3AFF-3DE3FBA7D6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48838" y="1081725"/>
            <a:ext cx="1702325" cy="2499675"/>
          </a:xfrm>
          <a:prstGeom prst="rect">
            <a:avLst/>
          </a:prstGeom>
          <a:noFill/>
          <a:ln>
            <a:noFill/>
          </a:ln>
        </p:spPr>
      </p:pic>
    </p:spTree>
    <p:extLst>
      <p:ext uri="{BB962C8B-B14F-4D97-AF65-F5344CB8AC3E}">
        <p14:creationId xmlns:p14="http://schemas.microsoft.com/office/powerpoint/2010/main" val="452587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A62F-A8AA-9565-B728-EE424B91BB7B}"/>
              </a:ext>
            </a:extLst>
          </p:cNvPr>
          <p:cNvSpPr>
            <a:spLocks noGrp="1"/>
          </p:cNvSpPr>
          <p:nvPr>
            <p:ph type="title"/>
          </p:nvPr>
        </p:nvSpPr>
        <p:spPr/>
        <p:txBody>
          <a:bodyPr/>
          <a:lstStyle/>
          <a:p>
            <a:r>
              <a:rPr lang="en-US" sz="4000" dirty="0"/>
              <a:t>Experience Case Study: St. Matthew’s House</a:t>
            </a:r>
          </a:p>
        </p:txBody>
      </p:sp>
      <p:sp>
        <p:nvSpPr>
          <p:cNvPr id="3" name="Content Placeholder 2">
            <a:extLst>
              <a:ext uri="{FF2B5EF4-FFF2-40B4-BE49-F238E27FC236}">
                <a16:creationId xmlns:a16="http://schemas.microsoft.com/office/drawing/2014/main" id="{626B4B3B-28E3-B0D4-6F3D-22486D9AE2EF}"/>
              </a:ext>
            </a:extLst>
          </p:cNvPr>
          <p:cNvSpPr>
            <a:spLocks noGrp="1"/>
          </p:cNvSpPr>
          <p:nvPr>
            <p:ph sz="quarter" idx="10"/>
          </p:nvPr>
        </p:nvSpPr>
        <p:spPr>
          <a:xfrm>
            <a:off x="112052" y="913587"/>
            <a:ext cx="11967896" cy="5689600"/>
          </a:xfrm>
        </p:spPr>
        <p:txBody>
          <a:bodyPr lIns="91440" tIns="45720" rIns="91440" bIns="45720" anchor="t"/>
          <a:lstStyle/>
          <a:p>
            <a:pPr marL="342900" indent="-342900">
              <a:lnSpc>
                <a:spcPct val="80000"/>
              </a:lnSpc>
              <a:buFont typeface="Arial" panose="020B0604020202020204" pitchFamily="34" charset="0"/>
              <a:buChar char="•"/>
            </a:pPr>
            <a:r>
              <a:rPr lang="en-US" dirty="0">
                <a:latin typeface="+mj-lt"/>
              </a:rPr>
              <a:t>National Thought Leader in Growth &amp; Social Enterprise</a:t>
            </a:r>
          </a:p>
          <a:p>
            <a:pPr marL="800100" lvl="1" indent="-342900">
              <a:lnSpc>
                <a:spcPct val="80000"/>
              </a:lnSpc>
            </a:pPr>
            <a:r>
              <a:rPr lang="en-US" dirty="0">
                <a:latin typeface="+mj-lt"/>
              </a:rPr>
              <a:t>Grew from $2 to $40 in about 15 years </a:t>
            </a:r>
          </a:p>
          <a:p>
            <a:pPr marL="800100" lvl="1" indent="-342900">
              <a:lnSpc>
                <a:spcPct val="80000"/>
              </a:lnSpc>
            </a:pPr>
            <a:r>
              <a:rPr lang="en-US" dirty="0">
                <a:latin typeface="+mj-lt"/>
              </a:rPr>
              <a:t>Strong entrepreneurial core-competency </a:t>
            </a:r>
          </a:p>
          <a:p>
            <a:pPr marL="800100" lvl="1" indent="-342900">
              <a:lnSpc>
                <a:spcPct val="80000"/>
              </a:lnSpc>
            </a:pPr>
            <a:endParaRPr lang="en-US" dirty="0">
              <a:latin typeface="+mj-lt"/>
            </a:endParaRPr>
          </a:p>
          <a:p>
            <a:pPr marL="342900" indent="-342900">
              <a:lnSpc>
                <a:spcPct val="80000"/>
              </a:lnSpc>
              <a:buFont typeface="Arial" panose="020B0604020202020204" pitchFamily="34" charset="0"/>
              <a:buChar char="•"/>
            </a:pPr>
            <a:r>
              <a:rPr lang="en-US" sz="2800" dirty="0">
                <a:latin typeface="+mj-lt"/>
              </a:rPr>
              <a:t>Strong staff and program graduate training</a:t>
            </a:r>
          </a:p>
          <a:p>
            <a:pPr marL="800100" lvl="1" indent="-342900">
              <a:lnSpc>
                <a:spcPct val="80000"/>
              </a:lnSpc>
            </a:pPr>
            <a:r>
              <a:rPr lang="en-US" dirty="0">
                <a:latin typeface="+mj-lt"/>
              </a:rPr>
              <a:t>Had 55+ Students with City Vision in 5 years </a:t>
            </a:r>
          </a:p>
          <a:p>
            <a:pPr marL="800100" lvl="1" indent="-342900">
              <a:lnSpc>
                <a:spcPct val="80000"/>
              </a:lnSpc>
            </a:pPr>
            <a:r>
              <a:rPr lang="en-US" b="1" dirty="0">
                <a:latin typeface="+mj-lt"/>
              </a:rPr>
              <a:t>Provided 46,000+ people-hours of training. Likely a more than fourfold increase in staff training hours through CVU partnership</a:t>
            </a:r>
          </a:p>
          <a:p>
            <a:pPr marL="800100" lvl="1" indent="-342900">
              <a:lnSpc>
                <a:spcPct val="80000"/>
              </a:lnSpc>
            </a:pPr>
            <a:r>
              <a:rPr lang="en-US" dirty="0">
                <a:latin typeface="+mj-lt"/>
              </a:rPr>
              <a:t>Developed a $100,000+ education fund for clients and staff</a:t>
            </a:r>
          </a:p>
          <a:p>
            <a:pPr marL="800100" lvl="1" indent="-342900">
              <a:lnSpc>
                <a:spcPct val="80000"/>
              </a:lnSpc>
            </a:pPr>
            <a:r>
              <a:rPr lang="en-US" dirty="0">
                <a:latin typeface="+mj-lt"/>
              </a:rPr>
              <a:t>Invested in internal staff and client training, so that program grads can get up to 16 credits and staff can get 3 credits</a:t>
            </a:r>
          </a:p>
          <a:p>
            <a:pPr marL="800100" lvl="1" indent="-342900">
              <a:lnSpc>
                <a:spcPct val="80000"/>
              </a:lnSpc>
            </a:pPr>
            <a:r>
              <a:rPr lang="en-US" dirty="0">
                <a:latin typeface="+mj-lt"/>
              </a:rPr>
              <a:t>Many program graduates became senior leaders both in St. Matthew’s and at other missions</a:t>
            </a:r>
          </a:p>
          <a:p>
            <a:pPr marL="800100" lvl="1" indent="-342900">
              <a:lnSpc>
                <a:spcPct val="80000"/>
              </a:lnSpc>
            </a:pPr>
            <a:r>
              <a:rPr lang="en-US" dirty="0">
                <a:latin typeface="+mj-lt"/>
              </a:rPr>
              <a:t>Provided two faculty members and one board member to CVU</a:t>
            </a:r>
          </a:p>
          <a:p>
            <a:pPr marL="800100" lvl="1" indent="-342900">
              <a:lnSpc>
                <a:spcPct val="80000"/>
              </a:lnSpc>
            </a:pPr>
            <a:endParaRPr lang="en-US" dirty="0">
              <a:latin typeface="+mj-lt"/>
            </a:endParaRPr>
          </a:p>
          <a:p>
            <a:pPr marL="800100" lvl="1" indent="-342900">
              <a:lnSpc>
                <a:spcPct val="80000"/>
              </a:lnSpc>
            </a:pPr>
            <a:endParaRPr lang="en-US" dirty="0"/>
          </a:p>
        </p:txBody>
      </p:sp>
      <p:sp>
        <p:nvSpPr>
          <p:cNvPr id="8" name="AutoShape 4">
            <a:extLst>
              <a:ext uri="{FF2B5EF4-FFF2-40B4-BE49-F238E27FC236}">
                <a16:creationId xmlns:a16="http://schemas.microsoft.com/office/drawing/2014/main" id="{81118DF3-86EC-3187-3B5C-FD2EB5E9E4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picture containing logo, text, symbol, font&#10;&#10;Description automatically generated">
            <a:extLst>
              <a:ext uri="{FF2B5EF4-FFF2-40B4-BE49-F238E27FC236}">
                <a16:creationId xmlns:a16="http://schemas.microsoft.com/office/drawing/2014/main" id="{0EE3D4B9-ADC1-2EAB-517A-7119933B52CF}"/>
              </a:ext>
            </a:extLst>
          </p:cNvPr>
          <p:cNvPicPr>
            <a:picLocks noChangeAspect="1"/>
          </p:cNvPicPr>
          <p:nvPr/>
        </p:nvPicPr>
        <p:blipFill rotWithShape="1">
          <a:blip r:embed="rId2">
            <a:extLst>
              <a:ext uri="{28A0092B-C50C-407E-A947-70E740481C1C}">
                <a14:useLocalDpi xmlns:a14="http://schemas.microsoft.com/office/drawing/2010/main" val="0"/>
              </a:ext>
            </a:extLst>
          </a:blip>
          <a:srcRect l="10579" t="1926" r="10316" b="2518"/>
          <a:stretch/>
        </p:blipFill>
        <p:spPr>
          <a:xfrm>
            <a:off x="8976574" y="913587"/>
            <a:ext cx="2975019" cy="1677531"/>
          </a:xfrm>
          <a:prstGeom prst="rect">
            <a:avLst/>
          </a:prstGeom>
        </p:spPr>
      </p:pic>
    </p:spTree>
    <p:extLst>
      <p:ext uri="{BB962C8B-B14F-4D97-AF65-F5344CB8AC3E}">
        <p14:creationId xmlns:p14="http://schemas.microsoft.com/office/powerpoint/2010/main" val="23986953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9AFB62-0AEB-C14A-AD83-FE898A13AC03}"/>
              </a:ext>
            </a:extLst>
          </p:cNvPr>
          <p:cNvSpPr>
            <a:spLocks noGrp="1"/>
          </p:cNvSpPr>
          <p:nvPr>
            <p:ph type="title"/>
          </p:nvPr>
        </p:nvSpPr>
        <p:spPr>
          <a:xfrm>
            <a:off x="264017" y="100086"/>
            <a:ext cx="11383029" cy="680670"/>
          </a:xfrm>
        </p:spPr>
        <p:txBody>
          <a:bodyPr/>
          <a:lstStyle/>
          <a:p>
            <a:r>
              <a:rPr lang="en-US" sz="3200" dirty="0"/>
              <a:t>Scripture Case Study: Engineering Ministries International</a:t>
            </a:r>
          </a:p>
        </p:txBody>
      </p:sp>
      <p:sp>
        <p:nvSpPr>
          <p:cNvPr id="4" name="Content Placeholder 3">
            <a:extLst>
              <a:ext uri="{FF2B5EF4-FFF2-40B4-BE49-F238E27FC236}">
                <a16:creationId xmlns:a16="http://schemas.microsoft.com/office/drawing/2014/main" id="{4599438C-FB05-252D-3A1C-190CFF097FD7}"/>
              </a:ext>
            </a:extLst>
          </p:cNvPr>
          <p:cNvSpPr>
            <a:spLocks noGrp="1"/>
          </p:cNvSpPr>
          <p:nvPr>
            <p:ph sz="quarter" idx="10"/>
          </p:nvPr>
        </p:nvSpPr>
        <p:spPr/>
        <p:txBody>
          <a:bodyPr/>
          <a:lstStyle/>
          <a:p>
            <a:r>
              <a:rPr lang="en-US"/>
              <a:t>Structure</a:t>
            </a:r>
          </a:p>
          <a:p>
            <a:pPr lvl="1"/>
            <a:r>
              <a:rPr lang="en-US"/>
              <a:t>Develop future leadership through program with 10-20 full-time Fellows globally each year</a:t>
            </a:r>
          </a:p>
          <a:p>
            <a:pPr lvl="1"/>
            <a:r>
              <a:rPr lang="en-US"/>
              <a:t>Became a 501(c)(3) religious order</a:t>
            </a:r>
          </a:p>
          <a:p>
            <a:r>
              <a:rPr lang="en-US"/>
              <a:t>Training: major investment in values alignment for Fellows program</a:t>
            </a:r>
          </a:p>
          <a:p>
            <a:pPr lvl="1"/>
            <a:r>
              <a:rPr lang="en-US"/>
              <a:t>13-18 hours of training each week</a:t>
            </a:r>
          </a:p>
          <a:p>
            <a:pPr lvl="1"/>
            <a:r>
              <a:rPr lang="en-US"/>
              <a:t>Half of training internally developed</a:t>
            </a:r>
          </a:p>
          <a:p>
            <a:pPr lvl="1"/>
            <a:r>
              <a:rPr lang="en-US"/>
              <a:t>Significant portion of training outsourced through City Vision partnership</a:t>
            </a:r>
          </a:p>
          <a:p>
            <a:pPr lvl="1"/>
            <a:r>
              <a:rPr lang="en-US"/>
              <a:t>Require courses in Theology, Bible Interpretation, New Testament in addition to other values-aligned courses</a:t>
            </a:r>
          </a:p>
          <a:p>
            <a:r>
              <a:rPr lang="en-US"/>
              <a:t>Developing a commissioning program</a:t>
            </a:r>
          </a:p>
          <a:p>
            <a:pPr lvl="1"/>
            <a:r>
              <a:rPr lang="en-US"/>
              <a:t>Parachurch/religious order counterpart to ordination, but less intensive</a:t>
            </a:r>
          </a:p>
          <a:p>
            <a:pPr lvl="1"/>
            <a:r>
              <a:rPr lang="en-US"/>
              <a:t>Ensures stronger alignment</a:t>
            </a:r>
          </a:p>
        </p:txBody>
      </p:sp>
      <p:sp>
        <p:nvSpPr>
          <p:cNvPr id="6" name="AutoShape 4">
            <a:extLst>
              <a:ext uri="{FF2B5EF4-FFF2-40B4-BE49-F238E27FC236}">
                <a16:creationId xmlns:a16="http://schemas.microsoft.com/office/drawing/2014/main" id="{5C72C31F-2088-826C-95B2-B14D3D077DC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290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F796-5767-4A44-A2D6-5CD409773DF7}"/>
              </a:ext>
            </a:extLst>
          </p:cNvPr>
          <p:cNvSpPr>
            <a:spLocks noGrp="1"/>
          </p:cNvSpPr>
          <p:nvPr>
            <p:ph type="title"/>
          </p:nvPr>
        </p:nvSpPr>
        <p:spPr/>
        <p:txBody>
          <a:bodyPr/>
          <a:lstStyle/>
          <a:p>
            <a:r>
              <a:rPr lang="en-US" dirty="0"/>
              <a:t>Strength of Citygate Ministries: Christian Truth in Tension: AND vs. OR</a:t>
            </a:r>
          </a:p>
        </p:txBody>
      </p:sp>
      <p:sp>
        <p:nvSpPr>
          <p:cNvPr id="3" name="Content Placeholder 2">
            <a:extLst>
              <a:ext uri="{FF2B5EF4-FFF2-40B4-BE49-F238E27FC236}">
                <a16:creationId xmlns:a16="http://schemas.microsoft.com/office/drawing/2014/main" id="{3281A14C-0752-439B-A1E5-5A5FE075CFD4}"/>
              </a:ext>
            </a:extLst>
          </p:cNvPr>
          <p:cNvSpPr>
            <a:spLocks noGrp="1"/>
          </p:cNvSpPr>
          <p:nvPr>
            <p:ph sz="quarter" idx="4294967295"/>
          </p:nvPr>
        </p:nvSpPr>
        <p:spPr>
          <a:xfrm>
            <a:off x="-39590" y="1769966"/>
            <a:ext cx="11603656" cy="4865687"/>
          </a:xfrm>
          <a:prstGeom prst="rect">
            <a:avLst/>
          </a:prstGeom>
        </p:spPr>
        <p:txBody>
          <a:bodyPr lIns="91440" tIns="45720" rIns="91440" bIns="45720" anchor="t"/>
          <a:lstStyle/>
          <a:p>
            <a:pPr marL="0" indent="0">
              <a:lnSpc>
                <a:spcPct val="80000"/>
              </a:lnSpc>
              <a:buNone/>
            </a:pPr>
            <a:r>
              <a:rPr lang="en-US" sz="2400"/>
              <a:t>			Truth			AND 		Grace/Love</a:t>
            </a:r>
          </a:p>
          <a:p>
            <a:pPr marL="0" indent="0">
              <a:lnSpc>
                <a:spcPct val="80000"/>
              </a:lnSpc>
              <a:buNone/>
            </a:pPr>
            <a:r>
              <a:rPr lang="en-US" sz="2400"/>
              <a:t>			Sacred			AND		Secular</a:t>
            </a:r>
          </a:p>
          <a:p>
            <a:pPr marL="0" indent="0">
              <a:lnSpc>
                <a:spcPct val="80000"/>
              </a:lnSpc>
              <a:buNone/>
            </a:pPr>
            <a:r>
              <a:rPr lang="en-US" sz="2400"/>
              <a:t>			Sharing the Word	AND		Deed </a:t>
            </a:r>
          </a:p>
          <a:p>
            <a:pPr marL="0" indent="0">
              <a:lnSpc>
                <a:spcPct val="80000"/>
              </a:lnSpc>
              <a:buNone/>
            </a:pPr>
            <a:r>
              <a:rPr lang="en-US" sz="2400"/>
              <a:t>			Faith			AND 		Works</a:t>
            </a:r>
          </a:p>
          <a:p>
            <a:pPr marL="0" indent="0">
              <a:lnSpc>
                <a:spcPct val="80000"/>
              </a:lnSpc>
              <a:buNone/>
            </a:pPr>
            <a:r>
              <a:rPr lang="en-US" sz="2400"/>
              <a:t>			Great Commission	AND 		Great Commandment	</a:t>
            </a:r>
          </a:p>
          <a:p>
            <a:pPr marL="0" indent="0">
              <a:lnSpc>
                <a:spcPct val="80000"/>
              </a:lnSpc>
              <a:buNone/>
            </a:pPr>
            <a:r>
              <a:rPr lang="en-US" sz="2400"/>
              <a:t>			Justice			AND 		Mercy/Forgiveness</a:t>
            </a:r>
          </a:p>
          <a:p>
            <a:pPr marL="0" indent="0">
              <a:lnSpc>
                <a:spcPct val="80000"/>
              </a:lnSpc>
              <a:buNone/>
            </a:pPr>
            <a:r>
              <a:rPr lang="en-US" sz="2400"/>
              <a:t>			Responsibility 	AND 		Freedom	</a:t>
            </a:r>
            <a:endParaRPr lang="en-US" sz="2400">
              <a:cs typeface="Segoe UI"/>
            </a:endParaRPr>
          </a:p>
          <a:p>
            <a:pPr marL="0" indent="0">
              <a:lnSpc>
                <a:spcPct val="80000"/>
              </a:lnSpc>
              <a:buNone/>
            </a:pPr>
            <a:r>
              <a:rPr lang="en-US" sz="2400"/>
              <a:t>			Spiritual Counseling	AND		Clinical Counseling</a:t>
            </a:r>
          </a:p>
          <a:p>
            <a:pPr marL="0" indent="0">
              <a:lnSpc>
                <a:spcPct val="80000"/>
              </a:lnSpc>
              <a:buNone/>
            </a:pPr>
            <a:r>
              <a:rPr lang="en-US" sz="2400"/>
              <a:t>			Salvation		AND 		Sobriety</a:t>
            </a:r>
          </a:p>
          <a:p>
            <a:pPr marL="0" indent="0">
              <a:lnSpc>
                <a:spcPct val="80000"/>
              </a:lnSpc>
              <a:buNone/>
            </a:pPr>
            <a:endParaRPr lang="en-US" sz="2400"/>
          </a:p>
        </p:txBody>
      </p:sp>
      <p:pic>
        <p:nvPicPr>
          <p:cNvPr id="5" name="Picture 4">
            <a:extLst>
              <a:ext uri="{FF2B5EF4-FFF2-40B4-BE49-F238E27FC236}">
                <a16:creationId xmlns:a16="http://schemas.microsoft.com/office/drawing/2014/main" id="{E6856DDA-96D9-C6BC-B748-70548C5FD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2818375" y="554507"/>
            <a:ext cx="6002491" cy="1152091"/>
          </a:xfrm>
          <a:prstGeom prst="rect">
            <a:avLst/>
          </a:prstGeom>
        </p:spPr>
      </p:pic>
    </p:spTree>
    <p:extLst>
      <p:ext uri="{BB962C8B-B14F-4D97-AF65-F5344CB8AC3E}">
        <p14:creationId xmlns:p14="http://schemas.microsoft.com/office/powerpoint/2010/main" val="380495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64CD-EE48-7BE6-6336-C07F4445CE47}"/>
              </a:ext>
            </a:extLst>
          </p:cNvPr>
          <p:cNvSpPr>
            <a:spLocks noGrp="1"/>
          </p:cNvSpPr>
          <p:nvPr>
            <p:ph type="title"/>
          </p:nvPr>
        </p:nvSpPr>
        <p:spPr>
          <a:xfrm>
            <a:off x="240030" y="100086"/>
            <a:ext cx="11692890" cy="680670"/>
          </a:xfrm>
        </p:spPr>
        <p:txBody>
          <a:bodyPr/>
          <a:lstStyle/>
          <a:p>
            <a:r>
              <a:rPr lang="en-US" sz="3200" dirty="0"/>
              <a:t>Tradition Case Studies: Bowery Mission &amp; The Salvation Army</a:t>
            </a:r>
          </a:p>
        </p:txBody>
      </p:sp>
      <p:sp>
        <p:nvSpPr>
          <p:cNvPr id="3" name="Content Placeholder 2">
            <a:extLst>
              <a:ext uri="{FF2B5EF4-FFF2-40B4-BE49-F238E27FC236}">
                <a16:creationId xmlns:a16="http://schemas.microsoft.com/office/drawing/2014/main" id="{0FBE48CC-F582-AA84-0777-EF8217439FCB}"/>
              </a:ext>
            </a:extLst>
          </p:cNvPr>
          <p:cNvSpPr>
            <a:spLocks noGrp="1"/>
          </p:cNvSpPr>
          <p:nvPr>
            <p:ph sz="quarter" idx="10"/>
          </p:nvPr>
        </p:nvSpPr>
        <p:spPr>
          <a:xfrm>
            <a:off x="112052" y="932837"/>
            <a:ext cx="10152410" cy="5689600"/>
          </a:xfrm>
        </p:spPr>
        <p:txBody>
          <a:bodyPr/>
          <a:lstStyle/>
          <a:p>
            <a:r>
              <a:rPr lang="en-US" dirty="0"/>
              <a:t>Bowery Mission</a:t>
            </a:r>
          </a:p>
          <a:p>
            <a:pPr lvl="1"/>
            <a:r>
              <a:rPr lang="en-US" dirty="0"/>
              <a:t>Third oldest rescue mission in the US</a:t>
            </a:r>
          </a:p>
          <a:p>
            <a:pPr lvl="1"/>
            <a:r>
              <a:rPr lang="en-US" dirty="0"/>
              <a:t>Took over operations of the oldest mission in the US, Water Street Mission (now New York City Rescue Mission)</a:t>
            </a:r>
          </a:p>
          <a:p>
            <a:r>
              <a:rPr lang="en-US" dirty="0"/>
              <a:t>The Salvation Army</a:t>
            </a:r>
          </a:p>
          <a:p>
            <a:pPr lvl="1"/>
            <a:r>
              <a:rPr lang="en-US" dirty="0"/>
              <a:t>10+ current excellent histories of the Salvation Army</a:t>
            </a:r>
          </a:p>
          <a:p>
            <a:pPr lvl="1"/>
            <a:r>
              <a:rPr lang="en-US" dirty="0"/>
              <a:t>Maintains tradition through policies, procedures and culture</a:t>
            </a:r>
          </a:p>
          <a:p>
            <a:pPr lvl="1"/>
            <a:r>
              <a:rPr lang="en-US" dirty="0"/>
              <a:t>Requires all officers to be ordained, align with denominational values and attend two years of schooling</a:t>
            </a:r>
          </a:p>
        </p:txBody>
      </p:sp>
      <p:pic>
        <p:nvPicPr>
          <p:cNvPr id="7170" name="Picture 2" descr="Bowery Mission: Grit and Grace on Manhattan's Oldest Street">
            <a:extLst>
              <a:ext uri="{FF2B5EF4-FFF2-40B4-BE49-F238E27FC236}">
                <a16:creationId xmlns:a16="http://schemas.microsoft.com/office/drawing/2014/main" id="{ED93E0CA-FBEE-5DB3-E04A-3B07D13BA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9852" y="932837"/>
            <a:ext cx="1910096" cy="270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526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4C1DD-740C-BBE0-454B-976BBA9946C4}"/>
              </a:ext>
            </a:extLst>
          </p:cNvPr>
          <p:cNvSpPr>
            <a:spLocks noGrp="1"/>
          </p:cNvSpPr>
          <p:nvPr>
            <p:ph type="title"/>
          </p:nvPr>
        </p:nvSpPr>
        <p:spPr/>
        <p:txBody>
          <a:bodyPr/>
          <a:lstStyle/>
          <a:p>
            <a:r>
              <a:rPr lang="en-US" dirty="0"/>
              <a:t>Case Study for Discussion at Staff Meeting</a:t>
            </a:r>
          </a:p>
        </p:txBody>
      </p:sp>
      <p:sp>
        <p:nvSpPr>
          <p:cNvPr id="3" name="Content Placeholder 2">
            <a:extLst>
              <a:ext uri="{FF2B5EF4-FFF2-40B4-BE49-F238E27FC236}">
                <a16:creationId xmlns:a16="http://schemas.microsoft.com/office/drawing/2014/main" id="{574773F9-40B6-F18F-F2A1-F21412CF9628}"/>
              </a:ext>
            </a:extLst>
          </p:cNvPr>
          <p:cNvSpPr>
            <a:spLocks noGrp="1"/>
          </p:cNvSpPr>
          <p:nvPr>
            <p:ph sz="quarter" idx="10"/>
          </p:nvPr>
        </p:nvSpPr>
        <p:spPr/>
        <p:txBody>
          <a:bodyPr/>
          <a:lstStyle/>
          <a:p>
            <a:r>
              <a:rPr lang="en-US" b="0" i="0" dirty="0">
                <a:solidFill>
                  <a:srgbClr val="000000"/>
                </a:solidFill>
                <a:effectLst/>
                <a:latin typeface="+mj-lt"/>
                <a:hlinkClick r:id="rId2"/>
              </a:rPr>
              <a:t>https://docs.google.com/document/d/1uzbCNw486MxMuLeClk_DV1-DnMIZXDKdiBh_wWDky6E/edit#bookmark=id.12sprzbsmnr6</a:t>
            </a:r>
            <a:r>
              <a:rPr lang="en-US" b="0" i="0" dirty="0">
                <a:solidFill>
                  <a:srgbClr val="000000"/>
                </a:solidFill>
                <a:effectLst/>
                <a:latin typeface="+mj-lt"/>
              </a:rPr>
              <a:t> </a:t>
            </a:r>
          </a:p>
          <a:p>
            <a:r>
              <a:rPr lang="en-US" dirty="0">
                <a:solidFill>
                  <a:srgbClr val="000000"/>
                </a:solidFill>
                <a:latin typeface="+mj-lt"/>
              </a:rPr>
              <a:t>Feel free to download and change as you see fit</a:t>
            </a:r>
            <a:endParaRPr lang="en-US" b="0" i="0" dirty="0">
              <a:solidFill>
                <a:srgbClr val="000000"/>
              </a:solidFill>
              <a:effectLst/>
              <a:latin typeface="+mj-lt"/>
            </a:endParaRPr>
          </a:p>
        </p:txBody>
      </p:sp>
    </p:spTree>
    <p:extLst>
      <p:ext uri="{BB962C8B-B14F-4D97-AF65-F5344CB8AC3E}">
        <p14:creationId xmlns:p14="http://schemas.microsoft.com/office/powerpoint/2010/main" val="1477788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F796-5767-4A44-A2D6-5CD409773DF7}"/>
              </a:ext>
            </a:extLst>
          </p:cNvPr>
          <p:cNvSpPr>
            <a:spLocks noGrp="1"/>
          </p:cNvSpPr>
          <p:nvPr>
            <p:ph type="title"/>
          </p:nvPr>
        </p:nvSpPr>
        <p:spPr/>
        <p:txBody>
          <a:bodyPr/>
          <a:lstStyle/>
          <a:p>
            <a:r>
              <a:rPr lang="en-US"/>
              <a:t>Navigating the Current Crisis: Honoring Tradition While Embracing Innovation</a:t>
            </a:r>
          </a:p>
        </p:txBody>
      </p:sp>
      <p:sp>
        <p:nvSpPr>
          <p:cNvPr id="4" name="TextBox 3">
            <a:extLst>
              <a:ext uri="{FF2B5EF4-FFF2-40B4-BE49-F238E27FC236}">
                <a16:creationId xmlns:a16="http://schemas.microsoft.com/office/drawing/2014/main" id="{CB5B6783-B658-E28E-A405-F13B396093A0}"/>
              </a:ext>
            </a:extLst>
          </p:cNvPr>
          <p:cNvSpPr txBox="1"/>
          <p:nvPr/>
        </p:nvSpPr>
        <p:spPr>
          <a:xfrm>
            <a:off x="7680890" y="1706598"/>
            <a:ext cx="2893934" cy="1200329"/>
          </a:xfrm>
          <a:prstGeom prst="rect">
            <a:avLst/>
          </a:prstGeom>
          <a:noFill/>
        </p:spPr>
        <p:txBody>
          <a:bodyPr wrap="none" rtlCol="0">
            <a:spAutoFit/>
          </a:bodyPr>
          <a:lstStyle/>
          <a:p>
            <a:r>
              <a:rPr lang="en-US" b="1"/>
              <a:t>Need for Innovation</a:t>
            </a:r>
          </a:p>
          <a:p>
            <a:r>
              <a:rPr lang="en-US"/>
              <a:t>(Risk of Irrelevance: Not </a:t>
            </a:r>
            <a:br>
              <a:rPr lang="en-US"/>
            </a:br>
            <a:r>
              <a:rPr lang="en-US"/>
              <a:t>Keeping up with a Rapidly </a:t>
            </a:r>
          </a:p>
          <a:p>
            <a:r>
              <a:rPr lang="en-US"/>
              <a:t>Changing Society)</a:t>
            </a:r>
          </a:p>
        </p:txBody>
      </p:sp>
      <p:sp>
        <p:nvSpPr>
          <p:cNvPr id="6" name="TextBox 5">
            <a:extLst>
              <a:ext uri="{FF2B5EF4-FFF2-40B4-BE49-F238E27FC236}">
                <a16:creationId xmlns:a16="http://schemas.microsoft.com/office/drawing/2014/main" id="{20C92216-0A00-3D13-D49D-6419B8F34011}"/>
              </a:ext>
            </a:extLst>
          </p:cNvPr>
          <p:cNvSpPr txBox="1"/>
          <p:nvPr/>
        </p:nvSpPr>
        <p:spPr>
          <a:xfrm>
            <a:off x="1882419" y="1706598"/>
            <a:ext cx="2875211" cy="646331"/>
          </a:xfrm>
          <a:prstGeom prst="rect">
            <a:avLst/>
          </a:prstGeom>
          <a:noFill/>
        </p:spPr>
        <p:txBody>
          <a:bodyPr wrap="none" rtlCol="0">
            <a:spAutoFit/>
          </a:bodyPr>
          <a:lstStyle/>
          <a:p>
            <a:r>
              <a:rPr lang="en-US" b="1"/>
              <a:t>Staying True to Scripture</a:t>
            </a:r>
          </a:p>
          <a:p>
            <a:r>
              <a:rPr lang="en-US"/>
              <a:t>(Risk of Secularizing)</a:t>
            </a:r>
          </a:p>
        </p:txBody>
      </p:sp>
      <p:pic>
        <p:nvPicPr>
          <p:cNvPr id="3" name="Picture 2">
            <a:extLst>
              <a:ext uri="{FF2B5EF4-FFF2-40B4-BE49-F238E27FC236}">
                <a16:creationId xmlns:a16="http://schemas.microsoft.com/office/drawing/2014/main" id="{AAFD8059-4E98-0265-078A-E143DA47B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2818375" y="554507"/>
            <a:ext cx="6002491" cy="1152091"/>
          </a:xfrm>
          <a:prstGeom prst="rect">
            <a:avLst/>
          </a:prstGeom>
        </p:spPr>
      </p:pic>
      <p:sp>
        <p:nvSpPr>
          <p:cNvPr id="8" name="TextBox 7">
            <a:extLst>
              <a:ext uri="{FF2B5EF4-FFF2-40B4-BE49-F238E27FC236}">
                <a16:creationId xmlns:a16="http://schemas.microsoft.com/office/drawing/2014/main" id="{CBBFEE22-14A0-9CC9-4364-F0B24ACA19F8}"/>
              </a:ext>
            </a:extLst>
          </p:cNvPr>
          <p:cNvSpPr txBox="1"/>
          <p:nvPr/>
        </p:nvSpPr>
        <p:spPr>
          <a:xfrm>
            <a:off x="2046186" y="4115262"/>
            <a:ext cx="8662597" cy="1754326"/>
          </a:xfrm>
          <a:prstGeom prst="rect">
            <a:avLst/>
          </a:prstGeom>
          <a:noFill/>
        </p:spPr>
        <p:txBody>
          <a:bodyPr wrap="square" rtlCol="0">
            <a:spAutoFit/>
          </a:bodyPr>
          <a:lstStyle/>
          <a:p>
            <a:r>
              <a:rPr lang="en-US" b="1">
                <a:solidFill>
                  <a:srgbClr val="FF0000"/>
                </a:solidFill>
              </a:rPr>
              <a:t>Potential outcome for ministries serving the poor and addicted in the US, without better navigation:</a:t>
            </a:r>
          </a:p>
          <a:p>
            <a:pPr marL="285750" indent="-285750">
              <a:buFont typeface="Arial" panose="020B0604020202020204" pitchFamily="34" charset="0"/>
              <a:buChar char="•"/>
            </a:pPr>
            <a:r>
              <a:rPr lang="en-US" b="1">
                <a:solidFill>
                  <a:srgbClr val="FF0000"/>
                </a:solidFill>
              </a:rPr>
              <a:t>25% will successfully adapt</a:t>
            </a:r>
          </a:p>
          <a:p>
            <a:pPr marL="285750" indent="-285750">
              <a:buFont typeface="Arial" panose="020B0604020202020204" pitchFamily="34" charset="0"/>
              <a:buChar char="•"/>
            </a:pPr>
            <a:r>
              <a:rPr lang="en-US" b="1">
                <a:solidFill>
                  <a:srgbClr val="FF0000"/>
                </a:solidFill>
              </a:rPr>
              <a:t>25% will secularize</a:t>
            </a:r>
          </a:p>
          <a:p>
            <a:pPr marL="285750" indent="-285750">
              <a:buFont typeface="Arial" panose="020B0604020202020204" pitchFamily="34" charset="0"/>
              <a:buChar char="•"/>
            </a:pPr>
            <a:r>
              <a:rPr lang="en-US" b="1">
                <a:solidFill>
                  <a:srgbClr val="FF0000"/>
                </a:solidFill>
              </a:rPr>
              <a:t>25% will become irrelevant by not adapting</a:t>
            </a:r>
          </a:p>
          <a:p>
            <a:pPr marL="285750" indent="-285750">
              <a:buFont typeface="Arial" panose="020B0604020202020204" pitchFamily="34" charset="0"/>
              <a:buChar char="•"/>
            </a:pPr>
            <a:r>
              <a:rPr lang="en-US" b="1">
                <a:solidFill>
                  <a:srgbClr val="FF0000"/>
                </a:solidFill>
              </a:rPr>
              <a:t>25% will not need to adapt because of limited changes in their environment</a:t>
            </a:r>
          </a:p>
        </p:txBody>
      </p:sp>
    </p:spTree>
    <p:extLst>
      <p:ext uri="{BB962C8B-B14F-4D97-AF65-F5344CB8AC3E}">
        <p14:creationId xmlns:p14="http://schemas.microsoft.com/office/powerpoint/2010/main" val="82433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d/d3/Technology-Adoption-Lifecycl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81" r="2160"/>
          <a:stretch/>
        </p:blipFill>
        <p:spPr bwMode="auto">
          <a:xfrm>
            <a:off x="1257756" y="1720907"/>
            <a:ext cx="9985124" cy="42643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15337" y="6604084"/>
            <a:ext cx="1184940" cy="200055"/>
          </a:xfrm>
          <a:prstGeom prst="rect">
            <a:avLst/>
          </a:prstGeom>
          <a:noFill/>
        </p:spPr>
        <p:txBody>
          <a:bodyPr wrap="none" rtlCol="0">
            <a:spAutoFit/>
          </a:bodyPr>
          <a:lstStyle/>
          <a:p>
            <a:r>
              <a:rPr lang="en-US" sz="700">
                <a:solidFill>
                  <a:schemeClr val="bg1"/>
                </a:solidFill>
              </a:rPr>
              <a:t>Image Source: Wikimedia</a:t>
            </a:r>
          </a:p>
        </p:txBody>
      </p:sp>
      <p:sp>
        <p:nvSpPr>
          <p:cNvPr id="9" name="Title 8"/>
          <p:cNvSpPr>
            <a:spLocks noGrp="1"/>
          </p:cNvSpPr>
          <p:nvPr>
            <p:ph type="title"/>
          </p:nvPr>
        </p:nvSpPr>
        <p:spPr/>
        <p:txBody>
          <a:bodyPr>
            <a:normAutofit fontScale="90000"/>
          </a:bodyPr>
          <a:lstStyle/>
          <a:p>
            <a:r>
              <a:rPr lang="en-US"/>
              <a:t>Rapidly Growing Social Problems and the Diffusion of Innovation </a:t>
            </a:r>
          </a:p>
        </p:txBody>
      </p:sp>
      <p:sp>
        <p:nvSpPr>
          <p:cNvPr id="14" name="TextBox 13"/>
          <p:cNvSpPr txBox="1"/>
          <p:nvPr/>
        </p:nvSpPr>
        <p:spPr>
          <a:xfrm>
            <a:off x="2220116" y="5855985"/>
            <a:ext cx="2046138" cy="646331"/>
          </a:xfrm>
          <a:prstGeom prst="rect">
            <a:avLst/>
          </a:prstGeom>
          <a:noFill/>
        </p:spPr>
        <p:txBody>
          <a:bodyPr wrap="none" rtlCol="0">
            <a:spAutoFit/>
          </a:bodyPr>
          <a:lstStyle/>
          <a:p>
            <a:r>
              <a:rPr lang="en-US"/>
              <a:t>Many of Our</a:t>
            </a:r>
          </a:p>
          <a:p>
            <a:r>
              <a:rPr lang="en-US"/>
              <a:t>Solutions are Here</a:t>
            </a:r>
          </a:p>
        </p:txBody>
      </p:sp>
      <p:sp>
        <p:nvSpPr>
          <p:cNvPr id="12" name="Up Arrow 11"/>
          <p:cNvSpPr/>
          <p:nvPr/>
        </p:nvSpPr>
        <p:spPr>
          <a:xfrm>
            <a:off x="2802332" y="5460752"/>
            <a:ext cx="262003" cy="32727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464214" y="1983396"/>
            <a:ext cx="335199"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07403" y="1303502"/>
            <a:ext cx="1826334" cy="646331"/>
          </a:xfrm>
          <a:prstGeom prst="rect">
            <a:avLst/>
          </a:prstGeom>
          <a:noFill/>
        </p:spPr>
        <p:txBody>
          <a:bodyPr wrap="none" rtlCol="0">
            <a:spAutoFit/>
          </a:bodyPr>
          <a:lstStyle/>
          <a:p>
            <a:r>
              <a:rPr lang="en-US"/>
              <a:t>Many Problems </a:t>
            </a:r>
            <a:br>
              <a:rPr lang="en-US"/>
            </a:br>
            <a:r>
              <a:rPr lang="en-US"/>
              <a:t>Are Here</a:t>
            </a:r>
          </a:p>
        </p:txBody>
      </p:sp>
      <p:sp>
        <p:nvSpPr>
          <p:cNvPr id="4" name="Rectangle 3">
            <a:extLst>
              <a:ext uri="{FF2B5EF4-FFF2-40B4-BE49-F238E27FC236}">
                <a16:creationId xmlns:a16="http://schemas.microsoft.com/office/drawing/2014/main" id="{B8368C29-D36F-3AC8-65B7-E82577026AFB}"/>
              </a:ext>
            </a:extLst>
          </p:cNvPr>
          <p:cNvSpPr/>
          <p:nvPr/>
        </p:nvSpPr>
        <p:spPr>
          <a:xfrm>
            <a:off x="8260403" y="3365500"/>
            <a:ext cx="3011901" cy="133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20C367C-F49E-FF8F-BCE6-C3F7D4209DA6}"/>
              </a:ext>
            </a:extLst>
          </p:cNvPr>
          <p:cNvSpPr/>
          <p:nvPr/>
        </p:nvSpPr>
        <p:spPr>
          <a:xfrm>
            <a:off x="3951589" y="5420106"/>
            <a:ext cx="1305266" cy="389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08EBB2F-5300-4BC0-E446-4DDBB59A904B}"/>
              </a:ext>
            </a:extLst>
          </p:cNvPr>
          <p:cNvSpPr txBox="1"/>
          <p:nvPr/>
        </p:nvSpPr>
        <p:spPr>
          <a:xfrm>
            <a:off x="2440373" y="425695"/>
            <a:ext cx="6910866" cy="646331"/>
          </a:xfrm>
          <a:prstGeom prst="rect">
            <a:avLst/>
          </a:prstGeom>
          <a:noFill/>
        </p:spPr>
        <p:txBody>
          <a:bodyPr wrap="none" rtlCol="0">
            <a:spAutoFit/>
          </a:bodyPr>
          <a:lstStyle/>
          <a:p>
            <a:r>
              <a:rPr lang="en-US" b="1" i="0">
                <a:solidFill>
                  <a:srgbClr val="262626"/>
                </a:solidFill>
                <a:effectLst/>
                <a:latin typeface="Roboto" panose="02000000000000000000" pitchFamily="2" charset="0"/>
              </a:rPr>
              <a:t>“Man has a limited biological capacity for change. When this </a:t>
            </a:r>
            <a:br>
              <a:rPr lang="en-US" b="1" i="0">
                <a:solidFill>
                  <a:srgbClr val="262626"/>
                </a:solidFill>
                <a:effectLst/>
                <a:latin typeface="Roboto" panose="02000000000000000000" pitchFamily="2" charset="0"/>
              </a:rPr>
            </a:br>
            <a:r>
              <a:rPr lang="en-US" b="1" i="0">
                <a:solidFill>
                  <a:srgbClr val="262626"/>
                </a:solidFill>
                <a:effectLst/>
                <a:latin typeface="Roboto" panose="02000000000000000000" pitchFamily="2" charset="0"/>
              </a:rPr>
              <a:t>capacity is overwhelmed, the capacity is in future shock.” Toffler</a:t>
            </a:r>
            <a:endParaRPr lang="en-US"/>
          </a:p>
        </p:txBody>
      </p:sp>
    </p:spTree>
    <p:extLst>
      <p:ext uri="{BB962C8B-B14F-4D97-AF65-F5344CB8AC3E}">
        <p14:creationId xmlns:p14="http://schemas.microsoft.com/office/powerpoint/2010/main" val="171775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0"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55518-976F-384B-AED9-81830FE3541C}"/>
              </a:ext>
            </a:extLst>
          </p:cNvPr>
          <p:cNvSpPr>
            <a:spLocks noGrp="1"/>
          </p:cNvSpPr>
          <p:nvPr>
            <p:ph type="title"/>
          </p:nvPr>
        </p:nvSpPr>
        <p:spPr/>
        <p:txBody>
          <a:bodyPr/>
          <a:lstStyle/>
          <a:p>
            <a:r>
              <a:rPr lang="en-US"/>
              <a:t>Opioid Epidemic Deaths</a:t>
            </a:r>
          </a:p>
        </p:txBody>
      </p:sp>
      <p:pic>
        <p:nvPicPr>
          <p:cNvPr id="1026" name="Picture 2" descr="Charted: The Spiraling Opioid Epidemic in America">
            <a:extLst>
              <a:ext uri="{FF2B5EF4-FFF2-40B4-BE49-F238E27FC236}">
                <a16:creationId xmlns:a16="http://schemas.microsoft.com/office/drawing/2014/main" id="{7E734852-AF40-29E1-C20C-EA22D1889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8150"/>
            <a:ext cx="11430000" cy="5981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C5A208-7852-9DD6-D634-7672B0C1E3AC}"/>
              </a:ext>
            </a:extLst>
          </p:cNvPr>
          <p:cNvSpPr txBox="1"/>
          <p:nvPr/>
        </p:nvSpPr>
        <p:spPr>
          <a:xfrm>
            <a:off x="508764" y="6627681"/>
            <a:ext cx="4004622" cy="215444"/>
          </a:xfrm>
          <a:prstGeom prst="rect">
            <a:avLst/>
          </a:prstGeom>
          <a:noFill/>
        </p:spPr>
        <p:txBody>
          <a:bodyPr wrap="none" rtlCol="0">
            <a:spAutoFit/>
          </a:bodyPr>
          <a:lstStyle/>
          <a:p>
            <a:r>
              <a:rPr lang="en-US" sz="800">
                <a:solidFill>
                  <a:schemeClr val="bg1"/>
                </a:solidFill>
              </a:rPr>
              <a:t>Source: </a:t>
            </a:r>
            <a:r>
              <a:rPr lang="en-US" sz="800">
                <a:solidFill>
                  <a:schemeClr val="bg1"/>
                </a:solidFill>
                <a:hlinkClick r:id="rId4">
                  <a:extLst>
                    <a:ext uri="{A12FA001-AC4F-418D-AE19-62706E023703}">
                      <ahyp:hlinkClr xmlns:ahyp="http://schemas.microsoft.com/office/drawing/2018/hyperlinkcolor" val="tx"/>
                    </a:ext>
                  </a:extLst>
                </a:hlinkClick>
              </a:rPr>
              <a:t>https://www.visualcapitalist.com/the-spiraling-opioid-epidemic-in-america/</a:t>
            </a:r>
            <a:r>
              <a:rPr lang="en-US" sz="800">
                <a:solidFill>
                  <a:schemeClr val="bg1"/>
                </a:solidFill>
              </a:rPr>
              <a:t> </a:t>
            </a:r>
          </a:p>
        </p:txBody>
      </p:sp>
    </p:spTree>
    <p:extLst>
      <p:ext uri="{BB962C8B-B14F-4D97-AF65-F5344CB8AC3E}">
        <p14:creationId xmlns:p14="http://schemas.microsoft.com/office/powerpoint/2010/main" val="182762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4CFE-16B8-9B47-3ED0-3A721F2B4381}"/>
              </a:ext>
            </a:extLst>
          </p:cNvPr>
          <p:cNvSpPr>
            <a:spLocks noGrp="1"/>
          </p:cNvSpPr>
          <p:nvPr>
            <p:ph type="title"/>
          </p:nvPr>
        </p:nvSpPr>
        <p:spPr/>
        <p:txBody>
          <a:bodyPr/>
          <a:lstStyle/>
          <a:p>
            <a:r>
              <a:rPr lang="en-US"/>
              <a:t>The Rise of Deaths of Despair</a:t>
            </a:r>
          </a:p>
        </p:txBody>
      </p:sp>
      <p:pic>
        <p:nvPicPr>
          <p:cNvPr id="2050" name="Picture 2" descr="Long-Term Trends in Deaths of Despair - Long-Term Trends in Deaths of  Despair - United States Joint Economic Committee">
            <a:extLst>
              <a:ext uri="{FF2B5EF4-FFF2-40B4-BE49-F238E27FC236}">
                <a16:creationId xmlns:a16="http://schemas.microsoft.com/office/drawing/2014/main" id="{103158A0-14CA-9EAE-E201-8CE7F8C79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13" y="658443"/>
            <a:ext cx="10879973" cy="57011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80D7EA-CC5A-BDB8-E039-2165C48C8C78}"/>
              </a:ext>
            </a:extLst>
          </p:cNvPr>
          <p:cNvSpPr txBox="1"/>
          <p:nvPr/>
        </p:nvSpPr>
        <p:spPr>
          <a:xfrm>
            <a:off x="380999" y="6581001"/>
            <a:ext cx="7799956" cy="276999"/>
          </a:xfrm>
          <a:prstGeom prst="rect">
            <a:avLst/>
          </a:prstGeom>
          <a:noFill/>
        </p:spPr>
        <p:txBody>
          <a:bodyPr wrap="none" rtlCol="0">
            <a:spAutoFit/>
          </a:bodyPr>
          <a:lstStyle/>
          <a:p>
            <a:r>
              <a:rPr lang="en-US" sz="1200">
                <a:solidFill>
                  <a:schemeClr val="bg1"/>
                </a:solidFill>
              </a:rPr>
              <a:t>Source: </a:t>
            </a:r>
            <a:r>
              <a:rPr lang="en-US" sz="1200">
                <a:solidFill>
                  <a:schemeClr val="bg1"/>
                </a:solidFill>
                <a:hlinkClick r:id="rId3">
                  <a:extLst>
                    <a:ext uri="{A12FA001-AC4F-418D-AE19-62706E023703}">
                      <ahyp:hlinkClr xmlns:ahyp="http://schemas.microsoft.com/office/drawing/2018/hyperlinkcolor" val="tx"/>
                    </a:ext>
                  </a:extLst>
                </a:hlinkClick>
              </a:rPr>
              <a:t>https://www.jec.senate.gov/public/index.cfm/republicans/2019/9/long-term-trends-in-deaths-of-despair</a:t>
            </a:r>
            <a:r>
              <a:rPr lang="en-US" sz="1200">
                <a:solidFill>
                  <a:schemeClr val="bg1"/>
                </a:solidFill>
              </a:rPr>
              <a:t> </a:t>
            </a:r>
          </a:p>
        </p:txBody>
      </p:sp>
    </p:spTree>
    <p:extLst>
      <p:ext uri="{BB962C8B-B14F-4D97-AF65-F5344CB8AC3E}">
        <p14:creationId xmlns:p14="http://schemas.microsoft.com/office/powerpoint/2010/main" val="1773618592"/>
      </p:ext>
    </p:extLst>
  </p:cSld>
  <p:clrMapOvr>
    <a:masterClrMapping/>
  </p:clrMapOvr>
</p:sld>
</file>

<file path=ppt/theme/theme1.xml><?xml version="1.0" encoding="utf-8"?>
<a:theme xmlns:a="http://schemas.openxmlformats.org/drawingml/2006/main" name="Office Theme">
  <a:themeElements>
    <a:clrScheme name="CVU Color Scheme">
      <a:dk1>
        <a:sysClr val="windowText" lastClr="000000"/>
      </a:dk1>
      <a:lt1>
        <a:sysClr val="window" lastClr="FFFFFF"/>
      </a:lt1>
      <a:dk2>
        <a:srgbClr val="242852"/>
      </a:dk2>
      <a:lt2>
        <a:srgbClr val="A5CDE7"/>
      </a:lt2>
      <a:accent1>
        <a:srgbClr val="122146"/>
      </a:accent1>
      <a:accent2>
        <a:srgbClr val="24375C"/>
      </a:accent2>
      <a:accent3>
        <a:srgbClr val="364D73"/>
      </a:accent3>
      <a:accent4>
        <a:srgbClr val="4A6589"/>
      </a:accent4>
      <a:accent5>
        <a:srgbClr val="5F7EA0"/>
      </a:accent5>
      <a:accent6>
        <a:srgbClr val="80A5C3"/>
      </a:accent6>
      <a:hlink>
        <a:srgbClr val="DF2F34"/>
      </a:hlink>
      <a:folHlink>
        <a:srgbClr val="7F7F7F"/>
      </a:folHlink>
    </a:clrScheme>
    <a:fontScheme name="Custom 70">
      <a:majorFont>
        <a:latin typeface="D-DI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TotalTime>
  <Words>4057</Words>
  <Application>Microsoft Office PowerPoint</Application>
  <PresentationFormat>Widescreen</PresentationFormat>
  <Paragraphs>603</Paragraphs>
  <Slides>51</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Amazon Ember</vt:lpstr>
      <vt:lpstr>Arial</vt:lpstr>
      <vt:lpstr>Calibri</vt:lpstr>
      <vt:lpstr>Franklin Gothic Book</vt:lpstr>
      <vt:lpstr>Lato</vt:lpstr>
      <vt:lpstr>Merriweather</vt:lpstr>
      <vt:lpstr>Open Sans</vt:lpstr>
      <vt:lpstr>Roboto</vt:lpstr>
      <vt:lpstr>Segoe UI</vt:lpstr>
      <vt:lpstr>Office Theme</vt:lpstr>
      <vt:lpstr>Honoring Tradition While Embracing Innovation</vt:lpstr>
      <vt:lpstr>Honoring Tradition While Embracing Innovation</vt:lpstr>
      <vt:lpstr>History of Rescue Mission Movement</vt:lpstr>
      <vt:lpstr>What Causes Organizational &amp; Movement Decline</vt:lpstr>
      <vt:lpstr>Strength of Citygate Ministries: Christian Truth in Tension: AND vs. OR</vt:lpstr>
      <vt:lpstr>Navigating the Current Crisis: Honoring Tradition While Embracing Innovation</vt:lpstr>
      <vt:lpstr>Rapidly Growing Social Problems and the Diffusion of Innovation </vt:lpstr>
      <vt:lpstr>Opioid Epidemic Deaths</vt:lpstr>
      <vt:lpstr>The Rise of Deaths of Despair</vt:lpstr>
      <vt:lpstr>Housing and Homeless Crisis</vt:lpstr>
      <vt:lpstr>Cultural Changes &amp; Understanding Our Place in History</vt:lpstr>
      <vt:lpstr>Aligning Strategy with Theology</vt:lpstr>
      <vt:lpstr>Dual Expertise in Developing New Wineskins</vt:lpstr>
      <vt:lpstr>How Movements Happen</vt:lpstr>
      <vt:lpstr>Key Innovations in Last Generation</vt:lpstr>
      <vt:lpstr>Possible Key Innovations in Needed in this Generation</vt:lpstr>
      <vt:lpstr>How We Limit Debate to One Side</vt:lpstr>
      <vt:lpstr>Overton Window of Leaders and Balancing Tradition with Innovation/Change</vt:lpstr>
      <vt:lpstr>Christian Truth in Tension: AND vs. OR</vt:lpstr>
      <vt:lpstr>Questions for Panelists</vt:lpstr>
      <vt:lpstr>Panelist Responses</vt:lpstr>
      <vt:lpstr>PowerPoint Presentation</vt:lpstr>
      <vt:lpstr>PowerPoint Presentation</vt:lpstr>
      <vt:lpstr>PowerPoint Presentation</vt:lpstr>
      <vt:lpstr>PowerPoint Presentation</vt:lpstr>
      <vt:lpstr>Tools to Balance Tradition and Innovation</vt:lpstr>
      <vt:lpstr>Serving as a Change Agent for a Preferred Future</vt:lpstr>
      <vt:lpstr>Biblical Pattern</vt:lpstr>
      <vt:lpstr>Ministry Secularization Pattern</vt:lpstr>
      <vt:lpstr>Top Tips to Avoid Secularization</vt:lpstr>
      <vt:lpstr>Alliance Defending Freedom Recommendations</vt:lpstr>
      <vt:lpstr>PowerPoint Presentation</vt:lpstr>
      <vt:lpstr>Ministry Emphasis in Wesleyan Quadrilateral for in Earlier Stages</vt:lpstr>
      <vt:lpstr>How Imbalanced Emphasis in Wesleyan Quadrilateral Creates Secularization</vt:lpstr>
      <vt:lpstr>Being Overly Pragmatic Can Reverse Order</vt:lpstr>
      <vt:lpstr>Interdisciplinary Approach to Developing Balanced Vision &amp; Values Statements</vt:lpstr>
      <vt:lpstr>Wesleyan Quadrilateral and Culture Building in a Movement</vt:lpstr>
      <vt:lpstr>Our Vision at CVU</vt:lpstr>
      <vt:lpstr>Possible Key Innovations in Needed in this Generation</vt:lpstr>
      <vt:lpstr>Ways City Vision Can Partner with Your Organization</vt:lpstr>
      <vt:lpstr>Appendix</vt:lpstr>
      <vt:lpstr>Aligning Strategy with Theology and Values Course</vt:lpstr>
      <vt:lpstr>Why Did We Create Aligning Strategy with Theology and Values Course?</vt:lpstr>
      <vt:lpstr>Risk of Various Funding &amp; Support Streams</vt:lpstr>
      <vt:lpstr>Acculturation, Assimilation &amp; Biblical Engagement</vt:lpstr>
      <vt:lpstr>Niebuhr’s Five Approaches to Christ and Culture</vt:lpstr>
      <vt:lpstr>Experience/Reason Case Study: Springs Rescue Mission</vt:lpstr>
      <vt:lpstr>Experience Case Study: St. Matthew’s House</vt:lpstr>
      <vt:lpstr>Scripture Case Study: Engineering Ministries International</vt:lpstr>
      <vt:lpstr>Tradition Case Studies: Bowery Mission &amp; The Salvation Army</vt:lpstr>
      <vt:lpstr>Case Study for Discussion at Staff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Shared Drive</dc:creator>
  <cp:lastModifiedBy>Andrew Sears</cp:lastModifiedBy>
  <cp:revision>1</cp:revision>
  <dcterms:created xsi:type="dcterms:W3CDTF">2019-11-12T17:12:39Z</dcterms:created>
  <dcterms:modified xsi:type="dcterms:W3CDTF">2024-06-06T21:41:41Z</dcterms:modified>
</cp:coreProperties>
</file>