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90" r:id="rId2"/>
    <p:sldId id="3154" r:id="rId3"/>
    <p:sldId id="1785" r:id="rId4"/>
    <p:sldId id="1783" r:id="rId5"/>
    <p:sldId id="3140" r:id="rId6"/>
    <p:sldId id="1786" r:id="rId7"/>
    <p:sldId id="3149" r:id="rId8"/>
    <p:sldId id="3147" r:id="rId9"/>
    <p:sldId id="3148" r:id="rId10"/>
    <p:sldId id="2223" r:id="rId11"/>
    <p:sldId id="3141" r:id="rId12"/>
    <p:sldId id="1831" r:id="rId13"/>
    <p:sldId id="3142" r:id="rId14"/>
    <p:sldId id="3126" r:id="rId15"/>
    <p:sldId id="3150" r:id="rId16"/>
    <p:sldId id="3151" r:id="rId17"/>
    <p:sldId id="2835" r:id="rId18"/>
    <p:sldId id="3155" r:id="rId19"/>
    <p:sldId id="3152" r:id="rId20"/>
    <p:sldId id="2891" r:id="rId21"/>
    <p:sldId id="2755" r:id="rId22"/>
    <p:sldId id="1300" r:id="rId23"/>
    <p:sldId id="3027" r:id="rId24"/>
    <p:sldId id="3085" r:id="rId25"/>
    <p:sldId id="278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33C9BA-D4D5-45F3-8ECD-D4CF82D0D1EC}">
          <p14:sldIdLst>
            <p14:sldId id="2890"/>
            <p14:sldId id="3154"/>
            <p14:sldId id="1785"/>
            <p14:sldId id="1783"/>
            <p14:sldId id="3140"/>
            <p14:sldId id="1786"/>
            <p14:sldId id="3149"/>
            <p14:sldId id="3147"/>
            <p14:sldId id="3148"/>
            <p14:sldId id="2223"/>
            <p14:sldId id="3141"/>
            <p14:sldId id="1831"/>
            <p14:sldId id="3142"/>
            <p14:sldId id="3126"/>
            <p14:sldId id="3150"/>
            <p14:sldId id="3151"/>
            <p14:sldId id="2835"/>
            <p14:sldId id="3155"/>
            <p14:sldId id="3152"/>
            <p14:sldId id="2891"/>
            <p14:sldId id="2755"/>
            <p14:sldId id="1300"/>
            <p14:sldId id="3027"/>
            <p14:sldId id="3085"/>
            <p14:sldId id="278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ed Drive" initials="SD" lastIdx="1" clrIdx="0">
    <p:extLst>
      <p:ext uri="{19B8F6BF-5375-455C-9EA6-DF929625EA0E}">
        <p15:presenceInfo xmlns:p15="http://schemas.microsoft.com/office/powerpoint/2012/main" userId="Shared Driv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2A57"/>
    <a:srgbClr val="122146"/>
    <a:srgbClr val="90BF40"/>
    <a:srgbClr val="939598"/>
    <a:srgbClr val="FFCD9E"/>
    <a:srgbClr val="00FF00"/>
    <a:srgbClr val="66FFFF"/>
    <a:srgbClr val="21FF21"/>
    <a:srgbClr val="DE2C21"/>
    <a:srgbClr val="E776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DA6CE7-7BDF-4BA6-880C-161DF6FA9615}" v="159" dt="2024-06-19T20:38:51.3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23" autoAdjust="0"/>
    <p:restoredTop sz="93761" autoAdjust="0"/>
  </p:normalViewPr>
  <p:slideViewPr>
    <p:cSldViewPr snapToGrid="0">
      <p:cViewPr varScale="1">
        <p:scale>
          <a:sx n="149" d="100"/>
          <a:sy n="149" d="100"/>
        </p:scale>
        <p:origin x="1122" y="186"/>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Sears" userId="dd368754-77ca-4525-aedf-fc05edc9c941" providerId="ADAL" clId="{10C8D772-AE7C-4665-9C9F-41CA982042A5}"/>
    <pc:docChg chg="undo custSel addSld delSld modSld sldOrd modSection">
      <pc:chgData name="Andrew Sears" userId="dd368754-77ca-4525-aedf-fc05edc9c941" providerId="ADAL" clId="{10C8D772-AE7C-4665-9C9F-41CA982042A5}" dt="2024-02-09T17:03:35.797" v="1439" actId="20577"/>
      <pc:docMkLst>
        <pc:docMk/>
      </pc:docMkLst>
      <pc:sldChg chg="modSp del mod">
        <pc:chgData name="Andrew Sears" userId="dd368754-77ca-4525-aedf-fc05edc9c941" providerId="ADAL" clId="{10C8D772-AE7C-4665-9C9F-41CA982042A5}" dt="2024-01-31T15:16:04.394" v="717" actId="47"/>
        <pc:sldMkLst>
          <pc:docMk/>
          <pc:sldMk cId="3370496842" sldId="2854"/>
        </pc:sldMkLst>
        <pc:spChg chg="mod">
          <ac:chgData name="Andrew Sears" userId="dd368754-77ca-4525-aedf-fc05edc9c941" providerId="ADAL" clId="{10C8D772-AE7C-4665-9C9F-41CA982042A5}" dt="2024-01-30T23:23:10.335" v="421" actId="6549"/>
          <ac:spMkLst>
            <pc:docMk/>
            <pc:sldMk cId="3370496842" sldId="2854"/>
            <ac:spMk id="3" creationId="{561EC2AA-C29E-4C4F-827A-939298257040}"/>
          </ac:spMkLst>
        </pc:spChg>
      </pc:sldChg>
      <pc:sldChg chg="modSp mod">
        <pc:chgData name="Andrew Sears" userId="dd368754-77ca-4525-aedf-fc05edc9c941" providerId="ADAL" clId="{10C8D772-AE7C-4665-9C9F-41CA982042A5}" dt="2024-01-30T21:41:36.061" v="10" actId="20577"/>
        <pc:sldMkLst>
          <pc:docMk/>
          <pc:sldMk cId="3103923863" sldId="2890"/>
        </pc:sldMkLst>
        <pc:spChg chg="mod">
          <ac:chgData name="Andrew Sears" userId="dd368754-77ca-4525-aedf-fc05edc9c941" providerId="ADAL" clId="{10C8D772-AE7C-4665-9C9F-41CA982042A5}" dt="2024-01-30T21:41:36.061" v="10" actId="20577"/>
          <ac:spMkLst>
            <pc:docMk/>
            <pc:sldMk cId="3103923863" sldId="2890"/>
            <ac:spMk id="3" creationId="{35B43974-9D36-41DC-8C8F-E110FE328676}"/>
          </ac:spMkLst>
        </pc:spChg>
      </pc:sldChg>
      <pc:sldChg chg="modSp add">
        <pc:chgData name="Andrew Sears" userId="dd368754-77ca-4525-aedf-fc05edc9c941" providerId="ADAL" clId="{10C8D772-AE7C-4665-9C9F-41CA982042A5}" dt="2024-01-31T15:15:30.070" v="716" actId="20577"/>
        <pc:sldMkLst>
          <pc:docMk/>
          <pc:sldMk cId="3887432157" sldId="2949"/>
        </pc:sldMkLst>
        <pc:spChg chg="mod">
          <ac:chgData name="Andrew Sears" userId="dd368754-77ca-4525-aedf-fc05edc9c941" providerId="ADAL" clId="{10C8D772-AE7C-4665-9C9F-41CA982042A5}" dt="2024-01-31T15:15:30.070" v="716" actId="20577"/>
          <ac:spMkLst>
            <pc:docMk/>
            <pc:sldMk cId="3887432157" sldId="2949"/>
            <ac:spMk id="6" creationId="{31250D8C-2798-4C19-88BF-82745C841EF6}"/>
          </ac:spMkLst>
        </pc:spChg>
      </pc:sldChg>
      <pc:sldChg chg="del">
        <pc:chgData name="Andrew Sears" userId="dd368754-77ca-4525-aedf-fc05edc9c941" providerId="ADAL" clId="{10C8D772-AE7C-4665-9C9F-41CA982042A5}" dt="2024-01-31T15:16:47.434" v="726" actId="47"/>
        <pc:sldMkLst>
          <pc:docMk/>
          <pc:sldMk cId="430437546" sldId="2956"/>
        </pc:sldMkLst>
      </pc:sldChg>
      <pc:sldChg chg="modSp mod ord">
        <pc:chgData name="Andrew Sears" userId="dd368754-77ca-4525-aedf-fc05edc9c941" providerId="ADAL" clId="{10C8D772-AE7C-4665-9C9F-41CA982042A5}" dt="2024-01-31T17:11:46.215" v="876" actId="20577"/>
        <pc:sldMkLst>
          <pc:docMk/>
          <pc:sldMk cId="3924749412" sldId="2989"/>
        </pc:sldMkLst>
        <pc:spChg chg="mod">
          <ac:chgData name="Andrew Sears" userId="dd368754-77ca-4525-aedf-fc05edc9c941" providerId="ADAL" clId="{10C8D772-AE7C-4665-9C9F-41CA982042A5}" dt="2024-01-31T17:11:46.215" v="876" actId="20577"/>
          <ac:spMkLst>
            <pc:docMk/>
            <pc:sldMk cId="3924749412" sldId="2989"/>
            <ac:spMk id="4" creationId="{56A935E8-56CD-4478-9160-EE0BBC73E086}"/>
          </ac:spMkLst>
        </pc:spChg>
      </pc:sldChg>
      <pc:sldChg chg="modSp mod">
        <pc:chgData name="Andrew Sears" userId="dd368754-77ca-4525-aedf-fc05edc9c941" providerId="ADAL" clId="{10C8D772-AE7C-4665-9C9F-41CA982042A5}" dt="2024-01-31T15:17:55.606" v="792" actId="20577"/>
        <pc:sldMkLst>
          <pc:docMk/>
          <pc:sldMk cId="844024889" sldId="2997"/>
        </pc:sldMkLst>
        <pc:spChg chg="mod">
          <ac:chgData name="Andrew Sears" userId="dd368754-77ca-4525-aedf-fc05edc9c941" providerId="ADAL" clId="{10C8D772-AE7C-4665-9C9F-41CA982042A5}" dt="2024-01-31T15:17:55.606" v="792" actId="20577"/>
          <ac:spMkLst>
            <pc:docMk/>
            <pc:sldMk cId="844024889" sldId="2997"/>
            <ac:spMk id="3" creationId="{24A94F3C-0AA0-BC03-D1A2-708416121F59}"/>
          </ac:spMkLst>
        </pc:spChg>
      </pc:sldChg>
      <pc:sldChg chg="modSp mod">
        <pc:chgData name="Andrew Sears" userId="dd368754-77ca-4525-aedf-fc05edc9c941" providerId="ADAL" clId="{10C8D772-AE7C-4665-9C9F-41CA982042A5}" dt="2024-01-30T22:49:13.342" v="270" actId="6549"/>
        <pc:sldMkLst>
          <pc:docMk/>
          <pc:sldMk cId="4053124256" sldId="3081"/>
        </pc:sldMkLst>
        <pc:spChg chg="mod">
          <ac:chgData name="Andrew Sears" userId="dd368754-77ca-4525-aedf-fc05edc9c941" providerId="ADAL" clId="{10C8D772-AE7C-4665-9C9F-41CA982042A5}" dt="2024-01-30T22:49:13.342" v="270" actId="6549"/>
          <ac:spMkLst>
            <pc:docMk/>
            <pc:sldMk cId="4053124256" sldId="3081"/>
            <ac:spMk id="3" creationId="{22CF6E4B-66A1-4C2C-B049-916971641671}"/>
          </ac:spMkLst>
        </pc:spChg>
      </pc:sldChg>
      <pc:sldChg chg="del ord">
        <pc:chgData name="Andrew Sears" userId="dd368754-77ca-4525-aedf-fc05edc9c941" providerId="ADAL" clId="{10C8D772-AE7C-4665-9C9F-41CA982042A5}" dt="2024-02-02T18:08:42.208" v="879" actId="47"/>
        <pc:sldMkLst>
          <pc:docMk/>
          <pc:sldMk cId="1353922298" sldId="3083"/>
        </pc:sldMkLst>
      </pc:sldChg>
      <pc:sldChg chg="add">
        <pc:chgData name="Andrew Sears" userId="dd368754-77ca-4525-aedf-fc05edc9c941" providerId="ADAL" clId="{10C8D772-AE7C-4665-9C9F-41CA982042A5}" dt="2024-01-30T22:04:42.606" v="25"/>
        <pc:sldMkLst>
          <pc:docMk/>
          <pc:sldMk cId="2898127171" sldId="3092"/>
        </pc:sldMkLst>
      </pc:sldChg>
      <pc:sldChg chg="add">
        <pc:chgData name="Andrew Sears" userId="dd368754-77ca-4525-aedf-fc05edc9c941" providerId="ADAL" clId="{10C8D772-AE7C-4665-9C9F-41CA982042A5}" dt="2024-01-30T22:04:42.606" v="25"/>
        <pc:sldMkLst>
          <pc:docMk/>
          <pc:sldMk cId="3462659868" sldId="3093"/>
        </pc:sldMkLst>
      </pc:sldChg>
      <pc:sldChg chg="del">
        <pc:chgData name="Andrew Sears" userId="dd368754-77ca-4525-aedf-fc05edc9c941" providerId="ADAL" clId="{10C8D772-AE7C-4665-9C9F-41CA982042A5}" dt="2024-01-30T19:40:01.022" v="0" actId="47"/>
        <pc:sldMkLst>
          <pc:docMk/>
          <pc:sldMk cId="4061427067" sldId="3110"/>
        </pc:sldMkLst>
      </pc:sldChg>
      <pc:sldChg chg="modSp mod ord">
        <pc:chgData name="Andrew Sears" userId="dd368754-77ca-4525-aedf-fc05edc9c941" providerId="ADAL" clId="{10C8D772-AE7C-4665-9C9F-41CA982042A5}" dt="2024-02-09T17:03:35.797" v="1439" actId="20577"/>
        <pc:sldMkLst>
          <pc:docMk/>
          <pc:sldMk cId="2434181667" sldId="3111"/>
        </pc:sldMkLst>
        <pc:spChg chg="mod">
          <ac:chgData name="Andrew Sears" userId="dd368754-77ca-4525-aedf-fc05edc9c941" providerId="ADAL" clId="{10C8D772-AE7C-4665-9C9F-41CA982042A5}" dt="2024-02-09T17:03:35.797" v="1439" actId="20577"/>
          <ac:spMkLst>
            <pc:docMk/>
            <pc:sldMk cId="2434181667" sldId="3111"/>
            <ac:spMk id="3" creationId="{210E3D56-A203-434B-A25E-4646B3B5DED9}"/>
          </ac:spMkLst>
        </pc:spChg>
      </pc:sldChg>
      <pc:sldChg chg="modSp mod">
        <pc:chgData name="Andrew Sears" userId="dd368754-77ca-4525-aedf-fc05edc9c941" providerId="ADAL" clId="{10C8D772-AE7C-4665-9C9F-41CA982042A5}" dt="2024-01-30T22:18:24.242" v="268" actId="20577"/>
        <pc:sldMkLst>
          <pc:docMk/>
          <pc:sldMk cId="558870285" sldId="3114"/>
        </pc:sldMkLst>
        <pc:spChg chg="mod">
          <ac:chgData name="Andrew Sears" userId="dd368754-77ca-4525-aedf-fc05edc9c941" providerId="ADAL" clId="{10C8D772-AE7C-4665-9C9F-41CA982042A5}" dt="2024-01-30T22:18:24.242" v="268" actId="20577"/>
          <ac:spMkLst>
            <pc:docMk/>
            <pc:sldMk cId="558870285" sldId="3114"/>
            <ac:spMk id="2" creationId="{A59B9992-5982-0404-6D20-214435DC0E0D}"/>
          </ac:spMkLst>
        </pc:spChg>
      </pc:sldChg>
      <pc:sldChg chg="del">
        <pc:chgData name="Andrew Sears" userId="dd368754-77ca-4525-aedf-fc05edc9c941" providerId="ADAL" clId="{10C8D772-AE7C-4665-9C9F-41CA982042A5}" dt="2024-01-30T22:05:07.435" v="26" actId="47"/>
        <pc:sldMkLst>
          <pc:docMk/>
          <pc:sldMk cId="3388760256" sldId="3115"/>
        </pc:sldMkLst>
      </pc:sldChg>
      <pc:sldChg chg="del">
        <pc:chgData name="Andrew Sears" userId="dd368754-77ca-4525-aedf-fc05edc9c941" providerId="ADAL" clId="{10C8D772-AE7C-4665-9C9F-41CA982042A5}" dt="2024-01-30T19:40:01.022" v="0" actId="47"/>
        <pc:sldMkLst>
          <pc:docMk/>
          <pc:sldMk cId="3815793086" sldId="3116"/>
        </pc:sldMkLst>
      </pc:sldChg>
      <pc:sldChg chg="del">
        <pc:chgData name="Andrew Sears" userId="dd368754-77ca-4525-aedf-fc05edc9c941" providerId="ADAL" clId="{10C8D772-AE7C-4665-9C9F-41CA982042A5}" dt="2024-01-30T21:43:27.354" v="17" actId="47"/>
        <pc:sldMkLst>
          <pc:docMk/>
          <pc:sldMk cId="1391931076" sldId="3117"/>
        </pc:sldMkLst>
      </pc:sldChg>
      <pc:sldChg chg="del">
        <pc:chgData name="Andrew Sears" userId="dd368754-77ca-4525-aedf-fc05edc9c941" providerId="ADAL" clId="{10C8D772-AE7C-4665-9C9F-41CA982042A5}" dt="2024-01-30T19:40:01.022" v="0" actId="47"/>
        <pc:sldMkLst>
          <pc:docMk/>
          <pc:sldMk cId="1848878289" sldId="3118"/>
        </pc:sldMkLst>
      </pc:sldChg>
      <pc:sldChg chg="del">
        <pc:chgData name="Andrew Sears" userId="dd368754-77ca-4525-aedf-fc05edc9c941" providerId="ADAL" clId="{10C8D772-AE7C-4665-9C9F-41CA982042A5}" dt="2024-01-30T21:43:04.598" v="15" actId="47"/>
        <pc:sldMkLst>
          <pc:docMk/>
          <pc:sldMk cId="1159781673" sldId="3119"/>
        </pc:sldMkLst>
      </pc:sldChg>
      <pc:sldChg chg="del">
        <pc:chgData name="Andrew Sears" userId="dd368754-77ca-4525-aedf-fc05edc9c941" providerId="ADAL" clId="{10C8D772-AE7C-4665-9C9F-41CA982042A5}" dt="2024-01-30T21:42:34.993" v="14" actId="47"/>
        <pc:sldMkLst>
          <pc:docMk/>
          <pc:sldMk cId="36363518" sldId="3120"/>
        </pc:sldMkLst>
      </pc:sldChg>
      <pc:sldChg chg="del">
        <pc:chgData name="Andrew Sears" userId="dd368754-77ca-4525-aedf-fc05edc9c941" providerId="ADAL" clId="{10C8D772-AE7C-4665-9C9F-41CA982042A5}" dt="2024-01-30T21:43:35.725" v="19" actId="47"/>
        <pc:sldMkLst>
          <pc:docMk/>
          <pc:sldMk cId="4244892528" sldId="3121"/>
        </pc:sldMkLst>
      </pc:sldChg>
      <pc:sldChg chg="modSp add mod">
        <pc:chgData name="Andrew Sears" userId="dd368754-77ca-4525-aedf-fc05edc9c941" providerId="ADAL" clId="{10C8D772-AE7C-4665-9C9F-41CA982042A5}" dt="2024-02-02T18:19:20.377" v="886" actId="20577"/>
        <pc:sldMkLst>
          <pc:docMk/>
          <pc:sldMk cId="13835129" sldId="3132"/>
        </pc:sldMkLst>
        <pc:spChg chg="mod">
          <ac:chgData name="Andrew Sears" userId="dd368754-77ca-4525-aedf-fc05edc9c941" providerId="ADAL" clId="{10C8D772-AE7C-4665-9C9F-41CA982042A5}" dt="2024-02-02T18:19:20.377" v="886" actId="20577"/>
          <ac:spMkLst>
            <pc:docMk/>
            <pc:sldMk cId="13835129" sldId="3132"/>
            <ac:spMk id="4" creationId="{56A935E8-56CD-4478-9160-EE0BBC73E086}"/>
          </ac:spMkLst>
        </pc:spChg>
      </pc:sldChg>
      <pc:sldChg chg="add">
        <pc:chgData name="Andrew Sears" userId="dd368754-77ca-4525-aedf-fc05edc9c941" providerId="ADAL" clId="{10C8D772-AE7C-4665-9C9F-41CA982042A5}" dt="2024-01-30T21:44:23.567" v="21"/>
        <pc:sldMkLst>
          <pc:docMk/>
          <pc:sldMk cId="1274082986" sldId="3145"/>
        </pc:sldMkLst>
      </pc:sldChg>
      <pc:sldChg chg="add">
        <pc:chgData name="Andrew Sears" userId="dd368754-77ca-4525-aedf-fc05edc9c941" providerId="ADAL" clId="{10C8D772-AE7C-4665-9C9F-41CA982042A5}" dt="2024-01-30T22:04:42.606" v="25"/>
        <pc:sldMkLst>
          <pc:docMk/>
          <pc:sldMk cId="3859598892" sldId="3146"/>
        </pc:sldMkLst>
      </pc:sldChg>
      <pc:sldChg chg="add del">
        <pc:chgData name="Andrew Sears" userId="dd368754-77ca-4525-aedf-fc05edc9c941" providerId="ADAL" clId="{10C8D772-AE7C-4665-9C9F-41CA982042A5}" dt="2024-01-30T22:03:07.839" v="24" actId="47"/>
        <pc:sldMkLst>
          <pc:docMk/>
          <pc:sldMk cId="18960468" sldId="3151"/>
        </pc:sldMkLst>
      </pc:sldChg>
      <pc:sldChg chg="modSp add mod">
        <pc:chgData name="Andrew Sears" userId="dd368754-77ca-4525-aedf-fc05edc9c941" providerId="ADAL" clId="{10C8D772-AE7C-4665-9C9F-41CA982042A5}" dt="2024-01-30T22:58:03.024" v="419" actId="6549"/>
        <pc:sldMkLst>
          <pc:docMk/>
          <pc:sldMk cId="4043232415" sldId="3154"/>
        </pc:sldMkLst>
        <pc:spChg chg="mod">
          <ac:chgData name="Andrew Sears" userId="dd368754-77ca-4525-aedf-fc05edc9c941" providerId="ADAL" clId="{10C8D772-AE7C-4665-9C9F-41CA982042A5}" dt="2024-01-30T22:58:03.024" v="419" actId="6549"/>
          <ac:spMkLst>
            <pc:docMk/>
            <pc:sldMk cId="4043232415" sldId="3154"/>
            <ac:spMk id="4" creationId="{DB45990C-F9BE-E984-5F28-7C1C327018BF}"/>
          </ac:spMkLst>
        </pc:spChg>
      </pc:sldChg>
      <pc:sldChg chg="add">
        <pc:chgData name="Andrew Sears" userId="dd368754-77ca-4525-aedf-fc05edc9c941" providerId="ADAL" clId="{10C8D772-AE7C-4665-9C9F-41CA982042A5}" dt="2024-01-30T21:43:33.897" v="18"/>
        <pc:sldMkLst>
          <pc:docMk/>
          <pc:sldMk cId="2882135180" sldId="3156"/>
        </pc:sldMkLst>
      </pc:sldChg>
      <pc:sldChg chg="add">
        <pc:chgData name="Andrew Sears" userId="dd368754-77ca-4525-aedf-fc05edc9c941" providerId="ADAL" clId="{10C8D772-AE7C-4665-9C9F-41CA982042A5}" dt="2024-01-30T22:03:05.730" v="23"/>
        <pc:sldMkLst>
          <pc:docMk/>
          <pc:sldMk cId="3137523607" sldId="3157"/>
        </pc:sldMkLst>
      </pc:sldChg>
      <pc:sldChg chg="modSp new mod">
        <pc:chgData name="Andrew Sears" userId="dd368754-77ca-4525-aedf-fc05edc9c941" providerId="ADAL" clId="{10C8D772-AE7C-4665-9C9F-41CA982042A5}" dt="2024-02-02T19:01:55.053" v="1397" actId="20577"/>
        <pc:sldMkLst>
          <pc:docMk/>
          <pc:sldMk cId="2040927930" sldId="3158"/>
        </pc:sldMkLst>
        <pc:spChg chg="mod">
          <ac:chgData name="Andrew Sears" userId="dd368754-77ca-4525-aedf-fc05edc9c941" providerId="ADAL" clId="{10C8D772-AE7C-4665-9C9F-41CA982042A5}" dt="2024-01-30T22:12:45.888" v="92" actId="20577"/>
          <ac:spMkLst>
            <pc:docMk/>
            <pc:sldMk cId="2040927930" sldId="3158"/>
            <ac:spMk id="2" creationId="{CC32519B-8F1F-5A0D-EC2C-CDFB38AC056D}"/>
          </ac:spMkLst>
        </pc:spChg>
        <pc:spChg chg="mod">
          <ac:chgData name="Andrew Sears" userId="dd368754-77ca-4525-aedf-fc05edc9c941" providerId="ADAL" clId="{10C8D772-AE7C-4665-9C9F-41CA982042A5}" dt="2024-02-02T19:01:55.053" v="1397" actId="20577"/>
          <ac:spMkLst>
            <pc:docMk/>
            <pc:sldMk cId="2040927930" sldId="3158"/>
            <ac:spMk id="3" creationId="{9286B1F1-86F2-96F4-8CE0-16D79724444A}"/>
          </ac:spMkLst>
        </pc:spChg>
      </pc:sldChg>
      <pc:sldChg chg="add">
        <pc:chgData name="Andrew Sears" userId="dd368754-77ca-4525-aedf-fc05edc9c941" providerId="ADAL" clId="{10C8D772-AE7C-4665-9C9F-41CA982042A5}" dt="2024-01-30T22:40:11.700" v="269"/>
        <pc:sldMkLst>
          <pc:docMk/>
          <pc:sldMk cId="3548554581" sldId="3162"/>
        </pc:sldMkLst>
      </pc:sldChg>
      <pc:sldChg chg="modSp new mod">
        <pc:chgData name="Andrew Sears" userId="dd368754-77ca-4525-aedf-fc05edc9c941" providerId="ADAL" clId="{10C8D772-AE7C-4665-9C9F-41CA982042A5}" dt="2024-01-30T22:56:19.308" v="366" actId="20577"/>
        <pc:sldMkLst>
          <pc:docMk/>
          <pc:sldMk cId="2998734" sldId="3163"/>
        </pc:sldMkLst>
        <pc:spChg chg="mod">
          <ac:chgData name="Andrew Sears" userId="dd368754-77ca-4525-aedf-fc05edc9c941" providerId="ADAL" clId="{10C8D772-AE7C-4665-9C9F-41CA982042A5}" dt="2024-01-30T22:49:58.522" v="307" actId="20577"/>
          <ac:spMkLst>
            <pc:docMk/>
            <pc:sldMk cId="2998734" sldId="3163"/>
            <ac:spMk id="2" creationId="{3B5B18B1-0735-3ECD-4D12-A35FB4ECD276}"/>
          </ac:spMkLst>
        </pc:spChg>
        <pc:spChg chg="mod">
          <ac:chgData name="Andrew Sears" userId="dd368754-77ca-4525-aedf-fc05edc9c941" providerId="ADAL" clId="{10C8D772-AE7C-4665-9C9F-41CA982042A5}" dt="2024-01-30T22:56:19.308" v="366" actId="20577"/>
          <ac:spMkLst>
            <pc:docMk/>
            <pc:sldMk cId="2998734" sldId="3163"/>
            <ac:spMk id="3" creationId="{30E38032-3432-FD05-F268-F03977A8704F}"/>
          </ac:spMkLst>
        </pc:spChg>
      </pc:sldChg>
      <pc:sldChg chg="addSp modSp new mod ord chgLayout">
        <pc:chgData name="Andrew Sears" userId="dd368754-77ca-4525-aedf-fc05edc9c941" providerId="ADAL" clId="{10C8D772-AE7C-4665-9C9F-41CA982042A5}" dt="2024-01-30T23:25:49.961" v="701" actId="20577"/>
        <pc:sldMkLst>
          <pc:docMk/>
          <pc:sldMk cId="2353550217" sldId="3164"/>
        </pc:sldMkLst>
        <pc:spChg chg="mod ord">
          <ac:chgData name="Andrew Sears" userId="dd368754-77ca-4525-aedf-fc05edc9c941" providerId="ADAL" clId="{10C8D772-AE7C-4665-9C9F-41CA982042A5}" dt="2024-01-30T23:25:49.961" v="701" actId="20577"/>
          <ac:spMkLst>
            <pc:docMk/>
            <pc:sldMk cId="2353550217" sldId="3164"/>
            <ac:spMk id="2" creationId="{C800AA42-8C8F-0FAA-0DEF-942A89FB795F}"/>
          </ac:spMkLst>
        </pc:spChg>
        <pc:spChg chg="add mod ord">
          <ac:chgData name="Andrew Sears" userId="dd368754-77ca-4525-aedf-fc05edc9c941" providerId="ADAL" clId="{10C8D772-AE7C-4665-9C9F-41CA982042A5}" dt="2024-01-30T23:25:34.174" v="693" actId="14"/>
          <ac:spMkLst>
            <pc:docMk/>
            <pc:sldMk cId="2353550217" sldId="3164"/>
            <ac:spMk id="3" creationId="{639AFE9A-E84E-74BB-2446-183A6C78309D}"/>
          </ac:spMkLst>
        </pc:spChg>
      </pc:sldChg>
      <pc:sldChg chg="new del">
        <pc:chgData name="Andrew Sears" userId="dd368754-77ca-4525-aedf-fc05edc9c941" providerId="ADAL" clId="{10C8D772-AE7C-4665-9C9F-41CA982042A5}" dt="2024-01-30T23:23:34.697" v="431" actId="680"/>
        <pc:sldMkLst>
          <pc:docMk/>
          <pc:sldMk cId="968521408" sldId="3165"/>
        </pc:sldMkLst>
      </pc:sldChg>
      <pc:sldChg chg="add del">
        <pc:chgData name="Andrew Sears" userId="dd368754-77ca-4525-aedf-fc05edc9c941" providerId="ADAL" clId="{10C8D772-AE7C-4665-9C9F-41CA982042A5}" dt="2024-01-31T15:16:52.574" v="727" actId="47"/>
        <pc:sldMkLst>
          <pc:docMk/>
          <pc:sldMk cId="1106887546" sldId="3165"/>
        </pc:sldMkLst>
      </pc:sldChg>
      <pc:sldChg chg="add">
        <pc:chgData name="Andrew Sears" userId="dd368754-77ca-4525-aedf-fc05edc9c941" providerId="ADAL" clId="{10C8D772-AE7C-4665-9C9F-41CA982042A5}" dt="2024-02-02T18:08:40.613" v="878"/>
        <pc:sldMkLst>
          <pc:docMk/>
          <pc:sldMk cId="4273168548" sldId="3165"/>
        </pc:sldMkLst>
      </pc:sldChg>
      <pc:sldChg chg="modSp new mod">
        <pc:chgData name="Andrew Sears" userId="dd368754-77ca-4525-aedf-fc05edc9c941" providerId="ADAL" clId="{10C8D772-AE7C-4665-9C9F-41CA982042A5}" dt="2024-02-02T19:02:13.013" v="1433" actId="20577"/>
        <pc:sldMkLst>
          <pc:docMk/>
          <pc:sldMk cId="3584871372" sldId="3166"/>
        </pc:sldMkLst>
        <pc:spChg chg="mod">
          <ac:chgData name="Andrew Sears" userId="dd368754-77ca-4525-aedf-fc05edc9c941" providerId="ADAL" clId="{10C8D772-AE7C-4665-9C9F-41CA982042A5}" dt="2024-02-02T18:47:24.941" v="917" actId="20577"/>
          <ac:spMkLst>
            <pc:docMk/>
            <pc:sldMk cId="3584871372" sldId="3166"/>
            <ac:spMk id="2" creationId="{0553CC36-E339-35B6-C3FF-FFCF525347DA}"/>
          </ac:spMkLst>
        </pc:spChg>
        <pc:spChg chg="mod">
          <ac:chgData name="Andrew Sears" userId="dd368754-77ca-4525-aedf-fc05edc9c941" providerId="ADAL" clId="{10C8D772-AE7C-4665-9C9F-41CA982042A5}" dt="2024-02-02T19:02:13.013" v="1433" actId="20577"/>
          <ac:spMkLst>
            <pc:docMk/>
            <pc:sldMk cId="3584871372" sldId="3166"/>
            <ac:spMk id="3" creationId="{1C56DDA6-E8B1-7343-CCDC-69469101EAB2}"/>
          </ac:spMkLst>
        </pc:spChg>
      </pc:sldChg>
    </pc:docChg>
  </pc:docChgLst>
  <pc:docChgLst>
    <pc:chgData name="Evan Donovan" userId="72a59d74-50d4-414d-9041-273403513c9c" providerId="ADAL" clId="{8F6E67E5-275C-4BDB-9C27-CFA08766F8FF}"/>
    <pc:docChg chg="custSel modSld">
      <pc:chgData name="Evan Donovan" userId="72a59d74-50d4-414d-9041-273403513c9c" providerId="ADAL" clId="{8F6E67E5-275C-4BDB-9C27-CFA08766F8FF}" dt="2024-06-05T19:25:07.045" v="13" actId="20577"/>
      <pc:docMkLst>
        <pc:docMk/>
      </pc:docMkLst>
      <pc:sldChg chg="modSp mod">
        <pc:chgData name="Evan Donovan" userId="72a59d74-50d4-414d-9041-273403513c9c" providerId="ADAL" clId="{8F6E67E5-275C-4BDB-9C27-CFA08766F8FF}" dt="2024-06-05T19:25:07.045" v="13" actId="20577"/>
        <pc:sldMkLst>
          <pc:docMk/>
          <pc:sldMk cId="992320757" sldId="3153"/>
        </pc:sldMkLst>
        <pc:spChg chg="mod">
          <ac:chgData name="Evan Donovan" userId="72a59d74-50d4-414d-9041-273403513c9c" providerId="ADAL" clId="{8F6E67E5-275C-4BDB-9C27-CFA08766F8FF}" dt="2024-06-05T19:25:07.045" v="13" actId="20577"/>
          <ac:spMkLst>
            <pc:docMk/>
            <pc:sldMk cId="992320757" sldId="3153"/>
            <ac:spMk id="4" creationId="{00000000-0000-0000-0000-000000000000}"/>
          </ac:spMkLst>
        </pc:spChg>
      </pc:sldChg>
      <pc:sldChg chg="modSp mod">
        <pc:chgData name="Evan Donovan" userId="72a59d74-50d4-414d-9041-273403513c9c" providerId="ADAL" clId="{8F6E67E5-275C-4BDB-9C27-CFA08766F8FF}" dt="2024-06-05T19:23:37.170" v="7" actId="20577"/>
        <pc:sldMkLst>
          <pc:docMk/>
          <pc:sldMk cId="3896116346" sldId="3328"/>
        </pc:sldMkLst>
        <pc:spChg chg="mod">
          <ac:chgData name="Evan Donovan" userId="72a59d74-50d4-414d-9041-273403513c9c" providerId="ADAL" clId="{8F6E67E5-275C-4BDB-9C27-CFA08766F8FF}" dt="2024-06-05T19:23:37.170" v="7" actId="20577"/>
          <ac:spMkLst>
            <pc:docMk/>
            <pc:sldMk cId="3896116346" sldId="3328"/>
            <ac:spMk id="3" creationId="{357FB454-1FD7-6AED-8378-78F858789709}"/>
          </ac:spMkLst>
        </pc:spChg>
      </pc:sldChg>
      <pc:sldChg chg="modNotesTx">
        <pc:chgData name="Evan Donovan" userId="72a59d74-50d4-414d-9041-273403513c9c" providerId="ADAL" clId="{8F6E67E5-275C-4BDB-9C27-CFA08766F8FF}" dt="2024-06-05T19:24:02.932" v="9" actId="313"/>
        <pc:sldMkLst>
          <pc:docMk/>
          <pc:sldMk cId="3319304843" sldId="3330"/>
        </pc:sldMkLst>
      </pc:sldChg>
      <pc:sldChg chg="modNotesTx">
        <pc:chgData name="Evan Donovan" userId="72a59d74-50d4-414d-9041-273403513c9c" providerId="ADAL" clId="{8F6E67E5-275C-4BDB-9C27-CFA08766F8FF}" dt="2024-06-05T19:24:20.443" v="11" actId="313"/>
        <pc:sldMkLst>
          <pc:docMk/>
          <pc:sldMk cId="1501273757" sldId="3335"/>
        </pc:sldMkLst>
      </pc:sldChg>
      <pc:sldChg chg="modSp">
        <pc:chgData name="Evan Donovan" userId="72a59d74-50d4-414d-9041-273403513c9c" providerId="ADAL" clId="{8F6E67E5-275C-4BDB-9C27-CFA08766F8FF}" dt="2024-06-05T19:24:46.901" v="12" actId="20577"/>
        <pc:sldMkLst>
          <pc:docMk/>
          <pc:sldMk cId="2827150799" sldId="3337"/>
        </pc:sldMkLst>
        <pc:graphicFrameChg chg="mod">
          <ac:chgData name="Evan Donovan" userId="72a59d74-50d4-414d-9041-273403513c9c" providerId="ADAL" clId="{8F6E67E5-275C-4BDB-9C27-CFA08766F8FF}" dt="2024-06-05T19:24:46.901" v="12" actId="20577"/>
          <ac:graphicFrameMkLst>
            <pc:docMk/>
            <pc:sldMk cId="2827150799" sldId="3337"/>
            <ac:graphicFrameMk id="6" creationId="{B9D99FA6-D87C-4F8B-94EF-874EEC55B8B0}"/>
          </ac:graphicFrameMkLst>
        </pc:graphicFrameChg>
      </pc:sldChg>
      <pc:sldChg chg="modSp">
        <pc:chgData name="Evan Donovan" userId="72a59d74-50d4-414d-9041-273403513c9c" providerId="ADAL" clId="{8F6E67E5-275C-4BDB-9C27-CFA08766F8FF}" dt="2024-06-05T19:22:02.941" v="3" actId="20577"/>
        <pc:sldMkLst>
          <pc:docMk/>
          <pc:sldMk cId="3400130869" sldId="3343"/>
        </pc:sldMkLst>
        <pc:spChg chg="mod">
          <ac:chgData name="Evan Donovan" userId="72a59d74-50d4-414d-9041-273403513c9c" providerId="ADAL" clId="{8F6E67E5-275C-4BDB-9C27-CFA08766F8FF}" dt="2024-06-05T19:22:02.941" v="3" actId="20577"/>
          <ac:spMkLst>
            <pc:docMk/>
            <pc:sldMk cId="3400130869" sldId="3343"/>
            <ac:spMk id="10" creationId="{F57A96DC-115E-D70B-1A12-75844AF17C49}"/>
          </ac:spMkLst>
        </pc:spChg>
      </pc:sldChg>
      <pc:sldChg chg="modSp mod">
        <pc:chgData name="Evan Donovan" userId="72a59d74-50d4-414d-9041-273403513c9c" providerId="ADAL" clId="{8F6E67E5-275C-4BDB-9C27-CFA08766F8FF}" dt="2024-06-05T19:16:46.492" v="0" actId="20577"/>
        <pc:sldMkLst>
          <pc:docMk/>
          <pc:sldMk cId="4216373764" sldId="3346"/>
        </pc:sldMkLst>
        <pc:spChg chg="mod">
          <ac:chgData name="Evan Donovan" userId="72a59d74-50d4-414d-9041-273403513c9c" providerId="ADAL" clId="{8F6E67E5-275C-4BDB-9C27-CFA08766F8FF}" dt="2024-06-05T19:16:46.492" v="0" actId="20577"/>
          <ac:spMkLst>
            <pc:docMk/>
            <pc:sldMk cId="4216373764" sldId="3346"/>
            <ac:spMk id="4" creationId="{00000000-0000-0000-0000-000000000000}"/>
          </ac:spMkLst>
        </pc:spChg>
      </pc:sldChg>
      <pc:sldChg chg="modSp">
        <pc:chgData name="Evan Donovan" userId="72a59d74-50d4-414d-9041-273403513c9c" providerId="ADAL" clId="{8F6E67E5-275C-4BDB-9C27-CFA08766F8FF}" dt="2024-06-05T19:17:05.176" v="1" actId="20577"/>
        <pc:sldMkLst>
          <pc:docMk/>
          <pc:sldMk cId="1463184789" sldId="3347"/>
        </pc:sldMkLst>
        <pc:spChg chg="mod">
          <ac:chgData name="Evan Donovan" userId="72a59d74-50d4-414d-9041-273403513c9c" providerId="ADAL" clId="{8F6E67E5-275C-4BDB-9C27-CFA08766F8FF}" dt="2024-06-05T19:17:05.176" v="1" actId="20577"/>
          <ac:spMkLst>
            <pc:docMk/>
            <pc:sldMk cId="1463184789" sldId="3347"/>
            <ac:spMk id="6" creationId="{00000000-0000-0000-0000-000000000000}"/>
          </ac:spMkLst>
        </pc:spChg>
      </pc:sldChg>
      <pc:sldChg chg="modSp">
        <pc:chgData name="Evan Donovan" userId="72a59d74-50d4-414d-9041-273403513c9c" providerId="ADAL" clId="{8F6E67E5-275C-4BDB-9C27-CFA08766F8FF}" dt="2024-06-05T19:18:14.873" v="2" actId="20577"/>
        <pc:sldMkLst>
          <pc:docMk/>
          <pc:sldMk cId="2990675345" sldId="3349"/>
        </pc:sldMkLst>
        <pc:graphicFrameChg chg="mod">
          <ac:chgData name="Evan Donovan" userId="72a59d74-50d4-414d-9041-273403513c9c" providerId="ADAL" clId="{8F6E67E5-275C-4BDB-9C27-CFA08766F8FF}" dt="2024-06-05T19:18:14.873" v="2" actId="20577"/>
          <ac:graphicFrameMkLst>
            <pc:docMk/>
            <pc:sldMk cId="2990675345" sldId="3349"/>
            <ac:graphicFrameMk id="6" creationId="{B9D99FA6-D87C-4F8B-94EF-874EEC55B8B0}"/>
          </ac:graphicFrameMkLst>
        </pc:graphicFrameChg>
      </pc:sldChg>
    </pc:docChg>
  </pc:docChgLst>
  <pc:docChgLst>
    <pc:chgData name="Andrew Sears" userId="dd368754-77ca-4525-aedf-fc05edc9c941" providerId="ADAL" clId="{D9205E83-9A92-4C59-9E67-38DC8772D174}"/>
    <pc:docChg chg="undo custSel addSld delSld modSld sldOrd modSection">
      <pc:chgData name="Andrew Sears" userId="dd368754-77ca-4525-aedf-fc05edc9c941" providerId="ADAL" clId="{D9205E83-9A92-4C59-9E67-38DC8772D174}" dt="2023-11-14T21:15:35.567" v="5097" actId="6549"/>
      <pc:docMkLst>
        <pc:docMk/>
      </pc:docMkLst>
      <pc:sldChg chg="modSp mod">
        <pc:chgData name="Andrew Sears" userId="dd368754-77ca-4525-aedf-fc05edc9c941" providerId="ADAL" clId="{D9205E83-9A92-4C59-9E67-38DC8772D174}" dt="2023-11-10T19:17:09.611" v="5031" actId="6549"/>
        <pc:sldMkLst>
          <pc:docMk/>
          <pc:sldMk cId="3370496842" sldId="2854"/>
        </pc:sldMkLst>
        <pc:spChg chg="mod">
          <ac:chgData name="Andrew Sears" userId="dd368754-77ca-4525-aedf-fc05edc9c941" providerId="ADAL" clId="{D9205E83-9A92-4C59-9E67-38DC8772D174}" dt="2023-11-10T19:17:09.611" v="5031" actId="6549"/>
          <ac:spMkLst>
            <pc:docMk/>
            <pc:sldMk cId="3370496842" sldId="2854"/>
            <ac:spMk id="3" creationId="{561EC2AA-C29E-4C4F-827A-939298257040}"/>
          </ac:spMkLst>
        </pc:spChg>
      </pc:sldChg>
      <pc:sldChg chg="modSp mod ord">
        <pc:chgData name="Andrew Sears" userId="dd368754-77ca-4525-aedf-fc05edc9c941" providerId="ADAL" clId="{D9205E83-9A92-4C59-9E67-38DC8772D174}" dt="2023-11-07T20:02:30.923" v="3046"/>
        <pc:sldMkLst>
          <pc:docMk/>
          <pc:sldMk cId="430437546" sldId="2956"/>
        </pc:sldMkLst>
        <pc:spChg chg="mod">
          <ac:chgData name="Andrew Sears" userId="dd368754-77ca-4525-aedf-fc05edc9c941" providerId="ADAL" clId="{D9205E83-9A92-4C59-9E67-38DC8772D174}" dt="2023-11-02T13:46:28.691" v="1173" actId="6549"/>
          <ac:spMkLst>
            <pc:docMk/>
            <pc:sldMk cId="430437546" sldId="2956"/>
            <ac:spMk id="3" creationId="{210E3D56-A203-434B-A25E-4646B3B5DED9}"/>
          </ac:spMkLst>
        </pc:spChg>
      </pc:sldChg>
      <pc:sldChg chg="modSp del mod">
        <pc:chgData name="Andrew Sears" userId="dd368754-77ca-4525-aedf-fc05edc9c941" providerId="ADAL" clId="{D9205E83-9A92-4C59-9E67-38DC8772D174}" dt="2023-11-07T20:07:07.843" v="3300" actId="2696"/>
        <pc:sldMkLst>
          <pc:docMk/>
          <pc:sldMk cId="589839940" sldId="2989"/>
        </pc:sldMkLst>
        <pc:spChg chg="mod">
          <ac:chgData name="Andrew Sears" userId="dd368754-77ca-4525-aedf-fc05edc9c941" providerId="ADAL" clId="{D9205E83-9A92-4C59-9E67-38DC8772D174}" dt="2023-11-02T13:43:15.120" v="1031" actId="20577"/>
          <ac:spMkLst>
            <pc:docMk/>
            <pc:sldMk cId="589839940" sldId="2989"/>
            <ac:spMk id="4" creationId="{56A935E8-56CD-4478-9160-EE0BBC73E086}"/>
          </ac:spMkLst>
        </pc:spChg>
      </pc:sldChg>
      <pc:sldChg chg="modSp add mod">
        <pc:chgData name="Andrew Sears" userId="dd368754-77ca-4525-aedf-fc05edc9c941" providerId="ADAL" clId="{D9205E83-9A92-4C59-9E67-38DC8772D174}" dt="2023-11-10T01:23:25.222" v="4855" actId="20577"/>
        <pc:sldMkLst>
          <pc:docMk/>
          <pc:sldMk cId="3924749412" sldId="2989"/>
        </pc:sldMkLst>
        <pc:spChg chg="mod">
          <ac:chgData name="Andrew Sears" userId="dd368754-77ca-4525-aedf-fc05edc9c941" providerId="ADAL" clId="{D9205E83-9A92-4C59-9E67-38DC8772D174}" dt="2023-11-10T01:23:25.222" v="4855" actId="20577"/>
          <ac:spMkLst>
            <pc:docMk/>
            <pc:sldMk cId="3924749412" sldId="2989"/>
            <ac:spMk id="4" creationId="{56A935E8-56CD-4478-9160-EE0BBC73E086}"/>
          </ac:spMkLst>
        </pc:spChg>
      </pc:sldChg>
      <pc:sldChg chg="modSp mod">
        <pc:chgData name="Andrew Sears" userId="dd368754-77ca-4525-aedf-fc05edc9c941" providerId="ADAL" clId="{D9205E83-9A92-4C59-9E67-38DC8772D174}" dt="2023-11-14T21:15:35.567" v="5097" actId="6549"/>
        <pc:sldMkLst>
          <pc:docMk/>
          <pc:sldMk cId="844024889" sldId="2997"/>
        </pc:sldMkLst>
        <pc:spChg chg="mod">
          <ac:chgData name="Andrew Sears" userId="dd368754-77ca-4525-aedf-fc05edc9c941" providerId="ADAL" clId="{D9205E83-9A92-4C59-9E67-38DC8772D174}" dt="2023-11-14T21:15:35.567" v="5097" actId="6549"/>
          <ac:spMkLst>
            <pc:docMk/>
            <pc:sldMk cId="844024889" sldId="2997"/>
            <ac:spMk id="3" creationId="{24A94F3C-0AA0-BC03-D1A2-708416121F59}"/>
          </ac:spMkLst>
        </pc:spChg>
      </pc:sldChg>
      <pc:sldChg chg="del">
        <pc:chgData name="Andrew Sears" userId="dd368754-77ca-4525-aedf-fc05edc9c941" providerId="ADAL" clId="{D9205E83-9A92-4C59-9E67-38DC8772D174}" dt="2023-11-01T18:13:25.457" v="1" actId="47"/>
        <pc:sldMkLst>
          <pc:docMk/>
          <pc:sldMk cId="12108857" sldId="3063"/>
        </pc:sldMkLst>
      </pc:sldChg>
      <pc:sldChg chg="modSp mod">
        <pc:chgData name="Andrew Sears" userId="dd368754-77ca-4525-aedf-fc05edc9c941" providerId="ADAL" clId="{D9205E83-9A92-4C59-9E67-38DC8772D174}" dt="2023-11-13T14:29:18.128" v="5093" actId="20577"/>
        <pc:sldMkLst>
          <pc:docMk/>
          <pc:sldMk cId="4053124256" sldId="3081"/>
        </pc:sldMkLst>
        <pc:spChg chg="mod">
          <ac:chgData name="Andrew Sears" userId="dd368754-77ca-4525-aedf-fc05edc9c941" providerId="ADAL" clId="{D9205E83-9A92-4C59-9E67-38DC8772D174}" dt="2023-11-13T14:29:18.128" v="5093" actId="20577"/>
          <ac:spMkLst>
            <pc:docMk/>
            <pc:sldMk cId="4053124256" sldId="3081"/>
            <ac:spMk id="3" creationId="{22CF6E4B-66A1-4C2C-B049-916971641671}"/>
          </ac:spMkLst>
        </pc:spChg>
      </pc:sldChg>
      <pc:sldChg chg="add">
        <pc:chgData name="Andrew Sears" userId="dd368754-77ca-4525-aedf-fc05edc9c941" providerId="ADAL" clId="{D9205E83-9A92-4C59-9E67-38DC8772D174}" dt="2023-11-07T20:07:13.229" v="3301"/>
        <pc:sldMkLst>
          <pc:docMk/>
          <pc:sldMk cId="1353922298" sldId="3083"/>
        </pc:sldMkLst>
      </pc:sldChg>
      <pc:sldChg chg="addSp delSp modSp del mod">
        <pc:chgData name="Andrew Sears" userId="dd368754-77ca-4525-aedf-fc05edc9c941" providerId="ADAL" clId="{D9205E83-9A92-4C59-9E67-38DC8772D174}" dt="2023-11-07T20:07:07.843" v="3300" actId="2696"/>
        <pc:sldMkLst>
          <pc:docMk/>
          <pc:sldMk cId="3478454911" sldId="3083"/>
        </pc:sldMkLst>
        <pc:spChg chg="mod">
          <ac:chgData name="Andrew Sears" userId="dd368754-77ca-4525-aedf-fc05edc9c941" providerId="ADAL" clId="{D9205E83-9A92-4C59-9E67-38DC8772D174}" dt="2023-11-02T13:43:48.790" v="1035" actId="1076"/>
          <ac:spMkLst>
            <pc:docMk/>
            <pc:sldMk cId="3478454911" sldId="3083"/>
            <ac:spMk id="4" creationId="{A5D7BA17-EC4B-7D3D-6989-FA7694812A21}"/>
          </ac:spMkLst>
        </pc:spChg>
        <pc:spChg chg="mod">
          <ac:chgData name="Andrew Sears" userId="dd368754-77ca-4525-aedf-fc05edc9c941" providerId="ADAL" clId="{D9205E83-9A92-4C59-9E67-38DC8772D174}" dt="2023-11-02T13:43:49.746" v="1037" actId="14100"/>
          <ac:spMkLst>
            <pc:docMk/>
            <pc:sldMk cId="3478454911" sldId="3083"/>
            <ac:spMk id="5" creationId="{E3203ED3-B22F-7445-9067-DD5855E6793D}"/>
          </ac:spMkLst>
        </pc:spChg>
        <pc:spChg chg="add mod">
          <ac:chgData name="Andrew Sears" userId="dd368754-77ca-4525-aedf-fc05edc9c941" providerId="ADAL" clId="{D9205E83-9A92-4C59-9E67-38DC8772D174}" dt="2023-11-02T13:44:20.578" v="1070" actId="20577"/>
          <ac:spMkLst>
            <pc:docMk/>
            <pc:sldMk cId="3478454911" sldId="3083"/>
            <ac:spMk id="7" creationId="{F8D95241-DD11-8158-4257-C42C5A0B4E5B}"/>
          </ac:spMkLst>
        </pc:spChg>
        <pc:spChg chg="mod">
          <ac:chgData name="Andrew Sears" userId="dd368754-77ca-4525-aedf-fc05edc9c941" providerId="ADAL" clId="{D9205E83-9A92-4C59-9E67-38DC8772D174}" dt="2023-11-01T21:07:34.426" v="919" actId="1076"/>
          <ac:spMkLst>
            <pc:docMk/>
            <pc:sldMk cId="3478454911" sldId="3083"/>
            <ac:spMk id="8" creationId="{471F2E26-5FCC-E9AC-7C73-12C59E8D3146}"/>
          </ac:spMkLst>
        </pc:spChg>
        <pc:spChg chg="mod">
          <ac:chgData name="Andrew Sears" userId="dd368754-77ca-4525-aedf-fc05edc9c941" providerId="ADAL" clId="{D9205E83-9A92-4C59-9E67-38DC8772D174}" dt="2023-11-01T21:07:08.240" v="914" actId="1076"/>
          <ac:spMkLst>
            <pc:docMk/>
            <pc:sldMk cId="3478454911" sldId="3083"/>
            <ac:spMk id="9" creationId="{951E9646-AD54-FDD3-3CF5-875206B761FF}"/>
          </ac:spMkLst>
        </pc:spChg>
        <pc:spChg chg="add mod">
          <ac:chgData name="Andrew Sears" userId="dd368754-77ca-4525-aedf-fc05edc9c941" providerId="ADAL" clId="{D9205E83-9A92-4C59-9E67-38DC8772D174}" dt="2023-11-02T13:44:35.646" v="1071" actId="14100"/>
          <ac:spMkLst>
            <pc:docMk/>
            <pc:sldMk cId="3478454911" sldId="3083"/>
            <ac:spMk id="10" creationId="{E46B55B7-6D59-D4E9-5B90-6628EA880AF7}"/>
          </ac:spMkLst>
        </pc:spChg>
        <pc:picChg chg="add mod">
          <ac:chgData name="Andrew Sears" userId="dd368754-77ca-4525-aedf-fc05edc9c941" providerId="ADAL" clId="{D9205E83-9A92-4C59-9E67-38DC8772D174}" dt="2023-11-01T21:06:49.186" v="912" actId="1076"/>
          <ac:picMkLst>
            <pc:docMk/>
            <pc:sldMk cId="3478454911" sldId="3083"/>
            <ac:picMk id="3" creationId="{5CBA0FF1-49E3-5756-D60E-DAF8D480C4D7}"/>
          </ac:picMkLst>
        </pc:picChg>
        <pc:picChg chg="del">
          <ac:chgData name="Andrew Sears" userId="dd368754-77ca-4525-aedf-fc05edc9c941" providerId="ADAL" clId="{D9205E83-9A92-4C59-9E67-38DC8772D174}" dt="2023-11-01T21:06:19.004" v="906" actId="478"/>
          <ac:picMkLst>
            <pc:docMk/>
            <pc:sldMk cId="3478454911" sldId="3083"/>
            <ac:picMk id="1026" creationId="{515EFCE4-B57B-7401-A890-C5F5D5DE7090}"/>
          </ac:picMkLst>
        </pc:picChg>
        <pc:cxnChg chg="mod">
          <ac:chgData name="Andrew Sears" userId="dd368754-77ca-4525-aedf-fc05edc9c941" providerId="ADAL" clId="{D9205E83-9A92-4C59-9E67-38DC8772D174}" dt="2023-11-01T21:07:14.988" v="915" actId="14100"/>
          <ac:cxnSpMkLst>
            <pc:docMk/>
            <pc:sldMk cId="3478454911" sldId="3083"/>
            <ac:cxnSpMk id="6" creationId="{1391DDF8-E5E0-B8C6-11A3-EA112F72BAE0}"/>
          </ac:cxnSpMkLst>
        </pc:cxnChg>
      </pc:sldChg>
      <pc:sldChg chg="del">
        <pc:chgData name="Andrew Sears" userId="dd368754-77ca-4525-aedf-fc05edc9c941" providerId="ADAL" clId="{D9205E83-9A92-4C59-9E67-38DC8772D174}" dt="2023-11-01T18:13:25.457" v="1" actId="47"/>
        <pc:sldMkLst>
          <pc:docMk/>
          <pc:sldMk cId="4104055436" sldId="3106"/>
        </pc:sldMkLst>
      </pc:sldChg>
      <pc:sldChg chg="del">
        <pc:chgData name="Andrew Sears" userId="dd368754-77ca-4525-aedf-fc05edc9c941" providerId="ADAL" clId="{D9205E83-9A92-4C59-9E67-38DC8772D174}" dt="2023-11-01T18:13:25.457" v="1" actId="47"/>
        <pc:sldMkLst>
          <pc:docMk/>
          <pc:sldMk cId="2800847711" sldId="3107"/>
        </pc:sldMkLst>
      </pc:sldChg>
      <pc:sldChg chg="del">
        <pc:chgData name="Andrew Sears" userId="dd368754-77ca-4525-aedf-fc05edc9c941" providerId="ADAL" clId="{D9205E83-9A92-4C59-9E67-38DC8772D174}" dt="2023-11-02T22:33:39.072" v="2594" actId="47"/>
        <pc:sldMkLst>
          <pc:docMk/>
          <pc:sldMk cId="1793686859" sldId="3108"/>
        </pc:sldMkLst>
      </pc:sldChg>
      <pc:sldChg chg="modSp add del mod">
        <pc:chgData name="Andrew Sears" userId="dd368754-77ca-4525-aedf-fc05edc9c941" providerId="ADAL" clId="{D9205E83-9A92-4C59-9E67-38DC8772D174}" dt="2023-11-07T19:49:28.192" v="2691" actId="47"/>
        <pc:sldMkLst>
          <pc:docMk/>
          <pc:sldMk cId="1472678135" sldId="3109"/>
        </pc:sldMkLst>
        <pc:spChg chg="mod">
          <ac:chgData name="Andrew Sears" userId="dd368754-77ca-4525-aedf-fc05edc9c941" providerId="ADAL" clId="{D9205E83-9A92-4C59-9E67-38DC8772D174}" dt="2023-11-01T18:12:17.916" v="0" actId="20577"/>
          <ac:spMkLst>
            <pc:docMk/>
            <pc:sldMk cId="1472678135" sldId="3109"/>
            <ac:spMk id="3" creationId="{8F1CA17B-0516-6D4A-C26A-3B3BCB2370B1}"/>
          </ac:spMkLst>
        </pc:spChg>
      </pc:sldChg>
      <pc:sldChg chg="add">
        <pc:chgData name="Andrew Sears" userId="dd368754-77ca-4525-aedf-fc05edc9c941" providerId="ADAL" clId="{D9205E83-9A92-4C59-9E67-38DC8772D174}" dt="2023-11-01T22:50:37.865" v="1003"/>
        <pc:sldMkLst>
          <pc:docMk/>
          <pc:sldMk cId="4061427067" sldId="3110"/>
        </pc:sldMkLst>
      </pc:sldChg>
      <pc:sldChg chg="del">
        <pc:chgData name="Andrew Sears" userId="dd368754-77ca-4525-aedf-fc05edc9c941" providerId="ADAL" clId="{D9205E83-9A92-4C59-9E67-38DC8772D174}" dt="2023-11-01T18:13:25.457" v="1" actId="47"/>
        <pc:sldMkLst>
          <pc:docMk/>
          <pc:sldMk cId="916300309" sldId="3112"/>
        </pc:sldMkLst>
      </pc:sldChg>
      <pc:sldChg chg="del">
        <pc:chgData name="Andrew Sears" userId="dd368754-77ca-4525-aedf-fc05edc9c941" providerId="ADAL" clId="{D9205E83-9A92-4C59-9E67-38DC8772D174}" dt="2023-11-02T13:46:42.661" v="1174" actId="47"/>
        <pc:sldMkLst>
          <pc:docMk/>
          <pc:sldMk cId="1465905123" sldId="3113"/>
        </pc:sldMkLst>
      </pc:sldChg>
      <pc:sldChg chg="modSp new mod">
        <pc:chgData name="Andrew Sears" userId="dd368754-77ca-4525-aedf-fc05edc9c941" providerId="ADAL" clId="{D9205E83-9A92-4C59-9E67-38DC8772D174}" dt="2023-11-10T19:14:05.377" v="4948" actId="20577"/>
        <pc:sldMkLst>
          <pc:docMk/>
          <pc:sldMk cId="558870285" sldId="3114"/>
        </pc:sldMkLst>
        <pc:spChg chg="mod">
          <ac:chgData name="Andrew Sears" userId="dd368754-77ca-4525-aedf-fc05edc9c941" providerId="ADAL" clId="{D9205E83-9A92-4C59-9E67-38DC8772D174}" dt="2023-11-01T18:22:58.443" v="743" actId="20577"/>
          <ac:spMkLst>
            <pc:docMk/>
            <pc:sldMk cId="558870285" sldId="3114"/>
            <ac:spMk id="2" creationId="{A59B9992-5982-0404-6D20-214435DC0E0D}"/>
          </ac:spMkLst>
        </pc:spChg>
        <pc:spChg chg="mod">
          <ac:chgData name="Andrew Sears" userId="dd368754-77ca-4525-aedf-fc05edc9c941" providerId="ADAL" clId="{D9205E83-9A92-4C59-9E67-38DC8772D174}" dt="2023-11-10T19:14:05.377" v="4948" actId="20577"/>
          <ac:spMkLst>
            <pc:docMk/>
            <pc:sldMk cId="558870285" sldId="3114"/>
            <ac:spMk id="3" creationId="{5C78D056-4FFC-AFEB-391F-F35050B53AFC}"/>
          </ac:spMkLst>
        </pc:spChg>
      </pc:sldChg>
      <pc:sldChg chg="modSp new mod">
        <pc:chgData name="Andrew Sears" userId="dd368754-77ca-4525-aedf-fc05edc9c941" providerId="ADAL" clId="{D9205E83-9A92-4C59-9E67-38DC8772D174}" dt="2023-11-01T18:24:30.065" v="895" actId="20577"/>
        <pc:sldMkLst>
          <pc:docMk/>
          <pc:sldMk cId="3388760256" sldId="3115"/>
        </pc:sldMkLst>
        <pc:spChg chg="mod">
          <ac:chgData name="Andrew Sears" userId="dd368754-77ca-4525-aedf-fc05edc9c941" providerId="ADAL" clId="{D9205E83-9A92-4C59-9E67-38DC8772D174}" dt="2023-11-01T18:23:11.580" v="779" actId="20577"/>
          <ac:spMkLst>
            <pc:docMk/>
            <pc:sldMk cId="3388760256" sldId="3115"/>
            <ac:spMk id="2" creationId="{C74D1DD4-A69A-545C-56F0-24FDA6C56926}"/>
          </ac:spMkLst>
        </pc:spChg>
        <pc:spChg chg="mod">
          <ac:chgData name="Andrew Sears" userId="dd368754-77ca-4525-aedf-fc05edc9c941" providerId="ADAL" clId="{D9205E83-9A92-4C59-9E67-38DC8772D174}" dt="2023-11-01T18:24:30.065" v="895" actId="20577"/>
          <ac:spMkLst>
            <pc:docMk/>
            <pc:sldMk cId="3388760256" sldId="3115"/>
            <ac:spMk id="3" creationId="{E506BB4D-2D58-3397-FDA0-4108C62FFB4B}"/>
          </ac:spMkLst>
        </pc:spChg>
      </pc:sldChg>
      <pc:sldChg chg="modSp add mod ord">
        <pc:chgData name="Andrew Sears" userId="dd368754-77ca-4525-aedf-fc05edc9c941" providerId="ADAL" clId="{D9205E83-9A92-4C59-9E67-38DC8772D174}" dt="2023-11-02T13:45:10.302" v="1084"/>
        <pc:sldMkLst>
          <pc:docMk/>
          <pc:sldMk cId="3815793086" sldId="3116"/>
        </pc:sldMkLst>
        <pc:spChg chg="mod">
          <ac:chgData name="Andrew Sears" userId="dd368754-77ca-4525-aedf-fc05edc9c941" providerId="ADAL" clId="{D9205E83-9A92-4C59-9E67-38DC8772D174}" dt="2023-11-02T13:44:58.365" v="1082" actId="20577"/>
          <ac:spMkLst>
            <pc:docMk/>
            <pc:sldMk cId="3815793086" sldId="3116"/>
            <ac:spMk id="2" creationId="{A238BFEC-CBCB-9439-DBC0-B3F648F59EE4}"/>
          </ac:spMkLst>
        </pc:spChg>
      </pc:sldChg>
      <pc:sldChg chg="modSp add mod ord">
        <pc:chgData name="Andrew Sears" userId="dd368754-77ca-4525-aedf-fc05edc9c941" providerId="ADAL" clId="{D9205E83-9A92-4C59-9E67-38DC8772D174}" dt="2023-11-07T20:02:25.813" v="3044"/>
        <pc:sldMkLst>
          <pc:docMk/>
          <pc:sldMk cId="1391931076" sldId="3117"/>
        </pc:sldMkLst>
        <pc:spChg chg="mod">
          <ac:chgData name="Andrew Sears" userId="dd368754-77ca-4525-aedf-fc05edc9c941" providerId="ADAL" clId="{D9205E83-9A92-4C59-9E67-38DC8772D174}" dt="2023-11-02T22:07:21.446" v="1782" actId="20577"/>
          <ac:spMkLst>
            <pc:docMk/>
            <pc:sldMk cId="1391931076" sldId="3117"/>
            <ac:spMk id="3" creationId="{AA69CA2F-0A6A-4F9E-90E9-06E5F3DC8DCD}"/>
          </ac:spMkLst>
        </pc:spChg>
        <pc:spChg chg="mod">
          <ac:chgData name="Andrew Sears" userId="dd368754-77ca-4525-aedf-fc05edc9c941" providerId="ADAL" clId="{D9205E83-9A92-4C59-9E67-38DC8772D174}" dt="2023-11-07T19:46:04.035" v="2619" actId="6549"/>
          <ac:spMkLst>
            <pc:docMk/>
            <pc:sldMk cId="1391931076" sldId="3117"/>
            <ac:spMk id="4" creationId="{56A935E8-56CD-4478-9160-EE0BBC73E086}"/>
          </ac:spMkLst>
        </pc:spChg>
      </pc:sldChg>
      <pc:sldChg chg="addSp delSp modSp new mod">
        <pc:chgData name="Andrew Sears" userId="dd368754-77ca-4525-aedf-fc05edc9c941" providerId="ADAL" clId="{D9205E83-9A92-4C59-9E67-38DC8772D174}" dt="2023-11-02T22:26:36.222" v="1883" actId="14100"/>
        <pc:sldMkLst>
          <pc:docMk/>
          <pc:sldMk cId="1848878289" sldId="3118"/>
        </pc:sldMkLst>
        <pc:spChg chg="mod">
          <ac:chgData name="Andrew Sears" userId="dd368754-77ca-4525-aedf-fc05edc9c941" providerId="ADAL" clId="{D9205E83-9A92-4C59-9E67-38DC8772D174}" dt="2023-11-02T22:25:54.934" v="1878" actId="20577"/>
          <ac:spMkLst>
            <pc:docMk/>
            <pc:sldMk cId="1848878289" sldId="3118"/>
            <ac:spMk id="2" creationId="{66A91214-5E3C-845D-A11F-6ED8D2381C6C}"/>
          </ac:spMkLst>
        </pc:spChg>
        <pc:picChg chg="add del mod">
          <ac:chgData name="Andrew Sears" userId="dd368754-77ca-4525-aedf-fc05edc9c941" providerId="ADAL" clId="{D9205E83-9A92-4C59-9E67-38DC8772D174}" dt="2023-11-02T22:25:02.608" v="1792" actId="478"/>
          <ac:picMkLst>
            <pc:docMk/>
            <pc:sldMk cId="1848878289" sldId="3118"/>
            <ac:picMk id="1026" creationId="{80D4A291-A650-E9CD-0CE0-90E25D680200}"/>
          </ac:picMkLst>
        </pc:picChg>
        <pc:picChg chg="add del mod">
          <ac:chgData name="Andrew Sears" userId="dd368754-77ca-4525-aedf-fc05edc9c941" providerId="ADAL" clId="{D9205E83-9A92-4C59-9E67-38DC8772D174}" dt="2023-11-02T22:26:18.201" v="1879" actId="478"/>
          <ac:picMkLst>
            <pc:docMk/>
            <pc:sldMk cId="1848878289" sldId="3118"/>
            <ac:picMk id="1028" creationId="{5D480E11-1C7B-3D08-4813-2EB9B0B38101}"/>
          </ac:picMkLst>
        </pc:picChg>
        <pc:picChg chg="add mod">
          <ac:chgData name="Andrew Sears" userId="dd368754-77ca-4525-aedf-fc05edc9c941" providerId="ADAL" clId="{D9205E83-9A92-4C59-9E67-38DC8772D174}" dt="2023-11-02T22:26:36.222" v="1883" actId="14100"/>
          <ac:picMkLst>
            <pc:docMk/>
            <pc:sldMk cId="1848878289" sldId="3118"/>
            <ac:picMk id="1030" creationId="{B9CA4EC9-4CE9-9148-84EB-843802838614}"/>
          </ac:picMkLst>
        </pc:picChg>
      </pc:sldChg>
      <pc:sldChg chg="addSp delSp modSp new mod ord chgLayout">
        <pc:chgData name="Andrew Sears" userId="dd368754-77ca-4525-aedf-fc05edc9c941" providerId="ADAL" clId="{D9205E83-9A92-4C59-9E67-38DC8772D174}" dt="2023-11-07T20:02:24.110" v="3042"/>
        <pc:sldMkLst>
          <pc:docMk/>
          <pc:sldMk cId="1159781673" sldId="3119"/>
        </pc:sldMkLst>
        <pc:spChg chg="del mod ord">
          <ac:chgData name="Andrew Sears" userId="dd368754-77ca-4525-aedf-fc05edc9c941" providerId="ADAL" clId="{D9205E83-9A92-4C59-9E67-38DC8772D174}" dt="2023-11-02T22:26:46.609" v="1885" actId="700"/>
          <ac:spMkLst>
            <pc:docMk/>
            <pc:sldMk cId="1159781673" sldId="3119"/>
            <ac:spMk id="2" creationId="{DBBCFF98-86B3-081E-B0F1-11580A047DE4}"/>
          </ac:spMkLst>
        </pc:spChg>
        <pc:spChg chg="add mod ord">
          <ac:chgData name="Andrew Sears" userId="dd368754-77ca-4525-aedf-fc05edc9c941" providerId="ADAL" clId="{D9205E83-9A92-4C59-9E67-38DC8772D174}" dt="2023-11-02T22:27:55.837" v="2033" actId="20577"/>
          <ac:spMkLst>
            <pc:docMk/>
            <pc:sldMk cId="1159781673" sldId="3119"/>
            <ac:spMk id="3" creationId="{78E81DF9-5E25-062A-1FF5-7F921B3F372F}"/>
          </ac:spMkLst>
        </pc:spChg>
        <pc:spChg chg="add mod ord">
          <ac:chgData name="Andrew Sears" userId="dd368754-77ca-4525-aedf-fc05edc9c941" providerId="ADAL" clId="{D9205E83-9A92-4C59-9E67-38DC8772D174}" dt="2023-11-07T19:48:36.281" v="2688" actId="6549"/>
          <ac:spMkLst>
            <pc:docMk/>
            <pc:sldMk cId="1159781673" sldId="3119"/>
            <ac:spMk id="4" creationId="{39538138-52C0-781C-EA57-862627BDC6DE}"/>
          </ac:spMkLst>
        </pc:spChg>
      </pc:sldChg>
      <pc:sldChg chg="add">
        <pc:chgData name="Andrew Sears" userId="dd368754-77ca-4525-aedf-fc05edc9c941" providerId="ADAL" clId="{D9205E83-9A92-4C59-9E67-38DC8772D174}" dt="2023-11-07T20:07:13.229" v="3301"/>
        <pc:sldMkLst>
          <pc:docMk/>
          <pc:sldMk cId="36363518" sldId="3120"/>
        </pc:sldMkLst>
      </pc:sldChg>
      <pc:sldChg chg="modSp new del mod ord">
        <pc:chgData name="Andrew Sears" userId="dd368754-77ca-4525-aedf-fc05edc9c941" providerId="ADAL" clId="{D9205E83-9A92-4C59-9E67-38DC8772D174}" dt="2023-11-07T20:02:03.732" v="3040" actId="47"/>
        <pc:sldMkLst>
          <pc:docMk/>
          <pc:sldMk cId="155204989" sldId="3120"/>
        </pc:sldMkLst>
        <pc:spChg chg="mod">
          <ac:chgData name="Andrew Sears" userId="dd368754-77ca-4525-aedf-fc05edc9c941" providerId="ADAL" clId="{D9205E83-9A92-4C59-9E67-38DC8772D174}" dt="2023-11-07T19:56:30.140" v="2893" actId="20577"/>
          <ac:spMkLst>
            <pc:docMk/>
            <pc:sldMk cId="155204989" sldId="3120"/>
            <ac:spMk id="2" creationId="{D16B9874-76E9-C80E-B5BB-E14892260520}"/>
          </ac:spMkLst>
        </pc:spChg>
        <pc:spChg chg="mod">
          <ac:chgData name="Andrew Sears" userId="dd368754-77ca-4525-aedf-fc05edc9c941" providerId="ADAL" clId="{D9205E83-9A92-4C59-9E67-38DC8772D174}" dt="2023-11-07T19:55:52.111" v="2891" actId="20577"/>
          <ac:spMkLst>
            <pc:docMk/>
            <pc:sldMk cId="155204989" sldId="3120"/>
            <ac:spMk id="3" creationId="{4889B2AE-85A0-0339-A836-1988792893D2}"/>
          </ac:spMkLst>
        </pc:spChg>
      </pc:sldChg>
      <pc:sldChg chg="addSp delSp modSp new del mod ord">
        <pc:chgData name="Andrew Sears" userId="dd368754-77ca-4525-aedf-fc05edc9c941" providerId="ADAL" clId="{D9205E83-9A92-4C59-9E67-38DC8772D174}" dt="2023-11-07T20:07:07.843" v="3300" actId="2696"/>
        <pc:sldMkLst>
          <pc:docMk/>
          <pc:sldMk cId="4075705777" sldId="3120"/>
        </pc:sldMkLst>
        <pc:spChg chg="mod">
          <ac:chgData name="Andrew Sears" userId="dd368754-77ca-4525-aedf-fc05edc9c941" providerId="ADAL" clId="{D9205E83-9A92-4C59-9E67-38DC8772D174}" dt="2023-11-07T20:04:18.055" v="3116" actId="20577"/>
          <ac:spMkLst>
            <pc:docMk/>
            <pc:sldMk cId="4075705777" sldId="3120"/>
            <ac:spMk id="2" creationId="{825D98FE-314A-AFCA-A8B0-332C824261D3}"/>
          </ac:spMkLst>
        </pc:spChg>
        <pc:spChg chg="add mod">
          <ac:chgData name="Andrew Sears" userId="dd368754-77ca-4525-aedf-fc05edc9c941" providerId="ADAL" clId="{D9205E83-9A92-4C59-9E67-38DC8772D174}" dt="2023-11-07T20:06:00.121" v="3299" actId="207"/>
          <ac:spMkLst>
            <pc:docMk/>
            <pc:sldMk cId="4075705777" sldId="3120"/>
            <ac:spMk id="6" creationId="{96332174-D006-CCF8-B956-8689BF8F933F}"/>
          </ac:spMkLst>
        </pc:spChg>
        <pc:graphicFrameChg chg="del">
          <ac:chgData name="Andrew Sears" userId="dd368754-77ca-4525-aedf-fc05edc9c941" providerId="ADAL" clId="{D9205E83-9A92-4C59-9E67-38DC8772D174}" dt="2023-11-07T20:03:40.428" v="3048" actId="478"/>
          <ac:graphicFrameMkLst>
            <pc:docMk/>
            <pc:sldMk cId="4075705777" sldId="3120"/>
            <ac:graphicFrameMk id="3" creationId="{4E926CF6-E869-C4A3-4067-7F1B05B51853}"/>
          </ac:graphicFrameMkLst>
        </pc:graphicFrameChg>
        <pc:graphicFrameChg chg="add del mod">
          <ac:chgData name="Andrew Sears" userId="dd368754-77ca-4525-aedf-fc05edc9c941" providerId="ADAL" clId="{D9205E83-9A92-4C59-9E67-38DC8772D174}" dt="2023-11-07T20:03:43.088" v="3050"/>
          <ac:graphicFrameMkLst>
            <pc:docMk/>
            <pc:sldMk cId="4075705777" sldId="3120"/>
            <ac:graphicFrameMk id="4" creationId="{910D1E49-718D-96D7-4B45-6E8ECB10FF0E}"/>
          </ac:graphicFrameMkLst>
        </pc:graphicFrameChg>
        <pc:graphicFrameChg chg="mod">
          <ac:chgData name="Andrew Sears" userId="dd368754-77ca-4525-aedf-fc05edc9c941" providerId="ADAL" clId="{D9205E83-9A92-4C59-9E67-38DC8772D174}" dt="2023-11-07T20:04:47.036" v="3135" actId="1076"/>
          <ac:graphicFrameMkLst>
            <pc:docMk/>
            <pc:sldMk cId="4075705777" sldId="3120"/>
            <ac:graphicFrameMk id="5" creationId="{4631C043-A91C-78D4-AC54-DDEADEEBC349}"/>
          </ac:graphicFrameMkLst>
        </pc:graphicFrameChg>
      </pc:sldChg>
      <pc:sldChg chg="modSp new mod">
        <pc:chgData name="Andrew Sears" userId="dd368754-77ca-4525-aedf-fc05edc9c941" providerId="ADAL" clId="{D9205E83-9A92-4C59-9E67-38DC8772D174}" dt="2023-11-10T01:23:06.450" v="4814"/>
        <pc:sldMkLst>
          <pc:docMk/>
          <pc:sldMk cId="4244892528" sldId="3121"/>
        </pc:sldMkLst>
        <pc:spChg chg="mod">
          <ac:chgData name="Andrew Sears" userId="dd368754-77ca-4525-aedf-fc05edc9c941" providerId="ADAL" clId="{D9205E83-9A92-4C59-9E67-38DC8772D174}" dt="2023-11-10T01:14:45.237" v="3514" actId="20577"/>
          <ac:spMkLst>
            <pc:docMk/>
            <pc:sldMk cId="4244892528" sldId="3121"/>
            <ac:spMk id="2" creationId="{BFE76936-623D-5664-73E4-962D486A2C2A}"/>
          </ac:spMkLst>
        </pc:spChg>
        <pc:spChg chg="mod">
          <ac:chgData name="Andrew Sears" userId="dd368754-77ca-4525-aedf-fc05edc9c941" providerId="ADAL" clId="{D9205E83-9A92-4C59-9E67-38DC8772D174}" dt="2023-11-10T01:23:06.450" v="4814"/>
          <ac:spMkLst>
            <pc:docMk/>
            <pc:sldMk cId="4244892528" sldId="3121"/>
            <ac:spMk id="3" creationId="{44198466-51CD-3572-7901-BF7472EFE803}"/>
          </ac:spMkLst>
        </pc:spChg>
      </pc:sldChg>
    </pc:docChg>
  </pc:docChgLst>
  <pc:docChgLst>
    <pc:chgData name="Andrew Sears" userId="dd368754-77ca-4525-aedf-fc05edc9c941" providerId="ADAL" clId="{38DA6CE7-7BDF-4BA6-880C-161DF6FA9615}"/>
    <pc:docChg chg="undo custSel addSld delSld modSld sldOrd modSection">
      <pc:chgData name="Andrew Sears" userId="dd368754-77ca-4525-aedf-fc05edc9c941" providerId="ADAL" clId="{38DA6CE7-7BDF-4BA6-880C-161DF6FA9615}" dt="2024-06-19T20:39:04.324" v="4439" actId="1038"/>
      <pc:docMkLst>
        <pc:docMk/>
      </pc:docMkLst>
      <pc:sldChg chg="del">
        <pc:chgData name="Andrew Sears" userId="dd368754-77ca-4525-aedf-fc05edc9c941" providerId="ADAL" clId="{38DA6CE7-7BDF-4BA6-880C-161DF6FA9615}" dt="2024-06-18T22:32:49.587" v="0" actId="47"/>
        <pc:sldMkLst>
          <pc:docMk/>
          <pc:sldMk cId="3056159636" sldId="788"/>
        </pc:sldMkLst>
      </pc:sldChg>
      <pc:sldChg chg="add ord">
        <pc:chgData name="Andrew Sears" userId="dd368754-77ca-4525-aedf-fc05edc9c941" providerId="ADAL" clId="{38DA6CE7-7BDF-4BA6-880C-161DF6FA9615}" dt="2024-06-19T18:47:23.171" v="3501"/>
        <pc:sldMkLst>
          <pc:docMk/>
          <pc:sldMk cId="2344838958" sldId="1300"/>
        </pc:sldMkLst>
      </pc:sldChg>
      <pc:sldChg chg="modSp add del mod modClrScheme chgLayout">
        <pc:chgData name="Andrew Sears" userId="dd368754-77ca-4525-aedf-fc05edc9c941" providerId="ADAL" clId="{38DA6CE7-7BDF-4BA6-880C-161DF6FA9615}" dt="2024-06-19T19:11:36.780" v="4271" actId="47"/>
        <pc:sldMkLst>
          <pc:docMk/>
          <pc:sldMk cId="3806174704" sldId="1592"/>
        </pc:sldMkLst>
        <pc:spChg chg="mod ord">
          <ac:chgData name="Andrew Sears" userId="dd368754-77ca-4525-aedf-fc05edc9c941" providerId="ADAL" clId="{38DA6CE7-7BDF-4BA6-880C-161DF6FA9615}" dt="2024-06-18T22:35:02.248" v="44" actId="700"/>
          <ac:spMkLst>
            <pc:docMk/>
            <pc:sldMk cId="3806174704" sldId="1592"/>
            <ac:spMk id="5" creationId="{00000000-0000-0000-0000-000000000000}"/>
          </ac:spMkLst>
        </pc:spChg>
      </pc:sldChg>
      <pc:sldChg chg="add del">
        <pc:chgData name="Andrew Sears" userId="dd368754-77ca-4525-aedf-fc05edc9c941" providerId="ADAL" clId="{38DA6CE7-7BDF-4BA6-880C-161DF6FA9615}" dt="2024-06-18T22:34:42.101" v="41" actId="47"/>
        <pc:sldMkLst>
          <pc:docMk/>
          <pc:sldMk cId="3282080346" sldId="1780"/>
        </pc:sldMkLst>
      </pc:sldChg>
      <pc:sldChg chg="modSp add del mod ord modClrScheme chgLayout">
        <pc:chgData name="Andrew Sears" userId="dd368754-77ca-4525-aedf-fc05edc9c941" providerId="ADAL" clId="{38DA6CE7-7BDF-4BA6-880C-161DF6FA9615}" dt="2024-06-19T19:11:36.780" v="4271" actId="47"/>
        <pc:sldMkLst>
          <pc:docMk/>
          <pc:sldMk cId="4268681504" sldId="1781"/>
        </pc:sldMkLst>
        <pc:spChg chg="mod ord">
          <ac:chgData name="Andrew Sears" userId="dd368754-77ca-4525-aedf-fc05edc9c941" providerId="ADAL" clId="{38DA6CE7-7BDF-4BA6-880C-161DF6FA9615}" dt="2024-06-18T22:35:02.248" v="44" actId="700"/>
          <ac:spMkLst>
            <pc:docMk/>
            <pc:sldMk cId="4268681504" sldId="1781"/>
            <ac:spMk id="2" creationId="{00000000-0000-0000-0000-000000000000}"/>
          </ac:spMkLst>
        </pc:spChg>
      </pc:sldChg>
      <pc:sldChg chg="addSp modSp add del mod ord modClrScheme chgLayout">
        <pc:chgData name="Andrew Sears" userId="dd368754-77ca-4525-aedf-fc05edc9c941" providerId="ADAL" clId="{38DA6CE7-7BDF-4BA6-880C-161DF6FA9615}" dt="2024-06-19T19:11:36.780" v="4271" actId="47"/>
        <pc:sldMkLst>
          <pc:docMk/>
          <pc:sldMk cId="2594899810" sldId="1782"/>
        </pc:sldMkLst>
        <pc:spChg chg="add mod ord">
          <ac:chgData name="Andrew Sears" userId="dd368754-77ca-4525-aedf-fc05edc9c941" providerId="ADAL" clId="{38DA6CE7-7BDF-4BA6-880C-161DF6FA9615}" dt="2024-06-18T22:35:28.510" v="58" actId="6549"/>
          <ac:spMkLst>
            <pc:docMk/>
            <pc:sldMk cId="2594899810" sldId="1782"/>
            <ac:spMk id="2" creationId="{0C9A7801-5665-B453-5C64-771BE74EC681}"/>
          </ac:spMkLst>
        </pc:spChg>
        <pc:spChg chg="mod">
          <ac:chgData name="Andrew Sears" userId="dd368754-77ca-4525-aedf-fc05edc9c941" providerId="ADAL" clId="{38DA6CE7-7BDF-4BA6-880C-161DF6FA9615}" dt="2024-06-18T22:35:22.549" v="56" actId="21"/>
          <ac:spMkLst>
            <pc:docMk/>
            <pc:sldMk cId="2594899810" sldId="1782"/>
            <ac:spMk id="5" creationId="{00000000-0000-0000-0000-000000000000}"/>
          </ac:spMkLst>
        </pc:spChg>
        <pc:picChg chg="mod">
          <ac:chgData name="Andrew Sears" userId="dd368754-77ca-4525-aedf-fc05edc9c941" providerId="ADAL" clId="{38DA6CE7-7BDF-4BA6-880C-161DF6FA9615}" dt="2024-06-18T22:35:30.615" v="59" actId="1076"/>
          <ac:picMkLst>
            <pc:docMk/>
            <pc:sldMk cId="2594899810" sldId="1782"/>
            <ac:picMk id="1027" creationId="{00000000-0000-0000-0000-000000000000}"/>
          </ac:picMkLst>
        </pc:picChg>
      </pc:sldChg>
      <pc:sldChg chg="modSp add mod ord modClrScheme chgLayout">
        <pc:chgData name="Andrew Sears" userId="dd368754-77ca-4525-aedf-fc05edc9c941" providerId="ADAL" clId="{38DA6CE7-7BDF-4BA6-880C-161DF6FA9615}" dt="2024-06-19T14:26:28.698" v="1951"/>
        <pc:sldMkLst>
          <pc:docMk/>
          <pc:sldMk cId="2969605196" sldId="1783"/>
        </pc:sldMkLst>
        <pc:spChg chg="mod ord">
          <ac:chgData name="Andrew Sears" userId="dd368754-77ca-4525-aedf-fc05edc9c941" providerId="ADAL" clId="{38DA6CE7-7BDF-4BA6-880C-161DF6FA9615}" dt="2024-06-18T22:35:02.248" v="44" actId="700"/>
          <ac:spMkLst>
            <pc:docMk/>
            <pc:sldMk cId="2969605196" sldId="1783"/>
            <ac:spMk id="2" creationId="{00000000-0000-0000-0000-000000000000}"/>
          </ac:spMkLst>
        </pc:spChg>
      </pc:sldChg>
      <pc:sldChg chg="modSp add del ord">
        <pc:chgData name="Andrew Sears" userId="dd368754-77ca-4525-aedf-fc05edc9c941" providerId="ADAL" clId="{38DA6CE7-7BDF-4BA6-880C-161DF6FA9615}" dt="2024-06-18T22:46:42.317" v="135" actId="47"/>
        <pc:sldMkLst>
          <pc:docMk/>
          <pc:sldMk cId="1200124702" sldId="1784"/>
        </pc:sldMkLst>
        <pc:spChg chg="mod">
          <ac:chgData name="Andrew Sears" userId="dd368754-77ca-4525-aedf-fc05edc9c941" providerId="ADAL" clId="{38DA6CE7-7BDF-4BA6-880C-161DF6FA9615}" dt="2024-06-18T22:32:52.216" v="1"/>
          <ac:spMkLst>
            <pc:docMk/>
            <pc:sldMk cId="1200124702" sldId="1784"/>
            <ac:spMk id="34" creationId="{00000000-0000-0000-0000-000000000000}"/>
          </ac:spMkLst>
        </pc:spChg>
      </pc:sldChg>
      <pc:sldChg chg="addSp delSp modSp add mod ord modClrScheme chgLayout">
        <pc:chgData name="Andrew Sears" userId="dd368754-77ca-4525-aedf-fc05edc9c941" providerId="ADAL" clId="{38DA6CE7-7BDF-4BA6-880C-161DF6FA9615}" dt="2024-06-19T20:29:59.619" v="4360" actId="1076"/>
        <pc:sldMkLst>
          <pc:docMk/>
          <pc:sldMk cId="3420400608" sldId="1785"/>
        </pc:sldMkLst>
        <pc:spChg chg="mod ord">
          <ac:chgData name="Andrew Sears" userId="dd368754-77ca-4525-aedf-fc05edc9c941" providerId="ADAL" clId="{38DA6CE7-7BDF-4BA6-880C-161DF6FA9615}" dt="2024-06-19T19:03:44.541" v="4020" actId="20577"/>
          <ac:spMkLst>
            <pc:docMk/>
            <pc:sldMk cId="3420400608" sldId="1785"/>
            <ac:spMk id="2" creationId="{00000000-0000-0000-0000-000000000000}"/>
          </ac:spMkLst>
        </pc:spChg>
        <pc:spChg chg="mod">
          <ac:chgData name="Andrew Sears" userId="dd368754-77ca-4525-aedf-fc05edc9c941" providerId="ADAL" clId="{38DA6CE7-7BDF-4BA6-880C-161DF6FA9615}" dt="2024-06-19T20:29:56.207" v="4359" actId="404"/>
          <ac:spMkLst>
            <pc:docMk/>
            <pc:sldMk cId="3420400608" sldId="1785"/>
            <ac:spMk id="3" creationId="{00000000-0000-0000-0000-000000000000}"/>
          </ac:spMkLst>
        </pc:spChg>
        <pc:spChg chg="del">
          <ac:chgData name="Andrew Sears" userId="dd368754-77ca-4525-aedf-fc05edc9c941" providerId="ADAL" clId="{38DA6CE7-7BDF-4BA6-880C-161DF6FA9615}" dt="2024-06-19T20:29:40.354" v="4350" actId="478"/>
          <ac:spMkLst>
            <pc:docMk/>
            <pc:sldMk cId="3420400608" sldId="1785"/>
            <ac:spMk id="4" creationId="{00000000-0000-0000-0000-000000000000}"/>
          </ac:spMkLst>
        </pc:spChg>
        <pc:spChg chg="add del mod ord">
          <ac:chgData name="Andrew Sears" userId="dd368754-77ca-4525-aedf-fc05edc9c941" providerId="ADAL" clId="{38DA6CE7-7BDF-4BA6-880C-161DF6FA9615}" dt="2024-06-19T19:03:29.386" v="4016" actId="700"/>
          <ac:spMkLst>
            <pc:docMk/>
            <pc:sldMk cId="3420400608" sldId="1785"/>
            <ac:spMk id="5" creationId="{2E1C9BEC-4CEF-5EBA-FBFD-FC5435E097AA}"/>
          </ac:spMkLst>
        </pc:spChg>
        <pc:picChg chg="mod">
          <ac:chgData name="Andrew Sears" userId="dd368754-77ca-4525-aedf-fc05edc9c941" providerId="ADAL" clId="{38DA6CE7-7BDF-4BA6-880C-161DF6FA9615}" dt="2024-06-19T20:29:59.619" v="4360" actId="1076"/>
          <ac:picMkLst>
            <pc:docMk/>
            <pc:sldMk cId="3420400608" sldId="1785"/>
            <ac:picMk id="2050" creationId="{00000000-0000-0000-0000-000000000000}"/>
          </ac:picMkLst>
        </pc:picChg>
      </pc:sldChg>
      <pc:sldChg chg="addSp delSp modSp add mod ord modClrScheme chgLayout">
        <pc:chgData name="Andrew Sears" userId="dd368754-77ca-4525-aedf-fc05edc9c941" providerId="ADAL" clId="{38DA6CE7-7BDF-4BA6-880C-161DF6FA9615}" dt="2024-06-19T15:09:32.869" v="3318" actId="6549"/>
        <pc:sldMkLst>
          <pc:docMk/>
          <pc:sldMk cId="3781054007" sldId="1786"/>
        </pc:sldMkLst>
        <pc:spChg chg="add del mod">
          <ac:chgData name="Andrew Sears" userId="dd368754-77ca-4525-aedf-fc05edc9c941" providerId="ADAL" clId="{38DA6CE7-7BDF-4BA6-880C-161DF6FA9615}" dt="2024-06-18T22:47:03.816" v="139" actId="478"/>
          <ac:spMkLst>
            <pc:docMk/>
            <pc:sldMk cId="3781054007" sldId="1786"/>
            <ac:spMk id="3" creationId="{86F6979A-AC34-9A2C-38D2-811F0E882D53}"/>
          </ac:spMkLst>
        </pc:spChg>
        <pc:spChg chg="del mod ord">
          <ac:chgData name="Andrew Sears" userId="dd368754-77ca-4525-aedf-fc05edc9c941" providerId="ADAL" clId="{38DA6CE7-7BDF-4BA6-880C-161DF6FA9615}" dt="2024-06-18T22:47:01.494" v="138" actId="478"/>
          <ac:spMkLst>
            <pc:docMk/>
            <pc:sldMk cId="3781054007" sldId="1786"/>
            <ac:spMk id="34" creationId="{00000000-0000-0000-0000-000000000000}"/>
          </ac:spMkLst>
        </pc:spChg>
        <pc:spChg chg="mod">
          <ac:chgData name="Andrew Sears" userId="dd368754-77ca-4525-aedf-fc05edc9c941" providerId="ADAL" clId="{38DA6CE7-7BDF-4BA6-880C-161DF6FA9615}" dt="2024-06-19T15:09:32.869" v="3318" actId="6549"/>
          <ac:spMkLst>
            <pc:docMk/>
            <pc:sldMk cId="3781054007" sldId="1786"/>
            <ac:spMk id="39" creationId="{00000000-0000-0000-0000-000000000000}"/>
          </ac:spMkLst>
        </pc:spChg>
        <pc:spChg chg="add del">
          <ac:chgData name="Andrew Sears" userId="dd368754-77ca-4525-aedf-fc05edc9c941" providerId="ADAL" clId="{38DA6CE7-7BDF-4BA6-880C-161DF6FA9615}" dt="2024-06-18T22:46:56.954" v="137" actId="478"/>
          <ac:spMkLst>
            <pc:docMk/>
            <pc:sldMk cId="3781054007" sldId="1786"/>
            <ac:spMk id="42" creationId="{00000000-0000-0000-0000-000000000000}"/>
          </ac:spMkLst>
        </pc:spChg>
      </pc:sldChg>
      <pc:sldChg chg="modSp add del mod ord modClrScheme chgLayout">
        <pc:chgData name="Andrew Sears" userId="dd368754-77ca-4525-aedf-fc05edc9c941" providerId="ADAL" clId="{38DA6CE7-7BDF-4BA6-880C-161DF6FA9615}" dt="2024-06-19T19:11:36.780" v="4271" actId="47"/>
        <pc:sldMkLst>
          <pc:docMk/>
          <pc:sldMk cId="4234575426" sldId="1787"/>
        </pc:sldMkLst>
        <pc:spChg chg="mod ord">
          <ac:chgData name="Andrew Sears" userId="dd368754-77ca-4525-aedf-fc05edc9c941" providerId="ADAL" clId="{38DA6CE7-7BDF-4BA6-880C-161DF6FA9615}" dt="2024-06-18T22:36:09.345" v="65" actId="404"/>
          <ac:spMkLst>
            <pc:docMk/>
            <pc:sldMk cId="4234575426" sldId="1787"/>
            <ac:spMk id="12" creationId="{00000000-0000-0000-0000-000000000000}"/>
          </ac:spMkLst>
        </pc:spChg>
      </pc:sldChg>
      <pc:sldChg chg="modSp add del mod modClrScheme chgLayout">
        <pc:chgData name="Andrew Sears" userId="dd368754-77ca-4525-aedf-fc05edc9c941" providerId="ADAL" clId="{38DA6CE7-7BDF-4BA6-880C-161DF6FA9615}" dt="2024-06-19T18:51:43.905" v="3525" actId="47"/>
        <pc:sldMkLst>
          <pc:docMk/>
          <pc:sldMk cId="2153188118" sldId="1788"/>
        </pc:sldMkLst>
        <pc:spChg chg="mod ord">
          <ac:chgData name="Andrew Sears" userId="dd368754-77ca-4525-aedf-fc05edc9c941" providerId="ADAL" clId="{38DA6CE7-7BDF-4BA6-880C-161DF6FA9615}" dt="2024-06-18T22:35:02.248" v="44" actId="700"/>
          <ac:spMkLst>
            <pc:docMk/>
            <pc:sldMk cId="2153188118" sldId="1788"/>
            <ac:spMk id="2" creationId="{00000000-0000-0000-0000-000000000000}"/>
          </ac:spMkLst>
        </pc:spChg>
        <pc:spChg chg="mod ord">
          <ac:chgData name="Andrew Sears" userId="dd368754-77ca-4525-aedf-fc05edc9c941" providerId="ADAL" clId="{38DA6CE7-7BDF-4BA6-880C-161DF6FA9615}" dt="2024-06-19T18:51:17.716" v="3523" actId="20577"/>
          <ac:spMkLst>
            <pc:docMk/>
            <pc:sldMk cId="2153188118" sldId="1788"/>
            <ac:spMk id="3" creationId="{00000000-0000-0000-0000-000000000000}"/>
          </ac:spMkLst>
        </pc:spChg>
      </pc:sldChg>
      <pc:sldChg chg="modSp add del mod ord modClrScheme chgLayout">
        <pc:chgData name="Andrew Sears" userId="dd368754-77ca-4525-aedf-fc05edc9c941" providerId="ADAL" clId="{38DA6CE7-7BDF-4BA6-880C-161DF6FA9615}" dt="2024-06-19T19:11:36.780" v="4271" actId="47"/>
        <pc:sldMkLst>
          <pc:docMk/>
          <pc:sldMk cId="2003294538" sldId="1789"/>
        </pc:sldMkLst>
        <pc:spChg chg="mod ord">
          <ac:chgData name="Andrew Sears" userId="dd368754-77ca-4525-aedf-fc05edc9c941" providerId="ADAL" clId="{38DA6CE7-7BDF-4BA6-880C-161DF6FA9615}" dt="2024-06-18T22:35:02.248" v="44" actId="700"/>
          <ac:spMkLst>
            <pc:docMk/>
            <pc:sldMk cId="2003294538" sldId="1789"/>
            <ac:spMk id="6" creationId="{4D80FE9C-F699-4369-8572-1385352F7C4D}"/>
          </ac:spMkLst>
        </pc:spChg>
        <pc:spChg chg="mod ord">
          <ac:chgData name="Andrew Sears" userId="dd368754-77ca-4525-aedf-fc05edc9c941" providerId="ADAL" clId="{38DA6CE7-7BDF-4BA6-880C-161DF6FA9615}" dt="2024-06-18T22:36:25.231" v="67" actId="1076"/>
          <ac:spMkLst>
            <pc:docMk/>
            <pc:sldMk cId="2003294538" sldId="1789"/>
            <ac:spMk id="9" creationId="{22EE7676-E342-41FE-9A1D-277B85C60DF0}"/>
          </ac:spMkLst>
        </pc:spChg>
      </pc:sldChg>
      <pc:sldChg chg="delSp modSp add del mod modClrScheme chgLayout">
        <pc:chgData name="Andrew Sears" userId="dd368754-77ca-4525-aedf-fc05edc9c941" providerId="ADAL" clId="{38DA6CE7-7BDF-4BA6-880C-161DF6FA9615}" dt="2024-06-19T19:11:36.780" v="4271" actId="47"/>
        <pc:sldMkLst>
          <pc:docMk/>
          <pc:sldMk cId="2773004098" sldId="1795"/>
        </pc:sldMkLst>
        <pc:spChg chg="mod ord">
          <ac:chgData name="Andrew Sears" userId="dd368754-77ca-4525-aedf-fc05edc9c941" providerId="ADAL" clId="{38DA6CE7-7BDF-4BA6-880C-161DF6FA9615}" dt="2024-06-18T22:35:02.248" v="44" actId="700"/>
          <ac:spMkLst>
            <pc:docMk/>
            <pc:sldMk cId="2773004098" sldId="1795"/>
            <ac:spMk id="3" creationId="{780CADA2-C9EA-42FC-A022-8EC3402F8ABB}"/>
          </ac:spMkLst>
        </pc:spChg>
        <pc:spChg chg="del">
          <ac:chgData name="Andrew Sears" userId="dd368754-77ca-4525-aedf-fc05edc9c941" providerId="ADAL" clId="{38DA6CE7-7BDF-4BA6-880C-161DF6FA9615}" dt="2024-06-18T22:35:02.248" v="44" actId="700"/>
          <ac:spMkLst>
            <pc:docMk/>
            <pc:sldMk cId="2773004098" sldId="1795"/>
            <ac:spMk id="5" creationId="{39520941-20EC-4F15-9EBF-3129936577ED}"/>
          </ac:spMkLst>
        </pc:spChg>
      </pc:sldChg>
      <pc:sldChg chg="modSp add del mod modClrScheme chgLayout">
        <pc:chgData name="Andrew Sears" userId="dd368754-77ca-4525-aedf-fc05edc9c941" providerId="ADAL" clId="{38DA6CE7-7BDF-4BA6-880C-161DF6FA9615}" dt="2024-06-19T15:13:16.142" v="3408" actId="47"/>
        <pc:sldMkLst>
          <pc:docMk/>
          <pc:sldMk cId="2174026781" sldId="1797"/>
        </pc:sldMkLst>
        <pc:spChg chg="mod ord">
          <ac:chgData name="Andrew Sears" userId="dd368754-77ca-4525-aedf-fc05edc9c941" providerId="ADAL" clId="{38DA6CE7-7BDF-4BA6-880C-161DF6FA9615}" dt="2024-06-18T22:35:02.248" v="44" actId="700"/>
          <ac:spMkLst>
            <pc:docMk/>
            <pc:sldMk cId="2174026781" sldId="1797"/>
            <ac:spMk id="4" creationId="{BB8B1E1D-80ED-4010-ADDB-F7175C533DE4}"/>
          </ac:spMkLst>
        </pc:spChg>
      </pc:sldChg>
      <pc:sldChg chg="modSp add del mod modClrScheme chgLayout">
        <pc:chgData name="Andrew Sears" userId="dd368754-77ca-4525-aedf-fc05edc9c941" providerId="ADAL" clId="{38DA6CE7-7BDF-4BA6-880C-161DF6FA9615}" dt="2024-06-19T19:11:36.780" v="4271" actId="47"/>
        <pc:sldMkLst>
          <pc:docMk/>
          <pc:sldMk cId="3872574776" sldId="1798"/>
        </pc:sldMkLst>
        <pc:spChg chg="mod ord">
          <ac:chgData name="Andrew Sears" userId="dd368754-77ca-4525-aedf-fc05edc9c941" providerId="ADAL" clId="{38DA6CE7-7BDF-4BA6-880C-161DF6FA9615}" dt="2024-06-18T22:35:02.248" v="44" actId="700"/>
          <ac:spMkLst>
            <pc:docMk/>
            <pc:sldMk cId="3872574776" sldId="1798"/>
            <ac:spMk id="5" creationId="{00000000-0000-0000-0000-000000000000}"/>
          </ac:spMkLst>
        </pc:spChg>
      </pc:sldChg>
      <pc:sldChg chg="addSp modSp add del mod modClrScheme chgLayout">
        <pc:chgData name="Andrew Sears" userId="dd368754-77ca-4525-aedf-fc05edc9c941" providerId="ADAL" clId="{38DA6CE7-7BDF-4BA6-880C-161DF6FA9615}" dt="2024-06-19T19:11:36.780" v="4271" actId="47"/>
        <pc:sldMkLst>
          <pc:docMk/>
          <pc:sldMk cId="1869538844" sldId="1799"/>
        </pc:sldMkLst>
        <pc:spChg chg="add mod ord">
          <ac:chgData name="Andrew Sears" userId="dd368754-77ca-4525-aedf-fc05edc9c941" providerId="ADAL" clId="{38DA6CE7-7BDF-4BA6-880C-161DF6FA9615}" dt="2024-06-18T22:35:02.248" v="44" actId="700"/>
          <ac:spMkLst>
            <pc:docMk/>
            <pc:sldMk cId="1869538844" sldId="1799"/>
            <ac:spMk id="2" creationId="{36FE9EBC-9C82-968F-C571-6573F6CDA81E}"/>
          </ac:spMkLst>
        </pc:spChg>
      </pc:sldChg>
      <pc:sldChg chg="addSp modSp add del mod modClrScheme chgLayout">
        <pc:chgData name="Andrew Sears" userId="dd368754-77ca-4525-aedf-fc05edc9c941" providerId="ADAL" clId="{38DA6CE7-7BDF-4BA6-880C-161DF6FA9615}" dt="2024-06-19T19:11:36.780" v="4271" actId="47"/>
        <pc:sldMkLst>
          <pc:docMk/>
          <pc:sldMk cId="1727690943" sldId="1800"/>
        </pc:sldMkLst>
        <pc:spChg chg="add mod ord">
          <ac:chgData name="Andrew Sears" userId="dd368754-77ca-4525-aedf-fc05edc9c941" providerId="ADAL" clId="{38DA6CE7-7BDF-4BA6-880C-161DF6FA9615}" dt="2024-06-18T22:35:02.248" v="44" actId="700"/>
          <ac:spMkLst>
            <pc:docMk/>
            <pc:sldMk cId="1727690943" sldId="1800"/>
            <ac:spMk id="6" creationId="{B3FF1120-7EA9-7910-2470-E7A43CC202F8}"/>
          </ac:spMkLst>
        </pc:spChg>
      </pc:sldChg>
      <pc:sldChg chg="addSp modSp add del mod modClrScheme chgLayout">
        <pc:chgData name="Andrew Sears" userId="dd368754-77ca-4525-aedf-fc05edc9c941" providerId="ADAL" clId="{38DA6CE7-7BDF-4BA6-880C-161DF6FA9615}" dt="2024-06-19T19:11:36.780" v="4271" actId="47"/>
        <pc:sldMkLst>
          <pc:docMk/>
          <pc:sldMk cId="4087985881" sldId="1802"/>
        </pc:sldMkLst>
        <pc:spChg chg="add mod ord">
          <ac:chgData name="Andrew Sears" userId="dd368754-77ca-4525-aedf-fc05edc9c941" providerId="ADAL" clId="{38DA6CE7-7BDF-4BA6-880C-161DF6FA9615}" dt="2024-06-18T22:35:02.248" v="44" actId="700"/>
          <ac:spMkLst>
            <pc:docMk/>
            <pc:sldMk cId="4087985881" sldId="1802"/>
            <ac:spMk id="3" creationId="{297171F1-8971-5B71-056D-6E5826DF1454}"/>
          </ac:spMkLst>
        </pc:spChg>
      </pc:sldChg>
      <pc:sldChg chg="add del">
        <pc:chgData name="Andrew Sears" userId="dd368754-77ca-4525-aedf-fc05edc9c941" providerId="ADAL" clId="{38DA6CE7-7BDF-4BA6-880C-161DF6FA9615}" dt="2024-06-19T19:11:36.780" v="4271" actId="47"/>
        <pc:sldMkLst>
          <pc:docMk/>
          <pc:sldMk cId="1009590754" sldId="1803"/>
        </pc:sldMkLst>
      </pc:sldChg>
      <pc:sldChg chg="modSp add del mod modClrScheme chgLayout">
        <pc:chgData name="Andrew Sears" userId="dd368754-77ca-4525-aedf-fc05edc9c941" providerId="ADAL" clId="{38DA6CE7-7BDF-4BA6-880C-161DF6FA9615}" dt="2024-06-19T19:11:36.780" v="4271" actId="47"/>
        <pc:sldMkLst>
          <pc:docMk/>
          <pc:sldMk cId="188482352" sldId="1804"/>
        </pc:sldMkLst>
        <pc:spChg chg="mod ord">
          <ac:chgData name="Andrew Sears" userId="dd368754-77ca-4525-aedf-fc05edc9c941" providerId="ADAL" clId="{38DA6CE7-7BDF-4BA6-880C-161DF6FA9615}" dt="2024-06-18T22:35:02.248" v="44" actId="700"/>
          <ac:spMkLst>
            <pc:docMk/>
            <pc:sldMk cId="188482352" sldId="1804"/>
            <ac:spMk id="6" creationId="{5BF57908-9083-43C9-A70C-362E8B9622F0}"/>
          </ac:spMkLst>
        </pc:spChg>
      </pc:sldChg>
      <pc:sldChg chg="modSp add del mod modClrScheme chgLayout">
        <pc:chgData name="Andrew Sears" userId="dd368754-77ca-4525-aedf-fc05edc9c941" providerId="ADAL" clId="{38DA6CE7-7BDF-4BA6-880C-161DF6FA9615}" dt="2024-06-19T19:11:36.780" v="4271" actId="47"/>
        <pc:sldMkLst>
          <pc:docMk/>
          <pc:sldMk cId="1722315941" sldId="1805"/>
        </pc:sldMkLst>
        <pc:spChg chg="mod ord">
          <ac:chgData name="Andrew Sears" userId="dd368754-77ca-4525-aedf-fc05edc9c941" providerId="ADAL" clId="{38DA6CE7-7BDF-4BA6-880C-161DF6FA9615}" dt="2024-06-18T22:35:02.248" v="44" actId="700"/>
          <ac:spMkLst>
            <pc:docMk/>
            <pc:sldMk cId="1722315941" sldId="1805"/>
            <ac:spMk id="4" creationId="{9C6431AB-F067-4343-BF2C-C8C83A86AE8E}"/>
          </ac:spMkLst>
        </pc:spChg>
      </pc:sldChg>
      <pc:sldChg chg="modSp add del mod modClrScheme chgLayout">
        <pc:chgData name="Andrew Sears" userId="dd368754-77ca-4525-aedf-fc05edc9c941" providerId="ADAL" clId="{38DA6CE7-7BDF-4BA6-880C-161DF6FA9615}" dt="2024-06-19T19:11:36.780" v="4271" actId="47"/>
        <pc:sldMkLst>
          <pc:docMk/>
          <pc:sldMk cId="2416859907" sldId="1807"/>
        </pc:sldMkLst>
        <pc:spChg chg="mod ord">
          <ac:chgData name="Andrew Sears" userId="dd368754-77ca-4525-aedf-fc05edc9c941" providerId="ADAL" clId="{38DA6CE7-7BDF-4BA6-880C-161DF6FA9615}" dt="2024-06-18T22:35:02.248" v="44" actId="700"/>
          <ac:spMkLst>
            <pc:docMk/>
            <pc:sldMk cId="2416859907" sldId="1807"/>
            <ac:spMk id="5" creationId="{00000000-0000-0000-0000-000000000000}"/>
          </ac:spMkLst>
        </pc:spChg>
      </pc:sldChg>
      <pc:sldChg chg="modSp add del mod modClrScheme chgLayout">
        <pc:chgData name="Andrew Sears" userId="dd368754-77ca-4525-aedf-fc05edc9c941" providerId="ADAL" clId="{38DA6CE7-7BDF-4BA6-880C-161DF6FA9615}" dt="2024-06-19T19:11:36.780" v="4271" actId="47"/>
        <pc:sldMkLst>
          <pc:docMk/>
          <pc:sldMk cId="3004362752" sldId="1808"/>
        </pc:sldMkLst>
        <pc:spChg chg="mod ord">
          <ac:chgData name="Andrew Sears" userId="dd368754-77ca-4525-aedf-fc05edc9c941" providerId="ADAL" clId="{38DA6CE7-7BDF-4BA6-880C-161DF6FA9615}" dt="2024-06-18T22:35:02.248" v="44" actId="700"/>
          <ac:spMkLst>
            <pc:docMk/>
            <pc:sldMk cId="3004362752" sldId="1808"/>
            <ac:spMk id="5" creationId="{00000000-0000-0000-0000-000000000000}"/>
          </ac:spMkLst>
        </pc:spChg>
      </pc:sldChg>
      <pc:sldChg chg="modSp add del mod modClrScheme chgLayout">
        <pc:chgData name="Andrew Sears" userId="dd368754-77ca-4525-aedf-fc05edc9c941" providerId="ADAL" clId="{38DA6CE7-7BDF-4BA6-880C-161DF6FA9615}" dt="2024-06-19T19:11:36.780" v="4271" actId="47"/>
        <pc:sldMkLst>
          <pc:docMk/>
          <pc:sldMk cId="1320801658" sldId="1809"/>
        </pc:sldMkLst>
        <pc:spChg chg="mod ord">
          <ac:chgData name="Andrew Sears" userId="dd368754-77ca-4525-aedf-fc05edc9c941" providerId="ADAL" clId="{38DA6CE7-7BDF-4BA6-880C-161DF6FA9615}" dt="2024-06-18T22:35:02.248" v="44" actId="700"/>
          <ac:spMkLst>
            <pc:docMk/>
            <pc:sldMk cId="1320801658" sldId="1809"/>
            <ac:spMk id="5" creationId="{00000000-0000-0000-0000-000000000000}"/>
          </ac:spMkLst>
        </pc:spChg>
      </pc:sldChg>
      <pc:sldChg chg="modSp add del mod modClrScheme chgLayout">
        <pc:chgData name="Andrew Sears" userId="dd368754-77ca-4525-aedf-fc05edc9c941" providerId="ADAL" clId="{38DA6CE7-7BDF-4BA6-880C-161DF6FA9615}" dt="2024-06-19T19:11:36.780" v="4271" actId="47"/>
        <pc:sldMkLst>
          <pc:docMk/>
          <pc:sldMk cId="3791230528" sldId="1810"/>
        </pc:sldMkLst>
        <pc:spChg chg="mod ord">
          <ac:chgData name="Andrew Sears" userId="dd368754-77ca-4525-aedf-fc05edc9c941" providerId="ADAL" clId="{38DA6CE7-7BDF-4BA6-880C-161DF6FA9615}" dt="2024-06-18T22:35:02.248" v="44" actId="700"/>
          <ac:spMkLst>
            <pc:docMk/>
            <pc:sldMk cId="3791230528" sldId="1810"/>
            <ac:spMk id="5" creationId="{00000000-0000-0000-0000-000000000000}"/>
          </ac:spMkLst>
        </pc:spChg>
      </pc:sldChg>
      <pc:sldChg chg="modSp add del mod modClrScheme chgLayout">
        <pc:chgData name="Andrew Sears" userId="dd368754-77ca-4525-aedf-fc05edc9c941" providerId="ADAL" clId="{38DA6CE7-7BDF-4BA6-880C-161DF6FA9615}" dt="2024-06-19T19:11:36.780" v="4271" actId="47"/>
        <pc:sldMkLst>
          <pc:docMk/>
          <pc:sldMk cId="591384065" sldId="1812"/>
        </pc:sldMkLst>
        <pc:spChg chg="mod ord">
          <ac:chgData name="Andrew Sears" userId="dd368754-77ca-4525-aedf-fc05edc9c941" providerId="ADAL" clId="{38DA6CE7-7BDF-4BA6-880C-161DF6FA9615}" dt="2024-06-18T22:35:02.248" v="44" actId="700"/>
          <ac:spMkLst>
            <pc:docMk/>
            <pc:sldMk cId="591384065" sldId="1812"/>
            <ac:spMk id="2" creationId="{61C0E88D-6927-45BC-B2BB-11A3F456C401}"/>
          </ac:spMkLst>
        </pc:spChg>
        <pc:spChg chg="mod ord">
          <ac:chgData name="Andrew Sears" userId="dd368754-77ca-4525-aedf-fc05edc9c941" providerId="ADAL" clId="{38DA6CE7-7BDF-4BA6-880C-161DF6FA9615}" dt="2024-06-18T22:35:02.248" v="44" actId="700"/>
          <ac:spMkLst>
            <pc:docMk/>
            <pc:sldMk cId="591384065" sldId="1812"/>
            <ac:spMk id="3" creationId="{71433E00-BA84-4EFA-8956-6961F784ED05}"/>
          </ac:spMkLst>
        </pc:spChg>
      </pc:sldChg>
      <pc:sldChg chg="addSp modSp add del mod modClrScheme chgLayout">
        <pc:chgData name="Andrew Sears" userId="dd368754-77ca-4525-aedf-fc05edc9c941" providerId="ADAL" clId="{38DA6CE7-7BDF-4BA6-880C-161DF6FA9615}" dt="2024-06-19T19:11:36.780" v="4271" actId="47"/>
        <pc:sldMkLst>
          <pc:docMk/>
          <pc:sldMk cId="945523009" sldId="1813"/>
        </pc:sldMkLst>
        <pc:spChg chg="add mod ord">
          <ac:chgData name="Andrew Sears" userId="dd368754-77ca-4525-aedf-fc05edc9c941" providerId="ADAL" clId="{38DA6CE7-7BDF-4BA6-880C-161DF6FA9615}" dt="2024-06-18T22:35:02.248" v="44" actId="700"/>
          <ac:spMkLst>
            <pc:docMk/>
            <pc:sldMk cId="945523009" sldId="1813"/>
            <ac:spMk id="2" creationId="{7AEB1334-F682-94A8-16CD-44DFC4858B17}"/>
          </ac:spMkLst>
        </pc:spChg>
      </pc:sldChg>
      <pc:sldChg chg="modSp add del mod modClrScheme chgLayout">
        <pc:chgData name="Andrew Sears" userId="dd368754-77ca-4525-aedf-fc05edc9c941" providerId="ADAL" clId="{38DA6CE7-7BDF-4BA6-880C-161DF6FA9615}" dt="2024-06-19T19:11:36.780" v="4271" actId="47"/>
        <pc:sldMkLst>
          <pc:docMk/>
          <pc:sldMk cId="70881715" sldId="1814"/>
        </pc:sldMkLst>
        <pc:spChg chg="mod ord">
          <ac:chgData name="Andrew Sears" userId="dd368754-77ca-4525-aedf-fc05edc9c941" providerId="ADAL" clId="{38DA6CE7-7BDF-4BA6-880C-161DF6FA9615}" dt="2024-06-18T22:35:02.248" v="44" actId="700"/>
          <ac:spMkLst>
            <pc:docMk/>
            <pc:sldMk cId="70881715" sldId="1814"/>
            <ac:spMk id="5" creationId="{00000000-0000-0000-0000-000000000000}"/>
          </ac:spMkLst>
        </pc:spChg>
      </pc:sldChg>
      <pc:sldChg chg="modSp add del mod modClrScheme chgLayout">
        <pc:chgData name="Andrew Sears" userId="dd368754-77ca-4525-aedf-fc05edc9c941" providerId="ADAL" clId="{38DA6CE7-7BDF-4BA6-880C-161DF6FA9615}" dt="2024-06-19T19:11:36.780" v="4271" actId="47"/>
        <pc:sldMkLst>
          <pc:docMk/>
          <pc:sldMk cId="3465812117" sldId="1816"/>
        </pc:sldMkLst>
        <pc:spChg chg="mod ord">
          <ac:chgData name="Andrew Sears" userId="dd368754-77ca-4525-aedf-fc05edc9c941" providerId="ADAL" clId="{38DA6CE7-7BDF-4BA6-880C-161DF6FA9615}" dt="2024-06-18T22:35:02.248" v="44" actId="700"/>
          <ac:spMkLst>
            <pc:docMk/>
            <pc:sldMk cId="3465812117" sldId="1816"/>
            <ac:spMk id="5" creationId="{00000000-0000-0000-0000-000000000000}"/>
          </ac:spMkLst>
        </pc:spChg>
      </pc:sldChg>
      <pc:sldChg chg="modSp add del mod modClrScheme chgLayout">
        <pc:chgData name="Andrew Sears" userId="dd368754-77ca-4525-aedf-fc05edc9c941" providerId="ADAL" clId="{38DA6CE7-7BDF-4BA6-880C-161DF6FA9615}" dt="2024-06-19T19:11:36.780" v="4271" actId="47"/>
        <pc:sldMkLst>
          <pc:docMk/>
          <pc:sldMk cId="1059494949" sldId="1817"/>
        </pc:sldMkLst>
        <pc:spChg chg="mod ord">
          <ac:chgData name="Andrew Sears" userId="dd368754-77ca-4525-aedf-fc05edc9c941" providerId="ADAL" clId="{38DA6CE7-7BDF-4BA6-880C-161DF6FA9615}" dt="2024-06-18T22:35:02.248" v="44" actId="700"/>
          <ac:spMkLst>
            <pc:docMk/>
            <pc:sldMk cId="1059494949" sldId="1817"/>
            <ac:spMk id="5" creationId="{00000000-0000-0000-0000-000000000000}"/>
          </ac:spMkLst>
        </pc:spChg>
      </pc:sldChg>
      <pc:sldChg chg="modSp add del mod modClrScheme chgLayout">
        <pc:chgData name="Andrew Sears" userId="dd368754-77ca-4525-aedf-fc05edc9c941" providerId="ADAL" clId="{38DA6CE7-7BDF-4BA6-880C-161DF6FA9615}" dt="2024-06-19T19:11:36.780" v="4271" actId="47"/>
        <pc:sldMkLst>
          <pc:docMk/>
          <pc:sldMk cId="1524368634" sldId="1818"/>
        </pc:sldMkLst>
        <pc:spChg chg="mod ord">
          <ac:chgData name="Andrew Sears" userId="dd368754-77ca-4525-aedf-fc05edc9c941" providerId="ADAL" clId="{38DA6CE7-7BDF-4BA6-880C-161DF6FA9615}" dt="2024-06-18T22:35:02.248" v="44" actId="700"/>
          <ac:spMkLst>
            <pc:docMk/>
            <pc:sldMk cId="1524368634" sldId="1818"/>
            <ac:spMk id="5" creationId="{00000000-0000-0000-0000-000000000000}"/>
          </ac:spMkLst>
        </pc:spChg>
      </pc:sldChg>
      <pc:sldChg chg="modSp add del mod modClrScheme chgLayout">
        <pc:chgData name="Andrew Sears" userId="dd368754-77ca-4525-aedf-fc05edc9c941" providerId="ADAL" clId="{38DA6CE7-7BDF-4BA6-880C-161DF6FA9615}" dt="2024-06-19T19:11:36.780" v="4271" actId="47"/>
        <pc:sldMkLst>
          <pc:docMk/>
          <pc:sldMk cId="1241314412" sldId="1820"/>
        </pc:sldMkLst>
        <pc:spChg chg="mod ord">
          <ac:chgData name="Andrew Sears" userId="dd368754-77ca-4525-aedf-fc05edc9c941" providerId="ADAL" clId="{38DA6CE7-7BDF-4BA6-880C-161DF6FA9615}" dt="2024-06-18T22:35:02.248" v="44" actId="700"/>
          <ac:spMkLst>
            <pc:docMk/>
            <pc:sldMk cId="1241314412" sldId="1820"/>
            <ac:spMk id="5" creationId="{00000000-0000-0000-0000-000000000000}"/>
          </ac:spMkLst>
        </pc:spChg>
      </pc:sldChg>
      <pc:sldChg chg="modSp add del mod modClrScheme chgLayout">
        <pc:chgData name="Andrew Sears" userId="dd368754-77ca-4525-aedf-fc05edc9c941" providerId="ADAL" clId="{38DA6CE7-7BDF-4BA6-880C-161DF6FA9615}" dt="2024-06-19T19:11:36.780" v="4271" actId="47"/>
        <pc:sldMkLst>
          <pc:docMk/>
          <pc:sldMk cId="156688288" sldId="1821"/>
        </pc:sldMkLst>
        <pc:spChg chg="mod ord">
          <ac:chgData name="Andrew Sears" userId="dd368754-77ca-4525-aedf-fc05edc9c941" providerId="ADAL" clId="{38DA6CE7-7BDF-4BA6-880C-161DF6FA9615}" dt="2024-06-18T22:35:02.248" v="44" actId="700"/>
          <ac:spMkLst>
            <pc:docMk/>
            <pc:sldMk cId="156688288" sldId="1821"/>
            <ac:spMk id="2" creationId="{3B7B8409-5EE1-4822-9465-40459360D391}"/>
          </ac:spMkLst>
        </pc:spChg>
        <pc:graphicFrameChg chg="mod ord">
          <ac:chgData name="Andrew Sears" userId="dd368754-77ca-4525-aedf-fc05edc9c941" providerId="ADAL" clId="{38DA6CE7-7BDF-4BA6-880C-161DF6FA9615}" dt="2024-06-18T22:35:02.248" v="44" actId="700"/>
          <ac:graphicFrameMkLst>
            <pc:docMk/>
            <pc:sldMk cId="156688288" sldId="1821"/>
            <ac:graphicFrameMk id="4" creationId="{76837B49-F2B5-420E-90F5-FA48D32DED2C}"/>
          </ac:graphicFrameMkLst>
        </pc:graphicFrameChg>
      </pc:sldChg>
      <pc:sldChg chg="modSp add del mod modClrScheme chgLayout">
        <pc:chgData name="Andrew Sears" userId="dd368754-77ca-4525-aedf-fc05edc9c941" providerId="ADAL" clId="{38DA6CE7-7BDF-4BA6-880C-161DF6FA9615}" dt="2024-06-19T19:11:36.780" v="4271" actId="47"/>
        <pc:sldMkLst>
          <pc:docMk/>
          <pc:sldMk cId="214255431" sldId="1822"/>
        </pc:sldMkLst>
        <pc:spChg chg="mod ord">
          <ac:chgData name="Andrew Sears" userId="dd368754-77ca-4525-aedf-fc05edc9c941" providerId="ADAL" clId="{38DA6CE7-7BDF-4BA6-880C-161DF6FA9615}" dt="2024-06-18T22:35:02.248" v="44" actId="700"/>
          <ac:spMkLst>
            <pc:docMk/>
            <pc:sldMk cId="214255431" sldId="1822"/>
            <ac:spMk id="2" creationId="{B23DC5B3-281A-40F4-A3E5-6517670B5F98}"/>
          </ac:spMkLst>
        </pc:spChg>
      </pc:sldChg>
      <pc:sldChg chg="modSp add del mod modClrScheme chgLayout">
        <pc:chgData name="Andrew Sears" userId="dd368754-77ca-4525-aedf-fc05edc9c941" providerId="ADAL" clId="{38DA6CE7-7BDF-4BA6-880C-161DF6FA9615}" dt="2024-06-19T19:11:36.780" v="4271" actId="47"/>
        <pc:sldMkLst>
          <pc:docMk/>
          <pc:sldMk cId="3444993430" sldId="1823"/>
        </pc:sldMkLst>
        <pc:spChg chg="mod ord">
          <ac:chgData name="Andrew Sears" userId="dd368754-77ca-4525-aedf-fc05edc9c941" providerId="ADAL" clId="{38DA6CE7-7BDF-4BA6-880C-161DF6FA9615}" dt="2024-06-18T22:35:02.248" v="44" actId="700"/>
          <ac:spMkLst>
            <pc:docMk/>
            <pc:sldMk cId="3444993430" sldId="1823"/>
            <ac:spMk id="5" creationId="{00000000-0000-0000-0000-000000000000}"/>
          </ac:spMkLst>
        </pc:spChg>
      </pc:sldChg>
      <pc:sldChg chg="modSp add del mod modClrScheme chgLayout">
        <pc:chgData name="Andrew Sears" userId="dd368754-77ca-4525-aedf-fc05edc9c941" providerId="ADAL" clId="{38DA6CE7-7BDF-4BA6-880C-161DF6FA9615}" dt="2024-06-19T19:11:36.780" v="4271" actId="47"/>
        <pc:sldMkLst>
          <pc:docMk/>
          <pc:sldMk cId="3107239571" sldId="1824"/>
        </pc:sldMkLst>
        <pc:spChg chg="mod ord">
          <ac:chgData name="Andrew Sears" userId="dd368754-77ca-4525-aedf-fc05edc9c941" providerId="ADAL" clId="{38DA6CE7-7BDF-4BA6-880C-161DF6FA9615}" dt="2024-06-18T22:35:02.248" v="44" actId="700"/>
          <ac:spMkLst>
            <pc:docMk/>
            <pc:sldMk cId="3107239571" sldId="1824"/>
            <ac:spMk id="5" creationId="{00000000-0000-0000-0000-000000000000}"/>
          </ac:spMkLst>
        </pc:spChg>
      </pc:sldChg>
      <pc:sldChg chg="modSp add del mod modClrScheme chgLayout">
        <pc:chgData name="Andrew Sears" userId="dd368754-77ca-4525-aedf-fc05edc9c941" providerId="ADAL" clId="{38DA6CE7-7BDF-4BA6-880C-161DF6FA9615}" dt="2024-06-19T19:11:36.780" v="4271" actId="47"/>
        <pc:sldMkLst>
          <pc:docMk/>
          <pc:sldMk cId="2970627838" sldId="1825"/>
        </pc:sldMkLst>
        <pc:spChg chg="mod ord">
          <ac:chgData name="Andrew Sears" userId="dd368754-77ca-4525-aedf-fc05edc9c941" providerId="ADAL" clId="{38DA6CE7-7BDF-4BA6-880C-161DF6FA9615}" dt="2024-06-18T22:35:02.248" v="44" actId="700"/>
          <ac:spMkLst>
            <pc:docMk/>
            <pc:sldMk cId="2970627838" sldId="1825"/>
            <ac:spMk id="3" creationId="{644A9D5A-6E27-43E9-A738-3D36F23BC9D8}"/>
          </ac:spMkLst>
        </pc:spChg>
        <pc:spChg chg="mod ord">
          <ac:chgData name="Andrew Sears" userId="dd368754-77ca-4525-aedf-fc05edc9c941" providerId="ADAL" clId="{38DA6CE7-7BDF-4BA6-880C-161DF6FA9615}" dt="2024-06-18T22:35:02.248" v="44" actId="700"/>
          <ac:spMkLst>
            <pc:docMk/>
            <pc:sldMk cId="2970627838" sldId="1825"/>
            <ac:spMk id="4" creationId="{C1540CCA-C4CD-4D1A-BAA7-60B4677B6382}"/>
          </ac:spMkLst>
        </pc:spChg>
      </pc:sldChg>
      <pc:sldChg chg="modSp add del mod modClrScheme chgLayout">
        <pc:chgData name="Andrew Sears" userId="dd368754-77ca-4525-aedf-fc05edc9c941" providerId="ADAL" clId="{38DA6CE7-7BDF-4BA6-880C-161DF6FA9615}" dt="2024-06-19T19:11:36.780" v="4271" actId="47"/>
        <pc:sldMkLst>
          <pc:docMk/>
          <pc:sldMk cId="1986475391" sldId="1826"/>
        </pc:sldMkLst>
        <pc:spChg chg="mod ord">
          <ac:chgData name="Andrew Sears" userId="dd368754-77ca-4525-aedf-fc05edc9c941" providerId="ADAL" clId="{38DA6CE7-7BDF-4BA6-880C-161DF6FA9615}" dt="2024-06-18T22:35:02.248" v="44" actId="700"/>
          <ac:spMkLst>
            <pc:docMk/>
            <pc:sldMk cId="1986475391" sldId="1826"/>
            <ac:spMk id="2" creationId="{C5B26205-25AA-4AB1-9EF0-B5ECB91917ED}"/>
          </ac:spMkLst>
        </pc:spChg>
        <pc:spChg chg="mod ord">
          <ac:chgData name="Andrew Sears" userId="dd368754-77ca-4525-aedf-fc05edc9c941" providerId="ADAL" clId="{38DA6CE7-7BDF-4BA6-880C-161DF6FA9615}" dt="2024-06-18T22:35:02.248" v="44" actId="700"/>
          <ac:spMkLst>
            <pc:docMk/>
            <pc:sldMk cId="1986475391" sldId="1826"/>
            <ac:spMk id="3" creationId="{D9A65D77-C9F9-411F-BA5D-A47829B9CA4B}"/>
          </ac:spMkLst>
        </pc:spChg>
      </pc:sldChg>
      <pc:sldChg chg="modSp add del mod modClrScheme chgLayout">
        <pc:chgData name="Andrew Sears" userId="dd368754-77ca-4525-aedf-fc05edc9c941" providerId="ADAL" clId="{38DA6CE7-7BDF-4BA6-880C-161DF6FA9615}" dt="2024-06-19T19:11:36.780" v="4271" actId="47"/>
        <pc:sldMkLst>
          <pc:docMk/>
          <pc:sldMk cId="2454427206" sldId="1827"/>
        </pc:sldMkLst>
        <pc:spChg chg="mod ord">
          <ac:chgData name="Andrew Sears" userId="dd368754-77ca-4525-aedf-fc05edc9c941" providerId="ADAL" clId="{38DA6CE7-7BDF-4BA6-880C-161DF6FA9615}" dt="2024-06-18T22:35:02.248" v="44" actId="700"/>
          <ac:spMkLst>
            <pc:docMk/>
            <pc:sldMk cId="2454427206" sldId="1827"/>
            <ac:spMk id="2" creationId="{BB2EF4D8-670B-4AF5-AE12-B0541ED65B63}"/>
          </ac:spMkLst>
        </pc:spChg>
        <pc:spChg chg="mod ord">
          <ac:chgData name="Andrew Sears" userId="dd368754-77ca-4525-aedf-fc05edc9c941" providerId="ADAL" clId="{38DA6CE7-7BDF-4BA6-880C-161DF6FA9615}" dt="2024-06-18T22:35:02.248" v="44" actId="700"/>
          <ac:spMkLst>
            <pc:docMk/>
            <pc:sldMk cId="2454427206" sldId="1827"/>
            <ac:spMk id="3" creationId="{5A6BC644-BA71-41EB-A4F1-A3B874D3D5B0}"/>
          </ac:spMkLst>
        </pc:spChg>
      </pc:sldChg>
      <pc:sldChg chg="modSp add del mod modClrScheme chgLayout">
        <pc:chgData name="Andrew Sears" userId="dd368754-77ca-4525-aedf-fc05edc9c941" providerId="ADAL" clId="{38DA6CE7-7BDF-4BA6-880C-161DF6FA9615}" dt="2024-06-18T22:39:40.492" v="93" actId="47"/>
        <pc:sldMkLst>
          <pc:docMk/>
          <pc:sldMk cId="187302773" sldId="1828"/>
        </pc:sldMkLst>
        <pc:spChg chg="mod ord">
          <ac:chgData name="Andrew Sears" userId="dd368754-77ca-4525-aedf-fc05edc9c941" providerId="ADAL" clId="{38DA6CE7-7BDF-4BA6-880C-161DF6FA9615}" dt="2024-06-18T22:35:02.248" v="44" actId="700"/>
          <ac:spMkLst>
            <pc:docMk/>
            <pc:sldMk cId="187302773" sldId="1828"/>
            <ac:spMk id="14" creationId="{00000000-0000-0000-0000-000000000000}"/>
          </ac:spMkLst>
        </pc:spChg>
      </pc:sldChg>
      <pc:sldChg chg="modSp add del mod ord modClrScheme chgLayout">
        <pc:chgData name="Andrew Sears" userId="dd368754-77ca-4525-aedf-fc05edc9c941" providerId="ADAL" clId="{38DA6CE7-7BDF-4BA6-880C-161DF6FA9615}" dt="2024-06-19T19:11:36.780" v="4271" actId="47"/>
        <pc:sldMkLst>
          <pc:docMk/>
          <pc:sldMk cId="465785455" sldId="1829"/>
        </pc:sldMkLst>
        <pc:spChg chg="mod ord">
          <ac:chgData name="Andrew Sears" userId="dd368754-77ca-4525-aedf-fc05edc9c941" providerId="ADAL" clId="{38DA6CE7-7BDF-4BA6-880C-161DF6FA9615}" dt="2024-06-18T22:35:02.248" v="44" actId="700"/>
          <ac:spMkLst>
            <pc:docMk/>
            <pc:sldMk cId="465785455" sldId="1829"/>
            <ac:spMk id="2" creationId="{E0B743EF-F6E1-4E5A-A7C7-E800D065045E}"/>
          </ac:spMkLst>
        </pc:spChg>
      </pc:sldChg>
      <pc:sldChg chg="modSp add mod modClrScheme chgLayout">
        <pc:chgData name="Andrew Sears" userId="dd368754-77ca-4525-aedf-fc05edc9c941" providerId="ADAL" clId="{38DA6CE7-7BDF-4BA6-880C-161DF6FA9615}" dt="2024-06-19T14:57:30.227" v="2937" actId="1076"/>
        <pc:sldMkLst>
          <pc:docMk/>
          <pc:sldMk cId="4127523596" sldId="1831"/>
        </pc:sldMkLst>
        <pc:spChg chg="mod ord">
          <ac:chgData name="Andrew Sears" userId="dd368754-77ca-4525-aedf-fc05edc9c941" providerId="ADAL" clId="{38DA6CE7-7BDF-4BA6-880C-161DF6FA9615}" dt="2024-06-18T22:35:02.248" v="44" actId="700"/>
          <ac:spMkLst>
            <pc:docMk/>
            <pc:sldMk cId="4127523596" sldId="1831"/>
            <ac:spMk id="2" creationId="{50B12C15-9867-4D31-BD7C-01CD3208E789}"/>
          </ac:spMkLst>
        </pc:spChg>
        <pc:spChg chg="mod">
          <ac:chgData name="Andrew Sears" userId="dd368754-77ca-4525-aedf-fc05edc9c941" providerId="ADAL" clId="{38DA6CE7-7BDF-4BA6-880C-161DF6FA9615}" dt="2024-06-19T14:57:30.227" v="2937" actId="1076"/>
          <ac:spMkLst>
            <pc:docMk/>
            <pc:sldMk cId="4127523596" sldId="1831"/>
            <ac:spMk id="4" creationId="{CCD00262-9E6B-46A0-B3C6-3B3A9142399E}"/>
          </ac:spMkLst>
        </pc:spChg>
        <pc:spChg chg="mod">
          <ac:chgData name="Andrew Sears" userId="dd368754-77ca-4525-aedf-fc05edc9c941" providerId="ADAL" clId="{38DA6CE7-7BDF-4BA6-880C-161DF6FA9615}" dt="2024-06-19T14:57:15.794" v="2936" actId="1076"/>
          <ac:spMkLst>
            <pc:docMk/>
            <pc:sldMk cId="4127523596" sldId="1831"/>
            <ac:spMk id="6" creationId="{ABBE602F-3829-4946-AFC0-2F77AF996922}"/>
          </ac:spMkLst>
        </pc:spChg>
        <pc:spChg chg="mod">
          <ac:chgData name="Andrew Sears" userId="dd368754-77ca-4525-aedf-fc05edc9c941" providerId="ADAL" clId="{38DA6CE7-7BDF-4BA6-880C-161DF6FA9615}" dt="2024-06-19T14:57:15.794" v="2936" actId="1076"/>
          <ac:spMkLst>
            <pc:docMk/>
            <pc:sldMk cId="4127523596" sldId="1831"/>
            <ac:spMk id="7" creationId="{E7FBF99F-D435-4F29-B202-02CE4CDF78B7}"/>
          </ac:spMkLst>
        </pc:spChg>
        <pc:spChg chg="mod">
          <ac:chgData name="Andrew Sears" userId="dd368754-77ca-4525-aedf-fc05edc9c941" providerId="ADAL" clId="{38DA6CE7-7BDF-4BA6-880C-161DF6FA9615}" dt="2024-06-19T14:57:30.227" v="2937" actId="1076"/>
          <ac:spMkLst>
            <pc:docMk/>
            <pc:sldMk cId="4127523596" sldId="1831"/>
            <ac:spMk id="12" creationId="{AD7ACE41-B936-45C3-A25A-0FC81CCA0AA7}"/>
          </ac:spMkLst>
        </pc:spChg>
        <pc:picChg chg="mod">
          <ac:chgData name="Andrew Sears" userId="dd368754-77ca-4525-aedf-fc05edc9c941" providerId="ADAL" clId="{38DA6CE7-7BDF-4BA6-880C-161DF6FA9615}" dt="2024-06-19T14:57:30.227" v="2937" actId="1076"/>
          <ac:picMkLst>
            <pc:docMk/>
            <pc:sldMk cId="4127523596" sldId="1831"/>
            <ac:picMk id="10" creationId="{4379D52F-61DD-442A-A3C9-0768BBF91019}"/>
          </ac:picMkLst>
        </pc:picChg>
        <pc:picChg chg="mod">
          <ac:chgData name="Andrew Sears" userId="dd368754-77ca-4525-aedf-fc05edc9c941" providerId="ADAL" clId="{38DA6CE7-7BDF-4BA6-880C-161DF6FA9615}" dt="2024-06-19T14:57:30.227" v="2937" actId="1076"/>
          <ac:picMkLst>
            <pc:docMk/>
            <pc:sldMk cId="4127523596" sldId="1831"/>
            <ac:picMk id="11266" creationId="{02FAC19E-B1E5-4AD7-B7A4-AFAA38E1D36E}"/>
          </ac:picMkLst>
        </pc:picChg>
        <pc:picChg chg="mod">
          <ac:chgData name="Andrew Sears" userId="dd368754-77ca-4525-aedf-fc05edc9c941" providerId="ADAL" clId="{38DA6CE7-7BDF-4BA6-880C-161DF6FA9615}" dt="2024-06-19T14:57:30.227" v="2937" actId="1076"/>
          <ac:picMkLst>
            <pc:docMk/>
            <pc:sldMk cId="4127523596" sldId="1831"/>
            <ac:picMk id="11268" creationId="{C2A82C00-0233-49DF-A298-1A6B611668BB}"/>
          </ac:picMkLst>
        </pc:picChg>
        <pc:picChg chg="mod">
          <ac:chgData name="Andrew Sears" userId="dd368754-77ca-4525-aedf-fc05edc9c941" providerId="ADAL" clId="{38DA6CE7-7BDF-4BA6-880C-161DF6FA9615}" dt="2024-06-19T14:57:30.227" v="2937" actId="1076"/>
          <ac:picMkLst>
            <pc:docMk/>
            <pc:sldMk cId="4127523596" sldId="1831"/>
            <ac:picMk id="11270" creationId="{2B6C30C0-C2EB-4228-BA7C-E954FF9BBA91}"/>
          </ac:picMkLst>
        </pc:picChg>
        <pc:picChg chg="mod">
          <ac:chgData name="Andrew Sears" userId="dd368754-77ca-4525-aedf-fc05edc9c941" providerId="ADAL" clId="{38DA6CE7-7BDF-4BA6-880C-161DF6FA9615}" dt="2024-06-19T14:57:30.227" v="2937" actId="1076"/>
          <ac:picMkLst>
            <pc:docMk/>
            <pc:sldMk cId="4127523596" sldId="1831"/>
            <ac:picMk id="11272" creationId="{4103449A-CEB1-4FD8-AE5A-F16A0AC3F2B9}"/>
          </ac:picMkLst>
        </pc:picChg>
        <pc:picChg chg="mod">
          <ac:chgData name="Andrew Sears" userId="dd368754-77ca-4525-aedf-fc05edc9c941" providerId="ADAL" clId="{38DA6CE7-7BDF-4BA6-880C-161DF6FA9615}" dt="2024-06-19T14:57:30.227" v="2937" actId="1076"/>
          <ac:picMkLst>
            <pc:docMk/>
            <pc:sldMk cId="4127523596" sldId="1831"/>
            <ac:picMk id="11274" creationId="{BBDEA68A-C64E-444C-A1B7-3D847512759C}"/>
          </ac:picMkLst>
        </pc:picChg>
      </pc:sldChg>
      <pc:sldChg chg="addSp modSp add del mod modClrScheme chgLayout">
        <pc:chgData name="Andrew Sears" userId="dd368754-77ca-4525-aedf-fc05edc9c941" providerId="ADAL" clId="{38DA6CE7-7BDF-4BA6-880C-161DF6FA9615}" dt="2024-06-19T19:11:36.780" v="4271" actId="47"/>
        <pc:sldMkLst>
          <pc:docMk/>
          <pc:sldMk cId="1861009569" sldId="1833"/>
        </pc:sldMkLst>
        <pc:spChg chg="add mod ord">
          <ac:chgData name="Andrew Sears" userId="dd368754-77ca-4525-aedf-fc05edc9c941" providerId="ADAL" clId="{38DA6CE7-7BDF-4BA6-880C-161DF6FA9615}" dt="2024-06-18T22:35:02.248" v="44" actId="700"/>
          <ac:spMkLst>
            <pc:docMk/>
            <pc:sldMk cId="1861009569" sldId="1833"/>
            <ac:spMk id="4" creationId="{D6DC9901-5056-8110-6952-6775F5012698}"/>
          </ac:spMkLst>
        </pc:spChg>
      </pc:sldChg>
      <pc:sldChg chg="addSp modSp add del mod modClrScheme chgLayout">
        <pc:chgData name="Andrew Sears" userId="dd368754-77ca-4525-aedf-fc05edc9c941" providerId="ADAL" clId="{38DA6CE7-7BDF-4BA6-880C-161DF6FA9615}" dt="2024-06-18T22:41:37.532" v="106" actId="47"/>
        <pc:sldMkLst>
          <pc:docMk/>
          <pc:sldMk cId="634930107" sldId="1834"/>
        </pc:sldMkLst>
        <pc:spChg chg="add mod ord">
          <ac:chgData name="Andrew Sears" userId="dd368754-77ca-4525-aedf-fc05edc9c941" providerId="ADAL" clId="{38DA6CE7-7BDF-4BA6-880C-161DF6FA9615}" dt="2024-06-18T22:35:59.219" v="62" actId="6549"/>
          <ac:spMkLst>
            <pc:docMk/>
            <pc:sldMk cId="634930107" sldId="1834"/>
            <ac:spMk id="4" creationId="{3750B2CD-91A9-2CBD-1A30-8488DC826EC3}"/>
          </ac:spMkLst>
        </pc:spChg>
        <pc:spChg chg="mod">
          <ac:chgData name="Andrew Sears" userId="dd368754-77ca-4525-aedf-fc05edc9c941" providerId="ADAL" clId="{38DA6CE7-7BDF-4BA6-880C-161DF6FA9615}" dt="2024-06-18T22:35:53.973" v="60" actId="21"/>
          <ac:spMkLst>
            <pc:docMk/>
            <pc:sldMk cId="634930107" sldId="1834"/>
            <ac:spMk id="83" creationId="{00000000-0000-0000-0000-000000000000}"/>
          </ac:spMkLst>
        </pc:spChg>
      </pc:sldChg>
      <pc:sldChg chg="modSp add del mod modClrScheme chgLayout">
        <pc:chgData name="Andrew Sears" userId="dd368754-77ca-4525-aedf-fc05edc9c941" providerId="ADAL" clId="{38DA6CE7-7BDF-4BA6-880C-161DF6FA9615}" dt="2024-06-19T19:11:36.780" v="4271" actId="47"/>
        <pc:sldMkLst>
          <pc:docMk/>
          <pc:sldMk cId="1928093885" sldId="1835"/>
        </pc:sldMkLst>
        <pc:spChg chg="mod ord">
          <ac:chgData name="Andrew Sears" userId="dd368754-77ca-4525-aedf-fc05edc9c941" providerId="ADAL" clId="{38DA6CE7-7BDF-4BA6-880C-161DF6FA9615}" dt="2024-06-18T22:35:02.248" v="44" actId="700"/>
          <ac:spMkLst>
            <pc:docMk/>
            <pc:sldMk cId="1928093885" sldId="1835"/>
            <ac:spMk id="2" creationId="{68D1E688-27F3-48C7-BF26-E2583E2C3BE0}"/>
          </ac:spMkLst>
        </pc:spChg>
        <pc:spChg chg="mod ord">
          <ac:chgData name="Andrew Sears" userId="dd368754-77ca-4525-aedf-fc05edc9c941" providerId="ADAL" clId="{38DA6CE7-7BDF-4BA6-880C-161DF6FA9615}" dt="2024-06-18T22:35:02.248" v="44" actId="700"/>
          <ac:spMkLst>
            <pc:docMk/>
            <pc:sldMk cId="1928093885" sldId="1835"/>
            <ac:spMk id="3" creationId="{0E95CA43-0D40-40FD-8474-B789877FEB19}"/>
          </ac:spMkLst>
        </pc:spChg>
      </pc:sldChg>
      <pc:sldChg chg="delSp modSp add del mod modClrScheme chgLayout">
        <pc:chgData name="Andrew Sears" userId="dd368754-77ca-4525-aedf-fc05edc9c941" providerId="ADAL" clId="{38DA6CE7-7BDF-4BA6-880C-161DF6FA9615}" dt="2024-06-19T19:11:36.780" v="4271" actId="47"/>
        <pc:sldMkLst>
          <pc:docMk/>
          <pc:sldMk cId="852350128" sldId="1836"/>
        </pc:sldMkLst>
        <pc:spChg chg="mod ord">
          <ac:chgData name="Andrew Sears" userId="dd368754-77ca-4525-aedf-fc05edc9c941" providerId="ADAL" clId="{38DA6CE7-7BDF-4BA6-880C-161DF6FA9615}" dt="2024-06-18T22:35:02.248" v="44" actId="700"/>
          <ac:spMkLst>
            <pc:docMk/>
            <pc:sldMk cId="852350128" sldId="1836"/>
            <ac:spMk id="2" creationId="{B96D56BA-CC29-415B-B8D4-2B7F632EDB92}"/>
          </ac:spMkLst>
        </pc:spChg>
        <pc:spChg chg="del">
          <ac:chgData name="Andrew Sears" userId="dd368754-77ca-4525-aedf-fc05edc9c941" providerId="ADAL" clId="{38DA6CE7-7BDF-4BA6-880C-161DF6FA9615}" dt="2024-06-18T22:35:02.248" v="44" actId="700"/>
          <ac:spMkLst>
            <pc:docMk/>
            <pc:sldMk cId="852350128" sldId="1836"/>
            <ac:spMk id="3" creationId="{98D1DB49-F36C-451A-814D-BA42F0DD0DD0}"/>
          </ac:spMkLst>
        </pc:spChg>
      </pc:sldChg>
      <pc:sldChg chg="modSp add del mod modClrScheme chgLayout">
        <pc:chgData name="Andrew Sears" userId="dd368754-77ca-4525-aedf-fc05edc9c941" providerId="ADAL" clId="{38DA6CE7-7BDF-4BA6-880C-161DF6FA9615}" dt="2024-06-19T19:11:36.780" v="4271" actId="47"/>
        <pc:sldMkLst>
          <pc:docMk/>
          <pc:sldMk cId="2775860555" sldId="1837"/>
        </pc:sldMkLst>
        <pc:spChg chg="mod ord">
          <ac:chgData name="Andrew Sears" userId="dd368754-77ca-4525-aedf-fc05edc9c941" providerId="ADAL" clId="{38DA6CE7-7BDF-4BA6-880C-161DF6FA9615}" dt="2024-06-18T22:35:02.248" v="44" actId="700"/>
          <ac:spMkLst>
            <pc:docMk/>
            <pc:sldMk cId="2775860555" sldId="1837"/>
            <ac:spMk id="2" creationId="{C7177832-3D3F-4394-9256-6488412ED1BE}"/>
          </ac:spMkLst>
        </pc:spChg>
        <pc:spChg chg="mod ord">
          <ac:chgData name="Andrew Sears" userId="dd368754-77ca-4525-aedf-fc05edc9c941" providerId="ADAL" clId="{38DA6CE7-7BDF-4BA6-880C-161DF6FA9615}" dt="2024-06-18T22:35:02.248" v="44" actId="700"/>
          <ac:spMkLst>
            <pc:docMk/>
            <pc:sldMk cId="2775860555" sldId="1837"/>
            <ac:spMk id="3" creationId="{470F168A-8D4E-4964-98FA-C6DD90790C16}"/>
          </ac:spMkLst>
        </pc:spChg>
      </pc:sldChg>
      <pc:sldChg chg="modSp add del mod ord modClrScheme chgLayout">
        <pc:chgData name="Andrew Sears" userId="dd368754-77ca-4525-aedf-fc05edc9c941" providerId="ADAL" clId="{38DA6CE7-7BDF-4BA6-880C-161DF6FA9615}" dt="2024-06-19T19:11:36.780" v="4271" actId="47"/>
        <pc:sldMkLst>
          <pc:docMk/>
          <pc:sldMk cId="1128724010" sldId="1838"/>
        </pc:sldMkLst>
        <pc:spChg chg="mod ord">
          <ac:chgData name="Andrew Sears" userId="dd368754-77ca-4525-aedf-fc05edc9c941" providerId="ADAL" clId="{38DA6CE7-7BDF-4BA6-880C-161DF6FA9615}" dt="2024-06-18T22:35:02.248" v="44" actId="700"/>
          <ac:spMkLst>
            <pc:docMk/>
            <pc:sldMk cId="1128724010" sldId="1838"/>
            <ac:spMk id="2" creationId="{98DB8C95-8387-4C24-8F8F-A20E321C0D39}"/>
          </ac:spMkLst>
        </pc:spChg>
        <pc:spChg chg="mod ord">
          <ac:chgData name="Andrew Sears" userId="dd368754-77ca-4525-aedf-fc05edc9c941" providerId="ADAL" clId="{38DA6CE7-7BDF-4BA6-880C-161DF6FA9615}" dt="2024-06-18T22:35:02.248" v="44" actId="700"/>
          <ac:spMkLst>
            <pc:docMk/>
            <pc:sldMk cId="1128724010" sldId="1838"/>
            <ac:spMk id="3" creationId="{DF65E6AD-EF3F-4EE3-B6E3-FB0EB27EC5C6}"/>
          </ac:spMkLst>
        </pc:spChg>
      </pc:sldChg>
      <pc:sldChg chg="modSp add del mod modClrScheme chgLayout">
        <pc:chgData name="Andrew Sears" userId="dd368754-77ca-4525-aedf-fc05edc9c941" providerId="ADAL" clId="{38DA6CE7-7BDF-4BA6-880C-161DF6FA9615}" dt="2024-06-19T15:13:20.218" v="3409" actId="47"/>
        <pc:sldMkLst>
          <pc:docMk/>
          <pc:sldMk cId="3148936951" sldId="1839"/>
        </pc:sldMkLst>
        <pc:spChg chg="mod ord">
          <ac:chgData name="Andrew Sears" userId="dd368754-77ca-4525-aedf-fc05edc9c941" providerId="ADAL" clId="{38DA6CE7-7BDF-4BA6-880C-161DF6FA9615}" dt="2024-06-18T22:35:02.248" v="44" actId="700"/>
          <ac:spMkLst>
            <pc:docMk/>
            <pc:sldMk cId="3148936951" sldId="1839"/>
            <ac:spMk id="2" creationId="{63BBB194-2686-4C96-8D27-15FC8AAAE029}"/>
          </ac:spMkLst>
        </pc:spChg>
        <pc:spChg chg="mod ord">
          <ac:chgData name="Andrew Sears" userId="dd368754-77ca-4525-aedf-fc05edc9c941" providerId="ADAL" clId="{38DA6CE7-7BDF-4BA6-880C-161DF6FA9615}" dt="2024-06-18T22:35:02.248" v="44" actId="700"/>
          <ac:spMkLst>
            <pc:docMk/>
            <pc:sldMk cId="3148936951" sldId="1839"/>
            <ac:spMk id="3" creationId="{AF161247-ABF4-4059-90F4-D98A5E482C3B}"/>
          </ac:spMkLst>
        </pc:spChg>
      </pc:sldChg>
      <pc:sldChg chg="modSp add del mod modClrScheme chgLayout">
        <pc:chgData name="Andrew Sears" userId="dd368754-77ca-4525-aedf-fc05edc9c941" providerId="ADAL" clId="{38DA6CE7-7BDF-4BA6-880C-161DF6FA9615}" dt="2024-06-19T19:11:36.780" v="4271" actId="47"/>
        <pc:sldMkLst>
          <pc:docMk/>
          <pc:sldMk cId="785583529" sldId="1840"/>
        </pc:sldMkLst>
        <pc:spChg chg="mod ord">
          <ac:chgData name="Andrew Sears" userId="dd368754-77ca-4525-aedf-fc05edc9c941" providerId="ADAL" clId="{38DA6CE7-7BDF-4BA6-880C-161DF6FA9615}" dt="2024-06-18T22:35:02.248" v="44" actId="700"/>
          <ac:spMkLst>
            <pc:docMk/>
            <pc:sldMk cId="785583529" sldId="1840"/>
            <ac:spMk id="2" creationId="{26EC1D89-ED2E-483C-BC5A-F6F7419536CB}"/>
          </ac:spMkLst>
        </pc:spChg>
        <pc:spChg chg="mod ord">
          <ac:chgData name="Andrew Sears" userId="dd368754-77ca-4525-aedf-fc05edc9c941" providerId="ADAL" clId="{38DA6CE7-7BDF-4BA6-880C-161DF6FA9615}" dt="2024-06-18T22:35:02.248" v="44" actId="700"/>
          <ac:spMkLst>
            <pc:docMk/>
            <pc:sldMk cId="785583529" sldId="1840"/>
            <ac:spMk id="3" creationId="{1243E6D0-78B3-4EEA-9B65-9312876FFB78}"/>
          </ac:spMkLst>
        </pc:spChg>
      </pc:sldChg>
      <pc:sldChg chg="modSp add del mod modClrScheme chgLayout">
        <pc:chgData name="Andrew Sears" userId="dd368754-77ca-4525-aedf-fc05edc9c941" providerId="ADAL" clId="{38DA6CE7-7BDF-4BA6-880C-161DF6FA9615}" dt="2024-06-19T15:13:24.693" v="3410" actId="47"/>
        <pc:sldMkLst>
          <pc:docMk/>
          <pc:sldMk cId="36487847" sldId="1841"/>
        </pc:sldMkLst>
        <pc:spChg chg="mod ord">
          <ac:chgData name="Andrew Sears" userId="dd368754-77ca-4525-aedf-fc05edc9c941" providerId="ADAL" clId="{38DA6CE7-7BDF-4BA6-880C-161DF6FA9615}" dt="2024-06-18T22:35:02.248" v="44" actId="700"/>
          <ac:spMkLst>
            <pc:docMk/>
            <pc:sldMk cId="36487847" sldId="1841"/>
            <ac:spMk id="2" creationId="{0D2EB83F-4408-4A00-930B-FA517B21FA32}"/>
          </ac:spMkLst>
        </pc:spChg>
        <pc:spChg chg="mod ord">
          <ac:chgData name="Andrew Sears" userId="dd368754-77ca-4525-aedf-fc05edc9c941" providerId="ADAL" clId="{38DA6CE7-7BDF-4BA6-880C-161DF6FA9615}" dt="2024-06-18T22:35:02.248" v="44" actId="700"/>
          <ac:spMkLst>
            <pc:docMk/>
            <pc:sldMk cId="36487847" sldId="1841"/>
            <ac:spMk id="3" creationId="{44236888-6733-479F-A282-997C3941165F}"/>
          </ac:spMkLst>
        </pc:spChg>
      </pc:sldChg>
      <pc:sldChg chg="add del">
        <pc:chgData name="Andrew Sears" userId="dd368754-77ca-4525-aedf-fc05edc9c941" providerId="ADAL" clId="{38DA6CE7-7BDF-4BA6-880C-161DF6FA9615}" dt="2024-06-19T19:11:36.780" v="4271" actId="47"/>
        <pc:sldMkLst>
          <pc:docMk/>
          <pc:sldMk cId="4012851725" sldId="1936"/>
        </pc:sldMkLst>
      </pc:sldChg>
      <pc:sldChg chg="del">
        <pc:chgData name="Andrew Sears" userId="dd368754-77ca-4525-aedf-fc05edc9c941" providerId="ADAL" clId="{38DA6CE7-7BDF-4BA6-880C-161DF6FA9615}" dt="2024-06-18T22:32:49.587" v="0" actId="47"/>
        <pc:sldMkLst>
          <pc:docMk/>
          <pc:sldMk cId="2008479650" sldId="2046"/>
        </pc:sldMkLst>
      </pc:sldChg>
      <pc:sldChg chg="addSp modSp add mod">
        <pc:chgData name="Andrew Sears" userId="dd368754-77ca-4525-aedf-fc05edc9c941" providerId="ADAL" clId="{38DA6CE7-7BDF-4BA6-880C-161DF6FA9615}" dt="2024-06-19T14:22:15.153" v="1592" actId="20577"/>
        <pc:sldMkLst>
          <pc:docMk/>
          <pc:sldMk cId="4156539995" sldId="2223"/>
        </pc:sldMkLst>
        <pc:spChg chg="add mod">
          <ac:chgData name="Andrew Sears" userId="dd368754-77ca-4525-aedf-fc05edc9c941" providerId="ADAL" clId="{38DA6CE7-7BDF-4BA6-880C-161DF6FA9615}" dt="2024-06-19T14:18:06.277" v="1328" actId="1076"/>
          <ac:spMkLst>
            <pc:docMk/>
            <pc:sldMk cId="4156539995" sldId="2223"/>
            <ac:spMk id="2" creationId="{911A47CB-BF5F-7D51-C106-5CDE0DA75A78}"/>
          </ac:spMkLst>
        </pc:spChg>
        <pc:spChg chg="add mod">
          <ac:chgData name="Andrew Sears" userId="dd368754-77ca-4525-aedf-fc05edc9c941" providerId="ADAL" clId="{38DA6CE7-7BDF-4BA6-880C-161DF6FA9615}" dt="2024-06-19T14:22:02.292" v="1589" actId="20577"/>
          <ac:spMkLst>
            <pc:docMk/>
            <pc:sldMk cId="4156539995" sldId="2223"/>
            <ac:spMk id="3" creationId="{4C5C2BE0-4473-3C11-496E-36687476F77D}"/>
          </ac:spMkLst>
        </pc:spChg>
        <pc:spChg chg="add mod">
          <ac:chgData name="Andrew Sears" userId="dd368754-77ca-4525-aedf-fc05edc9c941" providerId="ADAL" clId="{38DA6CE7-7BDF-4BA6-880C-161DF6FA9615}" dt="2024-06-19T14:22:15.153" v="1592" actId="20577"/>
          <ac:spMkLst>
            <pc:docMk/>
            <pc:sldMk cId="4156539995" sldId="2223"/>
            <ac:spMk id="4" creationId="{9A81AE3F-AF4D-DF66-B562-7D4E836D0101}"/>
          </ac:spMkLst>
        </pc:spChg>
        <pc:spChg chg="mod">
          <ac:chgData name="Andrew Sears" userId="dd368754-77ca-4525-aedf-fc05edc9c941" providerId="ADAL" clId="{38DA6CE7-7BDF-4BA6-880C-161DF6FA9615}" dt="2024-06-19T14:20:37.539" v="1464" actId="403"/>
          <ac:spMkLst>
            <pc:docMk/>
            <pc:sldMk cId="4156539995" sldId="2223"/>
            <ac:spMk id="6" creationId="{E9532CC7-FA13-4C47-B567-4CDD91F2CB05}"/>
          </ac:spMkLst>
        </pc:spChg>
        <pc:spChg chg="mod">
          <ac:chgData name="Andrew Sears" userId="dd368754-77ca-4525-aedf-fc05edc9c941" providerId="ADAL" clId="{38DA6CE7-7BDF-4BA6-880C-161DF6FA9615}" dt="2024-06-19T14:19:02.839" v="1393" actId="20577"/>
          <ac:spMkLst>
            <pc:docMk/>
            <pc:sldMk cId="4156539995" sldId="2223"/>
            <ac:spMk id="7" creationId="{01ACF74A-5AD2-4342-A13A-7AF54004FA2B}"/>
          </ac:spMkLst>
        </pc:spChg>
        <pc:spChg chg="mod">
          <ac:chgData name="Andrew Sears" userId="dd368754-77ca-4525-aedf-fc05edc9c941" providerId="ADAL" clId="{38DA6CE7-7BDF-4BA6-880C-161DF6FA9615}" dt="2024-06-19T14:21:41.336" v="1585" actId="20577"/>
          <ac:spMkLst>
            <pc:docMk/>
            <pc:sldMk cId="4156539995" sldId="2223"/>
            <ac:spMk id="13" creationId="{6193DFE0-664E-4225-879B-38EB90D1A70F}"/>
          </ac:spMkLst>
        </pc:spChg>
        <pc:picChg chg="mod">
          <ac:chgData name="Andrew Sears" userId="dd368754-77ca-4525-aedf-fc05edc9c941" providerId="ADAL" clId="{38DA6CE7-7BDF-4BA6-880C-161DF6FA9615}" dt="2024-06-19T14:20:01.796" v="1429" actId="1076"/>
          <ac:picMkLst>
            <pc:docMk/>
            <pc:sldMk cId="4156539995" sldId="2223"/>
            <ac:picMk id="10" creationId="{4469D45C-3B11-47CD-B796-2F000FC3AF39}"/>
          </ac:picMkLst>
        </pc:picChg>
      </pc:sldChg>
      <pc:sldChg chg="del">
        <pc:chgData name="Andrew Sears" userId="dd368754-77ca-4525-aedf-fc05edc9c941" providerId="ADAL" clId="{38DA6CE7-7BDF-4BA6-880C-161DF6FA9615}" dt="2024-06-18T22:32:49.587" v="0" actId="47"/>
        <pc:sldMkLst>
          <pc:docMk/>
          <pc:sldMk cId="3069648554" sldId="2370"/>
        </pc:sldMkLst>
      </pc:sldChg>
      <pc:sldChg chg="add ord">
        <pc:chgData name="Andrew Sears" userId="dd368754-77ca-4525-aedf-fc05edc9c941" providerId="ADAL" clId="{38DA6CE7-7BDF-4BA6-880C-161DF6FA9615}" dt="2024-06-19T18:47:18.503" v="3499"/>
        <pc:sldMkLst>
          <pc:docMk/>
          <pc:sldMk cId="3042308887" sldId="2755"/>
        </pc:sldMkLst>
      </pc:sldChg>
      <pc:sldChg chg="add ord">
        <pc:chgData name="Andrew Sears" userId="dd368754-77ca-4525-aedf-fc05edc9c941" providerId="ADAL" clId="{38DA6CE7-7BDF-4BA6-880C-161DF6FA9615}" dt="2024-06-19T18:52:26.077" v="3527"/>
        <pc:sldMkLst>
          <pc:docMk/>
          <pc:sldMk cId="809240883" sldId="2789"/>
        </pc:sldMkLst>
      </pc:sldChg>
      <pc:sldChg chg="del">
        <pc:chgData name="Andrew Sears" userId="dd368754-77ca-4525-aedf-fc05edc9c941" providerId="ADAL" clId="{38DA6CE7-7BDF-4BA6-880C-161DF6FA9615}" dt="2024-06-18T22:32:49.587" v="0" actId="47"/>
        <pc:sldMkLst>
          <pc:docMk/>
          <pc:sldMk cId="3350560546" sldId="2833"/>
        </pc:sldMkLst>
      </pc:sldChg>
      <pc:sldChg chg="addSp delSp modSp add mod">
        <pc:chgData name="Andrew Sears" userId="dd368754-77ca-4525-aedf-fc05edc9c941" providerId="ADAL" clId="{38DA6CE7-7BDF-4BA6-880C-161DF6FA9615}" dt="2024-06-19T18:57:26.184" v="3713" actId="1582"/>
        <pc:sldMkLst>
          <pc:docMk/>
          <pc:sldMk cId="1814053239" sldId="2835"/>
        </pc:sldMkLst>
        <pc:spChg chg="mod">
          <ac:chgData name="Andrew Sears" userId="dd368754-77ca-4525-aedf-fc05edc9c941" providerId="ADAL" clId="{38DA6CE7-7BDF-4BA6-880C-161DF6FA9615}" dt="2024-06-19T18:55:08.517" v="3585" actId="20577"/>
          <ac:spMkLst>
            <pc:docMk/>
            <pc:sldMk cId="1814053239" sldId="2835"/>
            <ac:spMk id="2" creationId="{5A1E5FA2-298E-459F-80D8-4B2A20069166}"/>
          </ac:spMkLst>
        </pc:spChg>
        <pc:spChg chg="mod">
          <ac:chgData name="Andrew Sears" userId="dd368754-77ca-4525-aedf-fc05edc9c941" providerId="ADAL" clId="{38DA6CE7-7BDF-4BA6-880C-161DF6FA9615}" dt="2024-06-19T18:56:57.045" v="3708" actId="20577"/>
          <ac:spMkLst>
            <pc:docMk/>
            <pc:sldMk cId="1814053239" sldId="2835"/>
            <ac:spMk id="3" creationId="{434E2EC4-7965-47BD-86A7-F5B0A914CC6D}"/>
          </ac:spMkLst>
        </pc:spChg>
        <pc:spChg chg="add mod">
          <ac:chgData name="Andrew Sears" userId="dd368754-77ca-4525-aedf-fc05edc9c941" providerId="ADAL" clId="{38DA6CE7-7BDF-4BA6-880C-161DF6FA9615}" dt="2024-06-19T18:57:26.184" v="3713" actId="1582"/>
          <ac:spMkLst>
            <pc:docMk/>
            <pc:sldMk cId="1814053239" sldId="2835"/>
            <ac:spMk id="5" creationId="{2D2B4210-AD85-2283-5B25-EAADAB813FB7}"/>
          </ac:spMkLst>
        </pc:spChg>
        <pc:spChg chg="add del">
          <ac:chgData name="Andrew Sears" userId="dd368754-77ca-4525-aedf-fc05edc9c941" providerId="ADAL" clId="{38DA6CE7-7BDF-4BA6-880C-161DF6FA9615}" dt="2024-06-19T18:57:09.212" v="3711" actId="11529"/>
          <ac:spMkLst>
            <pc:docMk/>
            <pc:sldMk cId="1814053239" sldId="2835"/>
            <ac:spMk id="6" creationId="{C290A264-A890-F225-2927-04AF7157988C}"/>
          </ac:spMkLst>
        </pc:spChg>
        <pc:picChg chg="del">
          <ac:chgData name="Andrew Sears" userId="dd368754-77ca-4525-aedf-fc05edc9c941" providerId="ADAL" clId="{38DA6CE7-7BDF-4BA6-880C-161DF6FA9615}" dt="2024-06-19T18:56:05.269" v="3631" actId="478"/>
          <ac:picMkLst>
            <pc:docMk/>
            <pc:sldMk cId="1814053239" sldId="2835"/>
            <ac:picMk id="4" creationId="{4B326FC1-3F8F-CD75-CF75-88E96BE454C4}"/>
          </ac:picMkLst>
        </pc:picChg>
      </pc:sldChg>
      <pc:sldChg chg="addSp delSp modSp mod">
        <pc:chgData name="Andrew Sears" userId="dd368754-77ca-4525-aedf-fc05edc9c941" providerId="ADAL" clId="{38DA6CE7-7BDF-4BA6-880C-161DF6FA9615}" dt="2024-06-19T20:28:27.355" v="4346" actId="6549"/>
        <pc:sldMkLst>
          <pc:docMk/>
          <pc:sldMk cId="3103923863" sldId="2890"/>
        </pc:sldMkLst>
        <pc:spChg chg="mod">
          <ac:chgData name="Andrew Sears" userId="dd368754-77ca-4525-aedf-fc05edc9c941" providerId="ADAL" clId="{38DA6CE7-7BDF-4BA6-880C-161DF6FA9615}" dt="2024-06-19T20:28:27.355" v="4346" actId="6549"/>
          <ac:spMkLst>
            <pc:docMk/>
            <pc:sldMk cId="3103923863" sldId="2890"/>
            <ac:spMk id="2" creationId="{678681E9-69C9-4D1D-8D92-3A53C5954A02}"/>
          </ac:spMkLst>
        </pc:spChg>
        <pc:spChg chg="mod">
          <ac:chgData name="Andrew Sears" userId="dd368754-77ca-4525-aedf-fc05edc9c941" providerId="ADAL" clId="{38DA6CE7-7BDF-4BA6-880C-161DF6FA9615}" dt="2024-06-18T22:34:17.743" v="40" actId="20577"/>
          <ac:spMkLst>
            <pc:docMk/>
            <pc:sldMk cId="3103923863" sldId="2890"/>
            <ac:spMk id="3" creationId="{35B43974-9D36-41DC-8C8F-E110FE328676}"/>
          </ac:spMkLst>
        </pc:spChg>
        <pc:spChg chg="add del">
          <ac:chgData name="Andrew Sears" userId="dd368754-77ca-4525-aedf-fc05edc9c941" providerId="ADAL" clId="{38DA6CE7-7BDF-4BA6-880C-161DF6FA9615}" dt="2024-06-18T22:33:28.469" v="11" actId="22"/>
          <ac:spMkLst>
            <pc:docMk/>
            <pc:sldMk cId="3103923863" sldId="2890"/>
            <ac:spMk id="5" creationId="{B5A208BE-8EFB-848C-BEE6-FE50772E2E11}"/>
          </ac:spMkLst>
        </pc:spChg>
      </pc:sldChg>
      <pc:sldChg chg="addSp delSp modSp add mod ord">
        <pc:chgData name="Andrew Sears" userId="dd368754-77ca-4525-aedf-fc05edc9c941" providerId="ADAL" clId="{38DA6CE7-7BDF-4BA6-880C-161DF6FA9615}" dt="2024-06-19T19:20:25.631" v="4317" actId="478"/>
        <pc:sldMkLst>
          <pc:docMk/>
          <pc:sldMk cId="1887551288" sldId="2891"/>
        </pc:sldMkLst>
        <pc:spChg chg="mod">
          <ac:chgData name="Andrew Sears" userId="dd368754-77ca-4525-aedf-fc05edc9c941" providerId="ADAL" clId="{38DA6CE7-7BDF-4BA6-880C-161DF6FA9615}" dt="2024-06-19T19:20:17.752" v="4315" actId="20577"/>
          <ac:spMkLst>
            <pc:docMk/>
            <pc:sldMk cId="1887551288" sldId="2891"/>
            <ac:spMk id="2" creationId="{678681E9-69C9-4D1D-8D92-3A53C5954A02}"/>
          </ac:spMkLst>
        </pc:spChg>
        <pc:spChg chg="del">
          <ac:chgData name="Andrew Sears" userId="dd368754-77ca-4525-aedf-fc05edc9c941" providerId="ADAL" clId="{38DA6CE7-7BDF-4BA6-880C-161DF6FA9615}" dt="2024-06-19T19:20:22.494" v="4316" actId="478"/>
          <ac:spMkLst>
            <pc:docMk/>
            <pc:sldMk cId="1887551288" sldId="2891"/>
            <ac:spMk id="3" creationId="{35B43974-9D36-41DC-8C8F-E110FE328676}"/>
          </ac:spMkLst>
        </pc:spChg>
        <pc:spChg chg="add del mod">
          <ac:chgData name="Andrew Sears" userId="dd368754-77ca-4525-aedf-fc05edc9c941" providerId="ADAL" clId="{38DA6CE7-7BDF-4BA6-880C-161DF6FA9615}" dt="2024-06-19T19:20:25.631" v="4317" actId="478"/>
          <ac:spMkLst>
            <pc:docMk/>
            <pc:sldMk cId="1887551288" sldId="2891"/>
            <ac:spMk id="5" creationId="{37D60880-C2B1-8242-F238-9F04EDF2C3A1}"/>
          </ac:spMkLst>
        </pc:spChg>
      </pc:sldChg>
      <pc:sldChg chg="add del">
        <pc:chgData name="Andrew Sears" userId="dd368754-77ca-4525-aedf-fc05edc9c941" providerId="ADAL" clId="{38DA6CE7-7BDF-4BA6-880C-161DF6FA9615}" dt="2024-06-19T19:11:36.780" v="4271" actId="47"/>
        <pc:sldMkLst>
          <pc:docMk/>
          <pc:sldMk cId="4216289434" sldId="2892"/>
        </pc:sldMkLst>
      </pc:sldChg>
      <pc:sldChg chg="del">
        <pc:chgData name="Andrew Sears" userId="dd368754-77ca-4525-aedf-fc05edc9c941" providerId="ADAL" clId="{38DA6CE7-7BDF-4BA6-880C-161DF6FA9615}" dt="2024-06-18T22:32:49.587" v="0" actId="47"/>
        <pc:sldMkLst>
          <pc:docMk/>
          <pc:sldMk cId="622752702" sldId="2939"/>
        </pc:sldMkLst>
      </pc:sldChg>
      <pc:sldChg chg="del">
        <pc:chgData name="Andrew Sears" userId="dd368754-77ca-4525-aedf-fc05edc9c941" providerId="ADAL" clId="{38DA6CE7-7BDF-4BA6-880C-161DF6FA9615}" dt="2024-06-18T22:32:49.587" v="0" actId="47"/>
        <pc:sldMkLst>
          <pc:docMk/>
          <pc:sldMk cId="844024889" sldId="2997"/>
        </pc:sldMkLst>
      </pc:sldChg>
      <pc:sldChg chg="add ord">
        <pc:chgData name="Andrew Sears" userId="dd368754-77ca-4525-aedf-fc05edc9c941" providerId="ADAL" clId="{38DA6CE7-7BDF-4BA6-880C-161DF6FA9615}" dt="2024-06-19T18:47:27.010" v="3503"/>
        <pc:sldMkLst>
          <pc:docMk/>
          <pc:sldMk cId="243290108" sldId="3027"/>
        </pc:sldMkLst>
      </pc:sldChg>
      <pc:sldChg chg="del">
        <pc:chgData name="Andrew Sears" userId="dd368754-77ca-4525-aedf-fc05edc9c941" providerId="ADAL" clId="{38DA6CE7-7BDF-4BA6-880C-161DF6FA9615}" dt="2024-06-18T22:32:49.587" v="0" actId="47"/>
        <pc:sldMkLst>
          <pc:docMk/>
          <pc:sldMk cId="4053124256" sldId="3081"/>
        </pc:sldMkLst>
      </pc:sldChg>
      <pc:sldChg chg="del">
        <pc:chgData name="Andrew Sears" userId="dd368754-77ca-4525-aedf-fc05edc9c941" providerId="ADAL" clId="{38DA6CE7-7BDF-4BA6-880C-161DF6FA9615}" dt="2024-06-18T22:32:49.587" v="0" actId="47"/>
        <pc:sldMkLst>
          <pc:docMk/>
          <pc:sldMk cId="1562058365" sldId="3082"/>
        </pc:sldMkLst>
      </pc:sldChg>
      <pc:sldChg chg="addSp modSp add ord">
        <pc:chgData name="Andrew Sears" userId="dd368754-77ca-4525-aedf-fc05edc9c941" providerId="ADAL" clId="{38DA6CE7-7BDF-4BA6-880C-161DF6FA9615}" dt="2024-06-19T18:48:35.485" v="3506"/>
        <pc:sldMkLst>
          <pc:docMk/>
          <pc:sldMk cId="3974758402" sldId="3085"/>
        </pc:sldMkLst>
        <pc:spChg chg="add mod">
          <ac:chgData name="Andrew Sears" userId="dd368754-77ca-4525-aedf-fc05edc9c941" providerId="ADAL" clId="{38DA6CE7-7BDF-4BA6-880C-161DF6FA9615}" dt="2024-06-19T18:48:35.485" v="3506"/>
          <ac:spMkLst>
            <pc:docMk/>
            <pc:sldMk cId="3974758402" sldId="3085"/>
            <ac:spMk id="9" creationId="{621F5D7C-9C7B-529B-2874-3B8B5768991F}"/>
          </ac:spMkLst>
        </pc:spChg>
      </pc:sldChg>
      <pc:sldChg chg="modSp add mod">
        <pc:chgData name="Andrew Sears" userId="dd368754-77ca-4525-aedf-fc05edc9c941" providerId="ADAL" clId="{38DA6CE7-7BDF-4BA6-880C-161DF6FA9615}" dt="2024-06-19T14:37:49.223" v="2262" actId="20577"/>
        <pc:sldMkLst>
          <pc:docMk/>
          <pc:sldMk cId="3759978811" sldId="3126"/>
        </pc:sldMkLst>
        <pc:spChg chg="mod">
          <ac:chgData name="Andrew Sears" userId="dd368754-77ca-4525-aedf-fc05edc9c941" providerId="ADAL" clId="{38DA6CE7-7BDF-4BA6-880C-161DF6FA9615}" dt="2024-06-19T14:37:49.223" v="2262" actId="20577"/>
          <ac:spMkLst>
            <pc:docMk/>
            <pc:sldMk cId="3759978811" sldId="3126"/>
            <ac:spMk id="2" creationId="{1EAE0B64-5869-7D50-F86F-98646A63E07E}"/>
          </ac:spMkLst>
        </pc:spChg>
        <pc:spChg chg="mod">
          <ac:chgData name="Andrew Sears" userId="dd368754-77ca-4525-aedf-fc05edc9c941" providerId="ADAL" clId="{38DA6CE7-7BDF-4BA6-880C-161DF6FA9615}" dt="2024-06-19T14:37:43.097" v="2251" actId="21"/>
          <ac:spMkLst>
            <pc:docMk/>
            <pc:sldMk cId="3759978811" sldId="3126"/>
            <ac:spMk id="3" creationId="{E0F8EFE7-C373-8210-BB20-F57915B51505}"/>
          </ac:spMkLst>
        </pc:spChg>
      </pc:sldChg>
      <pc:sldChg chg="add del">
        <pc:chgData name="Andrew Sears" userId="dd368754-77ca-4525-aedf-fc05edc9c941" providerId="ADAL" clId="{38DA6CE7-7BDF-4BA6-880C-161DF6FA9615}" dt="2024-06-19T19:11:36.780" v="4271" actId="47"/>
        <pc:sldMkLst>
          <pc:docMk/>
          <pc:sldMk cId="843780153" sldId="3127"/>
        </pc:sldMkLst>
      </pc:sldChg>
      <pc:sldChg chg="addSp delSp modSp add mod delAnim modAnim">
        <pc:chgData name="Andrew Sears" userId="dd368754-77ca-4525-aedf-fc05edc9c941" providerId="ADAL" clId="{38DA6CE7-7BDF-4BA6-880C-161DF6FA9615}" dt="2024-06-19T20:30:38.864" v="4363" actId="20577"/>
        <pc:sldMkLst>
          <pc:docMk/>
          <pc:sldMk cId="2361658880" sldId="3140"/>
        </pc:sldMkLst>
        <pc:spChg chg="add del mod">
          <ac:chgData name="Andrew Sears" userId="dd368754-77ca-4525-aedf-fc05edc9c941" providerId="ADAL" clId="{38DA6CE7-7BDF-4BA6-880C-161DF6FA9615}" dt="2024-06-18T22:46:25.389" v="122" actId="478"/>
          <ac:spMkLst>
            <pc:docMk/>
            <pc:sldMk cId="2361658880" sldId="3140"/>
            <ac:spMk id="6" creationId="{E3D11DDF-450D-2F21-3E0E-AFBE02B9050D}"/>
          </ac:spMkLst>
        </pc:spChg>
        <pc:spChg chg="add del mod">
          <ac:chgData name="Andrew Sears" userId="dd368754-77ca-4525-aedf-fc05edc9c941" providerId="ADAL" clId="{38DA6CE7-7BDF-4BA6-880C-161DF6FA9615}" dt="2024-06-18T22:46:25.389" v="122" actId="478"/>
          <ac:spMkLst>
            <pc:docMk/>
            <pc:sldMk cId="2361658880" sldId="3140"/>
            <ac:spMk id="27" creationId="{F877107B-60C9-6FD2-A06A-2684CB7D1CE1}"/>
          </ac:spMkLst>
        </pc:spChg>
        <pc:spChg chg="add mod">
          <ac:chgData name="Andrew Sears" userId="dd368754-77ca-4525-aedf-fc05edc9c941" providerId="ADAL" clId="{38DA6CE7-7BDF-4BA6-880C-161DF6FA9615}" dt="2024-06-18T22:46:26.320" v="123"/>
          <ac:spMkLst>
            <pc:docMk/>
            <pc:sldMk cId="2361658880" sldId="3140"/>
            <ac:spMk id="31" creationId="{BA25BF0F-3C4F-2AE0-EF58-072F0C59DA8C}"/>
          </ac:spMkLst>
        </pc:spChg>
        <pc:spChg chg="add mod">
          <ac:chgData name="Andrew Sears" userId="dd368754-77ca-4525-aedf-fc05edc9c941" providerId="ADAL" clId="{38DA6CE7-7BDF-4BA6-880C-161DF6FA9615}" dt="2024-06-19T20:30:38.864" v="4363" actId="20577"/>
          <ac:spMkLst>
            <pc:docMk/>
            <pc:sldMk cId="2361658880" sldId="3140"/>
            <ac:spMk id="32" creationId="{D6194426-E867-87BD-CEEE-29B3E8C9D67B}"/>
          </ac:spMkLst>
        </pc:spChg>
        <pc:spChg chg="del">
          <ac:chgData name="Andrew Sears" userId="dd368754-77ca-4525-aedf-fc05edc9c941" providerId="ADAL" clId="{38DA6CE7-7BDF-4BA6-880C-161DF6FA9615}" dt="2024-06-18T22:39:05.256" v="90" actId="478"/>
          <ac:spMkLst>
            <pc:docMk/>
            <pc:sldMk cId="2361658880" sldId="3140"/>
            <ac:spMk id="65" creationId="{00000000-0000-0000-0000-000000000000}"/>
          </ac:spMkLst>
        </pc:spChg>
        <pc:spChg chg="del">
          <ac:chgData name="Andrew Sears" userId="dd368754-77ca-4525-aedf-fc05edc9c941" providerId="ADAL" clId="{38DA6CE7-7BDF-4BA6-880C-161DF6FA9615}" dt="2024-06-18T22:39:05.256" v="90" actId="478"/>
          <ac:spMkLst>
            <pc:docMk/>
            <pc:sldMk cId="2361658880" sldId="3140"/>
            <ac:spMk id="67" creationId="{00000000-0000-0000-0000-000000000000}"/>
          </ac:spMkLst>
        </pc:spChg>
      </pc:sldChg>
      <pc:sldChg chg="add">
        <pc:chgData name="Andrew Sears" userId="dd368754-77ca-4525-aedf-fc05edc9c941" providerId="ADAL" clId="{38DA6CE7-7BDF-4BA6-880C-161DF6FA9615}" dt="2024-06-18T22:39:38.318" v="92"/>
        <pc:sldMkLst>
          <pc:docMk/>
          <pc:sldMk cId="1993139862" sldId="3141"/>
        </pc:sldMkLst>
      </pc:sldChg>
      <pc:sldChg chg="addSp modSp add mod modAnim">
        <pc:chgData name="Andrew Sears" userId="dd368754-77ca-4525-aedf-fc05edc9c941" providerId="ADAL" clId="{38DA6CE7-7BDF-4BA6-880C-161DF6FA9615}" dt="2024-06-19T15:02:45.025" v="3110" actId="20577"/>
        <pc:sldMkLst>
          <pc:docMk/>
          <pc:sldMk cId="1413332455" sldId="3142"/>
        </pc:sldMkLst>
        <pc:spChg chg="mod">
          <ac:chgData name="Andrew Sears" userId="dd368754-77ca-4525-aedf-fc05edc9c941" providerId="ADAL" clId="{38DA6CE7-7BDF-4BA6-880C-161DF6FA9615}" dt="2024-06-19T14:59:27.133" v="3059" actId="1076"/>
          <ac:spMkLst>
            <pc:docMk/>
            <pc:sldMk cId="1413332455" sldId="3142"/>
            <ac:spMk id="3" creationId="{00000000-0000-0000-0000-000000000000}"/>
          </ac:spMkLst>
        </pc:spChg>
        <pc:spChg chg="mod">
          <ac:chgData name="Andrew Sears" userId="dd368754-77ca-4525-aedf-fc05edc9c941" providerId="ADAL" clId="{38DA6CE7-7BDF-4BA6-880C-161DF6FA9615}" dt="2024-06-19T14:59:27.133" v="3059" actId="1076"/>
          <ac:spMkLst>
            <pc:docMk/>
            <pc:sldMk cId="1413332455" sldId="3142"/>
            <ac:spMk id="4" creationId="{A3C5F1BF-5288-E734-D93D-4A2A5A8148E6}"/>
          </ac:spMkLst>
        </pc:spChg>
        <pc:spChg chg="mod">
          <ac:chgData name="Andrew Sears" userId="dd368754-77ca-4525-aedf-fc05edc9c941" providerId="ADAL" clId="{38DA6CE7-7BDF-4BA6-880C-161DF6FA9615}" dt="2024-06-19T14:59:27.133" v="3059" actId="1076"/>
          <ac:spMkLst>
            <pc:docMk/>
            <pc:sldMk cId="1413332455" sldId="3142"/>
            <ac:spMk id="5" creationId="{D9E58649-823E-2CD9-B7FE-F8F8BB11372D}"/>
          </ac:spMkLst>
        </pc:spChg>
        <pc:spChg chg="mod">
          <ac:chgData name="Andrew Sears" userId="dd368754-77ca-4525-aedf-fc05edc9c941" providerId="ADAL" clId="{38DA6CE7-7BDF-4BA6-880C-161DF6FA9615}" dt="2024-06-19T15:01:40.538" v="3075" actId="20577"/>
          <ac:spMkLst>
            <pc:docMk/>
            <pc:sldMk cId="1413332455" sldId="3142"/>
            <ac:spMk id="6" creationId="{4479D57B-F5FD-1B28-2DC6-2AC7BDA7C12D}"/>
          </ac:spMkLst>
        </pc:spChg>
        <pc:spChg chg="mod">
          <ac:chgData name="Andrew Sears" userId="dd368754-77ca-4525-aedf-fc05edc9c941" providerId="ADAL" clId="{38DA6CE7-7BDF-4BA6-880C-161DF6FA9615}" dt="2024-06-19T14:59:27.133" v="3059" actId="1076"/>
          <ac:spMkLst>
            <pc:docMk/>
            <pc:sldMk cId="1413332455" sldId="3142"/>
            <ac:spMk id="7" creationId="{4073D905-1889-118E-C2B7-B846E68846DA}"/>
          </ac:spMkLst>
        </pc:spChg>
        <pc:spChg chg="mod">
          <ac:chgData name="Andrew Sears" userId="dd368754-77ca-4525-aedf-fc05edc9c941" providerId="ADAL" clId="{38DA6CE7-7BDF-4BA6-880C-161DF6FA9615}" dt="2024-06-19T14:59:18.575" v="3058" actId="1076"/>
          <ac:spMkLst>
            <pc:docMk/>
            <pc:sldMk cId="1413332455" sldId="3142"/>
            <ac:spMk id="8" creationId="{7100E781-8E44-21D5-4631-1DB1CEAF85E0}"/>
          </ac:spMkLst>
        </pc:spChg>
        <pc:spChg chg="add mod">
          <ac:chgData name="Andrew Sears" userId="dd368754-77ca-4525-aedf-fc05edc9c941" providerId="ADAL" clId="{38DA6CE7-7BDF-4BA6-880C-161DF6FA9615}" dt="2024-06-19T14:59:50.446" v="3072" actId="33524"/>
          <ac:spMkLst>
            <pc:docMk/>
            <pc:sldMk cId="1413332455" sldId="3142"/>
            <ac:spMk id="9" creationId="{CAA08190-DC0F-25EA-E918-C9C24049DF3C}"/>
          </ac:spMkLst>
        </pc:spChg>
        <pc:spChg chg="mod">
          <ac:chgData name="Andrew Sears" userId="dd368754-77ca-4525-aedf-fc05edc9c941" providerId="ADAL" clId="{38DA6CE7-7BDF-4BA6-880C-161DF6FA9615}" dt="2024-06-19T14:59:27.133" v="3059" actId="1076"/>
          <ac:spMkLst>
            <pc:docMk/>
            <pc:sldMk cId="1413332455" sldId="3142"/>
            <ac:spMk id="43" creationId="{6B20C455-128F-412E-98DF-BD9E2A381DE5}"/>
          </ac:spMkLst>
        </pc:spChg>
        <pc:spChg chg="mod">
          <ac:chgData name="Andrew Sears" userId="dd368754-77ca-4525-aedf-fc05edc9c941" providerId="ADAL" clId="{38DA6CE7-7BDF-4BA6-880C-161DF6FA9615}" dt="2024-06-19T14:59:27.133" v="3059" actId="1076"/>
          <ac:spMkLst>
            <pc:docMk/>
            <pc:sldMk cId="1413332455" sldId="3142"/>
            <ac:spMk id="44" creationId="{00000000-0000-0000-0000-000000000000}"/>
          </ac:spMkLst>
        </pc:spChg>
        <pc:spChg chg="mod">
          <ac:chgData name="Andrew Sears" userId="dd368754-77ca-4525-aedf-fc05edc9c941" providerId="ADAL" clId="{38DA6CE7-7BDF-4BA6-880C-161DF6FA9615}" dt="2024-06-19T15:02:13.411" v="3106" actId="20577"/>
          <ac:spMkLst>
            <pc:docMk/>
            <pc:sldMk cId="1413332455" sldId="3142"/>
            <ac:spMk id="45" creationId="{00000000-0000-0000-0000-000000000000}"/>
          </ac:spMkLst>
        </pc:spChg>
        <pc:spChg chg="mod">
          <ac:chgData name="Andrew Sears" userId="dd368754-77ca-4525-aedf-fc05edc9c941" providerId="ADAL" clId="{38DA6CE7-7BDF-4BA6-880C-161DF6FA9615}" dt="2024-06-19T14:59:27.133" v="3059" actId="1076"/>
          <ac:spMkLst>
            <pc:docMk/>
            <pc:sldMk cId="1413332455" sldId="3142"/>
            <ac:spMk id="46" creationId="{00000000-0000-0000-0000-000000000000}"/>
          </ac:spMkLst>
        </pc:spChg>
        <pc:spChg chg="mod">
          <ac:chgData name="Andrew Sears" userId="dd368754-77ca-4525-aedf-fc05edc9c941" providerId="ADAL" clId="{38DA6CE7-7BDF-4BA6-880C-161DF6FA9615}" dt="2024-06-19T14:59:27.133" v="3059" actId="1076"/>
          <ac:spMkLst>
            <pc:docMk/>
            <pc:sldMk cId="1413332455" sldId="3142"/>
            <ac:spMk id="52" creationId="{F333A85B-0FB5-4648-A634-514A54F39CA3}"/>
          </ac:spMkLst>
        </pc:spChg>
        <pc:spChg chg="mod">
          <ac:chgData name="Andrew Sears" userId="dd368754-77ca-4525-aedf-fc05edc9c941" providerId="ADAL" clId="{38DA6CE7-7BDF-4BA6-880C-161DF6FA9615}" dt="2024-06-19T14:59:27.133" v="3059" actId="1076"/>
          <ac:spMkLst>
            <pc:docMk/>
            <pc:sldMk cId="1413332455" sldId="3142"/>
            <ac:spMk id="54" creationId="{00000000-0000-0000-0000-000000000000}"/>
          </ac:spMkLst>
        </pc:spChg>
        <pc:spChg chg="mod">
          <ac:chgData name="Andrew Sears" userId="dd368754-77ca-4525-aedf-fc05edc9c941" providerId="ADAL" clId="{38DA6CE7-7BDF-4BA6-880C-161DF6FA9615}" dt="2024-06-19T14:59:27.133" v="3059" actId="1076"/>
          <ac:spMkLst>
            <pc:docMk/>
            <pc:sldMk cId="1413332455" sldId="3142"/>
            <ac:spMk id="55" creationId="{00000000-0000-0000-0000-000000000000}"/>
          </ac:spMkLst>
        </pc:spChg>
        <pc:spChg chg="mod">
          <ac:chgData name="Andrew Sears" userId="dd368754-77ca-4525-aedf-fc05edc9c941" providerId="ADAL" clId="{38DA6CE7-7BDF-4BA6-880C-161DF6FA9615}" dt="2024-06-19T14:59:27.133" v="3059" actId="1076"/>
          <ac:spMkLst>
            <pc:docMk/>
            <pc:sldMk cId="1413332455" sldId="3142"/>
            <ac:spMk id="56" creationId="{00000000-0000-0000-0000-000000000000}"/>
          </ac:spMkLst>
        </pc:spChg>
        <pc:spChg chg="mod">
          <ac:chgData name="Andrew Sears" userId="dd368754-77ca-4525-aedf-fc05edc9c941" providerId="ADAL" clId="{38DA6CE7-7BDF-4BA6-880C-161DF6FA9615}" dt="2024-06-19T14:59:27.133" v="3059" actId="1076"/>
          <ac:spMkLst>
            <pc:docMk/>
            <pc:sldMk cId="1413332455" sldId="3142"/>
            <ac:spMk id="57" creationId="{0AC04C2B-341A-41C6-96C4-0C2DFABFFB21}"/>
          </ac:spMkLst>
        </pc:spChg>
        <pc:spChg chg="mod">
          <ac:chgData name="Andrew Sears" userId="dd368754-77ca-4525-aedf-fc05edc9c941" providerId="ADAL" clId="{38DA6CE7-7BDF-4BA6-880C-161DF6FA9615}" dt="2024-06-19T14:59:27.133" v="3059" actId="1076"/>
          <ac:spMkLst>
            <pc:docMk/>
            <pc:sldMk cId="1413332455" sldId="3142"/>
            <ac:spMk id="70" creationId="{00000000-0000-0000-0000-000000000000}"/>
          </ac:spMkLst>
        </pc:spChg>
        <pc:spChg chg="mod">
          <ac:chgData name="Andrew Sears" userId="dd368754-77ca-4525-aedf-fc05edc9c941" providerId="ADAL" clId="{38DA6CE7-7BDF-4BA6-880C-161DF6FA9615}" dt="2024-06-19T14:59:27.133" v="3059" actId="1076"/>
          <ac:spMkLst>
            <pc:docMk/>
            <pc:sldMk cId="1413332455" sldId="3142"/>
            <ac:spMk id="71" creationId="{00000000-0000-0000-0000-000000000000}"/>
          </ac:spMkLst>
        </pc:spChg>
        <pc:spChg chg="mod">
          <ac:chgData name="Andrew Sears" userId="dd368754-77ca-4525-aedf-fc05edc9c941" providerId="ADAL" clId="{38DA6CE7-7BDF-4BA6-880C-161DF6FA9615}" dt="2024-06-19T14:59:27.133" v="3059" actId="1076"/>
          <ac:spMkLst>
            <pc:docMk/>
            <pc:sldMk cId="1413332455" sldId="3142"/>
            <ac:spMk id="72" creationId="{00000000-0000-0000-0000-000000000000}"/>
          </ac:spMkLst>
        </pc:spChg>
        <pc:spChg chg="mod">
          <ac:chgData name="Andrew Sears" userId="dd368754-77ca-4525-aedf-fc05edc9c941" providerId="ADAL" clId="{38DA6CE7-7BDF-4BA6-880C-161DF6FA9615}" dt="2024-06-19T14:59:27.133" v="3059" actId="1076"/>
          <ac:spMkLst>
            <pc:docMk/>
            <pc:sldMk cId="1413332455" sldId="3142"/>
            <ac:spMk id="73" creationId="{00000000-0000-0000-0000-000000000000}"/>
          </ac:spMkLst>
        </pc:spChg>
        <pc:spChg chg="mod">
          <ac:chgData name="Andrew Sears" userId="dd368754-77ca-4525-aedf-fc05edc9c941" providerId="ADAL" clId="{38DA6CE7-7BDF-4BA6-880C-161DF6FA9615}" dt="2024-06-19T14:59:27.133" v="3059" actId="1076"/>
          <ac:spMkLst>
            <pc:docMk/>
            <pc:sldMk cId="1413332455" sldId="3142"/>
            <ac:spMk id="75" creationId="{00000000-0000-0000-0000-000000000000}"/>
          </ac:spMkLst>
        </pc:spChg>
        <pc:spChg chg="mod">
          <ac:chgData name="Andrew Sears" userId="dd368754-77ca-4525-aedf-fc05edc9c941" providerId="ADAL" clId="{38DA6CE7-7BDF-4BA6-880C-161DF6FA9615}" dt="2024-06-19T14:59:27.133" v="3059" actId="1076"/>
          <ac:spMkLst>
            <pc:docMk/>
            <pc:sldMk cId="1413332455" sldId="3142"/>
            <ac:spMk id="108" creationId="{00000000-0000-0000-0000-000000000000}"/>
          </ac:spMkLst>
        </pc:spChg>
        <pc:spChg chg="mod">
          <ac:chgData name="Andrew Sears" userId="dd368754-77ca-4525-aedf-fc05edc9c941" providerId="ADAL" clId="{38DA6CE7-7BDF-4BA6-880C-161DF6FA9615}" dt="2024-06-19T14:59:27.133" v="3059" actId="1076"/>
          <ac:spMkLst>
            <pc:docMk/>
            <pc:sldMk cId="1413332455" sldId="3142"/>
            <ac:spMk id="113" creationId="{00000000-0000-0000-0000-000000000000}"/>
          </ac:spMkLst>
        </pc:spChg>
        <pc:spChg chg="mod">
          <ac:chgData name="Andrew Sears" userId="dd368754-77ca-4525-aedf-fc05edc9c941" providerId="ADAL" clId="{38DA6CE7-7BDF-4BA6-880C-161DF6FA9615}" dt="2024-06-19T14:59:27.133" v="3059" actId="1076"/>
          <ac:spMkLst>
            <pc:docMk/>
            <pc:sldMk cId="1413332455" sldId="3142"/>
            <ac:spMk id="121" creationId="{00000000-0000-0000-0000-000000000000}"/>
          </ac:spMkLst>
        </pc:spChg>
        <pc:spChg chg="mod">
          <ac:chgData name="Andrew Sears" userId="dd368754-77ca-4525-aedf-fc05edc9c941" providerId="ADAL" clId="{38DA6CE7-7BDF-4BA6-880C-161DF6FA9615}" dt="2024-06-19T14:59:27.133" v="3059" actId="1076"/>
          <ac:spMkLst>
            <pc:docMk/>
            <pc:sldMk cId="1413332455" sldId="3142"/>
            <ac:spMk id="122" creationId="{00000000-0000-0000-0000-000000000000}"/>
          </ac:spMkLst>
        </pc:spChg>
        <pc:spChg chg="mod">
          <ac:chgData name="Andrew Sears" userId="dd368754-77ca-4525-aedf-fc05edc9c941" providerId="ADAL" clId="{38DA6CE7-7BDF-4BA6-880C-161DF6FA9615}" dt="2024-06-19T15:02:45.025" v="3110" actId="20577"/>
          <ac:spMkLst>
            <pc:docMk/>
            <pc:sldMk cId="1413332455" sldId="3142"/>
            <ac:spMk id="124" creationId="{00000000-0000-0000-0000-000000000000}"/>
          </ac:spMkLst>
        </pc:spChg>
        <pc:spChg chg="mod">
          <ac:chgData name="Andrew Sears" userId="dd368754-77ca-4525-aedf-fc05edc9c941" providerId="ADAL" clId="{38DA6CE7-7BDF-4BA6-880C-161DF6FA9615}" dt="2024-06-19T14:59:27.133" v="3059" actId="1076"/>
          <ac:spMkLst>
            <pc:docMk/>
            <pc:sldMk cId="1413332455" sldId="3142"/>
            <ac:spMk id="126" creationId="{00000000-0000-0000-0000-000000000000}"/>
          </ac:spMkLst>
        </pc:spChg>
        <pc:spChg chg="mod">
          <ac:chgData name="Andrew Sears" userId="dd368754-77ca-4525-aedf-fc05edc9c941" providerId="ADAL" clId="{38DA6CE7-7BDF-4BA6-880C-161DF6FA9615}" dt="2024-06-19T14:59:27.133" v="3059" actId="1076"/>
          <ac:spMkLst>
            <pc:docMk/>
            <pc:sldMk cId="1413332455" sldId="3142"/>
            <ac:spMk id="131" creationId="{00000000-0000-0000-0000-000000000000}"/>
          </ac:spMkLst>
        </pc:spChg>
        <pc:picChg chg="mod">
          <ac:chgData name="Andrew Sears" userId="dd368754-77ca-4525-aedf-fc05edc9c941" providerId="ADAL" clId="{38DA6CE7-7BDF-4BA6-880C-161DF6FA9615}" dt="2024-06-19T14:59:27.133" v="3059" actId="1076"/>
          <ac:picMkLst>
            <pc:docMk/>
            <pc:sldMk cId="1413332455" sldId="3142"/>
            <ac:picMk id="41" creationId="{00000000-0000-0000-0000-000000000000}"/>
          </ac:picMkLst>
        </pc:picChg>
        <pc:picChg chg="mod">
          <ac:chgData name="Andrew Sears" userId="dd368754-77ca-4525-aedf-fc05edc9c941" providerId="ADAL" clId="{38DA6CE7-7BDF-4BA6-880C-161DF6FA9615}" dt="2024-06-19T14:59:27.133" v="3059" actId="1076"/>
          <ac:picMkLst>
            <pc:docMk/>
            <pc:sldMk cId="1413332455" sldId="3142"/>
            <ac:picMk id="42" creationId="{00000000-0000-0000-0000-000000000000}"/>
          </ac:picMkLst>
        </pc:picChg>
        <pc:picChg chg="mod">
          <ac:chgData name="Andrew Sears" userId="dd368754-77ca-4525-aedf-fc05edc9c941" providerId="ADAL" clId="{38DA6CE7-7BDF-4BA6-880C-161DF6FA9615}" dt="2024-06-19T14:59:27.133" v="3059" actId="1076"/>
          <ac:picMkLst>
            <pc:docMk/>
            <pc:sldMk cId="1413332455" sldId="3142"/>
            <ac:picMk id="1026" creationId="{00000000-0000-0000-0000-000000000000}"/>
          </ac:picMkLst>
        </pc:picChg>
        <pc:picChg chg="mod">
          <ac:chgData name="Andrew Sears" userId="dd368754-77ca-4525-aedf-fc05edc9c941" providerId="ADAL" clId="{38DA6CE7-7BDF-4BA6-880C-161DF6FA9615}" dt="2024-06-19T14:59:27.133" v="3059" actId="1076"/>
          <ac:picMkLst>
            <pc:docMk/>
            <pc:sldMk cId="1413332455" sldId="3142"/>
            <ac:picMk id="2050" creationId="{00000000-0000-0000-0000-000000000000}"/>
          </ac:picMkLst>
        </pc:picChg>
      </pc:sldChg>
      <pc:sldChg chg="add del ord">
        <pc:chgData name="Andrew Sears" userId="dd368754-77ca-4525-aedf-fc05edc9c941" providerId="ADAL" clId="{38DA6CE7-7BDF-4BA6-880C-161DF6FA9615}" dt="2024-06-19T19:11:36.780" v="4271" actId="47"/>
        <pc:sldMkLst>
          <pc:docMk/>
          <pc:sldMk cId="3827774924" sldId="3143"/>
        </pc:sldMkLst>
      </pc:sldChg>
      <pc:sldChg chg="modSp add del mod ord">
        <pc:chgData name="Andrew Sears" userId="dd368754-77ca-4525-aedf-fc05edc9c941" providerId="ADAL" clId="{38DA6CE7-7BDF-4BA6-880C-161DF6FA9615}" dt="2024-06-19T15:03:43.566" v="3112" actId="47"/>
        <pc:sldMkLst>
          <pc:docMk/>
          <pc:sldMk cId="1643107549" sldId="3144"/>
        </pc:sldMkLst>
        <pc:spChg chg="mod">
          <ac:chgData name="Andrew Sears" userId="dd368754-77ca-4525-aedf-fc05edc9c941" providerId="ADAL" clId="{38DA6CE7-7BDF-4BA6-880C-161DF6FA9615}" dt="2024-06-19T14:38:53.961" v="2281" actId="20577"/>
          <ac:spMkLst>
            <pc:docMk/>
            <pc:sldMk cId="1643107549" sldId="3144"/>
            <ac:spMk id="3" creationId="{FB529C35-642C-F8F3-F1B1-820A711054DD}"/>
          </ac:spMkLst>
        </pc:spChg>
      </pc:sldChg>
      <pc:sldChg chg="modSp add del mod ord">
        <pc:chgData name="Andrew Sears" userId="dd368754-77ca-4525-aedf-fc05edc9c941" providerId="ADAL" clId="{38DA6CE7-7BDF-4BA6-880C-161DF6FA9615}" dt="2024-06-19T19:11:36.780" v="4271" actId="47"/>
        <pc:sldMkLst>
          <pc:docMk/>
          <pc:sldMk cId="2622248261" sldId="3145"/>
        </pc:sldMkLst>
        <pc:spChg chg="mod">
          <ac:chgData name="Andrew Sears" userId="dd368754-77ca-4525-aedf-fc05edc9c941" providerId="ADAL" clId="{38DA6CE7-7BDF-4BA6-880C-161DF6FA9615}" dt="2024-06-18T22:54:44.211" v="388" actId="20577"/>
          <ac:spMkLst>
            <pc:docMk/>
            <pc:sldMk cId="2622248261" sldId="3145"/>
            <ac:spMk id="3" creationId="{E103A0C5-387F-88B7-A1E2-467D2D0481D5}"/>
          </ac:spMkLst>
        </pc:spChg>
      </pc:sldChg>
      <pc:sldChg chg="add del ord">
        <pc:chgData name="Andrew Sears" userId="dd368754-77ca-4525-aedf-fc05edc9c941" providerId="ADAL" clId="{38DA6CE7-7BDF-4BA6-880C-161DF6FA9615}" dt="2024-06-19T15:12:41.328" v="3407" actId="47"/>
        <pc:sldMkLst>
          <pc:docMk/>
          <pc:sldMk cId="2717739720" sldId="3146"/>
        </pc:sldMkLst>
      </pc:sldChg>
      <pc:sldChg chg="addSp delSp modSp add mod ord delAnim">
        <pc:chgData name="Andrew Sears" userId="dd368754-77ca-4525-aedf-fc05edc9c941" providerId="ADAL" clId="{38DA6CE7-7BDF-4BA6-880C-161DF6FA9615}" dt="2024-06-19T19:10:36.558" v="4267" actId="1076"/>
        <pc:sldMkLst>
          <pc:docMk/>
          <pc:sldMk cId="2376392221" sldId="3147"/>
        </pc:sldMkLst>
        <pc:spChg chg="mod">
          <ac:chgData name="Andrew Sears" userId="dd368754-77ca-4525-aedf-fc05edc9c941" providerId="ADAL" clId="{38DA6CE7-7BDF-4BA6-880C-161DF6FA9615}" dt="2024-06-19T15:05:44.513" v="3194" actId="20577"/>
          <ac:spMkLst>
            <pc:docMk/>
            <pc:sldMk cId="2376392221" sldId="3147"/>
            <ac:spMk id="2" creationId="{4617901A-87EB-08C5-9523-DA7F6E70BE55}"/>
          </ac:spMkLst>
        </pc:spChg>
        <pc:spChg chg="del">
          <ac:chgData name="Andrew Sears" userId="dd368754-77ca-4525-aedf-fc05edc9c941" providerId="ADAL" clId="{38DA6CE7-7BDF-4BA6-880C-161DF6FA9615}" dt="2024-06-19T14:00:00.472" v="392" actId="478"/>
          <ac:spMkLst>
            <pc:docMk/>
            <pc:sldMk cId="2376392221" sldId="3147"/>
            <ac:spMk id="3" creationId="{45C0C5E9-0A41-500B-1296-73824D6BEA41}"/>
          </ac:spMkLst>
        </pc:spChg>
        <pc:spChg chg="del">
          <ac:chgData name="Andrew Sears" userId="dd368754-77ca-4525-aedf-fc05edc9c941" providerId="ADAL" clId="{38DA6CE7-7BDF-4BA6-880C-161DF6FA9615}" dt="2024-06-19T14:00:03.571" v="393" actId="478"/>
          <ac:spMkLst>
            <pc:docMk/>
            <pc:sldMk cId="2376392221" sldId="3147"/>
            <ac:spMk id="4" creationId="{C20E3D8A-85B3-0906-6CD8-97E34EEFF0FA}"/>
          </ac:spMkLst>
        </pc:spChg>
        <pc:spChg chg="mod">
          <ac:chgData name="Andrew Sears" userId="dd368754-77ca-4525-aedf-fc05edc9c941" providerId="ADAL" clId="{38DA6CE7-7BDF-4BA6-880C-161DF6FA9615}" dt="2024-06-19T14:02:16.461" v="485" actId="1035"/>
          <ac:spMkLst>
            <pc:docMk/>
            <pc:sldMk cId="2376392221" sldId="3147"/>
            <ac:spMk id="5" creationId="{FCA3F168-BD5B-73EE-B0BC-B4980834B7CA}"/>
          </ac:spMkLst>
        </pc:spChg>
        <pc:spChg chg="del">
          <ac:chgData name="Andrew Sears" userId="dd368754-77ca-4525-aedf-fc05edc9c941" providerId="ADAL" clId="{38DA6CE7-7BDF-4BA6-880C-161DF6FA9615}" dt="2024-06-19T14:00:00.472" v="392" actId="478"/>
          <ac:spMkLst>
            <pc:docMk/>
            <pc:sldMk cId="2376392221" sldId="3147"/>
            <ac:spMk id="6" creationId="{394FCD91-FC6F-CC14-7079-25C91A2D635C}"/>
          </ac:spMkLst>
        </pc:spChg>
        <pc:spChg chg="del">
          <ac:chgData name="Andrew Sears" userId="dd368754-77ca-4525-aedf-fc05edc9c941" providerId="ADAL" clId="{38DA6CE7-7BDF-4BA6-880C-161DF6FA9615}" dt="2024-06-19T14:00:00.472" v="392" actId="478"/>
          <ac:spMkLst>
            <pc:docMk/>
            <pc:sldMk cId="2376392221" sldId="3147"/>
            <ac:spMk id="7" creationId="{526A3C2D-19E0-4675-2156-146D0639E151}"/>
          </ac:spMkLst>
        </pc:spChg>
        <pc:spChg chg="mod">
          <ac:chgData name="Andrew Sears" userId="dd368754-77ca-4525-aedf-fc05edc9c941" providerId="ADAL" clId="{38DA6CE7-7BDF-4BA6-880C-161DF6FA9615}" dt="2024-06-19T19:07:06.373" v="4066" actId="1076"/>
          <ac:spMkLst>
            <pc:docMk/>
            <pc:sldMk cId="2376392221" sldId="3147"/>
            <ac:spMk id="8" creationId="{BF291FD2-DA9A-AF6A-C037-AE72A385B0E9}"/>
          </ac:spMkLst>
        </pc:spChg>
        <pc:spChg chg="del">
          <ac:chgData name="Andrew Sears" userId="dd368754-77ca-4525-aedf-fc05edc9c941" providerId="ADAL" clId="{38DA6CE7-7BDF-4BA6-880C-161DF6FA9615}" dt="2024-06-19T14:00:00.472" v="392" actId="478"/>
          <ac:spMkLst>
            <pc:docMk/>
            <pc:sldMk cId="2376392221" sldId="3147"/>
            <ac:spMk id="9" creationId="{DAF6333E-0BE6-3915-19CB-DA7B83064ABE}"/>
          </ac:spMkLst>
        </pc:spChg>
        <pc:spChg chg="del">
          <ac:chgData name="Andrew Sears" userId="dd368754-77ca-4525-aedf-fc05edc9c941" providerId="ADAL" clId="{38DA6CE7-7BDF-4BA6-880C-161DF6FA9615}" dt="2024-06-19T14:00:00.472" v="392" actId="478"/>
          <ac:spMkLst>
            <pc:docMk/>
            <pc:sldMk cId="2376392221" sldId="3147"/>
            <ac:spMk id="10" creationId="{1FE8D17B-038E-1086-D5C9-406E6E17721A}"/>
          </ac:spMkLst>
        </pc:spChg>
        <pc:spChg chg="del">
          <ac:chgData name="Andrew Sears" userId="dd368754-77ca-4525-aedf-fc05edc9c941" providerId="ADAL" clId="{38DA6CE7-7BDF-4BA6-880C-161DF6FA9615}" dt="2024-06-19T14:00:00.472" v="392" actId="478"/>
          <ac:spMkLst>
            <pc:docMk/>
            <pc:sldMk cId="2376392221" sldId="3147"/>
            <ac:spMk id="11" creationId="{2499540F-2B90-7FBA-4484-D2C7AF81E2DF}"/>
          </ac:spMkLst>
        </pc:spChg>
        <pc:spChg chg="mod">
          <ac:chgData name="Andrew Sears" userId="dd368754-77ca-4525-aedf-fc05edc9c941" providerId="ADAL" clId="{38DA6CE7-7BDF-4BA6-880C-161DF6FA9615}" dt="2024-06-19T14:02:16.461" v="485" actId="1035"/>
          <ac:spMkLst>
            <pc:docMk/>
            <pc:sldMk cId="2376392221" sldId="3147"/>
            <ac:spMk id="12" creationId="{028A5318-FB40-CE6E-2016-5E18E6924EE0}"/>
          </ac:spMkLst>
        </pc:spChg>
        <pc:spChg chg="mod">
          <ac:chgData name="Andrew Sears" userId="dd368754-77ca-4525-aedf-fc05edc9c941" providerId="ADAL" clId="{38DA6CE7-7BDF-4BA6-880C-161DF6FA9615}" dt="2024-06-19T19:06:42.422" v="4057" actId="113"/>
          <ac:spMkLst>
            <pc:docMk/>
            <pc:sldMk cId="2376392221" sldId="3147"/>
            <ac:spMk id="13" creationId="{2DE856B7-97AD-2EED-DC59-042C79037A3F}"/>
          </ac:spMkLst>
        </pc:spChg>
        <pc:spChg chg="add mod">
          <ac:chgData name="Andrew Sears" userId="dd368754-77ca-4525-aedf-fc05edc9c941" providerId="ADAL" clId="{38DA6CE7-7BDF-4BA6-880C-161DF6FA9615}" dt="2024-06-19T19:07:13.669" v="4072" actId="1076"/>
          <ac:spMkLst>
            <pc:docMk/>
            <pc:sldMk cId="2376392221" sldId="3147"/>
            <ac:spMk id="14" creationId="{6310DC37-3819-62A5-1EF6-ABA799F71C0A}"/>
          </ac:spMkLst>
        </pc:spChg>
        <pc:spChg chg="add mod">
          <ac:chgData name="Andrew Sears" userId="dd368754-77ca-4525-aedf-fc05edc9c941" providerId="ADAL" clId="{38DA6CE7-7BDF-4BA6-880C-161DF6FA9615}" dt="2024-06-19T14:06:57.740" v="609" actId="1076"/>
          <ac:spMkLst>
            <pc:docMk/>
            <pc:sldMk cId="2376392221" sldId="3147"/>
            <ac:spMk id="15" creationId="{408C3C5D-AD16-7588-7303-1264064251B9}"/>
          </ac:spMkLst>
        </pc:spChg>
        <pc:spChg chg="add mod">
          <ac:chgData name="Andrew Sears" userId="dd368754-77ca-4525-aedf-fc05edc9c941" providerId="ADAL" clId="{38DA6CE7-7BDF-4BA6-880C-161DF6FA9615}" dt="2024-06-19T14:08:16.917" v="651" actId="1076"/>
          <ac:spMkLst>
            <pc:docMk/>
            <pc:sldMk cId="2376392221" sldId="3147"/>
            <ac:spMk id="16" creationId="{5CC4CA29-7105-5084-FC27-CFC6BD2674E9}"/>
          </ac:spMkLst>
        </pc:spChg>
        <pc:spChg chg="add mod">
          <ac:chgData name="Andrew Sears" userId="dd368754-77ca-4525-aedf-fc05edc9c941" providerId="ADAL" clId="{38DA6CE7-7BDF-4BA6-880C-161DF6FA9615}" dt="2024-06-19T14:04:36.141" v="523" actId="14100"/>
          <ac:spMkLst>
            <pc:docMk/>
            <pc:sldMk cId="2376392221" sldId="3147"/>
            <ac:spMk id="21" creationId="{C8CA1EB3-2656-C19A-0270-75D7D6FAA9E0}"/>
          </ac:spMkLst>
        </pc:spChg>
        <pc:spChg chg="add mod">
          <ac:chgData name="Andrew Sears" userId="dd368754-77ca-4525-aedf-fc05edc9c941" providerId="ADAL" clId="{38DA6CE7-7BDF-4BA6-880C-161DF6FA9615}" dt="2024-06-19T14:05:30.771" v="557" actId="1076"/>
          <ac:spMkLst>
            <pc:docMk/>
            <pc:sldMk cId="2376392221" sldId="3147"/>
            <ac:spMk id="22" creationId="{6FA2A0D8-B627-162E-98CA-A37AC05D4445}"/>
          </ac:spMkLst>
        </pc:spChg>
        <pc:spChg chg="add mod">
          <ac:chgData name="Andrew Sears" userId="dd368754-77ca-4525-aedf-fc05edc9c941" providerId="ADAL" clId="{38DA6CE7-7BDF-4BA6-880C-161DF6FA9615}" dt="2024-06-19T14:06:52.940" v="608" actId="14100"/>
          <ac:spMkLst>
            <pc:docMk/>
            <pc:sldMk cId="2376392221" sldId="3147"/>
            <ac:spMk id="23" creationId="{26E2637D-FBD2-335C-C669-699321FF926C}"/>
          </ac:spMkLst>
        </pc:spChg>
        <pc:spChg chg="add mod">
          <ac:chgData name="Andrew Sears" userId="dd368754-77ca-4525-aedf-fc05edc9c941" providerId="ADAL" clId="{38DA6CE7-7BDF-4BA6-880C-161DF6FA9615}" dt="2024-06-19T19:06:52.199" v="4059" actId="404"/>
          <ac:spMkLst>
            <pc:docMk/>
            <pc:sldMk cId="2376392221" sldId="3147"/>
            <ac:spMk id="24" creationId="{272FE8EE-7B62-F39F-8208-9397D7C9D5DB}"/>
          </ac:spMkLst>
        </pc:spChg>
        <pc:spChg chg="add mod">
          <ac:chgData name="Andrew Sears" userId="dd368754-77ca-4525-aedf-fc05edc9c941" providerId="ADAL" clId="{38DA6CE7-7BDF-4BA6-880C-161DF6FA9615}" dt="2024-06-19T19:06:52.199" v="4059" actId="404"/>
          <ac:spMkLst>
            <pc:docMk/>
            <pc:sldMk cId="2376392221" sldId="3147"/>
            <ac:spMk id="26" creationId="{3C5A95A1-1900-228D-6310-9B3F7BA86CE8}"/>
          </ac:spMkLst>
        </pc:spChg>
        <pc:spChg chg="add mod">
          <ac:chgData name="Andrew Sears" userId="dd368754-77ca-4525-aedf-fc05edc9c941" providerId="ADAL" clId="{38DA6CE7-7BDF-4BA6-880C-161DF6FA9615}" dt="2024-06-19T14:08:20.292" v="652" actId="1076"/>
          <ac:spMkLst>
            <pc:docMk/>
            <pc:sldMk cId="2376392221" sldId="3147"/>
            <ac:spMk id="27" creationId="{A75373C8-51FC-89C0-1E41-BF71E7560704}"/>
          </ac:spMkLst>
        </pc:spChg>
        <pc:spChg chg="add mod">
          <ac:chgData name="Andrew Sears" userId="dd368754-77ca-4525-aedf-fc05edc9c941" providerId="ADAL" clId="{38DA6CE7-7BDF-4BA6-880C-161DF6FA9615}" dt="2024-06-19T19:10:07.497" v="4224" actId="113"/>
          <ac:spMkLst>
            <pc:docMk/>
            <pc:sldMk cId="2376392221" sldId="3147"/>
            <ac:spMk id="28" creationId="{818B5EBC-DBE0-4DE4-1839-620EB8A9EB0F}"/>
          </ac:spMkLst>
        </pc:spChg>
        <pc:spChg chg="add mod">
          <ac:chgData name="Andrew Sears" userId="dd368754-77ca-4525-aedf-fc05edc9c941" providerId="ADAL" clId="{38DA6CE7-7BDF-4BA6-880C-161DF6FA9615}" dt="2024-06-19T19:09:24.303" v="4167" actId="1076"/>
          <ac:spMkLst>
            <pc:docMk/>
            <pc:sldMk cId="2376392221" sldId="3147"/>
            <ac:spMk id="29" creationId="{239C9FAF-E477-B971-2AD9-446D24708254}"/>
          </ac:spMkLst>
        </pc:spChg>
        <pc:spChg chg="add mod">
          <ac:chgData name="Andrew Sears" userId="dd368754-77ca-4525-aedf-fc05edc9c941" providerId="ADAL" clId="{38DA6CE7-7BDF-4BA6-880C-161DF6FA9615}" dt="2024-06-19T19:08:08.615" v="4096" actId="1076"/>
          <ac:spMkLst>
            <pc:docMk/>
            <pc:sldMk cId="2376392221" sldId="3147"/>
            <ac:spMk id="30" creationId="{FA95A150-5B6B-4A35-AF0F-A55AE96D3F24}"/>
          </ac:spMkLst>
        </pc:spChg>
        <pc:spChg chg="add mod">
          <ac:chgData name="Andrew Sears" userId="dd368754-77ca-4525-aedf-fc05edc9c941" providerId="ADAL" clId="{38DA6CE7-7BDF-4BA6-880C-161DF6FA9615}" dt="2024-06-19T19:08:55.405" v="4165" actId="1076"/>
          <ac:spMkLst>
            <pc:docMk/>
            <pc:sldMk cId="2376392221" sldId="3147"/>
            <ac:spMk id="31" creationId="{AEAEED2B-BBE6-09E1-E7BC-99D65F8D30A4}"/>
          </ac:spMkLst>
        </pc:spChg>
        <pc:spChg chg="add mod">
          <ac:chgData name="Andrew Sears" userId="dd368754-77ca-4525-aedf-fc05edc9c941" providerId="ADAL" clId="{38DA6CE7-7BDF-4BA6-880C-161DF6FA9615}" dt="2024-06-19T19:09:32.478" v="4171" actId="1076"/>
          <ac:spMkLst>
            <pc:docMk/>
            <pc:sldMk cId="2376392221" sldId="3147"/>
            <ac:spMk id="32" creationId="{A58AECAB-D405-2DD1-144A-43C684E88C52}"/>
          </ac:spMkLst>
        </pc:spChg>
        <pc:spChg chg="add mod">
          <ac:chgData name="Andrew Sears" userId="dd368754-77ca-4525-aedf-fc05edc9c941" providerId="ADAL" clId="{38DA6CE7-7BDF-4BA6-880C-161DF6FA9615}" dt="2024-06-19T19:10:36.558" v="4267" actId="1076"/>
          <ac:spMkLst>
            <pc:docMk/>
            <pc:sldMk cId="2376392221" sldId="3147"/>
            <ac:spMk id="33" creationId="{B752E799-87A2-2A72-221E-196DE69366DE}"/>
          </ac:spMkLst>
        </pc:spChg>
        <pc:picChg chg="del">
          <ac:chgData name="Andrew Sears" userId="dd368754-77ca-4525-aedf-fc05edc9c941" providerId="ADAL" clId="{38DA6CE7-7BDF-4BA6-880C-161DF6FA9615}" dt="2024-06-19T13:59:51.188" v="391" actId="478"/>
          <ac:picMkLst>
            <pc:docMk/>
            <pc:sldMk cId="2376392221" sldId="3147"/>
            <ac:picMk id="2050" creationId="{2023AFC3-05F8-643C-5FA6-A9FDE5896725}"/>
          </ac:picMkLst>
        </pc:picChg>
        <pc:cxnChg chg="add mod">
          <ac:chgData name="Andrew Sears" userId="dd368754-77ca-4525-aedf-fc05edc9c941" providerId="ADAL" clId="{38DA6CE7-7BDF-4BA6-880C-161DF6FA9615}" dt="2024-06-19T14:03:25.387" v="500" actId="14100"/>
          <ac:cxnSpMkLst>
            <pc:docMk/>
            <pc:sldMk cId="2376392221" sldId="3147"/>
            <ac:cxnSpMk id="17" creationId="{3F8943AC-31C6-A14D-7C4A-7895319B1658}"/>
          </ac:cxnSpMkLst>
        </pc:cxnChg>
        <pc:cxnChg chg="add mod">
          <ac:chgData name="Andrew Sears" userId="dd368754-77ca-4525-aedf-fc05edc9c941" providerId="ADAL" clId="{38DA6CE7-7BDF-4BA6-880C-161DF6FA9615}" dt="2024-06-19T14:07:04.668" v="611" actId="1076"/>
          <ac:cxnSpMkLst>
            <pc:docMk/>
            <pc:sldMk cId="2376392221" sldId="3147"/>
            <ac:cxnSpMk id="25" creationId="{D8CCB318-CA9B-58AC-F8BE-DDC785F2B2F0}"/>
          </ac:cxnSpMkLst>
        </pc:cxnChg>
      </pc:sldChg>
      <pc:sldChg chg="addSp delSp modSp new mod chgLayout">
        <pc:chgData name="Andrew Sears" userId="dd368754-77ca-4525-aedf-fc05edc9c941" providerId="ADAL" clId="{38DA6CE7-7BDF-4BA6-880C-161DF6FA9615}" dt="2024-06-19T15:11:33.964" v="3403" actId="113"/>
        <pc:sldMkLst>
          <pc:docMk/>
          <pc:sldMk cId="3073197711" sldId="3148"/>
        </pc:sldMkLst>
        <pc:spChg chg="del mod ord">
          <ac:chgData name="Andrew Sears" userId="dd368754-77ca-4525-aedf-fc05edc9c941" providerId="ADAL" clId="{38DA6CE7-7BDF-4BA6-880C-161DF6FA9615}" dt="2024-06-19T14:11:51.756" v="654" actId="700"/>
          <ac:spMkLst>
            <pc:docMk/>
            <pc:sldMk cId="3073197711" sldId="3148"/>
            <ac:spMk id="2" creationId="{02F5BF01-984A-C7E5-0194-9002553C4ECD}"/>
          </ac:spMkLst>
        </pc:spChg>
        <pc:spChg chg="add mod ord">
          <ac:chgData name="Andrew Sears" userId="dd368754-77ca-4525-aedf-fc05edc9c941" providerId="ADAL" clId="{38DA6CE7-7BDF-4BA6-880C-161DF6FA9615}" dt="2024-06-19T14:27:00.389" v="1966" actId="20577"/>
          <ac:spMkLst>
            <pc:docMk/>
            <pc:sldMk cId="3073197711" sldId="3148"/>
            <ac:spMk id="3" creationId="{135D1149-F263-BB39-275A-06EE9E75D6B4}"/>
          </ac:spMkLst>
        </pc:spChg>
        <pc:spChg chg="add mod ord">
          <ac:chgData name="Andrew Sears" userId="dd368754-77ca-4525-aedf-fc05edc9c941" providerId="ADAL" clId="{38DA6CE7-7BDF-4BA6-880C-161DF6FA9615}" dt="2024-06-19T15:11:33.964" v="3403" actId="113"/>
          <ac:spMkLst>
            <pc:docMk/>
            <pc:sldMk cId="3073197711" sldId="3148"/>
            <ac:spMk id="4" creationId="{D9342213-088F-AEBA-C6BB-9243792B427A}"/>
          </ac:spMkLst>
        </pc:spChg>
      </pc:sldChg>
      <pc:sldChg chg="addSp modSp new mod modNotesTx">
        <pc:chgData name="Andrew Sears" userId="dd368754-77ca-4525-aedf-fc05edc9c941" providerId="ADAL" clId="{38DA6CE7-7BDF-4BA6-880C-161DF6FA9615}" dt="2024-06-19T19:11:18.710" v="4270" actId="1076"/>
        <pc:sldMkLst>
          <pc:docMk/>
          <pc:sldMk cId="528484559" sldId="3149"/>
        </pc:sldMkLst>
        <pc:spChg chg="mod">
          <ac:chgData name="Andrew Sears" userId="dd368754-77ca-4525-aedf-fc05edc9c941" providerId="ADAL" clId="{38DA6CE7-7BDF-4BA6-880C-161DF6FA9615}" dt="2024-06-19T14:30:34.789" v="2021" actId="20577"/>
          <ac:spMkLst>
            <pc:docMk/>
            <pc:sldMk cId="528484559" sldId="3149"/>
            <ac:spMk id="2" creationId="{BCF98327-EC62-7755-4C68-6C3A4DA397FD}"/>
          </ac:spMkLst>
        </pc:spChg>
        <pc:spChg chg="add mod">
          <ac:chgData name="Andrew Sears" userId="dd368754-77ca-4525-aedf-fc05edc9c941" providerId="ADAL" clId="{38DA6CE7-7BDF-4BA6-880C-161DF6FA9615}" dt="2024-06-19T19:11:16.113" v="4269" actId="1076"/>
          <ac:spMkLst>
            <pc:docMk/>
            <pc:sldMk cId="528484559" sldId="3149"/>
            <ac:spMk id="5" creationId="{490B1260-1D51-34EA-8177-C5F12FF7A795}"/>
          </ac:spMkLst>
        </pc:spChg>
        <pc:picChg chg="add mod">
          <ac:chgData name="Andrew Sears" userId="dd368754-77ca-4525-aedf-fc05edc9c941" providerId="ADAL" clId="{38DA6CE7-7BDF-4BA6-880C-161DF6FA9615}" dt="2024-06-19T19:11:18.710" v="4270" actId="1076"/>
          <ac:picMkLst>
            <pc:docMk/>
            <pc:sldMk cId="528484559" sldId="3149"/>
            <ac:picMk id="4" creationId="{7CFC6B84-FD64-5EE1-C0FC-AF90DD11008F}"/>
          </ac:picMkLst>
        </pc:picChg>
      </pc:sldChg>
      <pc:sldChg chg="modSp add mod">
        <pc:chgData name="Andrew Sears" userId="dd368754-77ca-4525-aedf-fc05edc9c941" providerId="ADAL" clId="{38DA6CE7-7BDF-4BA6-880C-161DF6FA9615}" dt="2024-06-19T14:34:17.383" v="2135" actId="20577"/>
        <pc:sldMkLst>
          <pc:docMk/>
          <pc:sldMk cId="264843159" sldId="3150"/>
        </pc:sldMkLst>
        <pc:spChg chg="mod">
          <ac:chgData name="Andrew Sears" userId="dd368754-77ca-4525-aedf-fc05edc9c941" providerId="ADAL" clId="{38DA6CE7-7BDF-4BA6-880C-161DF6FA9615}" dt="2024-06-19T14:33:52.671" v="2097" actId="20577"/>
          <ac:spMkLst>
            <pc:docMk/>
            <pc:sldMk cId="264843159" sldId="3150"/>
            <ac:spMk id="3" creationId="{4C5C2BE0-4473-3C11-496E-36687476F77D}"/>
          </ac:spMkLst>
        </pc:spChg>
        <pc:spChg chg="mod">
          <ac:chgData name="Andrew Sears" userId="dd368754-77ca-4525-aedf-fc05edc9c941" providerId="ADAL" clId="{38DA6CE7-7BDF-4BA6-880C-161DF6FA9615}" dt="2024-06-19T14:33:47.299" v="2094" actId="20577"/>
          <ac:spMkLst>
            <pc:docMk/>
            <pc:sldMk cId="264843159" sldId="3150"/>
            <ac:spMk id="4" creationId="{9A81AE3F-AF4D-DF66-B562-7D4E836D0101}"/>
          </ac:spMkLst>
        </pc:spChg>
        <pc:spChg chg="mod">
          <ac:chgData name="Andrew Sears" userId="dd368754-77ca-4525-aedf-fc05edc9c941" providerId="ADAL" clId="{38DA6CE7-7BDF-4BA6-880C-161DF6FA9615}" dt="2024-06-19T14:34:17.383" v="2135" actId="20577"/>
          <ac:spMkLst>
            <pc:docMk/>
            <pc:sldMk cId="264843159" sldId="3150"/>
            <ac:spMk id="13" creationId="{6193DFE0-664E-4225-879B-38EB90D1A70F}"/>
          </ac:spMkLst>
        </pc:spChg>
      </pc:sldChg>
      <pc:sldChg chg="addSp delSp modSp new mod modAnim">
        <pc:chgData name="Andrew Sears" userId="dd368754-77ca-4525-aedf-fc05edc9c941" providerId="ADAL" clId="{38DA6CE7-7BDF-4BA6-880C-161DF6FA9615}" dt="2024-06-19T20:39:04.324" v="4439" actId="1038"/>
        <pc:sldMkLst>
          <pc:docMk/>
          <pc:sldMk cId="3465559358" sldId="3151"/>
        </pc:sldMkLst>
        <pc:spChg chg="mod">
          <ac:chgData name="Andrew Sears" userId="dd368754-77ca-4525-aedf-fc05edc9c941" providerId="ADAL" clId="{38DA6CE7-7BDF-4BA6-880C-161DF6FA9615}" dt="2024-06-19T15:08:59.304" v="3315" actId="20577"/>
          <ac:spMkLst>
            <pc:docMk/>
            <pc:sldMk cId="3465559358" sldId="3151"/>
            <ac:spMk id="2" creationId="{7A98330D-7988-873D-78C4-A1519559A7F6}"/>
          </ac:spMkLst>
        </pc:spChg>
        <pc:spChg chg="add mod">
          <ac:chgData name="Andrew Sears" userId="dd368754-77ca-4525-aedf-fc05edc9c941" providerId="ADAL" clId="{38DA6CE7-7BDF-4BA6-880C-161DF6FA9615}" dt="2024-06-19T20:39:04.324" v="4439" actId="1038"/>
          <ac:spMkLst>
            <pc:docMk/>
            <pc:sldMk cId="3465559358" sldId="3151"/>
            <ac:spMk id="3" creationId="{141F0F3D-C1DB-E3D0-E0A3-5347615F1DA5}"/>
          </ac:spMkLst>
        </pc:spChg>
        <pc:spChg chg="add del mod">
          <ac:chgData name="Andrew Sears" userId="dd368754-77ca-4525-aedf-fc05edc9c941" providerId="ADAL" clId="{38DA6CE7-7BDF-4BA6-880C-161DF6FA9615}" dt="2024-06-19T14:48:49.318" v="2699"/>
          <ac:spMkLst>
            <pc:docMk/>
            <pc:sldMk cId="3465559358" sldId="3151"/>
            <ac:spMk id="3" creationId="{7A950B57-85FB-47B1-E17D-9E3FD0E92139}"/>
          </ac:spMkLst>
        </pc:spChg>
        <pc:spChg chg="add mod">
          <ac:chgData name="Andrew Sears" userId="dd368754-77ca-4525-aedf-fc05edc9c941" providerId="ADAL" clId="{38DA6CE7-7BDF-4BA6-880C-161DF6FA9615}" dt="2024-06-19T20:39:04.324" v="4439" actId="1038"/>
          <ac:spMkLst>
            <pc:docMk/>
            <pc:sldMk cId="3465559358" sldId="3151"/>
            <ac:spMk id="4" creationId="{02B59D73-360A-DDA6-21F9-5ADB6B537EDF}"/>
          </ac:spMkLst>
        </pc:spChg>
        <pc:spChg chg="add mod">
          <ac:chgData name="Andrew Sears" userId="dd368754-77ca-4525-aedf-fc05edc9c941" providerId="ADAL" clId="{38DA6CE7-7BDF-4BA6-880C-161DF6FA9615}" dt="2024-06-19T20:39:04.324" v="4439" actId="1038"/>
          <ac:spMkLst>
            <pc:docMk/>
            <pc:sldMk cId="3465559358" sldId="3151"/>
            <ac:spMk id="5" creationId="{9360F89A-D26E-36A0-006A-39646D717F44}"/>
          </ac:spMkLst>
        </pc:spChg>
        <pc:spChg chg="add mod">
          <ac:chgData name="Andrew Sears" userId="dd368754-77ca-4525-aedf-fc05edc9c941" providerId="ADAL" clId="{38DA6CE7-7BDF-4BA6-880C-161DF6FA9615}" dt="2024-06-19T20:39:04.324" v="4439" actId="1038"/>
          <ac:spMkLst>
            <pc:docMk/>
            <pc:sldMk cId="3465559358" sldId="3151"/>
            <ac:spMk id="6" creationId="{B6E0BE6F-2115-4252-3346-6CD9F46D4674}"/>
          </ac:spMkLst>
        </pc:spChg>
        <pc:spChg chg="add mod">
          <ac:chgData name="Andrew Sears" userId="dd368754-77ca-4525-aedf-fc05edc9c941" providerId="ADAL" clId="{38DA6CE7-7BDF-4BA6-880C-161DF6FA9615}" dt="2024-06-19T20:39:04.324" v="4439" actId="1038"/>
          <ac:spMkLst>
            <pc:docMk/>
            <pc:sldMk cId="3465559358" sldId="3151"/>
            <ac:spMk id="7" creationId="{20384220-C3AD-D0D8-B761-3407E174B199}"/>
          </ac:spMkLst>
        </pc:spChg>
        <pc:spChg chg="add mod">
          <ac:chgData name="Andrew Sears" userId="dd368754-77ca-4525-aedf-fc05edc9c941" providerId="ADAL" clId="{38DA6CE7-7BDF-4BA6-880C-161DF6FA9615}" dt="2024-06-19T20:39:04.324" v="4439" actId="1038"/>
          <ac:spMkLst>
            <pc:docMk/>
            <pc:sldMk cId="3465559358" sldId="3151"/>
            <ac:spMk id="8" creationId="{F6B60DB3-926C-0252-B5F4-FA9225D72A49}"/>
          </ac:spMkLst>
        </pc:spChg>
        <pc:spChg chg="add mod">
          <ac:chgData name="Andrew Sears" userId="dd368754-77ca-4525-aedf-fc05edc9c941" providerId="ADAL" clId="{38DA6CE7-7BDF-4BA6-880C-161DF6FA9615}" dt="2024-06-19T20:39:04.324" v="4439" actId="1038"/>
          <ac:spMkLst>
            <pc:docMk/>
            <pc:sldMk cId="3465559358" sldId="3151"/>
            <ac:spMk id="9" creationId="{481677BC-33C4-388B-9B77-487EC5397F6C}"/>
          </ac:spMkLst>
        </pc:spChg>
        <pc:spChg chg="add mod">
          <ac:chgData name="Andrew Sears" userId="dd368754-77ca-4525-aedf-fc05edc9c941" providerId="ADAL" clId="{38DA6CE7-7BDF-4BA6-880C-161DF6FA9615}" dt="2024-06-19T20:39:04.324" v="4439" actId="1038"/>
          <ac:spMkLst>
            <pc:docMk/>
            <pc:sldMk cId="3465559358" sldId="3151"/>
            <ac:spMk id="10" creationId="{63D47966-CB4D-2071-D3AD-CD6451FF5C32}"/>
          </ac:spMkLst>
        </pc:spChg>
        <pc:spChg chg="add mod">
          <ac:chgData name="Andrew Sears" userId="dd368754-77ca-4525-aedf-fc05edc9c941" providerId="ADAL" clId="{38DA6CE7-7BDF-4BA6-880C-161DF6FA9615}" dt="2024-06-19T20:39:04.324" v="4439" actId="1038"/>
          <ac:spMkLst>
            <pc:docMk/>
            <pc:sldMk cId="3465559358" sldId="3151"/>
            <ac:spMk id="11" creationId="{6339F28F-BC5D-8B39-45FB-C4A9385431A6}"/>
          </ac:spMkLst>
        </pc:spChg>
        <pc:spChg chg="add mod">
          <ac:chgData name="Andrew Sears" userId="dd368754-77ca-4525-aedf-fc05edc9c941" providerId="ADAL" clId="{38DA6CE7-7BDF-4BA6-880C-161DF6FA9615}" dt="2024-06-19T20:39:04.324" v="4439" actId="1038"/>
          <ac:spMkLst>
            <pc:docMk/>
            <pc:sldMk cId="3465559358" sldId="3151"/>
            <ac:spMk id="12" creationId="{361BFF11-ABE9-5FF8-BC09-A10DC78FF42E}"/>
          </ac:spMkLst>
        </pc:spChg>
        <pc:spChg chg="add mod">
          <ac:chgData name="Andrew Sears" userId="dd368754-77ca-4525-aedf-fc05edc9c941" providerId="ADAL" clId="{38DA6CE7-7BDF-4BA6-880C-161DF6FA9615}" dt="2024-06-19T20:39:04.324" v="4439" actId="1038"/>
          <ac:spMkLst>
            <pc:docMk/>
            <pc:sldMk cId="3465559358" sldId="3151"/>
            <ac:spMk id="13" creationId="{618D1D6C-BF97-0842-CEE7-8865A4407D7F}"/>
          </ac:spMkLst>
        </pc:spChg>
        <pc:spChg chg="add mod">
          <ac:chgData name="Andrew Sears" userId="dd368754-77ca-4525-aedf-fc05edc9c941" providerId="ADAL" clId="{38DA6CE7-7BDF-4BA6-880C-161DF6FA9615}" dt="2024-06-19T20:39:04.324" v="4439" actId="1038"/>
          <ac:spMkLst>
            <pc:docMk/>
            <pc:sldMk cId="3465559358" sldId="3151"/>
            <ac:spMk id="14" creationId="{99059C2D-09B3-DF30-D063-C9AE08D66D23}"/>
          </ac:spMkLst>
        </pc:spChg>
        <pc:spChg chg="add mod">
          <ac:chgData name="Andrew Sears" userId="dd368754-77ca-4525-aedf-fc05edc9c941" providerId="ADAL" clId="{38DA6CE7-7BDF-4BA6-880C-161DF6FA9615}" dt="2024-06-19T20:39:04.324" v="4439" actId="1038"/>
          <ac:spMkLst>
            <pc:docMk/>
            <pc:sldMk cId="3465559358" sldId="3151"/>
            <ac:spMk id="15" creationId="{E702E392-3671-03D5-C090-A42E28CE88AC}"/>
          </ac:spMkLst>
        </pc:spChg>
        <pc:spChg chg="add mod">
          <ac:chgData name="Andrew Sears" userId="dd368754-77ca-4525-aedf-fc05edc9c941" providerId="ADAL" clId="{38DA6CE7-7BDF-4BA6-880C-161DF6FA9615}" dt="2024-06-19T20:39:04.324" v="4439" actId="1038"/>
          <ac:spMkLst>
            <pc:docMk/>
            <pc:sldMk cId="3465559358" sldId="3151"/>
            <ac:spMk id="16" creationId="{A03F05C9-FD3F-6ED7-04F5-F9D1151F1C82}"/>
          </ac:spMkLst>
        </pc:spChg>
        <pc:spChg chg="add mod">
          <ac:chgData name="Andrew Sears" userId="dd368754-77ca-4525-aedf-fc05edc9c941" providerId="ADAL" clId="{38DA6CE7-7BDF-4BA6-880C-161DF6FA9615}" dt="2024-06-19T20:39:04.324" v="4439" actId="1038"/>
          <ac:spMkLst>
            <pc:docMk/>
            <pc:sldMk cId="3465559358" sldId="3151"/>
            <ac:spMk id="17" creationId="{5A0719D8-7F25-D316-1B86-2BAB5639681A}"/>
          </ac:spMkLst>
        </pc:spChg>
        <pc:spChg chg="add mod">
          <ac:chgData name="Andrew Sears" userId="dd368754-77ca-4525-aedf-fc05edc9c941" providerId="ADAL" clId="{38DA6CE7-7BDF-4BA6-880C-161DF6FA9615}" dt="2024-06-19T20:39:04.324" v="4439" actId="1038"/>
          <ac:spMkLst>
            <pc:docMk/>
            <pc:sldMk cId="3465559358" sldId="3151"/>
            <ac:spMk id="18" creationId="{EA8B22C0-4802-E9FF-25F0-489989E25597}"/>
          </ac:spMkLst>
        </pc:spChg>
        <pc:spChg chg="add mod">
          <ac:chgData name="Andrew Sears" userId="dd368754-77ca-4525-aedf-fc05edc9c941" providerId="ADAL" clId="{38DA6CE7-7BDF-4BA6-880C-161DF6FA9615}" dt="2024-06-19T15:15:16.747" v="3465" actId="767"/>
          <ac:spMkLst>
            <pc:docMk/>
            <pc:sldMk cId="3465559358" sldId="3151"/>
            <ac:spMk id="19" creationId="{C86FB92C-99F3-2984-B92D-A61C50FA6ABE}"/>
          </ac:spMkLst>
        </pc:spChg>
        <pc:spChg chg="add mod">
          <ac:chgData name="Andrew Sears" userId="dd368754-77ca-4525-aedf-fc05edc9c941" providerId="ADAL" clId="{38DA6CE7-7BDF-4BA6-880C-161DF6FA9615}" dt="2024-06-19T20:39:04.324" v="4439" actId="1038"/>
          <ac:spMkLst>
            <pc:docMk/>
            <pc:sldMk cId="3465559358" sldId="3151"/>
            <ac:spMk id="19" creationId="{E3FE2C57-B61A-7CF6-F7BB-341E2FE28121}"/>
          </ac:spMkLst>
        </pc:spChg>
        <pc:spChg chg="add mod">
          <ac:chgData name="Andrew Sears" userId="dd368754-77ca-4525-aedf-fc05edc9c941" providerId="ADAL" clId="{38DA6CE7-7BDF-4BA6-880C-161DF6FA9615}" dt="2024-06-19T20:39:04.324" v="4439" actId="1038"/>
          <ac:spMkLst>
            <pc:docMk/>
            <pc:sldMk cId="3465559358" sldId="3151"/>
            <ac:spMk id="20" creationId="{C98F2226-3256-5D3A-A18F-319977E46C5F}"/>
          </ac:spMkLst>
        </pc:spChg>
        <pc:spChg chg="add mod">
          <ac:chgData name="Andrew Sears" userId="dd368754-77ca-4525-aedf-fc05edc9c941" providerId="ADAL" clId="{38DA6CE7-7BDF-4BA6-880C-161DF6FA9615}" dt="2024-06-19T20:39:04.324" v="4439" actId="1038"/>
          <ac:spMkLst>
            <pc:docMk/>
            <pc:sldMk cId="3465559358" sldId="3151"/>
            <ac:spMk id="21" creationId="{CCF723E2-4ED5-E95E-C1AB-226E7874F7A1}"/>
          </ac:spMkLst>
        </pc:spChg>
        <pc:spChg chg="add mod">
          <ac:chgData name="Andrew Sears" userId="dd368754-77ca-4525-aedf-fc05edc9c941" providerId="ADAL" clId="{38DA6CE7-7BDF-4BA6-880C-161DF6FA9615}" dt="2024-06-19T20:39:04.324" v="4439" actId="1038"/>
          <ac:spMkLst>
            <pc:docMk/>
            <pc:sldMk cId="3465559358" sldId="3151"/>
            <ac:spMk id="22" creationId="{22FEAEE4-AB77-32FD-849F-B9BCC7F9CC1F}"/>
          </ac:spMkLst>
        </pc:spChg>
        <pc:spChg chg="add mod">
          <ac:chgData name="Andrew Sears" userId="dd368754-77ca-4525-aedf-fc05edc9c941" providerId="ADAL" clId="{38DA6CE7-7BDF-4BA6-880C-161DF6FA9615}" dt="2024-06-19T20:39:04.324" v="4439" actId="1038"/>
          <ac:spMkLst>
            <pc:docMk/>
            <pc:sldMk cId="3465559358" sldId="3151"/>
            <ac:spMk id="23" creationId="{85FD5E26-44E2-FCFF-E779-A1D671DBD7B2}"/>
          </ac:spMkLst>
        </pc:spChg>
        <pc:spChg chg="add mod">
          <ac:chgData name="Andrew Sears" userId="dd368754-77ca-4525-aedf-fc05edc9c941" providerId="ADAL" clId="{38DA6CE7-7BDF-4BA6-880C-161DF6FA9615}" dt="2024-06-19T20:39:04.324" v="4439" actId="1038"/>
          <ac:spMkLst>
            <pc:docMk/>
            <pc:sldMk cId="3465559358" sldId="3151"/>
            <ac:spMk id="24" creationId="{9AE98B72-44ED-2D58-3485-6AED53CA3536}"/>
          </ac:spMkLst>
        </pc:spChg>
        <pc:spChg chg="add mod">
          <ac:chgData name="Andrew Sears" userId="dd368754-77ca-4525-aedf-fc05edc9c941" providerId="ADAL" clId="{38DA6CE7-7BDF-4BA6-880C-161DF6FA9615}" dt="2024-06-19T20:39:04.324" v="4439" actId="1038"/>
          <ac:spMkLst>
            <pc:docMk/>
            <pc:sldMk cId="3465559358" sldId="3151"/>
            <ac:spMk id="25" creationId="{C8B843E2-2D5C-C110-3CBB-1BF60BBCDD3D}"/>
          </ac:spMkLst>
        </pc:spChg>
        <pc:spChg chg="add mod">
          <ac:chgData name="Andrew Sears" userId="dd368754-77ca-4525-aedf-fc05edc9c941" providerId="ADAL" clId="{38DA6CE7-7BDF-4BA6-880C-161DF6FA9615}" dt="2024-06-19T20:39:04.324" v="4439" actId="1038"/>
          <ac:spMkLst>
            <pc:docMk/>
            <pc:sldMk cId="3465559358" sldId="3151"/>
            <ac:spMk id="26" creationId="{3D863FAC-B1CB-02DB-7777-36A016E0C912}"/>
          </ac:spMkLst>
        </pc:spChg>
      </pc:sldChg>
      <pc:sldChg chg="add">
        <pc:chgData name="Andrew Sears" userId="dd368754-77ca-4525-aedf-fc05edc9c941" providerId="ADAL" clId="{38DA6CE7-7BDF-4BA6-880C-161DF6FA9615}" dt="2024-06-19T15:12:33.989" v="3404"/>
        <pc:sldMkLst>
          <pc:docMk/>
          <pc:sldMk cId="3092928915" sldId="3152"/>
        </pc:sldMkLst>
      </pc:sldChg>
      <pc:sldChg chg="del">
        <pc:chgData name="Andrew Sears" userId="dd368754-77ca-4525-aedf-fc05edc9c941" providerId="ADAL" clId="{38DA6CE7-7BDF-4BA6-880C-161DF6FA9615}" dt="2024-06-18T22:32:49.587" v="0" actId="47"/>
        <pc:sldMkLst>
          <pc:docMk/>
          <pc:sldMk cId="992320757" sldId="3153"/>
        </pc:sldMkLst>
      </pc:sldChg>
      <pc:sldChg chg="add del">
        <pc:chgData name="Andrew Sears" userId="dd368754-77ca-4525-aedf-fc05edc9c941" providerId="ADAL" clId="{38DA6CE7-7BDF-4BA6-880C-161DF6FA9615}" dt="2024-06-19T19:11:36.780" v="4271" actId="47"/>
        <pc:sldMkLst>
          <pc:docMk/>
          <pc:sldMk cId="3044333784" sldId="3153"/>
        </pc:sldMkLst>
      </pc:sldChg>
      <pc:sldChg chg="modSp add mod">
        <pc:chgData name="Andrew Sears" userId="dd368754-77ca-4525-aedf-fc05edc9c941" providerId="ADAL" clId="{38DA6CE7-7BDF-4BA6-880C-161DF6FA9615}" dt="2024-06-19T20:29:15.486" v="4349" actId="207"/>
        <pc:sldMkLst>
          <pc:docMk/>
          <pc:sldMk cId="1657432538" sldId="3154"/>
        </pc:sldMkLst>
        <pc:spChg chg="mod">
          <ac:chgData name="Andrew Sears" userId="dd368754-77ca-4525-aedf-fc05edc9c941" providerId="ADAL" clId="{38DA6CE7-7BDF-4BA6-880C-161DF6FA9615}" dt="2024-06-19T20:29:01.547" v="4347" actId="6549"/>
          <ac:spMkLst>
            <pc:docMk/>
            <pc:sldMk cId="1657432538" sldId="3154"/>
            <ac:spMk id="3" creationId="{00000000-0000-0000-0000-000000000000}"/>
          </ac:spMkLst>
        </pc:spChg>
        <pc:spChg chg="mod">
          <ac:chgData name="Andrew Sears" userId="dd368754-77ca-4525-aedf-fc05edc9c941" providerId="ADAL" clId="{38DA6CE7-7BDF-4BA6-880C-161DF6FA9615}" dt="2024-06-19T20:29:15.486" v="4349" actId="207"/>
          <ac:spMkLst>
            <pc:docMk/>
            <pc:sldMk cId="1657432538" sldId="3154"/>
            <ac:spMk id="4" creationId="{00000000-0000-0000-0000-000000000000}"/>
          </ac:spMkLst>
        </pc:spChg>
      </pc:sldChg>
      <pc:sldChg chg="modSp add mod ord chgLayout">
        <pc:chgData name="Andrew Sears" userId="dd368754-77ca-4525-aedf-fc05edc9c941" providerId="ADAL" clId="{38DA6CE7-7BDF-4BA6-880C-161DF6FA9615}" dt="2024-06-19T19:02:32.053" v="4005"/>
        <pc:sldMkLst>
          <pc:docMk/>
          <pc:sldMk cId="3232289451" sldId="3155"/>
        </pc:sldMkLst>
        <pc:spChg chg="mod ord">
          <ac:chgData name="Andrew Sears" userId="dd368754-77ca-4525-aedf-fc05edc9c941" providerId="ADAL" clId="{38DA6CE7-7BDF-4BA6-880C-161DF6FA9615}" dt="2024-06-19T19:00:18.277" v="3836" actId="20577"/>
          <ac:spMkLst>
            <pc:docMk/>
            <pc:sldMk cId="3232289451" sldId="3155"/>
            <ac:spMk id="2" creationId="{68D1E688-27F3-48C7-BF26-E2583E2C3BE0}"/>
          </ac:spMkLst>
        </pc:spChg>
        <pc:spChg chg="mod ord">
          <ac:chgData name="Andrew Sears" userId="dd368754-77ca-4525-aedf-fc05edc9c941" providerId="ADAL" clId="{38DA6CE7-7BDF-4BA6-880C-161DF6FA9615}" dt="2024-06-19T19:02:23.112" v="4003" actId="20577"/>
          <ac:spMkLst>
            <pc:docMk/>
            <pc:sldMk cId="3232289451" sldId="3155"/>
            <ac:spMk id="3" creationId="{0E95CA43-0D40-40FD-8474-B789877FEB19}"/>
          </ac:spMkLst>
        </pc:spChg>
      </pc:sldChg>
      <pc:sldChg chg="add del">
        <pc:chgData name="Andrew Sears" userId="dd368754-77ca-4525-aedf-fc05edc9c941" providerId="ADAL" clId="{38DA6CE7-7BDF-4BA6-880C-161DF6FA9615}" dt="2024-06-19T19:02:46.657" v="4006" actId="47"/>
        <pc:sldMkLst>
          <pc:docMk/>
          <pc:sldMk cId="3628839657" sldId="3156"/>
        </pc:sldMkLst>
      </pc:sldChg>
      <pc:sldChg chg="del">
        <pc:chgData name="Andrew Sears" userId="dd368754-77ca-4525-aedf-fc05edc9c941" providerId="ADAL" clId="{38DA6CE7-7BDF-4BA6-880C-161DF6FA9615}" dt="2024-06-18T22:32:49.587" v="0" actId="47"/>
        <pc:sldMkLst>
          <pc:docMk/>
          <pc:sldMk cId="2353550217" sldId="3164"/>
        </pc:sldMkLst>
      </pc:sldChg>
      <pc:sldChg chg="del">
        <pc:chgData name="Andrew Sears" userId="dd368754-77ca-4525-aedf-fc05edc9c941" providerId="ADAL" clId="{38DA6CE7-7BDF-4BA6-880C-161DF6FA9615}" dt="2024-06-18T22:32:49.587" v="0" actId="47"/>
        <pc:sldMkLst>
          <pc:docMk/>
          <pc:sldMk cId="1876316204" sldId="3326"/>
        </pc:sldMkLst>
      </pc:sldChg>
      <pc:sldChg chg="del">
        <pc:chgData name="Andrew Sears" userId="dd368754-77ca-4525-aedf-fc05edc9c941" providerId="ADAL" clId="{38DA6CE7-7BDF-4BA6-880C-161DF6FA9615}" dt="2024-06-18T22:32:49.587" v="0" actId="47"/>
        <pc:sldMkLst>
          <pc:docMk/>
          <pc:sldMk cId="3319304843" sldId="3330"/>
        </pc:sldMkLst>
      </pc:sldChg>
      <pc:sldChg chg="del">
        <pc:chgData name="Andrew Sears" userId="dd368754-77ca-4525-aedf-fc05edc9c941" providerId="ADAL" clId="{38DA6CE7-7BDF-4BA6-880C-161DF6FA9615}" dt="2024-06-18T22:32:49.587" v="0" actId="47"/>
        <pc:sldMkLst>
          <pc:docMk/>
          <pc:sldMk cId="1942095643" sldId="3333"/>
        </pc:sldMkLst>
      </pc:sldChg>
      <pc:sldChg chg="del">
        <pc:chgData name="Andrew Sears" userId="dd368754-77ca-4525-aedf-fc05edc9c941" providerId="ADAL" clId="{38DA6CE7-7BDF-4BA6-880C-161DF6FA9615}" dt="2024-06-18T22:32:49.587" v="0" actId="47"/>
        <pc:sldMkLst>
          <pc:docMk/>
          <pc:sldMk cId="1501273757" sldId="3335"/>
        </pc:sldMkLst>
      </pc:sldChg>
      <pc:sldChg chg="del">
        <pc:chgData name="Andrew Sears" userId="dd368754-77ca-4525-aedf-fc05edc9c941" providerId="ADAL" clId="{38DA6CE7-7BDF-4BA6-880C-161DF6FA9615}" dt="2024-06-18T22:32:49.587" v="0" actId="47"/>
        <pc:sldMkLst>
          <pc:docMk/>
          <pc:sldMk cId="371075914" sldId="3336"/>
        </pc:sldMkLst>
      </pc:sldChg>
      <pc:sldChg chg="del">
        <pc:chgData name="Andrew Sears" userId="dd368754-77ca-4525-aedf-fc05edc9c941" providerId="ADAL" clId="{38DA6CE7-7BDF-4BA6-880C-161DF6FA9615}" dt="2024-06-18T22:32:49.587" v="0" actId="47"/>
        <pc:sldMkLst>
          <pc:docMk/>
          <pc:sldMk cId="2827150799" sldId="3337"/>
        </pc:sldMkLst>
      </pc:sldChg>
      <pc:sldChg chg="del">
        <pc:chgData name="Andrew Sears" userId="dd368754-77ca-4525-aedf-fc05edc9c941" providerId="ADAL" clId="{38DA6CE7-7BDF-4BA6-880C-161DF6FA9615}" dt="2024-06-18T22:32:49.587" v="0" actId="47"/>
        <pc:sldMkLst>
          <pc:docMk/>
          <pc:sldMk cId="1391931076" sldId="3338"/>
        </pc:sldMkLst>
      </pc:sldChg>
      <pc:sldChg chg="del">
        <pc:chgData name="Andrew Sears" userId="dd368754-77ca-4525-aedf-fc05edc9c941" providerId="ADAL" clId="{38DA6CE7-7BDF-4BA6-880C-161DF6FA9615}" dt="2024-06-18T22:32:49.587" v="0" actId="47"/>
        <pc:sldMkLst>
          <pc:docMk/>
          <pc:sldMk cId="3898492853" sldId="3339"/>
        </pc:sldMkLst>
      </pc:sldChg>
      <pc:sldChg chg="del">
        <pc:chgData name="Andrew Sears" userId="dd368754-77ca-4525-aedf-fc05edc9c941" providerId="ADAL" clId="{38DA6CE7-7BDF-4BA6-880C-161DF6FA9615}" dt="2024-06-18T22:32:49.587" v="0" actId="47"/>
        <pc:sldMkLst>
          <pc:docMk/>
          <pc:sldMk cId="2919597936" sldId="3341"/>
        </pc:sldMkLst>
      </pc:sldChg>
      <pc:sldChg chg="del">
        <pc:chgData name="Andrew Sears" userId="dd368754-77ca-4525-aedf-fc05edc9c941" providerId="ADAL" clId="{38DA6CE7-7BDF-4BA6-880C-161DF6FA9615}" dt="2024-06-18T22:32:49.587" v="0" actId="47"/>
        <pc:sldMkLst>
          <pc:docMk/>
          <pc:sldMk cId="3156356630" sldId="3342"/>
        </pc:sldMkLst>
      </pc:sldChg>
      <pc:sldChg chg="del">
        <pc:chgData name="Andrew Sears" userId="dd368754-77ca-4525-aedf-fc05edc9c941" providerId="ADAL" clId="{38DA6CE7-7BDF-4BA6-880C-161DF6FA9615}" dt="2024-06-18T22:32:49.587" v="0" actId="47"/>
        <pc:sldMkLst>
          <pc:docMk/>
          <pc:sldMk cId="3400130869" sldId="3343"/>
        </pc:sldMkLst>
      </pc:sldChg>
      <pc:sldChg chg="del">
        <pc:chgData name="Andrew Sears" userId="dd368754-77ca-4525-aedf-fc05edc9c941" providerId="ADAL" clId="{38DA6CE7-7BDF-4BA6-880C-161DF6FA9615}" dt="2024-06-18T22:32:49.587" v="0" actId="47"/>
        <pc:sldMkLst>
          <pc:docMk/>
          <pc:sldMk cId="31852348" sldId="3344"/>
        </pc:sldMkLst>
      </pc:sldChg>
      <pc:sldChg chg="del">
        <pc:chgData name="Andrew Sears" userId="dd368754-77ca-4525-aedf-fc05edc9c941" providerId="ADAL" clId="{38DA6CE7-7BDF-4BA6-880C-161DF6FA9615}" dt="2024-06-18T22:32:49.587" v="0" actId="47"/>
        <pc:sldMkLst>
          <pc:docMk/>
          <pc:sldMk cId="4248163748" sldId="3345"/>
        </pc:sldMkLst>
      </pc:sldChg>
      <pc:sldChg chg="del">
        <pc:chgData name="Andrew Sears" userId="dd368754-77ca-4525-aedf-fc05edc9c941" providerId="ADAL" clId="{38DA6CE7-7BDF-4BA6-880C-161DF6FA9615}" dt="2024-06-18T22:32:49.587" v="0" actId="47"/>
        <pc:sldMkLst>
          <pc:docMk/>
          <pc:sldMk cId="4216373764" sldId="3346"/>
        </pc:sldMkLst>
      </pc:sldChg>
      <pc:sldChg chg="del">
        <pc:chgData name="Andrew Sears" userId="dd368754-77ca-4525-aedf-fc05edc9c941" providerId="ADAL" clId="{38DA6CE7-7BDF-4BA6-880C-161DF6FA9615}" dt="2024-06-18T22:32:49.587" v="0" actId="47"/>
        <pc:sldMkLst>
          <pc:docMk/>
          <pc:sldMk cId="1463184789" sldId="3347"/>
        </pc:sldMkLst>
      </pc:sldChg>
      <pc:sldChg chg="del">
        <pc:chgData name="Andrew Sears" userId="dd368754-77ca-4525-aedf-fc05edc9c941" providerId="ADAL" clId="{38DA6CE7-7BDF-4BA6-880C-161DF6FA9615}" dt="2024-06-18T22:32:49.587" v="0" actId="47"/>
        <pc:sldMkLst>
          <pc:docMk/>
          <pc:sldMk cId="608784951" sldId="3348"/>
        </pc:sldMkLst>
      </pc:sldChg>
      <pc:sldChg chg="del">
        <pc:chgData name="Andrew Sears" userId="dd368754-77ca-4525-aedf-fc05edc9c941" providerId="ADAL" clId="{38DA6CE7-7BDF-4BA6-880C-161DF6FA9615}" dt="2024-06-18T22:32:49.587" v="0" actId="47"/>
        <pc:sldMkLst>
          <pc:docMk/>
          <pc:sldMk cId="2990675345" sldId="3349"/>
        </pc:sldMkLst>
      </pc:sldChg>
      <pc:sldChg chg="del">
        <pc:chgData name="Andrew Sears" userId="dd368754-77ca-4525-aedf-fc05edc9c941" providerId="ADAL" clId="{38DA6CE7-7BDF-4BA6-880C-161DF6FA9615}" dt="2024-06-18T22:32:49.587" v="0" actId="47"/>
        <pc:sldMkLst>
          <pc:docMk/>
          <pc:sldMk cId="3842144009" sldId="3350"/>
        </pc:sldMkLst>
      </pc:sldChg>
      <pc:sldChg chg="del">
        <pc:chgData name="Andrew Sears" userId="dd368754-77ca-4525-aedf-fc05edc9c941" providerId="ADAL" clId="{38DA6CE7-7BDF-4BA6-880C-161DF6FA9615}" dt="2024-06-18T22:32:49.587" v="0" actId="47"/>
        <pc:sldMkLst>
          <pc:docMk/>
          <pc:sldMk cId="3902066276" sldId="3351"/>
        </pc:sldMkLst>
      </pc:sldChg>
      <pc:sldChg chg="del">
        <pc:chgData name="Andrew Sears" userId="dd368754-77ca-4525-aedf-fc05edc9c941" providerId="ADAL" clId="{38DA6CE7-7BDF-4BA6-880C-161DF6FA9615}" dt="2024-06-18T22:32:49.587" v="0" actId="47"/>
        <pc:sldMkLst>
          <pc:docMk/>
          <pc:sldMk cId="169988877" sldId="3352"/>
        </pc:sldMkLst>
      </pc:sldChg>
      <pc:sldChg chg="del">
        <pc:chgData name="Andrew Sears" userId="dd368754-77ca-4525-aedf-fc05edc9c941" providerId="ADAL" clId="{38DA6CE7-7BDF-4BA6-880C-161DF6FA9615}" dt="2024-06-18T22:32:49.587" v="0" actId="47"/>
        <pc:sldMkLst>
          <pc:docMk/>
          <pc:sldMk cId="709759947" sldId="3353"/>
        </pc:sldMkLst>
      </pc:sldChg>
      <pc:sldMasterChg chg="delSldLayout">
        <pc:chgData name="Andrew Sears" userId="dd368754-77ca-4525-aedf-fc05edc9c941" providerId="ADAL" clId="{38DA6CE7-7BDF-4BA6-880C-161DF6FA9615}" dt="2024-06-19T19:11:36.780" v="4271" actId="47"/>
        <pc:sldMasterMkLst>
          <pc:docMk/>
          <pc:sldMasterMk cId="3711838429" sldId="2147483648"/>
        </pc:sldMasterMkLst>
        <pc:sldLayoutChg chg="del">
          <pc:chgData name="Andrew Sears" userId="dd368754-77ca-4525-aedf-fc05edc9c941" providerId="ADAL" clId="{38DA6CE7-7BDF-4BA6-880C-161DF6FA9615}" dt="2024-06-19T19:11:36.780" v="4271" actId="47"/>
          <pc:sldLayoutMkLst>
            <pc:docMk/>
            <pc:sldMasterMk cId="3711838429" sldId="2147483648"/>
            <pc:sldLayoutMk cId="491577447" sldId="2147483740"/>
          </pc:sldLayoutMkLst>
        </pc:sldLayoutChg>
      </pc:sldMasterChg>
    </pc:docChg>
  </pc:docChgLst>
  <pc:docChgLst>
    <pc:chgData name="Evan Donovan" userId="72a59d74-50d4-414d-9041-273403513c9c" providerId="ADAL" clId="{F8BC0B0C-788F-41C8-BB0C-C1D7C679BFEF}"/>
    <pc:docChg chg="modSld">
      <pc:chgData name="Evan Donovan" userId="72a59d74-50d4-414d-9041-273403513c9c" providerId="ADAL" clId="{F8BC0B0C-788F-41C8-BB0C-C1D7C679BFEF}" dt="2023-11-07T21:03:55.961" v="22" actId="20577"/>
      <pc:docMkLst>
        <pc:docMk/>
      </pc:docMkLst>
      <pc:sldChg chg="modSp mod">
        <pc:chgData name="Evan Donovan" userId="72a59d74-50d4-414d-9041-273403513c9c" providerId="ADAL" clId="{F8BC0B0C-788F-41C8-BB0C-C1D7C679BFEF}" dt="2023-11-07T20:56:19.209" v="12" actId="20577"/>
        <pc:sldMkLst>
          <pc:docMk/>
          <pc:sldMk cId="3370496842" sldId="2854"/>
        </pc:sldMkLst>
        <pc:spChg chg="mod">
          <ac:chgData name="Evan Donovan" userId="72a59d74-50d4-414d-9041-273403513c9c" providerId="ADAL" clId="{F8BC0B0C-788F-41C8-BB0C-C1D7C679BFEF}" dt="2023-11-07T20:56:19.209" v="12" actId="20577"/>
          <ac:spMkLst>
            <pc:docMk/>
            <pc:sldMk cId="3370496842" sldId="2854"/>
            <ac:spMk id="3" creationId="{561EC2AA-C29E-4C4F-827A-939298257040}"/>
          </ac:spMkLst>
        </pc:spChg>
      </pc:sldChg>
      <pc:sldChg chg="modSp mod">
        <pc:chgData name="Evan Donovan" userId="72a59d74-50d4-414d-9041-273403513c9c" providerId="ADAL" clId="{F8BC0B0C-788F-41C8-BB0C-C1D7C679BFEF}" dt="2023-11-07T20:55:25.558" v="4" actId="20577"/>
        <pc:sldMkLst>
          <pc:docMk/>
          <pc:sldMk cId="3103923863" sldId="2890"/>
        </pc:sldMkLst>
        <pc:spChg chg="mod">
          <ac:chgData name="Evan Donovan" userId="72a59d74-50d4-414d-9041-273403513c9c" providerId="ADAL" clId="{F8BC0B0C-788F-41C8-BB0C-C1D7C679BFEF}" dt="2023-11-07T20:55:25.558" v="4" actId="20577"/>
          <ac:spMkLst>
            <pc:docMk/>
            <pc:sldMk cId="3103923863" sldId="2890"/>
            <ac:spMk id="3" creationId="{35B43974-9D36-41DC-8C8F-E110FE328676}"/>
          </ac:spMkLst>
        </pc:spChg>
      </pc:sldChg>
      <pc:sldChg chg="modSp mod">
        <pc:chgData name="Evan Donovan" userId="72a59d74-50d4-414d-9041-273403513c9c" providerId="ADAL" clId="{F8BC0B0C-788F-41C8-BB0C-C1D7C679BFEF}" dt="2023-11-07T21:03:55.961" v="22" actId="20577"/>
        <pc:sldMkLst>
          <pc:docMk/>
          <pc:sldMk cId="430437546" sldId="2956"/>
        </pc:sldMkLst>
        <pc:spChg chg="mod">
          <ac:chgData name="Evan Donovan" userId="72a59d74-50d4-414d-9041-273403513c9c" providerId="ADAL" clId="{F8BC0B0C-788F-41C8-BB0C-C1D7C679BFEF}" dt="2023-11-07T21:03:55.961" v="22" actId="20577"/>
          <ac:spMkLst>
            <pc:docMk/>
            <pc:sldMk cId="430437546" sldId="2956"/>
            <ac:spMk id="3" creationId="{210E3D56-A203-434B-A25E-4646B3B5DED9}"/>
          </ac:spMkLst>
        </pc:spChg>
      </pc:sldChg>
      <pc:sldChg chg="modSp mod">
        <pc:chgData name="Evan Donovan" userId="72a59d74-50d4-414d-9041-273403513c9c" providerId="ADAL" clId="{F8BC0B0C-788F-41C8-BB0C-C1D7C679BFEF}" dt="2023-11-07T21:00:00.855" v="16" actId="20577"/>
        <pc:sldMkLst>
          <pc:docMk/>
          <pc:sldMk cId="3924749412" sldId="2989"/>
        </pc:sldMkLst>
        <pc:spChg chg="mod">
          <ac:chgData name="Evan Donovan" userId="72a59d74-50d4-414d-9041-273403513c9c" providerId="ADAL" clId="{F8BC0B0C-788F-41C8-BB0C-C1D7C679BFEF}" dt="2023-11-07T21:00:00.855" v="16" actId="20577"/>
          <ac:spMkLst>
            <pc:docMk/>
            <pc:sldMk cId="3924749412" sldId="2989"/>
            <ac:spMk id="4" creationId="{56A935E8-56CD-4478-9160-EE0BBC73E086}"/>
          </ac:spMkLst>
        </pc:spChg>
      </pc:sldChg>
      <pc:sldChg chg="modSp mod">
        <pc:chgData name="Evan Donovan" userId="72a59d74-50d4-414d-9041-273403513c9c" providerId="ADAL" clId="{F8BC0B0C-788F-41C8-BB0C-C1D7C679BFEF}" dt="2023-11-07T20:59:05.189" v="13" actId="20577"/>
        <pc:sldMkLst>
          <pc:docMk/>
          <pc:sldMk cId="2434181667" sldId="3111"/>
        </pc:sldMkLst>
        <pc:spChg chg="mod">
          <ac:chgData name="Evan Donovan" userId="72a59d74-50d4-414d-9041-273403513c9c" providerId="ADAL" clId="{F8BC0B0C-788F-41C8-BB0C-C1D7C679BFEF}" dt="2023-11-07T20:59:05.189" v="13" actId="20577"/>
          <ac:spMkLst>
            <pc:docMk/>
            <pc:sldMk cId="2434181667" sldId="3111"/>
            <ac:spMk id="3" creationId="{210E3D56-A203-434B-A25E-4646B3B5DED9}"/>
          </ac:spMkLst>
        </pc:spChg>
      </pc:sldChg>
      <pc:sldChg chg="modSp mod">
        <pc:chgData name="Evan Donovan" userId="72a59d74-50d4-414d-9041-273403513c9c" providerId="ADAL" clId="{F8BC0B0C-788F-41C8-BB0C-C1D7C679BFEF}" dt="2023-11-07T21:03:25.563" v="21" actId="20577"/>
        <pc:sldMkLst>
          <pc:docMk/>
          <pc:sldMk cId="3388760256" sldId="3115"/>
        </pc:sldMkLst>
        <pc:spChg chg="mod">
          <ac:chgData name="Evan Donovan" userId="72a59d74-50d4-414d-9041-273403513c9c" providerId="ADAL" clId="{F8BC0B0C-788F-41C8-BB0C-C1D7C679BFEF}" dt="2023-11-07T21:03:25.563" v="21" actId="20577"/>
          <ac:spMkLst>
            <pc:docMk/>
            <pc:sldMk cId="3388760256" sldId="3115"/>
            <ac:spMk id="3" creationId="{E506BB4D-2D58-3397-FDA0-4108C62FFB4B}"/>
          </ac:spMkLst>
        </pc:spChg>
      </pc:sldChg>
      <pc:sldChg chg="modSp mod">
        <pc:chgData name="Evan Donovan" userId="72a59d74-50d4-414d-9041-273403513c9c" providerId="ADAL" clId="{F8BC0B0C-788F-41C8-BB0C-C1D7C679BFEF}" dt="2023-11-07T21:02:26.108" v="20" actId="20577"/>
        <pc:sldMkLst>
          <pc:docMk/>
          <pc:sldMk cId="1391931076" sldId="3117"/>
        </pc:sldMkLst>
        <pc:spChg chg="mod">
          <ac:chgData name="Evan Donovan" userId="72a59d74-50d4-414d-9041-273403513c9c" providerId="ADAL" clId="{F8BC0B0C-788F-41C8-BB0C-C1D7C679BFEF}" dt="2023-11-07T21:02:26.108" v="20" actId="20577"/>
          <ac:spMkLst>
            <pc:docMk/>
            <pc:sldMk cId="1391931076" sldId="3117"/>
            <ac:spMk id="4" creationId="{56A935E8-56CD-4478-9160-EE0BBC73E086}"/>
          </ac:spMkLst>
        </pc:spChg>
      </pc:sldChg>
      <pc:sldChg chg="modSp mod">
        <pc:chgData name="Evan Donovan" userId="72a59d74-50d4-414d-9041-273403513c9c" providerId="ADAL" clId="{F8BC0B0C-788F-41C8-BB0C-C1D7C679BFEF}" dt="2023-11-07T20:56:06.916" v="11" actId="20577"/>
        <pc:sldMkLst>
          <pc:docMk/>
          <pc:sldMk cId="1848878289" sldId="3118"/>
        </pc:sldMkLst>
        <pc:spChg chg="mod">
          <ac:chgData name="Evan Donovan" userId="72a59d74-50d4-414d-9041-273403513c9c" providerId="ADAL" clId="{F8BC0B0C-788F-41C8-BB0C-C1D7C679BFEF}" dt="2023-11-07T20:56:06.916" v="11" actId="20577"/>
          <ac:spMkLst>
            <pc:docMk/>
            <pc:sldMk cId="1848878289" sldId="3118"/>
            <ac:spMk id="2" creationId="{66A91214-5E3C-845D-A11F-6ED8D2381C6C}"/>
          </ac:spMkLst>
        </pc:spChg>
      </pc:sldChg>
      <pc:sldChg chg="modSp mod">
        <pc:chgData name="Evan Donovan" userId="72a59d74-50d4-414d-9041-273403513c9c" providerId="ADAL" clId="{F8BC0B0C-788F-41C8-BB0C-C1D7C679BFEF}" dt="2023-11-07T21:01:38.573" v="18" actId="20577"/>
        <pc:sldMkLst>
          <pc:docMk/>
          <pc:sldMk cId="1159781673" sldId="3119"/>
        </pc:sldMkLst>
        <pc:spChg chg="mod">
          <ac:chgData name="Evan Donovan" userId="72a59d74-50d4-414d-9041-273403513c9c" providerId="ADAL" clId="{F8BC0B0C-788F-41C8-BB0C-C1D7C679BFEF}" dt="2023-11-07T21:01:38.573" v="18" actId="20577"/>
          <ac:spMkLst>
            <pc:docMk/>
            <pc:sldMk cId="1159781673" sldId="3119"/>
            <ac:spMk id="4" creationId="{39538138-52C0-781C-EA57-862627BDC6DE}"/>
          </ac:spMkLst>
        </pc:spChg>
      </pc:sldChg>
      <pc:sldChg chg="modSp mod">
        <pc:chgData name="Evan Donovan" userId="72a59d74-50d4-414d-9041-273403513c9c" providerId="ADAL" clId="{F8BC0B0C-788F-41C8-BB0C-C1D7C679BFEF}" dt="2023-11-07T21:00:26.492" v="17" actId="20577"/>
        <pc:sldMkLst>
          <pc:docMk/>
          <pc:sldMk cId="36363518" sldId="3120"/>
        </pc:sldMkLst>
        <pc:spChg chg="mod">
          <ac:chgData name="Evan Donovan" userId="72a59d74-50d4-414d-9041-273403513c9c" providerId="ADAL" clId="{F8BC0B0C-788F-41C8-BB0C-C1D7C679BFEF}" dt="2023-11-07T21:00:26.492" v="17" actId="20577"/>
          <ac:spMkLst>
            <pc:docMk/>
            <pc:sldMk cId="36363518" sldId="3120"/>
            <ac:spMk id="6" creationId="{96332174-D006-CCF8-B956-8689BF8F933F}"/>
          </ac:spMkLst>
        </pc:spChg>
      </pc:sldChg>
    </pc:docChg>
  </pc:docChgLst>
  <pc:docChgLst>
    <pc:chgData name="Andrew Sears" userId="dd368754-77ca-4525-aedf-fc05edc9c941" providerId="ADAL" clId="{6B3722FC-B33F-4A5E-A0B7-1DDE331E3A13}"/>
    <pc:docChg chg="modSld">
      <pc:chgData name="Andrew Sears" userId="dd368754-77ca-4525-aedf-fc05edc9c941" providerId="ADAL" clId="{6B3722FC-B33F-4A5E-A0B7-1DDE331E3A13}" dt="2023-11-29T19:48:39.297" v="6" actId="20577"/>
      <pc:docMkLst>
        <pc:docMk/>
      </pc:docMkLst>
      <pc:sldChg chg="modSp mod">
        <pc:chgData name="Andrew Sears" userId="dd368754-77ca-4525-aedf-fc05edc9c941" providerId="ADAL" clId="{6B3722FC-B33F-4A5E-A0B7-1DDE331E3A13}" dt="2023-11-29T19:48:39.297" v="6" actId="20577"/>
        <pc:sldMkLst>
          <pc:docMk/>
          <pc:sldMk cId="558870285" sldId="3114"/>
        </pc:sldMkLst>
        <pc:spChg chg="mod">
          <ac:chgData name="Andrew Sears" userId="dd368754-77ca-4525-aedf-fc05edc9c941" providerId="ADAL" clId="{6B3722FC-B33F-4A5E-A0B7-1DDE331E3A13}" dt="2023-11-29T19:48:39.297" v="6" actId="20577"/>
          <ac:spMkLst>
            <pc:docMk/>
            <pc:sldMk cId="558870285" sldId="3114"/>
            <ac:spMk id="3" creationId="{5C78D056-4FFC-AFEB-391F-F35050B53AFC}"/>
          </ac:spMkLst>
        </pc:spChg>
      </pc:sldChg>
    </pc:docChg>
  </pc:docChgLst>
  <pc:docChgLst>
    <pc:chgData name="Andrew Sears" userId="dd368754-77ca-4525-aedf-fc05edc9c941" providerId="ADAL" clId="{7280C999-9100-46E0-8DB9-244E950E7269}"/>
    <pc:docChg chg="undo redo custSel addSld delSld modSld sldOrd modSection">
      <pc:chgData name="Andrew Sears" userId="dd368754-77ca-4525-aedf-fc05edc9c941" providerId="ADAL" clId="{7280C999-9100-46E0-8DB9-244E950E7269}" dt="2024-06-09T15:24:44.070" v="6330" actId="47"/>
      <pc:docMkLst>
        <pc:docMk/>
      </pc:docMkLst>
      <pc:sldChg chg="modSp add del">
        <pc:chgData name="Andrew Sears" userId="dd368754-77ca-4525-aedf-fc05edc9c941" providerId="ADAL" clId="{7280C999-9100-46E0-8DB9-244E950E7269}" dt="2024-05-30T15:48:13.796" v="1762"/>
        <pc:sldMkLst>
          <pc:docMk/>
          <pc:sldMk cId="3056159636" sldId="788"/>
        </pc:sldMkLst>
        <pc:spChg chg="mod">
          <ac:chgData name="Andrew Sears" userId="dd368754-77ca-4525-aedf-fc05edc9c941" providerId="ADAL" clId="{7280C999-9100-46E0-8DB9-244E950E7269}" dt="2024-05-30T01:32:09.059" v="1758" actId="20577"/>
          <ac:spMkLst>
            <pc:docMk/>
            <pc:sldMk cId="3056159636" sldId="788"/>
            <ac:spMk id="6" creationId="{00000000-0000-0000-0000-000000000000}"/>
          </ac:spMkLst>
        </pc:spChg>
        <pc:spChg chg="mod">
          <ac:chgData name="Andrew Sears" userId="dd368754-77ca-4525-aedf-fc05edc9c941" providerId="ADAL" clId="{7280C999-9100-46E0-8DB9-244E950E7269}" dt="2024-05-30T01:32:23.768" v="1759" actId="113"/>
          <ac:spMkLst>
            <pc:docMk/>
            <pc:sldMk cId="3056159636" sldId="788"/>
            <ac:spMk id="9" creationId="{00000000-0000-0000-0000-000000000000}"/>
          </ac:spMkLst>
        </pc:spChg>
      </pc:sldChg>
      <pc:sldChg chg="modSp add mod">
        <pc:chgData name="Andrew Sears" userId="dd368754-77ca-4525-aedf-fc05edc9c941" providerId="ADAL" clId="{7280C999-9100-46E0-8DB9-244E950E7269}" dt="2024-06-04T21:53:28.300" v="1920" actId="20577"/>
        <pc:sldMkLst>
          <pc:docMk/>
          <pc:sldMk cId="2008479650" sldId="2046"/>
        </pc:sldMkLst>
        <pc:spChg chg="mod">
          <ac:chgData name="Andrew Sears" userId="dd368754-77ca-4525-aedf-fc05edc9c941" providerId="ADAL" clId="{7280C999-9100-46E0-8DB9-244E950E7269}" dt="2024-06-04T21:53:28.300" v="1920" actId="20577"/>
          <ac:spMkLst>
            <pc:docMk/>
            <pc:sldMk cId="2008479650" sldId="2046"/>
            <ac:spMk id="5" creationId="{00000000-0000-0000-0000-000000000000}"/>
          </ac:spMkLst>
        </pc:spChg>
      </pc:sldChg>
      <pc:sldChg chg="modSp add mod">
        <pc:chgData name="Andrew Sears" userId="dd368754-77ca-4525-aedf-fc05edc9c941" providerId="ADAL" clId="{7280C999-9100-46E0-8DB9-244E950E7269}" dt="2024-06-05T17:42:34.855" v="4356" actId="404"/>
        <pc:sldMkLst>
          <pc:docMk/>
          <pc:sldMk cId="3069648554" sldId="2370"/>
        </pc:sldMkLst>
        <pc:spChg chg="mod">
          <ac:chgData name="Andrew Sears" userId="dd368754-77ca-4525-aedf-fc05edc9c941" providerId="ADAL" clId="{7280C999-9100-46E0-8DB9-244E950E7269}" dt="2024-06-05T17:42:34.855" v="4356" actId="404"/>
          <ac:spMkLst>
            <pc:docMk/>
            <pc:sldMk cId="3069648554" sldId="2370"/>
            <ac:spMk id="2" creationId="{2875C865-02D8-4DB4-BB18-397A3F1E7405}"/>
          </ac:spMkLst>
        </pc:spChg>
        <pc:spChg chg="mod">
          <ac:chgData name="Andrew Sears" userId="dd368754-77ca-4525-aedf-fc05edc9c941" providerId="ADAL" clId="{7280C999-9100-46E0-8DB9-244E950E7269}" dt="2024-06-05T17:41:20.839" v="4338" actId="1076"/>
          <ac:spMkLst>
            <pc:docMk/>
            <pc:sldMk cId="3069648554" sldId="2370"/>
            <ac:spMk id="4" creationId="{9E99A68B-D62C-4B84-8ADA-B779E79534F7}"/>
          </ac:spMkLst>
        </pc:spChg>
        <pc:spChg chg="mod">
          <ac:chgData name="Andrew Sears" userId="dd368754-77ca-4525-aedf-fc05edc9c941" providerId="ADAL" clId="{7280C999-9100-46E0-8DB9-244E950E7269}" dt="2024-06-05T17:41:08.110" v="4330" actId="1076"/>
          <ac:spMkLst>
            <pc:docMk/>
            <pc:sldMk cId="3069648554" sldId="2370"/>
            <ac:spMk id="5" creationId="{2AA1352B-451A-456D-B781-E13B748CEC73}"/>
          </ac:spMkLst>
        </pc:spChg>
        <pc:spChg chg="mod">
          <ac:chgData name="Andrew Sears" userId="dd368754-77ca-4525-aedf-fc05edc9c941" providerId="ADAL" clId="{7280C999-9100-46E0-8DB9-244E950E7269}" dt="2024-06-05T17:41:11.805" v="4333" actId="20577"/>
          <ac:spMkLst>
            <pc:docMk/>
            <pc:sldMk cId="3069648554" sldId="2370"/>
            <ac:spMk id="6" creationId="{16F6A6FB-94B8-42B7-B8A4-7388718F931D}"/>
          </ac:spMkLst>
        </pc:spChg>
        <pc:spChg chg="mod">
          <ac:chgData name="Andrew Sears" userId="dd368754-77ca-4525-aedf-fc05edc9c941" providerId="ADAL" clId="{7280C999-9100-46E0-8DB9-244E950E7269}" dt="2024-06-05T17:41:29.500" v="4343" actId="1076"/>
          <ac:spMkLst>
            <pc:docMk/>
            <pc:sldMk cId="3069648554" sldId="2370"/>
            <ac:spMk id="7" creationId="{18F5AE23-B2AB-4BBE-A88E-4B3AB2F770EB}"/>
          </ac:spMkLst>
        </pc:spChg>
      </pc:sldChg>
      <pc:sldChg chg="modSp add del mod ord">
        <pc:chgData name="Andrew Sears" userId="dd368754-77ca-4525-aedf-fc05edc9c941" providerId="ADAL" clId="{7280C999-9100-46E0-8DB9-244E950E7269}" dt="2024-06-05T17:44:38.330" v="4457"/>
        <pc:sldMkLst>
          <pc:docMk/>
          <pc:sldMk cId="3350560546" sldId="2833"/>
        </pc:sldMkLst>
        <pc:spChg chg="mod">
          <ac:chgData name="Andrew Sears" userId="dd368754-77ca-4525-aedf-fc05edc9c941" providerId="ADAL" clId="{7280C999-9100-46E0-8DB9-244E950E7269}" dt="2024-06-05T17:35:51.382" v="4175" actId="20577"/>
          <ac:spMkLst>
            <pc:docMk/>
            <pc:sldMk cId="3350560546" sldId="2833"/>
            <ac:spMk id="2" creationId="{08816B12-0D59-4FA9-A62F-36EF28D5B74E}"/>
          </ac:spMkLst>
        </pc:spChg>
      </pc:sldChg>
      <pc:sldChg chg="modSp mod">
        <pc:chgData name="Andrew Sears" userId="dd368754-77ca-4525-aedf-fc05edc9c941" providerId="ADAL" clId="{7280C999-9100-46E0-8DB9-244E950E7269}" dt="2024-06-05T18:38:11.308" v="5565" actId="20577"/>
        <pc:sldMkLst>
          <pc:docMk/>
          <pc:sldMk cId="3103923863" sldId="2890"/>
        </pc:sldMkLst>
        <pc:spChg chg="mod">
          <ac:chgData name="Andrew Sears" userId="dd368754-77ca-4525-aedf-fc05edc9c941" providerId="ADAL" clId="{7280C999-9100-46E0-8DB9-244E950E7269}" dt="2024-06-05T18:38:11.308" v="5565" actId="20577"/>
          <ac:spMkLst>
            <pc:docMk/>
            <pc:sldMk cId="3103923863" sldId="2890"/>
            <ac:spMk id="3" creationId="{35B43974-9D36-41DC-8C8F-E110FE328676}"/>
          </ac:spMkLst>
        </pc:spChg>
      </pc:sldChg>
      <pc:sldChg chg="addSp delSp modSp mod chgLayout">
        <pc:chgData name="Andrew Sears" userId="dd368754-77ca-4525-aedf-fc05edc9c941" providerId="ADAL" clId="{7280C999-9100-46E0-8DB9-244E950E7269}" dt="2024-06-05T18:38:29.742" v="5570" actId="14100"/>
        <pc:sldMkLst>
          <pc:docMk/>
          <pc:sldMk cId="622752702" sldId="2939"/>
        </pc:sldMkLst>
        <pc:spChg chg="mod ord">
          <ac:chgData name="Andrew Sears" userId="dd368754-77ca-4525-aedf-fc05edc9c941" providerId="ADAL" clId="{7280C999-9100-46E0-8DB9-244E950E7269}" dt="2024-06-05T18:38:23.938" v="5568" actId="700"/>
          <ac:spMkLst>
            <pc:docMk/>
            <pc:sldMk cId="622752702" sldId="2939"/>
            <ac:spMk id="2" creationId="{678681E9-69C9-4D1D-8D92-3A53C5954A02}"/>
          </ac:spMkLst>
        </pc:spChg>
        <pc:spChg chg="add del">
          <ac:chgData name="Andrew Sears" userId="dd368754-77ca-4525-aedf-fc05edc9c941" providerId="ADAL" clId="{7280C999-9100-46E0-8DB9-244E950E7269}" dt="2024-06-05T18:38:18.640" v="5567" actId="22"/>
          <ac:spMkLst>
            <pc:docMk/>
            <pc:sldMk cId="622752702" sldId="2939"/>
            <ac:spMk id="4" creationId="{B6E7F836-FDBC-8BC7-8CFC-572459083663}"/>
          </ac:spMkLst>
        </pc:spChg>
        <pc:spChg chg="add mod ord">
          <ac:chgData name="Andrew Sears" userId="dd368754-77ca-4525-aedf-fc05edc9c941" providerId="ADAL" clId="{7280C999-9100-46E0-8DB9-244E950E7269}" dt="2024-06-05T18:38:29.742" v="5570" actId="14100"/>
          <ac:spMkLst>
            <pc:docMk/>
            <pc:sldMk cId="622752702" sldId="2939"/>
            <ac:spMk id="5" creationId="{B4B60C8A-C924-BE9F-8F17-45CDB90CA2B0}"/>
          </ac:spMkLst>
        </pc:spChg>
      </pc:sldChg>
      <pc:sldChg chg="del">
        <pc:chgData name="Andrew Sears" userId="dd368754-77ca-4525-aedf-fc05edc9c941" providerId="ADAL" clId="{7280C999-9100-46E0-8DB9-244E950E7269}" dt="2024-05-29T14:38:33.881" v="724" actId="47"/>
        <pc:sldMkLst>
          <pc:docMk/>
          <pc:sldMk cId="3887432157" sldId="2949"/>
        </pc:sldMkLst>
      </pc:sldChg>
      <pc:sldChg chg="del">
        <pc:chgData name="Andrew Sears" userId="dd368754-77ca-4525-aedf-fc05edc9c941" providerId="ADAL" clId="{7280C999-9100-46E0-8DB9-244E950E7269}" dt="2024-06-04T16:09:59.634" v="1808" actId="47"/>
        <pc:sldMkLst>
          <pc:docMk/>
          <pc:sldMk cId="3924749412" sldId="2989"/>
        </pc:sldMkLst>
      </pc:sldChg>
      <pc:sldChg chg="modSp mod">
        <pc:chgData name="Andrew Sears" userId="dd368754-77ca-4525-aedf-fc05edc9c941" providerId="ADAL" clId="{7280C999-9100-46E0-8DB9-244E950E7269}" dt="2024-05-29T21:46:05.138" v="757" actId="6549"/>
        <pc:sldMkLst>
          <pc:docMk/>
          <pc:sldMk cId="844024889" sldId="2997"/>
        </pc:sldMkLst>
        <pc:spChg chg="mod">
          <ac:chgData name="Andrew Sears" userId="dd368754-77ca-4525-aedf-fc05edc9c941" providerId="ADAL" clId="{7280C999-9100-46E0-8DB9-244E950E7269}" dt="2024-05-29T21:46:05.138" v="757" actId="6549"/>
          <ac:spMkLst>
            <pc:docMk/>
            <pc:sldMk cId="844024889" sldId="2997"/>
            <ac:spMk id="3" creationId="{24A94F3C-0AA0-BC03-D1A2-708416121F59}"/>
          </ac:spMkLst>
        </pc:spChg>
      </pc:sldChg>
      <pc:sldChg chg="add del">
        <pc:chgData name="Andrew Sears" userId="dd368754-77ca-4525-aedf-fc05edc9c941" providerId="ADAL" clId="{7280C999-9100-46E0-8DB9-244E950E7269}" dt="2024-06-04T15:52:25.594" v="1767" actId="47"/>
        <pc:sldMkLst>
          <pc:docMk/>
          <pc:sldMk cId="1302398630" sldId="3002"/>
        </pc:sldMkLst>
      </pc:sldChg>
      <pc:sldChg chg="modSp mod">
        <pc:chgData name="Andrew Sears" userId="dd368754-77ca-4525-aedf-fc05edc9c941" providerId="ADAL" clId="{7280C999-9100-46E0-8DB9-244E950E7269}" dt="2024-06-05T19:07:30.471" v="6215" actId="20577"/>
        <pc:sldMkLst>
          <pc:docMk/>
          <pc:sldMk cId="4053124256" sldId="3081"/>
        </pc:sldMkLst>
        <pc:spChg chg="mod">
          <ac:chgData name="Andrew Sears" userId="dd368754-77ca-4525-aedf-fc05edc9c941" providerId="ADAL" clId="{7280C999-9100-46E0-8DB9-244E950E7269}" dt="2024-06-05T19:07:30.471" v="6215" actId="20577"/>
          <ac:spMkLst>
            <pc:docMk/>
            <pc:sldMk cId="4053124256" sldId="3081"/>
            <ac:spMk id="3" creationId="{22CF6E4B-66A1-4C2C-B049-916971641671}"/>
          </ac:spMkLst>
        </pc:spChg>
      </pc:sldChg>
      <pc:sldChg chg="del">
        <pc:chgData name="Andrew Sears" userId="dd368754-77ca-4525-aedf-fc05edc9c941" providerId="ADAL" clId="{7280C999-9100-46E0-8DB9-244E950E7269}" dt="2024-06-05T18:40:00.626" v="5601" actId="47"/>
        <pc:sldMkLst>
          <pc:docMk/>
          <pc:sldMk cId="2898127171" sldId="3092"/>
        </pc:sldMkLst>
      </pc:sldChg>
      <pc:sldChg chg="del">
        <pc:chgData name="Andrew Sears" userId="dd368754-77ca-4525-aedf-fc05edc9c941" providerId="ADAL" clId="{7280C999-9100-46E0-8DB9-244E950E7269}" dt="2024-05-29T22:01:05.236" v="1124" actId="47"/>
        <pc:sldMkLst>
          <pc:docMk/>
          <pc:sldMk cId="3462659868" sldId="3093"/>
        </pc:sldMkLst>
      </pc:sldChg>
      <pc:sldChg chg="modSp del mod ord">
        <pc:chgData name="Andrew Sears" userId="dd368754-77ca-4525-aedf-fc05edc9c941" providerId="ADAL" clId="{7280C999-9100-46E0-8DB9-244E950E7269}" dt="2024-06-05T20:45:49.642" v="6326" actId="47"/>
        <pc:sldMkLst>
          <pc:docMk/>
          <pc:sldMk cId="2434181667" sldId="3111"/>
        </pc:sldMkLst>
        <pc:spChg chg="mod">
          <ac:chgData name="Andrew Sears" userId="dd368754-77ca-4525-aedf-fc05edc9c941" providerId="ADAL" clId="{7280C999-9100-46E0-8DB9-244E950E7269}" dt="2024-06-05T19:07:09.252" v="6165" actId="21"/>
          <ac:spMkLst>
            <pc:docMk/>
            <pc:sldMk cId="2434181667" sldId="3111"/>
            <ac:spMk id="3" creationId="{210E3D56-A203-434B-A25E-4646B3B5DED9}"/>
          </ac:spMkLst>
        </pc:spChg>
      </pc:sldChg>
      <pc:sldChg chg="del">
        <pc:chgData name="Andrew Sears" userId="dd368754-77ca-4525-aedf-fc05edc9c941" providerId="ADAL" clId="{7280C999-9100-46E0-8DB9-244E950E7269}" dt="2024-06-05T18:40:00.626" v="5601" actId="47"/>
        <pc:sldMkLst>
          <pc:docMk/>
          <pc:sldMk cId="558870285" sldId="3114"/>
        </pc:sldMkLst>
      </pc:sldChg>
      <pc:sldChg chg="del">
        <pc:chgData name="Andrew Sears" userId="dd368754-77ca-4525-aedf-fc05edc9c941" providerId="ADAL" clId="{7280C999-9100-46E0-8DB9-244E950E7269}" dt="2024-06-05T18:40:00.626" v="5601" actId="47"/>
        <pc:sldMkLst>
          <pc:docMk/>
          <pc:sldMk cId="13835129" sldId="3132"/>
        </pc:sldMkLst>
      </pc:sldChg>
      <pc:sldChg chg="del">
        <pc:chgData name="Andrew Sears" userId="dd368754-77ca-4525-aedf-fc05edc9c941" providerId="ADAL" clId="{7280C999-9100-46E0-8DB9-244E950E7269}" dt="2024-05-29T14:38:33.881" v="724" actId="47"/>
        <pc:sldMkLst>
          <pc:docMk/>
          <pc:sldMk cId="1274082986" sldId="3145"/>
        </pc:sldMkLst>
      </pc:sldChg>
      <pc:sldChg chg="del">
        <pc:chgData name="Andrew Sears" userId="dd368754-77ca-4525-aedf-fc05edc9c941" providerId="ADAL" clId="{7280C999-9100-46E0-8DB9-244E950E7269}" dt="2024-05-29T22:01:05.236" v="1124" actId="47"/>
        <pc:sldMkLst>
          <pc:docMk/>
          <pc:sldMk cId="3859598892" sldId="3146"/>
        </pc:sldMkLst>
      </pc:sldChg>
      <pc:sldChg chg="add">
        <pc:chgData name="Andrew Sears" userId="dd368754-77ca-4525-aedf-fc05edc9c941" providerId="ADAL" clId="{7280C999-9100-46E0-8DB9-244E950E7269}" dt="2024-05-28T20:20:59.202" v="0"/>
        <pc:sldMkLst>
          <pc:docMk/>
          <pc:sldMk cId="992320757" sldId="3153"/>
        </pc:sldMkLst>
      </pc:sldChg>
      <pc:sldChg chg="del">
        <pc:chgData name="Andrew Sears" userId="dd368754-77ca-4525-aedf-fc05edc9c941" providerId="ADAL" clId="{7280C999-9100-46E0-8DB9-244E950E7269}" dt="2024-06-05T18:40:00.626" v="5601" actId="47"/>
        <pc:sldMkLst>
          <pc:docMk/>
          <pc:sldMk cId="4043232415" sldId="3154"/>
        </pc:sldMkLst>
      </pc:sldChg>
      <pc:sldChg chg="modSp del mod">
        <pc:chgData name="Andrew Sears" userId="dd368754-77ca-4525-aedf-fc05edc9c941" providerId="ADAL" clId="{7280C999-9100-46E0-8DB9-244E950E7269}" dt="2024-06-05T18:40:00.626" v="5601" actId="47"/>
        <pc:sldMkLst>
          <pc:docMk/>
          <pc:sldMk cId="2882135180" sldId="3156"/>
        </pc:sldMkLst>
        <pc:spChg chg="mod">
          <ac:chgData name="Andrew Sears" userId="dd368754-77ca-4525-aedf-fc05edc9c941" providerId="ADAL" clId="{7280C999-9100-46E0-8DB9-244E950E7269}" dt="2024-05-29T22:04:59.737" v="1198" actId="20577"/>
          <ac:spMkLst>
            <pc:docMk/>
            <pc:sldMk cId="2882135180" sldId="3156"/>
            <ac:spMk id="2" creationId="{1088BAA4-6107-D3CD-803C-CB9882EA6D51}"/>
          </ac:spMkLst>
        </pc:spChg>
        <pc:graphicFrameChg chg="mod modGraphic">
          <ac:chgData name="Andrew Sears" userId="dd368754-77ca-4525-aedf-fc05edc9c941" providerId="ADAL" clId="{7280C999-9100-46E0-8DB9-244E950E7269}" dt="2024-05-29T22:05:41.302" v="1211" actId="14100"/>
          <ac:graphicFrameMkLst>
            <pc:docMk/>
            <pc:sldMk cId="2882135180" sldId="3156"/>
            <ac:graphicFrameMk id="6" creationId="{F599765A-0B09-C98F-073A-B626E2EEDF54}"/>
          </ac:graphicFrameMkLst>
        </pc:graphicFrameChg>
      </pc:sldChg>
      <pc:sldChg chg="del">
        <pc:chgData name="Andrew Sears" userId="dd368754-77ca-4525-aedf-fc05edc9c941" providerId="ADAL" clId="{7280C999-9100-46E0-8DB9-244E950E7269}" dt="2024-05-29T14:38:33.881" v="724" actId="47"/>
        <pc:sldMkLst>
          <pc:docMk/>
          <pc:sldMk cId="3137523607" sldId="3157"/>
        </pc:sldMkLst>
      </pc:sldChg>
      <pc:sldChg chg="del">
        <pc:chgData name="Andrew Sears" userId="dd368754-77ca-4525-aedf-fc05edc9c941" providerId="ADAL" clId="{7280C999-9100-46E0-8DB9-244E950E7269}" dt="2024-05-29T21:53:35.435" v="1123" actId="47"/>
        <pc:sldMkLst>
          <pc:docMk/>
          <pc:sldMk cId="2040927930" sldId="3158"/>
        </pc:sldMkLst>
      </pc:sldChg>
      <pc:sldChg chg="del">
        <pc:chgData name="Andrew Sears" userId="dd368754-77ca-4525-aedf-fc05edc9c941" providerId="ADAL" clId="{7280C999-9100-46E0-8DB9-244E950E7269}" dt="2024-06-05T18:40:00.626" v="5601" actId="47"/>
        <pc:sldMkLst>
          <pc:docMk/>
          <pc:sldMk cId="3548554581" sldId="3162"/>
        </pc:sldMkLst>
      </pc:sldChg>
      <pc:sldChg chg="del">
        <pc:chgData name="Andrew Sears" userId="dd368754-77ca-4525-aedf-fc05edc9c941" providerId="ADAL" clId="{7280C999-9100-46E0-8DB9-244E950E7269}" dt="2024-05-29T14:38:33.881" v="724" actId="47"/>
        <pc:sldMkLst>
          <pc:docMk/>
          <pc:sldMk cId="2998734" sldId="3163"/>
        </pc:sldMkLst>
      </pc:sldChg>
      <pc:sldChg chg="modSp mod ord">
        <pc:chgData name="Andrew Sears" userId="dd368754-77ca-4525-aedf-fc05edc9c941" providerId="ADAL" clId="{7280C999-9100-46E0-8DB9-244E950E7269}" dt="2024-06-05T18:42:44.726" v="5666"/>
        <pc:sldMkLst>
          <pc:docMk/>
          <pc:sldMk cId="2353550217" sldId="3164"/>
        </pc:sldMkLst>
        <pc:spChg chg="mod">
          <ac:chgData name="Andrew Sears" userId="dd368754-77ca-4525-aedf-fc05edc9c941" providerId="ADAL" clId="{7280C999-9100-46E0-8DB9-244E950E7269}" dt="2024-05-29T22:24:51.546" v="1293" actId="6549"/>
          <ac:spMkLst>
            <pc:docMk/>
            <pc:sldMk cId="2353550217" sldId="3164"/>
            <ac:spMk id="3" creationId="{639AFE9A-E84E-74BB-2446-183A6C78309D}"/>
          </ac:spMkLst>
        </pc:spChg>
      </pc:sldChg>
      <pc:sldChg chg="del">
        <pc:chgData name="Andrew Sears" userId="dd368754-77ca-4525-aedf-fc05edc9c941" providerId="ADAL" clId="{7280C999-9100-46E0-8DB9-244E950E7269}" dt="2024-05-29T14:38:33.881" v="724" actId="47"/>
        <pc:sldMkLst>
          <pc:docMk/>
          <pc:sldMk cId="4273168548" sldId="3165"/>
        </pc:sldMkLst>
      </pc:sldChg>
      <pc:sldChg chg="del">
        <pc:chgData name="Andrew Sears" userId="dd368754-77ca-4525-aedf-fc05edc9c941" providerId="ADAL" clId="{7280C999-9100-46E0-8DB9-244E950E7269}" dt="2024-05-29T21:53:35.435" v="1123" actId="47"/>
        <pc:sldMkLst>
          <pc:docMk/>
          <pc:sldMk cId="3584871372" sldId="3166"/>
        </pc:sldMkLst>
      </pc:sldChg>
      <pc:sldChg chg="modSp add del">
        <pc:chgData name="Andrew Sears" userId="dd368754-77ca-4525-aedf-fc05edc9c941" providerId="ADAL" clId="{7280C999-9100-46E0-8DB9-244E950E7269}" dt="2024-06-09T15:24:31.337" v="6328" actId="47"/>
        <pc:sldMkLst>
          <pc:docMk/>
          <pc:sldMk cId="3589585298" sldId="3167"/>
        </pc:sldMkLst>
        <pc:spChg chg="mod">
          <ac:chgData name="Andrew Sears" userId="dd368754-77ca-4525-aedf-fc05edc9c941" providerId="ADAL" clId="{7280C999-9100-46E0-8DB9-244E950E7269}" dt="2024-05-30T23:53:26.758" v="1764" actId="6549"/>
          <ac:spMkLst>
            <pc:docMk/>
            <pc:sldMk cId="3589585298" sldId="3167"/>
            <ac:spMk id="5" creationId="{022B41A6-D487-20CB-2378-15A7ACFDED20}"/>
          </ac:spMkLst>
        </pc:spChg>
      </pc:sldChg>
      <pc:sldChg chg="add">
        <pc:chgData name="Andrew Sears" userId="dd368754-77ca-4525-aedf-fc05edc9c941" providerId="ADAL" clId="{7280C999-9100-46E0-8DB9-244E950E7269}" dt="2024-05-28T20:20:59.202" v="0"/>
        <pc:sldMkLst>
          <pc:docMk/>
          <pc:sldMk cId="1876316204" sldId="3326"/>
        </pc:sldMkLst>
      </pc:sldChg>
      <pc:sldChg chg="addSp modSp add del mod ord">
        <pc:chgData name="Andrew Sears" userId="dd368754-77ca-4525-aedf-fc05edc9c941" providerId="ADAL" clId="{7280C999-9100-46E0-8DB9-244E950E7269}" dt="2024-06-09T15:24:44.070" v="6330" actId="47"/>
        <pc:sldMkLst>
          <pc:docMk/>
          <pc:sldMk cId="3896116346" sldId="3328"/>
        </pc:sldMkLst>
        <pc:spChg chg="add mod">
          <ac:chgData name="Andrew Sears" userId="dd368754-77ca-4525-aedf-fc05edc9c941" providerId="ADAL" clId="{7280C999-9100-46E0-8DB9-244E950E7269}" dt="2024-05-29T21:51:32.426" v="1083" actId="20577"/>
          <ac:spMkLst>
            <pc:docMk/>
            <pc:sldMk cId="3896116346" sldId="3328"/>
            <ac:spMk id="3" creationId="{357FB454-1FD7-6AED-8378-78F858789709}"/>
          </ac:spMkLst>
        </pc:spChg>
        <pc:spChg chg="mod">
          <ac:chgData name="Andrew Sears" userId="dd368754-77ca-4525-aedf-fc05edc9c941" providerId="ADAL" clId="{7280C999-9100-46E0-8DB9-244E950E7269}" dt="2024-05-29T21:49:35.276" v="770" actId="1076"/>
          <ac:spMkLst>
            <pc:docMk/>
            <pc:sldMk cId="3896116346" sldId="3328"/>
            <ac:spMk id="4" creationId="{F3974BA9-51DF-D790-E68B-A5578A4614A7}"/>
          </ac:spMkLst>
        </pc:spChg>
        <pc:spChg chg="mod">
          <ac:chgData name="Andrew Sears" userId="dd368754-77ca-4525-aedf-fc05edc9c941" providerId="ADAL" clId="{7280C999-9100-46E0-8DB9-244E950E7269}" dt="2024-05-29T21:49:35.276" v="770" actId="1076"/>
          <ac:spMkLst>
            <pc:docMk/>
            <pc:sldMk cId="3896116346" sldId="3328"/>
            <ac:spMk id="11" creationId="{1301F183-84CD-76CE-8914-3A9008BD4847}"/>
          </ac:spMkLst>
        </pc:spChg>
        <pc:spChg chg="mod">
          <ac:chgData name="Andrew Sears" userId="dd368754-77ca-4525-aedf-fc05edc9c941" providerId="ADAL" clId="{7280C999-9100-46E0-8DB9-244E950E7269}" dt="2024-05-29T21:49:35.276" v="770" actId="1076"/>
          <ac:spMkLst>
            <pc:docMk/>
            <pc:sldMk cId="3896116346" sldId="3328"/>
            <ac:spMk id="13" creationId="{1A19B8AD-2333-7D4D-7247-A32F52BCD39D}"/>
          </ac:spMkLst>
        </pc:spChg>
        <pc:spChg chg="mod">
          <ac:chgData name="Andrew Sears" userId="dd368754-77ca-4525-aedf-fc05edc9c941" providerId="ADAL" clId="{7280C999-9100-46E0-8DB9-244E950E7269}" dt="2024-05-29T21:49:35.276" v="770" actId="1076"/>
          <ac:spMkLst>
            <pc:docMk/>
            <pc:sldMk cId="3896116346" sldId="3328"/>
            <ac:spMk id="14" creationId="{20650248-E93B-5584-F945-86098EA096A7}"/>
          </ac:spMkLst>
        </pc:spChg>
        <pc:spChg chg="mod">
          <ac:chgData name="Andrew Sears" userId="dd368754-77ca-4525-aedf-fc05edc9c941" providerId="ADAL" clId="{7280C999-9100-46E0-8DB9-244E950E7269}" dt="2024-05-29T21:49:35.276" v="770" actId="1076"/>
          <ac:spMkLst>
            <pc:docMk/>
            <pc:sldMk cId="3896116346" sldId="3328"/>
            <ac:spMk id="15" creationId="{ADC4A1F2-FE16-8997-01C5-D0463C723418}"/>
          </ac:spMkLst>
        </pc:spChg>
        <pc:spChg chg="mod">
          <ac:chgData name="Andrew Sears" userId="dd368754-77ca-4525-aedf-fc05edc9c941" providerId="ADAL" clId="{7280C999-9100-46E0-8DB9-244E950E7269}" dt="2024-05-29T21:49:35.276" v="770" actId="1076"/>
          <ac:spMkLst>
            <pc:docMk/>
            <pc:sldMk cId="3896116346" sldId="3328"/>
            <ac:spMk id="16" creationId="{EAAA803E-8CBC-3F94-C392-AEBEF864D0D8}"/>
          </ac:spMkLst>
        </pc:spChg>
        <pc:spChg chg="mod">
          <ac:chgData name="Andrew Sears" userId="dd368754-77ca-4525-aedf-fc05edc9c941" providerId="ADAL" clId="{7280C999-9100-46E0-8DB9-244E950E7269}" dt="2024-05-29T21:49:35.276" v="770" actId="1076"/>
          <ac:spMkLst>
            <pc:docMk/>
            <pc:sldMk cId="3896116346" sldId="3328"/>
            <ac:spMk id="17" creationId="{F0FECDE1-F7CA-F6C4-3684-71A5A911A133}"/>
          </ac:spMkLst>
        </pc:spChg>
        <pc:spChg chg="mod">
          <ac:chgData name="Andrew Sears" userId="dd368754-77ca-4525-aedf-fc05edc9c941" providerId="ADAL" clId="{7280C999-9100-46E0-8DB9-244E950E7269}" dt="2024-05-29T21:49:35.276" v="770" actId="1076"/>
          <ac:spMkLst>
            <pc:docMk/>
            <pc:sldMk cId="3896116346" sldId="3328"/>
            <ac:spMk id="18" creationId="{FDE7D796-CEDF-B827-4F88-4E66CA7A54E7}"/>
          </ac:spMkLst>
        </pc:spChg>
        <pc:spChg chg="mod">
          <ac:chgData name="Andrew Sears" userId="dd368754-77ca-4525-aedf-fc05edc9c941" providerId="ADAL" clId="{7280C999-9100-46E0-8DB9-244E950E7269}" dt="2024-05-29T21:49:35.276" v="770" actId="1076"/>
          <ac:spMkLst>
            <pc:docMk/>
            <pc:sldMk cId="3896116346" sldId="3328"/>
            <ac:spMk id="22" creationId="{ABA7B2C2-5E59-2FDA-6397-C5DDE528EF94}"/>
          </ac:spMkLst>
        </pc:spChg>
        <pc:spChg chg="mod">
          <ac:chgData name="Andrew Sears" userId="dd368754-77ca-4525-aedf-fc05edc9c941" providerId="ADAL" clId="{7280C999-9100-46E0-8DB9-244E950E7269}" dt="2024-05-29T21:49:35.276" v="770" actId="1076"/>
          <ac:spMkLst>
            <pc:docMk/>
            <pc:sldMk cId="3896116346" sldId="3328"/>
            <ac:spMk id="23" creationId="{6216B429-A606-EBE0-0704-AECBFEF5006B}"/>
          </ac:spMkLst>
        </pc:spChg>
        <pc:spChg chg="mod">
          <ac:chgData name="Andrew Sears" userId="dd368754-77ca-4525-aedf-fc05edc9c941" providerId="ADAL" clId="{7280C999-9100-46E0-8DB9-244E950E7269}" dt="2024-05-29T21:49:35.276" v="770" actId="1076"/>
          <ac:spMkLst>
            <pc:docMk/>
            <pc:sldMk cId="3896116346" sldId="3328"/>
            <ac:spMk id="24" creationId="{5C4617EA-7E91-FC63-55E2-861C92CCF9E2}"/>
          </ac:spMkLst>
        </pc:spChg>
        <pc:spChg chg="mod">
          <ac:chgData name="Andrew Sears" userId="dd368754-77ca-4525-aedf-fc05edc9c941" providerId="ADAL" clId="{7280C999-9100-46E0-8DB9-244E950E7269}" dt="2024-05-29T21:49:35.276" v="770" actId="1076"/>
          <ac:spMkLst>
            <pc:docMk/>
            <pc:sldMk cId="3896116346" sldId="3328"/>
            <ac:spMk id="25" creationId="{9A69F08B-BB76-8F09-2336-04C71FBC4079}"/>
          </ac:spMkLst>
        </pc:spChg>
        <pc:spChg chg="mod">
          <ac:chgData name="Andrew Sears" userId="dd368754-77ca-4525-aedf-fc05edc9c941" providerId="ADAL" clId="{7280C999-9100-46E0-8DB9-244E950E7269}" dt="2024-05-29T21:51:49.439" v="1088" actId="113"/>
          <ac:spMkLst>
            <pc:docMk/>
            <pc:sldMk cId="3896116346" sldId="3328"/>
            <ac:spMk id="26" creationId="{827F9FF0-374C-B712-BB23-97A7B4D66630}"/>
          </ac:spMkLst>
        </pc:spChg>
      </pc:sldChg>
      <pc:sldChg chg="addSp delSp modSp new add del mod">
        <pc:chgData name="Andrew Sears" userId="dd368754-77ca-4525-aedf-fc05edc9c941" providerId="ADAL" clId="{7280C999-9100-46E0-8DB9-244E950E7269}" dt="2024-05-29T21:52:40.198" v="1119" actId="47"/>
        <pc:sldMkLst>
          <pc:docMk/>
          <pc:sldMk cId="284182196" sldId="3329"/>
        </pc:sldMkLst>
        <pc:spChg chg="del">
          <ac:chgData name="Andrew Sears" userId="dd368754-77ca-4525-aedf-fc05edc9c941" providerId="ADAL" clId="{7280C999-9100-46E0-8DB9-244E950E7269}" dt="2024-05-28T21:56:55.818" v="399" actId="1032"/>
          <ac:spMkLst>
            <pc:docMk/>
            <pc:sldMk cId="284182196" sldId="3329"/>
            <ac:spMk id="3" creationId="{53CD5BC0-7091-D95D-7C77-7D55F92CDBFC}"/>
          </ac:spMkLst>
        </pc:spChg>
        <pc:graphicFrameChg chg="add mod modGraphic">
          <ac:chgData name="Andrew Sears" userId="dd368754-77ca-4525-aedf-fc05edc9c941" providerId="ADAL" clId="{7280C999-9100-46E0-8DB9-244E950E7269}" dt="2024-05-28T22:16:52.731" v="574"/>
          <ac:graphicFrameMkLst>
            <pc:docMk/>
            <pc:sldMk cId="284182196" sldId="3329"/>
            <ac:graphicFrameMk id="4" creationId="{7BA31C13-12F6-5C5A-7D3F-1FF05FDF2BCB}"/>
          </ac:graphicFrameMkLst>
        </pc:graphicFrameChg>
      </pc:sldChg>
      <pc:sldChg chg="addSp modSp add mod ord">
        <pc:chgData name="Andrew Sears" userId="dd368754-77ca-4525-aedf-fc05edc9c941" providerId="ADAL" clId="{7280C999-9100-46E0-8DB9-244E950E7269}" dt="2024-06-05T18:42:33.584" v="5662"/>
        <pc:sldMkLst>
          <pc:docMk/>
          <pc:sldMk cId="3319304843" sldId="3330"/>
        </pc:sldMkLst>
        <pc:spChg chg="mod">
          <ac:chgData name="Andrew Sears" userId="dd368754-77ca-4525-aedf-fc05edc9c941" providerId="ADAL" clId="{7280C999-9100-46E0-8DB9-244E950E7269}" dt="2024-05-29T21:52:15.156" v="1116" actId="20577"/>
          <ac:spMkLst>
            <pc:docMk/>
            <pc:sldMk cId="3319304843" sldId="3330"/>
            <ac:spMk id="2" creationId="{5CE26A83-A818-5A89-F36C-50113E7832B5}"/>
          </ac:spMkLst>
        </pc:spChg>
        <pc:spChg chg="mod">
          <ac:chgData name="Andrew Sears" userId="dd368754-77ca-4525-aedf-fc05edc9c941" providerId="ADAL" clId="{7280C999-9100-46E0-8DB9-244E950E7269}" dt="2024-05-29T14:29:01.141" v="617" actId="14100"/>
          <ac:spMkLst>
            <pc:docMk/>
            <pc:sldMk cId="3319304843" sldId="3330"/>
            <ac:spMk id="3" creationId="{E3969522-3553-FEB5-259E-C75595AF6C14}"/>
          </ac:spMkLst>
        </pc:spChg>
        <pc:spChg chg="mod">
          <ac:chgData name="Andrew Sears" userId="dd368754-77ca-4525-aedf-fc05edc9c941" providerId="ADAL" clId="{7280C999-9100-46E0-8DB9-244E950E7269}" dt="2024-05-29T14:29:01.141" v="617" actId="14100"/>
          <ac:spMkLst>
            <pc:docMk/>
            <pc:sldMk cId="3319304843" sldId="3330"/>
            <ac:spMk id="4" creationId="{6B5749B1-DDC0-75C7-6E29-53A4825A0E7C}"/>
          </ac:spMkLst>
        </pc:spChg>
        <pc:spChg chg="mod">
          <ac:chgData name="Andrew Sears" userId="dd368754-77ca-4525-aedf-fc05edc9c941" providerId="ADAL" clId="{7280C999-9100-46E0-8DB9-244E950E7269}" dt="2024-05-29T14:29:07.541" v="618" actId="1076"/>
          <ac:spMkLst>
            <pc:docMk/>
            <pc:sldMk cId="3319304843" sldId="3330"/>
            <ac:spMk id="5" creationId="{8BCBC5C3-A587-BBC9-670F-6CB8F4373BEB}"/>
          </ac:spMkLst>
        </pc:spChg>
        <pc:spChg chg="mod">
          <ac:chgData name="Andrew Sears" userId="dd368754-77ca-4525-aedf-fc05edc9c941" providerId="ADAL" clId="{7280C999-9100-46E0-8DB9-244E950E7269}" dt="2024-05-29T14:29:01.141" v="617" actId="14100"/>
          <ac:spMkLst>
            <pc:docMk/>
            <pc:sldMk cId="3319304843" sldId="3330"/>
            <ac:spMk id="6" creationId="{D7DC0C59-5555-2D48-CD4F-E86C462FBB44}"/>
          </ac:spMkLst>
        </pc:spChg>
        <pc:spChg chg="mod">
          <ac:chgData name="Andrew Sears" userId="dd368754-77ca-4525-aedf-fc05edc9c941" providerId="ADAL" clId="{7280C999-9100-46E0-8DB9-244E950E7269}" dt="2024-05-29T14:29:55.195" v="639" actId="20577"/>
          <ac:spMkLst>
            <pc:docMk/>
            <pc:sldMk cId="3319304843" sldId="3330"/>
            <ac:spMk id="7" creationId="{940D5113-5E65-6709-47EC-9456AAC83160}"/>
          </ac:spMkLst>
        </pc:spChg>
        <pc:spChg chg="mod">
          <ac:chgData name="Andrew Sears" userId="dd368754-77ca-4525-aedf-fc05edc9c941" providerId="ADAL" clId="{7280C999-9100-46E0-8DB9-244E950E7269}" dt="2024-05-29T14:29:01.141" v="617" actId="14100"/>
          <ac:spMkLst>
            <pc:docMk/>
            <pc:sldMk cId="3319304843" sldId="3330"/>
            <ac:spMk id="8" creationId="{2AFDCF5A-44E3-2C65-2BF8-655A3E37B915}"/>
          </ac:spMkLst>
        </pc:spChg>
        <pc:spChg chg="mod">
          <ac:chgData name="Andrew Sears" userId="dd368754-77ca-4525-aedf-fc05edc9c941" providerId="ADAL" clId="{7280C999-9100-46E0-8DB9-244E950E7269}" dt="2024-05-29T14:29:07.541" v="618" actId="1076"/>
          <ac:spMkLst>
            <pc:docMk/>
            <pc:sldMk cId="3319304843" sldId="3330"/>
            <ac:spMk id="9" creationId="{00D1B713-07BC-FB15-7160-8B051DF5C25A}"/>
          </ac:spMkLst>
        </pc:spChg>
        <pc:spChg chg="mod">
          <ac:chgData name="Andrew Sears" userId="dd368754-77ca-4525-aedf-fc05edc9c941" providerId="ADAL" clId="{7280C999-9100-46E0-8DB9-244E950E7269}" dt="2024-05-29T14:29:01.141" v="617" actId="14100"/>
          <ac:spMkLst>
            <pc:docMk/>
            <pc:sldMk cId="3319304843" sldId="3330"/>
            <ac:spMk id="10" creationId="{E67747E4-59FB-B81D-735F-1C895EF88B65}"/>
          </ac:spMkLst>
        </pc:spChg>
        <pc:spChg chg="mod">
          <ac:chgData name="Andrew Sears" userId="dd368754-77ca-4525-aedf-fc05edc9c941" providerId="ADAL" clId="{7280C999-9100-46E0-8DB9-244E950E7269}" dt="2024-05-29T14:29:07.541" v="618" actId="1076"/>
          <ac:spMkLst>
            <pc:docMk/>
            <pc:sldMk cId="3319304843" sldId="3330"/>
            <ac:spMk id="11" creationId="{F6216A06-460F-B53B-B466-5877F5B3DD9D}"/>
          </ac:spMkLst>
        </pc:spChg>
        <pc:spChg chg="mod">
          <ac:chgData name="Andrew Sears" userId="dd368754-77ca-4525-aedf-fc05edc9c941" providerId="ADAL" clId="{7280C999-9100-46E0-8DB9-244E950E7269}" dt="2024-05-29T14:29:01.141" v="617" actId="14100"/>
          <ac:spMkLst>
            <pc:docMk/>
            <pc:sldMk cId="3319304843" sldId="3330"/>
            <ac:spMk id="12" creationId="{BD3408C1-1BA3-515D-6D32-5C8C16371954}"/>
          </ac:spMkLst>
        </pc:spChg>
        <pc:spChg chg="mod">
          <ac:chgData name="Andrew Sears" userId="dd368754-77ca-4525-aedf-fc05edc9c941" providerId="ADAL" clId="{7280C999-9100-46E0-8DB9-244E950E7269}" dt="2024-05-29T14:29:07.541" v="618" actId="1076"/>
          <ac:spMkLst>
            <pc:docMk/>
            <pc:sldMk cId="3319304843" sldId="3330"/>
            <ac:spMk id="13" creationId="{1E019BA4-3090-570D-E86A-0F42EFFA6587}"/>
          </ac:spMkLst>
        </pc:spChg>
        <pc:spChg chg="mod">
          <ac:chgData name="Andrew Sears" userId="dd368754-77ca-4525-aedf-fc05edc9c941" providerId="ADAL" clId="{7280C999-9100-46E0-8DB9-244E950E7269}" dt="2024-05-29T14:29:01.141" v="617" actId="14100"/>
          <ac:spMkLst>
            <pc:docMk/>
            <pc:sldMk cId="3319304843" sldId="3330"/>
            <ac:spMk id="14" creationId="{F9C7CEF6-B9FC-31F4-339A-D6F146445817}"/>
          </ac:spMkLst>
        </pc:spChg>
        <pc:spChg chg="mod">
          <ac:chgData name="Andrew Sears" userId="dd368754-77ca-4525-aedf-fc05edc9c941" providerId="ADAL" clId="{7280C999-9100-46E0-8DB9-244E950E7269}" dt="2024-05-29T14:29:07.541" v="618" actId="1076"/>
          <ac:spMkLst>
            <pc:docMk/>
            <pc:sldMk cId="3319304843" sldId="3330"/>
            <ac:spMk id="15" creationId="{094D01B4-D294-D59C-5580-1DBD9269C5FB}"/>
          </ac:spMkLst>
        </pc:spChg>
        <pc:spChg chg="mod">
          <ac:chgData name="Andrew Sears" userId="dd368754-77ca-4525-aedf-fc05edc9c941" providerId="ADAL" clId="{7280C999-9100-46E0-8DB9-244E950E7269}" dt="2024-05-29T14:29:07.541" v="618" actId="1076"/>
          <ac:spMkLst>
            <pc:docMk/>
            <pc:sldMk cId="3319304843" sldId="3330"/>
            <ac:spMk id="16" creationId="{40C52185-20FD-2102-7376-4118B9B688DC}"/>
          </ac:spMkLst>
        </pc:spChg>
        <pc:spChg chg="mod">
          <ac:chgData name="Andrew Sears" userId="dd368754-77ca-4525-aedf-fc05edc9c941" providerId="ADAL" clId="{7280C999-9100-46E0-8DB9-244E950E7269}" dt="2024-05-29T14:29:07.541" v="618" actId="1076"/>
          <ac:spMkLst>
            <pc:docMk/>
            <pc:sldMk cId="3319304843" sldId="3330"/>
            <ac:spMk id="17" creationId="{40266E50-AED7-C358-02D7-9B241D7A5959}"/>
          </ac:spMkLst>
        </pc:spChg>
        <pc:spChg chg="mod">
          <ac:chgData name="Andrew Sears" userId="dd368754-77ca-4525-aedf-fc05edc9c941" providerId="ADAL" clId="{7280C999-9100-46E0-8DB9-244E950E7269}" dt="2024-05-29T14:29:07.541" v="618" actId="1076"/>
          <ac:spMkLst>
            <pc:docMk/>
            <pc:sldMk cId="3319304843" sldId="3330"/>
            <ac:spMk id="18" creationId="{59A04D1D-E4BE-3405-2921-1009D114AAB6}"/>
          </ac:spMkLst>
        </pc:spChg>
        <pc:spChg chg="mod">
          <ac:chgData name="Andrew Sears" userId="dd368754-77ca-4525-aedf-fc05edc9c941" providerId="ADAL" clId="{7280C999-9100-46E0-8DB9-244E950E7269}" dt="2024-05-29T14:29:07.541" v="618" actId="1076"/>
          <ac:spMkLst>
            <pc:docMk/>
            <pc:sldMk cId="3319304843" sldId="3330"/>
            <ac:spMk id="19" creationId="{148121B8-212F-EBD6-A33A-17C1CC06B3FC}"/>
          </ac:spMkLst>
        </pc:spChg>
        <pc:spChg chg="mod">
          <ac:chgData name="Andrew Sears" userId="dd368754-77ca-4525-aedf-fc05edc9c941" providerId="ADAL" clId="{7280C999-9100-46E0-8DB9-244E950E7269}" dt="2024-05-29T14:29:07.541" v="618" actId="1076"/>
          <ac:spMkLst>
            <pc:docMk/>
            <pc:sldMk cId="3319304843" sldId="3330"/>
            <ac:spMk id="20" creationId="{E630AEA0-1E44-BCF1-EDB9-8631431EEB28}"/>
          </ac:spMkLst>
        </pc:spChg>
        <pc:spChg chg="mod">
          <ac:chgData name="Andrew Sears" userId="dd368754-77ca-4525-aedf-fc05edc9c941" providerId="ADAL" clId="{7280C999-9100-46E0-8DB9-244E950E7269}" dt="2024-05-29T14:29:07.541" v="618" actId="1076"/>
          <ac:spMkLst>
            <pc:docMk/>
            <pc:sldMk cId="3319304843" sldId="3330"/>
            <ac:spMk id="21" creationId="{396FF6EB-FE75-7C6C-023C-9EDF4D5F9822}"/>
          </ac:spMkLst>
        </pc:spChg>
        <pc:spChg chg="mod">
          <ac:chgData name="Andrew Sears" userId="dd368754-77ca-4525-aedf-fc05edc9c941" providerId="ADAL" clId="{7280C999-9100-46E0-8DB9-244E950E7269}" dt="2024-05-29T14:29:07.541" v="618" actId="1076"/>
          <ac:spMkLst>
            <pc:docMk/>
            <pc:sldMk cId="3319304843" sldId="3330"/>
            <ac:spMk id="22" creationId="{68799642-CC0B-A65F-4037-04E1BE88E8F6}"/>
          </ac:spMkLst>
        </pc:spChg>
        <pc:spChg chg="mod">
          <ac:chgData name="Andrew Sears" userId="dd368754-77ca-4525-aedf-fc05edc9c941" providerId="ADAL" clId="{7280C999-9100-46E0-8DB9-244E950E7269}" dt="2024-05-29T14:29:07.541" v="618" actId="1076"/>
          <ac:spMkLst>
            <pc:docMk/>
            <pc:sldMk cId="3319304843" sldId="3330"/>
            <ac:spMk id="23" creationId="{848AB60B-FEA4-2071-4840-9C094623FF12}"/>
          </ac:spMkLst>
        </pc:spChg>
        <pc:spChg chg="add mod">
          <ac:chgData name="Andrew Sears" userId="dd368754-77ca-4525-aedf-fc05edc9c941" providerId="ADAL" clId="{7280C999-9100-46E0-8DB9-244E950E7269}" dt="2024-05-29T14:30:06.523" v="646" actId="20577"/>
          <ac:spMkLst>
            <pc:docMk/>
            <pc:sldMk cId="3319304843" sldId="3330"/>
            <ac:spMk id="25" creationId="{F3734FFD-E6C6-16C2-DE29-BB454C42E9F7}"/>
          </ac:spMkLst>
        </pc:spChg>
      </pc:sldChg>
      <pc:sldChg chg="addSp delSp modSp add mod">
        <pc:chgData name="Andrew Sears" userId="dd368754-77ca-4525-aedf-fc05edc9c941" providerId="ADAL" clId="{7280C999-9100-46E0-8DB9-244E950E7269}" dt="2024-06-05T18:41:39.831" v="5660" actId="692"/>
        <pc:sldMkLst>
          <pc:docMk/>
          <pc:sldMk cId="1942095643" sldId="3333"/>
        </pc:sldMkLst>
        <pc:spChg chg="mod">
          <ac:chgData name="Andrew Sears" userId="dd368754-77ca-4525-aedf-fc05edc9c941" providerId="ADAL" clId="{7280C999-9100-46E0-8DB9-244E950E7269}" dt="2024-06-05T18:37:19.252" v="5510" actId="1076"/>
          <ac:spMkLst>
            <pc:docMk/>
            <pc:sldMk cId="1942095643" sldId="3333"/>
            <ac:spMk id="3" creationId="{9FD4C504-55D9-475B-F6B9-73D5ECA9B991}"/>
          </ac:spMkLst>
        </pc:spChg>
        <pc:spChg chg="add del">
          <ac:chgData name="Andrew Sears" userId="dd368754-77ca-4525-aedf-fc05edc9c941" providerId="ADAL" clId="{7280C999-9100-46E0-8DB9-244E950E7269}" dt="2024-06-05T18:35:56.984" v="5504" actId="22"/>
          <ac:spMkLst>
            <pc:docMk/>
            <pc:sldMk cId="1942095643" sldId="3333"/>
            <ac:spMk id="5" creationId="{B80CDCE9-9C87-B6D5-AB68-EC0EF39F953B}"/>
          </ac:spMkLst>
        </pc:spChg>
        <pc:spChg chg="add mod">
          <ac:chgData name="Andrew Sears" userId="dd368754-77ca-4525-aedf-fc05edc9c941" providerId="ADAL" clId="{7280C999-9100-46E0-8DB9-244E950E7269}" dt="2024-06-05T18:41:39.831" v="5660" actId="692"/>
          <ac:spMkLst>
            <pc:docMk/>
            <pc:sldMk cId="1942095643" sldId="3333"/>
            <ac:spMk id="7" creationId="{45126E9A-F471-B24F-7769-985CD760ABCE}"/>
          </ac:spMkLst>
        </pc:spChg>
        <pc:spChg chg="add mod">
          <ac:chgData name="Andrew Sears" userId="dd368754-77ca-4525-aedf-fc05edc9c941" providerId="ADAL" clId="{7280C999-9100-46E0-8DB9-244E950E7269}" dt="2024-06-05T18:41:24.256" v="5654" actId="207"/>
          <ac:spMkLst>
            <pc:docMk/>
            <pc:sldMk cId="1942095643" sldId="3333"/>
            <ac:spMk id="8" creationId="{DFE5D309-333C-F6C1-5F71-72C871022D8D}"/>
          </ac:spMkLst>
        </pc:spChg>
        <pc:picChg chg="add mod">
          <ac:chgData name="Andrew Sears" userId="dd368754-77ca-4525-aedf-fc05edc9c941" providerId="ADAL" clId="{7280C999-9100-46E0-8DB9-244E950E7269}" dt="2024-06-05T18:40:30.301" v="5611" actId="1076"/>
          <ac:picMkLst>
            <pc:docMk/>
            <pc:sldMk cId="1942095643" sldId="3333"/>
            <ac:picMk id="6" creationId="{A3A43E75-8514-14BC-ACD1-9ACE94350E6F}"/>
          </ac:picMkLst>
        </pc:picChg>
        <pc:picChg chg="del">
          <ac:chgData name="Andrew Sears" userId="dd368754-77ca-4525-aedf-fc05edc9c941" providerId="ADAL" clId="{7280C999-9100-46E0-8DB9-244E950E7269}" dt="2024-06-05T18:35:55.280" v="5502" actId="478"/>
          <ac:picMkLst>
            <pc:docMk/>
            <pc:sldMk cId="1942095643" sldId="3333"/>
            <ac:picMk id="1026" creationId="{611A650D-3D41-36F0-7645-22CC2E4FE550}"/>
          </ac:picMkLst>
        </pc:picChg>
      </pc:sldChg>
      <pc:sldChg chg="modSp add mod ord">
        <pc:chgData name="Andrew Sears" userId="dd368754-77ca-4525-aedf-fc05edc9c941" providerId="ADAL" clId="{7280C999-9100-46E0-8DB9-244E950E7269}" dt="2024-06-05T19:00:22.644" v="6158" actId="404"/>
        <pc:sldMkLst>
          <pc:docMk/>
          <pc:sldMk cId="1501273757" sldId="3335"/>
        </pc:sldMkLst>
        <pc:spChg chg="mod">
          <ac:chgData name="Andrew Sears" userId="dd368754-77ca-4525-aedf-fc05edc9c941" providerId="ADAL" clId="{7280C999-9100-46E0-8DB9-244E950E7269}" dt="2024-05-29T21:43:49.379" v="742" actId="20577"/>
          <ac:spMkLst>
            <pc:docMk/>
            <pc:sldMk cId="1501273757" sldId="3335"/>
            <ac:spMk id="2" creationId="{5CE26A83-A818-5A89-F36C-50113E7832B5}"/>
          </ac:spMkLst>
        </pc:spChg>
        <pc:spChg chg="mod">
          <ac:chgData name="Andrew Sears" userId="dd368754-77ca-4525-aedf-fc05edc9c941" providerId="ADAL" clId="{7280C999-9100-46E0-8DB9-244E950E7269}" dt="2024-06-05T19:00:22.644" v="6158" actId="404"/>
          <ac:spMkLst>
            <pc:docMk/>
            <pc:sldMk cId="1501273757" sldId="3335"/>
            <ac:spMk id="25" creationId="{F3734FFD-E6C6-16C2-DE29-BB454C42E9F7}"/>
          </ac:spMkLst>
        </pc:spChg>
      </pc:sldChg>
      <pc:sldChg chg="modSp new mod ord">
        <pc:chgData name="Andrew Sears" userId="dd368754-77ca-4525-aedf-fc05edc9c941" providerId="ADAL" clId="{7280C999-9100-46E0-8DB9-244E950E7269}" dt="2024-06-05T18:57:41.108" v="6004" actId="20577"/>
        <pc:sldMkLst>
          <pc:docMk/>
          <pc:sldMk cId="371075914" sldId="3336"/>
        </pc:sldMkLst>
        <pc:spChg chg="mod">
          <ac:chgData name="Andrew Sears" userId="dd368754-77ca-4525-aedf-fc05edc9c941" providerId="ADAL" clId="{7280C999-9100-46E0-8DB9-244E950E7269}" dt="2024-06-05T18:57:41.108" v="6004" actId="20577"/>
          <ac:spMkLst>
            <pc:docMk/>
            <pc:sldMk cId="371075914" sldId="3336"/>
            <ac:spMk id="2" creationId="{58B7E290-BD51-F2B9-F9B7-66A572586503}"/>
          </ac:spMkLst>
        </pc:spChg>
        <pc:spChg chg="mod">
          <ac:chgData name="Andrew Sears" userId="dd368754-77ca-4525-aedf-fc05edc9c941" providerId="ADAL" clId="{7280C999-9100-46E0-8DB9-244E950E7269}" dt="2024-06-05T18:57:10.429" v="5977" actId="20577"/>
          <ac:spMkLst>
            <pc:docMk/>
            <pc:sldMk cId="371075914" sldId="3336"/>
            <ac:spMk id="3" creationId="{6DBCF107-A8ED-2C12-CEA3-E81105EB0018}"/>
          </ac:spMkLst>
        </pc:spChg>
      </pc:sldChg>
      <pc:sldChg chg="add del">
        <pc:chgData name="Andrew Sears" userId="dd368754-77ca-4525-aedf-fc05edc9c941" providerId="ADAL" clId="{7280C999-9100-46E0-8DB9-244E950E7269}" dt="2024-05-30T15:48:15.653" v="1763" actId="47"/>
        <pc:sldMkLst>
          <pc:docMk/>
          <pc:sldMk cId="2503343602" sldId="3337"/>
        </pc:sldMkLst>
      </pc:sldChg>
      <pc:sldChg chg="modSp add mod">
        <pc:chgData name="Andrew Sears" userId="dd368754-77ca-4525-aedf-fc05edc9c941" providerId="ADAL" clId="{7280C999-9100-46E0-8DB9-244E950E7269}" dt="2024-06-05T19:01:06.661" v="6164" actId="16803"/>
        <pc:sldMkLst>
          <pc:docMk/>
          <pc:sldMk cId="2827150799" sldId="3337"/>
        </pc:sldMkLst>
        <pc:spChg chg="mod">
          <ac:chgData name="Andrew Sears" userId="dd368754-77ca-4525-aedf-fc05edc9c941" providerId="ADAL" clId="{7280C999-9100-46E0-8DB9-244E950E7269}" dt="2024-06-04T15:54:04.843" v="1785" actId="1038"/>
          <ac:spMkLst>
            <pc:docMk/>
            <pc:sldMk cId="2827150799" sldId="3337"/>
            <ac:spMk id="19" creationId="{6A824805-1A72-1CAF-0E14-C91C7D73194D}"/>
          </ac:spMkLst>
        </pc:spChg>
        <pc:spChg chg="mod">
          <ac:chgData name="Andrew Sears" userId="dd368754-77ca-4525-aedf-fc05edc9c941" providerId="ADAL" clId="{7280C999-9100-46E0-8DB9-244E950E7269}" dt="2024-06-04T15:54:22.823" v="1806" actId="1038"/>
          <ac:spMkLst>
            <pc:docMk/>
            <pc:sldMk cId="2827150799" sldId="3337"/>
            <ac:spMk id="20" creationId="{388FB5F8-606E-B047-5EB0-D832B8A53117}"/>
          </ac:spMkLst>
        </pc:spChg>
        <pc:graphicFrameChg chg="mod">
          <ac:chgData name="Andrew Sears" userId="dd368754-77ca-4525-aedf-fc05edc9c941" providerId="ADAL" clId="{7280C999-9100-46E0-8DB9-244E950E7269}" dt="2024-06-05T19:01:06.661" v="6164" actId="16803"/>
          <ac:graphicFrameMkLst>
            <pc:docMk/>
            <pc:sldMk cId="2827150799" sldId="3337"/>
            <ac:graphicFrameMk id="6" creationId="{B9D99FA6-D87C-4F8B-94EF-874EEC55B8B0}"/>
          </ac:graphicFrameMkLst>
        </pc:graphicFrameChg>
        <pc:graphicFrameChg chg="mod">
          <ac:chgData name="Andrew Sears" userId="dd368754-77ca-4525-aedf-fc05edc9c941" providerId="ADAL" clId="{7280C999-9100-46E0-8DB9-244E950E7269}" dt="2024-06-04T15:54:15.789" v="1795" actId="1036"/>
          <ac:graphicFrameMkLst>
            <pc:docMk/>
            <pc:sldMk cId="2827150799" sldId="3337"/>
            <ac:graphicFrameMk id="7" creationId="{4BF62974-D8CA-7BEE-A622-5EE94B8D21E6}"/>
          </ac:graphicFrameMkLst>
        </pc:graphicFrameChg>
        <pc:cxnChg chg="ord">
          <ac:chgData name="Andrew Sears" userId="dd368754-77ca-4525-aedf-fc05edc9c941" providerId="ADAL" clId="{7280C999-9100-46E0-8DB9-244E950E7269}" dt="2024-06-04T15:52:53.490" v="1772"/>
          <ac:cxnSpMkLst>
            <pc:docMk/>
            <pc:sldMk cId="2827150799" sldId="3337"/>
            <ac:cxnSpMk id="3" creationId="{CE8BF9A5-D768-C15E-4822-D00E55D3212D}"/>
          </ac:cxnSpMkLst>
        </pc:cxnChg>
        <pc:cxnChg chg="ord">
          <ac:chgData name="Andrew Sears" userId="dd368754-77ca-4525-aedf-fc05edc9c941" providerId="ADAL" clId="{7280C999-9100-46E0-8DB9-244E950E7269}" dt="2024-06-04T15:52:43.469" v="1770"/>
          <ac:cxnSpMkLst>
            <pc:docMk/>
            <pc:sldMk cId="2827150799" sldId="3337"/>
            <ac:cxnSpMk id="11" creationId="{BE5E6452-2F26-B1F3-4449-7591B4154E07}"/>
          </ac:cxnSpMkLst>
        </pc:cxnChg>
        <pc:cxnChg chg="mod ord">
          <ac:chgData name="Andrew Sears" userId="dd368754-77ca-4525-aedf-fc05edc9c941" providerId="ADAL" clId="{7280C999-9100-46E0-8DB9-244E950E7269}" dt="2024-06-04T15:52:37.435" v="1769" actId="167"/>
          <ac:cxnSpMkLst>
            <pc:docMk/>
            <pc:sldMk cId="2827150799" sldId="3337"/>
            <ac:cxnSpMk id="12" creationId="{CECF34DA-E31E-F934-1C90-BF0C2BCEC135}"/>
          </ac:cxnSpMkLst>
        </pc:cxnChg>
        <pc:cxnChg chg="ord">
          <ac:chgData name="Andrew Sears" userId="dd368754-77ca-4525-aedf-fc05edc9c941" providerId="ADAL" clId="{7280C999-9100-46E0-8DB9-244E950E7269}" dt="2024-06-04T15:52:46.899" v="1771"/>
          <ac:cxnSpMkLst>
            <pc:docMk/>
            <pc:sldMk cId="2827150799" sldId="3337"/>
            <ac:cxnSpMk id="14" creationId="{D70192D6-3094-CF8D-502B-9A27ACE5BC72}"/>
          </ac:cxnSpMkLst>
        </pc:cxnChg>
      </pc:sldChg>
      <pc:sldChg chg="add">
        <pc:chgData name="Andrew Sears" userId="dd368754-77ca-4525-aedf-fc05edc9c941" providerId="ADAL" clId="{7280C999-9100-46E0-8DB9-244E950E7269}" dt="2024-06-04T16:09:57.948" v="1807"/>
        <pc:sldMkLst>
          <pc:docMk/>
          <pc:sldMk cId="1391931076" sldId="3338"/>
        </pc:sldMkLst>
      </pc:sldChg>
      <pc:sldChg chg="modSp add mod">
        <pc:chgData name="Andrew Sears" userId="dd368754-77ca-4525-aedf-fc05edc9c941" providerId="ADAL" clId="{7280C999-9100-46E0-8DB9-244E950E7269}" dt="2024-06-05T18:27:02.767" v="5275" actId="13926"/>
        <pc:sldMkLst>
          <pc:docMk/>
          <pc:sldMk cId="3898492853" sldId="3339"/>
        </pc:sldMkLst>
        <pc:spChg chg="mod">
          <ac:chgData name="Andrew Sears" userId="dd368754-77ca-4525-aedf-fc05edc9c941" providerId="ADAL" clId="{7280C999-9100-46E0-8DB9-244E950E7269}" dt="2024-06-04T16:13:26.969" v="1892" actId="20577"/>
          <ac:spMkLst>
            <pc:docMk/>
            <pc:sldMk cId="3898492853" sldId="3339"/>
            <ac:spMk id="2" creationId="{A59B9992-5982-0404-6D20-214435DC0E0D}"/>
          </ac:spMkLst>
        </pc:spChg>
        <pc:spChg chg="mod">
          <ac:chgData name="Andrew Sears" userId="dd368754-77ca-4525-aedf-fc05edc9c941" providerId="ADAL" clId="{7280C999-9100-46E0-8DB9-244E950E7269}" dt="2024-06-05T18:27:02.767" v="5275" actId="13926"/>
          <ac:spMkLst>
            <pc:docMk/>
            <pc:sldMk cId="3898492853" sldId="3339"/>
            <ac:spMk id="3" creationId="{5C78D056-4FFC-AFEB-391F-F35050B53AFC}"/>
          </ac:spMkLst>
        </pc:spChg>
      </pc:sldChg>
      <pc:sldChg chg="delSp add del mod delAnim">
        <pc:chgData name="Andrew Sears" userId="dd368754-77ca-4525-aedf-fc05edc9c941" providerId="ADAL" clId="{7280C999-9100-46E0-8DB9-244E950E7269}" dt="2024-06-05T18:31:30.541" v="5499" actId="47"/>
        <pc:sldMkLst>
          <pc:docMk/>
          <pc:sldMk cId="50587988" sldId="3340"/>
        </pc:sldMkLst>
        <pc:spChg chg="del">
          <ac:chgData name="Andrew Sears" userId="dd368754-77ca-4525-aedf-fc05edc9c941" providerId="ADAL" clId="{7280C999-9100-46E0-8DB9-244E950E7269}" dt="2024-06-05T16:26:02.134" v="2099" actId="478"/>
          <ac:spMkLst>
            <pc:docMk/>
            <pc:sldMk cId="50587988" sldId="3340"/>
            <ac:spMk id="16" creationId="{F42A407D-E6D5-C23B-B775-7019E5A1A633}"/>
          </ac:spMkLst>
        </pc:spChg>
      </pc:sldChg>
      <pc:sldChg chg="addSp delSp modSp new mod chgLayout">
        <pc:chgData name="Andrew Sears" userId="dd368754-77ca-4525-aedf-fc05edc9c941" providerId="ADAL" clId="{7280C999-9100-46E0-8DB9-244E950E7269}" dt="2024-06-05T17:24:11.398" v="3518" actId="113"/>
        <pc:sldMkLst>
          <pc:docMk/>
          <pc:sldMk cId="2919597936" sldId="3341"/>
        </pc:sldMkLst>
        <pc:spChg chg="del mod ord">
          <ac:chgData name="Andrew Sears" userId="dd368754-77ca-4525-aedf-fc05edc9c941" providerId="ADAL" clId="{7280C999-9100-46E0-8DB9-244E950E7269}" dt="2024-06-05T16:26:54.905" v="2101" actId="700"/>
          <ac:spMkLst>
            <pc:docMk/>
            <pc:sldMk cId="2919597936" sldId="3341"/>
            <ac:spMk id="2" creationId="{E0A3F74F-4AE8-6F8E-D203-ED32FC4DBA08}"/>
          </ac:spMkLst>
        </pc:spChg>
        <pc:spChg chg="add mod ord">
          <ac:chgData name="Andrew Sears" userId="dd368754-77ca-4525-aedf-fc05edc9c941" providerId="ADAL" clId="{7280C999-9100-46E0-8DB9-244E950E7269}" dt="2024-06-05T16:54:42.245" v="2928" actId="20577"/>
          <ac:spMkLst>
            <pc:docMk/>
            <pc:sldMk cId="2919597936" sldId="3341"/>
            <ac:spMk id="3" creationId="{CD42DF84-88E2-9B30-14C5-39A3F26FB304}"/>
          </ac:spMkLst>
        </pc:spChg>
        <pc:spChg chg="add mod ord">
          <ac:chgData name="Andrew Sears" userId="dd368754-77ca-4525-aedf-fc05edc9c941" providerId="ADAL" clId="{7280C999-9100-46E0-8DB9-244E950E7269}" dt="2024-06-05T17:24:11.398" v="3518" actId="113"/>
          <ac:spMkLst>
            <pc:docMk/>
            <pc:sldMk cId="2919597936" sldId="3341"/>
            <ac:spMk id="4" creationId="{0CEC5918-04A0-9183-9B05-E2CDAC68DC32}"/>
          </ac:spMkLst>
        </pc:spChg>
      </pc:sldChg>
      <pc:sldChg chg="modSp add mod">
        <pc:chgData name="Andrew Sears" userId="dd368754-77ca-4525-aedf-fc05edc9c941" providerId="ADAL" clId="{7280C999-9100-46E0-8DB9-244E950E7269}" dt="2024-06-05T17:54:24.270" v="5151" actId="20577"/>
        <pc:sldMkLst>
          <pc:docMk/>
          <pc:sldMk cId="3156356630" sldId="3342"/>
        </pc:sldMkLst>
        <pc:spChg chg="mod">
          <ac:chgData name="Andrew Sears" userId="dd368754-77ca-4525-aedf-fc05edc9c941" providerId="ADAL" clId="{7280C999-9100-46E0-8DB9-244E950E7269}" dt="2024-06-05T16:54:55.830" v="2941" actId="20577"/>
          <ac:spMkLst>
            <pc:docMk/>
            <pc:sldMk cId="3156356630" sldId="3342"/>
            <ac:spMk id="3" creationId="{CD42DF84-88E2-9B30-14C5-39A3F26FB304}"/>
          </ac:spMkLst>
        </pc:spChg>
        <pc:spChg chg="mod">
          <ac:chgData name="Andrew Sears" userId="dd368754-77ca-4525-aedf-fc05edc9c941" providerId="ADAL" clId="{7280C999-9100-46E0-8DB9-244E950E7269}" dt="2024-06-05T17:54:24.270" v="5151" actId="20577"/>
          <ac:spMkLst>
            <pc:docMk/>
            <pc:sldMk cId="3156356630" sldId="3342"/>
            <ac:spMk id="4" creationId="{0CEC5918-04A0-9183-9B05-E2CDAC68DC32}"/>
          </ac:spMkLst>
        </pc:spChg>
      </pc:sldChg>
      <pc:sldChg chg="addSp delSp modSp add mod ord addAnim delAnim modAnim">
        <pc:chgData name="Andrew Sears" userId="dd368754-77ca-4525-aedf-fc05edc9c941" providerId="ADAL" clId="{7280C999-9100-46E0-8DB9-244E950E7269}" dt="2024-06-05T18:26:16.900" v="5273" actId="20577"/>
        <pc:sldMkLst>
          <pc:docMk/>
          <pc:sldMk cId="3400130869" sldId="3343"/>
        </pc:sldMkLst>
        <pc:spChg chg="mod">
          <ac:chgData name="Andrew Sears" userId="dd368754-77ca-4525-aedf-fc05edc9c941" providerId="ADAL" clId="{7280C999-9100-46E0-8DB9-244E950E7269}" dt="2024-06-05T18:26:16.900" v="5273" actId="20577"/>
          <ac:spMkLst>
            <pc:docMk/>
            <pc:sldMk cId="3400130869" sldId="3343"/>
            <ac:spMk id="2" creationId="{08816B12-0D59-4FA9-A62F-36EF28D5B74E}"/>
          </ac:spMkLst>
        </pc:spChg>
        <pc:spChg chg="add del">
          <ac:chgData name="Andrew Sears" userId="dd368754-77ca-4525-aedf-fc05edc9c941" providerId="ADAL" clId="{7280C999-9100-46E0-8DB9-244E950E7269}" dt="2024-06-05T17:30:14.695" v="3707" actId="478"/>
          <ac:spMkLst>
            <pc:docMk/>
            <pc:sldMk cId="3400130869" sldId="3343"/>
            <ac:spMk id="3" creationId="{6FC70C56-41A2-2D18-A16B-2A4D68578BFE}"/>
          </ac:spMkLst>
        </pc:spChg>
        <pc:spChg chg="del">
          <ac:chgData name="Andrew Sears" userId="dd368754-77ca-4525-aedf-fc05edc9c941" providerId="ADAL" clId="{7280C999-9100-46E0-8DB9-244E950E7269}" dt="2024-06-05T17:31:12.451" v="3738" actId="478"/>
          <ac:spMkLst>
            <pc:docMk/>
            <pc:sldMk cId="3400130869" sldId="3343"/>
            <ac:spMk id="4" creationId="{37259407-B9BE-9C7B-97A5-8C1AEBB0A5B5}"/>
          </ac:spMkLst>
        </pc:spChg>
        <pc:spChg chg="add mod">
          <ac:chgData name="Andrew Sears" userId="dd368754-77ca-4525-aedf-fc05edc9c941" providerId="ADAL" clId="{7280C999-9100-46E0-8DB9-244E950E7269}" dt="2024-06-05T17:29:18.872" v="3636" actId="1076"/>
          <ac:spMkLst>
            <pc:docMk/>
            <pc:sldMk cId="3400130869" sldId="3343"/>
            <ac:spMk id="6" creationId="{3876A260-9B42-1130-6FDD-69D45D3BDF03}"/>
          </ac:spMkLst>
        </pc:spChg>
        <pc:spChg chg="del">
          <ac:chgData name="Andrew Sears" userId="dd368754-77ca-4525-aedf-fc05edc9c941" providerId="ADAL" clId="{7280C999-9100-46E0-8DB9-244E950E7269}" dt="2024-06-05T17:32:54.203" v="3915" actId="478"/>
          <ac:spMkLst>
            <pc:docMk/>
            <pc:sldMk cId="3400130869" sldId="3343"/>
            <ac:spMk id="7" creationId="{2BA0A407-18B0-18A5-595B-B3169E6CCF2C}"/>
          </ac:spMkLst>
        </pc:spChg>
        <pc:spChg chg="add mod">
          <ac:chgData name="Andrew Sears" userId="dd368754-77ca-4525-aedf-fc05edc9c941" providerId="ADAL" clId="{7280C999-9100-46E0-8DB9-244E950E7269}" dt="2024-06-05T17:52:02.862" v="5004" actId="20577"/>
          <ac:spMkLst>
            <pc:docMk/>
            <pc:sldMk cId="3400130869" sldId="3343"/>
            <ac:spMk id="8" creationId="{B4DEE176-FA67-5838-951C-DC9666DAE860}"/>
          </ac:spMkLst>
        </pc:spChg>
        <pc:spChg chg="add mod">
          <ac:chgData name="Andrew Sears" userId="dd368754-77ca-4525-aedf-fc05edc9c941" providerId="ADAL" clId="{7280C999-9100-46E0-8DB9-244E950E7269}" dt="2024-06-05T17:34:29.654" v="4027" actId="14100"/>
          <ac:spMkLst>
            <pc:docMk/>
            <pc:sldMk cId="3400130869" sldId="3343"/>
            <ac:spMk id="9" creationId="{9E2A1D97-30A7-D58C-F0DA-2245531669FE}"/>
          </ac:spMkLst>
        </pc:spChg>
        <pc:spChg chg="mod">
          <ac:chgData name="Andrew Sears" userId="dd368754-77ca-4525-aedf-fc05edc9c941" providerId="ADAL" clId="{7280C999-9100-46E0-8DB9-244E950E7269}" dt="2024-06-05T17:33:09.719" v="3926" actId="1076"/>
          <ac:spMkLst>
            <pc:docMk/>
            <pc:sldMk cId="3400130869" sldId="3343"/>
            <ac:spMk id="10" creationId="{F57A96DC-115E-D70B-1A12-75844AF17C49}"/>
          </ac:spMkLst>
        </pc:spChg>
        <pc:spChg chg="add mod">
          <ac:chgData name="Andrew Sears" userId="dd368754-77ca-4525-aedf-fc05edc9c941" providerId="ADAL" clId="{7280C999-9100-46E0-8DB9-244E950E7269}" dt="2024-06-05T17:44:58.165" v="4465" actId="1076"/>
          <ac:spMkLst>
            <pc:docMk/>
            <pc:sldMk cId="3400130869" sldId="3343"/>
            <ac:spMk id="11" creationId="{59BCD1A1-CBC1-917B-1B93-93062E2C884D}"/>
          </ac:spMkLst>
        </pc:spChg>
        <pc:spChg chg="add mod">
          <ac:chgData name="Andrew Sears" userId="dd368754-77ca-4525-aedf-fc05edc9c941" providerId="ADAL" clId="{7280C999-9100-46E0-8DB9-244E950E7269}" dt="2024-06-05T18:25:30.532" v="5265" actId="6549"/>
          <ac:spMkLst>
            <pc:docMk/>
            <pc:sldMk cId="3400130869" sldId="3343"/>
            <ac:spMk id="12" creationId="{974FC2F0-A762-81D5-2254-8429DEABBD6B}"/>
          </ac:spMkLst>
        </pc:spChg>
      </pc:sldChg>
      <pc:sldChg chg="modSp add mod">
        <pc:chgData name="Andrew Sears" userId="dd368754-77ca-4525-aedf-fc05edc9c941" providerId="ADAL" clId="{7280C999-9100-46E0-8DB9-244E950E7269}" dt="2024-06-05T18:38:55.171" v="5598" actId="20577"/>
        <pc:sldMkLst>
          <pc:docMk/>
          <pc:sldMk cId="31852348" sldId="3344"/>
        </pc:sldMkLst>
        <pc:spChg chg="mod">
          <ac:chgData name="Andrew Sears" userId="dd368754-77ca-4525-aedf-fc05edc9c941" providerId="ADAL" clId="{7280C999-9100-46E0-8DB9-244E950E7269}" dt="2024-06-05T18:38:55.171" v="5598" actId="20577"/>
          <ac:spMkLst>
            <pc:docMk/>
            <pc:sldMk cId="31852348" sldId="3344"/>
            <ac:spMk id="2" creationId="{678681E9-69C9-4D1D-8D92-3A53C5954A02}"/>
          </ac:spMkLst>
        </pc:spChg>
      </pc:sldChg>
      <pc:sldChg chg="modSp new del mod">
        <pc:chgData name="Andrew Sears" userId="dd368754-77ca-4525-aedf-fc05edc9c941" providerId="ADAL" clId="{7280C999-9100-46E0-8DB9-244E950E7269}" dt="2024-06-05T18:26:47.241" v="5274" actId="47"/>
        <pc:sldMkLst>
          <pc:docMk/>
          <pc:sldMk cId="771975619" sldId="3344"/>
        </pc:sldMkLst>
        <pc:spChg chg="mod">
          <ac:chgData name="Andrew Sears" userId="dd368754-77ca-4525-aedf-fc05edc9c941" providerId="ADAL" clId="{7280C999-9100-46E0-8DB9-244E950E7269}" dt="2024-06-05T18:23:54.117" v="5168" actId="20577"/>
          <ac:spMkLst>
            <pc:docMk/>
            <pc:sldMk cId="771975619" sldId="3344"/>
            <ac:spMk id="2" creationId="{890553B4-F85B-C4EC-B976-D99E934011C7}"/>
          </ac:spMkLst>
        </pc:spChg>
        <pc:spChg chg="mod">
          <ac:chgData name="Andrew Sears" userId="dd368754-77ca-4525-aedf-fc05edc9c941" providerId="ADAL" clId="{7280C999-9100-46E0-8DB9-244E950E7269}" dt="2024-06-05T18:24:39.240" v="5252" actId="20577"/>
          <ac:spMkLst>
            <pc:docMk/>
            <pc:sldMk cId="771975619" sldId="3344"/>
            <ac:spMk id="3" creationId="{EA515AC6-5FE9-868B-263A-B6CA07EB2901}"/>
          </ac:spMkLst>
        </pc:spChg>
      </pc:sldChg>
      <pc:sldChg chg="add del">
        <pc:chgData name="Andrew Sears" userId="dd368754-77ca-4525-aedf-fc05edc9c941" providerId="ADAL" clId="{7280C999-9100-46E0-8DB9-244E950E7269}" dt="2024-06-05T18:35:42.753" v="5501"/>
        <pc:sldMkLst>
          <pc:docMk/>
          <pc:sldMk cId="3539166780" sldId="3344"/>
        </pc:sldMkLst>
      </pc:sldChg>
      <pc:sldChg chg="add">
        <pc:chgData name="Andrew Sears" userId="dd368754-77ca-4525-aedf-fc05edc9c941" providerId="ADAL" clId="{7280C999-9100-46E0-8DB9-244E950E7269}" dt="2024-06-05T18:39:18.850" v="5599"/>
        <pc:sldMkLst>
          <pc:docMk/>
          <pc:sldMk cId="4248163748" sldId="3345"/>
        </pc:sldMkLst>
      </pc:sldChg>
      <pc:sldChg chg="add">
        <pc:chgData name="Andrew Sears" userId="dd368754-77ca-4525-aedf-fc05edc9c941" providerId="ADAL" clId="{7280C999-9100-46E0-8DB9-244E950E7269}" dt="2024-06-05T18:39:18.850" v="5599"/>
        <pc:sldMkLst>
          <pc:docMk/>
          <pc:sldMk cId="4216373764" sldId="3346"/>
        </pc:sldMkLst>
      </pc:sldChg>
      <pc:sldChg chg="add">
        <pc:chgData name="Andrew Sears" userId="dd368754-77ca-4525-aedf-fc05edc9c941" providerId="ADAL" clId="{7280C999-9100-46E0-8DB9-244E950E7269}" dt="2024-06-05T18:39:18.850" v="5599"/>
        <pc:sldMkLst>
          <pc:docMk/>
          <pc:sldMk cId="1463184789" sldId="3347"/>
        </pc:sldMkLst>
      </pc:sldChg>
      <pc:sldChg chg="add">
        <pc:chgData name="Andrew Sears" userId="dd368754-77ca-4525-aedf-fc05edc9c941" providerId="ADAL" clId="{7280C999-9100-46E0-8DB9-244E950E7269}" dt="2024-06-05T18:39:39.531" v="5600"/>
        <pc:sldMkLst>
          <pc:docMk/>
          <pc:sldMk cId="608784951" sldId="3348"/>
        </pc:sldMkLst>
      </pc:sldChg>
      <pc:sldChg chg="add">
        <pc:chgData name="Andrew Sears" userId="dd368754-77ca-4525-aedf-fc05edc9c941" providerId="ADAL" clId="{7280C999-9100-46E0-8DB9-244E950E7269}" dt="2024-06-05T18:39:39.531" v="5600"/>
        <pc:sldMkLst>
          <pc:docMk/>
          <pc:sldMk cId="2990675345" sldId="3349"/>
        </pc:sldMkLst>
      </pc:sldChg>
      <pc:sldChg chg="modSp new mod">
        <pc:chgData name="Andrew Sears" userId="dd368754-77ca-4525-aedf-fc05edc9c941" providerId="ADAL" clId="{7280C999-9100-46E0-8DB9-244E950E7269}" dt="2024-06-05T18:59:06.120" v="6147" actId="20577"/>
        <pc:sldMkLst>
          <pc:docMk/>
          <pc:sldMk cId="3842144009" sldId="3350"/>
        </pc:sldMkLst>
        <pc:spChg chg="mod">
          <ac:chgData name="Andrew Sears" userId="dd368754-77ca-4525-aedf-fc05edc9c941" providerId="ADAL" clId="{7280C999-9100-46E0-8DB9-244E950E7269}" dt="2024-06-05T18:57:54.700" v="6016" actId="20577"/>
          <ac:spMkLst>
            <pc:docMk/>
            <pc:sldMk cId="3842144009" sldId="3350"/>
            <ac:spMk id="2" creationId="{F84E5CDA-D136-9136-F01E-A6F56B109D38}"/>
          </ac:spMkLst>
        </pc:spChg>
        <pc:spChg chg="mod">
          <ac:chgData name="Andrew Sears" userId="dd368754-77ca-4525-aedf-fc05edc9c941" providerId="ADAL" clId="{7280C999-9100-46E0-8DB9-244E950E7269}" dt="2024-06-05T18:59:06.120" v="6147" actId="20577"/>
          <ac:spMkLst>
            <pc:docMk/>
            <pc:sldMk cId="3842144009" sldId="3350"/>
            <ac:spMk id="3" creationId="{32CD6FEC-2A32-99B6-FDE7-3E5558E49EAA}"/>
          </ac:spMkLst>
        </pc:spChg>
      </pc:sldChg>
      <pc:sldChg chg="new del">
        <pc:chgData name="Andrew Sears" userId="dd368754-77ca-4525-aedf-fc05edc9c941" providerId="ADAL" clId="{7280C999-9100-46E0-8DB9-244E950E7269}" dt="2024-06-05T18:59:27.934" v="6149" actId="47"/>
        <pc:sldMkLst>
          <pc:docMk/>
          <pc:sldMk cId="1163374858" sldId="3351"/>
        </pc:sldMkLst>
      </pc:sldChg>
      <pc:sldChg chg="modSp add mod">
        <pc:chgData name="Andrew Sears" userId="dd368754-77ca-4525-aedf-fc05edc9c941" providerId="ADAL" clId="{7280C999-9100-46E0-8DB9-244E950E7269}" dt="2024-06-05T20:45:38.655" v="6325" actId="20577"/>
        <pc:sldMkLst>
          <pc:docMk/>
          <pc:sldMk cId="3902066276" sldId="3351"/>
        </pc:sldMkLst>
        <pc:spChg chg="mod">
          <ac:chgData name="Andrew Sears" userId="dd368754-77ca-4525-aedf-fc05edc9c941" providerId="ADAL" clId="{7280C999-9100-46E0-8DB9-244E950E7269}" dt="2024-06-05T20:45:38.655" v="6325" actId="20577"/>
          <ac:spMkLst>
            <pc:docMk/>
            <pc:sldMk cId="3902066276" sldId="3351"/>
            <ac:spMk id="3" creationId="{32CD6FEC-2A32-99B6-FDE7-3E5558E49EAA}"/>
          </ac:spMkLst>
        </pc:spChg>
      </pc:sldChg>
      <pc:sldChg chg="add">
        <pc:chgData name="Andrew Sears" userId="dd368754-77ca-4525-aedf-fc05edc9c941" providerId="ADAL" clId="{7280C999-9100-46E0-8DB9-244E950E7269}" dt="2024-06-09T15:24:24.752" v="6327"/>
        <pc:sldMkLst>
          <pc:docMk/>
          <pc:sldMk cId="169988877" sldId="3352"/>
        </pc:sldMkLst>
      </pc:sldChg>
      <pc:sldChg chg="add">
        <pc:chgData name="Andrew Sears" userId="dd368754-77ca-4525-aedf-fc05edc9c941" providerId="ADAL" clId="{7280C999-9100-46E0-8DB9-244E950E7269}" dt="2024-06-09T15:24:41.836" v="6329"/>
        <pc:sldMkLst>
          <pc:docMk/>
          <pc:sldMk cId="709759947" sldId="3353"/>
        </pc:sldMkLst>
      </pc:sldChg>
    </pc:docChg>
  </pc:docChgLst>
  <pc:docChgLst>
    <pc:chgData name="Andrew Sears" userId="dd368754-77ca-4525-aedf-fc05edc9c941" providerId="ADAL" clId="{AAEE9F72-C7AF-4D75-9A5F-236FE45CF80E}"/>
    <pc:docChg chg="modSld">
      <pc:chgData name="Andrew Sears" userId="dd368754-77ca-4525-aedf-fc05edc9c941" providerId="ADAL" clId="{AAEE9F72-C7AF-4D75-9A5F-236FE45CF80E}" dt="2024-06-14T14:29:33.795" v="4" actId="20577"/>
      <pc:docMkLst>
        <pc:docMk/>
      </pc:docMkLst>
      <pc:sldChg chg="modSp mod">
        <pc:chgData name="Andrew Sears" userId="dd368754-77ca-4525-aedf-fc05edc9c941" providerId="ADAL" clId="{AAEE9F72-C7AF-4D75-9A5F-236FE45CF80E}" dt="2024-06-14T14:29:33.795" v="4" actId="20577"/>
        <pc:sldMkLst>
          <pc:docMk/>
          <pc:sldMk cId="371075914" sldId="3336"/>
        </pc:sldMkLst>
        <pc:spChg chg="mod">
          <ac:chgData name="Andrew Sears" userId="dd368754-77ca-4525-aedf-fc05edc9c941" providerId="ADAL" clId="{AAEE9F72-C7AF-4D75-9A5F-236FE45CF80E}" dt="2024-06-14T14:29:33.795" v="4" actId="20577"/>
          <ac:spMkLst>
            <pc:docMk/>
            <pc:sldMk cId="371075914" sldId="3336"/>
            <ac:spMk id="3" creationId="{6DBCF107-A8ED-2C12-CEA3-E81105EB0018}"/>
          </ac:spMkLst>
        </pc:spChg>
      </pc:sldChg>
    </pc:docChg>
  </pc:docChgLst>
  <pc:docChgLst>
    <pc:chgData name="Evan Donovan" userId="72a59d74-50d4-414d-9041-273403513c9c" providerId="ADAL" clId="{BAF464FB-F9A9-4C5E-A759-6D1DDF85DD99}"/>
    <pc:docChg chg="modSld">
      <pc:chgData name="Evan Donovan" userId="72a59d74-50d4-414d-9041-273403513c9c" providerId="ADAL" clId="{BAF464FB-F9A9-4C5E-A759-6D1DDF85DD99}" dt="2024-01-31T15:30:40.664" v="8" actId="20577"/>
      <pc:docMkLst>
        <pc:docMk/>
      </pc:docMkLst>
      <pc:sldChg chg="modSp mod">
        <pc:chgData name="Evan Donovan" userId="72a59d74-50d4-414d-9041-273403513c9c" providerId="ADAL" clId="{BAF464FB-F9A9-4C5E-A759-6D1DDF85DD99}" dt="2024-01-31T15:26:51.579" v="1" actId="20577"/>
        <pc:sldMkLst>
          <pc:docMk/>
          <pc:sldMk cId="844024889" sldId="2997"/>
        </pc:sldMkLst>
        <pc:spChg chg="mod">
          <ac:chgData name="Evan Donovan" userId="72a59d74-50d4-414d-9041-273403513c9c" providerId="ADAL" clId="{BAF464FB-F9A9-4C5E-A759-6D1DDF85DD99}" dt="2024-01-31T15:26:51.579" v="1" actId="20577"/>
          <ac:spMkLst>
            <pc:docMk/>
            <pc:sldMk cId="844024889" sldId="2997"/>
            <ac:spMk id="3" creationId="{24A94F3C-0AA0-BC03-D1A2-708416121F59}"/>
          </ac:spMkLst>
        </pc:spChg>
      </pc:sldChg>
      <pc:sldChg chg="modSp mod">
        <pc:chgData name="Evan Donovan" userId="72a59d74-50d4-414d-9041-273403513c9c" providerId="ADAL" clId="{BAF464FB-F9A9-4C5E-A759-6D1DDF85DD99}" dt="2024-01-31T15:26:35.101" v="0" actId="20577"/>
        <pc:sldMkLst>
          <pc:docMk/>
          <pc:sldMk cId="2434181667" sldId="3111"/>
        </pc:sldMkLst>
        <pc:spChg chg="mod">
          <ac:chgData name="Evan Donovan" userId="72a59d74-50d4-414d-9041-273403513c9c" providerId="ADAL" clId="{BAF464FB-F9A9-4C5E-A759-6D1DDF85DD99}" dt="2024-01-31T15:26:35.101" v="0" actId="20577"/>
          <ac:spMkLst>
            <pc:docMk/>
            <pc:sldMk cId="2434181667" sldId="3111"/>
            <ac:spMk id="3" creationId="{210E3D56-A203-434B-A25E-4646B3B5DED9}"/>
          </ac:spMkLst>
        </pc:spChg>
      </pc:sldChg>
      <pc:sldChg chg="modSp mod">
        <pc:chgData name="Evan Donovan" userId="72a59d74-50d4-414d-9041-273403513c9c" providerId="ADAL" clId="{BAF464FB-F9A9-4C5E-A759-6D1DDF85DD99}" dt="2024-01-31T15:30:40.664" v="8" actId="20577"/>
        <pc:sldMkLst>
          <pc:docMk/>
          <pc:sldMk cId="2040927930" sldId="3158"/>
        </pc:sldMkLst>
        <pc:spChg chg="mod">
          <ac:chgData name="Evan Donovan" userId="72a59d74-50d4-414d-9041-273403513c9c" providerId="ADAL" clId="{BAF464FB-F9A9-4C5E-A759-6D1DDF85DD99}" dt="2024-01-31T15:30:29.457" v="2" actId="20577"/>
          <ac:spMkLst>
            <pc:docMk/>
            <pc:sldMk cId="2040927930" sldId="3158"/>
            <ac:spMk id="2" creationId="{CC32519B-8F1F-5A0D-EC2C-CDFB38AC056D}"/>
          </ac:spMkLst>
        </pc:spChg>
        <pc:spChg chg="mod">
          <ac:chgData name="Evan Donovan" userId="72a59d74-50d4-414d-9041-273403513c9c" providerId="ADAL" clId="{BAF464FB-F9A9-4C5E-A759-6D1DDF85DD99}" dt="2024-01-31T15:30:40.664" v="8" actId="20577"/>
          <ac:spMkLst>
            <pc:docMk/>
            <pc:sldMk cId="2040927930" sldId="3158"/>
            <ac:spMk id="3" creationId="{9286B1F1-86F2-96F4-8CE0-16D79724444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CB82CB-F233-4878-A00F-ABD3BB550667}" type="doc">
      <dgm:prSet loTypeId="urn:microsoft.com/office/officeart/2005/8/layout/architecture" loCatId="list" qsTypeId="urn:microsoft.com/office/officeart/2005/8/quickstyle/simple1" qsCatId="simple" csTypeId="urn:microsoft.com/office/officeart/2005/8/colors/accent0_2" csCatId="mainScheme" phldr="1"/>
      <dgm:spPr/>
      <dgm:t>
        <a:bodyPr/>
        <a:lstStyle/>
        <a:p>
          <a:endParaRPr lang="en-US"/>
        </a:p>
      </dgm:t>
    </dgm:pt>
    <dgm:pt modelId="{740A2EE0-5090-460D-847B-DF641F3B21E9}">
      <dgm:prSet phldrT="[Text]"/>
      <dgm:spPr/>
      <dgm:t>
        <a:bodyPr/>
        <a:lstStyle/>
        <a:p>
          <a:r>
            <a:rPr lang="en-US"/>
            <a:t> </a:t>
          </a:r>
        </a:p>
      </dgm:t>
    </dgm:pt>
    <dgm:pt modelId="{9269C167-C6B7-43A6-8930-193E71CB39F6}" type="parTrans" cxnId="{93B524CC-2557-4991-BC7D-86781723D61F}">
      <dgm:prSet/>
      <dgm:spPr/>
      <dgm:t>
        <a:bodyPr/>
        <a:lstStyle/>
        <a:p>
          <a:endParaRPr lang="en-US"/>
        </a:p>
      </dgm:t>
    </dgm:pt>
    <dgm:pt modelId="{F5C0C90A-EED8-4C75-9BDC-D8660D2B22B5}" type="sibTrans" cxnId="{93B524CC-2557-4991-BC7D-86781723D61F}">
      <dgm:prSet/>
      <dgm:spPr/>
      <dgm:t>
        <a:bodyPr/>
        <a:lstStyle/>
        <a:p>
          <a:endParaRPr lang="en-US"/>
        </a:p>
      </dgm:t>
    </dgm:pt>
    <dgm:pt modelId="{71F54399-C28F-41B8-8317-37DEE1139FC3}">
      <dgm:prSet phldrT="[Text]"/>
      <dgm:spPr/>
      <dgm:t>
        <a:bodyPr/>
        <a:lstStyle/>
        <a:p>
          <a:r>
            <a:rPr lang="en-US"/>
            <a:t> </a:t>
          </a:r>
        </a:p>
      </dgm:t>
    </dgm:pt>
    <dgm:pt modelId="{B6D6B5E7-2924-4C8F-9846-40FA27B1B40B}" type="parTrans" cxnId="{237DB16A-E096-49E3-9DC8-A5A6D7C6F745}">
      <dgm:prSet/>
      <dgm:spPr/>
      <dgm:t>
        <a:bodyPr/>
        <a:lstStyle/>
        <a:p>
          <a:endParaRPr lang="en-US"/>
        </a:p>
      </dgm:t>
    </dgm:pt>
    <dgm:pt modelId="{25417F4C-C705-403F-B5F2-6C239688AF8A}" type="sibTrans" cxnId="{237DB16A-E096-49E3-9DC8-A5A6D7C6F745}">
      <dgm:prSet/>
      <dgm:spPr/>
      <dgm:t>
        <a:bodyPr/>
        <a:lstStyle/>
        <a:p>
          <a:endParaRPr lang="en-US"/>
        </a:p>
      </dgm:t>
    </dgm:pt>
    <dgm:pt modelId="{4F878B43-8AF2-4E80-9F62-9C892AF322C7}">
      <dgm:prSet phldrT="[Text]"/>
      <dgm:spPr/>
      <dgm:t>
        <a:bodyPr/>
        <a:lstStyle/>
        <a:p>
          <a:r>
            <a:rPr lang="en-US"/>
            <a:t> </a:t>
          </a:r>
        </a:p>
      </dgm:t>
    </dgm:pt>
    <dgm:pt modelId="{51540699-DB63-49E7-8BBF-3F2BF0A65B6F}" type="parTrans" cxnId="{F71F86F9-C34A-421D-8946-B9E1927B455E}">
      <dgm:prSet/>
      <dgm:spPr/>
      <dgm:t>
        <a:bodyPr/>
        <a:lstStyle/>
        <a:p>
          <a:endParaRPr lang="en-US"/>
        </a:p>
      </dgm:t>
    </dgm:pt>
    <dgm:pt modelId="{EA28197E-F9B9-42C3-B86E-1906DBF519CB}" type="sibTrans" cxnId="{F71F86F9-C34A-421D-8946-B9E1927B455E}">
      <dgm:prSet/>
      <dgm:spPr/>
      <dgm:t>
        <a:bodyPr/>
        <a:lstStyle/>
        <a:p>
          <a:endParaRPr lang="en-US"/>
        </a:p>
      </dgm:t>
    </dgm:pt>
    <dgm:pt modelId="{43260C86-2FE7-426A-BD84-966CCF2BBDAE}" type="pres">
      <dgm:prSet presAssocID="{04CB82CB-F233-4878-A00F-ABD3BB550667}" presName="Name0" presStyleCnt="0">
        <dgm:presLayoutVars>
          <dgm:chPref val="1"/>
          <dgm:dir/>
          <dgm:animOne val="branch"/>
          <dgm:animLvl val="lvl"/>
          <dgm:resizeHandles/>
        </dgm:presLayoutVars>
      </dgm:prSet>
      <dgm:spPr/>
    </dgm:pt>
    <dgm:pt modelId="{3B2B33F4-F345-4768-8B88-B360D8C92283}" type="pres">
      <dgm:prSet presAssocID="{740A2EE0-5090-460D-847B-DF641F3B21E9}" presName="vertOne" presStyleCnt="0"/>
      <dgm:spPr/>
    </dgm:pt>
    <dgm:pt modelId="{11915667-A7E4-4531-A91B-AA73E76D76CA}" type="pres">
      <dgm:prSet presAssocID="{740A2EE0-5090-460D-847B-DF641F3B21E9}" presName="txOne" presStyleLbl="node0" presStyleIdx="0" presStyleCnt="1">
        <dgm:presLayoutVars>
          <dgm:chPref val="3"/>
        </dgm:presLayoutVars>
      </dgm:prSet>
      <dgm:spPr/>
    </dgm:pt>
    <dgm:pt modelId="{D71C657A-6862-442C-B450-3B1E539BD006}" type="pres">
      <dgm:prSet presAssocID="{740A2EE0-5090-460D-847B-DF641F3B21E9}" presName="parTransOne" presStyleCnt="0"/>
      <dgm:spPr/>
    </dgm:pt>
    <dgm:pt modelId="{B51023B8-BB7E-49FA-95EB-D63B1A66170C}" type="pres">
      <dgm:prSet presAssocID="{740A2EE0-5090-460D-847B-DF641F3B21E9}" presName="horzOne" presStyleCnt="0"/>
      <dgm:spPr/>
    </dgm:pt>
    <dgm:pt modelId="{96401742-F9E3-4817-851C-47E501DFF782}" type="pres">
      <dgm:prSet presAssocID="{71F54399-C28F-41B8-8317-37DEE1139FC3}" presName="vertTwo" presStyleCnt="0"/>
      <dgm:spPr/>
    </dgm:pt>
    <dgm:pt modelId="{00FA4126-F386-460F-AAFE-A672F7595C39}" type="pres">
      <dgm:prSet presAssocID="{71F54399-C28F-41B8-8317-37DEE1139FC3}" presName="txTwo" presStyleLbl="node2" presStyleIdx="0" presStyleCnt="1">
        <dgm:presLayoutVars>
          <dgm:chPref val="3"/>
        </dgm:presLayoutVars>
      </dgm:prSet>
      <dgm:spPr/>
    </dgm:pt>
    <dgm:pt modelId="{8FC2F12D-6D23-45AD-8694-A61DB7C347F5}" type="pres">
      <dgm:prSet presAssocID="{71F54399-C28F-41B8-8317-37DEE1139FC3}" presName="parTransTwo" presStyleCnt="0"/>
      <dgm:spPr/>
    </dgm:pt>
    <dgm:pt modelId="{F4FF72AD-F20D-4D5F-8FF2-343B603B1981}" type="pres">
      <dgm:prSet presAssocID="{71F54399-C28F-41B8-8317-37DEE1139FC3}" presName="horzTwo" presStyleCnt="0"/>
      <dgm:spPr/>
    </dgm:pt>
    <dgm:pt modelId="{3342F1FA-BEC3-4DF6-9F49-47B509CB353B}" type="pres">
      <dgm:prSet presAssocID="{4F878B43-8AF2-4E80-9F62-9C892AF322C7}" presName="vertThree" presStyleCnt="0"/>
      <dgm:spPr/>
    </dgm:pt>
    <dgm:pt modelId="{6AE35C6E-7252-428F-A86C-5F788334FDEE}" type="pres">
      <dgm:prSet presAssocID="{4F878B43-8AF2-4E80-9F62-9C892AF322C7}" presName="txThree" presStyleLbl="node3" presStyleIdx="0" presStyleCnt="1">
        <dgm:presLayoutVars>
          <dgm:chPref val="3"/>
        </dgm:presLayoutVars>
      </dgm:prSet>
      <dgm:spPr/>
    </dgm:pt>
    <dgm:pt modelId="{E12D14FD-6E82-4273-A295-B334709E5941}" type="pres">
      <dgm:prSet presAssocID="{4F878B43-8AF2-4E80-9F62-9C892AF322C7}" presName="horzThree" presStyleCnt="0"/>
      <dgm:spPr/>
    </dgm:pt>
  </dgm:ptLst>
  <dgm:cxnLst>
    <dgm:cxn modelId="{8F1C670A-1129-4BE4-A807-D7D93D976D35}" type="presOf" srcId="{04CB82CB-F233-4878-A00F-ABD3BB550667}" destId="{43260C86-2FE7-426A-BD84-966CCF2BBDAE}" srcOrd="0" destOrd="0" presId="urn:microsoft.com/office/officeart/2005/8/layout/architecture"/>
    <dgm:cxn modelId="{FC7CC20F-66DD-4A43-9194-50925842E52E}" type="presOf" srcId="{4F878B43-8AF2-4E80-9F62-9C892AF322C7}" destId="{6AE35C6E-7252-428F-A86C-5F788334FDEE}" srcOrd="0" destOrd="0" presId="urn:microsoft.com/office/officeart/2005/8/layout/architecture"/>
    <dgm:cxn modelId="{237DB16A-E096-49E3-9DC8-A5A6D7C6F745}" srcId="{740A2EE0-5090-460D-847B-DF641F3B21E9}" destId="{71F54399-C28F-41B8-8317-37DEE1139FC3}" srcOrd="0" destOrd="0" parTransId="{B6D6B5E7-2924-4C8F-9846-40FA27B1B40B}" sibTransId="{25417F4C-C705-403F-B5F2-6C239688AF8A}"/>
    <dgm:cxn modelId="{35DA1E8D-7C88-4392-A309-3466795E9134}" type="presOf" srcId="{71F54399-C28F-41B8-8317-37DEE1139FC3}" destId="{00FA4126-F386-460F-AAFE-A672F7595C39}" srcOrd="0" destOrd="0" presId="urn:microsoft.com/office/officeart/2005/8/layout/architecture"/>
    <dgm:cxn modelId="{93B524CC-2557-4991-BC7D-86781723D61F}" srcId="{04CB82CB-F233-4878-A00F-ABD3BB550667}" destId="{740A2EE0-5090-460D-847B-DF641F3B21E9}" srcOrd="0" destOrd="0" parTransId="{9269C167-C6B7-43A6-8930-193E71CB39F6}" sibTransId="{F5C0C90A-EED8-4C75-9BDC-D8660D2B22B5}"/>
    <dgm:cxn modelId="{1A6DD8CF-4950-4954-B0B5-0CB4A32B28FB}" type="presOf" srcId="{740A2EE0-5090-460D-847B-DF641F3B21E9}" destId="{11915667-A7E4-4531-A91B-AA73E76D76CA}" srcOrd="0" destOrd="0" presId="urn:microsoft.com/office/officeart/2005/8/layout/architecture"/>
    <dgm:cxn modelId="{F71F86F9-C34A-421D-8946-B9E1927B455E}" srcId="{71F54399-C28F-41B8-8317-37DEE1139FC3}" destId="{4F878B43-8AF2-4E80-9F62-9C892AF322C7}" srcOrd="0" destOrd="0" parTransId="{51540699-DB63-49E7-8BBF-3F2BF0A65B6F}" sibTransId="{EA28197E-F9B9-42C3-B86E-1906DBF519CB}"/>
    <dgm:cxn modelId="{595CDEE2-D917-46FB-9BBC-AC3283F2CCBF}" type="presParOf" srcId="{43260C86-2FE7-426A-BD84-966CCF2BBDAE}" destId="{3B2B33F4-F345-4768-8B88-B360D8C92283}" srcOrd="0" destOrd="0" presId="urn:microsoft.com/office/officeart/2005/8/layout/architecture"/>
    <dgm:cxn modelId="{8D2B94C7-5FDF-44B6-8F1D-7B36CCFD5E23}" type="presParOf" srcId="{3B2B33F4-F345-4768-8B88-B360D8C92283}" destId="{11915667-A7E4-4531-A91B-AA73E76D76CA}" srcOrd="0" destOrd="0" presId="urn:microsoft.com/office/officeart/2005/8/layout/architecture"/>
    <dgm:cxn modelId="{9FB7ED47-00F2-4561-A521-B5F4FC68A030}" type="presParOf" srcId="{3B2B33F4-F345-4768-8B88-B360D8C92283}" destId="{D71C657A-6862-442C-B450-3B1E539BD006}" srcOrd="1" destOrd="0" presId="urn:microsoft.com/office/officeart/2005/8/layout/architecture"/>
    <dgm:cxn modelId="{5CDA1680-FA8A-4DB8-8F75-ADBBC4C0D709}" type="presParOf" srcId="{3B2B33F4-F345-4768-8B88-B360D8C92283}" destId="{B51023B8-BB7E-49FA-95EB-D63B1A66170C}" srcOrd="2" destOrd="0" presId="urn:microsoft.com/office/officeart/2005/8/layout/architecture"/>
    <dgm:cxn modelId="{7B83C796-BE1F-4604-8622-B9F726D2F64E}" type="presParOf" srcId="{B51023B8-BB7E-49FA-95EB-D63B1A66170C}" destId="{96401742-F9E3-4817-851C-47E501DFF782}" srcOrd="0" destOrd="0" presId="urn:microsoft.com/office/officeart/2005/8/layout/architecture"/>
    <dgm:cxn modelId="{9B1F218B-C507-49EE-8319-7C0FB5B885AC}" type="presParOf" srcId="{96401742-F9E3-4817-851C-47E501DFF782}" destId="{00FA4126-F386-460F-AAFE-A672F7595C39}" srcOrd="0" destOrd="0" presId="urn:microsoft.com/office/officeart/2005/8/layout/architecture"/>
    <dgm:cxn modelId="{D60BFB3F-28DA-4761-B8E0-9D62CEC17908}" type="presParOf" srcId="{96401742-F9E3-4817-851C-47E501DFF782}" destId="{8FC2F12D-6D23-45AD-8694-A61DB7C347F5}" srcOrd="1" destOrd="0" presId="urn:microsoft.com/office/officeart/2005/8/layout/architecture"/>
    <dgm:cxn modelId="{A87D9E50-C23E-4217-86C6-81229A48C347}" type="presParOf" srcId="{96401742-F9E3-4817-851C-47E501DFF782}" destId="{F4FF72AD-F20D-4D5F-8FF2-343B603B1981}" srcOrd="2" destOrd="0" presId="urn:microsoft.com/office/officeart/2005/8/layout/architecture"/>
    <dgm:cxn modelId="{AE020C81-CA3D-4956-8421-C7E23D325150}" type="presParOf" srcId="{F4FF72AD-F20D-4D5F-8FF2-343B603B1981}" destId="{3342F1FA-BEC3-4DF6-9F49-47B509CB353B}" srcOrd="0" destOrd="0" presId="urn:microsoft.com/office/officeart/2005/8/layout/architecture"/>
    <dgm:cxn modelId="{8E785E74-427A-4F6E-9E5F-64DC74C3C81D}" type="presParOf" srcId="{3342F1FA-BEC3-4DF6-9F49-47B509CB353B}" destId="{6AE35C6E-7252-428F-A86C-5F788334FDEE}" srcOrd="0" destOrd="0" presId="urn:microsoft.com/office/officeart/2005/8/layout/architecture"/>
    <dgm:cxn modelId="{AF9CBFF6-2787-4093-9662-C4D1C457C6DD}" type="presParOf" srcId="{3342F1FA-BEC3-4DF6-9F49-47B509CB353B}" destId="{E12D14FD-6E82-4273-A295-B334709E5941}"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509D7D-4602-43C9-901C-65E0671B0A2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1D008DDE-4C26-450C-8772-C95263108FE2}">
      <dgm:prSet phldrT="[Text]"/>
      <dgm:spPr/>
      <dgm:t>
        <a:bodyPr/>
        <a:lstStyle/>
        <a:p>
          <a:r>
            <a:rPr lang="en-US"/>
            <a:t>Build</a:t>
          </a:r>
        </a:p>
      </dgm:t>
    </dgm:pt>
    <dgm:pt modelId="{81F2F094-8F06-4CD5-BD3F-F0107CAFAB00}" type="parTrans" cxnId="{A91FFB80-491F-4368-89A6-84B437A6EA0D}">
      <dgm:prSet/>
      <dgm:spPr/>
      <dgm:t>
        <a:bodyPr/>
        <a:lstStyle/>
        <a:p>
          <a:endParaRPr lang="en-US"/>
        </a:p>
      </dgm:t>
    </dgm:pt>
    <dgm:pt modelId="{6D195B8A-9EEE-4572-9252-8355429534E8}" type="sibTrans" cxnId="{A91FFB80-491F-4368-89A6-84B437A6EA0D}">
      <dgm:prSet/>
      <dgm:spPr/>
      <dgm:t>
        <a:bodyPr/>
        <a:lstStyle/>
        <a:p>
          <a:endParaRPr lang="en-US"/>
        </a:p>
      </dgm:t>
    </dgm:pt>
    <dgm:pt modelId="{C66AED60-EF75-43EC-BEF6-70B841559B22}">
      <dgm:prSet phldrT="[Text]"/>
      <dgm:spPr/>
      <dgm:t>
        <a:bodyPr/>
        <a:lstStyle/>
        <a:p>
          <a:r>
            <a:rPr lang="en-US" dirty="0"/>
            <a:t>Measure</a:t>
          </a:r>
        </a:p>
      </dgm:t>
    </dgm:pt>
    <dgm:pt modelId="{6F8F0360-9CC3-4B45-A03A-CF2E629F6B4B}" type="parTrans" cxnId="{49A13B58-B48F-422B-B786-A8943E9292ED}">
      <dgm:prSet/>
      <dgm:spPr/>
      <dgm:t>
        <a:bodyPr/>
        <a:lstStyle/>
        <a:p>
          <a:endParaRPr lang="en-US"/>
        </a:p>
      </dgm:t>
    </dgm:pt>
    <dgm:pt modelId="{9BCC6EAA-FAA8-4BB7-B522-490D3FFC1C71}" type="sibTrans" cxnId="{49A13B58-B48F-422B-B786-A8943E9292ED}">
      <dgm:prSet/>
      <dgm:spPr/>
      <dgm:t>
        <a:bodyPr/>
        <a:lstStyle/>
        <a:p>
          <a:endParaRPr lang="en-US"/>
        </a:p>
      </dgm:t>
    </dgm:pt>
    <dgm:pt modelId="{E075190B-368C-4A8B-9CB1-D5C29B3AE476}">
      <dgm:prSet phldrT="[Text]"/>
      <dgm:spPr/>
      <dgm:t>
        <a:bodyPr/>
        <a:lstStyle/>
        <a:p>
          <a:r>
            <a:rPr lang="en-US"/>
            <a:t>Learn</a:t>
          </a:r>
        </a:p>
      </dgm:t>
    </dgm:pt>
    <dgm:pt modelId="{38AE0760-9EEB-4898-81F9-6AE07BDD2CEE}" type="parTrans" cxnId="{0FA81CB3-F80E-44FB-94ED-10FBAE891209}">
      <dgm:prSet/>
      <dgm:spPr/>
      <dgm:t>
        <a:bodyPr/>
        <a:lstStyle/>
        <a:p>
          <a:endParaRPr lang="en-US"/>
        </a:p>
      </dgm:t>
    </dgm:pt>
    <dgm:pt modelId="{32752542-50F0-4C7B-B2ED-2A2302634D4F}" type="sibTrans" cxnId="{0FA81CB3-F80E-44FB-94ED-10FBAE891209}">
      <dgm:prSet/>
      <dgm:spPr/>
      <dgm:t>
        <a:bodyPr/>
        <a:lstStyle/>
        <a:p>
          <a:endParaRPr lang="en-US"/>
        </a:p>
      </dgm:t>
    </dgm:pt>
    <dgm:pt modelId="{149AEB23-A517-4A44-92DD-FEFCE33AB775}" type="pres">
      <dgm:prSet presAssocID="{67509D7D-4602-43C9-901C-65E0671B0A2E}" presName="cycle" presStyleCnt="0">
        <dgm:presLayoutVars>
          <dgm:dir/>
          <dgm:resizeHandles val="exact"/>
        </dgm:presLayoutVars>
      </dgm:prSet>
      <dgm:spPr/>
    </dgm:pt>
    <dgm:pt modelId="{501F09CB-92B2-437B-B427-5522609883EC}" type="pres">
      <dgm:prSet presAssocID="{1D008DDE-4C26-450C-8772-C95263108FE2}" presName="node" presStyleLbl="node1" presStyleIdx="0" presStyleCnt="3">
        <dgm:presLayoutVars>
          <dgm:bulletEnabled val="1"/>
        </dgm:presLayoutVars>
      </dgm:prSet>
      <dgm:spPr/>
    </dgm:pt>
    <dgm:pt modelId="{CAD73AA8-0EBC-44BC-A14A-897A4B202E6C}" type="pres">
      <dgm:prSet presAssocID="{6D195B8A-9EEE-4572-9252-8355429534E8}" presName="sibTrans" presStyleLbl="sibTrans2D1" presStyleIdx="0" presStyleCnt="3"/>
      <dgm:spPr/>
    </dgm:pt>
    <dgm:pt modelId="{8246CF5B-BC1B-4D91-A6F9-5F0A6E7D1C3E}" type="pres">
      <dgm:prSet presAssocID="{6D195B8A-9EEE-4572-9252-8355429534E8}" presName="connectorText" presStyleLbl="sibTrans2D1" presStyleIdx="0" presStyleCnt="3"/>
      <dgm:spPr/>
    </dgm:pt>
    <dgm:pt modelId="{41CD196D-2277-481B-916D-D80B19E14DAF}" type="pres">
      <dgm:prSet presAssocID="{C66AED60-EF75-43EC-BEF6-70B841559B22}" presName="node" presStyleLbl="node1" presStyleIdx="1" presStyleCnt="3">
        <dgm:presLayoutVars>
          <dgm:bulletEnabled val="1"/>
        </dgm:presLayoutVars>
      </dgm:prSet>
      <dgm:spPr/>
    </dgm:pt>
    <dgm:pt modelId="{F2B22192-7896-4344-9577-09792784B546}" type="pres">
      <dgm:prSet presAssocID="{9BCC6EAA-FAA8-4BB7-B522-490D3FFC1C71}" presName="sibTrans" presStyleLbl="sibTrans2D1" presStyleIdx="1" presStyleCnt="3"/>
      <dgm:spPr/>
    </dgm:pt>
    <dgm:pt modelId="{73914A5E-6309-44F2-BF63-85F2617BC7BE}" type="pres">
      <dgm:prSet presAssocID="{9BCC6EAA-FAA8-4BB7-B522-490D3FFC1C71}" presName="connectorText" presStyleLbl="sibTrans2D1" presStyleIdx="1" presStyleCnt="3"/>
      <dgm:spPr/>
    </dgm:pt>
    <dgm:pt modelId="{DC51F5FF-BB68-4361-89D0-7403CDF2B9D4}" type="pres">
      <dgm:prSet presAssocID="{E075190B-368C-4A8B-9CB1-D5C29B3AE476}" presName="node" presStyleLbl="node1" presStyleIdx="2" presStyleCnt="3">
        <dgm:presLayoutVars>
          <dgm:bulletEnabled val="1"/>
        </dgm:presLayoutVars>
      </dgm:prSet>
      <dgm:spPr/>
    </dgm:pt>
    <dgm:pt modelId="{017DE00D-B9F8-4EA2-8833-814984272BFD}" type="pres">
      <dgm:prSet presAssocID="{32752542-50F0-4C7B-B2ED-2A2302634D4F}" presName="sibTrans" presStyleLbl="sibTrans2D1" presStyleIdx="2" presStyleCnt="3"/>
      <dgm:spPr/>
    </dgm:pt>
    <dgm:pt modelId="{74C97A27-ABE9-4637-A764-1F8BE0A6190B}" type="pres">
      <dgm:prSet presAssocID="{32752542-50F0-4C7B-B2ED-2A2302634D4F}" presName="connectorText" presStyleLbl="sibTrans2D1" presStyleIdx="2" presStyleCnt="3"/>
      <dgm:spPr/>
    </dgm:pt>
  </dgm:ptLst>
  <dgm:cxnLst>
    <dgm:cxn modelId="{A8AF461A-1F99-4B57-B6E1-82F61C2277DC}" type="presOf" srcId="{1D008DDE-4C26-450C-8772-C95263108FE2}" destId="{501F09CB-92B2-437B-B427-5522609883EC}" srcOrd="0" destOrd="0" presId="urn:microsoft.com/office/officeart/2005/8/layout/cycle2"/>
    <dgm:cxn modelId="{EE0E1822-6B44-43A9-8520-40019285D34E}" type="presOf" srcId="{E075190B-368C-4A8B-9CB1-D5C29B3AE476}" destId="{DC51F5FF-BB68-4361-89D0-7403CDF2B9D4}" srcOrd="0" destOrd="0" presId="urn:microsoft.com/office/officeart/2005/8/layout/cycle2"/>
    <dgm:cxn modelId="{186AF735-4CF0-4CDD-B86E-14A87F99C813}" type="presOf" srcId="{67509D7D-4602-43C9-901C-65E0671B0A2E}" destId="{149AEB23-A517-4A44-92DD-FEFCE33AB775}" srcOrd="0" destOrd="0" presId="urn:microsoft.com/office/officeart/2005/8/layout/cycle2"/>
    <dgm:cxn modelId="{91805565-2919-4DD3-98F2-DF6EE4CC1B98}" type="presOf" srcId="{9BCC6EAA-FAA8-4BB7-B522-490D3FFC1C71}" destId="{73914A5E-6309-44F2-BF63-85F2617BC7BE}" srcOrd="1" destOrd="0" presId="urn:microsoft.com/office/officeart/2005/8/layout/cycle2"/>
    <dgm:cxn modelId="{4BE1EC4D-9DA8-4B3B-A27B-0128F3151120}" type="presOf" srcId="{C66AED60-EF75-43EC-BEF6-70B841559B22}" destId="{41CD196D-2277-481B-916D-D80B19E14DAF}" srcOrd="0" destOrd="0" presId="urn:microsoft.com/office/officeart/2005/8/layout/cycle2"/>
    <dgm:cxn modelId="{D309644F-CA30-4536-BAD7-29A4EE5C9A8D}" type="presOf" srcId="{9BCC6EAA-FAA8-4BB7-B522-490D3FFC1C71}" destId="{F2B22192-7896-4344-9577-09792784B546}" srcOrd="0" destOrd="0" presId="urn:microsoft.com/office/officeart/2005/8/layout/cycle2"/>
    <dgm:cxn modelId="{14918454-F880-499F-AFFD-D9C4F0C2A51E}" type="presOf" srcId="{32752542-50F0-4C7B-B2ED-2A2302634D4F}" destId="{017DE00D-B9F8-4EA2-8833-814984272BFD}" srcOrd="0" destOrd="0" presId="urn:microsoft.com/office/officeart/2005/8/layout/cycle2"/>
    <dgm:cxn modelId="{49A13B58-B48F-422B-B786-A8943E9292ED}" srcId="{67509D7D-4602-43C9-901C-65E0671B0A2E}" destId="{C66AED60-EF75-43EC-BEF6-70B841559B22}" srcOrd="1" destOrd="0" parTransId="{6F8F0360-9CC3-4B45-A03A-CF2E629F6B4B}" sibTransId="{9BCC6EAA-FAA8-4BB7-B522-490D3FFC1C71}"/>
    <dgm:cxn modelId="{A91FFB80-491F-4368-89A6-84B437A6EA0D}" srcId="{67509D7D-4602-43C9-901C-65E0671B0A2E}" destId="{1D008DDE-4C26-450C-8772-C95263108FE2}" srcOrd="0" destOrd="0" parTransId="{81F2F094-8F06-4CD5-BD3F-F0107CAFAB00}" sibTransId="{6D195B8A-9EEE-4572-9252-8355429534E8}"/>
    <dgm:cxn modelId="{EC2F5199-5F0F-490C-A95E-032B922D3F58}" type="presOf" srcId="{32752542-50F0-4C7B-B2ED-2A2302634D4F}" destId="{74C97A27-ABE9-4637-A764-1F8BE0A6190B}" srcOrd="1" destOrd="0" presId="urn:microsoft.com/office/officeart/2005/8/layout/cycle2"/>
    <dgm:cxn modelId="{C8451D9F-DD51-4860-A73B-0FA101802A1B}" type="presOf" srcId="{6D195B8A-9EEE-4572-9252-8355429534E8}" destId="{8246CF5B-BC1B-4D91-A6F9-5F0A6E7D1C3E}" srcOrd="1" destOrd="0" presId="urn:microsoft.com/office/officeart/2005/8/layout/cycle2"/>
    <dgm:cxn modelId="{0FA81CB3-F80E-44FB-94ED-10FBAE891209}" srcId="{67509D7D-4602-43C9-901C-65E0671B0A2E}" destId="{E075190B-368C-4A8B-9CB1-D5C29B3AE476}" srcOrd="2" destOrd="0" parTransId="{38AE0760-9EEB-4898-81F9-6AE07BDD2CEE}" sibTransId="{32752542-50F0-4C7B-B2ED-2A2302634D4F}"/>
    <dgm:cxn modelId="{714619F0-6CA9-4441-8493-7FE9BAB08E6A}" type="presOf" srcId="{6D195B8A-9EEE-4572-9252-8355429534E8}" destId="{CAD73AA8-0EBC-44BC-A14A-897A4B202E6C}" srcOrd="0" destOrd="0" presId="urn:microsoft.com/office/officeart/2005/8/layout/cycle2"/>
    <dgm:cxn modelId="{A334F98F-95F9-4C7E-AFCF-E289273E3181}" type="presParOf" srcId="{149AEB23-A517-4A44-92DD-FEFCE33AB775}" destId="{501F09CB-92B2-437B-B427-5522609883EC}" srcOrd="0" destOrd="0" presId="urn:microsoft.com/office/officeart/2005/8/layout/cycle2"/>
    <dgm:cxn modelId="{7BCFA5EF-509B-48FC-B383-6D03DC373D3C}" type="presParOf" srcId="{149AEB23-A517-4A44-92DD-FEFCE33AB775}" destId="{CAD73AA8-0EBC-44BC-A14A-897A4B202E6C}" srcOrd="1" destOrd="0" presId="urn:microsoft.com/office/officeart/2005/8/layout/cycle2"/>
    <dgm:cxn modelId="{BD2BD8C8-857C-4FA4-80A5-C986922319FC}" type="presParOf" srcId="{CAD73AA8-0EBC-44BC-A14A-897A4B202E6C}" destId="{8246CF5B-BC1B-4D91-A6F9-5F0A6E7D1C3E}" srcOrd="0" destOrd="0" presId="urn:microsoft.com/office/officeart/2005/8/layout/cycle2"/>
    <dgm:cxn modelId="{13AB9483-0847-4350-97B1-D734D9E8070D}" type="presParOf" srcId="{149AEB23-A517-4A44-92DD-FEFCE33AB775}" destId="{41CD196D-2277-481B-916D-D80B19E14DAF}" srcOrd="2" destOrd="0" presId="urn:microsoft.com/office/officeart/2005/8/layout/cycle2"/>
    <dgm:cxn modelId="{E3900A6D-C2F9-42D3-A150-D6B6F35C3471}" type="presParOf" srcId="{149AEB23-A517-4A44-92DD-FEFCE33AB775}" destId="{F2B22192-7896-4344-9577-09792784B546}" srcOrd="3" destOrd="0" presId="urn:microsoft.com/office/officeart/2005/8/layout/cycle2"/>
    <dgm:cxn modelId="{F8EBE8C0-6B34-4401-ABC1-19F2E0575E34}" type="presParOf" srcId="{F2B22192-7896-4344-9577-09792784B546}" destId="{73914A5E-6309-44F2-BF63-85F2617BC7BE}" srcOrd="0" destOrd="0" presId="urn:microsoft.com/office/officeart/2005/8/layout/cycle2"/>
    <dgm:cxn modelId="{C36FB81E-DD52-45F9-A903-3D4A8B7DE779}" type="presParOf" srcId="{149AEB23-A517-4A44-92DD-FEFCE33AB775}" destId="{DC51F5FF-BB68-4361-89D0-7403CDF2B9D4}" srcOrd="4" destOrd="0" presId="urn:microsoft.com/office/officeart/2005/8/layout/cycle2"/>
    <dgm:cxn modelId="{1931B35C-D345-4ABE-9AA8-8A44B33D2691}" type="presParOf" srcId="{149AEB23-A517-4A44-92DD-FEFCE33AB775}" destId="{017DE00D-B9F8-4EA2-8833-814984272BFD}" srcOrd="5" destOrd="0" presId="urn:microsoft.com/office/officeart/2005/8/layout/cycle2"/>
    <dgm:cxn modelId="{7083E0D0-6096-42EA-A8D4-F50150D2F3BE}" type="presParOf" srcId="{017DE00D-B9F8-4EA2-8833-814984272BFD}" destId="{74C97A27-ABE9-4637-A764-1F8BE0A6190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15667-A7E4-4531-A91B-AA73E76D76CA}">
      <dsp:nvSpPr>
        <dsp:cNvPr id="0" name=""/>
        <dsp:cNvSpPr/>
      </dsp:nvSpPr>
      <dsp:spPr>
        <a:xfrm>
          <a:off x="2356" y="3669552"/>
          <a:ext cx="4821287" cy="1746250"/>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 </a:t>
          </a:r>
        </a:p>
      </dsp:txBody>
      <dsp:txXfrm>
        <a:off x="53502" y="3720698"/>
        <a:ext cx="4718995" cy="1643958"/>
      </dsp:txXfrm>
    </dsp:sp>
    <dsp:sp modelId="{00FA4126-F386-460F-AAFE-A672F7595C39}">
      <dsp:nvSpPr>
        <dsp:cNvPr id="0" name=""/>
        <dsp:cNvSpPr/>
      </dsp:nvSpPr>
      <dsp:spPr>
        <a:xfrm>
          <a:off x="2356" y="1836208"/>
          <a:ext cx="4821287" cy="1746250"/>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 </a:t>
          </a:r>
        </a:p>
      </dsp:txBody>
      <dsp:txXfrm>
        <a:off x="53502" y="1887354"/>
        <a:ext cx="4718995" cy="1643958"/>
      </dsp:txXfrm>
    </dsp:sp>
    <dsp:sp modelId="{6AE35C6E-7252-428F-A86C-5F788334FDEE}">
      <dsp:nvSpPr>
        <dsp:cNvPr id="0" name=""/>
        <dsp:cNvSpPr/>
      </dsp:nvSpPr>
      <dsp:spPr>
        <a:xfrm>
          <a:off x="2356" y="2864"/>
          <a:ext cx="4821287" cy="1746250"/>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 </a:t>
          </a:r>
        </a:p>
      </dsp:txBody>
      <dsp:txXfrm>
        <a:off x="53502" y="54010"/>
        <a:ext cx="4718995" cy="16439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F09CB-92B2-437B-B427-5522609883EC}">
      <dsp:nvSpPr>
        <dsp:cNvPr id="0" name=""/>
        <dsp:cNvSpPr/>
      </dsp:nvSpPr>
      <dsp:spPr>
        <a:xfrm>
          <a:off x="4497324" y="8"/>
          <a:ext cx="2019426" cy="20194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t>Build</a:t>
          </a:r>
        </a:p>
      </dsp:txBody>
      <dsp:txXfrm>
        <a:off x="4793062" y="295746"/>
        <a:ext cx="1427950" cy="1427950"/>
      </dsp:txXfrm>
    </dsp:sp>
    <dsp:sp modelId="{CAD73AA8-0EBC-44BC-A14A-897A4B202E6C}">
      <dsp:nvSpPr>
        <dsp:cNvPr id="0" name=""/>
        <dsp:cNvSpPr/>
      </dsp:nvSpPr>
      <dsp:spPr>
        <a:xfrm rot="3600000">
          <a:off x="5989116" y="1968583"/>
          <a:ext cx="536536" cy="6815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6029356" y="2035196"/>
        <a:ext cx="375575" cy="408934"/>
      </dsp:txXfrm>
    </dsp:sp>
    <dsp:sp modelId="{41CD196D-2277-481B-916D-D80B19E14DAF}">
      <dsp:nvSpPr>
        <dsp:cNvPr id="0" name=""/>
        <dsp:cNvSpPr/>
      </dsp:nvSpPr>
      <dsp:spPr>
        <a:xfrm>
          <a:off x="6013204" y="2625590"/>
          <a:ext cx="2019426" cy="20194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Measure</a:t>
          </a:r>
        </a:p>
      </dsp:txBody>
      <dsp:txXfrm>
        <a:off x="6308942" y="2921328"/>
        <a:ext cx="1427950" cy="1427950"/>
      </dsp:txXfrm>
    </dsp:sp>
    <dsp:sp modelId="{F2B22192-7896-4344-9577-09792784B546}">
      <dsp:nvSpPr>
        <dsp:cNvPr id="0" name=""/>
        <dsp:cNvSpPr/>
      </dsp:nvSpPr>
      <dsp:spPr>
        <a:xfrm rot="10800000">
          <a:off x="5253954" y="3294525"/>
          <a:ext cx="536536" cy="6815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5414915" y="3430836"/>
        <a:ext cx="375575" cy="408934"/>
      </dsp:txXfrm>
    </dsp:sp>
    <dsp:sp modelId="{DC51F5FF-BB68-4361-89D0-7403CDF2B9D4}">
      <dsp:nvSpPr>
        <dsp:cNvPr id="0" name=""/>
        <dsp:cNvSpPr/>
      </dsp:nvSpPr>
      <dsp:spPr>
        <a:xfrm>
          <a:off x="2981444" y="2625590"/>
          <a:ext cx="2019426" cy="20194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t>Learn</a:t>
          </a:r>
        </a:p>
      </dsp:txBody>
      <dsp:txXfrm>
        <a:off x="3277182" y="2921328"/>
        <a:ext cx="1427950" cy="1427950"/>
      </dsp:txXfrm>
    </dsp:sp>
    <dsp:sp modelId="{017DE00D-B9F8-4EA2-8833-814984272BFD}">
      <dsp:nvSpPr>
        <dsp:cNvPr id="0" name=""/>
        <dsp:cNvSpPr/>
      </dsp:nvSpPr>
      <dsp:spPr>
        <a:xfrm rot="18000000">
          <a:off x="4473236" y="1994884"/>
          <a:ext cx="536536" cy="6815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4513476" y="2200893"/>
        <a:ext cx="375575" cy="408934"/>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3610B-8B2D-4A2C-BE31-96692287EC4F}" type="datetimeFigureOut">
              <a:rPr lang="en-US" smtClean="0"/>
              <a:t>6/19/2024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76E38-06F9-481F-936F-DD0CA0A551B7}" type="slidenum">
              <a:rPr lang="en-US" smtClean="0"/>
              <a:t>‹#›</a:t>
            </a:fld>
            <a:endParaRPr lang="en-US"/>
          </a:p>
        </p:txBody>
      </p:sp>
    </p:spTree>
    <p:extLst>
      <p:ext uri="{BB962C8B-B14F-4D97-AF65-F5344CB8AC3E}">
        <p14:creationId xmlns:p14="http://schemas.microsoft.com/office/powerpoint/2010/main" val="2693420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4B79DF1-4064-4CB0-9A58-132F532A7D91}" type="slidenum">
              <a:rPr lang="en-US" smtClean="0"/>
              <a:pPr/>
              <a:t>2</a:t>
            </a:fld>
            <a:endParaRPr lang="en-US"/>
          </a:p>
        </p:txBody>
      </p:sp>
    </p:spTree>
    <p:extLst>
      <p:ext uri="{BB962C8B-B14F-4D97-AF65-F5344CB8AC3E}">
        <p14:creationId xmlns:p14="http://schemas.microsoft.com/office/powerpoint/2010/main" val="4021566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https://www.viima.com/blog/disruptive-innovation </a:t>
            </a:r>
          </a:p>
        </p:txBody>
      </p:sp>
      <p:sp>
        <p:nvSpPr>
          <p:cNvPr id="4" name="Slide Number Placeholder 3"/>
          <p:cNvSpPr>
            <a:spLocks noGrp="1"/>
          </p:cNvSpPr>
          <p:nvPr>
            <p:ph type="sldNum" sz="quarter" idx="5"/>
          </p:nvPr>
        </p:nvSpPr>
        <p:spPr/>
        <p:txBody>
          <a:bodyPr/>
          <a:lstStyle/>
          <a:p>
            <a:fld id="{C0576E38-06F9-481F-936F-DD0CA0A551B7}" type="slidenum">
              <a:rPr lang="en-US" smtClean="0"/>
              <a:t>23</a:t>
            </a:fld>
            <a:endParaRPr lang="en-US"/>
          </a:p>
        </p:txBody>
      </p:sp>
    </p:spTree>
    <p:extLst>
      <p:ext uri="{BB962C8B-B14F-4D97-AF65-F5344CB8AC3E}">
        <p14:creationId xmlns:p14="http://schemas.microsoft.com/office/powerpoint/2010/main" val="2420420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City Vision Combines the Relevance of Conferences with the Depth of Higher Education</a:t>
            </a:r>
          </a:p>
          <a:p>
            <a:endParaRPr lang="en-US"/>
          </a:p>
        </p:txBody>
      </p:sp>
      <p:sp>
        <p:nvSpPr>
          <p:cNvPr id="4" name="Slide Number Placeholder 3"/>
          <p:cNvSpPr>
            <a:spLocks noGrp="1"/>
          </p:cNvSpPr>
          <p:nvPr>
            <p:ph type="sldNum" sz="quarter" idx="5"/>
          </p:nvPr>
        </p:nvSpPr>
        <p:spPr/>
        <p:txBody>
          <a:bodyPr/>
          <a:lstStyle/>
          <a:p>
            <a:fld id="{C0576E38-06F9-481F-936F-DD0CA0A551B7}" type="slidenum">
              <a:rPr lang="en-US" smtClean="0"/>
              <a:t>24</a:t>
            </a:fld>
            <a:endParaRPr lang="en-US"/>
          </a:p>
        </p:txBody>
      </p:sp>
    </p:spTree>
    <p:extLst>
      <p:ext uri="{BB962C8B-B14F-4D97-AF65-F5344CB8AC3E}">
        <p14:creationId xmlns:p14="http://schemas.microsoft.com/office/powerpoint/2010/main" val="709328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education, we often default to a remnant theology, where we just have to hold on to the tiny portion of education left to us Christians. That’s asinine and only makes sense if we adopt the world’s definition of education.</a:t>
            </a:r>
          </a:p>
        </p:txBody>
      </p:sp>
      <p:sp>
        <p:nvSpPr>
          <p:cNvPr id="4" name="Slide Number Placeholder 3"/>
          <p:cNvSpPr>
            <a:spLocks noGrp="1"/>
          </p:cNvSpPr>
          <p:nvPr>
            <p:ph type="sldNum" sz="quarter" idx="5"/>
          </p:nvPr>
        </p:nvSpPr>
        <p:spPr/>
        <p:txBody>
          <a:bodyPr/>
          <a:lstStyle/>
          <a:p>
            <a:fld id="{D4B79DF1-4064-4CB0-9A58-132F532A7D91}" type="slidenum">
              <a:rPr lang="en-US" smtClean="0"/>
              <a:pPr/>
              <a:t>4</a:t>
            </a:fld>
            <a:endParaRPr lang="en-US"/>
          </a:p>
        </p:txBody>
      </p:sp>
    </p:spTree>
    <p:extLst>
      <p:ext uri="{BB962C8B-B14F-4D97-AF65-F5344CB8AC3E}">
        <p14:creationId xmlns:p14="http://schemas.microsoft.com/office/powerpoint/2010/main" val="3285573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B79DF1-4064-4CB0-9A58-132F532A7D91}" type="slidenum">
              <a:rPr lang="en-US" smtClean="0"/>
              <a:pPr/>
              <a:t>6</a:t>
            </a:fld>
            <a:endParaRPr lang="en-US"/>
          </a:p>
        </p:txBody>
      </p:sp>
    </p:spTree>
    <p:extLst>
      <p:ext uri="{BB962C8B-B14F-4D97-AF65-F5344CB8AC3E}">
        <p14:creationId xmlns:p14="http://schemas.microsoft.com/office/powerpoint/2010/main" val="2028897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Vision International</a:t>
            </a:r>
          </a:p>
          <a:p>
            <a:pPr lvl="1"/>
            <a:r>
              <a:rPr lang="en-US" sz="2000" dirty="0"/>
              <a:t>Recognize credits and full degrees directly from Vision International and partners</a:t>
            </a:r>
          </a:p>
          <a:p>
            <a:r>
              <a:rPr lang="en-US" sz="2400" dirty="0"/>
              <a:t>YWAM University of the Nations</a:t>
            </a:r>
          </a:p>
          <a:p>
            <a:pPr lvl="1"/>
            <a:r>
              <a:rPr lang="en-US" sz="2000" dirty="0"/>
              <a:t>Immersion-focused mission trips with 1/3 time on training</a:t>
            </a:r>
          </a:p>
          <a:p>
            <a:pPr lvl="1"/>
            <a:r>
              <a:rPr lang="en-US" sz="2000" dirty="0" err="1"/>
              <a:t>UofN</a:t>
            </a:r>
            <a:r>
              <a:rPr lang="en-US" sz="2000" dirty="0"/>
              <a:t> can provide transcripts for 25,000 students globally each year</a:t>
            </a:r>
          </a:p>
          <a:p>
            <a:pPr lvl="1"/>
            <a:r>
              <a:rPr lang="en-US" sz="2000" dirty="0"/>
              <a:t>Can recognize up to full degrees, but more commonly 20-90 credits.</a:t>
            </a:r>
          </a:p>
          <a:p>
            <a:r>
              <a:rPr lang="en-US" sz="2400" dirty="0"/>
              <a:t>Unaccredited Online Courses</a:t>
            </a:r>
          </a:p>
          <a:p>
            <a:pPr lvl="1"/>
            <a:r>
              <a:rPr lang="en-US" sz="2000" dirty="0" err="1"/>
              <a:t>ThirdMill</a:t>
            </a:r>
            <a:r>
              <a:rPr lang="en-US" sz="2000" dirty="0"/>
              <a:t>, Harvesttime, Saylor Academy, YWAM </a:t>
            </a:r>
            <a:r>
              <a:rPr lang="en-US" sz="2000" dirty="0" err="1"/>
              <a:t>UofN</a:t>
            </a:r>
            <a:r>
              <a:rPr lang="en-US" sz="2000" dirty="0"/>
              <a:t> Online</a:t>
            </a:r>
          </a:p>
          <a:p>
            <a:pPr lvl="1"/>
            <a:r>
              <a:rPr lang="en-US" sz="2000" dirty="0"/>
              <a:t>Video and open textbooks with standardized quizzes</a:t>
            </a:r>
          </a:p>
          <a:p>
            <a:r>
              <a:rPr lang="en-US" sz="2400" dirty="0"/>
              <a:t>Urban Ministry Training Programs</a:t>
            </a:r>
          </a:p>
          <a:p>
            <a:pPr lvl="1"/>
            <a:r>
              <a:rPr lang="en-US" sz="2000" dirty="0"/>
              <a:t>Recognize training for credit in 9-month residential recovery programs at Rescue Missions</a:t>
            </a:r>
          </a:p>
          <a:p>
            <a:pPr lvl="1"/>
            <a:r>
              <a:rPr lang="en-US" sz="2000" dirty="0"/>
              <a:t>The Urban Ministry Institute (TUMI) of World Impact</a:t>
            </a:r>
          </a:p>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7</a:t>
            </a:fld>
            <a:endParaRPr lang="en-US"/>
          </a:p>
        </p:txBody>
      </p:sp>
    </p:spTree>
    <p:extLst>
      <p:ext uri="{BB962C8B-B14F-4D97-AF65-F5344CB8AC3E}">
        <p14:creationId xmlns:p14="http://schemas.microsoft.com/office/powerpoint/2010/main" val="3376712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https://www.viima.com/blog/disruptive-innovation </a:t>
            </a:r>
          </a:p>
        </p:txBody>
      </p:sp>
      <p:sp>
        <p:nvSpPr>
          <p:cNvPr id="4" name="Slide Number Placeholder 3"/>
          <p:cNvSpPr>
            <a:spLocks noGrp="1"/>
          </p:cNvSpPr>
          <p:nvPr>
            <p:ph type="sldNum" sz="quarter" idx="5"/>
          </p:nvPr>
        </p:nvSpPr>
        <p:spPr/>
        <p:txBody>
          <a:bodyPr/>
          <a:lstStyle/>
          <a:p>
            <a:fld id="{C0576E38-06F9-481F-936F-DD0CA0A551B7}" type="slidenum">
              <a:rPr lang="en-US" smtClean="0"/>
              <a:t>8</a:t>
            </a:fld>
            <a:endParaRPr lang="en-US"/>
          </a:p>
        </p:txBody>
      </p:sp>
    </p:spTree>
    <p:extLst>
      <p:ext uri="{BB962C8B-B14F-4D97-AF65-F5344CB8AC3E}">
        <p14:creationId xmlns:p14="http://schemas.microsoft.com/office/powerpoint/2010/main" val="2420420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fld id="{46B35EB0-74BE-4615-B3B4-18C2BB8B9275}" type="slidenum">
              <a:rPr lang="en-US" smtClean="0"/>
              <a:pPr/>
              <a:t>13</a:t>
            </a:fld>
            <a:endParaRPr lang="en-US"/>
          </a:p>
        </p:txBody>
      </p:sp>
    </p:spTree>
    <p:extLst>
      <p:ext uri="{BB962C8B-B14F-4D97-AF65-F5344CB8AC3E}">
        <p14:creationId xmlns:p14="http://schemas.microsoft.com/office/powerpoint/2010/main" val="3548528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22222"/>
                </a:solidFill>
                <a:effectLst/>
                <a:latin typeface="Arial" panose="020B0604020202020204" pitchFamily="34" charset="0"/>
              </a:rPr>
              <a:t>9243 in 2023-24</a:t>
            </a:r>
            <a:endParaRPr lang="en-US"/>
          </a:p>
        </p:txBody>
      </p:sp>
      <p:sp>
        <p:nvSpPr>
          <p:cNvPr id="4" name="Slide Number Placeholder 3"/>
          <p:cNvSpPr>
            <a:spLocks noGrp="1"/>
          </p:cNvSpPr>
          <p:nvPr>
            <p:ph type="sldNum" sz="quarter" idx="5"/>
          </p:nvPr>
        </p:nvSpPr>
        <p:spPr/>
        <p:txBody>
          <a:bodyPr/>
          <a:lstStyle/>
          <a:p>
            <a:fld id="{C0576E38-06F9-481F-936F-DD0CA0A551B7}" type="slidenum">
              <a:rPr lang="en-US" smtClean="0"/>
              <a:t>17</a:t>
            </a:fld>
            <a:endParaRPr lang="en-US"/>
          </a:p>
        </p:txBody>
      </p:sp>
    </p:spTree>
    <p:extLst>
      <p:ext uri="{BB962C8B-B14F-4D97-AF65-F5344CB8AC3E}">
        <p14:creationId xmlns:p14="http://schemas.microsoft.com/office/powerpoint/2010/main" val="1918790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p:txBody>
      </p:sp>
      <p:sp>
        <p:nvSpPr>
          <p:cNvPr id="4" name="Slide Number Placeholder 3"/>
          <p:cNvSpPr>
            <a:spLocks noGrp="1"/>
          </p:cNvSpPr>
          <p:nvPr>
            <p:ph type="sldNum" sz="quarter" idx="10"/>
          </p:nvPr>
        </p:nvSpPr>
        <p:spPr/>
        <p:txBody>
          <a:bodyPr/>
          <a:lstStyle/>
          <a:p>
            <a:fld id="{D4B79DF1-4064-4CB0-9A58-132F532A7D91}" type="slidenum">
              <a:rPr lang="en-US" smtClean="0"/>
              <a:pPr/>
              <a:t>19</a:t>
            </a:fld>
            <a:endParaRPr lang="en-US"/>
          </a:p>
        </p:txBody>
      </p:sp>
    </p:spTree>
    <p:extLst>
      <p:ext uri="{BB962C8B-B14F-4D97-AF65-F5344CB8AC3E}">
        <p14:creationId xmlns:p14="http://schemas.microsoft.com/office/powerpoint/2010/main" val="555555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6E38-06F9-481F-936F-DD0CA0A551B7}" type="slidenum">
              <a:rPr lang="en-US" smtClean="0"/>
              <a:t>21</a:t>
            </a:fld>
            <a:endParaRPr lang="en-US"/>
          </a:p>
        </p:txBody>
      </p:sp>
    </p:spTree>
    <p:extLst>
      <p:ext uri="{BB962C8B-B14F-4D97-AF65-F5344CB8AC3E}">
        <p14:creationId xmlns:p14="http://schemas.microsoft.com/office/powerpoint/2010/main" val="13882096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726272-C5AA-4C91-A2BD-D4A6BC511E9D}"/>
              </a:ext>
            </a:extLst>
          </p:cNvPr>
          <p:cNvSpPr/>
          <p:nvPr userDrawn="1"/>
        </p:nvSpPr>
        <p:spPr>
          <a:xfrm>
            <a:off x="6095998" y="-1"/>
            <a:ext cx="6096002" cy="6858001"/>
          </a:xfrm>
          <a:prstGeom prst="rect">
            <a:avLst/>
          </a:prstGeom>
          <a:solidFill>
            <a:srgbClr val="122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4" name="Rectangle: Rounded Corners 3">
            <a:extLst>
              <a:ext uri="{FF2B5EF4-FFF2-40B4-BE49-F238E27FC236}">
                <a16:creationId xmlns:a16="http://schemas.microsoft.com/office/drawing/2014/main" id="{A9471DCC-F66F-4A8A-9AD0-13A89F07BE34}"/>
              </a:ext>
            </a:extLst>
          </p:cNvPr>
          <p:cNvSpPr/>
          <p:nvPr userDrawn="1"/>
        </p:nvSpPr>
        <p:spPr>
          <a:xfrm>
            <a:off x="2453488" y="2247900"/>
            <a:ext cx="7487216" cy="2659078"/>
          </a:xfrm>
          <a:prstGeom prst="roundRect">
            <a:avLst>
              <a:gd name="adj" fmla="val 2530"/>
            </a:avLst>
          </a:prstGeom>
          <a:solidFill>
            <a:srgbClr val="90BF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251D61C9-FFE9-4302-81D6-A3BE4050977C}"/>
              </a:ext>
            </a:extLst>
          </p:cNvPr>
          <p:cNvCxnSpPr>
            <a:cxnSpLocks/>
          </p:cNvCxnSpPr>
          <p:nvPr userDrawn="1"/>
        </p:nvCxnSpPr>
        <p:spPr>
          <a:xfrm>
            <a:off x="6095998" y="3845254"/>
            <a:ext cx="0" cy="83099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6362D9A-79F2-4818-962D-F476DF7FFCED}"/>
              </a:ext>
            </a:extLst>
          </p:cNvPr>
          <p:cNvSpPr>
            <a:spLocks noGrp="1"/>
          </p:cNvSpPr>
          <p:nvPr>
            <p:ph type="title"/>
          </p:nvPr>
        </p:nvSpPr>
        <p:spPr>
          <a:xfrm>
            <a:off x="2780312" y="2381010"/>
            <a:ext cx="7025604" cy="1365300"/>
          </a:xfrm>
          <a:prstGeom prst="rect">
            <a:avLst/>
          </a:prstGeom>
        </p:spPr>
        <p:txBody>
          <a:bodyPr/>
          <a:lstStyle>
            <a:lvl1pPr>
              <a:defRPr sz="4000" b="1">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A255B130-3AE4-48D5-9A86-1ED571DF4CBF}"/>
              </a:ext>
            </a:extLst>
          </p:cNvPr>
          <p:cNvSpPr>
            <a:spLocks noGrp="1"/>
          </p:cNvSpPr>
          <p:nvPr>
            <p:ph type="body" sz="quarter" idx="10"/>
          </p:nvPr>
        </p:nvSpPr>
        <p:spPr>
          <a:xfrm>
            <a:off x="6197096" y="3851315"/>
            <a:ext cx="2186983" cy="390525"/>
          </a:xfrm>
          <a:prstGeom prst="rect">
            <a:avLst/>
          </a:prstGeom>
        </p:spPr>
        <p:txBody>
          <a:bodyPr/>
          <a:lstStyle>
            <a:lvl1pPr marL="0" indent="0">
              <a:buNone/>
              <a:defRPr sz="1600" b="1">
                <a:solidFill>
                  <a:schemeClr val="bg1"/>
                </a:solidFill>
                <a:latin typeface="+mj-lt"/>
              </a:defRPr>
            </a:lvl1pPr>
          </a:lstStyle>
          <a:p>
            <a:pPr lvl="0"/>
            <a:endParaRPr lang="en-US"/>
          </a:p>
        </p:txBody>
      </p:sp>
      <p:pic>
        <p:nvPicPr>
          <p:cNvPr id="6" name="Picture 5" descr="Logo&#10;&#10;Description automatically generated">
            <a:extLst>
              <a:ext uri="{FF2B5EF4-FFF2-40B4-BE49-F238E27FC236}">
                <a16:creationId xmlns:a16="http://schemas.microsoft.com/office/drawing/2014/main" id="{36EE9DF9-FFB7-4F13-840E-0E1C330E4D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130" y="6456255"/>
            <a:ext cx="1147482" cy="347195"/>
          </a:xfrm>
          <a:prstGeom prst="rect">
            <a:avLst/>
          </a:prstGeom>
        </p:spPr>
      </p:pic>
    </p:spTree>
    <p:extLst>
      <p:ext uri="{BB962C8B-B14F-4D97-AF65-F5344CB8AC3E}">
        <p14:creationId xmlns:p14="http://schemas.microsoft.com/office/powerpoint/2010/main" val="169218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675" decel="100000" fill="hold"/>
                                        <p:tgtEl>
                                          <p:spTgt spid="4"/>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par>
                                <p:cTn id="11" presetID="2" presetClass="entr" presetSubtype="2" decel="100000" fill="hold" grpId="0" nodeType="withEffect">
                                  <p:stCondLst>
                                    <p:cond delay="10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750" fill="hold"/>
                                        <p:tgtEl>
                                          <p:spTgt spid="3"/>
                                        </p:tgtEl>
                                        <p:attrNameLst>
                                          <p:attrName>ppt_x</p:attrName>
                                        </p:attrNameLst>
                                      </p:cBhvr>
                                      <p:tavLst>
                                        <p:tav tm="0">
                                          <p:val>
                                            <p:strVal val="1+#ppt_w/2"/>
                                          </p:val>
                                        </p:tav>
                                        <p:tav tm="100000">
                                          <p:val>
                                            <p:strVal val="#ppt_x"/>
                                          </p:val>
                                        </p:tav>
                                      </p:tavLst>
                                    </p:anim>
                                    <p:anim calcmode="lin" valueType="num">
                                      <p:cBhvr additive="base">
                                        <p:cTn id="14" dur="750" fill="hold"/>
                                        <p:tgtEl>
                                          <p:spTgt spid="3"/>
                                        </p:tgtEl>
                                        <p:attrNameLst>
                                          <p:attrName>ppt_y</p:attrName>
                                        </p:attrNameLst>
                                      </p:cBhvr>
                                      <p:tavLst>
                                        <p:tav tm="0">
                                          <p:val>
                                            <p:strVal val="#ppt_y"/>
                                          </p:val>
                                        </p:tav>
                                        <p:tav tm="100000">
                                          <p:val>
                                            <p:strVal val="#ppt_y"/>
                                          </p:val>
                                        </p:tav>
                                      </p:tavLst>
                                    </p:anim>
                                  </p:childTnLst>
                                </p:cTn>
                              </p:par>
                              <p:par>
                                <p:cTn id="15" presetID="22" presetClass="entr" presetSubtype="1" fill="hold"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ounded Rectangle 1"/>
          <p:cNvSpPr/>
          <p:nvPr/>
        </p:nvSpPr>
        <p:spPr>
          <a:xfrm>
            <a:off x="406402" y="328613"/>
            <a:ext cx="11377084"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5035551" y="6111878"/>
            <a:ext cx="3048000" cy="365125"/>
          </a:xfrm>
          <a:prstGeom prst="rect">
            <a:avLst/>
          </a:prstGeom>
        </p:spPr>
        <p:txBody>
          <a:bodyPr/>
          <a:lstStyle>
            <a:lvl1pPr fontAlgn="auto">
              <a:spcBef>
                <a:spcPts val="0"/>
              </a:spcBef>
              <a:spcAft>
                <a:spcPts val="0"/>
              </a:spcAft>
              <a:defRPr>
                <a:latin typeface="+mn-lt"/>
                <a:ea typeface="+mn-ea"/>
                <a:cs typeface="+mn-cs"/>
              </a:defRPr>
            </a:lvl1pPr>
            <a:extLst/>
          </a:lstStyle>
          <a:p>
            <a:pPr>
              <a:defRPr/>
            </a:pPr>
            <a:fld id="{84DA04EA-2E5D-4E19-82A6-9D62CA5FB60B}" type="datetimeFigureOut">
              <a:rPr lang="en-US"/>
              <a:pPr>
                <a:defRPr/>
              </a:pPr>
              <a:t>6/19/2024</a:t>
            </a:fld>
            <a:endParaRPr lang="en-US"/>
          </a:p>
        </p:txBody>
      </p:sp>
      <p:sp>
        <p:nvSpPr>
          <p:cNvPr id="4" name="Footer Placeholder 2"/>
          <p:cNvSpPr>
            <a:spLocks noGrp="1"/>
          </p:cNvSpPr>
          <p:nvPr>
            <p:ph type="ftr" sz="quarter" idx="11"/>
          </p:nvPr>
        </p:nvSpPr>
        <p:spPr>
          <a:xfrm>
            <a:off x="8083551" y="6111878"/>
            <a:ext cx="3048000" cy="365125"/>
          </a:xfrm>
          <a:prstGeom prst="rect">
            <a:avLst/>
          </a:prstGeom>
        </p:spPr>
        <p:txBody>
          <a:bodyPr/>
          <a:lstStyle>
            <a:lvl1pPr fontAlgn="auto">
              <a:spcBef>
                <a:spcPts val="0"/>
              </a:spcBef>
              <a:spcAft>
                <a:spcPts val="0"/>
              </a:spcAft>
              <a:defRPr>
                <a:latin typeface="+mn-lt"/>
                <a:ea typeface="+mn-ea"/>
                <a:cs typeface="+mn-cs"/>
              </a:defRPr>
            </a:lvl1pPr>
            <a:extLst/>
          </a:lstStyle>
          <a:p>
            <a:pPr>
              <a:defRPr/>
            </a:pPr>
            <a:endParaRPr lang="en-US"/>
          </a:p>
        </p:txBody>
      </p:sp>
      <p:sp>
        <p:nvSpPr>
          <p:cNvPr id="5" name="Slide Number Placeholder 3"/>
          <p:cNvSpPr>
            <a:spLocks noGrp="1"/>
          </p:cNvSpPr>
          <p:nvPr>
            <p:ph type="sldNum" sz="quarter" idx="12"/>
          </p:nvPr>
        </p:nvSpPr>
        <p:spPr>
          <a:xfrm>
            <a:off x="11131551" y="6111878"/>
            <a:ext cx="609600" cy="365125"/>
          </a:xfrm>
          <a:prstGeom prst="rect">
            <a:avLst/>
          </a:prstGeom>
        </p:spPr>
        <p:txBody>
          <a:bodyPr vert="horz" wrap="square" lIns="91440" tIns="45720" rIns="91440" bIns="45720" numCol="1" anchor="t" anchorCtr="0" compatLnSpc="1">
            <a:prstTxWarp prst="textNoShape">
              <a:avLst/>
            </a:prstTxWarp>
          </a:bodyPr>
          <a:lstStyle>
            <a:lvl1pPr>
              <a:defRPr>
                <a:latin typeface="Franklin Gothic Book" panose="020B0503020102020204" pitchFamily="34" charset="0"/>
              </a:defRPr>
            </a:lvl1pPr>
          </a:lstStyle>
          <a:p>
            <a:fld id="{42D95613-AB81-4485-A8B5-B2F7DD564682}" type="slidenum">
              <a:rPr lang="en-US"/>
              <a:pPr/>
              <a:t>‹#›</a:t>
            </a:fld>
            <a:endParaRPr lang="en-US"/>
          </a:p>
        </p:txBody>
      </p:sp>
      <p:sp>
        <p:nvSpPr>
          <p:cNvPr id="6" name="Title 1"/>
          <p:cNvSpPr>
            <a:spLocks noGrp="1"/>
          </p:cNvSpPr>
          <p:nvPr>
            <p:ph type="title"/>
          </p:nvPr>
        </p:nvSpPr>
        <p:spPr>
          <a:xfrm>
            <a:off x="609600" y="381000"/>
            <a:ext cx="10911840" cy="685800"/>
          </a:xfrm>
        </p:spPr>
        <p:txBody>
          <a:bodyPr/>
          <a:lstStyle/>
          <a:p>
            <a:r>
              <a:rPr lang="en-US" dirty="0"/>
              <a:t>Click to edit Master title style</a:t>
            </a:r>
          </a:p>
        </p:txBody>
      </p:sp>
    </p:spTree>
    <p:extLst>
      <p:ext uri="{BB962C8B-B14F-4D97-AF65-F5344CB8AC3E}">
        <p14:creationId xmlns:p14="http://schemas.microsoft.com/office/powerpoint/2010/main" val="1512929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11201400" cy="685800"/>
          </a:xfrm>
        </p:spPr>
        <p:txBody>
          <a:bodyPr/>
          <a:lstStyle/>
          <a:p>
            <a:r>
              <a:rPr lang="en-US" dirty="0"/>
              <a:t>Click to edit Master title style</a:t>
            </a:r>
          </a:p>
        </p:txBody>
      </p:sp>
      <p:sp>
        <p:nvSpPr>
          <p:cNvPr id="3" name="Content Placeholder 2"/>
          <p:cNvSpPr>
            <a:spLocks noGrp="1"/>
          </p:cNvSpPr>
          <p:nvPr>
            <p:ph idx="1"/>
          </p:nvPr>
        </p:nvSpPr>
        <p:spPr>
          <a:xfrm>
            <a:off x="457200" y="1143000"/>
            <a:ext cx="11201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2423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381000"/>
            <a:ext cx="10911840" cy="1051560"/>
          </a:xfrm>
        </p:spPr>
        <p:txBody>
          <a:bodyPr/>
          <a:lstStyle/>
          <a:p>
            <a:r>
              <a:rPr lang="en-US" dirty="0"/>
              <a:t>Click to edit Master title style</a:t>
            </a:r>
          </a:p>
        </p:txBody>
      </p:sp>
    </p:spTree>
    <p:extLst>
      <p:ext uri="{BB962C8B-B14F-4D97-AF65-F5344CB8AC3E}">
        <p14:creationId xmlns:p14="http://schemas.microsoft.com/office/powerpoint/2010/main" val="2226941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ounded Rectangle 3"/>
          <p:cNvSpPr/>
          <p:nvPr userDrawn="1"/>
        </p:nvSpPr>
        <p:spPr>
          <a:xfrm>
            <a:off x="406402" y="304800"/>
            <a:ext cx="11377084"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558130" y="434162"/>
            <a:ext cx="11075745"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itle 4"/>
          <p:cNvSpPr>
            <a:spLocks noGrp="1"/>
          </p:cNvSpPr>
          <p:nvPr>
            <p:ph type="ctrTitle"/>
          </p:nvPr>
        </p:nvSpPr>
        <p:spPr>
          <a:xfrm>
            <a:off x="963168" y="1820206"/>
            <a:ext cx="10363200" cy="1828800"/>
          </a:xfrm>
        </p:spPr>
        <p:txBody>
          <a:bodyPr lIns="45720" rIns="45720" bIns="45720"/>
          <a:lstStyle>
            <a:lvl1pPr algn="r">
              <a:defRPr sz="4500" b="1">
                <a:solidFill>
                  <a:schemeClr val="accent2">
                    <a:lumMod val="75000"/>
                  </a:schemeClr>
                </a:solidFill>
                <a:effectLst>
                  <a:outerShdw blurRad="53975" dist="22860" dir="5400000" algn="tl" rotWithShape="0">
                    <a:srgbClr val="000000">
                      <a:alpha val="55000"/>
                    </a:srgbClr>
                  </a:outerShdw>
                </a:effectLst>
              </a:defRPr>
            </a:lvl1pPr>
            <a:extLst/>
          </a:lstStyle>
          <a:p>
            <a:r>
              <a:rPr lang="en-US" dirty="0"/>
              <a:t>Click to edit Master title style</a:t>
            </a:r>
          </a:p>
        </p:txBody>
      </p:sp>
      <p:sp>
        <p:nvSpPr>
          <p:cNvPr id="20" name="Subtitle 19"/>
          <p:cNvSpPr>
            <a:spLocks noGrp="1"/>
          </p:cNvSpPr>
          <p:nvPr>
            <p:ph type="subTitle" idx="1"/>
          </p:nvPr>
        </p:nvSpPr>
        <p:spPr>
          <a:xfrm>
            <a:off x="963168" y="3685032"/>
            <a:ext cx="10363200" cy="914400"/>
          </a:xfrm>
        </p:spPr>
        <p:txBody>
          <a:bodyPr tIns="0"/>
          <a:lstStyle>
            <a:lvl1pPr marL="36576" indent="0" algn="r">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86800" y="5970612"/>
            <a:ext cx="3048006" cy="414529"/>
          </a:xfrm>
          <a:prstGeom prst="rect">
            <a:avLst/>
          </a:prstGeom>
        </p:spPr>
      </p:pic>
    </p:spTree>
    <p:extLst>
      <p:ext uri="{BB962C8B-B14F-4D97-AF65-F5344CB8AC3E}">
        <p14:creationId xmlns:p14="http://schemas.microsoft.com/office/powerpoint/2010/main" val="891506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Rounded Rectangle 1"/>
          <p:cNvSpPr/>
          <p:nvPr userDrawn="1"/>
        </p:nvSpPr>
        <p:spPr>
          <a:xfrm>
            <a:off x="-101600" y="-76200"/>
            <a:ext cx="12395200" cy="70104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289432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ounded Rectangle 1"/>
          <p:cNvSpPr/>
          <p:nvPr/>
        </p:nvSpPr>
        <p:spPr>
          <a:xfrm>
            <a:off x="406402" y="328613"/>
            <a:ext cx="11377084"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5035551" y="6111878"/>
            <a:ext cx="3048000" cy="365125"/>
          </a:xfrm>
          <a:prstGeom prst="rect">
            <a:avLst/>
          </a:prstGeom>
        </p:spPr>
        <p:txBody>
          <a:bodyPr/>
          <a:lstStyle>
            <a:lvl1pPr fontAlgn="auto">
              <a:spcBef>
                <a:spcPts val="0"/>
              </a:spcBef>
              <a:spcAft>
                <a:spcPts val="0"/>
              </a:spcAft>
              <a:defRPr>
                <a:latin typeface="+mn-lt"/>
                <a:ea typeface="+mn-ea"/>
                <a:cs typeface="+mn-cs"/>
              </a:defRPr>
            </a:lvl1pPr>
            <a:extLst/>
          </a:lstStyle>
          <a:p>
            <a:pPr>
              <a:defRPr/>
            </a:pPr>
            <a:fld id="{84DA04EA-2E5D-4E19-82A6-9D62CA5FB60B}" type="datetimeFigureOut">
              <a:rPr lang="en-US"/>
              <a:pPr>
                <a:defRPr/>
              </a:pPr>
              <a:t>6/19/2024</a:t>
            </a:fld>
            <a:endParaRPr lang="en-US"/>
          </a:p>
        </p:txBody>
      </p:sp>
      <p:sp>
        <p:nvSpPr>
          <p:cNvPr id="4" name="Footer Placeholder 2"/>
          <p:cNvSpPr>
            <a:spLocks noGrp="1"/>
          </p:cNvSpPr>
          <p:nvPr>
            <p:ph type="ftr" sz="quarter" idx="11"/>
          </p:nvPr>
        </p:nvSpPr>
        <p:spPr>
          <a:xfrm>
            <a:off x="8083551" y="6111878"/>
            <a:ext cx="3048000" cy="365125"/>
          </a:xfrm>
          <a:prstGeom prst="rect">
            <a:avLst/>
          </a:prstGeom>
        </p:spPr>
        <p:txBody>
          <a:bodyPr/>
          <a:lstStyle>
            <a:lvl1pPr fontAlgn="auto">
              <a:spcBef>
                <a:spcPts val="0"/>
              </a:spcBef>
              <a:spcAft>
                <a:spcPts val="0"/>
              </a:spcAft>
              <a:defRPr>
                <a:latin typeface="+mn-lt"/>
                <a:ea typeface="+mn-ea"/>
                <a:cs typeface="+mn-cs"/>
              </a:defRPr>
            </a:lvl1pPr>
            <a:extLst/>
          </a:lstStyle>
          <a:p>
            <a:pPr>
              <a:defRPr/>
            </a:pPr>
            <a:endParaRPr lang="en-US"/>
          </a:p>
        </p:txBody>
      </p:sp>
      <p:sp>
        <p:nvSpPr>
          <p:cNvPr id="5" name="Slide Number Placeholder 3"/>
          <p:cNvSpPr>
            <a:spLocks noGrp="1"/>
          </p:cNvSpPr>
          <p:nvPr>
            <p:ph type="sldNum" sz="quarter" idx="12"/>
          </p:nvPr>
        </p:nvSpPr>
        <p:spPr>
          <a:xfrm>
            <a:off x="11131551" y="6111878"/>
            <a:ext cx="609600" cy="365125"/>
          </a:xfrm>
          <a:prstGeom prst="rect">
            <a:avLst/>
          </a:prstGeom>
        </p:spPr>
        <p:txBody>
          <a:bodyPr vert="horz" wrap="square" lIns="91440" tIns="45720" rIns="91440" bIns="45720" numCol="1" anchor="t" anchorCtr="0" compatLnSpc="1">
            <a:prstTxWarp prst="textNoShape">
              <a:avLst/>
            </a:prstTxWarp>
          </a:bodyPr>
          <a:lstStyle>
            <a:lvl1pPr>
              <a:defRPr>
                <a:latin typeface="Franklin Gothic Book" panose="020B0503020102020204" pitchFamily="34" charset="0"/>
              </a:defRPr>
            </a:lvl1pPr>
          </a:lstStyle>
          <a:p>
            <a:fld id="{42D95613-AB81-4485-A8B5-B2F7DD564682}" type="slidenum">
              <a:rPr lang="en-US"/>
              <a:pPr/>
              <a:t>‹#›</a:t>
            </a:fld>
            <a:endParaRPr lang="en-US"/>
          </a:p>
        </p:txBody>
      </p:sp>
      <p:sp>
        <p:nvSpPr>
          <p:cNvPr id="6" name="Title 1"/>
          <p:cNvSpPr>
            <a:spLocks noGrp="1"/>
          </p:cNvSpPr>
          <p:nvPr>
            <p:ph type="title"/>
          </p:nvPr>
        </p:nvSpPr>
        <p:spPr>
          <a:xfrm>
            <a:off x="609600" y="381000"/>
            <a:ext cx="10911840" cy="685800"/>
          </a:xfrm>
        </p:spPr>
        <p:txBody>
          <a:bodyPr/>
          <a:lstStyle/>
          <a:p>
            <a:r>
              <a:rPr lang="en-US" dirty="0"/>
              <a:t>Click to edit Master title style</a:t>
            </a:r>
          </a:p>
        </p:txBody>
      </p:sp>
    </p:spTree>
    <p:extLst>
      <p:ext uri="{BB962C8B-B14F-4D97-AF65-F5344CB8AC3E}">
        <p14:creationId xmlns:p14="http://schemas.microsoft.com/office/powerpoint/2010/main" val="1512929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11201400" cy="685800"/>
          </a:xfrm>
        </p:spPr>
        <p:txBody>
          <a:bodyPr/>
          <a:lstStyle/>
          <a:p>
            <a:r>
              <a:rPr lang="en-US" dirty="0"/>
              <a:t>Click to edit Master title style</a:t>
            </a:r>
          </a:p>
        </p:txBody>
      </p:sp>
      <p:sp>
        <p:nvSpPr>
          <p:cNvPr id="3" name="Content Placeholder 2"/>
          <p:cNvSpPr>
            <a:spLocks noGrp="1"/>
          </p:cNvSpPr>
          <p:nvPr>
            <p:ph idx="1"/>
          </p:nvPr>
        </p:nvSpPr>
        <p:spPr>
          <a:xfrm>
            <a:off x="457200" y="1143000"/>
            <a:ext cx="11201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2423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381000"/>
            <a:ext cx="10911840" cy="1051560"/>
          </a:xfrm>
        </p:spPr>
        <p:txBody>
          <a:bodyPr/>
          <a:lstStyle/>
          <a:p>
            <a:r>
              <a:rPr lang="en-US" dirty="0"/>
              <a:t>Click to edit Master title style</a:t>
            </a:r>
          </a:p>
        </p:txBody>
      </p:sp>
    </p:spTree>
    <p:extLst>
      <p:ext uri="{BB962C8B-B14F-4D97-AF65-F5344CB8AC3E}">
        <p14:creationId xmlns:p14="http://schemas.microsoft.com/office/powerpoint/2010/main" val="2226941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8_Title Slid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874643"/>
          </a:xfrm>
          <a:prstGeom prst="rect">
            <a:avLst/>
          </a:prstGeom>
          <a:solidFill>
            <a:srgbClr val="122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CE0194-AEBD-44D6-B966-A08AAFF0716B}"/>
              </a:ext>
            </a:extLst>
          </p:cNvPr>
          <p:cNvSpPr>
            <a:spLocks noGrp="1"/>
          </p:cNvSpPr>
          <p:nvPr>
            <p:ph type="title"/>
          </p:nvPr>
        </p:nvSpPr>
        <p:spPr>
          <a:xfrm>
            <a:off x="434866" y="100086"/>
            <a:ext cx="11212180" cy="680670"/>
          </a:xfrm>
          <a:prstGeom prst="rect">
            <a:avLst/>
          </a:prstGeom>
        </p:spPr>
        <p:txBody>
          <a:bodyPr/>
          <a:lstStyle>
            <a:lvl1pPr>
              <a:defRPr>
                <a:solidFill>
                  <a:schemeClr val="bg1"/>
                </a:solidFill>
              </a:defRPr>
            </a:lvl1pPr>
          </a:lstStyle>
          <a:p>
            <a:r>
              <a:rPr lang="en-US"/>
              <a:t>Click to edit Master title style</a:t>
            </a:r>
          </a:p>
        </p:txBody>
      </p:sp>
      <p:sp>
        <p:nvSpPr>
          <p:cNvPr id="12" name="Content Placeholder 11">
            <a:extLst>
              <a:ext uri="{FF2B5EF4-FFF2-40B4-BE49-F238E27FC236}">
                <a16:creationId xmlns:a16="http://schemas.microsoft.com/office/drawing/2014/main" id="{0F047926-A002-46CC-9C31-F92827E69F80}"/>
              </a:ext>
            </a:extLst>
          </p:cNvPr>
          <p:cNvSpPr>
            <a:spLocks noGrp="1"/>
          </p:cNvSpPr>
          <p:nvPr>
            <p:ph sz="quarter" idx="10"/>
          </p:nvPr>
        </p:nvSpPr>
        <p:spPr>
          <a:xfrm>
            <a:off x="112052" y="932837"/>
            <a:ext cx="11967896" cy="568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descr="Logo&#10;&#10;Description automatically generated">
            <a:extLst>
              <a:ext uri="{FF2B5EF4-FFF2-40B4-BE49-F238E27FC236}">
                <a16:creationId xmlns:a16="http://schemas.microsoft.com/office/drawing/2014/main" id="{58C205AD-D6B5-46CF-B1A5-EAF629AEC2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8742" y="6486561"/>
            <a:ext cx="1147482" cy="347195"/>
          </a:xfrm>
          <a:prstGeom prst="rect">
            <a:avLst/>
          </a:prstGeom>
        </p:spPr>
      </p:pic>
    </p:spTree>
    <p:extLst>
      <p:ext uri="{BB962C8B-B14F-4D97-AF65-F5344CB8AC3E}">
        <p14:creationId xmlns:p14="http://schemas.microsoft.com/office/powerpoint/2010/main" val="93202739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9_Title Slide">
    <p:bg>
      <p:bgPr>
        <a:solidFill>
          <a:schemeClr val="bg1">
            <a:alpha val="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874643"/>
          </a:xfrm>
          <a:prstGeom prst="rect">
            <a:avLst/>
          </a:prstGeom>
          <a:solidFill>
            <a:srgbClr val="122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CE0194-AEBD-44D6-B966-A08AAFF0716B}"/>
              </a:ext>
            </a:extLst>
          </p:cNvPr>
          <p:cNvSpPr>
            <a:spLocks noGrp="1"/>
          </p:cNvSpPr>
          <p:nvPr>
            <p:ph type="title"/>
          </p:nvPr>
        </p:nvSpPr>
        <p:spPr>
          <a:xfrm>
            <a:off x="434866" y="100086"/>
            <a:ext cx="11212180" cy="680670"/>
          </a:xfrm>
          <a:prstGeom prst="rect">
            <a:avLst/>
          </a:prstGeom>
        </p:spPr>
        <p:txBody>
          <a:bodyPr/>
          <a:lstStyle>
            <a:lvl1pPr>
              <a:defRPr>
                <a:solidFill>
                  <a:schemeClr val="bg1"/>
                </a:solidFill>
              </a:defRPr>
            </a:lvl1pPr>
          </a:lstStyle>
          <a:p>
            <a:r>
              <a:rPr lang="en-US"/>
              <a:t>Click to edit Master title style</a:t>
            </a:r>
          </a:p>
        </p:txBody>
      </p:sp>
      <p:pic>
        <p:nvPicPr>
          <p:cNvPr id="6" name="Picture 5" descr="Logo&#10;&#10;Description automatically generated">
            <a:extLst>
              <a:ext uri="{FF2B5EF4-FFF2-40B4-BE49-F238E27FC236}">
                <a16:creationId xmlns:a16="http://schemas.microsoft.com/office/drawing/2014/main" id="{C415A109-E2AD-41DC-A78C-0039370D0C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8742" y="6486561"/>
            <a:ext cx="1147482" cy="347195"/>
          </a:xfrm>
          <a:prstGeom prst="rect">
            <a:avLst/>
          </a:prstGeom>
        </p:spPr>
      </p:pic>
    </p:spTree>
    <p:extLst>
      <p:ext uri="{BB962C8B-B14F-4D97-AF65-F5344CB8AC3E}">
        <p14:creationId xmlns:p14="http://schemas.microsoft.com/office/powerpoint/2010/main" val="8787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122146"/>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1D357C-81C2-47DD-8C95-30BB9F35B65B}"/>
              </a:ext>
            </a:extLst>
          </p:cNvPr>
          <p:cNvPicPr>
            <a:picLocks noChangeAspect="1"/>
          </p:cNvPicPr>
          <p:nvPr userDrawn="1"/>
        </p:nvPicPr>
        <p:blipFill>
          <a:blip r:embed="rId2"/>
          <a:stretch>
            <a:fillRect/>
          </a:stretch>
        </p:blipFill>
        <p:spPr>
          <a:xfrm>
            <a:off x="245165" y="336608"/>
            <a:ext cx="11628521" cy="6364776"/>
          </a:xfrm>
          <a:prstGeom prst="rect">
            <a:avLst/>
          </a:prstGeom>
        </p:spPr>
      </p:pic>
      <p:sp>
        <p:nvSpPr>
          <p:cNvPr id="11" name="Title 10">
            <a:extLst>
              <a:ext uri="{FF2B5EF4-FFF2-40B4-BE49-F238E27FC236}">
                <a16:creationId xmlns:a16="http://schemas.microsoft.com/office/drawing/2014/main" id="{00F9E0FF-E7F6-45DA-A61B-6ADA8976992A}"/>
              </a:ext>
            </a:extLst>
          </p:cNvPr>
          <p:cNvSpPr>
            <a:spLocks noGrp="1"/>
          </p:cNvSpPr>
          <p:nvPr>
            <p:ph type="title"/>
          </p:nvPr>
        </p:nvSpPr>
        <p:spPr>
          <a:xfrm>
            <a:off x="380999" y="0"/>
            <a:ext cx="11392648" cy="369333"/>
          </a:xfrm>
          <a:prstGeom prst="rect">
            <a:avLst/>
          </a:prstGeom>
        </p:spPr>
        <p:txBody>
          <a:bodyPr/>
          <a:lstStyle>
            <a:lvl1pPr>
              <a:defRPr sz="2400" b="1">
                <a:solidFill>
                  <a:schemeClr val="bg1"/>
                </a:solidFill>
              </a:defRPr>
            </a:lvl1pPr>
          </a:lstStyle>
          <a:p>
            <a:r>
              <a:rPr lang="en-US"/>
              <a:t>Click to edit Master title style</a:t>
            </a:r>
          </a:p>
        </p:txBody>
      </p:sp>
    </p:spTree>
    <p:extLst>
      <p:ext uri="{BB962C8B-B14F-4D97-AF65-F5344CB8AC3E}">
        <p14:creationId xmlns:p14="http://schemas.microsoft.com/office/powerpoint/2010/main" val="900040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70_Title Slide">
    <p:bg>
      <p:bgPr>
        <a:solidFill>
          <a:schemeClr val="bg1">
            <a:alpha val="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874643"/>
          </a:xfrm>
          <a:prstGeom prst="rect">
            <a:avLst/>
          </a:prstGeom>
          <a:solidFill>
            <a:srgbClr val="90BF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CE0194-AEBD-44D6-B966-A08AAFF0716B}"/>
              </a:ext>
            </a:extLst>
          </p:cNvPr>
          <p:cNvSpPr>
            <a:spLocks noGrp="1"/>
          </p:cNvSpPr>
          <p:nvPr>
            <p:ph type="title"/>
          </p:nvPr>
        </p:nvSpPr>
        <p:spPr>
          <a:xfrm>
            <a:off x="434866" y="100086"/>
            <a:ext cx="11212180" cy="680670"/>
          </a:xfrm>
          <a:prstGeom prst="rect">
            <a:avLst/>
          </a:prstGeom>
        </p:spPr>
        <p:txBody>
          <a:bodyPr/>
          <a:lstStyle>
            <a:lvl1pPr>
              <a:defRPr>
                <a:solidFill>
                  <a:schemeClr val="bg1"/>
                </a:solidFill>
              </a:defRPr>
            </a:lvl1pPr>
          </a:lstStyle>
          <a:p>
            <a:r>
              <a:rPr lang="en-US"/>
              <a:t>Click to edit Master title style</a:t>
            </a:r>
          </a:p>
        </p:txBody>
      </p:sp>
      <p:sp>
        <p:nvSpPr>
          <p:cNvPr id="12" name="Content Placeholder 11">
            <a:extLst>
              <a:ext uri="{FF2B5EF4-FFF2-40B4-BE49-F238E27FC236}">
                <a16:creationId xmlns:a16="http://schemas.microsoft.com/office/drawing/2014/main" id="{0F047926-A002-46CC-9C31-F92827E69F80}"/>
              </a:ext>
            </a:extLst>
          </p:cNvPr>
          <p:cNvSpPr>
            <a:spLocks noGrp="1"/>
          </p:cNvSpPr>
          <p:nvPr>
            <p:ph sz="quarter" idx="10"/>
          </p:nvPr>
        </p:nvSpPr>
        <p:spPr>
          <a:xfrm>
            <a:off x="112052" y="932837"/>
            <a:ext cx="11967896" cy="568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descr="Logo&#10;&#10;Description automatically generated">
            <a:extLst>
              <a:ext uri="{FF2B5EF4-FFF2-40B4-BE49-F238E27FC236}">
                <a16:creationId xmlns:a16="http://schemas.microsoft.com/office/drawing/2014/main" id="{58C205AD-D6B5-46CF-B1A5-EAF629AEC2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8742" y="6486561"/>
            <a:ext cx="1147482" cy="347195"/>
          </a:xfrm>
          <a:prstGeom prst="rect">
            <a:avLst/>
          </a:prstGeom>
        </p:spPr>
      </p:pic>
    </p:spTree>
    <p:extLst>
      <p:ext uri="{BB962C8B-B14F-4D97-AF65-F5344CB8AC3E}">
        <p14:creationId xmlns:p14="http://schemas.microsoft.com/office/powerpoint/2010/main" val="936357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90BF40"/>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1D357C-81C2-47DD-8C95-30BB9F35B65B}"/>
              </a:ext>
            </a:extLst>
          </p:cNvPr>
          <p:cNvPicPr>
            <a:picLocks noChangeAspect="1"/>
          </p:cNvPicPr>
          <p:nvPr userDrawn="1"/>
        </p:nvPicPr>
        <p:blipFill>
          <a:blip r:embed="rId2"/>
          <a:stretch>
            <a:fillRect/>
          </a:stretch>
        </p:blipFill>
        <p:spPr>
          <a:xfrm>
            <a:off x="245165" y="336608"/>
            <a:ext cx="11628521" cy="6364776"/>
          </a:xfrm>
          <a:prstGeom prst="rect">
            <a:avLst/>
          </a:prstGeom>
        </p:spPr>
      </p:pic>
      <p:sp>
        <p:nvSpPr>
          <p:cNvPr id="11" name="Title 10">
            <a:extLst>
              <a:ext uri="{FF2B5EF4-FFF2-40B4-BE49-F238E27FC236}">
                <a16:creationId xmlns:a16="http://schemas.microsoft.com/office/drawing/2014/main" id="{00F9E0FF-E7F6-45DA-A61B-6ADA8976992A}"/>
              </a:ext>
            </a:extLst>
          </p:cNvPr>
          <p:cNvSpPr>
            <a:spLocks noGrp="1"/>
          </p:cNvSpPr>
          <p:nvPr>
            <p:ph type="title"/>
          </p:nvPr>
        </p:nvSpPr>
        <p:spPr>
          <a:xfrm>
            <a:off x="380998" y="0"/>
            <a:ext cx="11410951" cy="369333"/>
          </a:xfrm>
          <a:prstGeom prst="rect">
            <a:avLst/>
          </a:prstGeom>
        </p:spPr>
        <p:txBody>
          <a:bodyPr/>
          <a:lstStyle>
            <a:lvl1pPr>
              <a:defRPr sz="2400" b="1">
                <a:solidFill>
                  <a:schemeClr val="bg1"/>
                </a:solidFill>
              </a:defRPr>
            </a:lvl1pPr>
          </a:lstStyle>
          <a:p>
            <a:r>
              <a:rPr lang="en-US"/>
              <a:t>Click to edit Master title style</a:t>
            </a:r>
          </a:p>
        </p:txBody>
      </p:sp>
    </p:spTree>
    <p:extLst>
      <p:ext uri="{BB962C8B-B14F-4D97-AF65-F5344CB8AC3E}">
        <p14:creationId xmlns:p14="http://schemas.microsoft.com/office/powerpoint/2010/main" val="3898416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397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ounded Rectangle 3"/>
          <p:cNvSpPr/>
          <p:nvPr userDrawn="1"/>
        </p:nvSpPr>
        <p:spPr>
          <a:xfrm>
            <a:off x="406402" y="304800"/>
            <a:ext cx="11377084"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558130" y="434162"/>
            <a:ext cx="11075745"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itle 4"/>
          <p:cNvSpPr>
            <a:spLocks noGrp="1"/>
          </p:cNvSpPr>
          <p:nvPr>
            <p:ph type="ctrTitle"/>
          </p:nvPr>
        </p:nvSpPr>
        <p:spPr>
          <a:xfrm>
            <a:off x="963168" y="1820206"/>
            <a:ext cx="10363200" cy="1828800"/>
          </a:xfrm>
        </p:spPr>
        <p:txBody>
          <a:bodyPr lIns="45720" rIns="45720" bIns="45720"/>
          <a:lstStyle>
            <a:lvl1pPr algn="r">
              <a:defRPr sz="4500" b="1">
                <a:solidFill>
                  <a:schemeClr val="accent2">
                    <a:lumMod val="75000"/>
                  </a:schemeClr>
                </a:solidFill>
                <a:effectLst>
                  <a:outerShdw blurRad="53975" dist="22860" dir="5400000" algn="tl" rotWithShape="0">
                    <a:srgbClr val="000000">
                      <a:alpha val="55000"/>
                    </a:srgbClr>
                  </a:outerShdw>
                </a:effectLst>
              </a:defRPr>
            </a:lvl1pPr>
            <a:extLst/>
          </a:lstStyle>
          <a:p>
            <a:r>
              <a:rPr lang="en-US" dirty="0"/>
              <a:t>Click to edit Master title style</a:t>
            </a:r>
          </a:p>
        </p:txBody>
      </p:sp>
      <p:sp>
        <p:nvSpPr>
          <p:cNvPr id="20" name="Subtitle 19"/>
          <p:cNvSpPr>
            <a:spLocks noGrp="1"/>
          </p:cNvSpPr>
          <p:nvPr>
            <p:ph type="subTitle" idx="1"/>
          </p:nvPr>
        </p:nvSpPr>
        <p:spPr>
          <a:xfrm>
            <a:off x="963168" y="3685032"/>
            <a:ext cx="10363200" cy="914400"/>
          </a:xfrm>
        </p:spPr>
        <p:txBody>
          <a:bodyPr tIns="0"/>
          <a:lstStyle>
            <a:lvl1pPr marL="36576" indent="0" algn="r">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86800" y="5970612"/>
            <a:ext cx="3048006" cy="414529"/>
          </a:xfrm>
          <a:prstGeom prst="rect">
            <a:avLst/>
          </a:prstGeom>
        </p:spPr>
      </p:pic>
    </p:spTree>
    <p:extLst>
      <p:ext uri="{BB962C8B-B14F-4D97-AF65-F5344CB8AC3E}">
        <p14:creationId xmlns:p14="http://schemas.microsoft.com/office/powerpoint/2010/main" val="891506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Rounded Rectangle 1"/>
          <p:cNvSpPr/>
          <p:nvPr userDrawn="1"/>
        </p:nvSpPr>
        <p:spPr>
          <a:xfrm>
            <a:off x="-101600" y="-76200"/>
            <a:ext cx="12395200" cy="70104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289432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838429"/>
      </p:ext>
    </p:extLst>
  </p:cSld>
  <p:clrMap bg1="lt1" tx1="dk1" bg2="lt2" tx2="dk2" accent1="accent1" accent2="accent2" accent3="accent3" accent4="accent4" accent5="accent5" accent6="accent6" hlink="hlink" folHlink="folHlink"/>
  <p:sldLayoutIdLst>
    <p:sldLayoutId id="2147483729" r:id="rId1"/>
    <p:sldLayoutId id="2147483733" r:id="rId2"/>
    <p:sldLayoutId id="2147483734" r:id="rId3"/>
    <p:sldLayoutId id="2147483732" r:id="rId4"/>
    <p:sldLayoutId id="2147483736" r:id="rId5"/>
    <p:sldLayoutId id="2147483735" r:id="rId6"/>
    <p:sldLayoutId id="2147483697" r:id="rId7"/>
    <p:sldLayoutId id="2147483737" r:id="rId8"/>
    <p:sldLayoutId id="2147483738" r:id="rId9"/>
    <p:sldLayoutId id="2147483739" r:id="rId10"/>
    <p:sldLayoutId id="2147483741" r:id="rId11"/>
    <p:sldLayoutId id="2147483742" r:id="rId12"/>
    <p:sldLayoutId id="2147483743" r:id="rId13"/>
    <p:sldLayoutId id="2147483744" r:id="rId14"/>
    <p:sldLayoutId id="2147483745" r:id="rId15"/>
    <p:sldLayoutId id="2147483746" r:id="rId16"/>
    <p:sldLayoutId id="214748374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1.xml"/><Relationship Id="rId7" Type="http://schemas.openxmlformats.org/officeDocument/2006/relationships/image" Target="../media/image9.jpeg"/><Relationship Id="rId12"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openxmlformats.org/officeDocument/2006/relationships/hyperlink" Target="http://www.christenseninstitute.org/a-standards-strategy-for-stackable-global-credentials/" TargetMode="External"/><Relationship Id="rId5" Type="http://schemas.openxmlformats.org/officeDocument/2006/relationships/diagramColors" Target="../diagrams/colors1.xml"/><Relationship Id="rId10" Type="http://schemas.openxmlformats.org/officeDocument/2006/relationships/hyperlink" Target="http://www.christenseninstitute.org/unlocking-stackable-global-credentials/" TargetMode="External"/><Relationship Id="rId4" Type="http://schemas.openxmlformats.org/officeDocument/2006/relationships/diagramQuickStyle" Target="../diagrams/quickStyle1.xml"/><Relationship Id="rId9" Type="http://schemas.openxmlformats.org/officeDocument/2006/relationships/image" Target="../media/image11.jpeg"/></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Layout" Target="../slideLayouts/slideLayout4.xml"/><Relationship Id="rId7" Type="http://schemas.openxmlformats.org/officeDocument/2006/relationships/image" Target="../media/image16.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 Id="rId9" Type="http://schemas.openxmlformats.org/officeDocument/2006/relationships/image" Target="../media/image18.jpeg"/></Relationships>
</file>

<file path=ppt/slides/_rels/slide13.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image" Target="../media/image20.jpeg"/><Relationship Id="rId3" Type="http://schemas.openxmlformats.org/officeDocument/2006/relationships/tags" Target="../tags/tag5.xml"/><Relationship Id="rId21" Type="http://schemas.openxmlformats.org/officeDocument/2006/relationships/tags" Target="../tags/tag2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image" Target="../media/image19.jpeg"/><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notesSlide" Target="../notesSlides/notesSlide6.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slideLayout" Target="../slideLayouts/slideLayout4.xml"/><Relationship Id="rId28" Type="http://schemas.openxmlformats.org/officeDocument/2006/relationships/image" Target="../media/image17.jpeg"/><Relationship Id="rId10" Type="http://schemas.openxmlformats.org/officeDocument/2006/relationships/tags" Target="../tags/tag12.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hyperlink" Target="https://docs.google.com/document/d/1Ews5UQb-pkDItTJD_mZ7kmaw3DJxy2MJw21dyINDen4/edi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partnerships@cityvision.ed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cityvision.edu/lp/partner/"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cityvisioninstitute.org/" TargetMode="External"/><Relationship Id="rId2" Type="http://schemas.openxmlformats.org/officeDocument/2006/relationships/hyperlink" Target="https://www.udemy.com/user/andrewsear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s://www.youtube.com/watch?v=Y-97AXOPzJo"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fourminutebooks.com/crossing-the-chasm-summary/" TargetMode="External"/><Relationship Id="rId5" Type="http://schemas.openxmlformats.org/officeDocument/2006/relationships/hyperlink" Target="https://www.amazon.com/Crossing-Chasm-3rd-Disruptive-Mainstream/dp/0062292986" TargetMode="Externa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hyperlink" Target="http://www.universityworldnews.com/article.php?story=20170328000916417"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youtube.com/watch?v=FSH6HFu5ufM&amp;pp=ygUbZHVhbCB0cmFuc2Zvcm1hdGlvbiBzdW1tYXJ5" TargetMode="External"/><Relationship Id="rId5" Type="http://schemas.openxmlformats.org/officeDocument/2006/relationships/hyperlink" Target="https://www.amazon.com/Dual-Transformation-Reposition-Business-Creating/dp/1633692485" TargetMode="External"/><Relationship Id="rId4" Type="http://schemas.openxmlformats.org/officeDocument/2006/relationships/hyperlink" Target="https://www.innosight.com/wp-content/uploads/2017/11/Dual-Transformation.pdf"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Layout" Target="../diagrams/layout2.xml"/><Relationship Id="rId7" Type="http://schemas.openxmlformats.org/officeDocument/2006/relationships/image" Target="../media/image26.jpe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openxmlformats.org/officeDocument/2006/relationships/hyperlink" Target="https://www.youtube.com/watch?v=RSaIOCHbuYw" TargetMode="External"/><Relationship Id="rId5" Type="http://schemas.openxmlformats.org/officeDocument/2006/relationships/diagramColors" Target="../diagrams/colors2.xml"/><Relationship Id="rId10" Type="http://schemas.openxmlformats.org/officeDocument/2006/relationships/hyperlink" Target="https://tylerdevries.com/book-summaries/the-lean-startup/" TargetMode="External"/><Relationship Id="rId4" Type="http://schemas.openxmlformats.org/officeDocument/2006/relationships/diagramQuickStyle" Target="../diagrams/quickStyle2.xml"/><Relationship Id="rId9" Type="http://schemas.openxmlformats.org/officeDocument/2006/relationships/hyperlink" Target="https://www.amazon.com/Lean-Startup-Entrepreneurs-Continuous-Innovation/dp/0307887898"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www.youtube.com/watch?v=8cVS7YEW2Fk" TargetMode="External"/><Relationship Id="rId5" Type="http://schemas.openxmlformats.org/officeDocument/2006/relationships/hyperlink" Target="https://getlucidity.com/strategy-resources/blue-ocean-strategy-a-summary/" TargetMode="External"/><Relationship Id="rId4" Type="http://schemas.openxmlformats.org/officeDocument/2006/relationships/hyperlink" Target="https://www.amazon.com/Blue-Ocean-Strategy-Uncontested-Competition/dp/159139619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hyperlink" Target="http://www.mapeet.com/"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3" Type="http://schemas.openxmlformats.org/officeDocument/2006/relationships/hyperlink" Target="http://www.openseminary.com/" TargetMode="External"/><Relationship Id="rId18" Type="http://schemas.openxmlformats.org/officeDocument/2006/relationships/hyperlink" Target="https://www.rightnowmedia.org/" TargetMode="External"/><Relationship Id="rId26" Type="http://schemas.openxmlformats.org/officeDocument/2006/relationships/hyperlink" Target="http://www.lifeway.com/ceu" TargetMode="External"/><Relationship Id="rId3" Type="http://schemas.openxmlformats.org/officeDocument/2006/relationships/hyperlink" Target="http://thirdmill.org/" TargetMode="External"/><Relationship Id="rId21" Type="http://schemas.openxmlformats.org/officeDocument/2006/relationships/hyperlink" Target="http://courses.zondervanacademic.com/" TargetMode="External"/><Relationship Id="rId34" Type="http://schemas.openxmlformats.org/officeDocument/2006/relationships/hyperlink" Target="http://christiancounselingceu.com/" TargetMode="External"/><Relationship Id="rId7" Type="http://schemas.openxmlformats.org/officeDocument/2006/relationships/hyperlink" Target="http://aqueductproject.org/" TargetMode="External"/><Relationship Id="rId12" Type="http://schemas.openxmlformats.org/officeDocument/2006/relationships/hyperlink" Target="https://www.transformingthechurch.org/" TargetMode="External"/><Relationship Id="rId17" Type="http://schemas.openxmlformats.org/officeDocument/2006/relationships/hyperlink" Target="http://truthfortheworld.org/bcc/" TargetMode="External"/><Relationship Id="rId25" Type="http://schemas.openxmlformats.org/officeDocument/2006/relationships/hyperlink" Target="http://www.lifepointemedia.com/" TargetMode="External"/><Relationship Id="rId33" Type="http://schemas.openxmlformats.org/officeDocument/2006/relationships/hyperlink" Target="https://www.bsfinternational.org/studies" TargetMode="External"/><Relationship Id="rId2" Type="http://schemas.openxmlformats.org/officeDocument/2006/relationships/notesSlide" Target="../notesSlides/notesSlide3.xml"/><Relationship Id="rId16" Type="http://schemas.openxmlformats.org/officeDocument/2006/relationships/hyperlink" Target="https://s3.amazonaws.com/multiplymovement.com/index.html" TargetMode="External"/><Relationship Id="rId20" Type="http://schemas.openxmlformats.org/officeDocument/2006/relationships/hyperlink" Target="https://www.logos.com/mobile-ed" TargetMode="External"/><Relationship Id="rId29" Type="http://schemas.openxmlformats.org/officeDocument/2006/relationships/hyperlink" Target="http://www.sampsonresources.com/" TargetMode="External"/><Relationship Id="rId1" Type="http://schemas.openxmlformats.org/officeDocument/2006/relationships/slideLayout" Target="../slideLayouts/slideLayout9.xml"/><Relationship Id="rId6" Type="http://schemas.openxmlformats.org/officeDocument/2006/relationships/hyperlink" Target="http://www.globalreach.org/" TargetMode="External"/><Relationship Id="rId11" Type="http://schemas.openxmlformats.org/officeDocument/2006/relationships/hyperlink" Target="https://www.christianleadersinstitute.org/" TargetMode="External"/><Relationship Id="rId24" Type="http://schemas.openxmlformats.org/officeDocument/2006/relationships/hyperlink" Target="http://www.insight.org/CEU" TargetMode="External"/><Relationship Id="rId32" Type="http://schemas.openxmlformats.org/officeDocument/2006/relationships/hyperlink" Target="http://www.answersingenesis.or/cec/courses" TargetMode="External"/><Relationship Id="rId5" Type="http://schemas.openxmlformats.org/officeDocument/2006/relationships/hyperlink" Target="http://harvestime.org/" TargetMode="External"/><Relationship Id="rId15" Type="http://schemas.openxmlformats.org/officeDocument/2006/relationships/hyperlink" Target="http://www.coramdeo.com/" TargetMode="External"/><Relationship Id="rId23" Type="http://schemas.openxmlformats.org/officeDocument/2006/relationships/hyperlink" Target="https://connect.ligonier.org/" TargetMode="External"/><Relationship Id="rId28" Type="http://schemas.openxmlformats.org/officeDocument/2006/relationships/hyperlink" Target="http://www.precept.org/ceu" TargetMode="External"/><Relationship Id="rId10" Type="http://schemas.openxmlformats.org/officeDocument/2006/relationships/hyperlink" Target="http://luxvera.regent.edu/" TargetMode="External"/><Relationship Id="rId19" Type="http://schemas.openxmlformats.org/officeDocument/2006/relationships/hyperlink" Target="http://www2.knowledgeelements.com/partial-list-of-keen-courses.html" TargetMode="External"/><Relationship Id="rId31" Type="http://schemas.openxmlformats.org/officeDocument/2006/relationships/hyperlink" Target="http://www.walkthru.org/ceu" TargetMode="External"/><Relationship Id="rId4" Type="http://schemas.openxmlformats.org/officeDocument/2006/relationships/hyperlink" Target="http://christianuniversity.org/" TargetMode="External"/><Relationship Id="rId9" Type="http://schemas.openxmlformats.org/officeDocument/2006/relationships/hyperlink" Target="http://www.covenantseminary.edu/resources/" TargetMode="External"/><Relationship Id="rId14" Type="http://schemas.openxmlformats.org/officeDocument/2006/relationships/hyperlink" Target="http://www.biblicaltraining.org/" TargetMode="External"/><Relationship Id="rId22" Type="http://schemas.openxmlformats.org/officeDocument/2006/relationships/hyperlink" Target="http://biblemesh.com/" TargetMode="External"/><Relationship Id="rId27" Type="http://schemas.openxmlformats.org/officeDocument/2006/relationships/hyperlink" Target="http://livingontheedge.org/home/acsi/" TargetMode="External"/><Relationship Id="rId30" Type="http://schemas.openxmlformats.org/officeDocument/2006/relationships/hyperlink" Target="http://www.sampson.ed.com/" TargetMode="External"/><Relationship Id="rId8" Type="http://schemas.openxmlformats.org/officeDocument/2006/relationships/hyperlink" Target="http://open.biola.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www.vision.edu/" TargetMode="External"/><Relationship Id="rId3" Type="http://schemas.openxmlformats.org/officeDocument/2006/relationships/hyperlink" Target="http://www.thirdmill.org/" TargetMode="External"/><Relationship Id="rId7" Type="http://schemas.openxmlformats.org/officeDocument/2006/relationships/hyperlink" Target="https://tumi.org/"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www.rightnowmedia.org/" TargetMode="External"/><Relationship Id="rId5" Type="http://schemas.openxmlformats.org/officeDocument/2006/relationships/hyperlink" Target="https://harvestime.org/" TargetMode="External"/><Relationship Id="rId4" Type="http://schemas.openxmlformats.org/officeDocument/2006/relationships/hyperlink" Target="uofn.org" TargetMode="External"/><Relationship Id="rId9" Type="http://schemas.openxmlformats.org/officeDocument/2006/relationships/hyperlink" Target="https://www.thirdmillseminary.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681E9-69C9-4D1D-8D92-3A53C5954A02}"/>
              </a:ext>
            </a:extLst>
          </p:cNvPr>
          <p:cNvSpPr>
            <a:spLocks noGrp="1"/>
          </p:cNvSpPr>
          <p:nvPr>
            <p:ph type="title"/>
          </p:nvPr>
        </p:nvSpPr>
        <p:spPr/>
        <p:txBody>
          <a:bodyPr/>
          <a:lstStyle/>
          <a:p>
            <a:r>
              <a:rPr lang="en-US" sz="3200" dirty="0"/>
              <a:t>Disruptive Innovation &amp; New Systems for Credit Recognition in Christian Higher Education</a:t>
            </a:r>
          </a:p>
        </p:txBody>
      </p:sp>
      <p:sp>
        <p:nvSpPr>
          <p:cNvPr id="3" name="Text Placeholder 2">
            <a:extLst>
              <a:ext uri="{FF2B5EF4-FFF2-40B4-BE49-F238E27FC236}">
                <a16:creationId xmlns:a16="http://schemas.microsoft.com/office/drawing/2014/main" id="{35B43974-9D36-41DC-8C8F-E110FE328676}"/>
              </a:ext>
            </a:extLst>
          </p:cNvPr>
          <p:cNvSpPr>
            <a:spLocks noGrp="1"/>
          </p:cNvSpPr>
          <p:nvPr>
            <p:ph type="body" sz="quarter" idx="10"/>
          </p:nvPr>
        </p:nvSpPr>
        <p:spPr>
          <a:xfrm>
            <a:off x="6197096" y="3851315"/>
            <a:ext cx="3608820" cy="390525"/>
          </a:xfrm>
        </p:spPr>
        <p:txBody>
          <a:bodyPr/>
          <a:lstStyle/>
          <a:p>
            <a:r>
              <a:rPr lang="en-US" dirty="0"/>
              <a:t>Dr. Andrew Sears</a:t>
            </a:r>
            <a:br>
              <a:rPr lang="en-US" dirty="0"/>
            </a:br>
            <a:r>
              <a:rPr lang="en-US" dirty="0"/>
              <a:t>President, City Vision University</a:t>
            </a:r>
            <a:br>
              <a:rPr lang="en-US" dirty="0"/>
            </a:br>
            <a:r>
              <a:rPr lang="en-US" dirty="0"/>
              <a:t>www.cityvision.edu </a:t>
            </a:r>
            <a:br>
              <a:rPr lang="en-US" dirty="0"/>
            </a:br>
            <a:r>
              <a:rPr lang="en-US" dirty="0"/>
              <a:t>ACEA Summit 2024</a:t>
            </a:r>
          </a:p>
        </p:txBody>
      </p:sp>
    </p:spTree>
    <p:extLst>
      <p:ext uri="{BB962C8B-B14F-4D97-AF65-F5344CB8AC3E}">
        <p14:creationId xmlns:p14="http://schemas.microsoft.com/office/powerpoint/2010/main" val="3103923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descr="A sunset over a body of water&#10;&#10;Description automatically generated">
            <a:extLst>
              <a:ext uri="{FF2B5EF4-FFF2-40B4-BE49-F238E27FC236}">
                <a16:creationId xmlns:a16="http://schemas.microsoft.com/office/drawing/2014/main" id="{4469D45C-3B11-47CD-B796-2F000FC3AF39}"/>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
            <a:ext cx="12231836" cy="6877050"/>
          </a:xfrm>
          <a:prstGeom prst="rect">
            <a:avLst/>
          </a:prstGeom>
        </p:spPr>
      </p:pic>
      <p:pic>
        <p:nvPicPr>
          <p:cNvPr id="5" name="Content Placeholder 4" descr="A sunset over a body of water&#10;&#10;Description automatically generated">
            <a:extLst>
              <a:ext uri="{FF2B5EF4-FFF2-40B4-BE49-F238E27FC236}">
                <a16:creationId xmlns:a16="http://schemas.microsoft.com/office/drawing/2014/main" id="{3BDF6348-4B70-4A4A-A005-D4F312E2AB26}"/>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9688" y="-42863"/>
            <a:ext cx="12231688" cy="6877051"/>
          </a:xfrm>
        </p:spPr>
      </p:pic>
      <p:sp>
        <p:nvSpPr>
          <p:cNvPr id="6" name="TextBox 5">
            <a:extLst>
              <a:ext uri="{FF2B5EF4-FFF2-40B4-BE49-F238E27FC236}">
                <a16:creationId xmlns:a16="http://schemas.microsoft.com/office/drawing/2014/main" id="{E9532CC7-FA13-4C47-B567-4CDD91F2CB05}"/>
              </a:ext>
            </a:extLst>
          </p:cNvPr>
          <p:cNvSpPr txBox="1"/>
          <p:nvPr/>
        </p:nvSpPr>
        <p:spPr>
          <a:xfrm>
            <a:off x="990600" y="1752600"/>
            <a:ext cx="3378617" cy="1015663"/>
          </a:xfrm>
          <a:prstGeom prst="rect">
            <a:avLst/>
          </a:prstGeom>
          <a:noFill/>
        </p:spPr>
        <p:txBody>
          <a:bodyPr wrap="none" rtlCol="0">
            <a:spAutoFit/>
          </a:bodyPr>
          <a:lstStyle/>
          <a:p>
            <a:r>
              <a:rPr lang="en-US" sz="2000" b="1" dirty="0">
                <a:solidFill>
                  <a:schemeClr val="bg1"/>
                </a:solidFill>
              </a:rPr>
              <a:t>Culture of Those We Serve</a:t>
            </a:r>
          </a:p>
          <a:p>
            <a:pPr marL="342900" indent="-342900">
              <a:buFont typeface="Arial" panose="020B0604020202020204" pitchFamily="34" charset="0"/>
              <a:buChar char="•"/>
            </a:pPr>
            <a:r>
              <a:rPr lang="en-US" sz="2000" dirty="0">
                <a:solidFill>
                  <a:schemeClr val="bg1"/>
                </a:solidFill>
              </a:rPr>
              <a:t>Relational</a:t>
            </a:r>
          </a:p>
          <a:p>
            <a:pPr marL="342900" indent="-342900">
              <a:buFont typeface="Arial" panose="020B0604020202020204" pitchFamily="34" charset="0"/>
              <a:buChar char="•"/>
            </a:pPr>
            <a:r>
              <a:rPr lang="en-US" sz="2000" dirty="0">
                <a:solidFill>
                  <a:schemeClr val="bg1"/>
                </a:solidFill>
              </a:rPr>
              <a:t>Unstructured</a:t>
            </a:r>
          </a:p>
        </p:txBody>
      </p:sp>
      <p:sp>
        <p:nvSpPr>
          <p:cNvPr id="7" name="TextBox 6">
            <a:extLst>
              <a:ext uri="{FF2B5EF4-FFF2-40B4-BE49-F238E27FC236}">
                <a16:creationId xmlns:a16="http://schemas.microsoft.com/office/drawing/2014/main" id="{01ACF74A-5AD2-4342-A13A-7AF54004FA2B}"/>
              </a:ext>
            </a:extLst>
          </p:cNvPr>
          <p:cNvSpPr txBox="1"/>
          <p:nvPr/>
        </p:nvSpPr>
        <p:spPr>
          <a:xfrm>
            <a:off x="9067800" y="5486400"/>
            <a:ext cx="2437462" cy="954107"/>
          </a:xfrm>
          <a:prstGeom prst="rect">
            <a:avLst/>
          </a:prstGeom>
          <a:noFill/>
        </p:spPr>
        <p:txBody>
          <a:bodyPr wrap="none" rtlCol="0">
            <a:spAutoFit/>
          </a:bodyPr>
          <a:lstStyle/>
          <a:p>
            <a:r>
              <a:rPr lang="en-US" sz="2000" b="1" dirty="0">
                <a:solidFill>
                  <a:schemeClr val="bg1"/>
                </a:solidFill>
              </a:rPr>
              <a:t>Credit Recognition</a:t>
            </a:r>
          </a:p>
          <a:p>
            <a:pPr marL="285750" indent="-285750">
              <a:buFont typeface="Arial" panose="020B0604020202020204" pitchFamily="34" charset="0"/>
              <a:buChar char="•"/>
            </a:pPr>
            <a:r>
              <a:rPr lang="en-US" dirty="0">
                <a:solidFill>
                  <a:schemeClr val="bg1"/>
                </a:solidFill>
              </a:rPr>
              <a:t>Structure</a:t>
            </a:r>
          </a:p>
          <a:p>
            <a:pPr marL="285750" indent="-285750">
              <a:buFont typeface="Arial" panose="020B0604020202020204" pitchFamily="34" charset="0"/>
              <a:buChar char="•"/>
            </a:pPr>
            <a:r>
              <a:rPr lang="en-US" dirty="0">
                <a:solidFill>
                  <a:schemeClr val="bg1"/>
                </a:solidFill>
              </a:rPr>
              <a:t>Documentation</a:t>
            </a:r>
          </a:p>
        </p:txBody>
      </p:sp>
      <p:cxnSp>
        <p:nvCxnSpPr>
          <p:cNvPr id="9" name="Straight Connector 8">
            <a:extLst>
              <a:ext uri="{FF2B5EF4-FFF2-40B4-BE49-F238E27FC236}">
                <a16:creationId xmlns:a16="http://schemas.microsoft.com/office/drawing/2014/main" id="{143653D6-D6F6-4716-A071-DA406D5A8504}"/>
              </a:ext>
            </a:extLst>
          </p:cNvPr>
          <p:cNvCxnSpPr>
            <a:cxnSpLocks/>
          </p:cNvCxnSpPr>
          <p:nvPr/>
        </p:nvCxnSpPr>
        <p:spPr>
          <a:xfrm>
            <a:off x="4267200" y="2743200"/>
            <a:ext cx="2590800" cy="838200"/>
          </a:xfrm>
          <a:prstGeom prst="line">
            <a:avLst/>
          </a:prstGeom>
          <a:ln w="698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193DFE0-664E-4225-879B-38EB90D1A70F}"/>
              </a:ext>
            </a:extLst>
          </p:cNvPr>
          <p:cNvSpPr txBox="1"/>
          <p:nvPr/>
        </p:nvSpPr>
        <p:spPr>
          <a:xfrm>
            <a:off x="0" y="-25986"/>
            <a:ext cx="9366731" cy="430887"/>
          </a:xfrm>
          <a:prstGeom prst="rect">
            <a:avLst/>
          </a:prstGeom>
          <a:solidFill>
            <a:schemeClr val="tx1">
              <a:alpha val="30000"/>
            </a:schemeClr>
          </a:solidFill>
        </p:spPr>
        <p:txBody>
          <a:bodyPr wrap="none" rtlCol="0">
            <a:spAutoFit/>
          </a:bodyPr>
          <a:lstStyle/>
          <a:p>
            <a:r>
              <a:rPr lang="en-US" sz="2200" dirty="0">
                <a:solidFill>
                  <a:schemeClr val="bg1"/>
                </a:solidFill>
              </a:rPr>
              <a:t>Cross-cultural Challenge: Can You Bridge the Cultural Needs of Both Sides</a:t>
            </a:r>
          </a:p>
        </p:txBody>
      </p:sp>
      <p:sp>
        <p:nvSpPr>
          <p:cNvPr id="3" name="TextBox 2">
            <a:extLst>
              <a:ext uri="{FF2B5EF4-FFF2-40B4-BE49-F238E27FC236}">
                <a16:creationId xmlns:a16="http://schemas.microsoft.com/office/drawing/2014/main" id="{4C5C2BE0-4473-3C11-496E-36687476F77D}"/>
              </a:ext>
            </a:extLst>
          </p:cNvPr>
          <p:cNvSpPr txBox="1"/>
          <p:nvPr/>
        </p:nvSpPr>
        <p:spPr>
          <a:xfrm>
            <a:off x="3153124" y="2690353"/>
            <a:ext cx="2006255" cy="707886"/>
          </a:xfrm>
          <a:prstGeom prst="rect">
            <a:avLst/>
          </a:prstGeom>
          <a:noFill/>
        </p:spPr>
        <p:txBody>
          <a:bodyPr wrap="none" rtlCol="0">
            <a:spAutoFit/>
          </a:bodyPr>
          <a:lstStyle/>
          <a:p>
            <a:r>
              <a:rPr lang="en-US" sz="2000" b="1" dirty="0">
                <a:solidFill>
                  <a:schemeClr val="bg1"/>
                </a:solidFill>
              </a:rPr>
              <a:t>Ministry 1’s </a:t>
            </a:r>
          </a:p>
          <a:p>
            <a:r>
              <a:rPr lang="en-US" sz="2000" b="1" dirty="0">
                <a:solidFill>
                  <a:schemeClr val="bg1"/>
                </a:solidFill>
              </a:rPr>
              <a:t>Cultural Center</a:t>
            </a:r>
          </a:p>
        </p:txBody>
      </p:sp>
      <p:sp>
        <p:nvSpPr>
          <p:cNvPr id="4" name="TextBox 3">
            <a:extLst>
              <a:ext uri="{FF2B5EF4-FFF2-40B4-BE49-F238E27FC236}">
                <a16:creationId xmlns:a16="http://schemas.microsoft.com/office/drawing/2014/main" id="{9A81AE3F-AF4D-DF66-B562-7D4E836D0101}"/>
              </a:ext>
            </a:extLst>
          </p:cNvPr>
          <p:cNvSpPr txBox="1"/>
          <p:nvPr/>
        </p:nvSpPr>
        <p:spPr>
          <a:xfrm>
            <a:off x="6858000" y="4183277"/>
            <a:ext cx="2006255" cy="707886"/>
          </a:xfrm>
          <a:prstGeom prst="rect">
            <a:avLst/>
          </a:prstGeom>
          <a:noFill/>
        </p:spPr>
        <p:txBody>
          <a:bodyPr wrap="none" rtlCol="0">
            <a:spAutoFit/>
          </a:bodyPr>
          <a:lstStyle/>
          <a:p>
            <a:r>
              <a:rPr lang="en-US" sz="2000" b="1" dirty="0">
                <a:solidFill>
                  <a:schemeClr val="bg1"/>
                </a:solidFill>
              </a:rPr>
              <a:t>Ministry 2’s </a:t>
            </a:r>
          </a:p>
          <a:p>
            <a:r>
              <a:rPr lang="en-US" sz="2000" b="1" dirty="0">
                <a:solidFill>
                  <a:schemeClr val="bg1"/>
                </a:solidFill>
              </a:rPr>
              <a:t>Cultural Center</a:t>
            </a:r>
          </a:p>
        </p:txBody>
      </p:sp>
    </p:spTree>
    <p:extLst>
      <p:ext uri="{BB962C8B-B14F-4D97-AF65-F5344CB8AC3E}">
        <p14:creationId xmlns:p14="http://schemas.microsoft.com/office/powerpoint/2010/main" val="415653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nvGraphicFramePr>
        <p:xfrm>
          <a:off x="5709199" y="601133"/>
          <a:ext cx="4826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8" name="Picture 4" descr="http://bhcourier.com/wp-content/uploads/2012/06/my-first-memory-tonka-trucks.jpg"/>
          <p:cNvPicPr>
            <a:picLocks noChangeAspect="1" noChangeArrowheads="1"/>
          </p:cNvPicPr>
          <p:nvPr/>
        </p:nvPicPr>
        <p:blipFill rotWithShape="1">
          <a:blip r:embed="rId7">
            <a:extLst>
              <a:ext uri="{28A0092B-C50C-407E-A947-70E740481C1C}">
                <a14:useLocalDpi xmlns:a14="http://schemas.microsoft.com/office/drawing/2010/main" val="0"/>
              </a:ext>
            </a:extLst>
          </a:blip>
          <a:srcRect t="6870" b="9978"/>
          <a:stretch/>
        </p:blipFill>
        <p:spPr bwMode="auto">
          <a:xfrm>
            <a:off x="1619799" y="2514600"/>
            <a:ext cx="3048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95670" y="994296"/>
            <a:ext cx="1728294" cy="738664"/>
          </a:xfrm>
          <a:prstGeom prst="rect">
            <a:avLst/>
          </a:prstGeom>
          <a:noFill/>
        </p:spPr>
        <p:txBody>
          <a:bodyPr wrap="none" rtlCol="0">
            <a:spAutoFit/>
          </a:bodyPr>
          <a:lstStyle/>
          <a:p>
            <a:r>
              <a:rPr lang="en-US" sz="1400" b="1"/>
              <a:t>Credit + Degree </a:t>
            </a:r>
          </a:p>
          <a:p>
            <a:r>
              <a:rPr lang="en-US" sz="1400" b="1"/>
              <a:t>= Branded Legos</a:t>
            </a:r>
          </a:p>
          <a:p>
            <a:r>
              <a:rPr lang="en-US" sz="1400"/>
              <a:t>(Value = $.80/brick)</a:t>
            </a:r>
            <a:endParaRPr lang="en-US" sz="1400" b="1"/>
          </a:p>
        </p:txBody>
      </p:sp>
      <p:sp>
        <p:nvSpPr>
          <p:cNvPr id="5" name="TextBox 4"/>
          <p:cNvSpPr txBox="1"/>
          <p:nvPr/>
        </p:nvSpPr>
        <p:spPr>
          <a:xfrm>
            <a:off x="1391199" y="2098133"/>
            <a:ext cx="3733800" cy="338554"/>
          </a:xfrm>
          <a:prstGeom prst="rect">
            <a:avLst/>
          </a:prstGeom>
          <a:noFill/>
        </p:spPr>
        <p:txBody>
          <a:bodyPr wrap="square" rtlCol="0">
            <a:spAutoFit/>
          </a:bodyPr>
          <a:lstStyle/>
          <a:p>
            <a:r>
              <a:rPr lang="en-US" sz="1600" b="1"/>
              <a:t>Monolithic Bundled Degrees Today</a:t>
            </a:r>
          </a:p>
        </p:txBody>
      </p:sp>
      <p:sp>
        <p:nvSpPr>
          <p:cNvPr id="9" name="TextBox 8"/>
          <p:cNvSpPr txBox="1"/>
          <p:nvPr/>
        </p:nvSpPr>
        <p:spPr>
          <a:xfrm>
            <a:off x="5680867" y="4917597"/>
            <a:ext cx="1913601" cy="738664"/>
          </a:xfrm>
          <a:prstGeom prst="rect">
            <a:avLst/>
          </a:prstGeom>
          <a:noFill/>
        </p:spPr>
        <p:txBody>
          <a:bodyPr wrap="none" rtlCol="0">
            <a:spAutoFit/>
          </a:bodyPr>
          <a:lstStyle/>
          <a:p>
            <a:r>
              <a:rPr lang="en-US" sz="1400" b="1" dirty="0"/>
              <a:t>Unbundled Training </a:t>
            </a:r>
          </a:p>
          <a:p>
            <a:r>
              <a:rPr lang="en-US" sz="1400" b="1" dirty="0"/>
              <a:t>= Lego Block</a:t>
            </a:r>
            <a:endParaRPr lang="en-US" sz="1400" dirty="0"/>
          </a:p>
          <a:p>
            <a:r>
              <a:rPr lang="en-US" sz="1400" dirty="0"/>
              <a:t>(Value = $.04/brick)</a:t>
            </a:r>
          </a:p>
        </p:txBody>
      </p:sp>
      <p:pic>
        <p:nvPicPr>
          <p:cNvPr id="1026" name="Picture 2" descr="https://upload.wikimedia.org/wikipedia/commons/3/32/Lego_Color_Brick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65293" y="4378148"/>
            <a:ext cx="2248545" cy="15052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i.ytimg.com/vi/Lc3AuEpkM7w/maxresdefault.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417" t="17437" r="3324" b="18112"/>
          <a:stretch/>
        </p:blipFill>
        <p:spPr bwMode="auto">
          <a:xfrm flipH="1">
            <a:off x="7883437" y="2987772"/>
            <a:ext cx="2575561" cy="990600"/>
          </a:xfrm>
          <a:prstGeom prst="rect">
            <a:avLst/>
          </a:prstGeom>
          <a:noFill/>
          <a:extLst>
            <a:ext uri="{909E8E84-426E-40DD-AFC4-6F175D3DCCD1}">
              <a14:hiddenFill xmlns:a14="http://schemas.microsoft.com/office/drawing/2010/main">
                <a:solidFill>
                  <a:srgbClr val="FFFFFF"/>
                </a:solidFill>
              </a14:hiddenFill>
            </a:ext>
          </a:extLst>
        </p:spPr>
      </p:pic>
      <p:sp>
        <p:nvSpPr>
          <p:cNvPr id="21" name="Right Arrow 20"/>
          <p:cNvSpPr/>
          <p:nvPr/>
        </p:nvSpPr>
        <p:spPr>
          <a:xfrm>
            <a:off x="4591599" y="3096587"/>
            <a:ext cx="1004636"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TextBox 21"/>
          <p:cNvSpPr txBox="1"/>
          <p:nvPr/>
        </p:nvSpPr>
        <p:spPr>
          <a:xfrm>
            <a:off x="4515399" y="3478877"/>
            <a:ext cx="982961" cy="276999"/>
          </a:xfrm>
          <a:prstGeom prst="rect">
            <a:avLst/>
          </a:prstGeom>
          <a:noFill/>
        </p:spPr>
        <p:txBody>
          <a:bodyPr wrap="none" rtlCol="0">
            <a:spAutoFit/>
          </a:bodyPr>
          <a:lstStyle/>
          <a:p>
            <a:r>
              <a:rPr lang="en-US" sz="1200"/>
              <a:t>Unbundling</a:t>
            </a:r>
          </a:p>
        </p:txBody>
      </p:sp>
      <p:sp>
        <p:nvSpPr>
          <p:cNvPr id="17" name="TextBox 16"/>
          <p:cNvSpPr txBox="1"/>
          <p:nvPr/>
        </p:nvSpPr>
        <p:spPr>
          <a:xfrm>
            <a:off x="270320" y="6590795"/>
            <a:ext cx="9647193" cy="215444"/>
          </a:xfrm>
          <a:prstGeom prst="rect">
            <a:avLst/>
          </a:prstGeom>
          <a:noFill/>
        </p:spPr>
        <p:txBody>
          <a:bodyPr wrap="none" rtlCol="0">
            <a:spAutoFit/>
          </a:bodyPr>
          <a:lstStyle/>
          <a:p>
            <a:pPr lvl="1"/>
            <a:r>
              <a:rPr lang="en-US" sz="800">
                <a:solidFill>
                  <a:schemeClr val="bg1"/>
                </a:solidFill>
              </a:rPr>
              <a:t>Source: Dr. Andrew Sears. </a:t>
            </a:r>
            <a:r>
              <a:rPr lang="en-US" sz="800">
                <a:solidFill>
                  <a:schemeClr val="bg1"/>
                </a:solidFill>
                <a:hlinkClick r:id="rId10">
                  <a:extLst>
                    <a:ext uri="{A12FA001-AC4F-418D-AE19-62706E023703}">
                      <ahyp:hlinkClr xmlns:ahyp="http://schemas.microsoft.com/office/drawing/2018/hyperlinkcolor" val="tx"/>
                    </a:ext>
                  </a:extLst>
                </a:hlinkClick>
              </a:rPr>
              <a:t>http://www.christenseninstitute.org/unlocking-stackable-global-credentials/</a:t>
            </a:r>
            <a:r>
              <a:rPr lang="en-US" sz="800">
                <a:solidFill>
                  <a:schemeClr val="bg1"/>
                </a:solidFill>
              </a:rPr>
              <a:t> and </a:t>
            </a:r>
            <a:r>
              <a:rPr lang="en-US" sz="800">
                <a:solidFill>
                  <a:schemeClr val="bg1"/>
                </a:solidFill>
                <a:hlinkClick r:id="rId11">
                  <a:extLst>
                    <a:ext uri="{A12FA001-AC4F-418D-AE19-62706E023703}">
                      <ahyp:hlinkClr xmlns:ahyp="http://schemas.microsoft.com/office/drawing/2018/hyperlinkcolor" val="tx"/>
                    </a:ext>
                  </a:extLst>
                </a:hlinkClick>
              </a:rPr>
              <a:t>http://www.christenseninstitute.org/a-standards-strategy-for-stackable-global-credentials/</a:t>
            </a:r>
            <a:r>
              <a:rPr lang="en-US" sz="800">
                <a:solidFill>
                  <a:schemeClr val="bg1"/>
                </a:solidFill>
              </a:rPr>
              <a:t> </a:t>
            </a:r>
          </a:p>
        </p:txBody>
      </p:sp>
      <p:sp>
        <p:nvSpPr>
          <p:cNvPr id="14" name="Title 1"/>
          <p:cNvSpPr>
            <a:spLocks noGrp="1"/>
          </p:cNvSpPr>
          <p:nvPr>
            <p:ph type="title"/>
          </p:nvPr>
        </p:nvSpPr>
        <p:spPr/>
        <p:txBody>
          <a:bodyPr>
            <a:normAutofit fontScale="90000"/>
          </a:bodyPr>
          <a:lstStyle/>
          <a:p>
            <a:r>
              <a:rPr lang="en-US" dirty="0"/>
              <a:t>Principles of Unbundling &amp; Rebundling: Paths to Increasing Value</a:t>
            </a:r>
          </a:p>
        </p:txBody>
      </p:sp>
      <p:sp>
        <p:nvSpPr>
          <p:cNvPr id="12" name="TextBox 11"/>
          <p:cNvSpPr txBox="1"/>
          <p:nvPr/>
        </p:nvSpPr>
        <p:spPr>
          <a:xfrm>
            <a:off x="5734599" y="2987772"/>
            <a:ext cx="2362200" cy="738664"/>
          </a:xfrm>
          <a:prstGeom prst="rect">
            <a:avLst/>
          </a:prstGeom>
          <a:noFill/>
        </p:spPr>
        <p:txBody>
          <a:bodyPr wrap="square" rtlCol="0">
            <a:spAutoFit/>
          </a:bodyPr>
          <a:lstStyle/>
          <a:p>
            <a:r>
              <a:rPr lang="en-US" sz="1400" b="1" dirty="0"/>
              <a:t>Rebundled Training</a:t>
            </a:r>
            <a:br>
              <a:rPr lang="en-US" sz="1400" b="1" dirty="0"/>
            </a:br>
            <a:r>
              <a:rPr lang="en-US" sz="1400" b="1" dirty="0"/>
              <a:t>= Lego Kits</a:t>
            </a:r>
          </a:p>
          <a:p>
            <a:r>
              <a:rPr lang="en-US" sz="1400" dirty="0"/>
              <a:t>(Value = $.10/brick)</a:t>
            </a:r>
            <a:endParaRPr lang="en-US" sz="1400" b="1" dirty="0"/>
          </a:p>
        </p:txBody>
      </p:sp>
      <p:pic>
        <p:nvPicPr>
          <p:cNvPr id="2" name="Picture 2" descr="LEGO BrickHeadz Harry Potter? &amp; Hedwig? 41615 (180 Pieces) - Walmart.com">
            <a:extLst>
              <a:ext uri="{FF2B5EF4-FFF2-40B4-BE49-F238E27FC236}">
                <a16:creationId xmlns:a16="http://schemas.microsoft.com/office/drawing/2014/main" id="{225314D3-B841-2903-3AF4-F40424177FC8}"/>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349" t="16762" r="794" b="16762"/>
          <a:stretch/>
        </p:blipFill>
        <p:spPr bwMode="auto">
          <a:xfrm>
            <a:off x="8060632" y="694408"/>
            <a:ext cx="2221169" cy="1493619"/>
          </a:xfrm>
          <a:prstGeom prst="rect">
            <a:avLst/>
          </a:prstGeom>
          <a:noFill/>
          <a:extLst>
            <a:ext uri="{909E8E84-426E-40DD-AFC4-6F175D3DCCD1}">
              <a14:hiddenFill xmlns:a14="http://schemas.microsoft.com/office/drawing/2010/main">
                <a:solidFill>
                  <a:srgbClr val="FFFFFF"/>
                </a:solidFill>
              </a14:hiddenFill>
            </a:ext>
          </a:extLst>
        </p:spPr>
      </p:pic>
      <p:sp>
        <p:nvSpPr>
          <p:cNvPr id="3" name="Arrow: Up 2">
            <a:extLst>
              <a:ext uri="{FF2B5EF4-FFF2-40B4-BE49-F238E27FC236}">
                <a16:creationId xmlns:a16="http://schemas.microsoft.com/office/drawing/2014/main" id="{6A62EABB-B6CE-3D25-731E-FA0F5A9C3783}"/>
              </a:ext>
            </a:extLst>
          </p:cNvPr>
          <p:cNvSpPr/>
          <p:nvPr/>
        </p:nvSpPr>
        <p:spPr>
          <a:xfrm>
            <a:off x="10685417" y="600891"/>
            <a:ext cx="372292" cy="5505995"/>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5D4087-5598-93FE-0188-7EC0F8E31FC2}"/>
              </a:ext>
            </a:extLst>
          </p:cNvPr>
          <p:cNvSpPr txBox="1"/>
          <p:nvPr/>
        </p:nvSpPr>
        <p:spPr>
          <a:xfrm rot="16200000">
            <a:off x="10232660" y="3383281"/>
            <a:ext cx="1950534" cy="369332"/>
          </a:xfrm>
          <a:prstGeom prst="rect">
            <a:avLst/>
          </a:prstGeom>
          <a:noFill/>
        </p:spPr>
        <p:txBody>
          <a:bodyPr wrap="none" rtlCol="0">
            <a:spAutoFit/>
          </a:bodyPr>
          <a:lstStyle/>
          <a:p>
            <a:r>
              <a:rPr lang="en-US" b="1"/>
              <a:t>Increasing Value</a:t>
            </a:r>
          </a:p>
        </p:txBody>
      </p:sp>
    </p:spTree>
    <p:extLst>
      <p:ext uri="{BB962C8B-B14F-4D97-AF65-F5344CB8AC3E}">
        <p14:creationId xmlns:p14="http://schemas.microsoft.com/office/powerpoint/2010/main" val="199313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4" grpId="0"/>
      <p:bldP spid="9" grpId="0"/>
      <p:bldP spid="21" grpId="0" animBg="1"/>
      <p:bldP spid="22" grpId="0"/>
      <p:bldP spid="12" grpId="0"/>
      <p:bldP spid="3"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12C15-9867-4D31-BD7C-01CD3208E789}"/>
              </a:ext>
            </a:extLst>
          </p:cNvPr>
          <p:cNvSpPr>
            <a:spLocks noGrp="1"/>
          </p:cNvSpPr>
          <p:nvPr>
            <p:ph type="title"/>
          </p:nvPr>
        </p:nvSpPr>
        <p:spPr/>
        <p:txBody>
          <a:bodyPr/>
          <a:lstStyle/>
          <a:p>
            <a:r>
              <a:rPr lang="en-US" dirty="0"/>
              <a:t>Vertical Integrated vs. Horizontal Modular Products</a:t>
            </a:r>
          </a:p>
        </p:txBody>
      </p:sp>
      <p:pic>
        <p:nvPicPr>
          <p:cNvPr id="11266" name="Picture 2" descr="Image result for iphone logo">
            <a:extLst>
              <a:ext uri="{FF2B5EF4-FFF2-40B4-BE49-F238E27FC236}">
                <a16:creationId xmlns:a16="http://schemas.microsoft.com/office/drawing/2014/main" id="{02FAC19E-B1E5-4AD7-B7A4-AFAA38E1D3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422" y="1255117"/>
            <a:ext cx="2107097" cy="109800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apple imac">
            <a:extLst>
              <a:ext uri="{FF2B5EF4-FFF2-40B4-BE49-F238E27FC236}">
                <a16:creationId xmlns:a16="http://schemas.microsoft.com/office/drawing/2014/main" id="{C2A82C00-0233-49DF-A298-1A6B611668B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97844" y="2730488"/>
            <a:ext cx="1415378" cy="11783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BBE602F-3829-4946-AFC0-2F77AF996922}"/>
              </a:ext>
            </a:extLst>
          </p:cNvPr>
          <p:cNvSpPr txBox="1"/>
          <p:nvPr>
            <p:custDataLst>
              <p:tags r:id="rId1"/>
            </p:custDataLst>
          </p:nvPr>
        </p:nvSpPr>
        <p:spPr>
          <a:xfrm>
            <a:off x="958402" y="480579"/>
            <a:ext cx="4527998" cy="646331"/>
          </a:xfrm>
          <a:prstGeom prst="rect">
            <a:avLst/>
          </a:prstGeom>
          <a:noFill/>
        </p:spPr>
        <p:txBody>
          <a:bodyPr wrap="square" rtlCol="0">
            <a:spAutoFit/>
          </a:bodyPr>
          <a:lstStyle/>
          <a:p>
            <a:r>
              <a:rPr lang="en-US" b="1" dirty="0"/>
              <a:t>Virtually Integrated Products = </a:t>
            </a:r>
            <a:br>
              <a:rPr lang="en-US" b="1" dirty="0"/>
            </a:br>
            <a:r>
              <a:rPr lang="en-US" b="1" dirty="0"/>
              <a:t>One Provider (expensive &amp; seamless)</a:t>
            </a:r>
          </a:p>
        </p:txBody>
      </p:sp>
      <p:sp>
        <p:nvSpPr>
          <p:cNvPr id="7" name="TextBox 6">
            <a:extLst>
              <a:ext uri="{FF2B5EF4-FFF2-40B4-BE49-F238E27FC236}">
                <a16:creationId xmlns:a16="http://schemas.microsoft.com/office/drawing/2014/main" id="{E7FBF99F-D435-4F29-B202-02CE4CDF78B7}"/>
              </a:ext>
            </a:extLst>
          </p:cNvPr>
          <p:cNvSpPr txBox="1"/>
          <p:nvPr>
            <p:custDataLst>
              <p:tags r:id="rId2"/>
            </p:custDataLst>
          </p:nvPr>
        </p:nvSpPr>
        <p:spPr>
          <a:xfrm>
            <a:off x="6512954" y="483973"/>
            <a:ext cx="4612245" cy="646331"/>
          </a:xfrm>
          <a:prstGeom prst="rect">
            <a:avLst/>
          </a:prstGeom>
          <a:noFill/>
        </p:spPr>
        <p:txBody>
          <a:bodyPr wrap="square" rtlCol="0">
            <a:spAutoFit/>
          </a:bodyPr>
          <a:lstStyle/>
          <a:p>
            <a:r>
              <a:rPr lang="en-US" b="1" dirty="0"/>
              <a:t>Horizontal Modular Products = </a:t>
            </a:r>
            <a:br>
              <a:rPr lang="en-US" b="1" dirty="0"/>
            </a:br>
            <a:r>
              <a:rPr lang="en-US" b="1" dirty="0"/>
              <a:t>Multiple Providers (affordable &amp; diverse)</a:t>
            </a:r>
          </a:p>
        </p:txBody>
      </p:sp>
      <p:pic>
        <p:nvPicPr>
          <p:cNvPr id="11270" name="Picture 6" descr="Image result for windows logo">
            <a:extLst>
              <a:ext uri="{FF2B5EF4-FFF2-40B4-BE49-F238E27FC236}">
                <a16:creationId xmlns:a16="http://schemas.microsoft.com/office/drawing/2014/main" id="{2B6C30C0-C2EB-4228-BA7C-E954FF9BBA9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818" t="33942" r="12727" b="34124"/>
          <a:stretch/>
        </p:blipFill>
        <p:spPr bwMode="auto">
          <a:xfrm>
            <a:off x="7080422" y="2978011"/>
            <a:ext cx="2514600" cy="662733"/>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Android Logo">
            <a:extLst>
              <a:ext uri="{FF2B5EF4-FFF2-40B4-BE49-F238E27FC236}">
                <a16:creationId xmlns:a16="http://schemas.microsoft.com/office/drawing/2014/main" id="{4103449A-CEB1-4FD8-AE5A-F16A0AC3F2B9}"/>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2800" r="23600"/>
          <a:stretch/>
        </p:blipFill>
        <p:spPr bwMode="auto">
          <a:xfrm>
            <a:off x="7640327" y="1244944"/>
            <a:ext cx="1219200" cy="11373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diploma logo orange">
            <a:extLst>
              <a:ext uri="{FF2B5EF4-FFF2-40B4-BE49-F238E27FC236}">
                <a16:creationId xmlns:a16="http://schemas.microsoft.com/office/drawing/2014/main" id="{4379D52F-61DD-442A-A3C9-0768BBF9101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28238" y="4260316"/>
            <a:ext cx="756322" cy="7563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CD00262-9E6B-46A0-B3C6-3B3A9142399E}"/>
              </a:ext>
            </a:extLst>
          </p:cNvPr>
          <p:cNvSpPr txBox="1"/>
          <p:nvPr/>
        </p:nvSpPr>
        <p:spPr>
          <a:xfrm>
            <a:off x="908222" y="5035966"/>
            <a:ext cx="3266663" cy="369332"/>
          </a:xfrm>
          <a:prstGeom prst="rect">
            <a:avLst/>
          </a:prstGeom>
          <a:noFill/>
        </p:spPr>
        <p:txBody>
          <a:bodyPr wrap="none" rtlCol="0">
            <a:spAutoFit/>
          </a:bodyPr>
          <a:lstStyle/>
          <a:p>
            <a:r>
              <a:rPr lang="en-US" dirty="0"/>
              <a:t>Traditional University Degrees</a:t>
            </a:r>
          </a:p>
        </p:txBody>
      </p:sp>
      <p:sp>
        <p:nvSpPr>
          <p:cNvPr id="12" name="TextBox 11">
            <a:extLst>
              <a:ext uri="{FF2B5EF4-FFF2-40B4-BE49-F238E27FC236}">
                <a16:creationId xmlns:a16="http://schemas.microsoft.com/office/drawing/2014/main" id="{AD7ACE41-B936-45C3-A25A-0FC81CCA0AA7}"/>
              </a:ext>
            </a:extLst>
          </p:cNvPr>
          <p:cNvSpPr txBox="1"/>
          <p:nvPr/>
        </p:nvSpPr>
        <p:spPr>
          <a:xfrm>
            <a:off x="6851822" y="5035966"/>
            <a:ext cx="3784113" cy="369332"/>
          </a:xfrm>
          <a:prstGeom prst="rect">
            <a:avLst/>
          </a:prstGeom>
          <a:noFill/>
        </p:spPr>
        <p:txBody>
          <a:bodyPr wrap="none" rtlCol="0">
            <a:spAutoFit/>
          </a:bodyPr>
          <a:lstStyle/>
          <a:p>
            <a:r>
              <a:rPr lang="en-US" dirty="0"/>
              <a:t>Unbundled Qualifications &amp; Awards</a:t>
            </a:r>
          </a:p>
        </p:txBody>
      </p:sp>
      <p:pic>
        <p:nvPicPr>
          <p:cNvPr id="11274" name="Picture 10" descr="Image result for diploma">
            <a:extLst>
              <a:ext uri="{FF2B5EF4-FFF2-40B4-BE49-F238E27FC236}">
                <a16:creationId xmlns:a16="http://schemas.microsoft.com/office/drawing/2014/main" id="{BBDEA68A-C64E-444C-A1B7-3D847512759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97320" y="4375968"/>
            <a:ext cx="1595438" cy="65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523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p:nvPr>
            <p:custDataLst>
              <p:tags r:id="rId2"/>
            </p:custDataLst>
          </p:nvPr>
        </p:nvSpPr>
        <p:spPr>
          <a:xfrm>
            <a:off x="6552379" y="2275703"/>
            <a:ext cx="1409587"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 tIns="45720" rIns="9144" rtlCol="0" anchor="ctr"/>
          <a:lstStyle/>
          <a:p>
            <a:pPr algn="ctr"/>
            <a:r>
              <a:rPr lang="en-US" sz="900">
                <a:solidFill>
                  <a:schemeClr val="tx1"/>
                </a:solidFill>
              </a:rPr>
              <a:t>Professional Certifications</a:t>
            </a:r>
            <a:br>
              <a:rPr lang="en-US" sz="900">
                <a:solidFill>
                  <a:schemeClr val="tx1"/>
                </a:solidFill>
              </a:rPr>
            </a:br>
            <a:r>
              <a:rPr lang="en-US" sz="900">
                <a:solidFill>
                  <a:schemeClr val="tx1"/>
                </a:solidFill>
              </a:rPr>
              <a:t>&amp; Licensure</a:t>
            </a:r>
          </a:p>
        </p:txBody>
      </p:sp>
      <p:sp>
        <p:nvSpPr>
          <p:cNvPr id="113" name="Rectangle 112"/>
          <p:cNvSpPr/>
          <p:nvPr>
            <p:custDataLst>
              <p:tags r:id="rId3"/>
            </p:custDataLst>
          </p:nvPr>
        </p:nvSpPr>
        <p:spPr>
          <a:xfrm>
            <a:off x="4590098" y="2275702"/>
            <a:ext cx="932590" cy="3810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 tIns="45720" rIns="9144" rtlCol="0" anchor="ctr"/>
          <a:lstStyle/>
          <a:p>
            <a:pPr algn="ctr"/>
            <a:r>
              <a:rPr lang="en-US" sz="900">
                <a:solidFill>
                  <a:schemeClr val="tx1"/>
                </a:solidFill>
              </a:rPr>
              <a:t>Degree Completion</a:t>
            </a:r>
          </a:p>
        </p:txBody>
      </p:sp>
      <p:sp>
        <p:nvSpPr>
          <p:cNvPr id="121" name="Rectangle 120"/>
          <p:cNvSpPr/>
          <p:nvPr>
            <p:custDataLst>
              <p:tags r:id="rId4"/>
            </p:custDataLst>
          </p:nvPr>
        </p:nvSpPr>
        <p:spPr>
          <a:xfrm>
            <a:off x="4559923" y="3384653"/>
            <a:ext cx="2493784" cy="3905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 tIns="45720" rIns="9144" rtlCol="0" anchor="ctr"/>
          <a:lstStyle/>
          <a:p>
            <a:pPr algn="ctr"/>
            <a:r>
              <a:rPr lang="en-US" sz="900">
                <a:solidFill>
                  <a:schemeClr val="tx1"/>
                </a:solidFill>
              </a:rPr>
              <a:t>CVU Courses</a:t>
            </a:r>
            <a:br>
              <a:rPr lang="en-US" sz="900">
                <a:solidFill>
                  <a:schemeClr val="tx1"/>
                </a:solidFill>
              </a:rPr>
            </a:br>
            <a:endParaRPr lang="en-US" sz="900">
              <a:solidFill>
                <a:schemeClr val="tx1"/>
              </a:solidFill>
            </a:endParaRPr>
          </a:p>
        </p:txBody>
      </p:sp>
      <p:sp>
        <p:nvSpPr>
          <p:cNvPr id="122" name="Rectangle 121"/>
          <p:cNvSpPr/>
          <p:nvPr>
            <p:custDataLst>
              <p:tags r:id="rId5"/>
            </p:custDataLst>
          </p:nvPr>
        </p:nvSpPr>
        <p:spPr>
          <a:xfrm>
            <a:off x="4598040" y="3585382"/>
            <a:ext cx="1456852" cy="154035"/>
          </a:xfrm>
          <a:prstGeom prst="rect">
            <a:avLst/>
          </a:prstGeom>
          <a:no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Books, Videos, Articles, OER</a:t>
            </a:r>
          </a:p>
        </p:txBody>
      </p:sp>
      <p:sp>
        <p:nvSpPr>
          <p:cNvPr id="124" name="Rectangle 123"/>
          <p:cNvSpPr/>
          <p:nvPr>
            <p:custDataLst>
              <p:tags r:id="rId6"/>
            </p:custDataLst>
          </p:nvPr>
        </p:nvSpPr>
        <p:spPr>
          <a:xfrm>
            <a:off x="7061310" y="3383270"/>
            <a:ext cx="1800406" cy="3905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 tIns="45720" rIns="9144" rtlCol="0" anchor="ctr"/>
          <a:lstStyle/>
          <a:p>
            <a:pPr algn="ctr"/>
            <a:r>
              <a:rPr lang="en-US" sz="900" dirty="0">
                <a:solidFill>
                  <a:srgbClr val="006600"/>
                </a:solidFill>
              </a:rPr>
              <a:t>Unaccredited Training Partners</a:t>
            </a:r>
            <a:br>
              <a:rPr lang="en-US" sz="900" dirty="0">
                <a:solidFill>
                  <a:srgbClr val="006600"/>
                </a:solidFill>
              </a:rPr>
            </a:br>
            <a:r>
              <a:rPr lang="en-US" sz="900" dirty="0">
                <a:solidFill>
                  <a:srgbClr val="006600"/>
                </a:solidFill>
              </a:rPr>
              <a:t>(World Impact, YWAM, VIU, etc.)</a:t>
            </a:r>
          </a:p>
        </p:txBody>
      </p:sp>
      <p:sp>
        <p:nvSpPr>
          <p:cNvPr id="126" name="Rectangle 125"/>
          <p:cNvSpPr/>
          <p:nvPr>
            <p:custDataLst>
              <p:tags r:id="rId7"/>
            </p:custDataLst>
          </p:nvPr>
        </p:nvSpPr>
        <p:spPr>
          <a:xfrm>
            <a:off x="7428566" y="2827649"/>
            <a:ext cx="1429998"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 tIns="45720" rIns="9144" rtlCol="0" anchor="ctr"/>
          <a:lstStyle/>
          <a:p>
            <a:pPr algn="ctr"/>
            <a:r>
              <a:rPr lang="en-US" sz="900">
                <a:solidFill>
                  <a:schemeClr val="tx1"/>
                </a:solidFill>
              </a:rPr>
              <a:t>Internships, Practicum &amp; Capstone</a:t>
            </a:r>
          </a:p>
        </p:txBody>
      </p:sp>
      <p:sp>
        <p:nvSpPr>
          <p:cNvPr id="131" name="Rectangle 130"/>
          <p:cNvSpPr/>
          <p:nvPr>
            <p:custDataLst>
              <p:tags r:id="rId8"/>
            </p:custDataLst>
          </p:nvPr>
        </p:nvSpPr>
        <p:spPr>
          <a:xfrm>
            <a:off x="6054892" y="3585382"/>
            <a:ext cx="960845" cy="160220"/>
          </a:xfrm>
          <a:prstGeom prst="rect">
            <a:avLst/>
          </a:prstGeom>
          <a:no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Paid Courseware</a:t>
            </a:r>
          </a:p>
        </p:txBody>
      </p:sp>
      <p:sp>
        <p:nvSpPr>
          <p:cNvPr id="44" name="Rectangle 43"/>
          <p:cNvSpPr/>
          <p:nvPr>
            <p:custDataLst>
              <p:tags r:id="rId9"/>
            </p:custDataLst>
          </p:nvPr>
        </p:nvSpPr>
        <p:spPr>
          <a:xfrm>
            <a:off x="5512230" y="2275703"/>
            <a:ext cx="1045367"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 tIns="45720" rIns="9144" rtlCol="0" anchor="ctr"/>
          <a:lstStyle/>
          <a:p>
            <a:pPr algn="ctr"/>
            <a:r>
              <a:rPr lang="en-US" sz="900">
                <a:solidFill>
                  <a:schemeClr val="tx1"/>
                </a:solidFill>
              </a:rPr>
              <a:t>Credit Recognition</a:t>
            </a:r>
          </a:p>
        </p:txBody>
      </p:sp>
      <p:sp>
        <p:nvSpPr>
          <p:cNvPr id="45" name="Rectangle 44"/>
          <p:cNvSpPr/>
          <p:nvPr>
            <p:custDataLst>
              <p:tags r:id="rId10"/>
            </p:custDataLst>
          </p:nvPr>
        </p:nvSpPr>
        <p:spPr>
          <a:xfrm>
            <a:off x="7061310" y="3948388"/>
            <a:ext cx="1799572" cy="3742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 tIns="45720" rIns="9144" rtlCol="0" anchor="ctr"/>
          <a:lstStyle/>
          <a:p>
            <a:pPr algn="ctr"/>
            <a:r>
              <a:rPr lang="en-US" sz="900" dirty="0">
                <a:solidFill>
                  <a:srgbClr val="006600"/>
                </a:solidFill>
              </a:rPr>
              <a:t>Transformative Training &amp; Community at Local Ministry</a:t>
            </a:r>
          </a:p>
        </p:txBody>
      </p:sp>
      <p:sp>
        <p:nvSpPr>
          <p:cNvPr id="46" name="Rectangle 45"/>
          <p:cNvSpPr/>
          <p:nvPr>
            <p:custDataLst>
              <p:tags r:id="rId11"/>
            </p:custDataLst>
          </p:nvPr>
        </p:nvSpPr>
        <p:spPr>
          <a:xfrm>
            <a:off x="5828366" y="2827649"/>
            <a:ext cx="16002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 tIns="45720" rIns="9144" rtlCol="0" anchor="ctr"/>
          <a:lstStyle/>
          <a:p>
            <a:pPr algn="ctr"/>
            <a:r>
              <a:rPr lang="en-US" sz="900">
                <a:solidFill>
                  <a:schemeClr val="tx1"/>
                </a:solidFill>
              </a:rPr>
              <a:t> Integrated Program Designed in Christian Justice Worldview</a:t>
            </a:r>
          </a:p>
        </p:txBody>
      </p:sp>
      <p:sp>
        <p:nvSpPr>
          <p:cNvPr id="54" name="Rectangle 53"/>
          <p:cNvSpPr/>
          <p:nvPr>
            <p:custDataLst>
              <p:tags r:id="rId12"/>
            </p:custDataLst>
          </p:nvPr>
        </p:nvSpPr>
        <p:spPr>
          <a:xfrm>
            <a:off x="4586881" y="2827649"/>
            <a:ext cx="1243410" cy="3843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 tIns="45720" rIns="9144" rtlCol="0" anchor="ctr"/>
          <a:lstStyle/>
          <a:p>
            <a:pPr algn="ctr"/>
            <a:r>
              <a:rPr lang="en-US" sz="900">
                <a:solidFill>
                  <a:schemeClr val="tx1"/>
                </a:solidFill>
              </a:rPr>
              <a:t>Project-Based Learning</a:t>
            </a:r>
            <a:br>
              <a:rPr lang="en-US" sz="900">
                <a:solidFill>
                  <a:schemeClr val="tx1"/>
                </a:solidFill>
              </a:rPr>
            </a:br>
            <a:r>
              <a:rPr lang="en-US" sz="900">
                <a:solidFill>
                  <a:schemeClr val="tx1"/>
                </a:solidFill>
              </a:rPr>
              <a:t>&amp; Skills Courses</a:t>
            </a:r>
          </a:p>
        </p:txBody>
      </p:sp>
      <p:sp>
        <p:nvSpPr>
          <p:cNvPr id="55" name="Rectangle 54"/>
          <p:cNvSpPr/>
          <p:nvPr>
            <p:custDataLst>
              <p:tags r:id="rId13"/>
            </p:custDataLst>
          </p:nvPr>
        </p:nvSpPr>
        <p:spPr>
          <a:xfrm>
            <a:off x="7961966" y="2275702"/>
            <a:ext cx="891735" cy="3810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 tIns="45720" rIns="9144" rtlCol="0" anchor="ctr"/>
          <a:lstStyle/>
          <a:p>
            <a:pPr algn="ctr"/>
            <a:r>
              <a:rPr lang="en-US" sz="900">
                <a:solidFill>
                  <a:schemeClr val="tx1"/>
                </a:solidFill>
              </a:rPr>
              <a:t>Alternative Ordination Paths</a:t>
            </a:r>
          </a:p>
        </p:txBody>
      </p:sp>
      <p:sp>
        <p:nvSpPr>
          <p:cNvPr id="70" name="Rectangle 69"/>
          <p:cNvSpPr/>
          <p:nvPr>
            <p:custDataLst>
              <p:tags r:id="rId14"/>
            </p:custDataLst>
          </p:nvPr>
        </p:nvSpPr>
        <p:spPr>
          <a:xfrm>
            <a:off x="2477516" y="2256127"/>
            <a:ext cx="457200" cy="19727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TextBox 70"/>
          <p:cNvSpPr txBox="1"/>
          <p:nvPr>
            <p:custDataLst>
              <p:tags r:id="rId15"/>
            </p:custDataLst>
          </p:nvPr>
        </p:nvSpPr>
        <p:spPr>
          <a:xfrm>
            <a:off x="2401316" y="4282472"/>
            <a:ext cx="713657" cy="507831"/>
          </a:xfrm>
          <a:prstGeom prst="rect">
            <a:avLst/>
          </a:prstGeom>
          <a:noFill/>
        </p:spPr>
        <p:txBody>
          <a:bodyPr wrap="none" rtlCol="0">
            <a:spAutoFit/>
          </a:bodyPr>
          <a:lstStyle/>
          <a:p>
            <a:r>
              <a:rPr lang="en-US" sz="900"/>
              <a:t>Vertically </a:t>
            </a:r>
            <a:br>
              <a:rPr lang="en-US" sz="900"/>
            </a:br>
            <a:r>
              <a:rPr lang="en-US" sz="900"/>
              <a:t>Integrated</a:t>
            </a:r>
          </a:p>
          <a:p>
            <a:r>
              <a:rPr lang="en-US" sz="900"/>
              <a:t>University</a:t>
            </a:r>
          </a:p>
        </p:txBody>
      </p:sp>
      <p:sp>
        <p:nvSpPr>
          <p:cNvPr id="72" name="TextBox 71"/>
          <p:cNvSpPr txBox="1"/>
          <p:nvPr>
            <p:custDataLst>
              <p:tags r:id="rId16"/>
            </p:custDataLst>
          </p:nvPr>
        </p:nvSpPr>
        <p:spPr>
          <a:xfrm>
            <a:off x="2066462" y="1496303"/>
            <a:ext cx="2199513" cy="646331"/>
          </a:xfrm>
          <a:prstGeom prst="rect">
            <a:avLst/>
          </a:prstGeom>
          <a:noFill/>
        </p:spPr>
        <p:txBody>
          <a:bodyPr wrap="none" rtlCol="0">
            <a:spAutoFit/>
          </a:bodyPr>
          <a:lstStyle/>
          <a:p>
            <a:r>
              <a:rPr lang="en-US"/>
              <a:t>Virtually Integrated </a:t>
            </a:r>
          </a:p>
          <a:p>
            <a:r>
              <a:rPr lang="en-US"/>
              <a:t>University</a:t>
            </a:r>
          </a:p>
        </p:txBody>
      </p:sp>
      <p:sp>
        <p:nvSpPr>
          <p:cNvPr id="73" name="Right Arrow 72"/>
          <p:cNvSpPr/>
          <p:nvPr>
            <p:custDataLst>
              <p:tags r:id="rId17"/>
            </p:custDataLst>
          </p:nvPr>
        </p:nvSpPr>
        <p:spPr>
          <a:xfrm>
            <a:off x="4063283" y="1753970"/>
            <a:ext cx="382252" cy="394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Rectangle 74"/>
          <p:cNvSpPr/>
          <p:nvPr>
            <p:custDataLst>
              <p:tags r:id="rId18"/>
            </p:custDataLst>
          </p:nvPr>
        </p:nvSpPr>
        <p:spPr>
          <a:xfrm>
            <a:off x="4523052" y="2142634"/>
            <a:ext cx="4378325" cy="1678283"/>
          </a:xfrm>
          <a:prstGeom prst="rect">
            <a:avLst/>
          </a:prstGeom>
          <a:no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TextBox 55"/>
          <p:cNvSpPr txBox="1"/>
          <p:nvPr>
            <p:custDataLst>
              <p:tags r:id="rId19"/>
            </p:custDataLst>
          </p:nvPr>
        </p:nvSpPr>
        <p:spPr>
          <a:xfrm>
            <a:off x="4550260" y="1753971"/>
            <a:ext cx="3011017" cy="369332"/>
          </a:xfrm>
          <a:prstGeom prst="rect">
            <a:avLst/>
          </a:prstGeom>
          <a:noFill/>
        </p:spPr>
        <p:txBody>
          <a:bodyPr wrap="none" rtlCol="0">
            <a:spAutoFit/>
          </a:bodyPr>
          <a:lstStyle/>
          <a:p>
            <a:r>
              <a:rPr lang="en-US" dirty="0"/>
              <a:t>CVU is a Modular University</a:t>
            </a:r>
          </a:p>
        </p:txBody>
      </p:sp>
      <p:pic>
        <p:nvPicPr>
          <p:cNvPr id="1026" name="Picture 2" descr="Image result for affective cognitive psychomotor"/>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l="39127" t="24011" r="39705" b="20768"/>
          <a:stretch/>
        </p:blipFill>
        <p:spPr bwMode="auto">
          <a:xfrm>
            <a:off x="3025882" y="3847497"/>
            <a:ext cx="564341" cy="56434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Image result for affective cognitive psychomotor"/>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l="62941" t="24011" r="13244" b="20768"/>
          <a:stretch/>
        </p:blipFill>
        <p:spPr bwMode="auto">
          <a:xfrm>
            <a:off x="2968561" y="2696196"/>
            <a:ext cx="600529" cy="53380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Image result for affective cognitive psychomotor"/>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l="15312" t="24011" r="66165" b="20768"/>
          <a:stretch/>
        </p:blipFill>
        <p:spPr bwMode="auto">
          <a:xfrm>
            <a:off x="3054234" y="3277465"/>
            <a:ext cx="466726" cy="5334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diploma logo orange"/>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098472" y="2100385"/>
            <a:ext cx="445844" cy="4458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13646" y="2509629"/>
            <a:ext cx="506870" cy="176972"/>
          </a:xfrm>
          <a:prstGeom prst="rect">
            <a:avLst/>
          </a:prstGeom>
        </p:spPr>
        <p:txBody>
          <a:bodyPr wrap="none">
            <a:spAutoFit/>
          </a:bodyPr>
          <a:lstStyle/>
          <a:p>
            <a:r>
              <a:rPr lang="en-US" sz="550" b="1">
                <a:latin typeface="Arial Black" panose="020B0A04020102020204" pitchFamily="34" charset="0"/>
              </a:rPr>
              <a:t>DEGREE</a:t>
            </a:r>
          </a:p>
        </p:txBody>
      </p:sp>
      <p:sp>
        <p:nvSpPr>
          <p:cNvPr id="52" name="Rectangle 51">
            <a:extLst>
              <a:ext uri="{FF2B5EF4-FFF2-40B4-BE49-F238E27FC236}">
                <a16:creationId xmlns:a16="http://schemas.microsoft.com/office/drawing/2014/main" id="{F333A85B-0FB5-4648-A634-514A54F39CA3}"/>
              </a:ext>
            </a:extLst>
          </p:cNvPr>
          <p:cNvSpPr/>
          <p:nvPr>
            <p:custDataLst>
              <p:tags r:id="rId20"/>
            </p:custDataLst>
          </p:nvPr>
        </p:nvSpPr>
        <p:spPr>
          <a:xfrm>
            <a:off x="4589434" y="3950536"/>
            <a:ext cx="1056342" cy="3749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 tIns="45720" rIns="9144" rtlCol="0" anchor="ctr"/>
          <a:lstStyle/>
          <a:p>
            <a:pPr algn="ctr"/>
            <a:r>
              <a:rPr lang="en-US" sz="900">
                <a:solidFill>
                  <a:srgbClr val="006600"/>
                </a:solidFill>
              </a:rPr>
              <a:t>Staff Community at</a:t>
            </a:r>
            <a:br>
              <a:rPr lang="en-US" sz="900">
                <a:solidFill>
                  <a:srgbClr val="006600"/>
                </a:solidFill>
              </a:rPr>
            </a:br>
            <a:r>
              <a:rPr lang="en-US" sz="900">
                <a:solidFill>
                  <a:srgbClr val="006600"/>
                </a:solidFill>
              </a:rPr>
              <a:t>Ministry Partners</a:t>
            </a:r>
          </a:p>
        </p:txBody>
      </p:sp>
      <p:sp>
        <p:nvSpPr>
          <p:cNvPr id="57" name="Rectangle 56">
            <a:extLst>
              <a:ext uri="{FF2B5EF4-FFF2-40B4-BE49-F238E27FC236}">
                <a16:creationId xmlns:a16="http://schemas.microsoft.com/office/drawing/2014/main" id="{0AC04C2B-341A-41C6-96C4-0C2DFABFFB21}"/>
              </a:ext>
            </a:extLst>
          </p:cNvPr>
          <p:cNvSpPr/>
          <p:nvPr>
            <p:custDataLst>
              <p:tags r:id="rId21"/>
            </p:custDataLst>
          </p:nvPr>
        </p:nvSpPr>
        <p:spPr>
          <a:xfrm>
            <a:off x="5631224" y="3948448"/>
            <a:ext cx="1426630" cy="3739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 tIns="45720" rIns="9144" rtlCol="0" anchor="ctr"/>
          <a:lstStyle/>
          <a:p>
            <a:pPr algn="ctr"/>
            <a:r>
              <a:rPr lang="en-US" sz="900" dirty="0">
                <a:solidFill>
                  <a:srgbClr val="006600"/>
                </a:solidFill>
              </a:rPr>
              <a:t>Internships &amp; </a:t>
            </a:r>
            <a:br>
              <a:rPr lang="en-US" sz="900" dirty="0">
                <a:solidFill>
                  <a:srgbClr val="006600"/>
                </a:solidFill>
              </a:rPr>
            </a:br>
            <a:r>
              <a:rPr lang="en-US" sz="900" dirty="0">
                <a:solidFill>
                  <a:srgbClr val="006600"/>
                </a:solidFill>
              </a:rPr>
              <a:t>Immersions (YWAM)</a:t>
            </a:r>
          </a:p>
        </p:txBody>
      </p:sp>
      <p:sp>
        <p:nvSpPr>
          <p:cNvPr id="43" name="Rectangle 42">
            <a:extLst>
              <a:ext uri="{FF2B5EF4-FFF2-40B4-BE49-F238E27FC236}">
                <a16:creationId xmlns:a16="http://schemas.microsoft.com/office/drawing/2014/main" id="{6B20C455-128F-412E-98DF-BD9E2A381DE5}"/>
              </a:ext>
            </a:extLst>
          </p:cNvPr>
          <p:cNvSpPr/>
          <p:nvPr>
            <p:custDataLst>
              <p:tags r:id="rId22"/>
            </p:custDataLst>
          </p:nvPr>
        </p:nvSpPr>
        <p:spPr>
          <a:xfrm>
            <a:off x="3519616" y="2123303"/>
            <a:ext cx="1115684" cy="2292935"/>
          </a:xfrm>
          <a:prstGeom prst="rect">
            <a:avLst/>
          </a:prstGeom>
        </p:spPr>
        <p:txBody>
          <a:bodyPr wrap="square">
            <a:spAutoFit/>
          </a:bodyPr>
          <a:lstStyle/>
          <a:p>
            <a:r>
              <a:rPr lang="en-US" sz="1050"/>
              <a:t>Access to</a:t>
            </a:r>
          </a:p>
          <a:p>
            <a:r>
              <a:rPr lang="en-US" sz="1050"/>
              <a:t>Opportunity</a:t>
            </a:r>
          </a:p>
          <a:p>
            <a:endParaRPr lang="en-US" sz="500"/>
          </a:p>
          <a:p>
            <a:endParaRPr lang="en-US" sz="500"/>
          </a:p>
          <a:p>
            <a:endParaRPr lang="en-US" sz="500"/>
          </a:p>
          <a:p>
            <a:endParaRPr lang="en-US" sz="100"/>
          </a:p>
          <a:p>
            <a:r>
              <a:rPr lang="en-US" sz="1050"/>
              <a:t>Metacognition</a:t>
            </a:r>
          </a:p>
          <a:p>
            <a:r>
              <a:rPr lang="en-US" sz="1050"/>
              <a:t>&amp; Skills</a:t>
            </a:r>
          </a:p>
          <a:p>
            <a:r>
              <a:rPr lang="en-US" sz="700"/>
              <a:t>(</a:t>
            </a:r>
            <a:r>
              <a:rPr lang="en-US" sz="700" b="1"/>
              <a:t>practical synthesis)</a:t>
            </a:r>
            <a:endParaRPr lang="en-US" sz="7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endParaRPr lang="en-US" sz="100"/>
          </a:p>
          <a:p>
            <a:r>
              <a:rPr lang="en-US" sz="1050"/>
              <a:t>Knowledge &amp; </a:t>
            </a:r>
            <a:br>
              <a:rPr lang="en-US" sz="1050"/>
            </a:br>
            <a:r>
              <a:rPr lang="en-US" sz="1050"/>
              <a:t>Content</a:t>
            </a:r>
            <a:endParaRPr lang="en-US" sz="300"/>
          </a:p>
          <a:p>
            <a:br>
              <a:rPr lang="en-US" sz="300"/>
            </a:br>
            <a:br>
              <a:rPr lang="en-US" sz="300"/>
            </a:br>
            <a:endParaRPr lang="en-US" sz="300"/>
          </a:p>
          <a:p>
            <a:br>
              <a:rPr lang="en-US" sz="300"/>
            </a:br>
            <a:endParaRPr lang="en-US" sz="300"/>
          </a:p>
          <a:p>
            <a:r>
              <a:rPr lang="en-US" sz="1050"/>
              <a:t>Transformative</a:t>
            </a:r>
          </a:p>
          <a:p>
            <a:r>
              <a:rPr lang="en-US" sz="1050"/>
              <a:t>Experience</a:t>
            </a:r>
            <a:br>
              <a:rPr lang="en-US" sz="900"/>
            </a:br>
            <a:r>
              <a:rPr lang="en-US" sz="700"/>
              <a:t>(primarily </a:t>
            </a:r>
            <a:r>
              <a:rPr lang="en-US" sz="700" b="1"/>
              <a:t>affective</a:t>
            </a:r>
            <a:r>
              <a:rPr lang="en-US" sz="700"/>
              <a:t>)</a:t>
            </a:r>
            <a:endParaRPr lang="en-US" sz="400"/>
          </a:p>
          <a:p>
            <a:endParaRPr lang="en-US" sz="300"/>
          </a:p>
        </p:txBody>
      </p:sp>
      <p:sp>
        <p:nvSpPr>
          <p:cNvPr id="2" name="Title 1">
            <a:extLst>
              <a:ext uri="{FF2B5EF4-FFF2-40B4-BE49-F238E27FC236}">
                <a16:creationId xmlns:a16="http://schemas.microsoft.com/office/drawing/2014/main" id="{8C391C4F-9140-2756-DE10-EB6FF3D0A8BA}"/>
              </a:ext>
            </a:extLst>
          </p:cNvPr>
          <p:cNvSpPr>
            <a:spLocks noGrp="1"/>
          </p:cNvSpPr>
          <p:nvPr>
            <p:ph type="title"/>
          </p:nvPr>
        </p:nvSpPr>
        <p:spPr/>
        <p:txBody>
          <a:bodyPr/>
          <a:lstStyle/>
          <a:p>
            <a:r>
              <a:rPr lang="en-US" dirty="0"/>
              <a:t>CVU’s Modular (</a:t>
            </a:r>
            <a:r>
              <a:rPr lang="en-US" dirty="0" err="1"/>
              <a:t>Unbunding</a:t>
            </a:r>
            <a:r>
              <a:rPr lang="en-US" dirty="0"/>
              <a:t> &amp; </a:t>
            </a:r>
            <a:r>
              <a:rPr lang="en-US" dirty="0" err="1"/>
              <a:t>Rebunding</a:t>
            </a:r>
            <a:r>
              <a:rPr lang="en-US" dirty="0"/>
              <a:t>) Educational Strategy</a:t>
            </a:r>
          </a:p>
        </p:txBody>
      </p:sp>
      <p:sp>
        <p:nvSpPr>
          <p:cNvPr id="4" name="Right Brace 3">
            <a:extLst>
              <a:ext uri="{FF2B5EF4-FFF2-40B4-BE49-F238E27FC236}">
                <a16:creationId xmlns:a16="http://schemas.microsoft.com/office/drawing/2014/main" id="{A3C5F1BF-5288-E734-D93D-4A2A5A8148E6}"/>
              </a:ext>
            </a:extLst>
          </p:cNvPr>
          <p:cNvSpPr/>
          <p:nvPr/>
        </p:nvSpPr>
        <p:spPr>
          <a:xfrm>
            <a:off x="9016902" y="2120554"/>
            <a:ext cx="267788" cy="17627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D9E58649-823E-2CD9-B7FE-F8F8BB11372D}"/>
              </a:ext>
            </a:extLst>
          </p:cNvPr>
          <p:cNvSpPr txBox="1"/>
          <p:nvPr/>
        </p:nvSpPr>
        <p:spPr>
          <a:xfrm>
            <a:off x="9284690" y="2696196"/>
            <a:ext cx="1295868" cy="738664"/>
          </a:xfrm>
          <a:prstGeom prst="rect">
            <a:avLst/>
          </a:prstGeom>
          <a:noFill/>
        </p:spPr>
        <p:txBody>
          <a:bodyPr wrap="none" rtlCol="0">
            <a:spAutoFit/>
          </a:bodyPr>
          <a:lstStyle/>
          <a:p>
            <a:r>
              <a:rPr lang="en-US" sz="1400" b="1" dirty="0">
                <a:solidFill>
                  <a:srgbClr val="FF0000"/>
                </a:solidFill>
              </a:rPr>
              <a:t>Unbundled </a:t>
            </a:r>
          </a:p>
          <a:p>
            <a:r>
              <a:rPr lang="en-US" sz="1400" b="1" dirty="0">
                <a:solidFill>
                  <a:srgbClr val="FF0000"/>
                </a:solidFill>
              </a:rPr>
              <a:t>&amp; Rebundled</a:t>
            </a:r>
            <a:br>
              <a:rPr lang="en-US" sz="1400" b="1" dirty="0">
                <a:solidFill>
                  <a:srgbClr val="FF0000"/>
                </a:solidFill>
              </a:rPr>
            </a:br>
            <a:r>
              <a:rPr lang="en-US" sz="1400" b="1" dirty="0">
                <a:solidFill>
                  <a:srgbClr val="FF0000"/>
                </a:solidFill>
              </a:rPr>
              <a:t>by CVU</a:t>
            </a:r>
          </a:p>
        </p:txBody>
      </p:sp>
      <p:sp>
        <p:nvSpPr>
          <p:cNvPr id="6" name="TextBox 5">
            <a:extLst>
              <a:ext uri="{FF2B5EF4-FFF2-40B4-BE49-F238E27FC236}">
                <a16:creationId xmlns:a16="http://schemas.microsoft.com/office/drawing/2014/main" id="{4479D57B-F5FD-1B28-2DC6-2AC7BDA7C12D}"/>
              </a:ext>
            </a:extLst>
          </p:cNvPr>
          <p:cNvSpPr txBox="1"/>
          <p:nvPr/>
        </p:nvSpPr>
        <p:spPr>
          <a:xfrm>
            <a:off x="9324351" y="3684587"/>
            <a:ext cx="1175322" cy="892552"/>
          </a:xfrm>
          <a:prstGeom prst="rect">
            <a:avLst/>
          </a:prstGeom>
          <a:noFill/>
        </p:spPr>
        <p:txBody>
          <a:bodyPr wrap="none" rtlCol="0">
            <a:spAutoFit/>
          </a:bodyPr>
          <a:lstStyle/>
          <a:p>
            <a:r>
              <a:rPr lang="en-US" sz="1200" b="1" dirty="0">
                <a:solidFill>
                  <a:srgbClr val="006600"/>
                </a:solidFill>
              </a:rPr>
              <a:t>Provided</a:t>
            </a:r>
            <a:r>
              <a:rPr lang="en-US" sz="2400" b="1" dirty="0">
                <a:solidFill>
                  <a:srgbClr val="FF0000"/>
                </a:solidFill>
              </a:rPr>
              <a:t> </a:t>
            </a:r>
            <a:br>
              <a:rPr lang="en-US" sz="2400" b="1" dirty="0">
                <a:solidFill>
                  <a:srgbClr val="FF0000"/>
                </a:solidFill>
              </a:rPr>
            </a:br>
            <a:r>
              <a:rPr lang="en-US" sz="1200" b="1" dirty="0">
                <a:solidFill>
                  <a:srgbClr val="006600"/>
                </a:solidFill>
              </a:rPr>
              <a:t>by Partners</a:t>
            </a:r>
          </a:p>
          <a:p>
            <a:r>
              <a:rPr lang="en-US" sz="800" dirty="0">
                <a:solidFill>
                  <a:srgbClr val="006600"/>
                </a:solidFill>
              </a:rPr>
              <a:t>(80% of CVU students</a:t>
            </a:r>
          </a:p>
          <a:p>
            <a:r>
              <a:rPr lang="en-US" sz="800" dirty="0">
                <a:solidFill>
                  <a:srgbClr val="006600"/>
                </a:solidFill>
              </a:rPr>
              <a:t>come from partners)</a:t>
            </a:r>
          </a:p>
        </p:txBody>
      </p:sp>
      <p:sp>
        <p:nvSpPr>
          <p:cNvPr id="7" name="Arrow: Left 6">
            <a:extLst>
              <a:ext uri="{FF2B5EF4-FFF2-40B4-BE49-F238E27FC236}">
                <a16:creationId xmlns:a16="http://schemas.microsoft.com/office/drawing/2014/main" id="{4073D905-1889-118E-C2B7-B846E68846DA}"/>
              </a:ext>
            </a:extLst>
          </p:cNvPr>
          <p:cNvSpPr/>
          <p:nvPr/>
        </p:nvSpPr>
        <p:spPr>
          <a:xfrm>
            <a:off x="9016902" y="3981043"/>
            <a:ext cx="267788" cy="24784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100E781-8E44-21D5-4631-1DB1CEAF85E0}"/>
              </a:ext>
            </a:extLst>
          </p:cNvPr>
          <p:cNvSpPr txBox="1"/>
          <p:nvPr/>
        </p:nvSpPr>
        <p:spPr>
          <a:xfrm>
            <a:off x="1782063" y="541297"/>
            <a:ext cx="8173071" cy="400110"/>
          </a:xfrm>
          <a:prstGeom prst="rect">
            <a:avLst/>
          </a:prstGeom>
          <a:noFill/>
        </p:spPr>
        <p:txBody>
          <a:bodyPr wrap="none" rtlCol="0">
            <a:spAutoFit/>
          </a:bodyPr>
          <a:lstStyle/>
          <a:p>
            <a:r>
              <a:rPr lang="en-US" sz="2000" b="1" dirty="0"/>
              <a:t>Transformative Experience is Unbundled and Provided by Partners</a:t>
            </a:r>
          </a:p>
        </p:txBody>
      </p:sp>
      <p:sp>
        <p:nvSpPr>
          <p:cNvPr id="9" name="TextBox 8">
            <a:extLst>
              <a:ext uri="{FF2B5EF4-FFF2-40B4-BE49-F238E27FC236}">
                <a16:creationId xmlns:a16="http://schemas.microsoft.com/office/drawing/2014/main" id="{CAA08190-DC0F-25EA-E918-C9C24049DF3C}"/>
              </a:ext>
            </a:extLst>
          </p:cNvPr>
          <p:cNvSpPr txBox="1"/>
          <p:nvPr/>
        </p:nvSpPr>
        <p:spPr>
          <a:xfrm>
            <a:off x="2838409" y="5342832"/>
            <a:ext cx="5936818" cy="707886"/>
          </a:xfrm>
          <a:prstGeom prst="rect">
            <a:avLst/>
          </a:prstGeom>
          <a:noFill/>
        </p:spPr>
        <p:txBody>
          <a:bodyPr wrap="none" rtlCol="0">
            <a:spAutoFit/>
          </a:bodyPr>
          <a:lstStyle/>
          <a:p>
            <a:pPr algn="ctr"/>
            <a:r>
              <a:rPr lang="en-US" sz="2000" b="1" dirty="0">
                <a:solidFill>
                  <a:srgbClr val="FF0000"/>
                </a:solidFill>
              </a:rPr>
              <a:t>The Challenge is the Integration is not Seamless</a:t>
            </a:r>
          </a:p>
          <a:p>
            <a:pPr algn="ctr"/>
            <a:r>
              <a:rPr lang="en-US" sz="2000" dirty="0">
                <a:solidFill>
                  <a:srgbClr val="FF0000"/>
                </a:solidFill>
              </a:rPr>
              <a:t>(like pre-plug and play computers)</a:t>
            </a:r>
          </a:p>
        </p:txBody>
      </p:sp>
    </p:spTree>
    <p:custDataLst>
      <p:tags r:id="rId1"/>
    </p:custDataLst>
    <p:extLst>
      <p:ext uri="{BB962C8B-B14F-4D97-AF65-F5344CB8AC3E}">
        <p14:creationId xmlns:p14="http://schemas.microsoft.com/office/powerpoint/2010/main" val="141333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13" grpId="0" animBg="1"/>
      <p:bldP spid="121" grpId="0" animBg="1"/>
      <p:bldP spid="122" grpId="0" animBg="1"/>
      <p:bldP spid="124" grpId="0" animBg="1"/>
      <p:bldP spid="126" grpId="0" animBg="1"/>
      <p:bldP spid="131" grpId="0" animBg="1"/>
      <p:bldP spid="44" grpId="0" animBg="1"/>
      <p:bldP spid="45" grpId="0" animBg="1"/>
      <p:bldP spid="46" grpId="0" animBg="1"/>
      <p:bldP spid="54" grpId="0" animBg="1"/>
      <p:bldP spid="55" grpId="0" animBg="1"/>
      <p:bldP spid="73" grpId="0" animBg="1"/>
      <p:bldP spid="75" grpId="0" animBg="1"/>
      <p:bldP spid="56" grpId="0"/>
      <p:bldP spid="52" grpId="0" animBg="1"/>
      <p:bldP spid="57" grpId="0" animBg="1"/>
      <p:bldP spid="4" grpId="0" animBg="1"/>
      <p:bldP spid="5" grpId="0"/>
      <p:bldP spid="6" grpId="0"/>
      <p:bldP spid="7"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E0B64-5869-7D50-F86F-98646A63E07E}"/>
              </a:ext>
            </a:extLst>
          </p:cNvPr>
          <p:cNvSpPr>
            <a:spLocks noGrp="1"/>
          </p:cNvSpPr>
          <p:nvPr>
            <p:ph type="title"/>
          </p:nvPr>
        </p:nvSpPr>
        <p:spPr/>
        <p:txBody>
          <a:bodyPr/>
          <a:lstStyle/>
          <a:p>
            <a:r>
              <a:rPr lang="en-US" dirty="0"/>
              <a:t>Steps for Credit Recognition with CVU</a:t>
            </a:r>
          </a:p>
        </p:txBody>
      </p:sp>
      <p:sp>
        <p:nvSpPr>
          <p:cNvPr id="3" name="Content Placeholder 2">
            <a:extLst>
              <a:ext uri="{FF2B5EF4-FFF2-40B4-BE49-F238E27FC236}">
                <a16:creationId xmlns:a16="http://schemas.microsoft.com/office/drawing/2014/main" id="{E0F8EFE7-C373-8210-BB20-F57915B51505}"/>
              </a:ext>
            </a:extLst>
          </p:cNvPr>
          <p:cNvSpPr>
            <a:spLocks noGrp="1"/>
          </p:cNvSpPr>
          <p:nvPr>
            <p:ph sz="quarter" idx="10"/>
          </p:nvPr>
        </p:nvSpPr>
        <p:spPr/>
        <p:txBody>
          <a:bodyPr/>
          <a:lstStyle/>
          <a:p>
            <a:pPr marL="514350" indent="-514350">
              <a:buFont typeface="+mj-lt"/>
              <a:buAutoNum type="arabicPeriod"/>
            </a:pPr>
            <a:r>
              <a:rPr lang="en-US" dirty="0"/>
              <a:t>Have a basic syllabus with course/module outcomes</a:t>
            </a:r>
          </a:p>
          <a:p>
            <a:pPr marL="514350" indent="-514350">
              <a:buFont typeface="+mj-lt"/>
              <a:buAutoNum type="arabicPeriod"/>
            </a:pPr>
            <a:r>
              <a:rPr lang="en-US" dirty="0"/>
              <a:t>Have some form of assessment (final paper, quizzes, etc.) with at least a pass/fail review</a:t>
            </a:r>
          </a:p>
          <a:p>
            <a:pPr marL="514350" indent="-514350">
              <a:buFont typeface="+mj-lt"/>
              <a:buAutoNum type="arabicPeriod"/>
            </a:pPr>
            <a:r>
              <a:rPr lang="en-US" dirty="0"/>
              <a:t>Be able to calculate total training hours (40-45 hours of activity per credit)</a:t>
            </a:r>
          </a:p>
          <a:p>
            <a:pPr lvl="1"/>
            <a:r>
              <a:rPr lang="en-US" dirty="0"/>
              <a:t>Reading is typically 1 hour per 25 pages</a:t>
            </a:r>
          </a:p>
          <a:p>
            <a:pPr marL="514350" indent="-514350">
              <a:buFont typeface="+mj-lt"/>
              <a:buAutoNum type="arabicPeriod"/>
            </a:pPr>
            <a:r>
              <a:rPr lang="en-US" dirty="0"/>
              <a:t>Ability to provide a “transcript” or some record of completion</a:t>
            </a:r>
          </a:p>
          <a:p>
            <a:pPr lvl="1"/>
            <a:endParaRPr lang="en-US" dirty="0"/>
          </a:p>
          <a:p>
            <a:r>
              <a:rPr lang="en-US" dirty="0"/>
              <a:t>Strategy: offer two versions of coaching, immersion, intensive, course</a:t>
            </a:r>
          </a:p>
          <a:p>
            <a:pPr lvl="1"/>
            <a:r>
              <a:rPr lang="en-US" dirty="0"/>
              <a:t>Non-credit: primarily just relational interaction</a:t>
            </a:r>
          </a:p>
          <a:p>
            <a:pPr lvl="1"/>
            <a:r>
              <a:rPr lang="en-US" b="1" dirty="0"/>
              <a:t>Credit: add reading 1-3 books and writing 1-3 papers for review</a:t>
            </a:r>
          </a:p>
          <a:p>
            <a:r>
              <a:rPr lang="en-US" dirty="0"/>
              <a:t>CVU process: </a:t>
            </a:r>
            <a:r>
              <a:rPr lang="en-US" dirty="0">
                <a:hlinkClick r:id="rId2"/>
              </a:rPr>
              <a:t>Nontraditional Credit Evaluation Worksheet</a:t>
            </a:r>
            <a:endParaRPr lang="en-US" dirty="0"/>
          </a:p>
        </p:txBody>
      </p:sp>
    </p:spTree>
    <p:extLst>
      <p:ext uri="{BB962C8B-B14F-4D97-AF65-F5344CB8AC3E}">
        <p14:creationId xmlns:p14="http://schemas.microsoft.com/office/powerpoint/2010/main" val="3759978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descr="A sunset over a body of water&#10;&#10;Description automatically generated">
            <a:extLst>
              <a:ext uri="{FF2B5EF4-FFF2-40B4-BE49-F238E27FC236}">
                <a16:creationId xmlns:a16="http://schemas.microsoft.com/office/drawing/2014/main" id="{4469D45C-3B11-47CD-B796-2F000FC3AF39}"/>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
            <a:ext cx="12231836" cy="6877050"/>
          </a:xfrm>
          <a:prstGeom prst="rect">
            <a:avLst/>
          </a:prstGeom>
        </p:spPr>
      </p:pic>
      <p:pic>
        <p:nvPicPr>
          <p:cNvPr id="5" name="Content Placeholder 4" descr="A sunset over a body of water&#10;&#10;Description automatically generated">
            <a:extLst>
              <a:ext uri="{FF2B5EF4-FFF2-40B4-BE49-F238E27FC236}">
                <a16:creationId xmlns:a16="http://schemas.microsoft.com/office/drawing/2014/main" id="{3BDF6348-4B70-4A4A-A005-D4F312E2AB26}"/>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9688" y="-42863"/>
            <a:ext cx="12231688" cy="6877051"/>
          </a:xfrm>
        </p:spPr>
      </p:pic>
      <p:sp>
        <p:nvSpPr>
          <p:cNvPr id="6" name="TextBox 5">
            <a:extLst>
              <a:ext uri="{FF2B5EF4-FFF2-40B4-BE49-F238E27FC236}">
                <a16:creationId xmlns:a16="http://schemas.microsoft.com/office/drawing/2014/main" id="{E9532CC7-FA13-4C47-B567-4CDD91F2CB05}"/>
              </a:ext>
            </a:extLst>
          </p:cNvPr>
          <p:cNvSpPr txBox="1"/>
          <p:nvPr/>
        </p:nvSpPr>
        <p:spPr>
          <a:xfrm>
            <a:off x="990600" y="1752600"/>
            <a:ext cx="3378617" cy="1015663"/>
          </a:xfrm>
          <a:prstGeom prst="rect">
            <a:avLst/>
          </a:prstGeom>
          <a:noFill/>
        </p:spPr>
        <p:txBody>
          <a:bodyPr wrap="none" rtlCol="0">
            <a:spAutoFit/>
          </a:bodyPr>
          <a:lstStyle/>
          <a:p>
            <a:r>
              <a:rPr lang="en-US" sz="2000" b="1" dirty="0">
                <a:solidFill>
                  <a:schemeClr val="bg1"/>
                </a:solidFill>
              </a:rPr>
              <a:t>Culture of Those We Serve</a:t>
            </a:r>
          </a:p>
          <a:p>
            <a:pPr marL="342900" indent="-342900">
              <a:buFont typeface="Arial" panose="020B0604020202020204" pitchFamily="34" charset="0"/>
              <a:buChar char="•"/>
            </a:pPr>
            <a:r>
              <a:rPr lang="en-US" sz="2000" dirty="0">
                <a:solidFill>
                  <a:schemeClr val="bg1"/>
                </a:solidFill>
              </a:rPr>
              <a:t>Relational</a:t>
            </a:r>
          </a:p>
          <a:p>
            <a:pPr marL="342900" indent="-342900">
              <a:buFont typeface="Arial" panose="020B0604020202020204" pitchFamily="34" charset="0"/>
              <a:buChar char="•"/>
            </a:pPr>
            <a:r>
              <a:rPr lang="en-US" sz="2000" dirty="0">
                <a:solidFill>
                  <a:schemeClr val="bg1"/>
                </a:solidFill>
              </a:rPr>
              <a:t>Unstructured</a:t>
            </a:r>
          </a:p>
        </p:txBody>
      </p:sp>
      <p:sp>
        <p:nvSpPr>
          <p:cNvPr id="7" name="TextBox 6">
            <a:extLst>
              <a:ext uri="{FF2B5EF4-FFF2-40B4-BE49-F238E27FC236}">
                <a16:creationId xmlns:a16="http://schemas.microsoft.com/office/drawing/2014/main" id="{01ACF74A-5AD2-4342-A13A-7AF54004FA2B}"/>
              </a:ext>
            </a:extLst>
          </p:cNvPr>
          <p:cNvSpPr txBox="1"/>
          <p:nvPr/>
        </p:nvSpPr>
        <p:spPr>
          <a:xfrm>
            <a:off x="9067800" y="5486400"/>
            <a:ext cx="2437462" cy="954107"/>
          </a:xfrm>
          <a:prstGeom prst="rect">
            <a:avLst/>
          </a:prstGeom>
          <a:noFill/>
        </p:spPr>
        <p:txBody>
          <a:bodyPr wrap="none" rtlCol="0">
            <a:spAutoFit/>
          </a:bodyPr>
          <a:lstStyle/>
          <a:p>
            <a:r>
              <a:rPr lang="en-US" sz="2000" b="1" dirty="0">
                <a:solidFill>
                  <a:schemeClr val="bg1"/>
                </a:solidFill>
              </a:rPr>
              <a:t>Credit Recognition</a:t>
            </a:r>
          </a:p>
          <a:p>
            <a:pPr marL="285750" indent="-285750">
              <a:buFont typeface="Arial" panose="020B0604020202020204" pitchFamily="34" charset="0"/>
              <a:buChar char="•"/>
            </a:pPr>
            <a:r>
              <a:rPr lang="en-US" dirty="0">
                <a:solidFill>
                  <a:schemeClr val="bg1"/>
                </a:solidFill>
              </a:rPr>
              <a:t>Structure</a:t>
            </a:r>
          </a:p>
          <a:p>
            <a:pPr marL="285750" indent="-285750">
              <a:buFont typeface="Arial" panose="020B0604020202020204" pitchFamily="34" charset="0"/>
              <a:buChar char="•"/>
            </a:pPr>
            <a:r>
              <a:rPr lang="en-US" dirty="0">
                <a:solidFill>
                  <a:schemeClr val="bg1"/>
                </a:solidFill>
              </a:rPr>
              <a:t>Documentation</a:t>
            </a:r>
          </a:p>
        </p:txBody>
      </p:sp>
      <p:cxnSp>
        <p:nvCxnSpPr>
          <p:cNvPr id="9" name="Straight Connector 8">
            <a:extLst>
              <a:ext uri="{FF2B5EF4-FFF2-40B4-BE49-F238E27FC236}">
                <a16:creationId xmlns:a16="http://schemas.microsoft.com/office/drawing/2014/main" id="{143653D6-D6F6-4716-A071-DA406D5A8504}"/>
              </a:ext>
            </a:extLst>
          </p:cNvPr>
          <p:cNvCxnSpPr>
            <a:cxnSpLocks/>
          </p:cNvCxnSpPr>
          <p:nvPr/>
        </p:nvCxnSpPr>
        <p:spPr>
          <a:xfrm>
            <a:off x="4267200" y="2743200"/>
            <a:ext cx="2590800" cy="838200"/>
          </a:xfrm>
          <a:prstGeom prst="line">
            <a:avLst/>
          </a:prstGeom>
          <a:ln w="698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193DFE0-664E-4225-879B-38EB90D1A70F}"/>
              </a:ext>
            </a:extLst>
          </p:cNvPr>
          <p:cNvSpPr txBox="1"/>
          <p:nvPr/>
        </p:nvSpPr>
        <p:spPr>
          <a:xfrm>
            <a:off x="0" y="-25986"/>
            <a:ext cx="6856492" cy="430887"/>
          </a:xfrm>
          <a:prstGeom prst="rect">
            <a:avLst/>
          </a:prstGeom>
          <a:solidFill>
            <a:schemeClr val="tx1">
              <a:alpha val="30000"/>
            </a:schemeClr>
          </a:solidFill>
        </p:spPr>
        <p:txBody>
          <a:bodyPr wrap="none" rtlCol="0">
            <a:spAutoFit/>
          </a:bodyPr>
          <a:lstStyle/>
          <a:p>
            <a:r>
              <a:rPr lang="en-US" sz="2200" dirty="0">
                <a:solidFill>
                  <a:schemeClr val="bg1"/>
                </a:solidFill>
              </a:rPr>
              <a:t>Cross-cultural Strategy: Offer Two Versions of Training</a:t>
            </a:r>
          </a:p>
        </p:txBody>
      </p:sp>
      <p:sp>
        <p:nvSpPr>
          <p:cNvPr id="3" name="TextBox 2">
            <a:extLst>
              <a:ext uri="{FF2B5EF4-FFF2-40B4-BE49-F238E27FC236}">
                <a16:creationId xmlns:a16="http://schemas.microsoft.com/office/drawing/2014/main" id="{4C5C2BE0-4473-3C11-496E-36687476F77D}"/>
              </a:ext>
            </a:extLst>
          </p:cNvPr>
          <p:cNvSpPr txBox="1"/>
          <p:nvPr/>
        </p:nvSpPr>
        <p:spPr>
          <a:xfrm>
            <a:off x="3153124" y="2690353"/>
            <a:ext cx="2534476" cy="707886"/>
          </a:xfrm>
          <a:prstGeom prst="rect">
            <a:avLst/>
          </a:prstGeom>
          <a:noFill/>
        </p:spPr>
        <p:txBody>
          <a:bodyPr wrap="none" rtlCol="0">
            <a:spAutoFit/>
          </a:bodyPr>
          <a:lstStyle/>
          <a:p>
            <a:r>
              <a:rPr lang="en-US" sz="2000" b="1" dirty="0">
                <a:solidFill>
                  <a:schemeClr val="bg1"/>
                </a:solidFill>
              </a:rPr>
              <a:t>Non-credit Version </a:t>
            </a:r>
          </a:p>
          <a:p>
            <a:r>
              <a:rPr lang="en-US" sz="2000" b="1" dirty="0">
                <a:solidFill>
                  <a:schemeClr val="bg1"/>
                </a:solidFill>
              </a:rPr>
              <a:t>of Training</a:t>
            </a:r>
          </a:p>
        </p:txBody>
      </p:sp>
      <p:sp>
        <p:nvSpPr>
          <p:cNvPr id="4" name="TextBox 3">
            <a:extLst>
              <a:ext uri="{FF2B5EF4-FFF2-40B4-BE49-F238E27FC236}">
                <a16:creationId xmlns:a16="http://schemas.microsoft.com/office/drawing/2014/main" id="{9A81AE3F-AF4D-DF66-B562-7D4E836D0101}"/>
              </a:ext>
            </a:extLst>
          </p:cNvPr>
          <p:cNvSpPr txBox="1"/>
          <p:nvPr/>
        </p:nvSpPr>
        <p:spPr>
          <a:xfrm>
            <a:off x="6858000" y="4183277"/>
            <a:ext cx="1882054" cy="707886"/>
          </a:xfrm>
          <a:prstGeom prst="rect">
            <a:avLst/>
          </a:prstGeom>
          <a:noFill/>
        </p:spPr>
        <p:txBody>
          <a:bodyPr wrap="none" rtlCol="0">
            <a:spAutoFit/>
          </a:bodyPr>
          <a:lstStyle/>
          <a:p>
            <a:r>
              <a:rPr lang="en-US" sz="2000" b="1" dirty="0">
                <a:solidFill>
                  <a:schemeClr val="bg1"/>
                </a:solidFill>
              </a:rPr>
              <a:t>Credit Version</a:t>
            </a:r>
          </a:p>
          <a:p>
            <a:r>
              <a:rPr lang="en-US" sz="2000" b="1" dirty="0">
                <a:solidFill>
                  <a:schemeClr val="bg1"/>
                </a:solidFill>
              </a:rPr>
              <a:t>of Training</a:t>
            </a:r>
          </a:p>
        </p:txBody>
      </p:sp>
    </p:spTree>
    <p:extLst>
      <p:ext uri="{BB962C8B-B14F-4D97-AF65-F5344CB8AC3E}">
        <p14:creationId xmlns:p14="http://schemas.microsoft.com/office/powerpoint/2010/main" val="26484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8330D-7988-873D-78C4-A1519559A7F6}"/>
              </a:ext>
            </a:extLst>
          </p:cNvPr>
          <p:cNvSpPr>
            <a:spLocks noGrp="1"/>
          </p:cNvSpPr>
          <p:nvPr>
            <p:ph type="title"/>
          </p:nvPr>
        </p:nvSpPr>
        <p:spPr/>
        <p:txBody>
          <a:bodyPr/>
          <a:lstStyle/>
          <a:p>
            <a:r>
              <a:rPr lang="en-US" dirty="0"/>
              <a:t>Partnership Strategies to Bridge the Cultural and Capacity Divide for Credit Recognition</a:t>
            </a:r>
          </a:p>
        </p:txBody>
      </p:sp>
      <p:sp>
        <p:nvSpPr>
          <p:cNvPr id="4" name="Rectangle: Rounded Corners 3">
            <a:extLst>
              <a:ext uri="{FF2B5EF4-FFF2-40B4-BE49-F238E27FC236}">
                <a16:creationId xmlns:a16="http://schemas.microsoft.com/office/drawing/2014/main" id="{02B59D73-360A-DDA6-21F9-5ADB6B537EDF}"/>
              </a:ext>
            </a:extLst>
          </p:cNvPr>
          <p:cNvSpPr/>
          <p:nvPr/>
        </p:nvSpPr>
        <p:spPr>
          <a:xfrm>
            <a:off x="2665311" y="986140"/>
            <a:ext cx="1742303" cy="7043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dirty="0"/>
              <a:t>Medford Church</a:t>
            </a:r>
            <a:br>
              <a:rPr lang="en-US" dirty="0"/>
            </a:br>
            <a:r>
              <a:rPr lang="en-US" dirty="0"/>
              <a:t>Joy Interns</a:t>
            </a:r>
          </a:p>
        </p:txBody>
      </p:sp>
      <p:sp>
        <p:nvSpPr>
          <p:cNvPr id="5" name="Rectangle: Rounded Corners 4">
            <a:extLst>
              <a:ext uri="{FF2B5EF4-FFF2-40B4-BE49-F238E27FC236}">
                <a16:creationId xmlns:a16="http://schemas.microsoft.com/office/drawing/2014/main" id="{9360F89A-D26E-36A0-006A-39646D717F44}"/>
              </a:ext>
            </a:extLst>
          </p:cNvPr>
          <p:cNvSpPr/>
          <p:nvPr/>
        </p:nvSpPr>
        <p:spPr>
          <a:xfrm>
            <a:off x="5056346" y="986142"/>
            <a:ext cx="1742303" cy="7043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dirty="0"/>
              <a:t>Vision</a:t>
            </a:r>
            <a:br>
              <a:rPr lang="en-US" dirty="0"/>
            </a:br>
            <a:r>
              <a:rPr lang="en-US" dirty="0"/>
              <a:t>International U</a:t>
            </a:r>
          </a:p>
        </p:txBody>
      </p:sp>
      <p:sp>
        <p:nvSpPr>
          <p:cNvPr id="6" name="Rectangle: Rounded Corners 5">
            <a:extLst>
              <a:ext uri="{FF2B5EF4-FFF2-40B4-BE49-F238E27FC236}">
                <a16:creationId xmlns:a16="http://schemas.microsoft.com/office/drawing/2014/main" id="{B6E0BE6F-2115-4252-3346-6CD9F46D4674}"/>
              </a:ext>
            </a:extLst>
          </p:cNvPr>
          <p:cNvSpPr/>
          <p:nvPr/>
        </p:nvSpPr>
        <p:spPr>
          <a:xfrm>
            <a:off x="7447381" y="986141"/>
            <a:ext cx="1742303" cy="7043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dirty="0"/>
              <a:t>City Vision</a:t>
            </a:r>
            <a:br>
              <a:rPr lang="en-US" dirty="0"/>
            </a:br>
            <a:r>
              <a:rPr lang="en-US" dirty="0"/>
              <a:t>University</a:t>
            </a:r>
          </a:p>
        </p:txBody>
      </p:sp>
      <p:sp>
        <p:nvSpPr>
          <p:cNvPr id="7" name="Arrow: Right 6">
            <a:extLst>
              <a:ext uri="{FF2B5EF4-FFF2-40B4-BE49-F238E27FC236}">
                <a16:creationId xmlns:a16="http://schemas.microsoft.com/office/drawing/2014/main" id="{20384220-C3AD-D0D8-B761-3407E174B199}"/>
              </a:ext>
            </a:extLst>
          </p:cNvPr>
          <p:cNvSpPr/>
          <p:nvPr/>
        </p:nvSpPr>
        <p:spPr>
          <a:xfrm>
            <a:off x="4564136" y="1227784"/>
            <a:ext cx="389238" cy="2409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F6B60DB3-926C-0252-B5F4-FA9225D72A49}"/>
              </a:ext>
            </a:extLst>
          </p:cNvPr>
          <p:cNvSpPr/>
          <p:nvPr/>
        </p:nvSpPr>
        <p:spPr>
          <a:xfrm>
            <a:off x="6938691" y="1217828"/>
            <a:ext cx="389238" cy="2409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81677BC-33C4-388B-9B77-487EC5397F6C}"/>
              </a:ext>
            </a:extLst>
          </p:cNvPr>
          <p:cNvSpPr/>
          <p:nvPr/>
        </p:nvSpPr>
        <p:spPr>
          <a:xfrm>
            <a:off x="2665311" y="5288003"/>
            <a:ext cx="1742303" cy="7043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dirty="0"/>
              <a:t>YWAM Base</a:t>
            </a:r>
          </a:p>
        </p:txBody>
      </p:sp>
      <p:sp>
        <p:nvSpPr>
          <p:cNvPr id="10" name="Rectangle: Rounded Corners 9">
            <a:extLst>
              <a:ext uri="{FF2B5EF4-FFF2-40B4-BE49-F238E27FC236}">
                <a16:creationId xmlns:a16="http://schemas.microsoft.com/office/drawing/2014/main" id="{63D47966-CB4D-2071-D3AD-CD6451FF5C32}"/>
              </a:ext>
            </a:extLst>
          </p:cNvPr>
          <p:cNvSpPr/>
          <p:nvPr/>
        </p:nvSpPr>
        <p:spPr>
          <a:xfrm>
            <a:off x="5056346" y="5288005"/>
            <a:ext cx="1742303" cy="7043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dirty="0"/>
              <a:t>University of the Nations</a:t>
            </a:r>
          </a:p>
        </p:txBody>
      </p:sp>
      <p:sp>
        <p:nvSpPr>
          <p:cNvPr id="11" name="Rectangle: Rounded Corners 10">
            <a:extLst>
              <a:ext uri="{FF2B5EF4-FFF2-40B4-BE49-F238E27FC236}">
                <a16:creationId xmlns:a16="http://schemas.microsoft.com/office/drawing/2014/main" id="{6339F28F-BC5D-8B39-45FB-C4A9385431A6}"/>
              </a:ext>
            </a:extLst>
          </p:cNvPr>
          <p:cNvSpPr/>
          <p:nvPr/>
        </p:nvSpPr>
        <p:spPr>
          <a:xfrm>
            <a:off x="7447381" y="5288004"/>
            <a:ext cx="1742303" cy="7043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dirty="0"/>
              <a:t>City Vision</a:t>
            </a:r>
            <a:br>
              <a:rPr lang="en-US" dirty="0"/>
            </a:br>
            <a:r>
              <a:rPr lang="en-US" dirty="0"/>
              <a:t>University</a:t>
            </a:r>
          </a:p>
        </p:txBody>
      </p:sp>
      <p:sp>
        <p:nvSpPr>
          <p:cNvPr id="12" name="Arrow: Right 11">
            <a:extLst>
              <a:ext uri="{FF2B5EF4-FFF2-40B4-BE49-F238E27FC236}">
                <a16:creationId xmlns:a16="http://schemas.microsoft.com/office/drawing/2014/main" id="{361BFF11-ABE9-5FF8-BC09-A10DC78FF42E}"/>
              </a:ext>
            </a:extLst>
          </p:cNvPr>
          <p:cNvSpPr/>
          <p:nvPr/>
        </p:nvSpPr>
        <p:spPr>
          <a:xfrm>
            <a:off x="4564136" y="5529647"/>
            <a:ext cx="389238" cy="2409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618D1D6C-BF97-0842-CEE7-8865A4407D7F}"/>
              </a:ext>
            </a:extLst>
          </p:cNvPr>
          <p:cNvSpPr/>
          <p:nvPr/>
        </p:nvSpPr>
        <p:spPr>
          <a:xfrm>
            <a:off x="6938691" y="5519691"/>
            <a:ext cx="389238" cy="2409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99059C2D-09B3-DF30-D063-C9AE08D66D23}"/>
              </a:ext>
            </a:extLst>
          </p:cNvPr>
          <p:cNvSpPr/>
          <p:nvPr/>
        </p:nvSpPr>
        <p:spPr>
          <a:xfrm>
            <a:off x="2665311" y="3778998"/>
            <a:ext cx="1742303" cy="7043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dirty="0"/>
              <a:t>Local Ministry</a:t>
            </a:r>
          </a:p>
        </p:txBody>
      </p:sp>
      <p:sp>
        <p:nvSpPr>
          <p:cNvPr id="15" name="Rectangle: Rounded Corners 14">
            <a:extLst>
              <a:ext uri="{FF2B5EF4-FFF2-40B4-BE49-F238E27FC236}">
                <a16:creationId xmlns:a16="http://schemas.microsoft.com/office/drawing/2014/main" id="{E702E392-3671-03D5-C090-A42E28CE88AC}"/>
              </a:ext>
            </a:extLst>
          </p:cNvPr>
          <p:cNvSpPr/>
          <p:nvPr/>
        </p:nvSpPr>
        <p:spPr>
          <a:xfrm>
            <a:off x="5056346" y="3779000"/>
            <a:ext cx="1742303" cy="7043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dirty="0"/>
              <a:t>TUMI, </a:t>
            </a:r>
            <a:r>
              <a:rPr lang="en-US" dirty="0" err="1"/>
              <a:t>Thirdmill</a:t>
            </a:r>
            <a:r>
              <a:rPr lang="en-US" dirty="0"/>
              <a:t> or </a:t>
            </a:r>
            <a:r>
              <a:rPr lang="en-US" dirty="0" err="1"/>
              <a:t>Harvestime</a:t>
            </a:r>
            <a:endParaRPr lang="en-US" dirty="0"/>
          </a:p>
        </p:txBody>
      </p:sp>
      <p:sp>
        <p:nvSpPr>
          <p:cNvPr id="16" name="Rectangle: Rounded Corners 15">
            <a:extLst>
              <a:ext uri="{FF2B5EF4-FFF2-40B4-BE49-F238E27FC236}">
                <a16:creationId xmlns:a16="http://schemas.microsoft.com/office/drawing/2014/main" id="{A03F05C9-FD3F-6ED7-04F5-F9D1151F1C82}"/>
              </a:ext>
            </a:extLst>
          </p:cNvPr>
          <p:cNvSpPr/>
          <p:nvPr/>
        </p:nvSpPr>
        <p:spPr>
          <a:xfrm>
            <a:off x="7447381" y="3778999"/>
            <a:ext cx="1742303" cy="7043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dirty="0"/>
              <a:t>City Vision</a:t>
            </a:r>
            <a:br>
              <a:rPr lang="en-US" dirty="0"/>
            </a:br>
            <a:r>
              <a:rPr lang="en-US" dirty="0"/>
              <a:t>University</a:t>
            </a:r>
          </a:p>
        </p:txBody>
      </p:sp>
      <p:sp>
        <p:nvSpPr>
          <p:cNvPr id="17" name="Arrow: Right 16">
            <a:extLst>
              <a:ext uri="{FF2B5EF4-FFF2-40B4-BE49-F238E27FC236}">
                <a16:creationId xmlns:a16="http://schemas.microsoft.com/office/drawing/2014/main" id="{5A0719D8-7F25-D316-1B86-2BAB5639681A}"/>
              </a:ext>
            </a:extLst>
          </p:cNvPr>
          <p:cNvSpPr/>
          <p:nvPr/>
        </p:nvSpPr>
        <p:spPr>
          <a:xfrm>
            <a:off x="4564136" y="4020642"/>
            <a:ext cx="389238" cy="2409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EA8B22C0-4802-E9FF-25F0-489989E25597}"/>
              </a:ext>
            </a:extLst>
          </p:cNvPr>
          <p:cNvSpPr/>
          <p:nvPr/>
        </p:nvSpPr>
        <p:spPr>
          <a:xfrm>
            <a:off x="6938691" y="4010686"/>
            <a:ext cx="389238" cy="2409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98F2226-3256-5D3A-A18F-319977E46C5F}"/>
              </a:ext>
            </a:extLst>
          </p:cNvPr>
          <p:cNvSpPr txBox="1"/>
          <p:nvPr/>
        </p:nvSpPr>
        <p:spPr>
          <a:xfrm>
            <a:off x="1309140" y="1043118"/>
            <a:ext cx="869790" cy="369332"/>
          </a:xfrm>
          <a:prstGeom prst="rect">
            <a:avLst/>
          </a:prstGeom>
          <a:noFill/>
        </p:spPr>
        <p:txBody>
          <a:bodyPr wrap="none" rtlCol="0">
            <a:spAutoFit/>
          </a:bodyPr>
          <a:lstStyle/>
          <a:p>
            <a:r>
              <a:rPr lang="en-US" b="1" dirty="0"/>
              <a:t>Path 1</a:t>
            </a:r>
          </a:p>
        </p:txBody>
      </p:sp>
      <p:sp>
        <p:nvSpPr>
          <p:cNvPr id="21" name="TextBox 20">
            <a:extLst>
              <a:ext uri="{FF2B5EF4-FFF2-40B4-BE49-F238E27FC236}">
                <a16:creationId xmlns:a16="http://schemas.microsoft.com/office/drawing/2014/main" id="{CCF723E2-4ED5-E95E-C1AB-226E7874F7A1}"/>
              </a:ext>
            </a:extLst>
          </p:cNvPr>
          <p:cNvSpPr txBox="1"/>
          <p:nvPr/>
        </p:nvSpPr>
        <p:spPr>
          <a:xfrm>
            <a:off x="1319171" y="3946498"/>
            <a:ext cx="869790" cy="369332"/>
          </a:xfrm>
          <a:prstGeom prst="rect">
            <a:avLst/>
          </a:prstGeom>
          <a:noFill/>
        </p:spPr>
        <p:txBody>
          <a:bodyPr wrap="none" rtlCol="0">
            <a:spAutoFit/>
          </a:bodyPr>
          <a:lstStyle/>
          <a:p>
            <a:r>
              <a:rPr lang="en-US" b="1" dirty="0"/>
              <a:t>Path 3</a:t>
            </a:r>
          </a:p>
        </p:txBody>
      </p:sp>
      <p:sp>
        <p:nvSpPr>
          <p:cNvPr id="22" name="TextBox 21">
            <a:extLst>
              <a:ext uri="{FF2B5EF4-FFF2-40B4-BE49-F238E27FC236}">
                <a16:creationId xmlns:a16="http://schemas.microsoft.com/office/drawing/2014/main" id="{22FEAEE4-AB77-32FD-849F-B9BCC7F9CC1F}"/>
              </a:ext>
            </a:extLst>
          </p:cNvPr>
          <p:cNvSpPr txBox="1"/>
          <p:nvPr/>
        </p:nvSpPr>
        <p:spPr>
          <a:xfrm>
            <a:off x="1309392" y="5405186"/>
            <a:ext cx="869790" cy="369332"/>
          </a:xfrm>
          <a:prstGeom prst="rect">
            <a:avLst/>
          </a:prstGeom>
          <a:noFill/>
        </p:spPr>
        <p:txBody>
          <a:bodyPr wrap="none" rtlCol="0">
            <a:spAutoFit/>
          </a:bodyPr>
          <a:lstStyle/>
          <a:p>
            <a:r>
              <a:rPr lang="en-US" b="1" dirty="0"/>
              <a:t>Path 4</a:t>
            </a:r>
          </a:p>
        </p:txBody>
      </p:sp>
      <p:sp>
        <p:nvSpPr>
          <p:cNvPr id="3" name="Rectangle: Rounded Corners 2">
            <a:extLst>
              <a:ext uri="{FF2B5EF4-FFF2-40B4-BE49-F238E27FC236}">
                <a16:creationId xmlns:a16="http://schemas.microsoft.com/office/drawing/2014/main" id="{141F0F3D-C1DB-E3D0-E0A3-5347615F1DA5}"/>
              </a:ext>
            </a:extLst>
          </p:cNvPr>
          <p:cNvSpPr/>
          <p:nvPr/>
        </p:nvSpPr>
        <p:spPr>
          <a:xfrm>
            <a:off x="2665311" y="2271222"/>
            <a:ext cx="1742303" cy="7043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dirty="0"/>
              <a:t>ACEA Member Ministry</a:t>
            </a:r>
          </a:p>
        </p:txBody>
      </p:sp>
      <p:sp>
        <p:nvSpPr>
          <p:cNvPr id="19" name="Rectangle: Rounded Corners 18">
            <a:extLst>
              <a:ext uri="{FF2B5EF4-FFF2-40B4-BE49-F238E27FC236}">
                <a16:creationId xmlns:a16="http://schemas.microsoft.com/office/drawing/2014/main" id="{E3FE2C57-B61A-7CF6-F7BB-341E2FE28121}"/>
              </a:ext>
            </a:extLst>
          </p:cNvPr>
          <p:cNvSpPr/>
          <p:nvPr/>
        </p:nvSpPr>
        <p:spPr>
          <a:xfrm>
            <a:off x="5056346" y="2271224"/>
            <a:ext cx="1742303" cy="7043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dirty="0"/>
              <a:t>ACEA Credit </a:t>
            </a:r>
            <a:r>
              <a:rPr lang="en-US" sz="1600" dirty="0"/>
              <a:t>Recommendation</a:t>
            </a:r>
          </a:p>
        </p:txBody>
      </p:sp>
      <p:sp>
        <p:nvSpPr>
          <p:cNvPr id="23" name="Rectangle: Rounded Corners 22">
            <a:extLst>
              <a:ext uri="{FF2B5EF4-FFF2-40B4-BE49-F238E27FC236}">
                <a16:creationId xmlns:a16="http://schemas.microsoft.com/office/drawing/2014/main" id="{85FD5E26-44E2-FCFF-E779-A1D671DBD7B2}"/>
              </a:ext>
            </a:extLst>
          </p:cNvPr>
          <p:cNvSpPr/>
          <p:nvPr/>
        </p:nvSpPr>
        <p:spPr>
          <a:xfrm>
            <a:off x="7447381" y="2271223"/>
            <a:ext cx="1742303" cy="7043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dirty="0"/>
              <a:t>City Vision</a:t>
            </a:r>
            <a:br>
              <a:rPr lang="en-US" dirty="0"/>
            </a:br>
            <a:r>
              <a:rPr lang="en-US" dirty="0"/>
              <a:t>University</a:t>
            </a:r>
          </a:p>
        </p:txBody>
      </p:sp>
      <p:sp>
        <p:nvSpPr>
          <p:cNvPr id="24" name="Arrow: Right 23">
            <a:extLst>
              <a:ext uri="{FF2B5EF4-FFF2-40B4-BE49-F238E27FC236}">
                <a16:creationId xmlns:a16="http://schemas.microsoft.com/office/drawing/2014/main" id="{9AE98B72-44ED-2D58-3485-6AED53CA3536}"/>
              </a:ext>
            </a:extLst>
          </p:cNvPr>
          <p:cNvSpPr/>
          <p:nvPr/>
        </p:nvSpPr>
        <p:spPr>
          <a:xfrm>
            <a:off x="4564136" y="2512866"/>
            <a:ext cx="389238" cy="2409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C8B843E2-2D5C-C110-3CBB-1BF60BBCDD3D}"/>
              </a:ext>
            </a:extLst>
          </p:cNvPr>
          <p:cNvSpPr/>
          <p:nvPr/>
        </p:nvSpPr>
        <p:spPr>
          <a:xfrm>
            <a:off x="6938691" y="2502910"/>
            <a:ext cx="389238" cy="2409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D863FAC-B1CB-02DB-7777-36A016E0C912}"/>
              </a:ext>
            </a:extLst>
          </p:cNvPr>
          <p:cNvSpPr txBox="1"/>
          <p:nvPr/>
        </p:nvSpPr>
        <p:spPr>
          <a:xfrm>
            <a:off x="1319171" y="2438722"/>
            <a:ext cx="869790" cy="369332"/>
          </a:xfrm>
          <a:prstGeom prst="rect">
            <a:avLst/>
          </a:prstGeom>
          <a:noFill/>
        </p:spPr>
        <p:txBody>
          <a:bodyPr wrap="none" rtlCol="0">
            <a:spAutoFit/>
          </a:bodyPr>
          <a:lstStyle/>
          <a:p>
            <a:r>
              <a:rPr lang="en-US" b="1" dirty="0"/>
              <a:t>Path 2</a:t>
            </a:r>
          </a:p>
        </p:txBody>
      </p:sp>
    </p:spTree>
    <p:extLst>
      <p:ext uri="{BB962C8B-B14F-4D97-AF65-F5344CB8AC3E}">
        <p14:creationId xmlns:p14="http://schemas.microsoft.com/office/powerpoint/2010/main" val="346555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1" grpId="0"/>
      <p:bldP spid="22" grpId="0"/>
      <p:bldP spid="3" grpId="0" animBg="1"/>
      <p:bldP spid="19" grpId="0" animBg="1"/>
      <p:bldP spid="23" grpId="0" animBg="1"/>
      <p:bldP spid="24" grpId="0" animBg="1"/>
      <p:bldP spid="25" grpId="0" animBg="1"/>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E5FA2-298E-459F-80D8-4B2A20069166}"/>
              </a:ext>
            </a:extLst>
          </p:cNvPr>
          <p:cNvSpPr>
            <a:spLocks noGrp="1"/>
          </p:cNvSpPr>
          <p:nvPr>
            <p:ph type="title"/>
          </p:nvPr>
        </p:nvSpPr>
        <p:spPr/>
        <p:txBody>
          <a:bodyPr/>
          <a:lstStyle/>
          <a:p>
            <a:r>
              <a:rPr lang="en-US" dirty="0"/>
              <a:t>City Vision’s Partner Scholarship Program</a:t>
            </a:r>
          </a:p>
        </p:txBody>
      </p:sp>
      <p:sp>
        <p:nvSpPr>
          <p:cNvPr id="3" name="Content Placeholder 2">
            <a:extLst>
              <a:ext uri="{FF2B5EF4-FFF2-40B4-BE49-F238E27FC236}">
                <a16:creationId xmlns:a16="http://schemas.microsoft.com/office/drawing/2014/main" id="{434E2EC4-7965-47BD-86A7-F5B0A914CC6D}"/>
              </a:ext>
            </a:extLst>
          </p:cNvPr>
          <p:cNvSpPr>
            <a:spLocks noGrp="1"/>
          </p:cNvSpPr>
          <p:nvPr>
            <p:ph sz="quarter" idx="10"/>
          </p:nvPr>
        </p:nvSpPr>
        <p:spPr/>
        <p:txBody>
          <a:bodyPr/>
          <a:lstStyle/>
          <a:p>
            <a:r>
              <a:rPr lang="en-US" sz="2400" dirty="0"/>
              <a:t>List tuition ($800/course) is 50-75% less than other schools</a:t>
            </a:r>
          </a:p>
          <a:p>
            <a:r>
              <a:rPr lang="en-US" sz="2400" dirty="0"/>
              <a:t>Affiliate Partner Tuition: 	$720/course</a:t>
            </a:r>
          </a:p>
          <a:p>
            <a:pPr lvl="1"/>
            <a:r>
              <a:rPr lang="en-US" sz="2000" dirty="0"/>
              <a:t>For ACEA ministries providing only 1 student</a:t>
            </a:r>
            <a:br>
              <a:rPr lang="en-US" sz="2000" dirty="0"/>
            </a:br>
            <a:endParaRPr lang="en-US" sz="2000" dirty="0"/>
          </a:p>
          <a:p>
            <a:r>
              <a:rPr lang="en-US" sz="2400" dirty="0"/>
              <a:t>Scholarship Partners Tuition: 	$550/course </a:t>
            </a:r>
          </a:p>
          <a:p>
            <a:pPr lvl="1"/>
            <a:r>
              <a:rPr lang="en-US" sz="2000" dirty="0"/>
              <a:t>Available to any ministry that sends 2 or more students a year</a:t>
            </a:r>
          </a:p>
          <a:p>
            <a:endParaRPr lang="en-US" sz="2400" dirty="0"/>
          </a:p>
          <a:p>
            <a:r>
              <a:rPr lang="en-US" sz="2400" dirty="0"/>
              <a:t>Maximum Pell Grant:		$924/course</a:t>
            </a:r>
            <a:br>
              <a:rPr lang="en-US" sz="2400" dirty="0"/>
            </a:br>
            <a:r>
              <a:rPr lang="en-US" sz="2400" dirty="0"/>
              <a:t>                                          </a:t>
            </a:r>
            <a:r>
              <a:rPr lang="en-US" sz="1600" dirty="0"/>
              <a:t>             </a:t>
            </a:r>
            <a:r>
              <a:rPr lang="en-US" sz="2400" dirty="0"/>
              <a:t>-$</a:t>
            </a:r>
            <a:r>
              <a:rPr lang="en-US" sz="2400" u="sng" dirty="0"/>
              <a:t>550</a:t>
            </a:r>
            <a:r>
              <a:rPr lang="en-US" sz="2400" dirty="0"/>
              <a:t>/course tuition (scholarship partner)</a:t>
            </a:r>
            <a:br>
              <a:rPr lang="en-US" sz="2400" dirty="0"/>
            </a:br>
            <a:r>
              <a:rPr lang="en-US" sz="2400" dirty="0"/>
              <a:t>					$374 back to student after tuition</a:t>
            </a:r>
          </a:p>
          <a:p>
            <a:pPr lvl="1"/>
            <a:r>
              <a:rPr lang="en-US" sz="2000" dirty="0"/>
              <a:t>Pell only available to US undergraduate students (can be living outside the US)</a:t>
            </a:r>
          </a:p>
          <a:p>
            <a:pPr lvl="1"/>
            <a:r>
              <a:rPr lang="en-US" sz="2000" dirty="0"/>
              <a:t>Historically 75% of those who apply get a Pell grant (often those with less than $50k/year income)</a:t>
            </a:r>
          </a:p>
          <a:p>
            <a:endParaRPr lang="en-US" sz="2400" dirty="0"/>
          </a:p>
        </p:txBody>
      </p:sp>
      <p:sp>
        <p:nvSpPr>
          <p:cNvPr id="5" name="TextBox 4">
            <a:extLst>
              <a:ext uri="{FF2B5EF4-FFF2-40B4-BE49-F238E27FC236}">
                <a16:creationId xmlns:a16="http://schemas.microsoft.com/office/drawing/2014/main" id="{2D2B4210-AD85-2283-5B25-EAADAB813FB7}"/>
              </a:ext>
            </a:extLst>
          </p:cNvPr>
          <p:cNvSpPr txBox="1"/>
          <p:nvPr/>
        </p:nvSpPr>
        <p:spPr>
          <a:xfrm>
            <a:off x="2353142" y="5925163"/>
            <a:ext cx="6390660" cy="646331"/>
          </a:xfrm>
          <a:prstGeom prst="rect">
            <a:avLst/>
          </a:prstGeom>
          <a:noFill/>
          <a:ln w="12700">
            <a:solidFill>
              <a:schemeClr val="tx1">
                <a:lumMod val="95000"/>
                <a:lumOff val="5000"/>
              </a:schemeClr>
            </a:solidFill>
          </a:ln>
        </p:spPr>
        <p:txBody>
          <a:bodyPr wrap="none" rtlCol="0">
            <a:spAutoFit/>
          </a:bodyPr>
          <a:lstStyle/>
          <a:p>
            <a:r>
              <a:rPr lang="en-US" b="1" dirty="0"/>
              <a:t>For more information email </a:t>
            </a:r>
            <a:r>
              <a:rPr lang="en-US" b="1" dirty="0">
                <a:hlinkClick r:id="rId3"/>
              </a:rPr>
              <a:t>partnerships@cityvision.edu</a:t>
            </a:r>
            <a:r>
              <a:rPr lang="en-US" b="1" dirty="0"/>
              <a:t> </a:t>
            </a:r>
            <a:br>
              <a:rPr lang="en-US" b="1" dirty="0"/>
            </a:br>
            <a:r>
              <a:rPr lang="en-US" b="1" dirty="0"/>
              <a:t>or visit </a:t>
            </a:r>
            <a:r>
              <a:rPr lang="en-US" b="1" dirty="0">
                <a:hlinkClick r:id="rId4"/>
              </a:rPr>
              <a:t>https://www.cityvision.edu/lp/partner/</a:t>
            </a:r>
            <a:r>
              <a:rPr lang="en-US" b="1" dirty="0"/>
              <a:t> </a:t>
            </a:r>
          </a:p>
        </p:txBody>
      </p:sp>
    </p:spTree>
    <p:extLst>
      <p:ext uri="{BB962C8B-B14F-4D97-AF65-F5344CB8AC3E}">
        <p14:creationId xmlns:p14="http://schemas.microsoft.com/office/powerpoint/2010/main" val="1814053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1E688-27F3-48C7-BF26-E2583E2C3BE0}"/>
              </a:ext>
            </a:extLst>
          </p:cNvPr>
          <p:cNvSpPr>
            <a:spLocks noGrp="1"/>
          </p:cNvSpPr>
          <p:nvPr>
            <p:ph type="title"/>
          </p:nvPr>
        </p:nvSpPr>
        <p:spPr/>
        <p:txBody>
          <a:bodyPr/>
          <a:lstStyle/>
          <a:p>
            <a:r>
              <a:rPr lang="en-US" dirty="0"/>
              <a:t>Free Courses by City Vision University</a:t>
            </a:r>
          </a:p>
        </p:txBody>
      </p:sp>
      <p:sp>
        <p:nvSpPr>
          <p:cNvPr id="3" name="Content Placeholder 2">
            <a:extLst>
              <a:ext uri="{FF2B5EF4-FFF2-40B4-BE49-F238E27FC236}">
                <a16:creationId xmlns:a16="http://schemas.microsoft.com/office/drawing/2014/main" id="{0E95CA43-0D40-40FD-8474-B789877FEB19}"/>
              </a:ext>
            </a:extLst>
          </p:cNvPr>
          <p:cNvSpPr>
            <a:spLocks noGrp="1"/>
          </p:cNvSpPr>
          <p:nvPr>
            <p:ph sz="quarter" idx="10"/>
          </p:nvPr>
        </p:nvSpPr>
        <p:spPr/>
        <p:txBody>
          <a:bodyPr/>
          <a:lstStyle/>
          <a:p>
            <a:r>
              <a:rPr lang="en-US" dirty="0">
                <a:hlinkClick r:id="rId2"/>
              </a:rPr>
              <a:t>https://www.udemy.com/user/andrewsears/</a:t>
            </a:r>
            <a:r>
              <a:rPr lang="en-US" dirty="0"/>
              <a:t> </a:t>
            </a:r>
          </a:p>
          <a:p>
            <a:pPr lvl="1"/>
            <a:r>
              <a:rPr lang="en-US" b="1" dirty="0"/>
              <a:t>Disruptive Innovation in Higher Education</a:t>
            </a:r>
            <a:r>
              <a:rPr lang="en-US" dirty="0"/>
              <a:t>: Theories and strategy of how higher education is being transformed</a:t>
            </a:r>
          </a:p>
          <a:p>
            <a:pPr lvl="1"/>
            <a:r>
              <a:rPr lang="en-US" b="1" dirty="0"/>
              <a:t>Online Instructional Design</a:t>
            </a:r>
            <a:r>
              <a:rPr lang="en-US" dirty="0"/>
              <a:t>: Intended for tech staff at traditional schools wanting to implement an online or blended education</a:t>
            </a:r>
          </a:p>
          <a:p>
            <a:pPr lvl="1"/>
            <a:r>
              <a:rPr lang="en-US" b="1" dirty="0"/>
              <a:t>Program Design and Accreditation</a:t>
            </a:r>
            <a:r>
              <a:rPr lang="en-US" dirty="0"/>
              <a:t>: Practical tools to help schools get government recognized accreditation</a:t>
            </a:r>
          </a:p>
          <a:p>
            <a:r>
              <a:rPr lang="en-US" dirty="0">
                <a:hlinkClick r:id="rId3"/>
              </a:rPr>
              <a:t>www.cityvisioninstitute.org</a:t>
            </a:r>
            <a:r>
              <a:rPr lang="en-US" dirty="0"/>
              <a:t> </a:t>
            </a:r>
          </a:p>
          <a:p>
            <a:pPr lvl="1"/>
            <a:r>
              <a:rPr lang="en-US" dirty="0"/>
              <a:t>Free versions of about 8 of City Vision’s courses</a:t>
            </a:r>
          </a:p>
        </p:txBody>
      </p:sp>
    </p:spTree>
    <p:extLst>
      <p:ext uri="{BB962C8B-B14F-4D97-AF65-F5344CB8AC3E}">
        <p14:creationId xmlns:p14="http://schemas.microsoft.com/office/powerpoint/2010/main" val="3232289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d/d3/Technology-Adoption-Lifecycl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81" r="2160"/>
          <a:stretch/>
        </p:blipFill>
        <p:spPr bwMode="auto">
          <a:xfrm>
            <a:off x="1257756" y="1720907"/>
            <a:ext cx="9985124" cy="42643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115337" y="6604084"/>
            <a:ext cx="1184940" cy="200055"/>
          </a:xfrm>
          <a:prstGeom prst="rect">
            <a:avLst/>
          </a:prstGeom>
          <a:noFill/>
        </p:spPr>
        <p:txBody>
          <a:bodyPr wrap="none" rtlCol="0">
            <a:spAutoFit/>
          </a:bodyPr>
          <a:lstStyle/>
          <a:p>
            <a:r>
              <a:rPr lang="en-US" sz="700" dirty="0">
                <a:solidFill>
                  <a:schemeClr val="bg1"/>
                </a:solidFill>
              </a:rPr>
              <a:t>Image Source: Wikimedia</a:t>
            </a:r>
          </a:p>
        </p:txBody>
      </p:sp>
      <p:sp>
        <p:nvSpPr>
          <p:cNvPr id="9" name="Title 8"/>
          <p:cNvSpPr>
            <a:spLocks noGrp="1"/>
          </p:cNvSpPr>
          <p:nvPr>
            <p:ph type="title"/>
          </p:nvPr>
        </p:nvSpPr>
        <p:spPr/>
        <p:txBody>
          <a:bodyPr>
            <a:normAutofit fontScale="90000"/>
          </a:bodyPr>
          <a:lstStyle/>
          <a:p>
            <a:r>
              <a:rPr lang="en-US" dirty="0"/>
              <a:t>Crossing the Chasm to Mainstream Adoption of City Vision: Need Complete Solution</a:t>
            </a:r>
          </a:p>
        </p:txBody>
      </p:sp>
      <p:sp>
        <p:nvSpPr>
          <p:cNvPr id="14" name="TextBox 13"/>
          <p:cNvSpPr txBox="1"/>
          <p:nvPr/>
        </p:nvSpPr>
        <p:spPr>
          <a:xfrm>
            <a:off x="2766456" y="5809400"/>
            <a:ext cx="2014782" cy="646331"/>
          </a:xfrm>
          <a:prstGeom prst="rect">
            <a:avLst/>
          </a:prstGeom>
          <a:noFill/>
        </p:spPr>
        <p:txBody>
          <a:bodyPr wrap="none" rtlCol="0">
            <a:spAutoFit/>
          </a:bodyPr>
          <a:lstStyle/>
          <a:p>
            <a:r>
              <a:rPr lang="en-US" dirty="0"/>
              <a:t>How Do We Cross</a:t>
            </a:r>
          </a:p>
          <a:p>
            <a:r>
              <a:rPr lang="en-US" dirty="0"/>
              <a:t>The Chasm </a:t>
            </a:r>
          </a:p>
        </p:txBody>
      </p:sp>
      <p:sp>
        <p:nvSpPr>
          <p:cNvPr id="12" name="Up Arrow 11"/>
          <p:cNvSpPr/>
          <p:nvPr/>
        </p:nvSpPr>
        <p:spPr>
          <a:xfrm>
            <a:off x="3452189" y="5451113"/>
            <a:ext cx="262003" cy="32727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5464214" y="1983396"/>
            <a:ext cx="335199" cy="3048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8368C29-D36F-3AC8-65B7-E82577026AFB}"/>
              </a:ext>
            </a:extLst>
          </p:cNvPr>
          <p:cNvSpPr/>
          <p:nvPr/>
        </p:nvSpPr>
        <p:spPr>
          <a:xfrm>
            <a:off x="8260403" y="3365500"/>
            <a:ext cx="3011901" cy="133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20C367C-F49E-FF8F-BCE6-C3F7D4209DA6}"/>
              </a:ext>
            </a:extLst>
          </p:cNvPr>
          <p:cNvSpPr/>
          <p:nvPr/>
        </p:nvSpPr>
        <p:spPr>
          <a:xfrm>
            <a:off x="3951589" y="5420106"/>
            <a:ext cx="1305266" cy="389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7BFCE99-098C-4E12-3D39-BA173B356A9A}"/>
              </a:ext>
            </a:extLst>
          </p:cNvPr>
          <p:cNvSpPr txBox="1"/>
          <p:nvPr/>
        </p:nvSpPr>
        <p:spPr>
          <a:xfrm>
            <a:off x="5307403" y="509877"/>
            <a:ext cx="2778005" cy="1200329"/>
          </a:xfrm>
          <a:prstGeom prst="rect">
            <a:avLst/>
          </a:prstGeom>
          <a:noFill/>
        </p:spPr>
        <p:txBody>
          <a:bodyPr wrap="none" rtlCol="0">
            <a:spAutoFit/>
          </a:bodyPr>
          <a:lstStyle/>
          <a:p>
            <a:r>
              <a:rPr lang="en-US" dirty="0"/>
              <a:t>RightNow Media</a:t>
            </a:r>
          </a:p>
          <a:p>
            <a:r>
              <a:rPr lang="en-US" dirty="0"/>
              <a:t>Financial Peace University</a:t>
            </a:r>
          </a:p>
          <a:p>
            <a:r>
              <a:rPr lang="en-US" dirty="0"/>
              <a:t>Bethel.tv</a:t>
            </a:r>
          </a:p>
          <a:p>
            <a:r>
              <a:rPr lang="en-US" dirty="0" err="1"/>
              <a:t>TheChurchApp</a:t>
            </a:r>
            <a:endParaRPr lang="en-US" dirty="0"/>
          </a:p>
        </p:txBody>
      </p:sp>
      <p:pic>
        <p:nvPicPr>
          <p:cNvPr id="1026" name="Picture 2" descr="Crossing the Chasm - by Kyle Evans">
            <a:extLst>
              <a:ext uri="{FF2B5EF4-FFF2-40B4-BE49-F238E27FC236}">
                <a16:creationId xmlns:a16="http://schemas.microsoft.com/office/drawing/2014/main" id="{3A819A56-DE19-6D2D-B3BF-9F196EE9BD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0277" y="4314269"/>
            <a:ext cx="1345367" cy="20293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2E7314A-16A2-63EE-4751-80411E5EE89D}"/>
              </a:ext>
            </a:extLst>
          </p:cNvPr>
          <p:cNvSpPr txBox="1"/>
          <p:nvPr/>
        </p:nvSpPr>
        <p:spPr>
          <a:xfrm>
            <a:off x="5847797" y="6074410"/>
            <a:ext cx="3432543" cy="369332"/>
          </a:xfrm>
          <a:prstGeom prst="rect">
            <a:avLst/>
          </a:prstGeom>
          <a:noFill/>
        </p:spPr>
        <p:txBody>
          <a:bodyPr wrap="none" rtlCol="0">
            <a:spAutoFit/>
          </a:bodyPr>
          <a:lstStyle/>
          <a:p>
            <a:r>
              <a:rPr lang="en-US" dirty="0">
                <a:hlinkClick r:id="rId5"/>
              </a:rPr>
              <a:t>Book</a:t>
            </a:r>
            <a:r>
              <a:rPr lang="en-US" dirty="0"/>
              <a:t>: </a:t>
            </a:r>
            <a:r>
              <a:rPr lang="en-US" dirty="0">
                <a:hlinkClick r:id="rId6"/>
              </a:rPr>
              <a:t>summary</a:t>
            </a:r>
            <a:r>
              <a:rPr lang="en-US" dirty="0"/>
              <a:t>, </a:t>
            </a:r>
            <a:r>
              <a:rPr lang="en-US" dirty="0">
                <a:hlinkClick r:id="rId7"/>
              </a:rPr>
              <a:t>video summary</a:t>
            </a:r>
            <a:endParaRPr lang="en-US" dirty="0"/>
          </a:p>
        </p:txBody>
      </p:sp>
    </p:spTree>
    <p:extLst>
      <p:ext uri="{BB962C8B-B14F-4D97-AF65-F5344CB8AC3E}">
        <p14:creationId xmlns:p14="http://schemas.microsoft.com/office/powerpoint/2010/main" val="309292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0"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Now? What’s driving this opportunity?</a:t>
            </a:r>
          </a:p>
        </p:txBody>
      </p:sp>
      <p:sp>
        <p:nvSpPr>
          <p:cNvPr id="3" name="Content Placeholder 2"/>
          <p:cNvSpPr>
            <a:spLocks noGrp="1"/>
          </p:cNvSpPr>
          <p:nvPr>
            <p:ph idx="4294967295"/>
          </p:nvPr>
        </p:nvSpPr>
        <p:spPr>
          <a:xfrm>
            <a:off x="475735" y="667265"/>
            <a:ext cx="11090275" cy="4645025"/>
          </a:xfrm>
        </p:spPr>
        <p:txBody>
          <a:bodyPr/>
          <a:lstStyle/>
          <a:p>
            <a:pPr marL="514350" indent="-514350">
              <a:buFont typeface="+mj-lt"/>
              <a:buAutoNum type="arabicPeriod"/>
            </a:pPr>
            <a:r>
              <a:rPr lang="en-US" dirty="0"/>
              <a:t>Rise of the global South</a:t>
            </a:r>
          </a:p>
          <a:p>
            <a:pPr lvl="1"/>
            <a:r>
              <a:rPr lang="en-US" sz="2000" dirty="0">
                <a:solidFill>
                  <a:schemeClr val="tx1">
                    <a:lumMod val="50000"/>
                    <a:lumOff val="50000"/>
                  </a:schemeClr>
                </a:solidFill>
              </a:rPr>
              <a:t>Need new educational system and structures designed around the needs of the majority world</a:t>
            </a:r>
            <a:endParaRPr lang="en-US" dirty="0"/>
          </a:p>
          <a:p>
            <a:pPr marL="514350" indent="-514350">
              <a:buFont typeface="+mj-lt"/>
              <a:buAutoNum type="arabicPeriod"/>
            </a:pPr>
            <a:r>
              <a:rPr lang="en-US" dirty="0"/>
              <a:t>Increase in bi-vocational pastors globally</a:t>
            </a:r>
          </a:p>
          <a:p>
            <a:pPr lvl="1"/>
            <a:r>
              <a:rPr lang="en-US" sz="2000" dirty="0">
                <a:solidFill>
                  <a:schemeClr val="tx1">
                    <a:lumMod val="50000"/>
                    <a:lumOff val="50000"/>
                  </a:schemeClr>
                </a:solidFill>
              </a:rPr>
              <a:t>Increased importance of government recognition of education credentials in second vocation</a:t>
            </a:r>
          </a:p>
          <a:p>
            <a:pPr marL="514350" indent="-514350">
              <a:buFont typeface="+mj-lt"/>
              <a:buAutoNum type="arabicPeriod"/>
            </a:pPr>
            <a:r>
              <a:rPr lang="en-US" dirty="0"/>
              <a:t>Growth of alternative tertiary &amp; vocational accreditation systems</a:t>
            </a:r>
          </a:p>
          <a:p>
            <a:pPr lvl="1"/>
            <a:r>
              <a:rPr lang="en-US" sz="2000" dirty="0">
                <a:solidFill>
                  <a:schemeClr val="tx1">
                    <a:lumMod val="50000"/>
                    <a:lumOff val="50000"/>
                  </a:schemeClr>
                </a:solidFill>
              </a:rPr>
              <a:t>150 countries around the world now have national qualifications frameworks or NQFs</a:t>
            </a:r>
          </a:p>
          <a:p>
            <a:pPr marL="514350" indent="-514350">
              <a:buFont typeface="+mj-lt"/>
              <a:buAutoNum type="arabicPeriod"/>
            </a:pPr>
            <a:r>
              <a:rPr lang="en-US" dirty="0"/>
              <a:t>Growth of online and unbundled education</a:t>
            </a:r>
          </a:p>
          <a:p>
            <a:pPr lvl="1"/>
            <a:r>
              <a:rPr lang="en-US" sz="2000" dirty="0">
                <a:solidFill>
                  <a:schemeClr val="tx1">
                    <a:lumMod val="50000"/>
                    <a:lumOff val="50000"/>
                  </a:schemeClr>
                </a:solidFill>
              </a:rPr>
              <a:t>Growth of online, mobile apps and open education</a:t>
            </a:r>
          </a:p>
          <a:p>
            <a:pPr lvl="1"/>
            <a:r>
              <a:rPr lang="en-US" sz="2000" dirty="0">
                <a:solidFill>
                  <a:schemeClr val="tx1">
                    <a:lumMod val="50000"/>
                    <a:lumOff val="50000"/>
                  </a:schemeClr>
                </a:solidFill>
              </a:rPr>
              <a:t>Increased opportunity for combining national education and transnational education into globally recognized credentials</a:t>
            </a:r>
          </a:p>
        </p:txBody>
      </p:sp>
      <p:sp>
        <p:nvSpPr>
          <p:cNvPr id="4" name="TextBox 3"/>
          <p:cNvSpPr txBox="1"/>
          <p:nvPr/>
        </p:nvSpPr>
        <p:spPr>
          <a:xfrm>
            <a:off x="990600" y="6573062"/>
            <a:ext cx="5240537" cy="253916"/>
          </a:xfrm>
          <a:prstGeom prst="rect">
            <a:avLst/>
          </a:prstGeom>
          <a:noFill/>
        </p:spPr>
        <p:txBody>
          <a:bodyPr wrap="none" rtlCol="0">
            <a:spAutoFit/>
          </a:bodyPr>
          <a:lstStyle/>
          <a:p>
            <a:r>
              <a:rPr lang="en-US" sz="1050" dirty="0">
                <a:solidFill>
                  <a:schemeClr val="bg1"/>
                </a:solidFill>
              </a:rPr>
              <a:t>Source: </a:t>
            </a:r>
            <a:r>
              <a:rPr lang="en-US" sz="1050" dirty="0">
                <a:solidFill>
                  <a:schemeClr val="bg1"/>
                </a:solidFill>
                <a:hlinkClick r:id="rId3">
                  <a:extLst>
                    <a:ext uri="{A12FA001-AC4F-418D-AE19-62706E023703}">
                      <ahyp:hlinkClr xmlns:ahyp="http://schemas.microsoft.com/office/drawing/2018/hyperlinkcolor" val="tx"/>
                    </a:ext>
                  </a:extLst>
                </a:hlinkClick>
              </a:rPr>
              <a:t>http://www.universityworldnews.com/article.php?story=20170328000916417</a:t>
            </a:r>
            <a:r>
              <a:rPr lang="en-US" sz="1050" dirty="0">
                <a:solidFill>
                  <a:schemeClr val="bg1"/>
                </a:solidFill>
              </a:rPr>
              <a:t> </a:t>
            </a:r>
          </a:p>
        </p:txBody>
      </p:sp>
    </p:spTree>
    <p:extLst>
      <p:ext uri="{BB962C8B-B14F-4D97-AF65-F5344CB8AC3E}">
        <p14:creationId xmlns:p14="http://schemas.microsoft.com/office/powerpoint/2010/main" val="1657432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681E9-69C9-4D1D-8D92-3A53C5954A02}"/>
              </a:ext>
            </a:extLst>
          </p:cNvPr>
          <p:cNvSpPr>
            <a:spLocks noGrp="1"/>
          </p:cNvSpPr>
          <p:nvPr>
            <p:ph type="title"/>
          </p:nvPr>
        </p:nvSpPr>
        <p:spPr/>
        <p:txBody>
          <a:bodyPr/>
          <a:lstStyle/>
          <a:p>
            <a:r>
              <a:rPr lang="en-US" sz="3600" dirty="0"/>
              <a:t>Appendix: Materials for Further Learning</a:t>
            </a:r>
          </a:p>
        </p:txBody>
      </p:sp>
    </p:spTree>
    <p:extLst>
      <p:ext uri="{BB962C8B-B14F-4D97-AF65-F5344CB8AC3E}">
        <p14:creationId xmlns:p14="http://schemas.microsoft.com/office/powerpoint/2010/main" val="1887551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BF796-5767-4A44-A2D6-5CD409773DF7}"/>
              </a:ext>
            </a:extLst>
          </p:cNvPr>
          <p:cNvSpPr>
            <a:spLocks noGrp="1"/>
          </p:cNvSpPr>
          <p:nvPr>
            <p:ph type="title"/>
          </p:nvPr>
        </p:nvSpPr>
        <p:spPr>
          <a:xfrm>
            <a:off x="98269" y="119269"/>
            <a:ext cx="11931961" cy="680670"/>
          </a:xfrm>
        </p:spPr>
        <p:txBody>
          <a:bodyPr/>
          <a:lstStyle/>
          <a:p>
            <a:r>
              <a:rPr lang="en-US" sz="4000" dirty="0"/>
              <a:t>Resource 2: Dual Transformation Strategy</a:t>
            </a:r>
          </a:p>
        </p:txBody>
      </p:sp>
      <p:sp>
        <p:nvSpPr>
          <p:cNvPr id="3" name="Content Placeholder 2">
            <a:extLst>
              <a:ext uri="{FF2B5EF4-FFF2-40B4-BE49-F238E27FC236}">
                <a16:creationId xmlns:a16="http://schemas.microsoft.com/office/drawing/2014/main" id="{3281A14C-0752-439B-A1E5-5A5FE075CFD4}"/>
              </a:ext>
            </a:extLst>
          </p:cNvPr>
          <p:cNvSpPr>
            <a:spLocks noGrp="1"/>
          </p:cNvSpPr>
          <p:nvPr>
            <p:ph sz="quarter" idx="10"/>
          </p:nvPr>
        </p:nvSpPr>
        <p:spPr>
          <a:xfrm>
            <a:off x="63500" y="924535"/>
            <a:ext cx="12128500" cy="5689600"/>
          </a:xfrm>
        </p:spPr>
        <p:txBody>
          <a:bodyPr lIns="91440" tIns="45720" rIns="91440" bIns="45720" anchor="t"/>
          <a:lstStyle/>
          <a:p>
            <a:pPr marL="0" indent="0">
              <a:buNone/>
            </a:pPr>
            <a:r>
              <a:rPr lang="en-US" sz="1800" dirty="0"/>
              <a:t>			</a:t>
            </a:r>
            <a:r>
              <a:rPr lang="en-US" sz="1800" b="1" u="sng" dirty="0"/>
              <a:t>Transformation A</a:t>
            </a:r>
            <a:r>
              <a:rPr lang="en-US" sz="1800" b="1" dirty="0"/>
              <a:t>		</a:t>
            </a:r>
            <a:r>
              <a:rPr lang="en-US" sz="1800" b="1" u="sng" dirty="0"/>
              <a:t>Transformation B</a:t>
            </a:r>
          </a:p>
          <a:p>
            <a:pPr marL="0" indent="0">
              <a:buNone/>
            </a:pPr>
            <a:r>
              <a:rPr lang="en-US" sz="1800" dirty="0"/>
              <a:t>Focus Area		In-Person Programs		Online Programs</a:t>
            </a:r>
          </a:p>
          <a:p>
            <a:pPr marL="0" indent="0">
              <a:buNone/>
            </a:pPr>
            <a:r>
              <a:rPr lang="en-US" sz="1800" dirty="0"/>
              <a:t>Innovation Type		Incremental Innovation		Disruptive Innovation</a:t>
            </a:r>
          </a:p>
          <a:p>
            <a:pPr marL="0" indent="0">
              <a:buNone/>
            </a:pPr>
            <a:r>
              <a:rPr lang="en-US" sz="1800" dirty="0"/>
              <a:t>Use of Technology	Efficient tech processes &amp; data	New Program Offerings to Expand Access</a:t>
            </a:r>
          </a:p>
          <a:p>
            <a:pPr marL="0" indent="0">
              <a:buNone/>
            </a:pPr>
            <a:r>
              <a:rPr lang="en-US" sz="1800" dirty="0"/>
              <a:t>Dominant Culture 	Relational Ministry		Technology (with strong relational approach)</a:t>
            </a:r>
          </a:p>
          <a:p>
            <a:pPr marL="0" indent="0">
              <a:buNone/>
            </a:pPr>
            <a:r>
              <a:rPr lang="en-US" sz="1800" dirty="0"/>
              <a:t>			Digital Immigrants		Digital Natives</a:t>
            </a:r>
          </a:p>
          <a:p>
            <a:pPr marL="0" indent="0">
              <a:buNone/>
            </a:pPr>
            <a:r>
              <a:rPr lang="en-US" sz="1800" dirty="0"/>
              <a:t>Examples		TUMI Sites			TUMI Online</a:t>
            </a:r>
          </a:p>
        </p:txBody>
      </p:sp>
      <p:pic>
        <p:nvPicPr>
          <p:cNvPr id="4" name="Picture 2" descr="https://images-na.ssl-images-amazon.com/images/I/41ojqD5xrLL._SX330_BO1,204,203,200_.jpg">
            <a:extLst>
              <a:ext uri="{FF2B5EF4-FFF2-40B4-BE49-F238E27FC236}">
                <a16:creationId xmlns:a16="http://schemas.microsoft.com/office/drawing/2014/main" id="{2152AACB-3168-61EC-96B0-B52DBB4CE6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92462" y="3188856"/>
            <a:ext cx="1445311" cy="21723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211E762-332E-AD46-4CA1-566E3ABF6000}"/>
              </a:ext>
            </a:extLst>
          </p:cNvPr>
          <p:cNvSpPr txBox="1"/>
          <p:nvPr/>
        </p:nvSpPr>
        <p:spPr>
          <a:xfrm>
            <a:off x="294310" y="6244803"/>
            <a:ext cx="6103620" cy="369332"/>
          </a:xfrm>
          <a:prstGeom prst="rect">
            <a:avLst/>
          </a:prstGeom>
          <a:noFill/>
        </p:spPr>
        <p:txBody>
          <a:bodyPr wrap="square">
            <a:spAutoFit/>
          </a:bodyPr>
          <a:lstStyle/>
          <a:p>
            <a:r>
              <a:rPr lang="en-US" b="0" i="0">
                <a:solidFill>
                  <a:srgbClr val="1155CC"/>
                </a:solidFill>
                <a:effectLst/>
                <a:latin typeface="Arial" panose="020B0604020202020204" pitchFamily="34" charset="0"/>
                <a:hlinkClick r:id="rId4"/>
              </a:rPr>
              <a:t>B</a:t>
            </a:r>
            <a:r>
              <a:rPr lang="en-US" b="0" i="0">
                <a:solidFill>
                  <a:srgbClr val="1155CC"/>
                </a:solidFill>
                <a:effectLst/>
                <a:latin typeface="Arial" panose="020B0604020202020204" pitchFamily="34" charset="0"/>
                <a:hlinkClick r:id="rId5"/>
              </a:rPr>
              <a:t>ook</a:t>
            </a:r>
            <a:r>
              <a:rPr lang="en-US">
                <a:solidFill>
                  <a:srgbClr val="222222"/>
                </a:solidFill>
                <a:latin typeface="Arial" panose="020B0604020202020204" pitchFamily="34" charset="0"/>
              </a:rPr>
              <a:t>: </a:t>
            </a:r>
            <a:r>
              <a:rPr lang="en-US" b="0" i="0">
                <a:solidFill>
                  <a:srgbClr val="1155CC"/>
                </a:solidFill>
                <a:effectLst/>
                <a:latin typeface="Arial" panose="020B0604020202020204" pitchFamily="34" charset="0"/>
                <a:hlinkClick r:id="rId4"/>
              </a:rPr>
              <a:t>summary</a:t>
            </a:r>
            <a:r>
              <a:rPr lang="en-US" b="0" i="0">
                <a:solidFill>
                  <a:srgbClr val="222222"/>
                </a:solidFill>
                <a:effectLst/>
                <a:latin typeface="Arial" panose="020B0604020202020204" pitchFamily="34" charset="0"/>
              </a:rPr>
              <a:t>, </a:t>
            </a:r>
            <a:r>
              <a:rPr lang="en-US" b="0" i="0">
                <a:solidFill>
                  <a:srgbClr val="1155CC"/>
                </a:solidFill>
                <a:effectLst/>
                <a:latin typeface="Arial" panose="020B0604020202020204" pitchFamily="34" charset="0"/>
                <a:hlinkClick r:id="rId6"/>
              </a:rPr>
              <a:t>video summary</a:t>
            </a:r>
            <a:endParaRPr lang="en-US"/>
          </a:p>
        </p:txBody>
      </p:sp>
      <p:pic>
        <p:nvPicPr>
          <p:cNvPr id="1026" name="Picture 2" descr="dual transformation chart - Engage//Innovate">
            <a:extLst>
              <a:ext uri="{FF2B5EF4-FFF2-40B4-BE49-F238E27FC236}">
                <a16:creationId xmlns:a16="http://schemas.microsoft.com/office/drawing/2014/main" id="{F50D03DB-43E5-C8FC-FF4F-E6C198FCADD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22" t="3097" r="2548" b="5791"/>
          <a:stretch/>
        </p:blipFill>
        <p:spPr bwMode="auto">
          <a:xfrm>
            <a:off x="3209511" y="3530882"/>
            <a:ext cx="6256244" cy="27812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C1D6806-BDD6-F790-5D7A-B8EB5FAE7521}"/>
              </a:ext>
            </a:extLst>
          </p:cNvPr>
          <p:cNvSpPr txBox="1"/>
          <p:nvPr/>
        </p:nvSpPr>
        <p:spPr>
          <a:xfrm>
            <a:off x="0" y="6666632"/>
            <a:ext cx="5066270" cy="184666"/>
          </a:xfrm>
          <a:prstGeom prst="rect">
            <a:avLst/>
          </a:prstGeom>
          <a:noFill/>
        </p:spPr>
        <p:txBody>
          <a:bodyPr wrap="square">
            <a:spAutoFit/>
          </a:bodyPr>
          <a:lstStyle/>
          <a:p>
            <a:r>
              <a:rPr lang="en-US" sz="600">
                <a:solidFill>
                  <a:schemeClr val="bg1">
                    <a:lumMod val="75000"/>
                  </a:schemeClr>
                </a:solidFill>
              </a:rPr>
              <a:t>Image Source https://www.engage-innovate.com/insights/dual-transformation-scott-anthony-interview/attachment/dual-transformation-chart/</a:t>
            </a:r>
          </a:p>
        </p:txBody>
      </p:sp>
    </p:spTree>
    <p:extLst>
      <p:ext uri="{BB962C8B-B14F-4D97-AF65-F5344CB8AC3E}">
        <p14:creationId xmlns:p14="http://schemas.microsoft.com/office/powerpoint/2010/main" val="304230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676" y="3284"/>
            <a:ext cx="11392648" cy="369333"/>
          </a:xfrm>
        </p:spPr>
        <p:txBody>
          <a:bodyPr>
            <a:normAutofit fontScale="90000"/>
          </a:bodyPr>
          <a:lstStyle/>
          <a:p>
            <a:r>
              <a:rPr lang="en-US" dirty="0"/>
              <a:t>Resource 3: Lean Startup Process</a:t>
            </a:r>
          </a:p>
        </p:txBody>
      </p:sp>
      <p:graphicFrame>
        <p:nvGraphicFramePr>
          <p:cNvPr id="4" name="Content Placeholder 3"/>
          <p:cNvGraphicFramePr>
            <a:graphicFrameLocks noGrp="1"/>
          </p:cNvGraphicFramePr>
          <p:nvPr>
            <p:ph idx="4294967295"/>
          </p:nvPr>
        </p:nvGraphicFramePr>
        <p:xfrm>
          <a:off x="612775" y="1106487"/>
          <a:ext cx="11014075" cy="4645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353780" y="2709080"/>
            <a:ext cx="2707793" cy="800219"/>
          </a:xfrm>
          <a:prstGeom prst="rect">
            <a:avLst/>
          </a:prstGeom>
          <a:noFill/>
        </p:spPr>
        <p:txBody>
          <a:bodyPr wrap="none" rtlCol="0">
            <a:spAutoFit/>
          </a:bodyPr>
          <a:lstStyle/>
          <a:p>
            <a:r>
              <a:rPr lang="en-US" sz="2400" dirty="0"/>
              <a:t>Product</a:t>
            </a:r>
          </a:p>
          <a:p>
            <a:r>
              <a:rPr lang="en-US" sz="1100" dirty="0"/>
              <a:t>(start with minimum viable product</a:t>
            </a:r>
          </a:p>
          <a:p>
            <a:r>
              <a:rPr lang="en-US" sz="1100" dirty="0"/>
              <a:t>to learn and test hypotheses)</a:t>
            </a:r>
          </a:p>
        </p:txBody>
      </p:sp>
      <p:sp>
        <p:nvSpPr>
          <p:cNvPr id="6" name="TextBox 5"/>
          <p:cNvSpPr txBox="1"/>
          <p:nvPr/>
        </p:nvSpPr>
        <p:spPr>
          <a:xfrm>
            <a:off x="5512173" y="5150208"/>
            <a:ext cx="835485" cy="461665"/>
          </a:xfrm>
          <a:prstGeom prst="rect">
            <a:avLst/>
          </a:prstGeom>
          <a:noFill/>
        </p:spPr>
        <p:txBody>
          <a:bodyPr wrap="none" rtlCol="0">
            <a:spAutoFit/>
          </a:bodyPr>
          <a:lstStyle/>
          <a:p>
            <a:r>
              <a:rPr lang="en-US" sz="2400" dirty="0"/>
              <a:t>Data</a:t>
            </a:r>
          </a:p>
        </p:txBody>
      </p:sp>
      <p:sp>
        <p:nvSpPr>
          <p:cNvPr id="7" name="TextBox 6"/>
          <p:cNvSpPr txBox="1"/>
          <p:nvPr/>
        </p:nvSpPr>
        <p:spPr>
          <a:xfrm>
            <a:off x="3321050" y="3047634"/>
            <a:ext cx="869149" cy="461665"/>
          </a:xfrm>
          <a:prstGeom prst="rect">
            <a:avLst/>
          </a:prstGeom>
          <a:noFill/>
        </p:spPr>
        <p:txBody>
          <a:bodyPr wrap="none" rtlCol="0">
            <a:spAutoFit/>
          </a:bodyPr>
          <a:lstStyle/>
          <a:p>
            <a:r>
              <a:rPr lang="en-US" sz="2400"/>
              <a:t>Pivot</a:t>
            </a:r>
          </a:p>
        </p:txBody>
      </p:sp>
      <p:sp>
        <p:nvSpPr>
          <p:cNvPr id="8" name="TextBox 7"/>
          <p:cNvSpPr txBox="1"/>
          <p:nvPr/>
        </p:nvSpPr>
        <p:spPr>
          <a:xfrm>
            <a:off x="5649170" y="3307890"/>
            <a:ext cx="941283" cy="954107"/>
          </a:xfrm>
          <a:prstGeom prst="rect">
            <a:avLst/>
          </a:prstGeom>
          <a:noFill/>
        </p:spPr>
        <p:txBody>
          <a:bodyPr wrap="none" rtlCol="0">
            <a:spAutoFit/>
          </a:bodyPr>
          <a:lstStyle/>
          <a:p>
            <a:r>
              <a:rPr lang="en-US" sz="1400"/>
              <a:t>Maximize</a:t>
            </a:r>
            <a:br>
              <a:rPr lang="en-US" sz="1400"/>
            </a:br>
            <a:r>
              <a:rPr lang="en-US" sz="1400"/>
              <a:t>Loop</a:t>
            </a:r>
            <a:br>
              <a:rPr lang="en-US" sz="1400"/>
            </a:br>
            <a:r>
              <a:rPr lang="en-US" sz="1400"/>
              <a:t>Iteration </a:t>
            </a:r>
          </a:p>
          <a:p>
            <a:r>
              <a:rPr lang="en-US" sz="1400"/>
              <a:t>Speed</a:t>
            </a:r>
          </a:p>
        </p:txBody>
      </p:sp>
      <p:pic>
        <p:nvPicPr>
          <p:cNvPr id="2050" name="Picture 2" descr="http://ecx.images-amazon.com/images/I/51vN15YCJy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867" y="1876758"/>
            <a:ext cx="1910433" cy="28858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ean startups for social change">
            <a:extLst>
              <a:ext uri="{FF2B5EF4-FFF2-40B4-BE49-F238E27FC236}">
                <a16:creationId xmlns:a16="http://schemas.microsoft.com/office/drawing/2014/main" id="{70F8835B-F875-33A5-21C3-1DFBCCB7D4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63947" y="2066373"/>
            <a:ext cx="1868455" cy="288585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F114E35-DF44-E644-06B1-641438E1BF41}"/>
              </a:ext>
            </a:extLst>
          </p:cNvPr>
          <p:cNvSpPr txBox="1"/>
          <p:nvPr/>
        </p:nvSpPr>
        <p:spPr>
          <a:xfrm>
            <a:off x="850900" y="6203950"/>
            <a:ext cx="2483950" cy="369332"/>
          </a:xfrm>
          <a:prstGeom prst="rect">
            <a:avLst/>
          </a:prstGeom>
          <a:noFill/>
        </p:spPr>
        <p:txBody>
          <a:bodyPr wrap="none" rtlCol="0">
            <a:spAutoFit/>
          </a:bodyPr>
          <a:lstStyle/>
          <a:p>
            <a:r>
              <a:rPr lang="en-US" dirty="0">
                <a:hlinkClick r:id="rId9"/>
              </a:rPr>
              <a:t>Book</a:t>
            </a:r>
            <a:r>
              <a:rPr lang="en-US" dirty="0"/>
              <a:t>: </a:t>
            </a:r>
            <a:r>
              <a:rPr lang="en-US" dirty="0">
                <a:hlinkClick r:id="rId10"/>
              </a:rPr>
              <a:t>Summary</a:t>
            </a:r>
            <a:r>
              <a:rPr lang="en-US" dirty="0"/>
              <a:t>, </a:t>
            </a:r>
            <a:r>
              <a:rPr lang="en-US" dirty="0">
                <a:hlinkClick r:id="rId11"/>
              </a:rPr>
              <a:t>Video</a:t>
            </a:r>
            <a:endParaRPr lang="en-US" dirty="0"/>
          </a:p>
        </p:txBody>
      </p:sp>
    </p:spTree>
    <p:extLst>
      <p:ext uri="{BB962C8B-B14F-4D97-AF65-F5344CB8AC3E}">
        <p14:creationId xmlns:p14="http://schemas.microsoft.com/office/powerpoint/2010/main" val="2344838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7901A-87EB-08C5-9523-DA7F6E70BE55}"/>
              </a:ext>
            </a:extLst>
          </p:cNvPr>
          <p:cNvSpPr>
            <a:spLocks noGrp="1"/>
          </p:cNvSpPr>
          <p:nvPr>
            <p:ph type="title"/>
          </p:nvPr>
        </p:nvSpPr>
        <p:spPr/>
        <p:txBody>
          <a:bodyPr/>
          <a:lstStyle/>
          <a:p>
            <a:r>
              <a:rPr lang="en-US" dirty="0"/>
              <a:t>Pivoting Steps to Increasing Quality Using Disruptive Innovation</a:t>
            </a:r>
          </a:p>
        </p:txBody>
      </p:sp>
      <p:pic>
        <p:nvPicPr>
          <p:cNvPr id="2050" name="Picture 2" descr="Disruptive Innovation – What is It and How Does It Work?">
            <a:extLst>
              <a:ext uri="{FF2B5EF4-FFF2-40B4-BE49-F238E27FC236}">
                <a16:creationId xmlns:a16="http://schemas.microsoft.com/office/drawing/2014/main" id="{2023AFC3-05F8-643C-5FA6-A9FDE58967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75" t="25001" r="1562" b="2870"/>
          <a:stretch/>
        </p:blipFill>
        <p:spPr bwMode="auto">
          <a:xfrm>
            <a:off x="630952" y="367012"/>
            <a:ext cx="11145996" cy="54165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5C0C5E9-0A41-500B-1296-73824D6BEA41}"/>
              </a:ext>
            </a:extLst>
          </p:cNvPr>
          <p:cNvSpPr txBox="1"/>
          <p:nvPr/>
        </p:nvSpPr>
        <p:spPr>
          <a:xfrm rot="21284513">
            <a:off x="7966404" y="833276"/>
            <a:ext cx="1945276" cy="523220"/>
          </a:xfrm>
          <a:prstGeom prst="rect">
            <a:avLst/>
          </a:prstGeom>
          <a:noFill/>
        </p:spPr>
        <p:txBody>
          <a:bodyPr wrap="none" rtlCol="0">
            <a:spAutoFit/>
          </a:bodyPr>
          <a:lstStyle/>
          <a:p>
            <a:r>
              <a:rPr lang="en-US" sz="1400" b="1" dirty="0"/>
              <a:t>Product Market Fit </a:t>
            </a:r>
          </a:p>
          <a:p>
            <a:r>
              <a:rPr lang="en-US" sz="1400" b="1" dirty="0"/>
              <a:t>Like “Hand in Glove”</a:t>
            </a:r>
          </a:p>
        </p:txBody>
      </p:sp>
      <p:sp>
        <p:nvSpPr>
          <p:cNvPr id="4" name="TextBox 3">
            <a:extLst>
              <a:ext uri="{FF2B5EF4-FFF2-40B4-BE49-F238E27FC236}">
                <a16:creationId xmlns:a16="http://schemas.microsoft.com/office/drawing/2014/main" id="{C20E3D8A-85B3-0906-6CD8-97E34EEFF0FA}"/>
              </a:ext>
            </a:extLst>
          </p:cNvPr>
          <p:cNvSpPr txBox="1"/>
          <p:nvPr/>
        </p:nvSpPr>
        <p:spPr>
          <a:xfrm rot="20671880">
            <a:off x="4727456" y="5118631"/>
            <a:ext cx="3240824" cy="276999"/>
          </a:xfrm>
          <a:prstGeom prst="rect">
            <a:avLst/>
          </a:prstGeom>
          <a:noFill/>
        </p:spPr>
        <p:txBody>
          <a:bodyPr wrap="none" rtlCol="0">
            <a:spAutoFit/>
          </a:bodyPr>
          <a:lstStyle/>
          <a:p>
            <a:r>
              <a:rPr lang="en-US" sz="1200" dirty="0"/>
              <a:t>(new wineskin or system of higher education)</a:t>
            </a:r>
          </a:p>
        </p:txBody>
      </p:sp>
      <p:sp>
        <p:nvSpPr>
          <p:cNvPr id="6" name="TextBox 5">
            <a:extLst>
              <a:ext uri="{FF2B5EF4-FFF2-40B4-BE49-F238E27FC236}">
                <a16:creationId xmlns:a16="http://schemas.microsoft.com/office/drawing/2014/main" id="{394FCD91-FC6F-CC14-7079-25C91A2D635C}"/>
              </a:ext>
            </a:extLst>
          </p:cNvPr>
          <p:cNvSpPr txBox="1"/>
          <p:nvPr/>
        </p:nvSpPr>
        <p:spPr>
          <a:xfrm rot="21284513">
            <a:off x="8229292" y="1600435"/>
            <a:ext cx="774443" cy="307777"/>
          </a:xfrm>
          <a:prstGeom prst="rect">
            <a:avLst/>
          </a:prstGeom>
          <a:noFill/>
        </p:spPr>
        <p:txBody>
          <a:bodyPr wrap="none" rtlCol="0">
            <a:spAutoFit/>
          </a:bodyPr>
          <a:lstStyle/>
          <a:p>
            <a:r>
              <a:rPr lang="en-US" sz="1400" b="1" dirty="0"/>
              <a:t>Pivot 4</a:t>
            </a:r>
          </a:p>
        </p:txBody>
      </p:sp>
      <p:sp>
        <p:nvSpPr>
          <p:cNvPr id="7" name="TextBox 6">
            <a:extLst>
              <a:ext uri="{FF2B5EF4-FFF2-40B4-BE49-F238E27FC236}">
                <a16:creationId xmlns:a16="http://schemas.microsoft.com/office/drawing/2014/main" id="{526A3C2D-19E0-4675-2156-146D0639E151}"/>
              </a:ext>
            </a:extLst>
          </p:cNvPr>
          <p:cNvSpPr txBox="1"/>
          <p:nvPr/>
        </p:nvSpPr>
        <p:spPr>
          <a:xfrm rot="21284513">
            <a:off x="5015482" y="4281530"/>
            <a:ext cx="1612942" cy="307777"/>
          </a:xfrm>
          <a:prstGeom prst="rect">
            <a:avLst/>
          </a:prstGeom>
          <a:noFill/>
        </p:spPr>
        <p:txBody>
          <a:bodyPr wrap="none" rtlCol="0">
            <a:spAutoFit/>
          </a:bodyPr>
          <a:lstStyle/>
          <a:p>
            <a:r>
              <a:rPr lang="en-US" sz="1400" b="1" dirty="0"/>
              <a:t>Generic Program</a:t>
            </a:r>
          </a:p>
        </p:txBody>
      </p:sp>
      <p:sp>
        <p:nvSpPr>
          <p:cNvPr id="9" name="TextBox 8">
            <a:extLst>
              <a:ext uri="{FF2B5EF4-FFF2-40B4-BE49-F238E27FC236}">
                <a16:creationId xmlns:a16="http://schemas.microsoft.com/office/drawing/2014/main" id="{DAF6333E-0BE6-3915-19CB-DA7B83064ABE}"/>
              </a:ext>
            </a:extLst>
          </p:cNvPr>
          <p:cNvSpPr txBox="1"/>
          <p:nvPr/>
        </p:nvSpPr>
        <p:spPr>
          <a:xfrm rot="21284513">
            <a:off x="6651607" y="3463839"/>
            <a:ext cx="774443" cy="307777"/>
          </a:xfrm>
          <a:prstGeom prst="rect">
            <a:avLst/>
          </a:prstGeom>
          <a:noFill/>
        </p:spPr>
        <p:txBody>
          <a:bodyPr wrap="none" rtlCol="0">
            <a:spAutoFit/>
          </a:bodyPr>
          <a:lstStyle/>
          <a:p>
            <a:r>
              <a:rPr lang="en-US" sz="1400" b="1" dirty="0"/>
              <a:t>Pivot 1</a:t>
            </a:r>
          </a:p>
        </p:txBody>
      </p:sp>
      <p:sp>
        <p:nvSpPr>
          <p:cNvPr id="10" name="TextBox 9">
            <a:extLst>
              <a:ext uri="{FF2B5EF4-FFF2-40B4-BE49-F238E27FC236}">
                <a16:creationId xmlns:a16="http://schemas.microsoft.com/office/drawing/2014/main" id="{1FE8D17B-038E-1086-D5C9-406E6E17721A}"/>
              </a:ext>
            </a:extLst>
          </p:cNvPr>
          <p:cNvSpPr txBox="1"/>
          <p:nvPr/>
        </p:nvSpPr>
        <p:spPr>
          <a:xfrm rot="21284513">
            <a:off x="7261656" y="2635355"/>
            <a:ext cx="824136" cy="307777"/>
          </a:xfrm>
          <a:prstGeom prst="rect">
            <a:avLst/>
          </a:prstGeom>
          <a:noFill/>
        </p:spPr>
        <p:txBody>
          <a:bodyPr wrap="none" rtlCol="0">
            <a:spAutoFit/>
          </a:bodyPr>
          <a:lstStyle/>
          <a:p>
            <a:r>
              <a:rPr lang="en-US" sz="1400" b="1" dirty="0"/>
              <a:t>Pivot 2 </a:t>
            </a:r>
          </a:p>
        </p:txBody>
      </p:sp>
      <p:sp>
        <p:nvSpPr>
          <p:cNvPr id="11" name="TextBox 10">
            <a:extLst>
              <a:ext uri="{FF2B5EF4-FFF2-40B4-BE49-F238E27FC236}">
                <a16:creationId xmlns:a16="http://schemas.microsoft.com/office/drawing/2014/main" id="{2499540F-2B90-7FBA-4484-D2C7AF81E2DF}"/>
              </a:ext>
            </a:extLst>
          </p:cNvPr>
          <p:cNvSpPr txBox="1"/>
          <p:nvPr/>
        </p:nvSpPr>
        <p:spPr>
          <a:xfrm rot="21284513">
            <a:off x="7777563" y="2095370"/>
            <a:ext cx="774443" cy="307777"/>
          </a:xfrm>
          <a:prstGeom prst="rect">
            <a:avLst/>
          </a:prstGeom>
          <a:noFill/>
        </p:spPr>
        <p:txBody>
          <a:bodyPr wrap="none" rtlCol="0">
            <a:spAutoFit/>
          </a:bodyPr>
          <a:lstStyle/>
          <a:p>
            <a:r>
              <a:rPr lang="en-US" sz="1400" b="1" dirty="0"/>
              <a:t>Pivot 3</a:t>
            </a:r>
          </a:p>
        </p:txBody>
      </p:sp>
      <p:sp>
        <p:nvSpPr>
          <p:cNvPr id="5" name="Arrow: Down 4">
            <a:extLst>
              <a:ext uri="{FF2B5EF4-FFF2-40B4-BE49-F238E27FC236}">
                <a16:creationId xmlns:a16="http://schemas.microsoft.com/office/drawing/2014/main" id="{FCA3F168-BD5B-73EE-B0BC-B4980834B7CA}"/>
              </a:ext>
            </a:extLst>
          </p:cNvPr>
          <p:cNvSpPr/>
          <p:nvPr/>
        </p:nvSpPr>
        <p:spPr>
          <a:xfrm flipH="1" flipV="1">
            <a:off x="608092" y="660400"/>
            <a:ext cx="45719" cy="51816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F291FD2-DA9A-AF6A-C037-AE72A385B0E9}"/>
              </a:ext>
            </a:extLst>
          </p:cNvPr>
          <p:cNvSpPr txBox="1"/>
          <p:nvPr/>
        </p:nvSpPr>
        <p:spPr>
          <a:xfrm rot="16200000">
            <a:off x="14534" y="2891781"/>
            <a:ext cx="909223" cy="369332"/>
          </a:xfrm>
          <a:prstGeom prst="rect">
            <a:avLst/>
          </a:prstGeom>
          <a:noFill/>
        </p:spPr>
        <p:txBody>
          <a:bodyPr wrap="none" rtlCol="0">
            <a:spAutoFit/>
          </a:bodyPr>
          <a:lstStyle/>
          <a:p>
            <a:r>
              <a:rPr lang="en-US" dirty="0"/>
              <a:t>Quality</a:t>
            </a:r>
          </a:p>
        </p:txBody>
      </p:sp>
      <p:sp>
        <p:nvSpPr>
          <p:cNvPr id="12" name="Arrow: Down 11">
            <a:extLst>
              <a:ext uri="{FF2B5EF4-FFF2-40B4-BE49-F238E27FC236}">
                <a16:creationId xmlns:a16="http://schemas.microsoft.com/office/drawing/2014/main" id="{028A5318-FB40-CE6E-2016-5E18E6924EE0}"/>
              </a:ext>
            </a:extLst>
          </p:cNvPr>
          <p:cNvSpPr/>
          <p:nvPr/>
        </p:nvSpPr>
        <p:spPr>
          <a:xfrm rot="5400000" flipH="1" flipV="1">
            <a:off x="5980568" y="472244"/>
            <a:ext cx="45719" cy="1072614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DE856B7-97AD-2EED-DC59-042C79037A3F}"/>
              </a:ext>
            </a:extLst>
          </p:cNvPr>
          <p:cNvSpPr txBox="1"/>
          <p:nvPr/>
        </p:nvSpPr>
        <p:spPr>
          <a:xfrm>
            <a:off x="5080972" y="5901042"/>
            <a:ext cx="679994" cy="369332"/>
          </a:xfrm>
          <a:prstGeom prst="rect">
            <a:avLst/>
          </a:prstGeom>
          <a:noFill/>
        </p:spPr>
        <p:txBody>
          <a:bodyPr wrap="none" rtlCol="0">
            <a:spAutoFit/>
          </a:bodyPr>
          <a:lstStyle/>
          <a:p>
            <a:r>
              <a:rPr lang="en-US" dirty="0"/>
              <a:t>Time</a:t>
            </a:r>
          </a:p>
        </p:txBody>
      </p:sp>
    </p:spTree>
    <p:extLst>
      <p:ext uri="{BB962C8B-B14F-4D97-AF65-F5344CB8AC3E}">
        <p14:creationId xmlns:p14="http://schemas.microsoft.com/office/powerpoint/2010/main" val="24329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Left-Right 1">
            <a:extLst>
              <a:ext uri="{FF2B5EF4-FFF2-40B4-BE49-F238E27FC236}">
                <a16:creationId xmlns:a16="http://schemas.microsoft.com/office/drawing/2014/main" id="{5FF4B52B-3EF7-7204-DEC1-D2EEFD75FE1D}"/>
              </a:ext>
            </a:extLst>
          </p:cNvPr>
          <p:cNvSpPr/>
          <p:nvPr/>
        </p:nvSpPr>
        <p:spPr>
          <a:xfrm>
            <a:off x="1661111" y="3163703"/>
            <a:ext cx="8536625" cy="6807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7E2FE88-E1DF-4107-928A-79E240DF1F75}"/>
              </a:ext>
            </a:extLst>
          </p:cNvPr>
          <p:cNvSpPr txBox="1"/>
          <p:nvPr/>
        </p:nvSpPr>
        <p:spPr>
          <a:xfrm>
            <a:off x="519780" y="612357"/>
            <a:ext cx="3297569" cy="2308324"/>
          </a:xfrm>
          <a:prstGeom prst="rect">
            <a:avLst/>
          </a:prstGeom>
          <a:noFill/>
        </p:spPr>
        <p:txBody>
          <a:bodyPr wrap="none" rtlCol="0">
            <a:spAutoFit/>
          </a:bodyPr>
          <a:lstStyle/>
          <a:p>
            <a:r>
              <a:rPr lang="en-US" b="1" u="sng"/>
              <a:t>Traditional Higher Education</a:t>
            </a:r>
          </a:p>
          <a:p>
            <a:pPr marL="285750" indent="-285750">
              <a:buFont typeface="Arial" panose="020B0604020202020204" pitchFamily="34" charset="0"/>
              <a:buChar char="•"/>
            </a:pPr>
            <a:r>
              <a:rPr lang="en-US"/>
              <a:t>Deep learning</a:t>
            </a:r>
          </a:p>
          <a:p>
            <a:pPr marL="285750" indent="-285750">
              <a:buFont typeface="Arial" panose="020B0604020202020204" pitchFamily="34" charset="0"/>
              <a:buChar char="•"/>
            </a:pPr>
            <a:r>
              <a:rPr lang="en-US"/>
              <a:t>Recognized credentials</a:t>
            </a:r>
          </a:p>
          <a:p>
            <a:pPr marL="285750" indent="-285750">
              <a:buFont typeface="Arial" panose="020B0604020202020204" pitchFamily="34" charset="0"/>
              <a:buChar char="•"/>
            </a:pPr>
            <a:r>
              <a:rPr lang="en-US"/>
              <a:t>Less relevant/values aligned</a:t>
            </a:r>
          </a:p>
          <a:p>
            <a:pPr marL="285750" indent="-285750">
              <a:buFont typeface="Arial" panose="020B0604020202020204" pitchFamily="34" charset="0"/>
              <a:buChar char="•"/>
            </a:pPr>
            <a:r>
              <a:rPr lang="en-US"/>
              <a:t>Expensive ($10k-20k/staff)</a:t>
            </a:r>
          </a:p>
          <a:p>
            <a:pPr marL="285750" indent="-285750">
              <a:buFont typeface="Arial" panose="020B0604020202020204" pitchFamily="34" charset="0"/>
              <a:buChar char="•"/>
            </a:pPr>
            <a:r>
              <a:rPr lang="en-US"/>
              <a:t>Limited access </a:t>
            </a:r>
          </a:p>
          <a:p>
            <a:pPr marL="285750" indent="-285750">
              <a:buFont typeface="Arial" panose="020B0604020202020204" pitchFamily="34" charset="0"/>
              <a:buChar char="•"/>
            </a:pPr>
            <a:r>
              <a:rPr lang="en-US"/>
              <a:t>1-3% of staff annually</a:t>
            </a:r>
          </a:p>
          <a:p>
            <a:pPr marL="285750" indent="-285750">
              <a:buFont typeface="Arial" panose="020B0604020202020204" pitchFamily="34" charset="0"/>
              <a:buChar char="•"/>
            </a:pPr>
            <a:r>
              <a:rPr lang="en-US"/>
              <a:t>1-2k staff training hours</a:t>
            </a:r>
          </a:p>
        </p:txBody>
      </p:sp>
      <p:sp>
        <p:nvSpPr>
          <p:cNvPr id="4" name="TextBox 3">
            <a:extLst>
              <a:ext uri="{FF2B5EF4-FFF2-40B4-BE49-F238E27FC236}">
                <a16:creationId xmlns:a16="http://schemas.microsoft.com/office/drawing/2014/main" id="{B1591ED4-541A-1008-AF3A-2C035ECE011B}"/>
              </a:ext>
            </a:extLst>
          </p:cNvPr>
          <p:cNvSpPr txBox="1"/>
          <p:nvPr/>
        </p:nvSpPr>
        <p:spPr>
          <a:xfrm>
            <a:off x="8244065" y="612355"/>
            <a:ext cx="3589316" cy="2308324"/>
          </a:xfrm>
          <a:prstGeom prst="rect">
            <a:avLst/>
          </a:prstGeom>
          <a:noFill/>
        </p:spPr>
        <p:txBody>
          <a:bodyPr wrap="none" rtlCol="0">
            <a:spAutoFit/>
          </a:bodyPr>
          <a:lstStyle/>
          <a:p>
            <a:r>
              <a:rPr lang="en-US" b="1" u="sng" dirty="0"/>
              <a:t>Conferences</a:t>
            </a:r>
          </a:p>
          <a:p>
            <a:pPr marL="285750" indent="-285750">
              <a:buFont typeface="Arial" panose="020B0604020202020204" pitchFamily="34" charset="0"/>
              <a:buChar char="•"/>
            </a:pPr>
            <a:r>
              <a:rPr lang="en-US" dirty="0"/>
              <a:t>Surface learning</a:t>
            </a:r>
          </a:p>
          <a:p>
            <a:pPr marL="285750" indent="-285750">
              <a:buFont typeface="Arial" panose="020B0604020202020204" pitchFamily="34" charset="0"/>
              <a:buChar char="•"/>
            </a:pPr>
            <a:r>
              <a:rPr lang="en-US" dirty="0"/>
              <a:t>No credentials</a:t>
            </a:r>
          </a:p>
          <a:p>
            <a:pPr marL="285750" indent="-285750">
              <a:buFont typeface="Arial" panose="020B0604020202020204" pitchFamily="34" charset="0"/>
              <a:buChar char="•"/>
            </a:pPr>
            <a:r>
              <a:rPr lang="en-US" dirty="0"/>
              <a:t>Highly relevant/values aligned</a:t>
            </a:r>
          </a:p>
          <a:p>
            <a:pPr marL="285750" indent="-285750">
              <a:buFont typeface="Arial" panose="020B0604020202020204" pitchFamily="34" charset="0"/>
              <a:buChar char="•"/>
            </a:pPr>
            <a:r>
              <a:rPr lang="en-US" dirty="0"/>
              <a:t>Affordable ($2k/staff)</a:t>
            </a:r>
          </a:p>
          <a:p>
            <a:pPr marL="285750" indent="-285750">
              <a:buFont typeface="Arial" panose="020B0604020202020204" pitchFamily="34" charset="0"/>
              <a:buChar char="•"/>
            </a:pPr>
            <a:r>
              <a:rPr lang="en-US" dirty="0"/>
              <a:t>Accessible </a:t>
            </a:r>
          </a:p>
          <a:p>
            <a:pPr marL="285750" indent="-285750">
              <a:buFont typeface="Arial" panose="020B0604020202020204" pitchFamily="34" charset="0"/>
              <a:buChar char="•"/>
            </a:pPr>
            <a:r>
              <a:rPr lang="en-US" dirty="0"/>
              <a:t>5-10% of staff annually</a:t>
            </a:r>
          </a:p>
          <a:p>
            <a:pPr marL="285750" indent="-285750">
              <a:buFont typeface="Arial" panose="020B0604020202020204" pitchFamily="34" charset="0"/>
              <a:buChar char="•"/>
            </a:pPr>
            <a:r>
              <a:rPr lang="en-US" dirty="0"/>
              <a:t>100-200 staff training hours</a:t>
            </a:r>
          </a:p>
        </p:txBody>
      </p:sp>
      <p:sp>
        <p:nvSpPr>
          <p:cNvPr id="5" name="TextBox 4">
            <a:extLst>
              <a:ext uri="{FF2B5EF4-FFF2-40B4-BE49-F238E27FC236}">
                <a16:creationId xmlns:a16="http://schemas.microsoft.com/office/drawing/2014/main" id="{662B709A-7FAB-A66D-82F0-927B66DF6C5E}"/>
              </a:ext>
            </a:extLst>
          </p:cNvPr>
          <p:cNvSpPr txBox="1"/>
          <p:nvPr/>
        </p:nvSpPr>
        <p:spPr>
          <a:xfrm>
            <a:off x="4426271" y="612356"/>
            <a:ext cx="3589316" cy="2308324"/>
          </a:xfrm>
          <a:prstGeom prst="rect">
            <a:avLst/>
          </a:prstGeom>
          <a:noFill/>
        </p:spPr>
        <p:txBody>
          <a:bodyPr wrap="none" rtlCol="0">
            <a:spAutoFit/>
          </a:bodyPr>
          <a:lstStyle/>
          <a:p>
            <a:r>
              <a:rPr lang="en-US" b="1" u="sng" dirty="0"/>
              <a:t>City Vision</a:t>
            </a:r>
          </a:p>
          <a:p>
            <a:pPr marL="285750" indent="-285750">
              <a:buFont typeface="Arial" panose="020B0604020202020204" pitchFamily="34" charset="0"/>
              <a:buChar char="•"/>
            </a:pPr>
            <a:r>
              <a:rPr lang="en-US" dirty="0"/>
              <a:t>Deep learning</a:t>
            </a:r>
          </a:p>
          <a:p>
            <a:pPr marL="285750" indent="-285750">
              <a:buFont typeface="Arial" panose="020B0604020202020204" pitchFamily="34" charset="0"/>
              <a:buChar char="•"/>
            </a:pPr>
            <a:r>
              <a:rPr lang="en-US" dirty="0"/>
              <a:t>Recognized credentials</a:t>
            </a:r>
          </a:p>
          <a:p>
            <a:pPr marL="285750" indent="-285750">
              <a:buFont typeface="Arial" panose="020B0604020202020204" pitchFamily="34" charset="0"/>
              <a:buChar char="•"/>
            </a:pPr>
            <a:r>
              <a:rPr lang="en-US" dirty="0"/>
              <a:t>Highly relevant/values aligned</a:t>
            </a:r>
          </a:p>
          <a:p>
            <a:pPr marL="285750" indent="-285750">
              <a:buFont typeface="Arial" panose="020B0604020202020204" pitchFamily="34" charset="0"/>
              <a:buChar char="•"/>
            </a:pPr>
            <a:r>
              <a:rPr lang="en-US" dirty="0"/>
              <a:t>Affordable ($2k/staff)</a:t>
            </a:r>
          </a:p>
          <a:p>
            <a:pPr marL="285750" indent="-285750">
              <a:buFont typeface="Arial" panose="020B0604020202020204" pitchFamily="34" charset="0"/>
              <a:buChar char="•"/>
            </a:pPr>
            <a:r>
              <a:rPr lang="en-US" dirty="0"/>
              <a:t>Accessible </a:t>
            </a:r>
          </a:p>
          <a:p>
            <a:pPr marL="285750" indent="-285750">
              <a:buFont typeface="Arial" panose="020B0604020202020204" pitchFamily="34" charset="0"/>
              <a:buChar char="•"/>
            </a:pPr>
            <a:r>
              <a:rPr lang="en-US" b="1" dirty="0"/>
              <a:t>5-10% of staff annually</a:t>
            </a:r>
          </a:p>
          <a:p>
            <a:pPr marL="285750" indent="-285750">
              <a:buFont typeface="Arial" panose="020B0604020202020204" pitchFamily="34" charset="0"/>
              <a:buChar char="•"/>
            </a:pPr>
            <a:r>
              <a:rPr lang="en-US" b="1" dirty="0"/>
              <a:t>5k-10k staff training hours</a:t>
            </a:r>
          </a:p>
        </p:txBody>
      </p:sp>
      <p:sp>
        <p:nvSpPr>
          <p:cNvPr id="6" name="Title 5">
            <a:extLst>
              <a:ext uri="{FF2B5EF4-FFF2-40B4-BE49-F238E27FC236}">
                <a16:creationId xmlns:a16="http://schemas.microsoft.com/office/drawing/2014/main" id="{4CB47866-CAF4-4C95-2EFF-0242F28122B5}"/>
              </a:ext>
            </a:extLst>
          </p:cNvPr>
          <p:cNvSpPr>
            <a:spLocks noGrp="1"/>
          </p:cNvSpPr>
          <p:nvPr>
            <p:ph type="title"/>
          </p:nvPr>
        </p:nvSpPr>
        <p:spPr/>
        <p:txBody>
          <a:bodyPr/>
          <a:lstStyle/>
          <a:p>
            <a:r>
              <a:rPr lang="en-US" dirty="0"/>
              <a:t>CVU Combines Aspects of Higher Education with Conferences (Blue Ocean Strategy)</a:t>
            </a:r>
          </a:p>
        </p:txBody>
      </p:sp>
      <p:sp>
        <p:nvSpPr>
          <p:cNvPr id="8" name="TextBox 7">
            <a:extLst>
              <a:ext uri="{FF2B5EF4-FFF2-40B4-BE49-F238E27FC236}">
                <a16:creationId xmlns:a16="http://schemas.microsoft.com/office/drawing/2014/main" id="{60E1CF3C-40FD-F0C4-CA89-2217AE9270C7}"/>
              </a:ext>
            </a:extLst>
          </p:cNvPr>
          <p:cNvSpPr txBox="1"/>
          <p:nvPr/>
        </p:nvSpPr>
        <p:spPr>
          <a:xfrm>
            <a:off x="2688503" y="4287248"/>
            <a:ext cx="6481839" cy="646331"/>
          </a:xfrm>
          <a:prstGeom prst="rect">
            <a:avLst/>
          </a:prstGeom>
          <a:noFill/>
        </p:spPr>
        <p:txBody>
          <a:bodyPr wrap="none" rtlCol="0">
            <a:spAutoFit/>
          </a:bodyPr>
          <a:lstStyle/>
          <a:p>
            <a:r>
              <a:rPr lang="en-US" b="1"/>
              <a:t>Relevance, values alignment &amp; affordability of City Vision </a:t>
            </a:r>
            <a:br>
              <a:rPr lang="en-US" b="1"/>
            </a:br>
            <a:r>
              <a:rPr lang="en-US" b="1"/>
              <a:t>enables our partners to outsource more of their training</a:t>
            </a:r>
          </a:p>
        </p:txBody>
      </p:sp>
      <p:sp>
        <p:nvSpPr>
          <p:cNvPr id="10" name="TextBox 9">
            <a:extLst>
              <a:ext uri="{FF2B5EF4-FFF2-40B4-BE49-F238E27FC236}">
                <a16:creationId xmlns:a16="http://schemas.microsoft.com/office/drawing/2014/main" id="{420380BB-3842-6D5C-B4CA-CC1E0F3D59B7}"/>
              </a:ext>
            </a:extLst>
          </p:cNvPr>
          <p:cNvSpPr txBox="1"/>
          <p:nvPr/>
        </p:nvSpPr>
        <p:spPr>
          <a:xfrm>
            <a:off x="2841648" y="612355"/>
            <a:ext cx="6097112" cy="369332"/>
          </a:xfrm>
          <a:prstGeom prst="rect">
            <a:avLst/>
          </a:prstGeom>
          <a:noFill/>
        </p:spPr>
        <p:txBody>
          <a:bodyPr wrap="square">
            <a:spAutoFit/>
          </a:bodyPr>
          <a:lstStyle/>
          <a:p>
            <a:endParaRPr lang="en-US"/>
          </a:p>
        </p:txBody>
      </p:sp>
      <p:pic>
        <p:nvPicPr>
          <p:cNvPr id="7" name="Picture 2" descr="Blue Ocean Strategy, Expanded Edition: How to Create Uncontested Market  Space and Make the Competition Irrelevant: Kim, W. Chan, Renée Mauborgne:  9781625274496: Amazon.com: Books">
            <a:extLst>
              <a:ext uri="{FF2B5EF4-FFF2-40B4-BE49-F238E27FC236}">
                <a16:creationId xmlns:a16="http://schemas.microsoft.com/office/drawing/2014/main" id="{1A871610-F997-3960-2B27-762F99856A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8723" y="4287248"/>
            <a:ext cx="1433405" cy="21719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21F5D7C-9C7B-529B-2874-3B8B5768991F}"/>
              </a:ext>
            </a:extLst>
          </p:cNvPr>
          <p:cNvSpPr txBox="1"/>
          <p:nvPr/>
        </p:nvSpPr>
        <p:spPr>
          <a:xfrm>
            <a:off x="850900" y="6203950"/>
            <a:ext cx="2483950" cy="369332"/>
          </a:xfrm>
          <a:prstGeom prst="rect">
            <a:avLst/>
          </a:prstGeom>
          <a:noFill/>
        </p:spPr>
        <p:txBody>
          <a:bodyPr wrap="none" rtlCol="0">
            <a:spAutoFit/>
          </a:bodyPr>
          <a:lstStyle/>
          <a:p>
            <a:r>
              <a:rPr lang="en-US" dirty="0">
                <a:hlinkClick r:id="rId4"/>
              </a:rPr>
              <a:t>Book</a:t>
            </a:r>
            <a:r>
              <a:rPr lang="en-US" dirty="0"/>
              <a:t>: </a:t>
            </a:r>
            <a:r>
              <a:rPr lang="en-US" dirty="0">
                <a:hlinkClick r:id="rId5"/>
              </a:rPr>
              <a:t>Summary</a:t>
            </a:r>
            <a:r>
              <a:rPr lang="en-US" dirty="0"/>
              <a:t>, </a:t>
            </a:r>
            <a:r>
              <a:rPr lang="en-US" dirty="0">
                <a:hlinkClick r:id="rId6"/>
              </a:rPr>
              <a:t>Video</a:t>
            </a:r>
            <a:endParaRPr lang="en-US" dirty="0"/>
          </a:p>
        </p:txBody>
      </p:sp>
    </p:spTree>
    <p:extLst>
      <p:ext uri="{BB962C8B-B14F-4D97-AF65-F5344CB8AC3E}">
        <p14:creationId xmlns:p14="http://schemas.microsoft.com/office/powerpoint/2010/main" val="397475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F09C01-8720-40FB-83F3-BF7465EED131}"/>
              </a:ext>
            </a:extLst>
          </p:cNvPr>
          <p:cNvSpPr>
            <a:spLocks noGrp="1"/>
          </p:cNvSpPr>
          <p:nvPr>
            <p:ph type="title"/>
          </p:nvPr>
        </p:nvSpPr>
        <p:spPr/>
        <p:txBody>
          <a:bodyPr/>
          <a:lstStyle/>
          <a:p>
            <a:r>
              <a:rPr lang="en-US" dirty="0"/>
              <a:t>Unbundled &amp; Rebundling Training</a:t>
            </a:r>
          </a:p>
        </p:txBody>
      </p:sp>
      <p:sp>
        <p:nvSpPr>
          <p:cNvPr id="6" name="Rectangle 5">
            <a:extLst>
              <a:ext uri="{FF2B5EF4-FFF2-40B4-BE49-F238E27FC236}">
                <a16:creationId xmlns:a16="http://schemas.microsoft.com/office/drawing/2014/main" id="{9C72BB98-9794-4709-974F-15CA7494C988}"/>
              </a:ext>
            </a:extLst>
          </p:cNvPr>
          <p:cNvSpPr/>
          <p:nvPr/>
        </p:nvSpPr>
        <p:spPr>
          <a:xfrm>
            <a:off x="2176863" y="5220929"/>
            <a:ext cx="8147009"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Videos &amp; Podcasts</a:t>
            </a:r>
          </a:p>
        </p:txBody>
      </p:sp>
      <p:sp>
        <p:nvSpPr>
          <p:cNvPr id="7" name="Rectangle 6">
            <a:extLst>
              <a:ext uri="{FF2B5EF4-FFF2-40B4-BE49-F238E27FC236}">
                <a16:creationId xmlns:a16="http://schemas.microsoft.com/office/drawing/2014/main" id="{47AB103A-B781-46B3-B928-A8F5704A9955}"/>
              </a:ext>
            </a:extLst>
          </p:cNvPr>
          <p:cNvSpPr/>
          <p:nvPr/>
        </p:nvSpPr>
        <p:spPr>
          <a:xfrm>
            <a:off x="2936897" y="4672289"/>
            <a:ext cx="7386976"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Books</a:t>
            </a:r>
          </a:p>
        </p:txBody>
      </p:sp>
      <p:sp>
        <p:nvSpPr>
          <p:cNvPr id="8" name="Rectangle 7">
            <a:extLst>
              <a:ext uri="{FF2B5EF4-FFF2-40B4-BE49-F238E27FC236}">
                <a16:creationId xmlns:a16="http://schemas.microsoft.com/office/drawing/2014/main" id="{0714D231-1FBD-4E11-BEB1-A009539FF965}"/>
              </a:ext>
            </a:extLst>
          </p:cNvPr>
          <p:cNvSpPr/>
          <p:nvPr/>
        </p:nvSpPr>
        <p:spPr>
          <a:xfrm>
            <a:off x="3590742" y="4123649"/>
            <a:ext cx="673313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Curriculum or Self-Paced Courses</a:t>
            </a:r>
          </a:p>
        </p:txBody>
      </p:sp>
      <p:sp>
        <p:nvSpPr>
          <p:cNvPr id="9" name="Rectangle 8">
            <a:extLst>
              <a:ext uri="{FF2B5EF4-FFF2-40B4-BE49-F238E27FC236}">
                <a16:creationId xmlns:a16="http://schemas.microsoft.com/office/drawing/2014/main" id="{F0561ACC-21B6-446A-8117-C83F85476C89}"/>
              </a:ext>
            </a:extLst>
          </p:cNvPr>
          <p:cNvSpPr/>
          <p:nvPr/>
        </p:nvSpPr>
        <p:spPr>
          <a:xfrm>
            <a:off x="5232726" y="2480925"/>
            <a:ext cx="5091145"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Accredited Courses</a:t>
            </a:r>
          </a:p>
        </p:txBody>
      </p:sp>
      <p:sp>
        <p:nvSpPr>
          <p:cNvPr id="10" name="Rectangle 9">
            <a:extLst>
              <a:ext uri="{FF2B5EF4-FFF2-40B4-BE49-F238E27FC236}">
                <a16:creationId xmlns:a16="http://schemas.microsoft.com/office/drawing/2014/main" id="{8F3B2216-4724-4275-8213-205F25F14E20}"/>
              </a:ext>
            </a:extLst>
          </p:cNvPr>
          <p:cNvSpPr/>
          <p:nvPr/>
        </p:nvSpPr>
        <p:spPr>
          <a:xfrm>
            <a:off x="5829300" y="1935480"/>
            <a:ext cx="4494572"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Accredited Program</a:t>
            </a:r>
          </a:p>
        </p:txBody>
      </p:sp>
      <p:sp>
        <p:nvSpPr>
          <p:cNvPr id="11" name="Rectangle 10">
            <a:extLst>
              <a:ext uri="{FF2B5EF4-FFF2-40B4-BE49-F238E27FC236}">
                <a16:creationId xmlns:a16="http://schemas.microsoft.com/office/drawing/2014/main" id="{3EA1E4C3-BAE4-49D2-B929-CE1428868FB5}"/>
              </a:ext>
            </a:extLst>
          </p:cNvPr>
          <p:cNvSpPr/>
          <p:nvPr/>
        </p:nvSpPr>
        <p:spPr>
          <a:xfrm>
            <a:off x="1574145" y="5756787"/>
            <a:ext cx="8749727"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Articles</a:t>
            </a:r>
          </a:p>
        </p:txBody>
      </p:sp>
      <p:sp>
        <p:nvSpPr>
          <p:cNvPr id="14" name="Rectangle 13">
            <a:extLst>
              <a:ext uri="{FF2B5EF4-FFF2-40B4-BE49-F238E27FC236}">
                <a16:creationId xmlns:a16="http://schemas.microsoft.com/office/drawing/2014/main" id="{8CBE67BA-6AE4-402C-8D92-1303ED966FAF}"/>
              </a:ext>
            </a:extLst>
          </p:cNvPr>
          <p:cNvSpPr/>
          <p:nvPr/>
        </p:nvSpPr>
        <p:spPr>
          <a:xfrm>
            <a:off x="4697855" y="3026369"/>
            <a:ext cx="5626016"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Credit Recognition</a:t>
            </a:r>
          </a:p>
        </p:txBody>
      </p:sp>
      <p:sp>
        <p:nvSpPr>
          <p:cNvPr id="18" name="Rectangle 17">
            <a:extLst>
              <a:ext uri="{FF2B5EF4-FFF2-40B4-BE49-F238E27FC236}">
                <a16:creationId xmlns:a16="http://schemas.microsoft.com/office/drawing/2014/main" id="{D8140247-7B59-4F4A-B88E-1A5DDEA8C98C}"/>
              </a:ext>
            </a:extLst>
          </p:cNvPr>
          <p:cNvSpPr/>
          <p:nvPr/>
        </p:nvSpPr>
        <p:spPr>
          <a:xfrm>
            <a:off x="4144298" y="3587791"/>
            <a:ext cx="6179573"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Courses (instructor, time-based)</a:t>
            </a:r>
          </a:p>
        </p:txBody>
      </p:sp>
      <p:sp>
        <p:nvSpPr>
          <p:cNvPr id="2" name="Arrow: Up 1">
            <a:extLst>
              <a:ext uri="{FF2B5EF4-FFF2-40B4-BE49-F238E27FC236}">
                <a16:creationId xmlns:a16="http://schemas.microsoft.com/office/drawing/2014/main" id="{0F22C40C-01C4-7948-1C94-1AF2D054F235}"/>
              </a:ext>
            </a:extLst>
          </p:cNvPr>
          <p:cNvSpPr/>
          <p:nvPr/>
        </p:nvSpPr>
        <p:spPr>
          <a:xfrm>
            <a:off x="10691281" y="1038497"/>
            <a:ext cx="372292" cy="5505995"/>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B5FEB2E-4CC4-DAA0-07F0-5C53A301C391}"/>
              </a:ext>
            </a:extLst>
          </p:cNvPr>
          <p:cNvSpPr txBox="1"/>
          <p:nvPr/>
        </p:nvSpPr>
        <p:spPr>
          <a:xfrm rot="16200000">
            <a:off x="10238524" y="3820887"/>
            <a:ext cx="1950534" cy="369332"/>
          </a:xfrm>
          <a:prstGeom prst="rect">
            <a:avLst/>
          </a:prstGeom>
          <a:noFill/>
        </p:spPr>
        <p:txBody>
          <a:bodyPr wrap="none" rtlCol="0">
            <a:spAutoFit/>
          </a:bodyPr>
          <a:lstStyle/>
          <a:p>
            <a:r>
              <a:rPr lang="en-US" b="1"/>
              <a:t>Increasing Value</a:t>
            </a:r>
          </a:p>
        </p:txBody>
      </p:sp>
      <p:sp>
        <p:nvSpPr>
          <p:cNvPr id="12" name="TextBox 11">
            <a:extLst>
              <a:ext uri="{FF2B5EF4-FFF2-40B4-BE49-F238E27FC236}">
                <a16:creationId xmlns:a16="http://schemas.microsoft.com/office/drawing/2014/main" id="{5BF925A8-0873-AEAE-54ED-0A3C03F969CF}"/>
              </a:ext>
            </a:extLst>
          </p:cNvPr>
          <p:cNvSpPr txBox="1"/>
          <p:nvPr/>
        </p:nvSpPr>
        <p:spPr>
          <a:xfrm>
            <a:off x="3202367" y="1038497"/>
            <a:ext cx="6096000" cy="369332"/>
          </a:xfrm>
          <a:prstGeom prst="rect">
            <a:avLst/>
          </a:prstGeom>
          <a:noFill/>
        </p:spPr>
        <p:txBody>
          <a:bodyPr wrap="square">
            <a:spAutoFit/>
          </a:bodyPr>
          <a:lstStyle/>
          <a:p>
            <a:r>
              <a:rPr lang="en-US" b="1" dirty="0"/>
              <a:t>Levels of Unbundled &amp; Rebundled Content</a:t>
            </a:r>
          </a:p>
        </p:txBody>
      </p:sp>
    </p:spTree>
    <p:extLst>
      <p:ext uri="{BB962C8B-B14F-4D97-AF65-F5344CB8AC3E}">
        <p14:creationId xmlns:p14="http://schemas.microsoft.com/office/powerpoint/2010/main" val="80924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4" grpId="0" animBg="1"/>
      <p:bldP spid="18" grpId="0" animBg="1"/>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We can’t repeat the mistakes of the past by expecting the majority world to wear the “suits” of Western accreditation, but there still must be appropriate standards.</a:t>
            </a:r>
          </a:p>
        </p:txBody>
      </p:sp>
      <p:pic>
        <p:nvPicPr>
          <p:cNvPr id="2050" name="Picture 2" descr="https://upload.wikimedia.org/wikipedia/commons/thumb/a/a1/Collage_showing_cultural_assimilation_of_Native_Americans.jpg/295px-Collage_showing_cultural_assimilation_of_Native_America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100" y="928391"/>
            <a:ext cx="4495800" cy="58064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627109"/>
            <a:ext cx="2983509" cy="215444"/>
          </a:xfrm>
          <a:prstGeom prst="rect">
            <a:avLst/>
          </a:prstGeom>
          <a:noFill/>
        </p:spPr>
        <p:txBody>
          <a:bodyPr wrap="none" rtlCol="0">
            <a:spAutoFit/>
          </a:bodyPr>
          <a:lstStyle/>
          <a:p>
            <a:r>
              <a:rPr lang="en-US" sz="800" dirty="0"/>
              <a:t>Source: Wikipedia Article on Assimilation of Native Americans</a:t>
            </a:r>
          </a:p>
        </p:txBody>
      </p:sp>
    </p:spTree>
    <p:extLst>
      <p:ext uri="{BB962C8B-B14F-4D97-AF65-F5344CB8AC3E}">
        <p14:creationId xmlns:p14="http://schemas.microsoft.com/office/powerpoint/2010/main" val="3420400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 Education More Secular or Christian Globally?</a:t>
            </a:r>
          </a:p>
        </p:txBody>
      </p:sp>
      <p:pic>
        <p:nvPicPr>
          <p:cNvPr id="4" name="Picture 3"/>
          <p:cNvPicPr>
            <a:picLocks noChangeAspect="1"/>
          </p:cNvPicPr>
          <p:nvPr/>
        </p:nvPicPr>
        <p:blipFill rotWithShape="1">
          <a:blip r:embed="rId3"/>
          <a:srcRect l="6440" t="3571" r="3400" b="7143"/>
          <a:stretch/>
        </p:blipFill>
        <p:spPr>
          <a:xfrm>
            <a:off x="990600" y="3124200"/>
            <a:ext cx="3200400" cy="1905000"/>
          </a:xfrm>
          <a:prstGeom prst="rect">
            <a:avLst/>
          </a:prstGeom>
        </p:spPr>
      </p:pic>
      <p:pic>
        <p:nvPicPr>
          <p:cNvPr id="7" name="Picture 6"/>
          <p:cNvPicPr>
            <a:picLocks noChangeAspect="1"/>
          </p:cNvPicPr>
          <p:nvPr/>
        </p:nvPicPr>
        <p:blipFill rotWithShape="1">
          <a:blip r:embed="rId4"/>
          <a:srcRect l="4885" t="4531" r="26727" b="11490"/>
          <a:stretch/>
        </p:blipFill>
        <p:spPr>
          <a:xfrm>
            <a:off x="4953000" y="1375229"/>
            <a:ext cx="6705600" cy="4949371"/>
          </a:xfrm>
          <a:prstGeom prst="rect">
            <a:avLst/>
          </a:prstGeom>
        </p:spPr>
      </p:pic>
      <p:sp>
        <p:nvSpPr>
          <p:cNvPr id="8" name="Rectangle 7"/>
          <p:cNvSpPr/>
          <p:nvPr/>
        </p:nvSpPr>
        <p:spPr>
          <a:xfrm>
            <a:off x="495300" y="6172200"/>
            <a:ext cx="8153400" cy="338554"/>
          </a:xfrm>
          <a:prstGeom prst="rect">
            <a:avLst/>
          </a:prstGeom>
        </p:spPr>
        <p:txBody>
          <a:bodyPr wrap="square">
            <a:spAutoFit/>
          </a:bodyPr>
          <a:lstStyle/>
          <a:p>
            <a:r>
              <a:rPr lang="en-US" sz="800" dirty="0"/>
              <a:t>Perry L. </a:t>
            </a:r>
            <a:r>
              <a:rPr lang="en-US" sz="800" dirty="0" err="1"/>
              <a:t>Glanzer</a:t>
            </a:r>
            <a:r>
              <a:rPr lang="en-US" sz="800" dirty="0"/>
              <a:t>, "Dispersing the Light: The Status of Christian Higher Education around the Globe," Christian Scholar's Review 43 (2013): 321-43.</a:t>
            </a:r>
          </a:p>
          <a:p>
            <a:r>
              <a:rPr lang="en-US" sz="800" dirty="0"/>
              <a:t>Status of Global Mission 2014, Todd Johnson http://www.gordonconwell.edu/resources/documents/statusofglobalmission.pdf </a:t>
            </a:r>
          </a:p>
        </p:txBody>
      </p:sp>
      <p:sp>
        <p:nvSpPr>
          <p:cNvPr id="3" name="TextBox 2"/>
          <p:cNvSpPr txBox="1"/>
          <p:nvPr/>
        </p:nvSpPr>
        <p:spPr>
          <a:xfrm>
            <a:off x="1861161" y="5369867"/>
            <a:ext cx="5325497" cy="400110"/>
          </a:xfrm>
          <a:prstGeom prst="rect">
            <a:avLst/>
          </a:prstGeom>
          <a:noFill/>
        </p:spPr>
        <p:txBody>
          <a:bodyPr wrap="none" rtlCol="0">
            <a:spAutoFit/>
          </a:bodyPr>
          <a:lstStyle/>
          <a:p>
            <a:r>
              <a:rPr lang="en-US" sz="2000" b="1" dirty="0">
                <a:solidFill>
                  <a:srgbClr val="FF0000"/>
                </a:solidFill>
              </a:rPr>
              <a:t>It depends on how you frame the question</a:t>
            </a:r>
          </a:p>
        </p:txBody>
      </p:sp>
    </p:spTree>
    <p:extLst>
      <p:ext uri="{BB962C8B-B14F-4D97-AF65-F5344CB8AC3E}">
        <p14:creationId xmlns:p14="http://schemas.microsoft.com/office/powerpoint/2010/main" val="296960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108762" y="-152401"/>
            <a:ext cx="12411382" cy="3615165"/>
          </a:xfrm>
          <a:prstGeom prst="rect">
            <a:avLst/>
          </a:prstGeom>
          <a:gradFill flip="none" rotWithShape="1">
            <a:gsLst>
              <a:gs pos="0">
                <a:schemeClr val="tx2">
                  <a:lumMod val="50000"/>
                  <a:lumOff val="50000"/>
                </a:schemeClr>
              </a:gs>
              <a:gs pos="100000">
                <a:schemeClr val="tx2">
                  <a:lumMod val="10000"/>
                  <a:lumOff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Titre 33"/>
          <p:cNvSpPr>
            <a:spLocks noGrp="1"/>
          </p:cNvSpPr>
          <p:nvPr>
            <p:ph type="title" idx="4294967295"/>
          </p:nvPr>
        </p:nvSpPr>
        <p:spPr>
          <a:xfrm>
            <a:off x="670984" y="4986341"/>
            <a:ext cx="10911416" cy="1050925"/>
          </a:xfrm>
          <a:prstGeom prst="rect">
            <a:avLst/>
          </a:prstGeom>
        </p:spPr>
        <p:txBody>
          <a:bodyPr vert="horz" anchor="b">
            <a:normAutofit/>
          </a:bodyPr>
          <a:lstStyle>
            <a:lvl1pPr algn="l" rtl="0" eaLnBrk="0" fontAlgn="base" hangingPunct="0">
              <a:spcBef>
                <a:spcPct val="0"/>
              </a:spcBef>
              <a:spcAft>
                <a:spcPct val="0"/>
              </a:spcAft>
              <a:defRPr sz="3600" b="1" kern="1200">
                <a:solidFill>
                  <a:srgbClr val="791403"/>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791403"/>
                </a:solidFill>
                <a:latin typeface="Franklin Gothic Medium" pitchFamily="34" charset="0"/>
              </a:defRPr>
            </a:lvl2pPr>
            <a:lvl3pPr algn="l" rtl="0" eaLnBrk="0" fontAlgn="base" hangingPunct="0">
              <a:spcBef>
                <a:spcPct val="0"/>
              </a:spcBef>
              <a:spcAft>
                <a:spcPct val="0"/>
              </a:spcAft>
              <a:defRPr sz="3600" b="1">
                <a:solidFill>
                  <a:srgbClr val="791403"/>
                </a:solidFill>
                <a:latin typeface="Franklin Gothic Medium" pitchFamily="34" charset="0"/>
              </a:defRPr>
            </a:lvl3pPr>
            <a:lvl4pPr algn="l" rtl="0" eaLnBrk="0" fontAlgn="base" hangingPunct="0">
              <a:spcBef>
                <a:spcPct val="0"/>
              </a:spcBef>
              <a:spcAft>
                <a:spcPct val="0"/>
              </a:spcAft>
              <a:defRPr sz="3600" b="1">
                <a:solidFill>
                  <a:srgbClr val="791403"/>
                </a:solidFill>
                <a:latin typeface="Franklin Gothic Medium" pitchFamily="34" charset="0"/>
              </a:defRPr>
            </a:lvl4pPr>
            <a:lvl5pPr algn="l" rtl="0" eaLnBrk="0" fontAlgn="base" hangingPunct="0">
              <a:spcBef>
                <a:spcPct val="0"/>
              </a:spcBef>
              <a:spcAft>
                <a:spcPct val="0"/>
              </a:spcAft>
              <a:defRPr sz="3600" b="1">
                <a:solidFill>
                  <a:srgbClr val="791403"/>
                </a:solidFill>
                <a:latin typeface="Franklin Gothic Medium" pitchFamily="34" charset="0"/>
              </a:defRPr>
            </a:lvl5pPr>
            <a:lvl6pPr marL="457200" algn="l" rtl="0" fontAlgn="base">
              <a:spcBef>
                <a:spcPct val="0"/>
              </a:spcBef>
              <a:spcAft>
                <a:spcPct val="0"/>
              </a:spcAft>
              <a:defRPr sz="3600" b="1">
                <a:solidFill>
                  <a:srgbClr val="791403"/>
                </a:solidFill>
                <a:latin typeface="Franklin Gothic Medium" pitchFamily="34" charset="0"/>
              </a:defRPr>
            </a:lvl6pPr>
            <a:lvl7pPr marL="914400" algn="l" rtl="0" fontAlgn="base">
              <a:spcBef>
                <a:spcPct val="0"/>
              </a:spcBef>
              <a:spcAft>
                <a:spcPct val="0"/>
              </a:spcAft>
              <a:defRPr sz="3600" b="1">
                <a:solidFill>
                  <a:srgbClr val="791403"/>
                </a:solidFill>
                <a:latin typeface="Franklin Gothic Medium" pitchFamily="34" charset="0"/>
              </a:defRPr>
            </a:lvl7pPr>
            <a:lvl8pPr marL="1371600" algn="l" rtl="0" fontAlgn="base">
              <a:spcBef>
                <a:spcPct val="0"/>
              </a:spcBef>
              <a:spcAft>
                <a:spcPct val="0"/>
              </a:spcAft>
              <a:defRPr sz="3600" b="1">
                <a:solidFill>
                  <a:srgbClr val="791403"/>
                </a:solidFill>
                <a:latin typeface="Franklin Gothic Medium" pitchFamily="34" charset="0"/>
              </a:defRPr>
            </a:lvl8pPr>
            <a:lvl9pPr marL="1828800" algn="l" rtl="0" fontAlgn="base">
              <a:spcBef>
                <a:spcPct val="0"/>
              </a:spcBef>
              <a:spcAft>
                <a:spcPct val="0"/>
              </a:spcAft>
              <a:defRPr sz="3600" b="1">
                <a:solidFill>
                  <a:srgbClr val="791403"/>
                </a:solidFill>
                <a:latin typeface="Franklin Gothic Medium" pitchFamily="34" charset="0"/>
              </a:defRPr>
            </a:lvl9pPr>
          </a:lstStyle>
          <a:p>
            <a:r>
              <a:rPr lang="en-US"/>
              <a:t>Click to edit Master title style</a:t>
            </a:r>
            <a:endParaRPr lang="fr-FR">
              <a:solidFill>
                <a:schemeClr val="accent1"/>
              </a:solidFill>
            </a:endParaRPr>
          </a:p>
        </p:txBody>
      </p:sp>
      <p:grpSp>
        <p:nvGrpSpPr>
          <p:cNvPr id="38" name="Groupe 37"/>
          <p:cNvGrpSpPr/>
          <p:nvPr/>
        </p:nvGrpSpPr>
        <p:grpSpPr>
          <a:xfrm>
            <a:off x="-108762" y="2652167"/>
            <a:ext cx="12411382" cy="4322474"/>
            <a:chOff x="563488" y="2861662"/>
            <a:chExt cx="7122411" cy="3996337"/>
          </a:xfrm>
        </p:grpSpPr>
        <p:sp>
          <p:nvSpPr>
            <p:cNvPr id="9" name="Freeform 5"/>
            <p:cNvSpPr>
              <a:spLocks/>
            </p:cNvSpPr>
            <p:nvPr/>
          </p:nvSpPr>
          <p:spPr bwMode="auto">
            <a:xfrm>
              <a:off x="563488" y="2861662"/>
              <a:ext cx="7122411" cy="240468"/>
            </a:xfrm>
            <a:custGeom>
              <a:avLst/>
              <a:gdLst>
                <a:gd name="T0" fmla="*/ 25292 w 26124"/>
                <a:gd name="T1" fmla="*/ 114 h 884"/>
                <a:gd name="T2" fmla="*/ 24826 w 26124"/>
                <a:gd name="T3" fmla="*/ 67 h 884"/>
                <a:gd name="T4" fmla="*/ 24459 w 26124"/>
                <a:gd name="T5" fmla="*/ 97 h 884"/>
                <a:gd name="T6" fmla="*/ 23979 w 26124"/>
                <a:gd name="T7" fmla="*/ 97 h 884"/>
                <a:gd name="T8" fmla="*/ 23612 w 26124"/>
                <a:gd name="T9" fmla="*/ 67 h 884"/>
                <a:gd name="T10" fmla="*/ 23146 w 26124"/>
                <a:gd name="T11" fmla="*/ 114 h 884"/>
                <a:gd name="T12" fmla="*/ 22747 w 26124"/>
                <a:gd name="T13" fmla="*/ 27 h 884"/>
                <a:gd name="T14" fmla="*/ 22287 w 26124"/>
                <a:gd name="T15" fmla="*/ 118 h 884"/>
                <a:gd name="T16" fmla="*/ 21849 w 26124"/>
                <a:gd name="T17" fmla="*/ 38 h 884"/>
                <a:gd name="T18" fmla="*/ 21461 w 26124"/>
                <a:gd name="T19" fmla="*/ 112 h 884"/>
                <a:gd name="T20" fmla="*/ 20990 w 26124"/>
                <a:gd name="T21" fmla="*/ 76 h 884"/>
                <a:gd name="T22" fmla="*/ 20626 w 26124"/>
                <a:gd name="T23" fmla="*/ 90 h 884"/>
                <a:gd name="T24" fmla="*/ 20149 w 26124"/>
                <a:gd name="T25" fmla="*/ 103 h 884"/>
                <a:gd name="T26" fmla="*/ 19855 w 26124"/>
                <a:gd name="T27" fmla="*/ 5 h 884"/>
                <a:gd name="T28" fmla="*/ 19476 w 26124"/>
                <a:gd name="T29" fmla="*/ 114 h 884"/>
                <a:gd name="T30" fmla="*/ 19009 w 26124"/>
                <a:gd name="T31" fmla="*/ 67 h 884"/>
                <a:gd name="T32" fmla="*/ 18642 w 26124"/>
                <a:gd name="T33" fmla="*/ 97 h 884"/>
                <a:gd name="T34" fmla="*/ 18162 w 26124"/>
                <a:gd name="T35" fmla="*/ 97 h 884"/>
                <a:gd name="T36" fmla="*/ 17795 w 26124"/>
                <a:gd name="T37" fmla="*/ 67 h 884"/>
                <a:gd name="T38" fmla="*/ 17329 w 26124"/>
                <a:gd name="T39" fmla="*/ 114 h 884"/>
                <a:gd name="T40" fmla="*/ 16930 w 26124"/>
                <a:gd name="T41" fmla="*/ 27 h 884"/>
                <a:gd name="T42" fmla="*/ 16469 w 26124"/>
                <a:gd name="T43" fmla="*/ 118 h 884"/>
                <a:gd name="T44" fmla="*/ 16032 w 26124"/>
                <a:gd name="T45" fmla="*/ 38 h 884"/>
                <a:gd name="T46" fmla="*/ 15644 w 26124"/>
                <a:gd name="T47" fmla="*/ 112 h 884"/>
                <a:gd name="T48" fmla="*/ 15172 w 26124"/>
                <a:gd name="T49" fmla="*/ 76 h 884"/>
                <a:gd name="T50" fmla="*/ 14808 w 26124"/>
                <a:gd name="T51" fmla="*/ 90 h 884"/>
                <a:gd name="T52" fmla="*/ 14328 w 26124"/>
                <a:gd name="T53" fmla="*/ 102 h 884"/>
                <a:gd name="T54" fmla="*/ 13957 w 26124"/>
                <a:gd name="T55" fmla="*/ 57 h 884"/>
                <a:gd name="T56" fmla="*/ 13495 w 26124"/>
                <a:gd name="T57" fmla="*/ 116 h 884"/>
                <a:gd name="T58" fmla="*/ 13071 w 26124"/>
                <a:gd name="T59" fmla="*/ 0 h 884"/>
                <a:gd name="T60" fmla="*/ 12639 w 26124"/>
                <a:gd name="T61" fmla="*/ 116 h 884"/>
                <a:gd name="T62" fmla="*/ 12177 w 26124"/>
                <a:gd name="T63" fmla="*/ 57 h 884"/>
                <a:gd name="T64" fmla="*/ 11804 w 26124"/>
                <a:gd name="T65" fmla="*/ 102 h 884"/>
                <a:gd name="T66" fmla="*/ 11325 w 26124"/>
                <a:gd name="T67" fmla="*/ 90 h 884"/>
                <a:gd name="T68" fmla="*/ 10961 w 26124"/>
                <a:gd name="T69" fmla="*/ 76 h 884"/>
                <a:gd name="T70" fmla="*/ 10489 w 26124"/>
                <a:gd name="T71" fmla="*/ 112 h 884"/>
                <a:gd name="T72" fmla="*/ 10101 w 26124"/>
                <a:gd name="T73" fmla="*/ 38 h 884"/>
                <a:gd name="T74" fmla="*/ 9664 w 26124"/>
                <a:gd name="T75" fmla="*/ 118 h 884"/>
                <a:gd name="T76" fmla="*/ 9203 w 26124"/>
                <a:gd name="T77" fmla="*/ 27 h 884"/>
                <a:gd name="T78" fmla="*/ 8805 w 26124"/>
                <a:gd name="T79" fmla="*/ 114 h 884"/>
                <a:gd name="T80" fmla="*/ 8339 w 26124"/>
                <a:gd name="T81" fmla="*/ 67 h 884"/>
                <a:gd name="T82" fmla="*/ 7972 w 26124"/>
                <a:gd name="T83" fmla="*/ 97 h 884"/>
                <a:gd name="T84" fmla="*/ 7492 w 26124"/>
                <a:gd name="T85" fmla="*/ 97 h 884"/>
                <a:gd name="T86" fmla="*/ 7125 w 26124"/>
                <a:gd name="T87" fmla="*/ 67 h 884"/>
                <a:gd name="T88" fmla="*/ 6660 w 26124"/>
                <a:gd name="T89" fmla="*/ 115 h 884"/>
                <a:gd name="T90" fmla="*/ 6288 w 26124"/>
                <a:gd name="T91" fmla="*/ 0 h 884"/>
                <a:gd name="T92" fmla="*/ 5989 w 26124"/>
                <a:gd name="T93" fmla="*/ 102 h 884"/>
                <a:gd name="T94" fmla="*/ 5508 w 26124"/>
                <a:gd name="T95" fmla="*/ 90 h 884"/>
                <a:gd name="T96" fmla="*/ 5143 w 26124"/>
                <a:gd name="T97" fmla="*/ 76 h 884"/>
                <a:gd name="T98" fmla="*/ 4672 w 26124"/>
                <a:gd name="T99" fmla="*/ 112 h 884"/>
                <a:gd name="T100" fmla="*/ 4284 w 26124"/>
                <a:gd name="T101" fmla="*/ 38 h 884"/>
                <a:gd name="T102" fmla="*/ 3846 w 26124"/>
                <a:gd name="T103" fmla="*/ 118 h 884"/>
                <a:gd name="T104" fmla="*/ 3386 w 26124"/>
                <a:gd name="T105" fmla="*/ 27 h 884"/>
                <a:gd name="T106" fmla="*/ 2987 w 26124"/>
                <a:gd name="T107" fmla="*/ 114 h 884"/>
                <a:gd name="T108" fmla="*/ 2521 w 26124"/>
                <a:gd name="T109" fmla="*/ 67 h 884"/>
                <a:gd name="T110" fmla="*/ 2154 w 26124"/>
                <a:gd name="T111" fmla="*/ 97 h 884"/>
                <a:gd name="T112" fmla="*/ 1674 w 26124"/>
                <a:gd name="T113" fmla="*/ 97 h 884"/>
                <a:gd name="T114" fmla="*/ 1308 w 26124"/>
                <a:gd name="T115" fmla="*/ 67 h 884"/>
                <a:gd name="T116" fmla="*/ 841 w 26124"/>
                <a:gd name="T117" fmla="*/ 114 h 884"/>
                <a:gd name="T118" fmla="*/ 443 w 26124"/>
                <a:gd name="T119" fmla="*/ 26 h 884"/>
                <a:gd name="T120" fmla="*/ 0 w 26124"/>
                <a:gd name="T121" fmla="*/ 118 h 884"/>
                <a:gd name="T122" fmla="*/ 25958 w 26124"/>
                <a:gd name="T123" fmla="*/ 104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124" h="884">
                  <a:moveTo>
                    <a:pt x="25668" y="15"/>
                  </a:moveTo>
                  <a:lnTo>
                    <a:pt x="25668" y="15"/>
                  </a:lnTo>
                  <a:lnTo>
                    <a:pt x="25646" y="27"/>
                  </a:lnTo>
                  <a:lnTo>
                    <a:pt x="25622" y="38"/>
                  </a:lnTo>
                  <a:lnTo>
                    <a:pt x="25597" y="48"/>
                  </a:lnTo>
                  <a:lnTo>
                    <a:pt x="25571" y="57"/>
                  </a:lnTo>
                  <a:lnTo>
                    <a:pt x="25545" y="67"/>
                  </a:lnTo>
                  <a:lnTo>
                    <a:pt x="25516" y="76"/>
                  </a:lnTo>
                  <a:lnTo>
                    <a:pt x="25487" y="83"/>
                  </a:lnTo>
                  <a:lnTo>
                    <a:pt x="25456" y="90"/>
                  </a:lnTo>
                  <a:lnTo>
                    <a:pt x="25425" y="97"/>
                  </a:lnTo>
                  <a:lnTo>
                    <a:pt x="25393" y="102"/>
                  </a:lnTo>
                  <a:lnTo>
                    <a:pt x="25360" y="107"/>
                  </a:lnTo>
                  <a:lnTo>
                    <a:pt x="25326" y="112"/>
                  </a:lnTo>
                  <a:lnTo>
                    <a:pt x="25292" y="114"/>
                  </a:lnTo>
                  <a:lnTo>
                    <a:pt x="25257" y="117"/>
                  </a:lnTo>
                  <a:lnTo>
                    <a:pt x="25221" y="118"/>
                  </a:lnTo>
                  <a:lnTo>
                    <a:pt x="25185" y="118"/>
                  </a:lnTo>
                  <a:lnTo>
                    <a:pt x="25185" y="118"/>
                  </a:lnTo>
                  <a:lnTo>
                    <a:pt x="25148" y="118"/>
                  </a:lnTo>
                  <a:lnTo>
                    <a:pt x="25113" y="117"/>
                  </a:lnTo>
                  <a:lnTo>
                    <a:pt x="25079" y="114"/>
                  </a:lnTo>
                  <a:lnTo>
                    <a:pt x="25044" y="112"/>
                  </a:lnTo>
                  <a:lnTo>
                    <a:pt x="25010" y="107"/>
                  </a:lnTo>
                  <a:lnTo>
                    <a:pt x="24977" y="102"/>
                  </a:lnTo>
                  <a:lnTo>
                    <a:pt x="24945" y="97"/>
                  </a:lnTo>
                  <a:lnTo>
                    <a:pt x="24914" y="90"/>
                  </a:lnTo>
                  <a:lnTo>
                    <a:pt x="24884" y="83"/>
                  </a:lnTo>
                  <a:lnTo>
                    <a:pt x="24854" y="76"/>
                  </a:lnTo>
                  <a:lnTo>
                    <a:pt x="24826" y="67"/>
                  </a:lnTo>
                  <a:lnTo>
                    <a:pt x="24799" y="57"/>
                  </a:lnTo>
                  <a:lnTo>
                    <a:pt x="24773" y="48"/>
                  </a:lnTo>
                  <a:lnTo>
                    <a:pt x="24748" y="38"/>
                  </a:lnTo>
                  <a:lnTo>
                    <a:pt x="24725" y="27"/>
                  </a:lnTo>
                  <a:lnTo>
                    <a:pt x="24702" y="15"/>
                  </a:lnTo>
                  <a:lnTo>
                    <a:pt x="24702" y="15"/>
                  </a:lnTo>
                  <a:lnTo>
                    <a:pt x="24680" y="27"/>
                  </a:lnTo>
                  <a:lnTo>
                    <a:pt x="24656" y="38"/>
                  </a:lnTo>
                  <a:lnTo>
                    <a:pt x="24631" y="48"/>
                  </a:lnTo>
                  <a:lnTo>
                    <a:pt x="24605" y="57"/>
                  </a:lnTo>
                  <a:lnTo>
                    <a:pt x="24578" y="67"/>
                  </a:lnTo>
                  <a:lnTo>
                    <a:pt x="24549" y="76"/>
                  </a:lnTo>
                  <a:lnTo>
                    <a:pt x="24520" y="83"/>
                  </a:lnTo>
                  <a:lnTo>
                    <a:pt x="24491" y="90"/>
                  </a:lnTo>
                  <a:lnTo>
                    <a:pt x="24459" y="97"/>
                  </a:lnTo>
                  <a:lnTo>
                    <a:pt x="24426" y="102"/>
                  </a:lnTo>
                  <a:lnTo>
                    <a:pt x="24394" y="107"/>
                  </a:lnTo>
                  <a:lnTo>
                    <a:pt x="24360" y="112"/>
                  </a:lnTo>
                  <a:lnTo>
                    <a:pt x="24326" y="114"/>
                  </a:lnTo>
                  <a:lnTo>
                    <a:pt x="24290" y="117"/>
                  </a:lnTo>
                  <a:lnTo>
                    <a:pt x="24255" y="118"/>
                  </a:lnTo>
                  <a:lnTo>
                    <a:pt x="24218" y="118"/>
                  </a:lnTo>
                  <a:lnTo>
                    <a:pt x="24218" y="118"/>
                  </a:lnTo>
                  <a:lnTo>
                    <a:pt x="24182" y="118"/>
                  </a:lnTo>
                  <a:lnTo>
                    <a:pt x="24146" y="117"/>
                  </a:lnTo>
                  <a:lnTo>
                    <a:pt x="24112" y="114"/>
                  </a:lnTo>
                  <a:lnTo>
                    <a:pt x="24078" y="112"/>
                  </a:lnTo>
                  <a:lnTo>
                    <a:pt x="24044" y="107"/>
                  </a:lnTo>
                  <a:lnTo>
                    <a:pt x="24010" y="102"/>
                  </a:lnTo>
                  <a:lnTo>
                    <a:pt x="23979" y="97"/>
                  </a:lnTo>
                  <a:lnTo>
                    <a:pt x="23947" y="90"/>
                  </a:lnTo>
                  <a:lnTo>
                    <a:pt x="23917" y="83"/>
                  </a:lnTo>
                  <a:lnTo>
                    <a:pt x="23888" y="76"/>
                  </a:lnTo>
                  <a:lnTo>
                    <a:pt x="23860" y="67"/>
                  </a:lnTo>
                  <a:lnTo>
                    <a:pt x="23833" y="57"/>
                  </a:lnTo>
                  <a:lnTo>
                    <a:pt x="23807" y="48"/>
                  </a:lnTo>
                  <a:lnTo>
                    <a:pt x="23782" y="38"/>
                  </a:lnTo>
                  <a:lnTo>
                    <a:pt x="23758" y="27"/>
                  </a:lnTo>
                  <a:lnTo>
                    <a:pt x="23736" y="15"/>
                  </a:lnTo>
                  <a:lnTo>
                    <a:pt x="23736" y="15"/>
                  </a:lnTo>
                  <a:lnTo>
                    <a:pt x="23713" y="27"/>
                  </a:lnTo>
                  <a:lnTo>
                    <a:pt x="23690" y="38"/>
                  </a:lnTo>
                  <a:lnTo>
                    <a:pt x="23665" y="48"/>
                  </a:lnTo>
                  <a:lnTo>
                    <a:pt x="23639" y="57"/>
                  </a:lnTo>
                  <a:lnTo>
                    <a:pt x="23612" y="67"/>
                  </a:lnTo>
                  <a:lnTo>
                    <a:pt x="23583" y="76"/>
                  </a:lnTo>
                  <a:lnTo>
                    <a:pt x="23554" y="83"/>
                  </a:lnTo>
                  <a:lnTo>
                    <a:pt x="23524" y="90"/>
                  </a:lnTo>
                  <a:lnTo>
                    <a:pt x="23493" y="97"/>
                  </a:lnTo>
                  <a:lnTo>
                    <a:pt x="23460" y="102"/>
                  </a:lnTo>
                  <a:lnTo>
                    <a:pt x="23428" y="107"/>
                  </a:lnTo>
                  <a:lnTo>
                    <a:pt x="23394" y="112"/>
                  </a:lnTo>
                  <a:lnTo>
                    <a:pt x="23359" y="114"/>
                  </a:lnTo>
                  <a:lnTo>
                    <a:pt x="23324" y="117"/>
                  </a:lnTo>
                  <a:lnTo>
                    <a:pt x="23288" y="118"/>
                  </a:lnTo>
                  <a:lnTo>
                    <a:pt x="23252" y="118"/>
                  </a:lnTo>
                  <a:lnTo>
                    <a:pt x="23252" y="118"/>
                  </a:lnTo>
                  <a:lnTo>
                    <a:pt x="23216" y="118"/>
                  </a:lnTo>
                  <a:lnTo>
                    <a:pt x="23181" y="117"/>
                  </a:lnTo>
                  <a:lnTo>
                    <a:pt x="23146" y="114"/>
                  </a:lnTo>
                  <a:lnTo>
                    <a:pt x="23111" y="112"/>
                  </a:lnTo>
                  <a:lnTo>
                    <a:pt x="23078" y="107"/>
                  </a:lnTo>
                  <a:lnTo>
                    <a:pt x="23044" y="102"/>
                  </a:lnTo>
                  <a:lnTo>
                    <a:pt x="23013" y="97"/>
                  </a:lnTo>
                  <a:lnTo>
                    <a:pt x="22981" y="90"/>
                  </a:lnTo>
                  <a:lnTo>
                    <a:pt x="22951" y="83"/>
                  </a:lnTo>
                  <a:lnTo>
                    <a:pt x="22921" y="76"/>
                  </a:lnTo>
                  <a:lnTo>
                    <a:pt x="22893" y="67"/>
                  </a:lnTo>
                  <a:lnTo>
                    <a:pt x="22866" y="57"/>
                  </a:lnTo>
                  <a:lnTo>
                    <a:pt x="22840" y="48"/>
                  </a:lnTo>
                  <a:lnTo>
                    <a:pt x="22816" y="38"/>
                  </a:lnTo>
                  <a:lnTo>
                    <a:pt x="22792" y="27"/>
                  </a:lnTo>
                  <a:lnTo>
                    <a:pt x="22770" y="15"/>
                  </a:lnTo>
                  <a:lnTo>
                    <a:pt x="22770" y="15"/>
                  </a:lnTo>
                  <a:lnTo>
                    <a:pt x="22747" y="27"/>
                  </a:lnTo>
                  <a:lnTo>
                    <a:pt x="22724" y="38"/>
                  </a:lnTo>
                  <a:lnTo>
                    <a:pt x="22699" y="48"/>
                  </a:lnTo>
                  <a:lnTo>
                    <a:pt x="22673" y="57"/>
                  </a:lnTo>
                  <a:lnTo>
                    <a:pt x="22646" y="67"/>
                  </a:lnTo>
                  <a:lnTo>
                    <a:pt x="22618" y="76"/>
                  </a:lnTo>
                  <a:lnTo>
                    <a:pt x="22588" y="83"/>
                  </a:lnTo>
                  <a:lnTo>
                    <a:pt x="22558" y="90"/>
                  </a:lnTo>
                  <a:lnTo>
                    <a:pt x="22526" y="97"/>
                  </a:lnTo>
                  <a:lnTo>
                    <a:pt x="22495" y="102"/>
                  </a:lnTo>
                  <a:lnTo>
                    <a:pt x="22462" y="107"/>
                  </a:lnTo>
                  <a:lnTo>
                    <a:pt x="22428" y="112"/>
                  </a:lnTo>
                  <a:lnTo>
                    <a:pt x="22393" y="114"/>
                  </a:lnTo>
                  <a:lnTo>
                    <a:pt x="22358" y="117"/>
                  </a:lnTo>
                  <a:lnTo>
                    <a:pt x="22322" y="118"/>
                  </a:lnTo>
                  <a:lnTo>
                    <a:pt x="22287" y="118"/>
                  </a:lnTo>
                  <a:lnTo>
                    <a:pt x="22287" y="118"/>
                  </a:lnTo>
                  <a:lnTo>
                    <a:pt x="22251" y="118"/>
                  </a:lnTo>
                  <a:lnTo>
                    <a:pt x="22215" y="117"/>
                  </a:lnTo>
                  <a:lnTo>
                    <a:pt x="22180" y="114"/>
                  </a:lnTo>
                  <a:lnTo>
                    <a:pt x="22145" y="112"/>
                  </a:lnTo>
                  <a:lnTo>
                    <a:pt x="22111" y="107"/>
                  </a:lnTo>
                  <a:lnTo>
                    <a:pt x="22079" y="102"/>
                  </a:lnTo>
                  <a:lnTo>
                    <a:pt x="22047" y="97"/>
                  </a:lnTo>
                  <a:lnTo>
                    <a:pt x="22015" y="90"/>
                  </a:lnTo>
                  <a:lnTo>
                    <a:pt x="21985" y="83"/>
                  </a:lnTo>
                  <a:lnTo>
                    <a:pt x="21955" y="76"/>
                  </a:lnTo>
                  <a:lnTo>
                    <a:pt x="21927" y="67"/>
                  </a:lnTo>
                  <a:lnTo>
                    <a:pt x="21900" y="57"/>
                  </a:lnTo>
                  <a:lnTo>
                    <a:pt x="21874" y="48"/>
                  </a:lnTo>
                  <a:lnTo>
                    <a:pt x="21849" y="38"/>
                  </a:lnTo>
                  <a:lnTo>
                    <a:pt x="21826" y="27"/>
                  </a:lnTo>
                  <a:lnTo>
                    <a:pt x="21803" y="15"/>
                  </a:lnTo>
                  <a:lnTo>
                    <a:pt x="21803" y="15"/>
                  </a:lnTo>
                  <a:lnTo>
                    <a:pt x="21781" y="27"/>
                  </a:lnTo>
                  <a:lnTo>
                    <a:pt x="21757" y="38"/>
                  </a:lnTo>
                  <a:lnTo>
                    <a:pt x="21732" y="48"/>
                  </a:lnTo>
                  <a:lnTo>
                    <a:pt x="21707" y="57"/>
                  </a:lnTo>
                  <a:lnTo>
                    <a:pt x="21680" y="67"/>
                  </a:lnTo>
                  <a:lnTo>
                    <a:pt x="21652" y="76"/>
                  </a:lnTo>
                  <a:lnTo>
                    <a:pt x="21622" y="83"/>
                  </a:lnTo>
                  <a:lnTo>
                    <a:pt x="21592" y="90"/>
                  </a:lnTo>
                  <a:lnTo>
                    <a:pt x="21560" y="97"/>
                  </a:lnTo>
                  <a:lnTo>
                    <a:pt x="21529" y="102"/>
                  </a:lnTo>
                  <a:lnTo>
                    <a:pt x="21495" y="107"/>
                  </a:lnTo>
                  <a:lnTo>
                    <a:pt x="21461" y="112"/>
                  </a:lnTo>
                  <a:lnTo>
                    <a:pt x="21427" y="114"/>
                  </a:lnTo>
                  <a:lnTo>
                    <a:pt x="21392" y="117"/>
                  </a:lnTo>
                  <a:lnTo>
                    <a:pt x="21357" y="118"/>
                  </a:lnTo>
                  <a:lnTo>
                    <a:pt x="21321" y="118"/>
                  </a:lnTo>
                  <a:lnTo>
                    <a:pt x="21321" y="118"/>
                  </a:lnTo>
                  <a:lnTo>
                    <a:pt x="21285" y="118"/>
                  </a:lnTo>
                  <a:lnTo>
                    <a:pt x="21249" y="117"/>
                  </a:lnTo>
                  <a:lnTo>
                    <a:pt x="21214" y="114"/>
                  </a:lnTo>
                  <a:lnTo>
                    <a:pt x="21179" y="112"/>
                  </a:lnTo>
                  <a:lnTo>
                    <a:pt x="21145" y="107"/>
                  </a:lnTo>
                  <a:lnTo>
                    <a:pt x="21113" y="102"/>
                  </a:lnTo>
                  <a:lnTo>
                    <a:pt x="21080" y="97"/>
                  </a:lnTo>
                  <a:lnTo>
                    <a:pt x="21049" y="90"/>
                  </a:lnTo>
                  <a:lnTo>
                    <a:pt x="21019" y="83"/>
                  </a:lnTo>
                  <a:lnTo>
                    <a:pt x="20990" y="76"/>
                  </a:lnTo>
                  <a:lnTo>
                    <a:pt x="20961" y="67"/>
                  </a:lnTo>
                  <a:lnTo>
                    <a:pt x="20934" y="57"/>
                  </a:lnTo>
                  <a:lnTo>
                    <a:pt x="20908" y="48"/>
                  </a:lnTo>
                  <a:lnTo>
                    <a:pt x="20883" y="38"/>
                  </a:lnTo>
                  <a:lnTo>
                    <a:pt x="20860" y="27"/>
                  </a:lnTo>
                  <a:lnTo>
                    <a:pt x="20837" y="15"/>
                  </a:lnTo>
                  <a:lnTo>
                    <a:pt x="20837" y="15"/>
                  </a:lnTo>
                  <a:lnTo>
                    <a:pt x="20815" y="27"/>
                  </a:lnTo>
                  <a:lnTo>
                    <a:pt x="20791" y="38"/>
                  </a:lnTo>
                  <a:lnTo>
                    <a:pt x="20766" y="48"/>
                  </a:lnTo>
                  <a:lnTo>
                    <a:pt x="20740" y="57"/>
                  </a:lnTo>
                  <a:lnTo>
                    <a:pt x="20713" y="67"/>
                  </a:lnTo>
                  <a:lnTo>
                    <a:pt x="20685" y="76"/>
                  </a:lnTo>
                  <a:lnTo>
                    <a:pt x="20655" y="83"/>
                  </a:lnTo>
                  <a:lnTo>
                    <a:pt x="20626" y="90"/>
                  </a:lnTo>
                  <a:lnTo>
                    <a:pt x="20594" y="97"/>
                  </a:lnTo>
                  <a:lnTo>
                    <a:pt x="20562" y="102"/>
                  </a:lnTo>
                  <a:lnTo>
                    <a:pt x="20529" y="107"/>
                  </a:lnTo>
                  <a:lnTo>
                    <a:pt x="20495" y="112"/>
                  </a:lnTo>
                  <a:lnTo>
                    <a:pt x="20461" y="114"/>
                  </a:lnTo>
                  <a:lnTo>
                    <a:pt x="20426" y="117"/>
                  </a:lnTo>
                  <a:lnTo>
                    <a:pt x="20391" y="118"/>
                  </a:lnTo>
                  <a:lnTo>
                    <a:pt x="20354" y="118"/>
                  </a:lnTo>
                  <a:lnTo>
                    <a:pt x="20354" y="118"/>
                  </a:lnTo>
                  <a:lnTo>
                    <a:pt x="20319" y="118"/>
                  </a:lnTo>
                  <a:lnTo>
                    <a:pt x="20283" y="117"/>
                  </a:lnTo>
                  <a:lnTo>
                    <a:pt x="20249" y="115"/>
                  </a:lnTo>
                  <a:lnTo>
                    <a:pt x="20214" y="112"/>
                  </a:lnTo>
                  <a:lnTo>
                    <a:pt x="20182" y="107"/>
                  </a:lnTo>
                  <a:lnTo>
                    <a:pt x="20149" y="103"/>
                  </a:lnTo>
                  <a:lnTo>
                    <a:pt x="20117" y="98"/>
                  </a:lnTo>
                  <a:lnTo>
                    <a:pt x="20086" y="91"/>
                  </a:lnTo>
                  <a:lnTo>
                    <a:pt x="20056" y="85"/>
                  </a:lnTo>
                  <a:lnTo>
                    <a:pt x="20027" y="77"/>
                  </a:lnTo>
                  <a:lnTo>
                    <a:pt x="19999" y="68"/>
                  </a:lnTo>
                  <a:lnTo>
                    <a:pt x="19973" y="59"/>
                  </a:lnTo>
                  <a:lnTo>
                    <a:pt x="19946" y="50"/>
                  </a:lnTo>
                  <a:lnTo>
                    <a:pt x="19921" y="39"/>
                  </a:lnTo>
                  <a:lnTo>
                    <a:pt x="19898" y="29"/>
                  </a:lnTo>
                  <a:lnTo>
                    <a:pt x="19876" y="17"/>
                  </a:lnTo>
                  <a:lnTo>
                    <a:pt x="19876" y="0"/>
                  </a:lnTo>
                  <a:lnTo>
                    <a:pt x="19876" y="0"/>
                  </a:lnTo>
                  <a:lnTo>
                    <a:pt x="19860" y="8"/>
                  </a:lnTo>
                  <a:lnTo>
                    <a:pt x="19860" y="8"/>
                  </a:lnTo>
                  <a:lnTo>
                    <a:pt x="19855" y="5"/>
                  </a:lnTo>
                  <a:lnTo>
                    <a:pt x="19855" y="13"/>
                  </a:lnTo>
                  <a:lnTo>
                    <a:pt x="19855" y="13"/>
                  </a:lnTo>
                  <a:lnTo>
                    <a:pt x="19832" y="25"/>
                  </a:lnTo>
                  <a:lnTo>
                    <a:pt x="19808" y="36"/>
                  </a:lnTo>
                  <a:lnTo>
                    <a:pt x="19784" y="46"/>
                  </a:lnTo>
                  <a:lnTo>
                    <a:pt x="19758" y="56"/>
                  </a:lnTo>
                  <a:lnTo>
                    <a:pt x="19730" y="66"/>
                  </a:lnTo>
                  <a:lnTo>
                    <a:pt x="19701" y="75"/>
                  </a:lnTo>
                  <a:lnTo>
                    <a:pt x="19672" y="82"/>
                  </a:lnTo>
                  <a:lnTo>
                    <a:pt x="19641" y="90"/>
                  </a:lnTo>
                  <a:lnTo>
                    <a:pt x="19610" y="97"/>
                  </a:lnTo>
                  <a:lnTo>
                    <a:pt x="19577" y="102"/>
                  </a:lnTo>
                  <a:lnTo>
                    <a:pt x="19545" y="107"/>
                  </a:lnTo>
                  <a:lnTo>
                    <a:pt x="19511" y="111"/>
                  </a:lnTo>
                  <a:lnTo>
                    <a:pt x="19476" y="114"/>
                  </a:lnTo>
                  <a:lnTo>
                    <a:pt x="19440" y="117"/>
                  </a:lnTo>
                  <a:lnTo>
                    <a:pt x="19404" y="118"/>
                  </a:lnTo>
                  <a:lnTo>
                    <a:pt x="19367" y="118"/>
                  </a:lnTo>
                  <a:lnTo>
                    <a:pt x="19367" y="118"/>
                  </a:lnTo>
                  <a:lnTo>
                    <a:pt x="19331" y="118"/>
                  </a:lnTo>
                  <a:lnTo>
                    <a:pt x="19295" y="117"/>
                  </a:lnTo>
                  <a:lnTo>
                    <a:pt x="19260" y="114"/>
                  </a:lnTo>
                  <a:lnTo>
                    <a:pt x="19227" y="112"/>
                  </a:lnTo>
                  <a:lnTo>
                    <a:pt x="19193" y="107"/>
                  </a:lnTo>
                  <a:lnTo>
                    <a:pt x="19159" y="102"/>
                  </a:lnTo>
                  <a:lnTo>
                    <a:pt x="19127" y="97"/>
                  </a:lnTo>
                  <a:lnTo>
                    <a:pt x="19096" y="90"/>
                  </a:lnTo>
                  <a:lnTo>
                    <a:pt x="19065" y="83"/>
                  </a:lnTo>
                  <a:lnTo>
                    <a:pt x="19037" y="76"/>
                  </a:lnTo>
                  <a:lnTo>
                    <a:pt x="19009" y="67"/>
                  </a:lnTo>
                  <a:lnTo>
                    <a:pt x="18982" y="57"/>
                  </a:lnTo>
                  <a:lnTo>
                    <a:pt x="18955" y="48"/>
                  </a:lnTo>
                  <a:lnTo>
                    <a:pt x="18930" y="38"/>
                  </a:lnTo>
                  <a:lnTo>
                    <a:pt x="18906" y="27"/>
                  </a:lnTo>
                  <a:lnTo>
                    <a:pt x="18885" y="15"/>
                  </a:lnTo>
                  <a:lnTo>
                    <a:pt x="18885" y="15"/>
                  </a:lnTo>
                  <a:lnTo>
                    <a:pt x="18862" y="27"/>
                  </a:lnTo>
                  <a:lnTo>
                    <a:pt x="18839" y="38"/>
                  </a:lnTo>
                  <a:lnTo>
                    <a:pt x="18814" y="48"/>
                  </a:lnTo>
                  <a:lnTo>
                    <a:pt x="18788" y="57"/>
                  </a:lnTo>
                  <a:lnTo>
                    <a:pt x="18760" y="67"/>
                  </a:lnTo>
                  <a:lnTo>
                    <a:pt x="18732" y="76"/>
                  </a:lnTo>
                  <a:lnTo>
                    <a:pt x="18703" y="83"/>
                  </a:lnTo>
                  <a:lnTo>
                    <a:pt x="18672" y="90"/>
                  </a:lnTo>
                  <a:lnTo>
                    <a:pt x="18642" y="97"/>
                  </a:lnTo>
                  <a:lnTo>
                    <a:pt x="18609" y="102"/>
                  </a:lnTo>
                  <a:lnTo>
                    <a:pt x="18576" y="107"/>
                  </a:lnTo>
                  <a:lnTo>
                    <a:pt x="18543" y="112"/>
                  </a:lnTo>
                  <a:lnTo>
                    <a:pt x="18508" y="114"/>
                  </a:lnTo>
                  <a:lnTo>
                    <a:pt x="18473" y="117"/>
                  </a:lnTo>
                  <a:lnTo>
                    <a:pt x="18437" y="118"/>
                  </a:lnTo>
                  <a:lnTo>
                    <a:pt x="18401" y="118"/>
                  </a:lnTo>
                  <a:lnTo>
                    <a:pt x="18401" y="118"/>
                  </a:lnTo>
                  <a:lnTo>
                    <a:pt x="18365" y="118"/>
                  </a:lnTo>
                  <a:lnTo>
                    <a:pt x="18329" y="117"/>
                  </a:lnTo>
                  <a:lnTo>
                    <a:pt x="18294" y="114"/>
                  </a:lnTo>
                  <a:lnTo>
                    <a:pt x="18260" y="112"/>
                  </a:lnTo>
                  <a:lnTo>
                    <a:pt x="18226" y="107"/>
                  </a:lnTo>
                  <a:lnTo>
                    <a:pt x="18193" y="102"/>
                  </a:lnTo>
                  <a:lnTo>
                    <a:pt x="18162" y="97"/>
                  </a:lnTo>
                  <a:lnTo>
                    <a:pt x="18130" y="90"/>
                  </a:lnTo>
                  <a:lnTo>
                    <a:pt x="18099" y="83"/>
                  </a:lnTo>
                  <a:lnTo>
                    <a:pt x="18070" y="76"/>
                  </a:lnTo>
                  <a:lnTo>
                    <a:pt x="18042" y="67"/>
                  </a:lnTo>
                  <a:lnTo>
                    <a:pt x="18015" y="57"/>
                  </a:lnTo>
                  <a:lnTo>
                    <a:pt x="17988" y="48"/>
                  </a:lnTo>
                  <a:lnTo>
                    <a:pt x="17964" y="38"/>
                  </a:lnTo>
                  <a:lnTo>
                    <a:pt x="17941" y="27"/>
                  </a:lnTo>
                  <a:lnTo>
                    <a:pt x="17919" y="15"/>
                  </a:lnTo>
                  <a:lnTo>
                    <a:pt x="17919" y="15"/>
                  </a:lnTo>
                  <a:lnTo>
                    <a:pt x="17896" y="27"/>
                  </a:lnTo>
                  <a:lnTo>
                    <a:pt x="17872" y="38"/>
                  </a:lnTo>
                  <a:lnTo>
                    <a:pt x="17848" y="48"/>
                  </a:lnTo>
                  <a:lnTo>
                    <a:pt x="17822" y="57"/>
                  </a:lnTo>
                  <a:lnTo>
                    <a:pt x="17795" y="67"/>
                  </a:lnTo>
                  <a:lnTo>
                    <a:pt x="17766" y="76"/>
                  </a:lnTo>
                  <a:lnTo>
                    <a:pt x="17737" y="83"/>
                  </a:lnTo>
                  <a:lnTo>
                    <a:pt x="17706" y="90"/>
                  </a:lnTo>
                  <a:lnTo>
                    <a:pt x="17675" y="97"/>
                  </a:lnTo>
                  <a:lnTo>
                    <a:pt x="17643" y="102"/>
                  </a:lnTo>
                  <a:lnTo>
                    <a:pt x="17611" y="107"/>
                  </a:lnTo>
                  <a:lnTo>
                    <a:pt x="17577" y="112"/>
                  </a:lnTo>
                  <a:lnTo>
                    <a:pt x="17542" y="114"/>
                  </a:lnTo>
                  <a:lnTo>
                    <a:pt x="17507" y="117"/>
                  </a:lnTo>
                  <a:lnTo>
                    <a:pt x="17471" y="118"/>
                  </a:lnTo>
                  <a:lnTo>
                    <a:pt x="17435" y="118"/>
                  </a:lnTo>
                  <a:lnTo>
                    <a:pt x="17435" y="118"/>
                  </a:lnTo>
                  <a:lnTo>
                    <a:pt x="17399" y="118"/>
                  </a:lnTo>
                  <a:lnTo>
                    <a:pt x="17363" y="117"/>
                  </a:lnTo>
                  <a:lnTo>
                    <a:pt x="17329" y="114"/>
                  </a:lnTo>
                  <a:lnTo>
                    <a:pt x="17294" y="112"/>
                  </a:lnTo>
                  <a:lnTo>
                    <a:pt x="17260" y="107"/>
                  </a:lnTo>
                  <a:lnTo>
                    <a:pt x="17227" y="102"/>
                  </a:lnTo>
                  <a:lnTo>
                    <a:pt x="17195" y="97"/>
                  </a:lnTo>
                  <a:lnTo>
                    <a:pt x="17164" y="90"/>
                  </a:lnTo>
                  <a:lnTo>
                    <a:pt x="17134" y="83"/>
                  </a:lnTo>
                  <a:lnTo>
                    <a:pt x="17104" y="76"/>
                  </a:lnTo>
                  <a:lnTo>
                    <a:pt x="17076" y="67"/>
                  </a:lnTo>
                  <a:lnTo>
                    <a:pt x="17049" y="57"/>
                  </a:lnTo>
                  <a:lnTo>
                    <a:pt x="17023" y="48"/>
                  </a:lnTo>
                  <a:lnTo>
                    <a:pt x="16997" y="38"/>
                  </a:lnTo>
                  <a:lnTo>
                    <a:pt x="16975" y="27"/>
                  </a:lnTo>
                  <a:lnTo>
                    <a:pt x="16952" y="15"/>
                  </a:lnTo>
                  <a:lnTo>
                    <a:pt x="16952" y="15"/>
                  </a:lnTo>
                  <a:lnTo>
                    <a:pt x="16930" y="27"/>
                  </a:lnTo>
                  <a:lnTo>
                    <a:pt x="16906" y="38"/>
                  </a:lnTo>
                  <a:lnTo>
                    <a:pt x="16881" y="48"/>
                  </a:lnTo>
                  <a:lnTo>
                    <a:pt x="16856" y="57"/>
                  </a:lnTo>
                  <a:lnTo>
                    <a:pt x="16829" y="67"/>
                  </a:lnTo>
                  <a:lnTo>
                    <a:pt x="16800" y="76"/>
                  </a:lnTo>
                  <a:lnTo>
                    <a:pt x="16771" y="83"/>
                  </a:lnTo>
                  <a:lnTo>
                    <a:pt x="16740" y="90"/>
                  </a:lnTo>
                  <a:lnTo>
                    <a:pt x="16709" y="97"/>
                  </a:lnTo>
                  <a:lnTo>
                    <a:pt x="16677" y="102"/>
                  </a:lnTo>
                  <a:lnTo>
                    <a:pt x="16644" y="107"/>
                  </a:lnTo>
                  <a:lnTo>
                    <a:pt x="16610" y="112"/>
                  </a:lnTo>
                  <a:lnTo>
                    <a:pt x="16576" y="114"/>
                  </a:lnTo>
                  <a:lnTo>
                    <a:pt x="16541" y="117"/>
                  </a:lnTo>
                  <a:lnTo>
                    <a:pt x="16505" y="118"/>
                  </a:lnTo>
                  <a:lnTo>
                    <a:pt x="16469" y="118"/>
                  </a:lnTo>
                  <a:lnTo>
                    <a:pt x="16469" y="118"/>
                  </a:lnTo>
                  <a:lnTo>
                    <a:pt x="16432" y="118"/>
                  </a:lnTo>
                  <a:lnTo>
                    <a:pt x="16397" y="117"/>
                  </a:lnTo>
                  <a:lnTo>
                    <a:pt x="16363" y="114"/>
                  </a:lnTo>
                  <a:lnTo>
                    <a:pt x="16328" y="112"/>
                  </a:lnTo>
                  <a:lnTo>
                    <a:pt x="16294" y="107"/>
                  </a:lnTo>
                  <a:lnTo>
                    <a:pt x="16261" y="102"/>
                  </a:lnTo>
                  <a:lnTo>
                    <a:pt x="16229" y="97"/>
                  </a:lnTo>
                  <a:lnTo>
                    <a:pt x="16198" y="90"/>
                  </a:lnTo>
                  <a:lnTo>
                    <a:pt x="16168" y="83"/>
                  </a:lnTo>
                  <a:lnTo>
                    <a:pt x="16138" y="76"/>
                  </a:lnTo>
                  <a:lnTo>
                    <a:pt x="16110" y="67"/>
                  </a:lnTo>
                  <a:lnTo>
                    <a:pt x="16083" y="57"/>
                  </a:lnTo>
                  <a:lnTo>
                    <a:pt x="16057" y="48"/>
                  </a:lnTo>
                  <a:lnTo>
                    <a:pt x="16032" y="38"/>
                  </a:lnTo>
                  <a:lnTo>
                    <a:pt x="16009" y="27"/>
                  </a:lnTo>
                  <a:lnTo>
                    <a:pt x="15986" y="15"/>
                  </a:lnTo>
                  <a:lnTo>
                    <a:pt x="15986" y="15"/>
                  </a:lnTo>
                  <a:lnTo>
                    <a:pt x="15964" y="27"/>
                  </a:lnTo>
                  <a:lnTo>
                    <a:pt x="15940" y="38"/>
                  </a:lnTo>
                  <a:lnTo>
                    <a:pt x="15915" y="48"/>
                  </a:lnTo>
                  <a:lnTo>
                    <a:pt x="15889" y="57"/>
                  </a:lnTo>
                  <a:lnTo>
                    <a:pt x="15862" y="67"/>
                  </a:lnTo>
                  <a:lnTo>
                    <a:pt x="15833" y="76"/>
                  </a:lnTo>
                  <a:lnTo>
                    <a:pt x="15804" y="83"/>
                  </a:lnTo>
                  <a:lnTo>
                    <a:pt x="15775" y="90"/>
                  </a:lnTo>
                  <a:lnTo>
                    <a:pt x="15743" y="97"/>
                  </a:lnTo>
                  <a:lnTo>
                    <a:pt x="15710" y="102"/>
                  </a:lnTo>
                  <a:lnTo>
                    <a:pt x="15678" y="107"/>
                  </a:lnTo>
                  <a:lnTo>
                    <a:pt x="15644" y="112"/>
                  </a:lnTo>
                  <a:lnTo>
                    <a:pt x="15610" y="114"/>
                  </a:lnTo>
                  <a:lnTo>
                    <a:pt x="15574" y="117"/>
                  </a:lnTo>
                  <a:lnTo>
                    <a:pt x="15539" y="118"/>
                  </a:lnTo>
                  <a:lnTo>
                    <a:pt x="15502" y="118"/>
                  </a:lnTo>
                  <a:lnTo>
                    <a:pt x="15502" y="118"/>
                  </a:lnTo>
                  <a:lnTo>
                    <a:pt x="15466" y="118"/>
                  </a:lnTo>
                  <a:lnTo>
                    <a:pt x="15430" y="117"/>
                  </a:lnTo>
                  <a:lnTo>
                    <a:pt x="15396" y="114"/>
                  </a:lnTo>
                  <a:lnTo>
                    <a:pt x="15362" y="112"/>
                  </a:lnTo>
                  <a:lnTo>
                    <a:pt x="15328" y="107"/>
                  </a:lnTo>
                  <a:lnTo>
                    <a:pt x="15295" y="102"/>
                  </a:lnTo>
                  <a:lnTo>
                    <a:pt x="15263" y="97"/>
                  </a:lnTo>
                  <a:lnTo>
                    <a:pt x="15231" y="90"/>
                  </a:lnTo>
                  <a:lnTo>
                    <a:pt x="15202" y="83"/>
                  </a:lnTo>
                  <a:lnTo>
                    <a:pt x="15172" y="76"/>
                  </a:lnTo>
                  <a:lnTo>
                    <a:pt x="15144" y="67"/>
                  </a:lnTo>
                  <a:lnTo>
                    <a:pt x="15117" y="57"/>
                  </a:lnTo>
                  <a:lnTo>
                    <a:pt x="15091" y="48"/>
                  </a:lnTo>
                  <a:lnTo>
                    <a:pt x="15066" y="38"/>
                  </a:lnTo>
                  <a:lnTo>
                    <a:pt x="15042" y="27"/>
                  </a:lnTo>
                  <a:lnTo>
                    <a:pt x="15020" y="15"/>
                  </a:lnTo>
                  <a:lnTo>
                    <a:pt x="15020" y="15"/>
                  </a:lnTo>
                  <a:lnTo>
                    <a:pt x="14997" y="27"/>
                  </a:lnTo>
                  <a:lnTo>
                    <a:pt x="14974" y="38"/>
                  </a:lnTo>
                  <a:lnTo>
                    <a:pt x="14949" y="48"/>
                  </a:lnTo>
                  <a:lnTo>
                    <a:pt x="14923" y="57"/>
                  </a:lnTo>
                  <a:lnTo>
                    <a:pt x="14896" y="67"/>
                  </a:lnTo>
                  <a:lnTo>
                    <a:pt x="14867" y="76"/>
                  </a:lnTo>
                  <a:lnTo>
                    <a:pt x="14838" y="83"/>
                  </a:lnTo>
                  <a:lnTo>
                    <a:pt x="14808" y="90"/>
                  </a:lnTo>
                  <a:lnTo>
                    <a:pt x="14777" y="97"/>
                  </a:lnTo>
                  <a:lnTo>
                    <a:pt x="14744" y="102"/>
                  </a:lnTo>
                  <a:lnTo>
                    <a:pt x="14712" y="107"/>
                  </a:lnTo>
                  <a:lnTo>
                    <a:pt x="14678" y="112"/>
                  </a:lnTo>
                  <a:lnTo>
                    <a:pt x="14643" y="114"/>
                  </a:lnTo>
                  <a:lnTo>
                    <a:pt x="14608" y="117"/>
                  </a:lnTo>
                  <a:lnTo>
                    <a:pt x="14572" y="118"/>
                  </a:lnTo>
                  <a:lnTo>
                    <a:pt x="14536" y="118"/>
                  </a:lnTo>
                  <a:lnTo>
                    <a:pt x="14536" y="118"/>
                  </a:lnTo>
                  <a:lnTo>
                    <a:pt x="14501" y="118"/>
                  </a:lnTo>
                  <a:lnTo>
                    <a:pt x="14465" y="117"/>
                  </a:lnTo>
                  <a:lnTo>
                    <a:pt x="14430" y="114"/>
                  </a:lnTo>
                  <a:lnTo>
                    <a:pt x="14395" y="112"/>
                  </a:lnTo>
                  <a:lnTo>
                    <a:pt x="14362" y="107"/>
                  </a:lnTo>
                  <a:lnTo>
                    <a:pt x="14328" y="102"/>
                  </a:lnTo>
                  <a:lnTo>
                    <a:pt x="14297" y="97"/>
                  </a:lnTo>
                  <a:lnTo>
                    <a:pt x="14265" y="90"/>
                  </a:lnTo>
                  <a:lnTo>
                    <a:pt x="14235" y="83"/>
                  </a:lnTo>
                  <a:lnTo>
                    <a:pt x="14205" y="76"/>
                  </a:lnTo>
                  <a:lnTo>
                    <a:pt x="14177" y="67"/>
                  </a:lnTo>
                  <a:lnTo>
                    <a:pt x="14150" y="57"/>
                  </a:lnTo>
                  <a:lnTo>
                    <a:pt x="14124" y="48"/>
                  </a:lnTo>
                  <a:lnTo>
                    <a:pt x="14100" y="38"/>
                  </a:lnTo>
                  <a:lnTo>
                    <a:pt x="14076" y="27"/>
                  </a:lnTo>
                  <a:lnTo>
                    <a:pt x="14054" y="15"/>
                  </a:lnTo>
                  <a:lnTo>
                    <a:pt x="14054" y="15"/>
                  </a:lnTo>
                  <a:lnTo>
                    <a:pt x="14031" y="27"/>
                  </a:lnTo>
                  <a:lnTo>
                    <a:pt x="14008" y="38"/>
                  </a:lnTo>
                  <a:lnTo>
                    <a:pt x="13983" y="48"/>
                  </a:lnTo>
                  <a:lnTo>
                    <a:pt x="13957" y="57"/>
                  </a:lnTo>
                  <a:lnTo>
                    <a:pt x="13930" y="67"/>
                  </a:lnTo>
                  <a:lnTo>
                    <a:pt x="13902" y="76"/>
                  </a:lnTo>
                  <a:lnTo>
                    <a:pt x="13872" y="83"/>
                  </a:lnTo>
                  <a:lnTo>
                    <a:pt x="13842" y="90"/>
                  </a:lnTo>
                  <a:lnTo>
                    <a:pt x="13810" y="97"/>
                  </a:lnTo>
                  <a:lnTo>
                    <a:pt x="13779" y="102"/>
                  </a:lnTo>
                  <a:lnTo>
                    <a:pt x="13746" y="107"/>
                  </a:lnTo>
                  <a:lnTo>
                    <a:pt x="13712" y="112"/>
                  </a:lnTo>
                  <a:lnTo>
                    <a:pt x="13677" y="114"/>
                  </a:lnTo>
                  <a:lnTo>
                    <a:pt x="13642" y="117"/>
                  </a:lnTo>
                  <a:lnTo>
                    <a:pt x="13606" y="118"/>
                  </a:lnTo>
                  <a:lnTo>
                    <a:pt x="13571" y="118"/>
                  </a:lnTo>
                  <a:lnTo>
                    <a:pt x="13571" y="118"/>
                  </a:lnTo>
                  <a:lnTo>
                    <a:pt x="13532" y="118"/>
                  </a:lnTo>
                  <a:lnTo>
                    <a:pt x="13495" y="116"/>
                  </a:lnTo>
                  <a:lnTo>
                    <a:pt x="13458" y="114"/>
                  </a:lnTo>
                  <a:lnTo>
                    <a:pt x="13422" y="111"/>
                  </a:lnTo>
                  <a:lnTo>
                    <a:pt x="13388" y="106"/>
                  </a:lnTo>
                  <a:lnTo>
                    <a:pt x="13353" y="101"/>
                  </a:lnTo>
                  <a:lnTo>
                    <a:pt x="13320" y="94"/>
                  </a:lnTo>
                  <a:lnTo>
                    <a:pt x="13287" y="88"/>
                  </a:lnTo>
                  <a:lnTo>
                    <a:pt x="13256" y="80"/>
                  </a:lnTo>
                  <a:lnTo>
                    <a:pt x="13225" y="71"/>
                  </a:lnTo>
                  <a:lnTo>
                    <a:pt x="13196" y="62"/>
                  </a:lnTo>
                  <a:lnTo>
                    <a:pt x="13169" y="52"/>
                  </a:lnTo>
                  <a:lnTo>
                    <a:pt x="13141" y="41"/>
                  </a:lnTo>
                  <a:lnTo>
                    <a:pt x="13116" y="30"/>
                  </a:lnTo>
                  <a:lnTo>
                    <a:pt x="13094" y="18"/>
                  </a:lnTo>
                  <a:lnTo>
                    <a:pt x="13071" y="5"/>
                  </a:lnTo>
                  <a:lnTo>
                    <a:pt x="13071" y="0"/>
                  </a:lnTo>
                  <a:lnTo>
                    <a:pt x="13071" y="0"/>
                  </a:lnTo>
                  <a:lnTo>
                    <a:pt x="13049" y="13"/>
                  </a:lnTo>
                  <a:lnTo>
                    <a:pt x="13025" y="26"/>
                  </a:lnTo>
                  <a:lnTo>
                    <a:pt x="13000" y="38"/>
                  </a:lnTo>
                  <a:lnTo>
                    <a:pt x="12973" y="49"/>
                  </a:lnTo>
                  <a:lnTo>
                    <a:pt x="12944" y="59"/>
                  </a:lnTo>
                  <a:lnTo>
                    <a:pt x="12915" y="69"/>
                  </a:lnTo>
                  <a:lnTo>
                    <a:pt x="12885" y="78"/>
                  </a:lnTo>
                  <a:lnTo>
                    <a:pt x="12852" y="86"/>
                  </a:lnTo>
                  <a:lnTo>
                    <a:pt x="12819" y="93"/>
                  </a:lnTo>
                  <a:lnTo>
                    <a:pt x="12785" y="100"/>
                  </a:lnTo>
                  <a:lnTo>
                    <a:pt x="12751" y="105"/>
                  </a:lnTo>
                  <a:lnTo>
                    <a:pt x="12715" y="111"/>
                  </a:lnTo>
                  <a:lnTo>
                    <a:pt x="12678" y="114"/>
                  </a:lnTo>
                  <a:lnTo>
                    <a:pt x="12639" y="116"/>
                  </a:lnTo>
                  <a:lnTo>
                    <a:pt x="12601" y="118"/>
                  </a:lnTo>
                  <a:lnTo>
                    <a:pt x="12562" y="118"/>
                  </a:lnTo>
                  <a:lnTo>
                    <a:pt x="12562" y="118"/>
                  </a:lnTo>
                  <a:lnTo>
                    <a:pt x="12526" y="118"/>
                  </a:lnTo>
                  <a:lnTo>
                    <a:pt x="12490" y="117"/>
                  </a:lnTo>
                  <a:lnTo>
                    <a:pt x="12455" y="114"/>
                  </a:lnTo>
                  <a:lnTo>
                    <a:pt x="12422" y="112"/>
                  </a:lnTo>
                  <a:lnTo>
                    <a:pt x="12388" y="107"/>
                  </a:lnTo>
                  <a:lnTo>
                    <a:pt x="12354" y="102"/>
                  </a:lnTo>
                  <a:lnTo>
                    <a:pt x="12323" y="97"/>
                  </a:lnTo>
                  <a:lnTo>
                    <a:pt x="12291" y="90"/>
                  </a:lnTo>
                  <a:lnTo>
                    <a:pt x="12261" y="83"/>
                  </a:lnTo>
                  <a:lnTo>
                    <a:pt x="12231" y="76"/>
                  </a:lnTo>
                  <a:lnTo>
                    <a:pt x="12203" y="67"/>
                  </a:lnTo>
                  <a:lnTo>
                    <a:pt x="12177" y="57"/>
                  </a:lnTo>
                  <a:lnTo>
                    <a:pt x="12151" y="48"/>
                  </a:lnTo>
                  <a:lnTo>
                    <a:pt x="12125" y="38"/>
                  </a:lnTo>
                  <a:lnTo>
                    <a:pt x="12102" y="27"/>
                  </a:lnTo>
                  <a:lnTo>
                    <a:pt x="12080" y="15"/>
                  </a:lnTo>
                  <a:lnTo>
                    <a:pt x="12080" y="15"/>
                  </a:lnTo>
                  <a:lnTo>
                    <a:pt x="12057" y="27"/>
                  </a:lnTo>
                  <a:lnTo>
                    <a:pt x="12034" y="38"/>
                  </a:lnTo>
                  <a:lnTo>
                    <a:pt x="12009" y="48"/>
                  </a:lnTo>
                  <a:lnTo>
                    <a:pt x="11983" y="57"/>
                  </a:lnTo>
                  <a:lnTo>
                    <a:pt x="11956" y="67"/>
                  </a:lnTo>
                  <a:lnTo>
                    <a:pt x="11927" y="76"/>
                  </a:lnTo>
                  <a:lnTo>
                    <a:pt x="11898" y="83"/>
                  </a:lnTo>
                  <a:lnTo>
                    <a:pt x="11867" y="90"/>
                  </a:lnTo>
                  <a:lnTo>
                    <a:pt x="11837" y="97"/>
                  </a:lnTo>
                  <a:lnTo>
                    <a:pt x="11804" y="102"/>
                  </a:lnTo>
                  <a:lnTo>
                    <a:pt x="11772" y="107"/>
                  </a:lnTo>
                  <a:lnTo>
                    <a:pt x="11738" y="112"/>
                  </a:lnTo>
                  <a:lnTo>
                    <a:pt x="11703" y="114"/>
                  </a:lnTo>
                  <a:lnTo>
                    <a:pt x="11668" y="117"/>
                  </a:lnTo>
                  <a:lnTo>
                    <a:pt x="11632" y="118"/>
                  </a:lnTo>
                  <a:lnTo>
                    <a:pt x="11596" y="118"/>
                  </a:lnTo>
                  <a:lnTo>
                    <a:pt x="11596" y="118"/>
                  </a:lnTo>
                  <a:lnTo>
                    <a:pt x="11560" y="118"/>
                  </a:lnTo>
                  <a:lnTo>
                    <a:pt x="11524" y="117"/>
                  </a:lnTo>
                  <a:lnTo>
                    <a:pt x="11490" y="114"/>
                  </a:lnTo>
                  <a:lnTo>
                    <a:pt x="11455" y="112"/>
                  </a:lnTo>
                  <a:lnTo>
                    <a:pt x="11421" y="107"/>
                  </a:lnTo>
                  <a:lnTo>
                    <a:pt x="11388" y="102"/>
                  </a:lnTo>
                  <a:lnTo>
                    <a:pt x="11357" y="97"/>
                  </a:lnTo>
                  <a:lnTo>
                    <a:pt x="11325" y="90"/>
                  </a:lnTo>
                  <a:lnTo>
                    <a:pt x="11295" y="83"/>
                  </a:lnTo>
                  <a:lnTo>
                    <a:pt x="11265" y="76"/>
                  </a:lnTo>
                  <a:lnTo>
                    <a:pt x="11237" y="67"/>
                  </a:lnTo>
                  <a:lnTo>
                    <a:pt x="11210" y="57"/>
                  </a:lnTo>
                  <a:lnTo>
                    <a:pt x="11184" y="48"/>
                  </a:lnTo>
                  <a:lnTo>
                    <a:pt x="11160" y="38"/>
                  </a:lnTo>
                  <a:lnTo>
                    <a:pt x="11136" y="27"/>
                  </a:lnTo>
                  <a:lnTo>
                    <a:pt x="11113" y="15"/>
                  </a:lnTo>
                  <a:lnTo>
                    <a:pt x="11113" y="15"/>
                  </a:lnTo>
                  <a:lnTo>
                    <a:pt x="11091" y="27"/>
                  </a:lnTo>
                  <a:lnTo>
                    <a:pt x="11067" y="38"/>
                  </a:lnTo>
                  <a:lnTo>
                    <a:pt x="11043" y="48"/>
                  </a:lnTo>
                  <a:lnTo>
                    <a:pt x="11017" y="57"/>
                  </a:lnTo>
                  <a:lnTo>
                    <a:pt x="10990" y="67"/>
                  </a:lnTo>
                  <a:lnTo>
                    <a:pt x="10961" y="76"/>
                  </a:lnTo>
                  <a:lnTo>
                    <a:pt x="10932" y="83"/>
                  </a:lnTo>
                  <a:lnTo>
                    <a:pt x="10902" y="90"/>
                  </a:lnTo>
                  <a:lnTo>
                    <a:pt x="10870" y="97"/>
                  </a:lnTo>
                  <a:lnTo>
                    <a:pt x="10838" y="102"/>
                  </a:lnTo>
                  <a:lnTo>
                    <a:pt x="10806" y="107"/>
                  </a:lnTo>
                  <a:lnTo>
                    <a:pt x="10772" y="112"/>
                  </a:lnTo>
                  <a:lnTo>
                    <a:pt x="10737" y="114"/>
                  </a:lnTo>
                  <a:lnTo>
                    <a:pt x="10702" y="117"/>
                  </a:lnTo>
                  <a:lnTo>
                    <a:pt x="10666" y="118"/>
                  </a:lnTo>
                  <a:lnTo>
                    <a:pt x="10630" y="118"/>
                  </a:lnTo>
                  <a:lnTo>
                    <a:pt x="10630" y="118"/>
                  </a:lnTo>
                  <a:lnTo>
                    <a:pt x="10594" y="118"/>
                  </a:lnTo>
                  <a:lnTo>
                    <a:pt x="10558" y="117"/>
                  </a:lnTo>
                  <a:lnTo>
                    <a:pt x="10524" y="114"/>
                  </a:lnTo>
                  <a:lnTo>
                    <a:pt x="10489" y="112"/>
                  </a:lnTo>
                  <a:lnTo>
                    <a:pt x="10455" y="107"/>
                  </a:lnTo>
                  <a:lnTo>
                    <a:pt x="10422" y="102"/>
                  </a:lnTo>
                  <a:lnTo>
                    <a:pt x="10390" y="97"/>
                  </a:lnTo>
                  <a:lnTo>
                    <a:pt x="10359" y="90"/>
                  </a:lnTo>
                  <a:lnTo>
                    <a:pt x="10329" y="83"/>
                  </a:lnTo>
                  <a:lnTo>
                    <a:pt x="10299" y="76"/>
                  </a:lnTo>
                  <a:lnTo>
                    <a:pt x="10271" y="67"/>
                  </a:lnTo>
                  <a:lnTo>
                    <a:pt x="10244" y="57"/>
                  </a:lnTo>
                  <a:lnTo>
                    <a:pt x="10218" y="48"/>
                  </a:lnTo>
                  <a:lnTo>
                    <a:pt x="10193" y="38"/>
                  </a:lnTo>
                  <a:lnTo>
                    <a:pt x="10170" y="27"/>
                  </a:lnTo>
                  <a:lnTo>
                    <a:pt x="10147" y="15"/>
                  </a:lnTo>
                  <a:lnTo>
                    <a:pt x="10147" y="15"/>
                  </a:lnTo>
                  <a:lnTo>
                    <a:pt x="10125" y="27"/>
                  </a:lnTo>
                  <a:lnTo>
                    <a:pt x="10101" y="38"/>
                  </a:lnTo>
                  <a:lnTo>
                    <a:pt x="10076" y="48"/>
                  </a:lnTo>
                  <a:lnTo>
                    <a:pt x="10050" y="57"/>
                  </a:lnTo>
                  <a:lnTo>
                    <a:pt x="10023" y="67"/>
                  </a:lnTo>
                  <a:lnTo>
                    <a:pt x="9996" y="76"/>
                  </a:lnTo>
                  <a:lnTo>
                    <a:pt x="9966" y="83"/>
                  </a:lnTo>
                  <a:lnTo>
                    <a:pt x="9936" y="90"/>
                  </a:lnTo>
                  <a:lnTo>
                    <a:pt x="9904" y="97"/>
                  </a:lnTo>
                  <a:lnTo>
                    <a:pt x="9872" y="102"/>
                  </a:lnTo>
                  <a:lnTo>
                    <a:pt x="9839" y="107"/>
                  </a:lnTo>
                  <a:lnTo>
                    <a:pt x="9805" y="112"/>
                  </a:lnTo>
                  <a:lnTo>
                    <a:pt x="9771" y="114"/>
                  </a:lnTo>
                  <a:lnTo>
                    <a:pt x="9736" y="117"/>
                  </a:lnTo>
                  <a:lnTo>
                    <a:pt x="9700" y="118"/>
                  </a:lnTo>
                  <a:lnTo>
                    <a:pt x="9664" y="118"/>
                  </a:lnTo>
                  <a:lnTo>
                    <a:pt x="9664" y="118"/>
                  </a:lnTo>
                  <a:lnTo>
                    <a:pt x="9627" y="118"/>
                  </a:lnTo>
                  <a:lnTo>
                    <a:pt x="9593" y="117"/>
                  </a:lnTo>
                  <a:lnTo>
                    <a:pt x="9557" y="114"/>
                  </a:lnTo>
                  <a:lnTo>
                    <a:pt x="9523" y="112"/>
                  </a:lnTo>
                  <a:lnTo>
                    <a:pt x="9489" y="107"/>
                  </a:lnTo>
                  <a:lnTo>
                    <a:pt x="9456" y="102"/>
                  </a:lnTo>
                  <a:lnTo>
                    <a:pt x="9424" y="97"/>
                  </a:lnTo>
                  <a:lnTo>
                    <a:pt x="9393" y="90"/>
                  </a:lnTo>
                  <a:lnTo>
                    <a:pt x="9363" y="83"/>
                  </a:lnTo>
                  <a:lnTo>
                    <a:pt x="9333" y="76"/>
                  </a:lnTo>
                  <a:lnTo>
                    <a:pt x="9305" y="67"/>
                  </a:lnTo>
                  <a:lnTo>
                    <a:pt x="9278" y="57"/>
                  </a:lnTo>
                  <a:lnTo>
                    <a:pt x="9252" y="48"/>
                  </a:lnTo>
                  <a:lnTo>
                    <a:pt x="9227" y="38"/>
                  </a:lnTo>
                  <a:lnTo>
                    <a:pt x="9203" y="27"/>
                  </a:lnTo>
                  <a:lnTo>
                    <a:pt x="9181" y="15"/>
                  </a:lnTo>
                  <a:lnTo>
                    <a:pt x="9181" y="15"/>
                  </a:lnTo>
                  <a:lnTo>
                    <a:pt x="9159" y="27"/>
                  </a:lnTo>
                  <a:lnTo>
                    <a:pt x="9135" y="38"/>
                  </a:lnTo>
                  <a:lnTo>
                    <a:pt x="9110" y="48"/>
                  </a:lnTo>
                  <a:lnTo>
                    <a:pt x="9084" y="57"/>
                  </a:lnTo>
                  <a:lnTo>
                    <a:pt x="9057" y="67"/>
                  </a:lnTo>
                  <a:lnTo>
                    <a:pt x="9029" y="76"/>
                  </a:lnTo>
                  <a:lnTo>
                    <a:pt x="8999" y="83"/>
                  </a:lnTo>
                  <a:lnTo>
                    <a:pt x="8970" y="90"/>
                  </a:lnTo>
                  <a:lnTo>
                    <a:pt x="8938" y="97"/>
                  </a:lnTo>
                  <a:lnTo>
                    <a:pt x="8905" y="102"/>
                  </a:lnTo>
                  <a:lnTo>
                    <a:pt x="8873" y="107"/>
                  </a:lnTo>
                  <a:lnTo>
                    <a:pt x="8839" y="112"/>
                  </a:lnTo>
                  <a:lnTo>
                    <a:pt x="8805" y="114"/>
                  </a:lnTo>
                  <a:lnTo>
                    <a:pt x="8769" y="117"/>
                  </a:lnTo>
                  <a:lnTo>
                    <a:pt x="8734" y="118"/>
                  </a:lnTo>
                  <a:lnTo>
                    <a:pt x="8697" y="118"/>
                  </a:lnTo>
                  <a:lnTo>
                    <a:pt x="8697" y="118"/>
                  </a:lnTo>
                  <a:lnTo>
                    <a:pt x="8662" y="118"/>
                  </a:lnTo>
                  <a:lnTo>
                    <a:pt x="8626" y="117"/>
                  </a:lnTo>
                  <a:lnTo>
                    <a:pt x="8591" y="114"/>
                  </a:lnTo>
                  <a:lnTo>
                    <a:pt x="8557" y="112"/>
                  </a:lnTo>
                  <a:lnTo>
                    <a:pt x="8523" y="107"/>
                  </a:lnTo>
                  <a:lnTo>
                    <a:pt x="8489" y="102"/>
                  </a:lnTo>
                  <a:lnTo>
                    <a:pt x="8458" y="97"/>
                  </a:lnTo>
                  <a:lnTo>
                    <a:pt x="8426" y="90"/>
                  </a:lnTo>
                  <a:lnTo>
                    <a:pt x="8396" y="83"/>
                  </a:lnTo>
                  <a:lnTo>
                    <a:pt x="8368" y="76"/>
                  </a:lnTo>
                  <a:lnTo>
                    <a:pt x="8339" y="67"/>
                  </a:lnTo>
                  <a:lnTo>
                    <a:pt x="8312" y="57"/>
                  </a:lnTo>
                  <a:lnTo>
                    <a:pt x="8286" y="48"/>
                  </a:lnTo>
                  <a:lnTo>
                    <a:pt x="8261" y="38"/>
                  </a:lnTo>
                  <a:lnTo>
                    <a:pt x="8237" y="27"/>
                  </a:lnTo>
                  <a:lnTo>
                    <a:pt x="8215" y="15"/>
                  </a:lnTo>
                  <a:lnTo>
                    <a:pt x="8215" y="15"/>
                  </a:lnTo>
                  <a:lnTo>
                    <a:pt x="8192" y="27"/>
                  </a:lnTo>
                  <a:lnTo>
                    <a:pt x="8169" y="38"/>
                  </a:lnTo>
                  <a:lnTo>
                    <a:pt x="8144" y="48"/>
                  </a:lnTo>
                  <a:lnTo>
                    <a:pt x="8118" y="57"/>
                  </a:lnTo>
                  <a:lnTo>
                    <a:pt x="8091" y="67"/>
                  </a:lnTo>
                  <a:lnTo>
                    <a:pt x="8063" y="76"/>
                  </a:lnTo>
                  <a:lnTo>
                    <a:pt x="8033" y="83"/>
                  </a:lnTo>
                  <a:lnTo>
                    <a:pt x="8003" y="90"/>
                  </a:lnTo>
                  <a:lnTo>
                    <a:pt x="7972" y="97"/>
                  </a:lnTo>
                  <a:lnTo>
                    <a:pt x="7940" y="102"/>
                  </a:lnTo>
                  <a:lnTo>
                    <a:pt x="7907" y="107"/>
                  </a:lnTo>
                  <a:lnTo>
                    <a:pt x="7873" y="112"/>
                  </a:lnTo>
                  <a:lnTo>
                    <a:pt x="7838" y="114"/>
                  </a:lnTo>
                  <a:lnTo>
                    <a:pt x="7803" y="117"/>
                  </a:lnTo>
                  <a:lnTo>
                    <a:pt x="7768" y="118"/>
                  </a:lnTo>
                  <a:lnTo>
                    <a:pt x="7732" y="118"/>
                  </a:lnTo>
                  <a:lnTo>
                    <a:pt x="7732" y="118"/>
                  </a:lnTo>
                  <a:lnTo>
                    <a:pt x="7696" y="118"/>
                  </a:lnTo>
                  <a:lnTo>
                    <a:pt x="7660" y="117"/>
                  </a:lnTo>
                  <a:lnTo>
                    <a:pt x="7625" y="114"/>
                  </a:lnTo>
                  <a:lnTo>
                    <a:pt x="7590" y="112"/>
                  </a:lnTo>
                  <a:lnTo>
                    <a:pt x="7556" y="107"/>
                  </a:lnTo>
                  <a:lnTo>
                    <a:pt x="7524" y="102"/>
                  </a:lnTo>
                  <a:lnTo>
                    <a:pt x="7492" y="97"/>
                  </a:lnTo>
                  <a:lnTo>
                    <a:pt x="7460" y="90"/>
                  </a:lnTo>
                  <a:lnTo>
                    <a:pt x="7430" y="83"/>
                  </a:lnTo>
                  <a:lnTo>
                    <a:pt x="7401" y="76"/>
                  </a:lnTo>
                  <a:lnTo>
                    <a:pt x="7372" y="67"/>
                  </a:lnTo>
                  <a:lnTo>
                    <a:pt x="7345" y="57"/>
                  </a:lnTo>
                  <a:lnTo>
                    <a:pt x="7319" y="48"/>
                  </a:lnTo>
                  <a:lnTo>
                    <a:pt x="7295" y="38"/>
                  </a:lnTo>
                  <a:lnTo>
                    <a:pt x="7271" y="27"/>
                  </a:lnTo>
                  <a:lnTo>
                    <a:pt x="7249" y="15"/>
                  </a:lnTo>
                  <a:lnTo>
                    <a:pt x="7249" y="15"/>
                  </a:lnTo>
                  <a:lnTo>
                    <a:pt x="7226" y="27"/>
                  </a:lnTo>
                  <a:lnTo>
                    <a:pt x="7202" y="38"/>
                  </a:lnTo>
                  <a:lnTo>
                    <a:pt x="7178" y="48"/>
                  </a:lnTo>
                  <a:lnTo>
                    <a:pt x="7152" y="57"/>
                  </a:lnTo>
                  <a:lnTo>
                    <a:pt x="7125" y="67"/>
                  </a:lnTo>
                  <a:lnTo>
                    <a:pt x="7097" y="76"/>
                  </a:lnTo>
                  <a:lnTo>
                    <a:pt x="7067" y="83"/>
                  </a:lnTo>
                  <a:lnTo>
                    <a:pt x="7037" y="90"/>
                  </a:lnTo>
                  <a:lnTo>
                    <a:pt x="7005" y="97"/>
                  </a:lnTo>
                  <a:lnTo>
                    <a:pt x="6974" y="102"/>
                  </a:lnTo>
                  <a:lnTo>
                    <a:pt x="6941" y="107"/>
                  </a:lnTo>
                  <a:lnTo>
                    <a:pt x="6907" y="112"/>
                  </a:lnTo>
                  <a:lnTo>
                    <a:pt x="6872" y="114"/>
                  </a:lnTo>
                  <a:lnTo>
                    <a:pt x="6838" y="117"/>
                  </a:lnTo>
                  <a:lnTo>
                    <a:pt x="6802" y="118"/>
                  </a:lnTo>
                  <a:lnTo>
                    <a:pt x="6766" y="118"/>
                  </a:lnTo>
                  <a:lnTo>
                    <a:pt x="6766" y="118"/>
                  </a:lnTo>
                  <a:lnTo>
                    <a:pt x="6730" y="118"/>
                  </a:lnTo>
                  <a:lnTo>
                    <a:pt x="6695" y="117"/>
                  </a:lnTo>
                  <a:lnTo>
                    <a:pt x="6660" y="115"/>
                  </a:lnTo>
                  <a:lnTo>
                    <a:pt x="6626" y="112"/>
                  </a:lnTo>
                  <a:lnTo>
                    <a:pt x="6593" y="107"/>
                  </a:lnTo>
                  <a:lnTo>
                    <a:pt x="6560" y="103"/>
                  </a:lnTo>
                  <a:lnTo>
                    <a:pt x="6528" y="98"/>
                  </a:lnTo>
                  <a:lnTo>
                    <a:pt x="6498" y="91"/>
                  </a:lnTo>
                  <a:lnTo>
                    <a:pt x="6467" y="85"/>
                  </a:lnTo>
                  <a:lnTo>
                    <a:pt x="6439" y="77"/>
                  </a:lnTo>
                  <a:lnTo>
                    <a:pt x="6411" y="68"/>
                  </a:lnTo>
                  <a:lnTo>
                    <a:pt x="6383" y="59"/>
                  </a:lnTo>
                  <a:lnTo>
                    <a:pt x="6357" y="50"/>
                  </a:lnTo>
                  <a:lnTo>
                    <a:pt x="6333" y="39"/>
                  </a:lnTo>
                  <a:lnTo>
                    <a:pt x="6309" y="29"/>
                  </a:lnTo>
                  <a:lnTo>
                    <a:pt x="6288" y="17"/>
                  </a:lnTo>
                  <a:lnTo>
                    <a:pt x="6288" y="0"/>
                  </a:lnTo>
                  <a:lnTo>
                    <a:pt x="6288" y="0"/>
                  </a:lnTo>
                  <a:lnTo>
                    <a:pt x="6272" y="8"/>
                  </a:lnTo>
                  <a:lnTo>
                    <a:pt x="6272" y="8"/>
                  </a:lnTo>
                  <a:lnTo>
                    <a:pt x="6266" y="5"/>
                  </a:lnTo>
                  <a:lnTo>
                    <a:pt x="6266" y="13"/>
                  </a:lnTo>
                  <a:lnTo>
                    <a:pt x="6266" y="13"/>
                  </a:lnTo>
                  <a:lnTo>
                    <a:pt x="6244" y="25"/>
                  </a:lnTo>
                  <a:lnTo>
                    <a:pt x="6220" y="36"/>
                  </a:lnTo>
                  <a:lnTo>
                    <a:pt x="6195" y="46"/>
                  </a:lnTo>
                  <a:lnTo>
                    <a:pt x="6169" y="56"/>
                  </a:lnTo>
                  <a:lnTo>
                    <a:pt x="6142" y="66"/>
                  </a:lnTo>
                  <a:lnTo>
                    <a:pt x="6113" y="75"/>
                  </a:lnTo>
                  <a:lnTo>
                    <a:pt x="6084" y="82"/>
                  </a:lnTo>
                  <a:lnTo>
                    <a:pt x="6053" y="90"/>
                  </a:lnTo>
                  <a:lnTo>
                    <a:pt x="6022" y="97"/>
                  </a:lnTo>
                  <a:lnTo>
                    <a:pt x="5989" y="102"/>
                  </a:lnTo>
                  <a:lnTo>
                    <a:pt x="5955" y="107"/>
                  </a:lnTo>
                  <a:lnTo>
                    <a:pt x="5922" y="111"/>
                  </a:lnTo>
                  <a:lnTo>
                    <a:pt x="5887" y="114"/>
                  </a:lnTo>
                  <a:lnTo>
                    <a:pt x="5852" y="117"/>
                  </a:lnTo>
                  <a:lnTo>
                    <a:pt x="5815" y="118"/>
                  </a:lnTo>
                  <a:lnTo>
                    <a:pt x="5779" y="118"/>
                  </a:lnTo>
                  <a:lnTo>
                    <a:pt x="5779" y="118"/>
                  </a:lnTo>
                  <a:lnTo>
                    <a:pt x="5743" y="118"/>
                  </a:lnTo>
                  <a:lnTo>
                    <a:pt x="5707" y="117"/>
                  </a:lnTo>
                  <a:lnTo>
                    <a:pt x="5672" y="114"/>
                  </a:lnTo>
                  <a:lnTo>
                    <a:pt x="5638" y="112"/>
                  </a:lnTo>
                  <a:lnTo>
                    <a:pt x="5604" y="107"/>
                  </a:lnTo>
                  <a:lnTo>
                    <a:pt x="5571" y="102"/>
                  </a:lnTo>
                  <a:lnTo>
                    <a:pt x="5538" y="97"/>
                  </a:lnTo>
                  <a:lnTo>
                    <a:pt x="5508" y="90"/>
                  </a:lnTo>
                  <a:lnTo>
                    <a:pt x="5477" y="83"/>
                  </a:lnTo>
                  <a:lnTo>
                    <a:pt x="5448" y="76"/>
                  </a:lnTo>
                  <a:lnTo>
                    <a:pt x="5420" y="67"/>
                  </a:lnTo>
                  <a:lnTo>
                    <a:pt x="5392" y="57"/>
                  </a:lnTo>
                  <a:lnTo>
                    <a:pt x="5366" y="48"/>
                  </a:lnTo>
                  <a:lnTo>
                    <a:pt x="5341" y="38"/>
                  </a:lnTo>
                  <a:lnTo>
                    <a:pt x="5318" y="27"/>
                  </a:lnTo>
                  <a:lnTo>
                    <a:pt x="5296" y="15"/>
                  </a:lnTo>
                  <a:lnTo>
                    <a:pt x="5296" y="15"/>
                  </a:lnTo>
                  <a:lnTo>
                    <a:pt x="5274" y="27"/>
                  </a:lnTo>
                  <a:lnTo>
                    <a:pt x="5250" y="38"/>
                  </a:lnTo>
                  <a:lnTo>
                    <a:pt x="5225" y="48"/>
                  </a:lnTo>
                  <a:lnTo>
                    <a:pt x="5199" y="57"/>
                  </a:lnTo>
                  <a:lnTo>
                    <a:pt x="5171" y="67"/>
                  </a:lnTo>
                  <a:lnTo>
                    <a:pt x="5143" y="76"/>
                  </a:lnTo>
                  <a:lnTo>
                    <a:pt x="5115" y="83"/>
                  </a:lnTo>
                  <a:lnTo>
                    <a:pt x="5084" y="90"/>
                  </a:lnTo>
                  <a:lnTo>
                    <a:pt x="5053" y="97"/>
                  </a:lnTo>
                  <a:lnTo>
                    <a:pt x="5021" y="102"/>
                  </a:lnTo>
                  <a:lnTo>
                    <a:pt x="4987" y="107"/>
                  </a:lnTo>
                  <a:lnTo>
                    <a:pt x="4954" y="112"/>
                  </a:lnTo>
                  <a:lnTo>
                    <a:pt x="4920" y="114"/>
                  </a:lnTo>
                  <a:lnTo>
                    <a:pt x="4885" y="117"/>
                  </a:lnTo>
                  <a:lnTo>
                    <a:pt x="4849" y="118"/>
                  </a:lnTo>
                  <a:lnTo>
                    <a:pt x="4813" y="118"/>
                  </a:lnTo>
                  <a:lnTo>
                    <a:pt x="4813" y="118"/>
                  </a:lnTo>
                  <a:lnTo>
                    <a:pt x="4776" y="118"/>
                  </a:lnTo>
                  <a:lnTo>
                    <a:pt x="4741" y="117"/>
                  </a:lnTo>
                  <a:lnTo>
                    <a:pt x="4705" y="114"/>
                  </a:lnTo>
                  <a:lnTo>
                    <a:pt x="4672" y="112"/>
                  </a:lnTo>
                  <a:lnTo>
                    <a:pt x="4638" y="107"/>
                  </a:lnTo>
                  <a:lnTo>
                    <a:pt x="4605" y="102"/>
                  </a:lnTo>
                  <a:lnTo>
                    <a:pt x="4573" y="97"/>
                  </a:lnTo>
                  <a:lnTo>
                    <a:pt x="4541" y="90"/>
                  </a:lnTo>
                  <a:lnTo>
                    <a:pt x="4512" y="83"/>
                  </a:lnTo>
                  <a:lnTo>
                    <a:pt x="4482" y="76"/>
                  </a:lnTo>
                  <a:lnTo>
                    <a:pt x="4454" y="67"/>
                  </a:lnTo>
                  <a:lnTo>
                    <a:pt x="4427" y="57"/>
                  </a:lnTo>
                  <a:lnTo>
                    <a:pt x="4400" y="48"/>
                  </a:lnTo>
                  <a:lnTo>
                    <a:pt x="4375" y="38"/>
                  </a:lnTo>
                  <a:lnTo>
                    <a:pt x="4351" y="27"/>
                  </a:lnTo>
                  <a:lnTo>
                    <a:pt x="4330" y="15"/>
                  </a:lnTo>
                  <a:lnTo>
                    <a:pt x="4330" y="15"/>
                  </a:lnTo>
                  <a:lnTo>
                    <a:pt x="4308" y="27"/>
                  </a:lnTo>
                  <a:lnTo>
                    <a:pt x="4284" y="38"/>
                  </a:lnTo>
                  <a:lnTo>
                    <a:pt x="4259" y="48"/>
                  </a:lnTo>
                  <a:lnTo>
                    <a:pt x="4233" y="57"/>
                  </a:lnTo>
                  <a:lnTo>
                    <a:pt x="4206" y="67"/>
                  </a:lnTo>
                  <a:lnTo>
                    <a:pt x="4177" y="76"/>
                  </a:lnTo>
                  <a:lnTo>
                    <a:pt x="4148" y="83"/>
                  </a:lnTo>
                  <a:lnTo>
                    <a:pt x="4117" y="90"/>
                  </a:lnTo>
                  <a:lnTo>
                    <a:pt x="4087" y="97"/>
                  </a:lnTo>
                  <a:lnTo>
                    <a:pt x="4054" y="102"/>
                  </a:lnTo>
                  <a:lnTo>
                    <a:pt x="4022" y="107"/>
                  </a:lnTo>
                  <a:lnTo>
                    <a:pt x="3988" y="112"/>
                  </a:lnTo>
                  <a:lnTo>
                    <a:pt x="3953" y="114"/>
                  </a:lnTo>
                  <a:lnTo>
                    <a:pt x="3918" y="117"/>
                  </a:lnTo>
                  <a:lnTo>
                    <a:pt x="3883" y="118"/>
                  </a:lnTo>
                  <a:lnTo>
                    <a:pt x="3846" y="118"/>
                  </a:lnTo>
                  <a:lnTo>
                    <a:pt x="3846" y="118"/>
                  </a:lnTo>
                  <a:lnTo>
                    <a:pt x="3810" y="118"/>
                  </a:lnTo>
                  <a:lnTo>
                    <a:pt x="3774" y="117"/>
                  </a:lnTo>
                  <a:lnTo>
                    <a:pt x="3739" y="114"/>
                  </a:lnTo>
                  <a:lnTo>
                    <a:pt x="3706" y="112"/>
                  </a:lnTo>
                  <a:lnTo>
                    <a:pt x="3672" y="107"/>
                  </a:lnTo>
                  <a:lnTo>
                    <a:pt x="3638" y="102"/>
                  </a:lnTo>
                  <a:lnTo>
                    <a:pt x="3607" y="97"/>
                  </a:lnTo>
                  <a:lnTo>
                    <a:pt x="3575" y="90"/>
                  </a:lnTo>
                  <a:lnTo>
                    <a:pt x="3545" y="83"/>
                  </a:lnTo>
                  <a:lnTo>
                    <a:pt x="3515" y="76"/>
                  </a:lnTo>
                  <a:lnTo>
                    <a:pt x="3488" y="67"/>
                  </a:lnTo>
                  <a:lnTo>
                    <a:pt x="3461" y="57"/>
                  </a:lnTo>
                  <a:lnTo>
                    <a:pt x="3435" y="48"/>
                  </a:lnTo>
                  <a:lnTo>
                    <a:pt x="3410" y="38"/>
                  </a:lnTo>
                  <a:lnTo>
                    <a:pt x="3386" y="27"/>
                  </a:lnTo>
                  <a:lnTo>
                    <a:pt x="3364" y="15"/>
                  </a:lnTo>
                  <a:lnTo>
                    <a:pt x="3364" y="15"/>
                  </a:lnTo>
                  <a:lnTo>
                    <a:pt x="3341" y="27"/>
                  </a:lnTo>
                  <a:lnTo>
                    <a:pt x="3318" y="38"/>
                  </a:lnTo>
                  <a:lnTo>
                    <a:pt x="3293" y="48"/>
                  </a:lnTo>
                  <a:lnTo>
                    <a:pt x="3267" y="57"/>
                  </a:lnTo>
                  <a:lnTo>
                    <a:pt x="3240" y="67"/>
                  </a:lnTo>
                  <a:lnTo>
                    <a:pt x="3211" y="76"/>
                  </a:lnTo>
                  <a:lnTo>
                    <a:pt x="3182" y="83"/>
                  </a:lnTo>
                  <a:lnTo>
                    <a:pt x="3151" y="90"/>
                  </a:lnTo>
                  <a:lnTo>
                    <a:pt x="3121" y="97"/>
                  </a:lnTo>
                  <a:lnTo>
                    <a:pt x="3088" y="102"/>
                  </a:lnTo>
                  <a:lnTo>
                    <a:pt x="3056" y="107"/>
                  </a:lnTo>
                  <a:lnTo>
                    <a:pt x="3022" y="112"/>
                  </a:lnTo>
                  <a:lnTo>
                    <a:pt x="2987" y="114"/>
                  </a:lnTo>
                  <a:lnTo>
                    <a:pt x="2952" y="117"/>
                  </a:lnTo>
                  <a:lnTo>
                    <a:pt x="2916" y="118"/>
                  </a:lnTo>
                  <a:lnTo>
                    <a:pt x="2880" y="118"/>
                  </a:lnTo>
                  <a:lnTo>
                    <a:pt x="2880" y="118"/>
                  </a:lnTo>
                  <a:lnTo>
                    <a:pt x="2844" y="118"/>
                  </a:lnTo>
                  <a:lnTo>
                    <a:pt x="2808" y="117"/>
                  </a:lnTo>
                  <a:lnTo>
                    <a:pt x="2774" y="114"/>
                  </a:lnTo>
                  <a:lnTo>
                    <a:pt x="2739" y="112"/>
                  </a:lnTo>
                  <a:lnTo>
                    <a:pt x="2705" y="107"/>
                  </a:lnTo>
                  <a:lnTo>
                    <a:pt x="2672" y="102"/>
                  </a:lnTo>
                  <a:lnTo>
                    <a:pt x="2641" y="97"/>
                  </a:lnTo>
                  <a:lnTo>
                    <a:pt x="2609" y="90"/>
                  </a:lnTo>
                  <a:lnTo>
                    <a:pt x="2579" y="83"/>
                  </a:lnTo>
                  <a:lnTo>
                    <a:pt x="2549" y="76"/>
                  </a:lnTo>
                  <a:lnTo>
                    <a:pt x="2521" y="67"/>
                  </a:lnTo>
                  <a:lnTo>
                    <a:pt x="2494" y="57"/>
                  </a:lnTo>
                  <a:lnTo>
                    <a:pt x="2468" y="48"/>
                  </a:lnTo>
                  <a:lnTo>
                    <a:pt x="2444" y="38"/>
                  </a:lnTo>
                  <a:lnTo>
                    <a:pt x="2420" y="27"/>
                  </a:lnTo>
                  <a:lnTo>
                    <a:pt x="2398" y="15"/>
                  </a:lnTo>
                  <a:lnTo>
                    <a:pt x="2398" y="15"/>
                  </a:lnTo>
                  <a:lnTo>
                    <a:pt x="2375" y="27"/>
                  </a:lnTo>
                  <a:lnTo>
                    <a:pt x="2351" y="38"/>
                  </a:lnTo>
                  <a:lnTo>
                    <a:pt x="2327" y="48"/>
                  </a:lnTo>
                  <a:lnTo>
                    <a:pt x="2301" y="57"/>
                  </a:lnTo>
                  <a:lnTo>
                    <a:pt x="2274" y="67"/>
                  </a:lnTo>
                  <a:lnTo>
                    <a:pt x="2245" y="76"/>
                  </a:lnTo>
                  <a:lnTo>
                    <a:pt x="2216" y="83"/>
                  </a:lnTo>
                  <a:lnTo>
                    <a:pt x="2186" y="90"/>
                  </a:lnTo>
                  <a:lnTo>
                    <a:pt x="2154" y="97"/>
                  </a:lnTo>
                  <a:lnTo>
                    <a:pt x="2122" y="102"/>
                  </a:lnTo>
                  <a:lnTo>
                    <a:pt x="2090" y="107"/>
                  </a:lnTo>
                  <a:lnTo>
                    <a:pt x="2056" y="112"/>
                  </a:lnTo>
                  <a:lnTo>
                    <a:pt x="2021" y="114"/>
                  </a:lnTo>
                  <a:lnTo>
                    <a:pt x="1986" y="117"/>
                  </a:lnTo>
                  <a:lnTo>
                    <a:pt x="1950" y="118"/>
                  </a:lnTo>
                  <a:lnTo>
                    <a:pt x="1914" y="118"/>
                  </a:lnTo>
                  <a:lnTo>
                    <a:pt x="1914" y="118"/>
                  </a:lnTo>
                  <a:lnTo>
                    <a:pt x="1878" y="118"/>
                  </a:lnTo>
                  <a:lnTo>
                    <a:pt x="1843" y="117"/>
                  </a:lnTo>
                  <a:lnTo>
                    <a:pt x="1808" y="114"/>
                  </a:lnTo>
                  <a:lnTo>
                    <a:pt x="1773" y="112"/>
                  </a:lnTo>
                  <a:lnTo>
                    <a:pt x="1739" y="107"/>
                  </a:lnTo>
                  <a:lnTo>
                    <a:pt x="1706" y="102"/>
                  </a:lnTo>
                  <a:lnTo>
                    <a:pt x="1674" y="97"/>
                  </a:lnTo>
                  <a:lnTo>
                    <a:pt x="1643" y="90"/>
                  </a:lnTo>
                  <a:lnTo>
                    <a:pt x="1613" y="83"/>
                  </a:lnTo>
                  <a:lnTo>
                    <a:pt x="1583" y="76"/>
                  </a:lnTo>
                  <a:lnTo>
                    <a:pt x="1555" y="67"/>
                  </a:lnTo>
                  <a:lnTo>
                    <a:pt x="1528" y="57"/>
                  </a:lnTo>
                  <a:lnTo>
                    <a:pt x="1502" y="48"/>
                  </a:lnTo>
                  <a:lnTo>
                    <a:pt x="1477" y="38"/>
                  </a:lnTo>
                  <a:lnTo>
                    <a:pt x="1454" y="27"/>
                  </a:lnTo>
                  <a:lnTo>
                    <a:pt x="1431" y="15"/>
                  </a:lnTo>
                  <a:lnTo>
                    <a:pt x="1431" y="15"/>
                  </a:lnTo>
                  <a:lnTo>
                    <a:pt x="1409" y="27"/>
                  </a:lnTo>
                  <a:lnTo>
                    <a:pt x="1385" y="38"/>
                  </a:lnTo>
                  <a:lnTo>
                    <a:pt x="1360" y="48"/>
                  </a:lnTo>
                  <a:lnTo>
                    <a:pt x="1334" y="57"/>
                  </a:lnTo>
                  <a:lnTo>
                    <a:pt x="1308" y="67"/>
                  </a:lnTo>
                  <a:lnTo>
                    <a:pt x="1280" y="76"/>
                  </a:lnTo>
                  <a:lnTo>
                    <a:pt x="1250" y="83"/>
                  </a:lnTo>
                  <a:lnTo>
                    <a:pt x="1220" y="90"/>
                  </a:lnTo>
                  <a:lnTo>
                    <a:pt x="1188" y="97"/>
                  </a:lnTo>
                  <a:lnTo>
                    <a:pt x="1156" y="102"/>
                  </a:lnTo>
                  <a:lnTo>
                    <a:pt x="1123" y="107"/>
                  </a:lnTo>
                  <a:lnTo>
                    <a:pt x="1089" y="112"/>
                  </a:lnTo>
                  <a:lnTo>
                    <a:pt x="1055" y="114"/>
                  </a:lnTo>
                  <a:lnTo>
                    <a:pt x="1020" y="117"/>
                  </a:lnTo>
                  <a:lnTo>
                    <a:pt x="984" y="118"/>
                  </a:lnTo>
                  <a:lnTo>
                    <a:pt x="948" y="118"/>
                  </a:lnTo>
                  <a:lnTo>
                    <a:pt x="948" y="118"/>
                  </a:lnTo>
                  <a:lnTo>
                    <a:pt x="911" y="118"/>
                  </a:lnTo>
                  <a:lnTo>
                    <a:pt x="877" y="117"/>
                  </a:lnTo>
                  <a:lnTo>
                    <a:pt x="841" y="114"/>
                  </a:lnTo>
                  <a:lnTo>
                    <a:pt x="807" y="112"/>
                  </a:lnTo>
                  <a:lnTo>
                    <a:pt x="773" y="107"/>
                  </a:lnTo>
                  <a:lnTo>
                    <a:pt x="740" y="102"/>
                  </a:lnTo>
                  <a:lnTo>
                    <a:pt x="708" y="97"/>
                  </a:lnTo>
                  <a:lnTo>
                    <a:pt x="677" y="90"/>
                  </a:lnTo>
                  <a:lnTo>
                    <a:pt x="647" y="83"/>
                  </a:lnTo>
                  <a:lnTo>
                    <a:pt x="617" y="76"/>
                  </a:lnTo>
                  <a:lnTo>
                    <a:pt x="589" y="67"/>
                  </a:lnTo>
                  <a:lnTo>
                    <a:pt x="562" y="57"/>
                  </a:lnTo>
                  <a:lnTo>
                    <a:pt x="536" y="48"/>
                  </a:lnTo>
                  <a:lnTo>
                    <a:pt x="511" y="38"/>
                  </a:lnTo>
                  <a:lnTo>
                    <a:pt x="487" y="27"/>
                  </a:lnTo>
                  <a:lnTo>
                    <a:pt x="465" y="15"/>
                  </a:lnTo>
                  <a:lnTo>
                    <a:pt x="465" y="15"/>
                  </a:lnTo>
                  <a:lnTo>
                    <a:pt x="443" y="26"/>
                  </a:lnTo>
                  <a:lnTo>
                    <a:pt x="420" y="37"/>
                  </a:lnTo>
                  <a:lnTo>
                    <a:pt x="396" y="46"/>
                  </a:lnTo>
                  <a:lnTo>
                    <a:pt x="371" y="56"/>
                  </a:lnTo>
                  <a:lnTo>
                    <a:pt x="345" y="65"/>
                  </a:lnTo>
                  <a:lnTo>
                    <a:pt x="318" y="74"/>
                  </a:lnTo>
                  <a:lnTo>
                    <a:pt x="290" y="81"/>
                  </a:lnTo>
                  <a:lnTo>
                    <a:pt x="261" y="89"/>
                  </a:lnTo>
                  <a:lnTo>
                    <a:pt x="231" y="94"/>
                  </a:lnTo>
                  <a:lnTo>
                    <a:pt x="200" y="101"/>
                  </a:lnTo>
                  <a:lnTo>
                    <a:pt x="169" y="105"/>
                  </a:lnTo>
                  <a:lnTo>
                    <a:pt x="136" y="110"/>
                  </a:lnTo>
                  <a:lnTo>
                    <a:pt x="103" y="113"/>
                  </a:lnTo>
                  <a:lnTo>
                    <a:pt x="70" y="115"/>
                  </a:lnTo>
                  <a:lnTo>
                    <a:pt x="35" y="117"/>
                  </a:lnTo>
                  <a:lnTo>
                    <a:pt x="0" y="118"/>
                  </a:lnTo>
                  <a:lnTo>
                    <a:pt x="0" y="884"/>
                  </a:lnTo>
                  <a:lnTo>
                    <a:pt x="6266" y="884"/>
                  </a:lnTo>
                  <a:lnTo>
                    <a:pt x="6288" y="884"/>
                  </a:lnTo>
                  <a:lnTo>
                    <a:pt x="13071" y="884"/>
                  </a:lnTo>
                  <a:lnTo>
                    <a:pt x="13071" y="884"/>
                  </a:lnTo>
                  <a:lnTo>
                    <a:pt x="19855" y="884"/>
                  </a:lnTo>
                  <a:lnTo>
                    <a:pt x="19876" y="884"/>
                  </a:lnTo>
                  <a:lnTo>
                    <a:pt x="26124" y="884"/>
                  </a:lnTo>
                  <a:lnTo>
                    <a:pt x="26124" y="118"/>
                  </a:lnTo>
                  <a:lnTo>
                    <a:pt x="26124" y="118"/>
                  </a:lnTo>
                  <a:lnTo>
                    <a:pt x="26089" y="117"/>
                  </a:lnTo>
                  <a:lnTo>
                    <a:pt x="26056" y="115"/>
                  </a:lnTo>
                  <a:lnTo>
                    <a:pt x="26023" y="112"/>
                  </a:lnTo>
                  <a:lnTo>
                    <a:pt x="25991" y="108"/>
                  </a:lnTo>
                  <a:lnTo>
                    <a:pt x="25958" y="104"/>
                  </a:lnTo>
                  <a:lnTo>
                    <a:pt x="25928" y="100"/>
                  </a:lnTo>
                  <a:lnTo>
                    <a:pt x="25897" y="94"/>
                  </a:lnTo>
                  <a:lnTo>
                    <a:pt x="25868" y="88"/>
                  </a:lnTo>
                  <a:lnTo>
                    <a:pt x="25840" y="80"/>
                  </a:lnTo>
                  <a:lnTo>
                    <a:pt x="25813" y="73"/>
                  </a:lnTo>
                  <a:lnTo>
                    <a:pt x="25785" y="65"/>
                  </a:lnTo>
                  <a:lnTo>
                    <a:pt x="25759" y="56"/>
                  </a:lnTo>
                  <a:lnTo>
                    <a:pt x="25735" y="46"/>
                  </a:lnTo>
                  <a:lnTo>
                    <a:pt x="25711" y="37"/>
                  </a:lnTo>
                  <a:lnTo>
                    <a:pt x="25690" y="26"/>
                  </a:lnTo>
                  <a:lnTo>
                    <a:pt x="25668" y="15"/>
                  </a:lnTo>
                  <a:lnTo>
                    <a:pt x="25668" y="15"/>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6"/>
            <p:cNvSpPr>
              <a:spLocks/>
            </p:cNvSpPr>
            <p:nvPr/>
          </p:nvSpPr>
          <p:spPr bwMode="auto">
            <a:xfrm>
              <a:off x="563488" y="2861662"/>
              <a:ext cx="7122411" cy="3996337"/>
            </a:xfrm>
            <a:custGeom>
              <a:avLst/>
              <a:gdLst>
                <a:gd name="T0" fmla="*/ 25818 w 26124"/>
                <a:gd name="T1" fmla="*/ 113 h 14658"/>
                <a:gd name="T2" fmla="*/ 25367 w 26124"/>
                <a:gd name="T3" fmla="*/ 76 h 14658"/>
                <a:gd name="T4" fmla="*/ 25002 w 26124"/>
                <a:gd name="T5" fmla="*/ 90 h 14658"/>
                <a:gd name="T6" fmla="*/ 24523 w 26124"/>
                <a:gd name="T7" fmla="*/ 102 h 14658"/>
                <a:gd name="T8" fmla="*/ 24152 w 26124"/>
                <a:gd name="T9" fmla="*/ 57 h 14658"/>
                <a:gd name="T10" fmla="*/ 23693 w 26124"/>
                <a:gd name="T11" fmla="*/ 117 h 14658"/>
                <a:gd name="T12" fmla="*/ 23282 w 26124"/>
                <a:gd name="T13" fmla="*/ 15 h 14658"/>
                <a:gd name="T14" fmla="*/ 22835 w 26124"/>
                <a:gd name="T15" fmla="*/ 118 h 14658"/>
                <a:gd name="T16" fmla="*/ 22387 w 26124"/>
                <a:gd name="T17" fmla="*/ 48 h 14658"/>
                <a:gd name="T18" fmla="*/ 22008 w 26124"/>
                <a:gd name="T19" fmla="*/ 107 h 14658"/>
                <a:gd name="T20" fmla="*/ 21532 w 26124"/>
                <a:gd name="T21" fmla="*/ 83 h 14658"/>
                <a:gd name="T22" fmla="*/ 21168 w 26124"/>
                <a:gd name="T23" fmla="*/ 83 h 14658"/>
                <a:gd name="T24" fmla="*/ 20692 w 26124"/>
                <a:gd name="T25" fmla="*/ 107 h 14658"/>
                <a:gd name="T26" fmla="*/ 20313 w 26124"/>
                <a:gd name="T27" fmla="*/ 48 h 14658"/>
                <a:gd name="T28" fmla="*/ 19865 w 26124"/>
                <a:gd name="T29" fmla="*/ 118 h 14658"/>
                <a:gd name="T30" fmla="*/ 19423 w 26124"/>
                <a:gd name="T31" fmla="*/ 17 h 14658"/>
                <a:gd name="T32" fmla="*/ 19188 w 26124"/>
                <a:gd name="T33" fmla="*/ 90 h 14658"/>
                <a:gd name="T34" fmla="*/ 18706 w 26124"/>
                <a:gd name="T35" fmla="*/ 102 h 14658"/>
                <a:gd name="T36" fmla="*/ 18335 w 26124"/>
                <a:gd name="T37" fmla="*/ 57 h 14658"/>
                <a:gd name="T38" fmla="*/ 17876 w 26124"/>
                <a:gd name="T39" fmla="*/ 117 h 14658"/>
                <a:gd name="T40" fmla="*/ 17465 w 26124"/>
                <a:gd name="T41" fmla="*/ 15 h 14658"/>
                <a:gd name="T42" fmla="*/ 17018 w 26124"/>
                <a:gd name="T43" fmla="*/ 118 h 14658"/>
                <a:gd name="T44" fmla="*/ 16570 w 26124"/>
                <a:gd name="T45" fmla="*/ 48 h 14658"/>
                <a:gd name="T46" fmla="*/ 16191 w 26124"/>
                <a:gd name="T47" fmla="*/ 107 h 14658"/>
                <a:gd name="T48" fmla="*/ 15714 w 26124"/>
                <a:gd name="T49" fmla="*/ 83 h 14658"/>
                <a:gd name="T50" fmla="*/ 15351 w 26124"/>
                <a:gd name="T51" fmla="*/ 83 h 14658"/>
                <a:gd name="T52" fmla="*/ 14874 w 26124"/>
                <a:gd name="T53" fmla="*/ 107 h 14658"/>
                <a:gd name="T54" fmla="*/ 14496 w 26124"/>
                <a:gd name="T55" fmla="*/ 48 h 14658"/>
                <a:gd name="T56" fmla="*/ 14048 w 26124"/>
                <a:gd name="T57" fmla="*/ 118 h 14658"/>
                <a:gd name="T58" fmla="*/ 13600 w 26124"/>
                <a:gd name="T59" fmla="*/ 15 h 14658"/>
                <a:gd name="T60" fmla="*/ 13189 w 26124"/>
                <a:gd name="T61" fmla="*/ 117 h 14658"/>
                <a:gd name="T62" fmla="*/ 12716 w 26124"/>
                <a:gd name="T63" fmla="*/ 52 h 14658"/>
                <a:gd name="T64" fmla="*/ 12366 w 26124"/>
                <a:gd name="T65" fmla="*/ 93 h 14658"/>
                <a:gd name="T66" fmla="*/ 11870 w 26124"/>
                <a:gd name="T67" fmla="*/ 97 h 14658"/>
                <a:gd name="T68" fmla="*/ 11503 w 26124"/>
                <a:gd name="T69" fmla="*/ 67 h 14658"/>
                <a:gd name="T70" fmla="*/ 11037 w 26124"/>
                <a:gd name="T71" fmla="*/ 114 h 14658"/>
                <a:gd name="T72" fmla="*/ 10638 w 26124"/>
                <a:gd name="T73" fmla="*/ 27 h 14658"/>
                <a:gd name="T74" fmla="*/ 10177 w 26124"/>
                <a:gd name="T75" fmla="*/ 118 h 14658"/>
                <a:gd name="T76" fmla="*/ 9740 w 26124"/>
                <a:gd name="T77" fmla="*/ 38 h 14658"/>
                <a:gd name="T78" fmla="*/ 9352 w 26124"/>
                <a:gd name="T79" fmla="*/ 112 h 14658"/>
                <a:gd name="T80" fmla="*/ 8880 w 26124"/>
                <a:gd name="T81" fmla="*/ 76 h 14658"/>
                <a:gd name="T82" fmla="*/ 8516 w 26124"/>
                <a:gd name="T83" fmla="*/ 90 h 14658"/>
                <a:gd name="T84" fmla="*/ 8036 w 26124"/>
                <a:gd name="T85" fmla="*/ 102 h 14658"/>
                <a:gd name="T86" fmla="*/ 7665 w 26124"/>
                <a:gd name="T87" fmla="*/ 57 h 14658"/>
                <a:gd name="T88" fmla="*/ 7207 w 26124"/>
                <a:gd name="T89" fmla="*/ 117 h 14658"/>
                <a:gd name="T90" fmla="*/ 6795 w 26124"/>
                <a:gd name="T91" fmla="*/ 15 h 14658"/>
                <a:gd name="T92" fmla="*/ 6349 w 26124"/>
                <a:gd name="T93" fmla="*/ 118 h 14658"/>
                <a:gd name="T94" fmla="*/ 5904 w 26124"/>
                <a:gd name="T95" fmla="*/ 50 h 14658"/>
                <a:gd name="T96" fmla="*/ 5689 w 26124"/>
                <a:gd name="T97" fmla="*/ 66 h 14658"/>
                <a:gd name="T98" fmla="*/ 5219 w 26124"/>
                <a:gd name="T99" fmla="*/ 114 h 14658"/>
                <a:gd name="T100" fmla="*/ 4821 w 26124"/>
                <a:gd name="T101" fmla="*/ 27 h 14658"/>
                <a:gd name="T102" fmla="*/ 4359 w 26124"/>
                <a:gd name="T103" fmla="*/ 118 h 14658"/>
                <a:gd name="T104" fmla="*/ 3922 w 26124"/>
                <a:gd name="T105" fmla="*/ 38 h 14658"/>
                <a:gd name="T106" fmla="*/ 3535 w 26124"/>
                <a:gd name="T107" fmla="*/ 112 h 14658"/>
                <a:gd name="T108" fmla="*/ 3062 w 26124"/>
                <a:gd name="T109" fmla="*/ 76 h 14658"/>
                <a:gd name="T110" fmla="*/ 2698 w 26124"/>
                <a:gd name="T111" fmla="*/ 90 h 14658"/>
                <a:gd name="T112" fmla="*/ 2219 w 26124"/>
                <a:gd name="T113" fmla="*/ 102 h 14658"/>
                <a:gd name="T114" fmla="*/ 1848 w 26124"/>
                <a:gd name="T115" fmla="*/ 57 h 14658"/>
                <a:gd name="T116" fmla="*/ 1390 w 26124"/>
                <a:gd name="T117" fmla="*/ 117 h 14658"/>
                <a:gd name="T118" fmla="*/ 978 w 26124"/>
                <a:gd name="T119" fmla="*/ 15 h 14658"/>
                <a:gd name="T120" fmla="*/ 531 w 26124"/>
                <a:gd name="T121" fmla="*/ 118 h 14658"/>
                <a:gd name="T122" fmla="*/ 83 w 26124"/>
                <a:gd name="T123" fmla="*/ 48 h 1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124" h="14658">
                  <a:moveTo>
                    <a:pt x="26124" y="14658"/>
                  </a:moveTo>
                  <a:lnTo>
                    <a:pt x="26124" y="42"/>
                  </a:lnTo>
                  <a:lnTo>
                    <a:pt x="26124" y="42"/>
                  </a:lnTo>
                  <a:lnTo>
                    <a:pt x="26102" y="51"/>
                  </a:lnTo>
                  <a:lnTo>
                    <a:pt x="26080" y="58"/>
                  </a:lnTo>
                  <a:lnTo>
                    <a:pt x="26056" y="66"/>
                  </a:lnTo>
                  <a:lnTo>
                    <a:pt x="26033" y="74"/>
                  </a:lnTo>
                  <a:lnTo>
                    <a:pt x="26009" y="80"/>
                  </a:lnTo>
                  <a:lnTo>
                    <a:pt x="25984" y="87"/>
                  </a:lnTo>
                  <a:lnTo>
                    <a:pt x="25957" y="93"/>
                  </a:lnTo>
                  <a:lnTo>
                    <a:pt x="25930" y="98"/>
                  </a:lnTo>
                  <a:lnTo>
                    <a:pt x="25903" y="103"/>
                  </a:lnTo>
                  <a:lnTo>
                    <a:pt x="25876" y="106"/>
                  </a:lnTo>
                  <a:lnTo>
                    <a:pt x="25847" y="111"/>
                  </a:lnTo>
                  <a:lnTo>
                    <a:pt x="25818" y="113"/>
                  </a:lnTo>
                  <a:lnTo>
                    <a:pt x="25789" y="116"/>
                  </a:lnTo>
                  <a:lnTo>
                    <a:pt x="25759" y="117"/>
                  </a:lnTo>
                  <a:lnTo>
                    <a:pt x="25729" y="118"/>
                  </a:lnTo>
                  <a:lnTo>
                    <a:pt x="25698" y="118"/>
                  </a:lnTo>
                  <a:lnTo>
                    <a:pt x="25698" y="118"/>
                  </a:lnTo>
                  <a:lnTo>
                    <a:pt x="25661" y="118"/>
                  </a:lnTo>
                  <a:lnTo>
                    <a:pt x="25626" y="117"/>
                  </a:lnTo>
                  <a:lnTo>
                    <a:pt x="25590" y="114"/>
                  </a:lnTo>
                  <a:lnTo>
                    <a:pt x="25557" y="112"/>
                  </a:lnTo>
                  <a:lnTo>
                    <a:pt x="25523" y="107"/>
                  </a:lnTo>
                  <a:lnTo>
                    <a:pt x="25490" y="102"/>
                  </a:lnTo>
                  <a:lnTo>
                    <a:pt x="25458" y="97"/>
                  </a:lnTo>
                  <a:lnTo>
                    <a:pt x="25426" y="90"/>
                  </a:lnTo>
                  <a:lnTo>
                    <a:pt x="25397" y="83"/>
                  </a:lnTo>
                  <a:lnTo>
                    <a:pt x="25367" y="76"/>
                  </a:lnTo>
                  <a:lnTo>
                    <a:pt x="25339" y="67"/>
                  </a:lnTo>
                  <a:lnTo>
                    <a:pt x="25312" y="57"/>
                  </a:lnTo>
                  <a:lnTo>
                    <a:pt x="25286" y="48"/>
                  </a:lnTo>
                  <a:lnTo>
                    <a:pt x="25260" y="38"/>
                  </a:lnTo>
                  <a:lnTo>
                    <a:pt x="25237" y="27"/>
                  </a:lnTo>
                  <a:lnTo>
                    <a:pt x="25215" y="15"/>
                  </a:lnTo>
                  <a:lnTo>
                    <a:pt x="25215" y="15"/>
                  </a:lnTo>
                  <a:lnTo>
                    <a:pt x="25192" y="27"/>
                  </a:lnTo>
                  <a:lnTo>
                    <a:pt x="25169" y="38"/>
                  </a:lnTo>
                  <a:lnTo>
                    <a:pt x="25144" y="48"/>
                  </a:lnTo>
                  <a:lnTo>
                    <a:pt x="25118" y="57"/>
                  </a:lnTo>
                  <a:lnTo>
                    <a:pt x="25091" y="67"/>
                  </a:lnTo>
                  <a:lnTo>
                    <a:pt x="25062" y="76"/>
                  </a:lnTo>
                  <a:lnTo>
                    <a:pt x="25033" y="83"/>
                  </a:lnTo>
                  <a:lnTo>
                    <a:pt x="25002" y="90"/>
                  </a:lnTo>
                  <a:lnTo>
                    <a:pt x="24972" y="97"/>
                  </a:lnTo>
                  <a:lnTo>
                    <a:pt x="24939" y="102"/>
                  </a:lnTo>
                  <a:lnTo>
                    <a:pt x="24907" y="107"/>
                  </a:lnTo>
                  <a:lnTo>
                    <a:pt x="24873" y="112"/>
                  </a:lnTo>
                  <a:lnTo>
                    <a:pt x="24838" y="114"/>
                  </a:lnTo>
                  <a:lnTo>
                    <a:pt x="24803" y="117"/>
                  </a:lnTo>
                  <a:lnTo>
                    <a:pt x="24768" y="118"/>
                  </a:lnTo>
                  <a:lnTo>
                    <a:pt x="24731" y="118"/>
                  </a:lnTo>
                  <a:lnTo>
                    <a:pt x="24731" y="118"/>
                  </a:lnTo>
                  <a:lnTo>
                    <a:pt x="24695" y="118"/>
                  </a:lnTo>
                  <a:lnTo>
                    <a:pt x="24659" y="117"/>
                  </a:lnTo>
                  <a:lnTo>
                    <a:pt x="24625" y="114"/>
                  </a:lnTo>
                  <a:lnTo>
                    <a:pt x="24591" y="112"/>
                  </a:lnTo>
                  <a:lnTo>
                    <a:pt x="24557" y="107"/>
                  </a:lnTo>
                  <a:lnTo>
                    <a:pt x="24523" y="102"/>
                  </a:lnTo>
                  <a:lnTo>
                    <a:pt x="24492" y="97"/>
                  </a:lnTo>
                  <a:lnTo>
                    <a:pt x="24460" y="90"/>
                  </a:lnTo>
                  <a:lnTo>
                    <a:pt x="24430" y="83"/>
                  </a:lnTo>
                  <a:lnTo>
                    <a:pt x="24400" y="76"/>
                  </a:lnTo>
                  <a:lnTo>
                    <a:pt x="24372" y="67"/>
                  </a:lnTo>
                  <a:lnTo>
                    <a:pt x="24346" y="57"/>
                  </a:lnTo>
                  <a:lnTo>
                    <a:pt x="24320" y="48"/>
                  </a:lnTo>
                  <a:lnTo>
                    <a:pt x="24295" y="38"/>
                  </a:lnTo>
                  <a:lnTo>
                    <a:pt x="24271" y="27"/>
                  </a:lnTo>
                  <a:lnTo>
                    <a:pt x="24249" y="15"/>
                  </a:lnTo>
                  <a:lnTo>
                    <a:pt x="24249" y="15"/>
                  </a:lnTo>
                  <a:lnTo>
                    <a:pt x="24226" y="27"/>
                  </a:lnTo>
                  <a:lnTo>
                    <a:pt x="24203" y="38"/>
                  </a:lnTo>
                  <a:lnTo>
                    <a:pt x="24178" y="48"/>
                  </a:lnTo>
                  <a:lnTo>
                    <a:pt x="24152" y="57"/>
                  </a:lnTo>
                  <a:lnTo>
                    <a:pt x="24125" y="67"/>
                  </a:lnTo>
                  <a:lnTo>
                    <a:pt x="24096" y="76"/>
                  </a:lnTo>
                  <a:lnTo>
                    <a:pt x="24067" y="83"/>
                  </a:lnTo>
                  <a:lnTo>
                    <a:pt x="24036" y="90"/>
                  </a:lnTo>
                  <a:lnTo>
                    <a:pt x="24006" y="97"/>
                  </a:lnTo>
                  <a:lnTo>
                    <a:pt x="23973" y="102"/>
                  </a:lnTo>
                  <a:lnTo>
                    <a:pt x="23941" y="107"/>
                  </a:lnTo>
                  <a:lnTo>
                    <a:pt x="23907" y="112"/>
                  </a:lnTo>
                  <a:lnTo>
                    <a:pt x="23872" y="114"/>
                  </a:lnTo>
                  <a:lnTo>
                    <a:pt x="23837" y="117"/>
                  </a:lnTo>
                  <a:lnTo>
                    <a:pt x="23801" y="118"/>
                  </a:lnTo>
                  <a:lnTo>
                    <a:pt x="23765" y="118"/>
                  </a:lnTo>
                  <a:lnTo>
                    <a:pt x="23765" y="118"/>
                  </a:lnTo>
                  <a:lnTo>
                    <a:pt x="23729" y="118"/>
                  </a:lnTo>
                  <a:lnTo>
                    <a:pt x="23693" y="117"/>
                  </a:lnTo>
                  <a:lnTo>
                    <a:pt x="23659" y="114"/>
                  </a:lnTo>
                  <a:lnTo>
                    <a:pt x="23624" y="112"/>
                  </a:lnTo>
                  <a:lnTo>
                    <a:pt x="23590" y="107"/>
                  </a:lnTo>
                  <a:lnTo>
                    <a:pt x="23557" y="102"/>
                  </a:lnTo>
                  <a:lnTo>
                    <a:pt x="23526" y="97"/>
                  </a:lnTo>
                  <a:lnTo>
                    <a:pt x="23494" y="90"/>
                  </a:lnTo>
                  <a:lnTo>
                    <a:pt x="23464" y="83"/>
                  </a:lnTo>
                  <a:lnTo>
                    <a:pt x="23434" y="76"/>
                  </a:lnTo>
                  <a:lnTo>
                    <a:pt x="23406" y="67"/>
                  </a:lnTo>
                  <a:lnTo>
                    <a:pt x="23379" y="57"/>
                  </a:lnTo>
                  <a:lnTo>
                    <a:pt x="23353" y="48"/>
                  </a:lnTo>
                  <a:lnTo>
                    <a:pt x="23329" y="38"/>
                  </a:lnTo>
                  <a:lnTo>
                    <a:pt x="23305" y="27"/>
                  </a:lnTo>
                  <a:lnTo>
                    <a:pt x="23282" y="15"/>
                  </a:lnTo>
                  <a:lnTo>
                    <a:pt x="23282" y="15"/>
                  </a:lnTo>
                  <a:lnTo>
                    <a:pt x="23260" y="27"/>
                  </a:lnTo>
                  <a:lnTo>
                    <a:pt x="23236" y="38"/>
                  </a:lnTo>
                  <a:lnTo>
                    <a:pt x="23212" y="48"/>
                  </a:lnTo>
                  <a:lnTo>
                    <a:pt x="23186" y="57"/>
                  </a:lnTo>
                  <a:lnTo>
                    <a:pt x="23159" y="67"/>
                  </a:lnTo>
                  <a:lnTo>
                    <a:pt x="23130" y="76"/>
                  </a:lnTo>
                  <a:lnTo>
                    <a:pt x="23101" y="83"/>
                  </a:lnTo>
                  <a:lnTo>
                    <a:pt x="23071" y="90"/>
                  </a:lnTo>
                  <a:lnTo>
                    <a:pt x="23039" y="97"/>
                  </a:lnTo>
                  <a:lnTo>
                    <a:pt x="23007" y="102"/>
                  </a:lnTo>
                  <a:lnTo>
                    <a:pt x="22975" y="107"/>
                  </a:lnTo>
                  <a:lnTo>
                    <a:pt x="22941" y="112"/>
                  </a:lnTo>
                  <a:lnTo>
                    <a:pt x="22906" y="114"/>
                  </a:lnTo>
                  <a:lnTo>
                    <a:pt x="22871" y="117"/>
                  </a:lnTo>
                  <a:lnTo>
                    <a:pt x="22835" y="118"/>
                  </a:lnTo>
                  <a:lnTo>
                    <a:pt x="22799" y="118"/>
                  </a:lnTo>
                  <a:lnTo>
                    <a:pt x="22799" y="118"/>
                  </a:lnTo>
                  <a:lnTo>
                    <a:pt x="22763" y="118"/>
                  </a:lnTo>
                  <a:lnTo>
                    <a:pt x="22728" y="117"/>
                  </a:lnTo>
                  <a:lnTo>
                    <a:pt x="22693" y="114"/>
                  </a:lnTo>
                  <a:lnTo>
                    <a:pt x="22658" y="112"/>
                  </a:lnTo>
                  <a:lnTo>
                    <a:pt x="22624" y="107"/>
                  </a:lnTo>
                  <a:lnTo>
                    <a:pt x="22591" y="102"/>
                  </a:lnTo>
                  <a:lnTo>
                    <a:pt x="22559" y="97"/>
                  </a:lnTo>
                  <a:lnTo>
                    <a:pt x="22528" y="90"/>
                  </a:lnTo>
                  <a:lnTo>
                    <a:pt x="22498" y="83"/>
                  </a:lnTo>
                  <a:lnTo>
                    <a:pt x="22468" y="76"/>
                  </a:lnTo>
                  <a:lnTo>
                    <a:pt x="22440" y="67"/>
                  </a:lnTo>
                  <a:lnTo>
                    <a:pt x="22413" y="57"/>
                  </a:lnTo>
                  <a:lnTo>
                    <a:pt x="22387" y="48"/>
                  </a:lnTo>
                  <a:lnTo>
                    <a:pt x="22362" y="38"/>
                  </a:lnTo>
                  <a:lnTo>
                    <a:pt x="22339" y="27"/>
                  </a:lnTo>
                  <a:lnTo>
                    <a:pt x="22316" y="15"/>
                  </a:lnTo>
                  <a:lnTo>
                    <a:pt x="22316" y="15"/>
                  </a:lnTo>
                  <a:lnTo>
                    <a:pt x="22294" y="27"/>
                  </a:lnTo>
                  <a:lnTo>
                    <a:pt x="22270" y="38"/>
                  </a:lnTo>
                  <a:lnTo>
                    <a:pt x="22245" y="48"/>
                  </a:lnTo>
                  <a:lnTo>
                    <a:pt x="22219" y="57"/>
                  </a:lnTo>
                  <a:lnTo>
                    <a:pt x="22192" y="67"/>
                  </a:lnTo>
                  <a:lnTo>
                    <a:pt x="22163" y="76"/>
                  </a:lnTo>
                  <a:lnTo>
                    <a:pt x="22135" y="83"/>
                  </a:lnTo>
                  <a:lnTo>
                    <a:pt x="22105" y="90"/>
                  </a:lnTo>
                  <a:lnTo>
                    <a:pt x="22073" y="97"/>
                  </a:lnTo>
                  <a:lnTo>
                    <a:pt x="22042" y="102"/>
                  </a:lnTo>
                  <a:lnTo>
                    <a:pt x="22008" y="107"/>
                  </a:lnTo>
                  <a:lnTo>
                    <a:pt x="21974" y="112"/>
                  </a:lnTo>
                  <a:lnTo>
                    <a:pt x="21940" y="114"/>
                  </a:lnTo>
                  <a:lnTo>
                    <a:pt x="21905" y="117"/>
                  </a:lnTo>
                  <a:lnTo>
                    <a:pt x="21869" y="118"/>
                  </a:lnTo>
                  <a:lnTo>
                    <a:pt x="21834" y="118"/>
                  </a:lnTo>
                  <a:lnTo>
                    <a:pt x="21834" y="118"/>
                  </a:lnTo>
                  <a:lnTo>
                    <a:pt x="21796" y="118"/>
                  </a:lnTo>
                  <a:lnTo>
                    <a:pt x="21762" y="117"/>
                  </a:lnTo>
                  <a:lnTo>
                    <a:pt x="21726" y="114"/>
                  </a:lnTo>
                  <a:lnTo>
                    <a:pt x="21692" y="112"/>
                  </a:lnTo>
                  <a:lnTo>
                    <a:pt x="21658" y="107"/>
                  </a:lnTo>
                  <a:lnTo>
                    <a:pt x="21626" y="102"/>
                  </a:lnTo>
                  <a:lnTo>
                    <a:pt x="21593" y="97"/>
                  </a:lnTo>
                  <a:lnTo>
                    <a:pt x="21562" y="90"/>
                  </a:lnTo>
                  <a:lnTo>
                    <a:pt x="21532" y="83"/>
                  </a:lnTo>
                  <a:lnTo>
                    <a:pt x="21502" y="76"/>
                  </a:lnTo>
                  <a:lnTo>
                    <a:pt x="21474" y="67"/>
                  </a:lnTo>
                  <a:lnTo>
                    <a:pt x="21447" y="57"/>
                  </a:lnTo>
                  <a:lnTo>
                    <a:pt x="21421" y="48"/>
                  </a:lnTo>
                  <a:lnTo>
                    <a:pt x="21396" y="38"/>
                  </a:lnTo>
                  <a:lnTo>
                    <a:pt x="21372" y="27"/>
                  </a:lnTo>
                  <a:lnTo>
                    <a:pt x="21350" y="15"/>
                  </a:lnTo>
                  <a:lnTo>
                    <a:pt x="21350" y="15"/>
                  </a:lnTo>
                  <a:lnTo>
                    <a:pt x="21328" y="27"/>
                  </a:lnTo>
                  <a:lnTo>
                    <a:pt x="21304" y="38"/>
                  </a:lnTo>
                  <a:lnTo>
                    <a:pt x="21279" y="48"/>
                  </a:lnTo>
                  <a:lnTo>
                    <a:pt x="21253" y="57"/>
                  </a:lnTo>
                  <a:lnTo>
                    <a:pt x="21226" y="67"/>
                  </a:lnTo>
                  <a:lnTo>
                    <a:pt x="21198" y="76"/>
                  </a:lnTo>
                  <a:lnTo>
                    <a:pt x="21168" y="83"/>
                  </a:lnTo>
                  <a:lnTo>
                    <a:pt x="21138" y="90"/>
                  </a:lnTo>
                  <a:lnTo>
                    <a:pt x="21107" y="97"/>
                  </a:lnTo>
                  <a:lnTo>
                    <a:pt x="21075" y="102"/>
                  </a:lnTo>
                  <a:lnTo>
                    <a:pt x="21042" y="107"/>
                  </a:lnTo>
                  <a:lnTo>
                    <a:pt x="21008" y="112"/>
                  </a:lnTo>
                  <a:lnTo>
                    <a:pt x="20974" y="114"/>
                  </a:lnTo>
                  <a:lnTo>
                    <a:pt x="20938" y="117"/>
                  </a:lnTo>
                  <a:lnTo>
                    <a:pt x="20904" y="118"/>
                  </a:lnTo>
                  <a:lnTo>
                    <a:pt x="20867" y="118"/>
                  </a:lnTo>
                  <a:lnTo>
                    <a:pt x="20867" y="118"/>
                  </a:lnTo>
                  <a:lnTo>
                    <a:pt x="20831" y="118"/>
                  </a:lnTo>
                  <a:lnTo>
                    <a:pt x="20795" y="117"/>
                  </a:lnTo>
                  <a:lnTo>
                    <a:pt x="20760" y="114"/>
                  </a:lnTo>
                  <a:lnTo>
                    <a:pt x="20726" y="112"/>
                  </a:lnTo>
                  <a:lnTo>
                    <a:pt x="20692" y="107"/>
                  </a:lnTo>
                  <a:lnTo>
                    <a:pt x="20659" y="102"/>
                  </a:lnTo>
                  <a:lnTo>
                    <a:pt x="20627" y="97"/>
                  </a:lnTo>
                  <a:lnTo>
                    <a:pt x="20595" y="90"/>
                  </a:lnTo>
                  <a:lnTo>
                    <a:pt x="20565" y="83"/>
                  </a:lnTo>
                  <a:lnTo>
                    <a:pt x="20537" y="76"/>
                  </a:lnTo>
                  <a:lnTo>
                    <a:pt x="20508" y="67"/>
                  </a:lnTo>
                  <a:lnTo>
                    <a:pt x="20481" y="57"/>
                  </a:lnTo>
                  <a:lnTo>
                    <a:pt x="20455" y="48"/>
                  </a:lnTo>
                  <a:lnTo>
                    <a:pt x="20430" y="38"/>
                  </a:lnTo>
                  <a:lnTo>
                    <a:pt x="20406" y="27"/>
                  </a:lnTo>
                  <a:lnTo>
                    <a:pt x="20384" y="15"/>
                  </a:lnTo>
                  <a:lnTo>
                    <a:pt x="20384" y="15"/>
                  </a:lnTo>
                  <a:lnTo>
                    <a:pt x="20361" y="27"/>
                  </a:lnTo>
                  <a:lnTo>
                    <a:pt x="20338" y="38"/>
                  </a:lnTo>
                  <a:lnTo>
                    <a:pt x="20313" y="48"/>
                  </a:lnTo>
                  <a:lnTo>
                    <a:pt x="20287" y="57"/>
                  </a:lnTo>
                  <a:lnTo>
                    <a:pt x="20260" y="67"/>
                  </a:lnTo>
                  <a:lnTo>
                    <a:pt x="20232" y="76"/>
                  </a:lnTo>
                  <a:lnTo>
                    <a:pt x="20202" y="83"/>
                  </a:lnTo>
                  <a:lnTo>
                    <a:pt x="20172" y="90"/>
                  </a:lnTo>
                  <a:lnTo>
                    <a:pt x="20141" y="97"/>
                  </a:lnTo>
                  <a:lnTo>
                    <a:pt x="20109" y="102"/>
                  </a:lnTo>
                  <a:lnTo>
                    <a:pt x="20076" y="107"/>
                  </a:lnTo>
                  <a:lnTo>
                    <a:pt x="20042" y="112"/>
                  </a:lnTo>
                  <a:lnTo>
                    <a:pt x="20007" y="114"/>
                  </a:lnTo>
                  <a:lnTo>
                    <a:pt x="19973" y="117"/>
                  </a:lnTo>
                  <a:lnTo>
                    <a:pt x="19937" y="118"/>
                  </a:lnTo>
                  <a:lnTo>
                    <a:pt x="19901" y="118"/>
                  </a:lnTo>
                  <a:lnTo>
                    <a:pt x="19901" y="118"/>
                  </a:lnTo>
                  <a:lnTo>
                    <a:pt x="19865" y="118"/>
                  </a:lnTo>
                  <a:lnTo>
                    <a:pt x="19830" y="117"/>
                  </a:lnTo>
                  <a:lnTo>
                    <a:pt x="19795" y="115"/>
                  </a:lnTo>
                  <a:lnTo>
                    <a:pt x="19761" y="112"/>
                  </a:lnTo>
                  <a:lnTo>
                    <a:pt x="19727" y="107"/>
                  </a:lnTo>
                  <a:lnTo>
                    <a:pt x="19696" y="103"/>
                  </a:lnTo>
                  <a:lnTo>
                    <a:pt x="19663" y="98"/>
                  </a:lnTo>
                  <a:lnTo>
                    <a:pt x="19633" y="91"/>
                  </a:lnTo>
                  <a:lnTo>
                    <a:pt x="19602" y="85"/>
                  </a:lnTo>
                  <a:lnTo>
                    <a:pt x="19574" y="77"/>
                  </a:lnTo>
                  <a:lnTo>
                    <a:pt x="19546" y="68"/>
                  </a:lnTo>
                  <a:lnTo>
                    <a:pt x="19518" y="59"/>
                  </a:lnTo>
                  <a:lnTo>
                    <a:pt x="19492" y="50"/>
                  </a:lnTo>
                  <a:lnTo>
                    <a:pt x="19468" y="39"/>
                  </a:lnTo>
                  <a:lnTo>
                    <a:pt x="19444" y="29"/>
                  </a:lnTo>
                  <a:lnTo>
                    <a:pt x="19423" y="17"/>
                  </a:lnTo>
                  <a:lnTo>
                    <a:pt x="19423" y="0"/>
                  </a:lnTo>
                  <a:lnTo>
                    <a:pt x="19423" y="0"/>
                  </a:lnTo>
                  <a:lnTo>
                    <a:pt x="19407" y="8"/>
                  </a:lnTo>
                  <a:lnTo>
                    <a:pt x="19407" y="8"/>
                  </a:lnTo>
                  <a:lnTo>
                    <a:pt x="19401" y="5"/>
                  </a:lnTo>
                  <a:lnTo>
                    <a:pt x="19401" y="13"/>
                  </a:lnTo>
                  <a:lnTo>
                    <a:pt x="19401" y="13"/>
                  </a:lnTo>
                  <a:lnTo>
                    <a:pt x="19379" y="25"/>
                  </a:lnTo>
                  <a:lnTo>
                    <a:pt x="19355" y="36"/>
                  </a:lnTo>
                  <a:lnTo>
                    <a:pt x="19330" y="46"/>
                  </a:lnTo>
                  <a:lnTo>
                    <a:pt x="19304" y="56"/>
                  </a:lnTo>
                  <a:lnTo>
                    <a:pt x="19277" y="66"/>
                  </a:lnTo>
                  <a:lnTo>
                    <a:pt x="19248" y="75"/>
                  </a:lnTo>
                  <a:lnTo>
                    <a:pt x="19219" y="82"/>
                  </a:lnTo>
                  <a:lnTo>
                    <a:pt x="19188" y="90"/>
                  </a:lnTo>
                  <a:lnTo>
                    <a:pt x="19157" y="97"/>
                  </a:lnTo>
                  <a:lnTo>
                    <a:pt x="19124" y="102"/>
                  </a:lnTo>
                  <a:lnTo>
                    <a:pt x="19090" y="107"/>
                  </a:lnTo>
                  <a:lnTo>
                    <a:pt x="19057" y="111"/>
                  </a:lnTo>
                  <a:lnTo>
                    <a:pt x="19022" y="114"/>
                  </a:lnTo>
                  <a:lnTo>
                    <a:pt x="18987" y="117"/>
                  </a:lnTo>
                  <a:lnTo>
                    <a:pt x="18951" y="118"/>
                  </a:lnTo>
                  <a:lnTo>
                    <a:pt x="18914" y="118"/>
                  </a:lnTo>
                  <a:lnTo>
                    <a:pt x="18914" y="118"/>
                  </a:lnTo>
                  <a:lnTo>
                    <a:pt x="18878" y="118"/>
                  </a:lnTo>
                  <a:lnTo>
                    <a:pt x="18842" y="117"/>
                  </a:lnTo>
                  <a:lnTo>
                    <a:pt x="18807" y="114"/>
                  </a:lnTo>
                  <a:lnTo>
                    <a:pt x="18772" y="112"/>
                  </a:lnTo>
                  <a:lnTo>
                    <a:pt x="18739" y="107"/>
                  </a:lnTo>
                  <a:lnTo>
                    <a:pt x="18706" y="102"/>
                  </a:lnTo>
                  <a:lnTo>
                    <a:pt x="18674" y="97"/>
                  </a:lnTo>
                  <a:lnTo>
                    <a:pt x="18643" y="90"/>
                  </a:lnTo>
                  <a:lnTo>
                    <a:pt x="18612" y="83"/>
                  </a:lnTo>
                  <a:lnTo>
                    <a:pt x="18583" y="76"/>
                  </a:lnTo>
                  <a:lnTo>
                    <a:pt x="18555" y="67"/>
                  </a:lnTo>
                  <a:lnTo>
                    <a:pt x="18527" y="57"/>
                  </a:lnTo>
                  <a:lnTo>
                    <a:pt x="18501" y="48"/>
                  </a:lnTo>
                  <a:lnTo>
                    <a:pt x="18476" y="38"/>
                  </a:lnTo>
                  <a:lnTo>
                    <a:pt x="18453" y="27"/>
                  </a:lnTo>
                  <a:lnTo>
                    <a:pt x="18431" y="15"/>
                  </a:lnTo>
                  <a:lnTo>
                    <a:pt x="18431" y="15"/>
                  </a:lnTo>
                  <a:lnTo>
                    <a:pt x="18409" y="27"/>
                  </a:lnTo>
                  <a:lnTo>
                    <a:pt x="18385" y="38"/>
                  </a:lnTo>
                  <a:lnTo>
                    <a:pt x="18361" y="48"/>
                  </a:lnTo>
                  <a:lnTo>
                    <a:pt x="18335" y="57"/>
                  </a:lnTo>
                  <a:lnTo>
                    <a:pt x="18307" y="67"/>
                  </a:lnTo>
                  <a:lnTo>
                    <a:pt x="18279" y="76"/>
                  </a:lnTo>
                  <a:lnTo>
                    <a:pt x="18250" y="83"/>
                  </a:lnTo>
                  <a:lnTo>
                    <a:pt x="18219" y="90"/>
                  </a:lnTo>
                  <a:lnTo>
                    <a:pt x="18188" y="97"/>
                  </a:lnTo>
                  <a:lnTo>
                    <a:pt x="18156" y="102"/>
                  </a:lnTo>
                  <a:lnTo>
                    <a:pt x="18122" y="107"/>
                  </a:lnTo>
                  <a:lnTo>
                    <a:pt x="18090" y="112"/>
                  </a:lnTo>
                  <a:lnTo>
                    <a:pt x="18055" y="114"/>
                  </a:lnTo>
                  <a:lnTo>
                    <a:pt x="18020" y="117"/>
                  </a:lnTo>
                  <a:lnTo>
                    <a:pt x="17984" y="118"/>
                  </a:lnTo>
                  <a:lnTo>
                    <a:pt x="17948" y="118"/>
                  </a:lnTo>
                  <a:lnTo>
                    <a:pt x="17948" y="118"/>
                  </a:lnTo>
                  <a:lnTo>
                    <a:pt x="17912" y="118"/>
                  </a:lnTo>
                  <a:lnTo>
                    <a:pt x="17876" y="117"/>
                  </a:lnTo>
                  <a:lnTo>
                    <a:pt x="17841" y="114"/>
                  </a:lnTo>
                  <a:lnTo>
                    <a:pt x="17807" y="112"/>
                  </a:lnTo>
                  <a:lnTo>
                    <a:pt x="17773" y="107"/>
                  </a:lnTo>
                  <a:lnTo>
                    <a:pt x="17740" y="102"/>
                  </a:lnTo>
                  <a:lnTo>
                    <a:pt x="17707" y="97"/>
                  </a:lnTo>
                  <a:lnTo>
                    <a:pt x="17677" y="90"/>
                  </a:lnTo>
                  <a:lnTo>
                    <a:pt x="17646" y="83"/>
                  </a:lnTo>
                  <a:lnTo>
                    <a:pt x="17617" y="76"/>
                  </a:lnTo>
                  <a:lnTo>
                    <a:pt x="17589" y="67"/>
                  </a:lnTo>
                  <a:lnTo>
                    <a:pt x="17562" y="57"/>
                  </a:lnTo>
                  <a:lnTo>
                    <a:pt x="17535" y="48"/>
                  </a:lnTo>
                  <a:lnTo>
                    <a:pt x="17510" y="38"/>
                  </a:lnTo>
                  <a:lnTo>
                    <a:pt x="17488" y="27"/>
                  </a:lnTo>
                  <a:lnTo>
                    <a:pt x="17465" y="15"/>
                  </a:lnTo>
                  <a:lnTo>
                    <a:pt x="17465" y="15"/>
                  </a:lnTo>
                  <a:lnTo>
                    <a:pt x="17443" y="27"/>
                  </a:lnTo>
                  <a:lnTo>
                    <a:pt x="17419" y="38"/>
                  </a:lnTo>
                  <a:lnTo>
                    <a:pt x="17394" y="48"/>
                  </a:lnTo>
                  <a:lnTo>
                    <a:pt x="17368" y="57"/>
                  </a:lnTo>
                  <a:lnTo>
                    <a:pt x="17340" y="67"/>
                  </a:lnTo>
                  <a:lnTo>
                    <a:pt x="17312" y="76"/>
                  </a:lnTo>
                  <a:lnTo>
                    <a:pt x="17283" y="83"/>
                  </a:lnTo>
                  <a:lnTo>
                    <a:pt x="17253" y="90"/>
                  </a:lnTo>
                  <a:lnTo>
                    <a:pt x="17222" y="97"/>
                  </a:lnTo>
                  <a:lnTo>
                    <a:pt x="17189" y="102"/>
                  </a:lnTo>
                  <a:lnTo>
                    <a:pt x="17156" y="107"/>
                  </a:lnTo>
                  <a:lnTo>
                    <a:pt x="17123" y="112"/>
                  </a:lnTo>
                  <a:lnTo>
                    <a:pt x="17089" y="114"/>
                  </a:lnTo>
                  <a:lnTo>
                    <a:pt x="17054" y="117"/>
                  </a:lnTo>
                  <a:lnTo>
                    <a:pt x="17018" y="118"/>
                  </a:lnTo>
                  <a:lnTo>
                    <a:pt x="16982" y="118"/>
                  </a:lnTo>
                  <a:lnTo>
                    <a:pt x="16982" y="118"/>
                  </a:lnTo>
                  <a:lnTo>
                    <a:pt x="16945" y="118"/>
                  </a:lnTo>
                  <a:lnTo>
                    <a:pt x="16910" y="117"/>
                  </a:lnTo>
                  <a:lnTo>
                    <a:pt x="16874" y="114"/>
                  </a:lnTo>
                  <a:lnTo>
                    <a:pt x="16841" y="112"/>
                  </a:lnTo>
                  <a:lnTo>
                    <a:pt x="16807" y="107"/>
                  </a:lnTo>
                  <a:lnTo>
                    <a:pt x="16774" y="102"/>
                  </a:lnTo>
                  <a:lnTo>
                    <a:pt x="16742" y="97"/>
                  </a:lnTo>
                  <a:lnTo>
                    <a:pt x="16710" y="90"/>
                  </a:lnTo>
                  <a:lnTo>
                    <a:pt x="16681" y="83"/>
                  </a:lnTo>
                  <a:lnTo>
                    <a:pt x="16651" y="76"/>
                  </a:lnTo>
                  <a:lnTo>
                    <a:pt x="16623" y="67"/>
                  </a:lnTo>
                  <a:lnTo>
                    <a:pt x="16596" y="57"/>
                  </a:lnTo>
                  <a:lnTo>
                    <a:pt x="16570" y="48"/>
                  </a:lnTo>
                  <a:lnTo>
                    <a:pt x="16544" y="38"/>
                  </a:lnTo>
                  <a:lnTo>
                    <a:pt x="16521" y="27"/>
                  </a:lnTo>
                  <a:lnTo>
                    <a:pt x="16499" y="15"/>
                  </a:lnTo>
                  <a:lnTo>
                    <a:pt x="16499" y="15"/>
                  </a:lnTo>
                  <a:lnTo>
                    <a:pt x="16477" y="27"/>
                  </a:lnTo>
                  <a:lnTo>
                    <a:pt x="16453" y="38"/>
                  </a:lnTo>
                  <a:lnTo>
                    <a:pt x="16428" y="48"/>
                  </a:lnTo>
                  <a:lnTo>
                    <a:pt x="16402" y="57"/>
                  </a:lnTo>
                  <a:lnTo>
                    <a:pt x="16375" y="67"/>
                  </a:lnTo>
                  <a:lnTo>
                    <a:pt x="16346" y="76"/>
                  </a:lnTo>
                  <a:lnTo>
                    <a:pt x="16317" y="83"/>
                  </a:lnTo>
                  <a:lnTo>
                    <a:pt x="16286" y="90"/>
                  </a:lnTo>
                  <a:lnTo>
                    <a:pt x="16256" y="97"/>
                  </a:lnTo>
                  <a:lnTo>
                    <a:pt x="16223" y="102"/>
                  </a:lnTo>
                  <a:lnTo>
                    <a:pt x="16191" y="107"/>
                  </a:lnTo>
                  <a:lnTo>
                    <a:pt x="16157" y="112"/>
                  </a:lnTo>
                  <a:lnTo>
                    <a:pt x="16122" y="114"/>
                  </a:lnTo>
                  <a:lnTo>
                    <a:pt x="16087" y="117"/>
                  </a:lnTo>
                  <a:lnTo>
                    <a:pt x="16052" y="118"/>
                  </a:lnTo>
                  <a:lnTo>
                    <a:pt x="16015" y="118"/>
                  </a:lnTo>
                  <a:lnTo>
                    <a:pt x="16015" y="118"/>
                  </a:lnTo>
                  <a:lnTo>
                    <a:pt x="15979" y="118"/>
                  </a:lnTo>
                  <a:lnTo>
                    <a:pt x="15943" y="117"/>
                  </a:lnTo>
                  <a:lnTo>
                    <a:pt x="15909" y="114"/>
                  </a:lnTo>
                  <a:lnTo>
                    <a:pt x="15875" y="112"/>
                  </a:lnTo>
                  <a:lnTo>
                    <a:pt x="15841" y="107"/>
                  </a:lnTo>
                  <a:lnTo>
                    <a:pt x="15807" y="102"/>
                  </a:lnTo>
                  <a:lnTo>
                    <a:pt x="15776" y="97"/>
                  </a:lnTo>
                  <a:lnTo>
                    <a:pt x="15744" y="90"/>
                  </a:lnTo>
                  <a:lnTo>
                    <a:pt x="15714" y="83"/>
                  </a:lnTo>
                  <a:lnTo>
                    <a:pt x="15684" y="76"/>
                  </a:lnTo>
                  <a:lnTo>
                    <a:pt x="15656" y="67"/>
                  </a:lnTo>
                  <a:lnTo>
                    <a:pt x="15630" y="57"/>
                  </a:lnTo>
                  <a:lnTo>
                    <a:pt x="15604" y="48"/>
                  </a:lnTo>
                  <a:lnTo>
                    <a:pt x="15579" y="38"/>
                  </a:lnTo>
                  <a:lnTo>
                    <a:pt x="15555" y="27"/>
                  </a:lnTo>
                  <a:lnTo>
                    <a:pt x="15533" y="15"/>
                  </a:lnTo>
                  <a:lnTo>
                    <a:pt x="15533" y="15"/>
                  </a:lnTo>
                  <a:lnTo>
                    <a:pt x="15510" y="27"/>
                  </a:lnTo>
                  <a:lnTo>
                    <a:pt x="15487" y="38"/>
                  </a:lnTo>
                  <a:lnTo>
                    <a:pt x="15462" y="48"/>
                  </a:lnTo>
                  <a:lnTo>
                    <a:pt x="15436" y="57"/>
                  </a:lnTo>
                  <a:lnTo>
                    <a:pt x="15409" y="67"/>
                  </a:lnTo>
                  <a:lnTo>
                    <a:pt x="15380" y="76"/>
                  </a:lnTo>
                  <a:lnTo>
                    <a:pt x="15351" y="83"/>
                  </a:lnTo>
                  <a:lnTo>
                    <a:pt x="15320" y="90"/>
                  </a:lnTo>
                  <a:lnTo>
                    <a:pt x="15290" y="97"/>
                  </a:lnTo>
                  <a:lnTo>
                    <a:pt x="15257" y="102"/>
                  </a:lnTo>
                  <a:lnTo>
                    <a:pt x="15225" y="107"/>
                  </a:lnTo>
                  <a:lnTo>
                    <a:pt x="15191" y="112"/>
                  </a:lnTo>
                  <a:lnTo>
                    <a:pt x="15156" y="114"/>
                  </a:lnTo>
                  <a:lnTo>
                    <a:pt x="15121" y="117"/>
                  </a:lnTo>
                  <a:lnTo>
                    <a:pt x="15085" y="118"/>
                  </a:lnTo>
                  <a:lnTo>
                    <a:pt x="15049" y="118"/>
                  </a:lnTo>
                  <a:lnTo>
                    <a:pt x="15049" y="118"/>
                  </a:lnTo>
                  <a:lnTo>
                    <a:pt x="15013" y="118"/>
                  </a:lnTo>
                  <a:lnTo>
                    <a:pt x="14977" y="117"/>
                  </a:lnTo>
                  <a:lnTo>
                    <a:pt x="14943" y="114"/>
                  </a:lnTo>
                  <a:lnTo>
                    <a:pt x="14908" y="112"/>
                  </a:lnTo>
                  <a:lnTo>
                    <a:pt x="14874" y="107"/>
                  </a:lnTo>
                  <a:lnTo>
                    <a:pt x="14841" y="102"/>
                  </a:lnTo>
                  <a:lnTo>
                    <a:pt x="14810" y="97"/>
                  </a:lnTo>
                  <a:lnTo>
                    <a:pt x="14778" y="90"/>
                  </a:lnTo>
                  <a:lnTo>
                    <a:pt x="14748" y="83"/>
                  </a:lnTo>
                  <a:lnTo>
                    <a:pt x="14718" y="76"/>
                  </a:lnTo>
                  <a:lnTo>
                    <a:pt x="14690" y="67"/>
                  </a:lnTo>
                  <a:lnTo>
                    <a:pt x="14663" y="57"/>
                  </a:lnTo>
                  <a:lnTo>
                    <a:pt x="14637" y="48"/>
                  </a:lnTo>
                  <a:lnTo>
                    <a:pt x="14613" y="38"/>
                  </a:lnTo>
                  <a:lnTo>
                    <a:pt x="14589" y="27"/>
                  </a:lnTo>
                  <a:lnTo>
                    <a:pt x="14566" y="15"/>
                  </a:lnTo>
                  <a:lnTo>
                    <a:pt x="14566" y="15"/>
                  </a:lnTo>
                  <a:lnTo>
                    <a:pt x="14544" y="27"/>
                  </a:lnTo>
                  <a:lnTo>
                    <a:pt x="14520" y="38"/>
                  </a:lnTo>
                  <a:lnTo>
                    <a:pt x="14496" y="48"/>
                  </a:lnTo>
                  <a:lnTo>
                    <a:pt x="14470" y="57"/>
                  </a:lnTo>
                  <a:lnTo>
                    <a:pt x="14443" y="67"/>
                  </a:lnTo>
                  <a:lnTo>
                    <a:pt x="14414" y="76"/>
                  </a:lnTo>
                  <a:lnTo>
                    <a:pt x="14385" y="83"/>
                  </a:lnTo>
                  <a:lnTo>
                    <a:pt x="14355" y="90"/>
                  </a:lnTo>
                  <a:lnTo>
                    <a:pt x="14323" y="97"/>
                  </a:lnTo>
                  <a:lnTo>
                    <a:pt x="14291" y="102"/>
                  </a:lnTo>
                  <a:lnTo>
                    <a:pt x="14259" y="107"/>
                  </a:lnTo>
                  <a:lnTo>
                    <a:pt x="14225" y="112"/>
                  </a:lnTo>
                  <a:lnTo>
                    <a:pt x="14190" y="114"/>
                  </a:lnTo>
                  <a:lnTo>
                    <a:pt x="14155" y="117"/>
                  </a:lnTo>
                  <a:lnTo>
                    <a:pt x="14119" y="118"/>
                  </a:lnTo>
                  <a:lnTo>
                    <a:pt x="14083" y="118"/>
                  </a:lnTo>
                  <a:lnTo>
                    <a:pt x="14083" y="118"/>
                  </a:lnTo>
                  <a:lnTo>
                    <a:pt x="14048" y="118"/>
                  </a:lnTo>
                  <a:lnTo>
                    <a:pt x="14012" y="117"/>
                  </a:lnTo>
                  <a:lnTo>
                    <a:pt x="13977" y="114"/>
                  </a:lnTo>
                  <a:lnTo>
                    <a:pt x="13942" y="112"/>
                  </a:lnTo>
                  <a:lnTo>
                    <a:pt x="13908" y="107"/>
                  </a:lnTo>
                  <a:lnTo>
                    <a:pt x="13875" y="102"/>
                  </a:lnTo>
                  <a:lnTo>
                    <a:pt x="13843" y="97"/>
                  </a:lnTo>
                  <a:lnTo>
                    <a:pt x="13812" y="90"/>
                  </a:lnTo>
                  <a:lnTo>
                    <a:pt x="13782" y="83"/>
                  </a:lnTo>
                  <a:lnTo>
                    <a:pt x="13752" y="76"/>
                  </a:lnTo>
                  <a:lnTo>
                    <a:pt x="13724" y="67"/>
                  </a:lnTo>
                  <a:lnTo>
                    <a:pt x="13697" y="57"/>
                  </a:lnTo>
                  <a:lnTo>
                    <a:pt x="13671" y="48"/>
                  </a:lnTo>
                  <a:lnTo>
                    <a:pt x="13646" y="38"/>
                  </a:lnTo>
                  <a:lnTo>
                    <a:pt x="13623" y="27"/>
                  </a:lnTo>
                  <a:lnTo>
                    <a:pt x="13600" y="15"/>
                  </a:lnTo>
                  <a:lnTo>
                    <a:pt x="13600" y="15"/>
                  </a:lnTo>
                  <a:lnTo>
                    <a:pt x="13578" y="27"/>
                  </a:lnTo>
                  <a:lnTo>
                    <a:pt x="13554" y="38"/>
                  </a:lnTo>
                  <a:lnTo>
                    <a:pt x="13529" y="48"/>
                  </a:lnTo>
                  <a:lnTo>
                    <a:pt x="13503" y="57"/>
                  </a:lnTo>
                  <a:lnTo>
                    <a:pt x="13476" y="67"/>
                  </a:lnTo>
                  <a:lnTo>
                    <a:pt x="13447" y="76"/>
                  </a:lnTo>
                  <a:lnTo>
                    <a:pt x="13419" y="83"/>
                  </a:lnTo>
                  <a:lnTo>
                    <a:pt x="13389" y="90"/>
                  </a:lnTo>
                  <a:lnTo>
                    <a:pt x="13357" y="97"/>
                  </a:lnTo>
                  <a:lnTo>
                    <a:pt x="13326" y="102"/>
                  </a:lnTo>
                  <a:lnTo>
                    <a:pt x="13292" y="107"/>
                  </a:lnTo>
                  <a:lnTo>
                    <a:pt x="13258" y="112"/>
                  </a:lnTo>
                  <a:lnTo>
                    <a:pt x="13224" y="114"/>
                  </a:lnTo>
                  <a:lnTo>
                    <a:pt x="13189" y="117"/>
                  </a:lnTo>
                  <a:lnTo>
                    <a:pt x="13153" y="118"/>
                  </a:lnTo>
                  <a:lnTo>
                    <a:pt x="13118" y="118"/>
                  </a:lnTo>
                  <a:lnTo>
                    <a:pt x="13118" y="118"/>
                  </a:lnTo>
                  <a:lnTo>
                    <a:pt x="13079" y="118"/>
                  </a:lnTo>
                  <a:lnTo>
                    <a:pt x="13041" y="116"/>
                  </a:lnTo>
                  <a:lnTo>
                    <a:pt x="13005" y="114"/>
                  </a:lnTo>
                  <a:lnTo>
                    <a:pt x="12969" y="111"/>
                  </a:lnTo>
                  <a:lnTo>
                    <a:pt x="12934" y="106"/>
                  </a:lnTo>
                  <a:lnTo>
                    <a:pt x="12900" y="101"/>
                  </a:lnTo>
                  <a:lnTo>
                    <a:pt x="12866" y="94"/>
                  </a:lnTo>
                  <a:lnTo>
                    <a:pt x="12834" y="88"/>
                  </a:lnTo>
                  <a:lnTo>
                    <a:pt x="12803" y="80"/>
                  </a:lnTo>
                  <a:lnTo>
                    <a:pt x="12772" y="71"/>
                  </a:lnTo>
                  <a:lnTo>
                    <a:pt x="12743" y="62"/>
                  </a:lnTo>
                  <a:lnTo>
                    <a:pt x="12716" y="52"/>
                  </a:lnTo>
                  <a:lnTo>
                    <a:pt x="12688" y="41"/>
                  </a:lnTo>
                  <a:lnTo>
                    <a:pt x="12663" y="30"/>
                  </a:lnTo>
                  <a:lnTo>
                    <a:pt x="12639" y="18"/>
                  </a:lnTo>
                  <a:lnTo>
                    <a:pt x="12618" y="5"/>
                  </a:lnTo>
                  <a:lnTo>
                    <a:pt x="12618" y="0"/>
                  </a:lnTo>
                  <a:lnTo>
                    <a:pt x="12618" y="0"/>
                  </a:lnTo>
                  <a:lnTo>
                    <a:pt x="12596" y="13"/>
                  </a:lnTo>
                  <a:lnTo>
                    <a:pt x="12572" y="26"/>
                  </a:lnTo>
                  <a:lnTo>
                    <a:pt x="12546" y="38"/>
                  </a:lnTo>
                  <a:lnTo>
                    <a:pt x="12520" y="49"/>
                  </a:lnTo>
                  <a:lnTo>
                    <a:pt x="12491" y="59"/>
                  </a:lnTo>
                  <a:lnTo>
                    <a:pt x="12462" y="69"/>
                  </a:lnTo>
                  <a:lnTo>
                    <a:pt x="12431" y="78"/>
                  </a:lnTo>
                  <a:lnTo>
                    <a:pt x="12399" y="86"/>
                  </a:lnTo>
                  <a:lnTo>
                    <a:pt x="12366" y="93"/>
                  </a:lnTo>
                  <a:lnTo>
                    <a:pt x="12332" y="100"/>
                  </a:lnTo>
                  <a:lnTo>
                    <a:pt x="12296" y="105"/>
                  </a:lnTo>
                  <a:lnTo>
                    <a:pt x="12261" y="111"/>
                  </a:lnTo>
                  <a:lnTo>
                    <a:pt x="12225" y="114"/>
                  </a:lnTo>
                  <a:lnTo>
                    <a:pt x="12186" y="116"/>
                  </a:lnTo>
                  <a:lnTo>
                    <a:pt x="12148" y="118"/>
                  </a:lnTo>
                  <a:lnTo>
                    <a:pt x="12109" y="118"/>
                  </a:lnTo>
                  <a:lnTo>
                    <a:pt x="12109" y="118"/>
                  </a:lnTo>
                  <a:lnTo>
                    <a:pt x="12073" y="118"/>
                  </a:lnTo>
                  <a:lnTo>
                    <a:pt x="12037" y="117"/>
                  </a:lnTo>
                  <a:lnTo>
                    <a:pt x="12002" y="114"/>
                  </a:lnTo>
                  <a:lnTo>
                    <a:pt x="11968" y="112"/>
                  </a:lnTo>
                  <a:lnTo>
                    <a:pt x="11935" y="107"/>
                  </a:lnTo>
                  <a:lnTo>
                    <a:pt x="11901" y="102"/>
                  </a:lnTo>
                  <a:lnTo>
                    <a:pt x="11870" y="97"/>
                  </a:lnTo>
                  <a:lnTo>
                    <a:pt x="11838" y="90"/>
                  </a:lnTo>
                  <a:lnTo>
                    <a:pt x="11808" y="83"/>
                  </a:lnTo>
                  <a:lnTo>
                    <a:pt x="11778" y="76"/>
                  </a:lnTo>
                  <a:lnTo>
                    <a:pt x="11750" y="67"/>
                  </a:lnTo>
                  <a:lnTo>
                    <a:pt x="11723" y="57"/>
                  </a:lnTo>
                  <a:lnTo>
                    <a:pt x="11696" y="48"/>
                  </a:lnTo>
                  <a:lnTo>
                    <a:pt x="11672" y="38"/>
                  </a:lnTo>
                  <a:lnTo>
                    <a:pt x="11649" y="27"/>
                  </a:lnTo>
                  <a:lnTo>
                    <a:pt x="11627" y="15"/>
                  </a:lnTo>
                  <a:lnTo>
                    <a:pt x="11627" y="15"/>
                  </a:lnTo>
                  <a:lnTo>
                    <a:pt x="11604" y="27"/>
                  </a:lnTo>
                  <a:lnTo>
                    <a:pt x="11581" y="38"/>
                  </a:lnTo>
                  <a:lnTo>
                    <a:pt x="11556" y="48"/>
                  </a:lnTo>
                  <a:lnTo>
                    <a:pt x="11530" y="57"/>
                  </a:lnTo>
                  <a:lnTo>
                    <a:pt x="11503" y="67"/>
                  </a:lnTo>
                  <a:lnTo>
                    <a:pt x="11474" y="76"/>
                  </a:lnTo>
                  <a:lnTo>
                    <a:pt x="11445" y="83"/>
                  </a:lnTo>
                  <a:lnTo>
                    <a:pt x="11414" y="90"/>
                  </a:lnTo>
                  <a:lnTo>
                    <a:pt x="11383" y="97"/>
                  </a:lnTo>
                  <a:lnTo>
                    <a:pt x="11351" y="102"/>
                  </a:lnTo>
                  <a:lnTo>
                    <a:pt x="11319" y="107"/>
                  </a:lnTo>
                  <a:lnTo>
                    <a:pt x="11285" y="112"/>
                  </a:lnTo>
                  <a:lnTo>
                    <a:pt x="11250" y="114"/>
                  </a:lnTo>
                  <a:lnTo>
                    <a:pt x="11215" y="117"/>
                  </a:lnTo>
                  <a:lnTo>
                    <a:pt x="11179" y="118"/>
                  </a:lnTo>
                  <a:lnTo>
                    <a:pt x="11143" y="118"/>
                  </a:lnTo>
                  <a:lnTo>
                    <a:pt x="11143" y="118"/>
                  </a:lnTo>
                  <a:lnTo>
                    <a:pt x="11107" y="118"/>
                  </a:lnTo>
                  <a:lnTo>
                    <a:pt x="11071" y="117"/>
                  </a:lnTo>
                  <a:lnTo>
                    <a:pt x="11037" y="114"/>
                  </a:lnTo>
                  <a:lnTo>
                    <a:pt x="11002" y="112"/>
                  </a:lnTo>
                  <a:lnTo>
                    <a:pt x="10968" y="107"/>
                  </a:lnTo>
                  <a:lnTo>
                    <a:pt x="10935" y="102"/>
                  </a:lnTo>
                  <a:lnTo>
                    <a:pt x="10904" y="97"/>
                  </a:lnTo>
                  <a:lnTo>
                    <a:pt x="10872" y="90"/>
                  </a:lnTo>
                  <a:lnTo>
                    <a:pt x="10842" y="83"/>
                  </a:lnTo>
                  <a:lnTo>
                    <a:pt x="10812" y="76"/>
                  </a:lnTo>
                  <a:lnTo>
                    <a:pt x="10784" y="67"/>
                  </a:lnTo>
                  <a:lnTo>
                    <a:pt x="10757" y="57"/>
                  </a:lnTo>
                  <a:lnTo>
                    <a:pt x="10731" y="48"/>
                  </a:lnTo>
                  <a:lnTo>
                    <a:pt x="10706" y="38"/>
                  </a:lnTo>
                  <a:lnTo>
                    <a:pt x="10683" y="27"/>
                  </a:lnTo>
                  <a:lnTo>
                    <a:pt x="10660" y="15"/>
                  </a:lnTo>
                  <a:lnTo>
                    <a:pt x="10660" y="15"/>
                  </a:lnTo>
                  <a:lnTo>
                    <a:pt x="10638" y="27"/>
                  </a:lnTo>
                  <a:lnTo>
                    <a:pt x="10614" y="38"/>
                  </a:lnTo>
                  <a:lnTo>
                    <a:pt x="10589" y="48"/>
                  </a:lnTo>
                  <a:lnTo>
                    <a:pt x="10564" y="57"/>
                  </a:lnTo>
                  <a:lnTo>
                    <a:pt x="10537" y="67"/>
                  </a:lnTo>
                  <a:lnTo>
                    <a:pt x="10508" y="76"/>
                  </a:lnTo>
                  <a:lnTo>
                    <a:pt x="10479" y="83"/>
                  </a:lnTo>
                  <a:lnTo>
                    <a:pt x="10449" y="90"/>
                  </a:lnTo>
                  <a:lnTo>
                    <a:pt x="10417" y="97"/>
                  </a:lnTo>
                  <a:lnTo>
                    <a:pt x="10385" y="102"/>
                  </a:lnTo>
                  <a:lnTo>
                    <a:pt x="10352" y="107"/>
                  </a:lnTo>
                  <a:lnTo>
                    <a:pt x="10318" y="112"/>
                  </a:lnTo>
                  <a:lnTo>
                    <a:pt x="10284" y="114"/>
                  </a:lnTo>
                  <a:lnTo>
                    <a:pt x="10249" y="117"/>
                  </a:lnTo>
                  <a:lnTo>
                    <a:pt x="10213" y="118"/>
                  </a:lnTo>
                  <a:lnTo>
                    <a:pt x="10177" y="118"/>
                  </a:lnTo>
                  <a:lnTo>
                    <a:pt x="10177" y="118"/>
                  </a:lnTo>
                  <a:lnTo>
                    <a:pt x="10140" y="118"/>
                  </a:lnTo>
                  <a:lnTo>
                    <a:pt x="10105" y="117"/>
                  </a:lnTo>
                  <a:lnTo>
                    <a:pt x="10071" y="114"/>
                  </a:lnTo>
                  <a:lnTo>
                    <a:pt x="10036" y="112"/>
                  </a:lnTo>
                  <a:lnTo>
                    <a:pt x="10002" y="107"/>
                  </a:lnTo>
                  <a:lnTo>
                    <a:pt x="9969" y="102"/>
                  </a:lnTo>
                  <a:lnTo>
                    <a:pt x="9937" y="97"/>
                  </a:lnTo>
                  <a:lnTo>
                    <a:pt x="9906" y="90"/>
                  </a:lnTo>
                  <a:lnTo>
                    <a:pt x="9876" y="83"/>
                  </a:lnTo>
                  <a:lnTo>
                    <a:pt x="9846" y="76"/>
                  </a:lnTo>
                  <a:lnTo>
                    <a:pt x="9818" y="67"/>
                  </a:lnTo>
                  <a:lnTo>
                    <a:pt x="9791" y="57"/>
                  </a:lnTo>
                  <a:lnTo>
                    <a:pt x="9765" y="48"/>
                  </a:lnTo>
                  <a:lnTo>
                    <a:pt x="9740" y="38"/>
                  </a:lnTo>
                  <a:lnTo>
                    <a:pt x="9717" y="27"/>
                  </a:lnTo>
                  <a:lnTo>
                    <a:pt x="9694" y="15"/>
                  </a:lnTo>
                  <a:lnTo>
                    <a:pt x="9694" y="15"/>
                  </a:lnTo>
                  <a:lnTo>
                    <a:pt x="9672" y="27"/>
                  </a:lnTo>
                  <a:lnTo>
                    <a:pt x="9648" y="38"/>
                  </a:lnTo>
                  <a:lnTo>
                    <a:pt x="9623" y="48"/>
                  </a:lnTo>
                  <a:lnTo>
                    <a:pt x="9597" y="57"/>
                  </a:lnTo>
                  <a:lnTo>
                    <a:pt x="9570" y="67"/>
                  </a:lnTo>
                  <a:lnTo>
                    <a:pt x="9541" y="76"/>
                  </a:lnTo>
                  <a:lnTo>
                    <a:pt x="9512" y="83"/>
                  </a:lnTo>
                  <a:lnTo>
                    <a:pt x="9483" y="90"/>
                  </a:lnTo>
                  <a:lnTo>
                    <a:pt x="9451" y="97"/>
                  </a:lnTo>
                  <a:lnTo>
                    <a:pt x="9418" y="102"/>
                  </a:lnTo>
                  <a:lnTo>
                    <a:pt x="9386" y="107"/>
                  </a:lnTo>
                  <a:lnTo>
                    <a:pt x="9352" y="112"/>
                  </a:lnTo>
                  <a:lnTo>
                    <a:pt x="9318" y="114"/>
                  </a:lnTo>
                  <a:lnTo>
                    <a:pt x="9282" y="117"/>
                  </a:lnTo>
                  <a:lnTo>
                    <a:pt x="9247" y="118"/>
                  </a:lnTo>
                  <a:lnTo>
                    <a:pt x="9210" y="118"/>
                  </a:lnTo>
                  <a:lnTo>
                    <a:pt x="9210" y="118"/>
                  </a:lnTo>
                  <a:lnTo>
                    <a:pt x="9174" y="118"/>
                  </a:lnTo>
                  <a:lnTo>
                    <a:pt x="9140" y="117"/>
                  </a:lnTo>
                  <a:lnTo>
                    <a:pt x="9104" y="114"/>
                  </a:lnTo>
                  <a:lnTo>
                    <a:pt x="9070" y="112"/>
                  </a:lnTo>
                  <a:lnTo>
                    <a:pt x="9036" y="107"/>
                  </a:lnTo>
                  <a:lnTo>
                    <a:pt x="9003" y="102"/>
                  </a:lnTo>
                  <a:lnTo>
                    <a:pt x="8971" y="97"/>
                  </a:lnTo>
                  <a:lnTo>
                    <a:pt x="8939" y="90"/>
                  </a:lnTo>
                  <a:lnTo>
                    <a:pt x="8910" y="83"/>
                  </a:lnTo>
                  <a:lnTo>
                    <a:pt x="8880" y="76"/>
                  </a:lnTo>
                  <a:lnTo>
                    <a:pt x="8852" y="67"/>
                  </a:lnTo>
                  <a:lnTo>
                    <a:pt x="8825" y="57"/>
                  </a:lnTo>
                  <a:lnTo>
                    <a:pt x="8799" y="48"/>
                  </a:lnTo>
                  <a:lnTo>
                    <a:pt x="8774" y="38"/>
                  </a:lnTo>
                  <a:lnTo>
                    <a:pt x="8750" y="27"/>
                  </a:lnTo>
                  <a:lnTo>
                    <a:pt x="8728" y="15"/>
                  </a:lnTo>
                  <a:lnTo>
                    <a:pt x="8728" y="15"/>
                  </a:lnTo>
                  <a:lnTo>
                    <a:pt x="8705" y="27"/>
                  </a:lnTo>
                  <a:lnTo>
                    <a:pt x="8682" y="38"/>
                  </a:lnTo>
                  <a:lnTo>
                    <a:pt x="8657" y="48"/>
                  </a:lnTo>
                  <a:lnTo>
                    <a:pt x="8631" y="57"/>
                  </a:lnTo>
                  <a:lnTo>
                    <a:pt x="8604" y="67"/>
                  </a:lnTo>
                  <a:lnTo>
                    <a:pt x="8576" y="76"/>
                  </a:lnTo>
                  <a:lnTo>
                    <a:pt x="8546" y="83"/>
                  </a:lnTo>
                  <a:lnTo>
                    <a:pt x="8516" y="90"/>
                  </a:lnTo>
                  <a:lnTo>
                    <a:pt x="8485" y="97"/>
                  </a:lnTo>
                  <a:lnTo>
                    <a:pt x="8452" y="102"/>
                  </a:lnTo>
                  <a:lnTo>
                    <a:pt x="8420" y="107"/>
                  </a:lnTo>
                  <a:lnTo>
                    <a:pt x="8386" y="112"/>
                  </a:lnTo>
                  <a:lnTo>
                    <a:pt x="8351" y="114"/>
                  </a:lnTo>
                  <a:lnTo>
                    <a:pt x="8316" y="117"/>
                  </a:lnTo>
                  <a:lnTo>
                    <a:pt x="8280" y="118"/>
                  </a:lnTo>
                  <a:lnTo>
                    <a:pt x="8244" y="118"/>
                  </a:lnTo>
                  <a:lnTo>
                    <a:pt x="8244" y="118"/>
                  </a:lnTo>
                  <a:lnTo>
                    <a:pt x="8209" y="118"/>
                  </a:lnTo>
                  <a:lnTo>
                    <a:pt x="8173" y="117"/>
                  </a:lnTo>
                  <a:lnTo>
                    <a:pt x="8138" y="114"/>
                  </a:lnTo>
                  <a:lnTo>
                    <a:pt x="8104" y="112"/>
                  </a:lnTo>
                  <a:lnTo>
                    <a:pt x="8070" y="107"/>
                  </a:lnTo>
                  <a:lnTo>
                    <a:pt x="8036" y="102"/>
                  </a:lnTo>
                  <a:lnTo>
                    <a:pt x="8005" y="97"/>
                  </a:lnTo>
                  <a:lnTo>
                    <a:pt x="7973" y="90"/>
                  </a:lnTo>
                  <a:lnTo>
                    <a:pt x="7943" y="83"/>
                  </a:lnTo>
                  <a:lnTo>
                    <a:pt x="7913" y="76"/>
                  </a:lnTo>
                  <a:lnTo>
                    <a:pt x="7885" y="67"/>
                  </a:lnTo>
                  <a:lnTo>
                    <a:pt x="7858" y="57"/>
                  </a:lnTo>
                  <a:lnTo>
                    <a:pt x="7833" y="48"/>
                  </a:lnTo>
                  <a:lnTo>
                    <a:pt x="7808" y="38"/>
                  </a:lnTo>
                  <a:lnTo>
                    <a:pt x="7784" y="27"/>
                  </a:lnTo>
                  <a:lnTo>
                    <a:pt x="7762" y="15"/>
                  </a:lnTo>
                  <a:lnTo>
                    <a:pt x="7762" y="15"/>
                  </a:lnTo>
                  <a:lnTo>
                    <a:pt x="7739" y="27"/>
                  </a:lnTo>
                  <a:lnTo>
                    <a:pt x="7716" y="38"/>
                  </a:lnTo>
                  <a:lnTo>
                    <a:pt x="7691" y="48"/>
                  </a:lnTo>
                  <a:lnTo>
                    <a:pt x="7665" y="57"/>
                  </a:lnTo>
                  <a:lnTo>
                    <a:pt x="7638" y="67"/>
                  </a:lnTo>
                  <a:lnTo>
                    <a:pt x="7610" y="76"/>
                  </a:lnTo>
                  <a:lnTo>
                    <a:pt x="7580" y="83"/>
                  </a:lnTo>
                  <a:lnTo>
                    <a:pt x="7550" y="90"/>
                  </a:lnTo>
                  <a:lnTo>
                    <a:pt x="7518" y="97"/>
                  </a:lnTo>
                  <a:lnTo>
                    <a:pt x="7487" y="102"/>
                  </a:lnTo>
                  <a:lnTo>
                    <a:pt x="7454" y="107"/>
                  </a:lnTo>
                  <a:lnTo>
                    <a:pt x="7420" y="112"/>
                  </a:lnTo>
                  <a:lnTo>
                    <a:pt x="7385" y="114"/>
                  </a:lnTo>
                  <a:lnTo>
                    <a:pt x="7350" y="117"/>
                  </a:lnTo>
                  <a:lnTo>
                    <a:pt x="7315" y="118"/>
                  </a:lnTo>
                  <a:lnTo>
                    <a:pt x="7279" y="118"/>
                  </a:lnTo>
                  <a:lnTo>
                    <a:pt x="7279" y="118"/>
                  </a:lnTo>
                  <a:lnTo>
                    <a:pt x="7243" y="118"/>
                  </a:lnTo>
                  <a:lnTo>
                    <a:pt x="7207" y="117"/>
                  </a:lnTo>
                  <a:lnTo>
                    <a:pt x="7172" y="114"/>
                  </a:lnTo>
                  <a:lnTo>
                    <a:pt x="7137" y="112"/>
                  </a:lnTo>
                  <a:lnTo>
                    <a:pt x="7103" y="107"/>
                  </a:lnTo>
                  <a:lnTo>
                    <a:pt x="7071" y="102"/>
                  </a:lnTo>
                  <a:lnTo>
                    <a:pt x="7039" y="97"/>
                  </a:lnTo>
                  <a:lnTo>
                    <a:pt x="7007" y="90"/>
                  </a:lnTo>
                  <a:lnTo>
                    <a:pt x="6977" y="83"/>
                  </a:lnTo>
                  <a:lnTo>
                    <a:pt x="6948" y="76"/>
                  </a:lnTo>
                  <a:lnTo>
                    <a:pt x="6919" y="67"/>
                  </a:lnTo>
                  <a:lnTo>
                    <a:pt x="6892" y="57"/>
                  </a:lnTo>
                  <a:lnTo>
                    <a:pt x="6866" y="48"/>
                  </a:lnTo>
                  <a:lnTo>
                    <a:pt x="6841" y="38"/>
                  </a:lnTo>
                  <a:lnTo>
                    <a:pt x="6818" y="27"/>
                  </a:lnTo>
                  <a:lnTo>
                    <a:pt x="6795" y="15"/>
                  </a:lnTo>
                  <a:lnTo>
                    <a:pt x="6795" y="15"/>
                  </a:lnTo>
                  <a:lnTo>
                    <a:pt x="6773" y="27"/>
                  </a:lnTo>
                  <a:lnTo>
                    <a:pt x="6749" y="38"/>
                  </a:lnTo>
                  <a:lnTo>
                    <a:pt x="6725" y="48"/>
                  </a:lnTo>
                  <a:lnTo>
                    <a:pt x="6699" y="57"/>
                  </a:lnTo>
                  <a:lnTo>
                    <a:pt x="6672" y="67"/>
                  </a:lnTo>
                  <a:lnTo>
                    <a:pt x="6644" y="76"/>
                  </a:lnTo>
                  <a:lnTo>
                    <a:pt x="6614" y="83"/>
                  </a:lnTo>
                  <a:lnTo>
                    <a:pt x="6584" y="90"/>
                  </a:lnTo>
                  <a:lnTo>
                    <a:pt x="6552" y="97"/>
                  </a:lnTo>
                  <a:lnTo>
                    <a:pt x="6521" y="102"/>
                  </a:lnTo>
                  <a:lnTo>
                    <a:pt x="6487" y="107"/>
                  </a:lnTo>
                  <a:lnTo>
                    <a:pt x="6454" y="112"/>
                  </a:lnTo>
                  <a:lnTo>
                    <a:pt x="6419" y="114"/>
                  </a:lnTo>
                  <a:lnTo>
                    <a:pt x="6385" y="117"/>
                  </a:lnTo>
                  <a:lnTo>
                    <a:pt x="6349" y="118"/>
                  </a:lnTo>
                  <a:lnTo>
                    <a:pt x="6313" y="118"/>
                  </a:lnTo>
                  <a:lnTo>
                    <a:pt x="6313" y="118"/>
                  </a:lnTo>
                  <a:lnTo>
                    <a:pt x="6277" y="118"/>
                  </a:lnTo>
                  <a:lnTo>
                    <a:pt x="6242" y="117"/>
                  </a:lnTo>
                  <a:lnTo>
                    <a:pt x="6207" y="115"/>
                  </a:lnTo>
                  <a:lnTo>
                    <a:pt x="6173" y="112"/>
                  </a:lnTo>
                  <a:lnTo>
                    <a:pt x="6140" y="107"/>
                  </a:lnTo>
                  <a:lnTo>
                    <a:pt x="6107" y="103"/>
                  </a:lnTo>
                  <a:lnTo>
                    <a:pt x="6075" y="98"/>
                  </a:lnTo>
                  <a:lnTo>
                    <a:pt x="6045" y="91"/>
                  </a:lnTo>
                  <a:lnTo>
                    <a:pt x="6014" y="85"/>
                  </a:lnTo>
                  <a:lnTo>
                    <a:pt x="5985" y="77"/>
                  </a:lnTo>
                  <a:lnTo>
                    <a:pt x="5958" y="68"/>
                  </a:lnTo>
                  <a:lnTo>
                    <a:pt x="5930" y="59"/>
                  </a:lnTo>
                  <a:lnTo>
                    <a:pt x="5904" y="50"/>
                  </a:lnTo>
                  <a:lnTo>
                    <a:pt x="5879" y="39"/>
                  </a:lnTo>
                  <a:lnTo>
                    <a:pt x="5856" y="29"/>
                  </a:lnTo>
                  <a:lnTo>
                    <a:pt x="5834" y="17"/>
                  </a:lnTo>
                  <a:lnTo>
                    <a:pt x="5834" y="0"/>
                  </a:lnTo>
                  <a:lnTo>
                    <a:pt x="5834" y="0"/>
                  </a:lnTo>
                  <a:lnTo>
                    <a:pt x="5819" y="8"/>
                  </a:lnTo>
                  <a:lnTo>
                    <a:pt x="5819" y="8"/>
                  </a:lnTo>
                  <a:lnTo>
                    <a:pt x="5813" y="5"/>
                  </a:lnTo>
                  <a:lnTo>
                    <a:pt x="5813" y="13"/>
                  </a:lnTo>
                  <a:lnTo>
                    <a:pt x="5813" y="13"/>
                  </a:lnTo>
                  <a:lnTo>
                    <a:pt x="5790" y="25"/>
                  </a:lnTo>
                  <a:lnTo>
                    <a:pt x="5767" y="36"/>
                  </a:lnTo>
                  <a:lnTo>
                    <a:pt x="5742" y="46"/>
                  </a:lnTo>
                  <a:lnTo>
                    <a:pt x="5716" y="56"/>
                  </a:lnTo>
                  <a:lnTo>
                    <a:pt x="5689" y="66"/>
                  </a:lnTo>
                  <a:lnTo>
                    <a:pt x="5660" y="75"/>
                  </a:lnTo>
                  <a:lnTo>
                    <a:pt x="5630" y="82"/>
                  </a:lnTo>
                  <a:lnTo>
                    <a:pt x="5599" y="90"/>
                  </a:lnTo>
                  <a:lnTo>
                    <a:pt x="5568" y="97"/>
                  </a:lnTo>
                  <a:lnTo>
                    <a:pt x="5536" y="102"/>
                  </a:lnTo>
                  <a:lnTo>
                    <a:pt x="5502" y="107"/>
                  </a:lnTo>
                  <a:lnTo>
                    <a:pt x="5469" y="111"/>
                  </a:lnTo>
                  <a:lnTo>
                    <a:pt x="5434" y="114"/>
                  </a:lnTo>
                  <a:lnTo>
                    <a:pt x="5398" y="117"/>
                  </a:lnTo>
                  <a:lnTo>
                    <a:pt x="5362" y="118"/>
                  </a:lnTo>
                  <a:lnTo>
                    <a:pt x="5326" y="118"/>
                  </a:lnTo>
                  <a:lnTo>
                    <a:pt x="5326" y="118"/>
                  </a:lnTo>
                  <a:lnTo>
                    <a:pt x="5289" y="118"/>
                  </a:lnTo>
                  <a:lnTo>
                    <a:pt x="5254" y="117"/>
                  </a:lnTo>
                  <a:lnTo>
                    <a:pt x="5219" y="114"/>
                  </a:lnTo>
                  <a:lnTo>
                    <a:pt x="5185" y="112"/>
                  </a:lnTo>
                  <a:lnTo>
                    <a:pt x="5151" y="107"/>
                  </a:lnTo>
                  <a:lnTo>
                    <a:pt x="5118" y="102"/>
                  </a:lnTo>
                  <a:lnTo>
                    <a:pt x="5085" y="97"/>
                  </a:lnTo>
                  <a:lnTo>
                    <a:pt x="5055" y="90"/>
                  </a:lnTo>
                  <a:lnTo>
                    <a:pt x="5024" y="83"/>
                  </a:lnTo>
                  <a:lnTo>
                    <a:pt x="4995" y="76"/>
                  </a:lnTo>
                  <a:lnTo>
                    <a:pt x="4967" y="67"/>
                  </a:lnTo>
                  <a:lnTo>
                    <a:pt x="4939" y="57"/>
                  </a:lnTo>
                  <a:lnTo>
                    <a:pt x="4913" y="48"/>
                  </a:lnTo>
                  <a:lnTo>
                    <a:pt x="4888" y="38"/>
                  </a:lnTo>
                  <a:lnTo>
                    <a:pt x="4864" y="27"/>
                  </a:lnTo>
                  <a:lnTo>
                    <a:pt x="4843" y="15"/>
                  </a:lnTo>
                  <a:lnTo>
                    <a:pt x="4843" y="15"/>
                  </a:lnTo>
                  <a:lnTo>
                    <a:pt x="4821" y="27"/>
                  </a:lnTo>
                  <a:lnTo>
                    <a:pt x="4797" y="38"/>
                  </a:lnTo>
                  <a:lnTo>
                    <a:pt x="4772" y="48"/>
                  </a:lnTo>
                  <a:lnTo>
                    <a:pt x="4746" y="57"/>
                  </a:lnTo>
                  <a:lnTo>
                    <a:pt x="4718" y="67"/>
                  </a:lnTo>
                  <a:lnTo>
                    <a:pt x="4690" y="76"/>
                  </a:lnTo>
                  <a:lnTo>
                    <a:pt x="4661" y="83"/>
                  </a:lnTo>
                  <a:lnTo>
                    <a:pt x="4631" y="90"/>
                  </a:lnTo>
                  <a:lnTo>
                    <a:pt x="4600" y="97"/>
                  </a:lnTo>
                  <a:lnTo>
                    <a:pt x="4567" y="102"/>
                  </a:lnTo>
                  <a:lnTo>
                    <a:pt x="4534" y="107"/>
                  </a:lnTo>
                  <a:lnTo>
                    <a:pt x="4501" y="112"/>
                  </a:lnTo>
                  <a:lnTo>
                    <a:pt x="4467" y="114"/>
                  </a:lnTo>
                  <a:lnTo>
                    <a:pt x="4431" y="117"/>
                  </a:lnTo>
                  <a:lnTo>
                    <a:pt x="4396" y="118"/>
                  </a:lnTo>
                  <a:lnTo>
                    <a:pt x="4359" y="118"/>
                  </a:lnTo>
                  <a:lnTo>
                    <a:pt x="4359" y="118"/>
                  </a:lnTo>
                  <a:lnTo>
                    <a:pt x="4323" y="118"/>
                  </a:lnTo>
                  <a:lnTo>
                    <a:pt x="4287" y="117"/>
                  </a:lnTo>
                  <a:lnTo>
                    <a:pt x="4252" y="114"/>
                  </a:lnTo>
                  <a:lnTo>
                    <a:pt x="4219" y="112"/>
                  </a:lnTo>
                  <a:lnTo>
                    <a:pt x="4185" y="107"/>
                  </a:lnTo>
                  <a:lnTo>
                    <a:pt x="4152" y="102"/>
                  </a:lnTo>
                  <a:lnTo>
                    <a:pt x="4120" y="97"/>
                  </a:lnTo>
                  <a:lnTo>
                    <a:pt x="4088" y="90"/>
                  </a:lnTo>
                  <a:lnTo>
                    <a:pt x="4057" y="83"/>
                  </a:lnTo>
                  <a:lnTo>
                    <a:pt x="4029" y="76"/>
                  </a:lnTo>
                  <a:lnTo>
                    <a:pt x="4001" y="67"/>
                  </a:lnTo>
                  <a:lnTo>
                    <a:pt x="3974" y="57"/>
                  </a:lnTo>
                  <a:lnTo>
                    <a:pt x="3947" y="48"/>
                  </a:lnTo>
                  <a:lnTo>
                    <a:pt x="3922" y="38"/>
                  </a:lnTo>
                  <a:lnTo>
                    <a:pt x="3898" y="27"/>
                  </a:lnTo>
                  <a:lnTo>
                    <a:pt x="3877" y="15"/>
                  </a:lnTo>
                  <a:lnTo>
                    <a:pt x="3877" y="15"/>
                  </a:lnTo>
                  <a:lnTo>
                    <a:pt x="3854" y="27"/>
                  </a:lnTo>
                  <a:lnTo>
                    <a:pt x="3831" y="38"/>
                  </a:lnTo>
                  <a:lnTo>
                    <a:pt x="3806" y="48"/>
                  </a:lnTo>
                  <a:lnTo>
                    <a:pt x="3780" y="57"/>
                  </a:lnTo>
                  <a:lnTo>
                    <a:pt x="3753" y="67"/>
                  </a:lnTo>
                  <a:lnTo>
                    <a:pt x="3724" y="76"/>
                  </a:lnTo>
                  <a:lnTo>
                    <a:pt x="3695" y="83"/>
                  </a:lnTo>
                  <a:lnTo>
                    <a:pt x="3664" y="90"/>
                  </a:lnTo>
                  <a:lnTo>
                    <a:pt x="3634" y="97"/>
                  </a:lnTo>
                  <a:lnTo>
                    <a:pt x="3601" y="102"/>
                  </a:lnTo>
                  <a:lnTo>
                    <a:pt x="3569" y="107"/>
                  </a:lnTo>
                  <a:lnTo>
                    <a:pt x="3535" y="112"/>
                  </a:lnTo>
                  <a:lnTo>
                    <a:pt x="3500" y="114"/>
                  </a:lnTo>
                  <a:lnTo>
                    <a:pt x="3465" y="117"/>
                  </a:lnTo>
                  <a:lnTo>
                    <a:pt x="3429" y="118"/>
                  </a:lnTo>
                  <a:lnTo>
                    <a:pt x="3393" y="118"/>
                  </a:lnTo>
                  <a:lnTo>
                    <a:pt x="3393" y="118"/>
                  </a:lnTo>
                  <a:lnTo>
                    <a:pt x="3357" y="118"/>
                  </a:lnTo>
                  <a:lnTo>
                    <a:pt x="3321" y="117"/>
                  </a:lnTo>
                  <a:lnTo>
                    <a:pt x="3286" y="114"/>
                  </a:lnTo>
                  <a:lnTo>
                    <a:pt x="3252" y="112"/>
                  </a:lnTo>
                  <a:lnTo>
                    <a:pt x="3218" y="107"/>
                  </a:lnTo>
                  <a:lnTo>
                    <a:pt x="3185" y="102"/>
                  </a:lnTo>
                  <a:lnTo>
                    <a:pt x="3154" y="97"/>
                  </a:lnTo>
                  <a:lnTo>
                    <a:pt x="3122" y="90"/>
                  </a:lnTo>
                  <a:lnTo>
                    <a:pt x="3092" y="83"/>
                  </a:lnTo>
                  <a:lnTo>
                    <a:pt x="3062" y="76"/>
                  </a:lnTo>
                  <a:lnTo>
                    <a:pt x="3034" y="67"/>
                  </a:lnTo>
                  <a:lnTo>
                    <a:pt x="3007" y="57"/>
                  </a:lnTo>
                  <a:lnTo>
                    <a:pt x="2980" y="48"/>
                  </a:lnTo>
                  <a:lnTo>
                    <a:pt x="2957" y="38"/>
                  </a:lnTo>
                  <a:lnTo>
                    <a:pt x="2933" y="27"/>
                  </a:lnTo>
                  <a:lnTo>
                    <a:pt x="2911" y="15"/>
                  </a:lnTo>
                  <a:lnTo>
                    <a:pt x="2911" y="15"/>
                  </a:lnTo>
                  <a:lnTo>
                    <a:pt x="2888" y="27"/>
                  </a:lnTo>
                  <a:lnTo>
                    <a:pt x="2865" y="38"/>
                  </a:lnTo>
                  <a:lnTo>
                    <a:pt x="2840" y="48"/>
                  </a:lnTo>
                  <a:lnTo>
                    <a:pt x="2814" y="57"/>
                  </a:lnTo>
                  <a:lnTo>
                    <a:pt x="2787" y="67"/>
                  </a:lnTo>
                  <a:lnTo>
                    <a:pt x="2758" y="76"/>
                  </a:lnTo>
                  <a:lnTo>
                    <a:pt x="2729" y="83"/>
                  </a:lnTo>
                  <a:lnTo>
                    <a:pt x="2698" y="90"/>
                  </a:lnTo>
                  <a:lnTo>
                    <a:pt x="2667" y="97"/>
                  </a:lnTo>
                  <a:lnTo>
                    <a:pt x="2635" y="102"/>
                  </a:lnTo>
                  <a:lnTo>
                    <a:pt x="2603" y="107"/>
                  </a:lnTo>
                  <a:lnTo>
                    <a:pt x="2569" y="112"/>
                  </a:lnTo>
                  <a:lnTo>
                    <a:pt x="2534" y="114"/>
                  </a:lnTo>
                  <a:lnTo>
                    <a:pt x="2499" y="117"/>
                  </a:lnTo>
                  <a:lnTo>
                    <a:pt x="2463" y="118"/>
                  </a:lnTo>
                  <a:lnTo>
                    <a:pt x="2427" y="118"/>
                  </a:lnTo>
                  <a:lnTo>
                    <a:pt x="2427" y="118"/>
                  </a:lnTo>
                  <a:lnTo>
                    <a:pt x="2391" y="118"/>
                  </a:lnTo>
                  <a:lnTo>
                    <a:pt x="2355" y="117"/>
                  </a:lnTo>
                  <a:lnTo>
                    <a:pt x="2321" y="114"/>
                  </a:lnTo>
                  <a:lnTo>
                    <a:pt x="2286" y="112"/>
                  </a:lnTo>
                  <a:lnTo>
                    <a:pt x="2252" y="107"/>
                  </a:lnTo>
                  <a:lnTo>
                    <a:pt x="2219" y="102"/>
                  </a:lnTo>
                  <a:lnTo>
                    <a:pt x="2188" y="97"/>
                  </a:lnTo>
                  <a:lnTo>
                    <a:pt x="2156" y="90"/>
                  </a:lnTo>
                  <a:lnTo>
                    <a:pt x="2126" y="83"/>
                  </a:lnTo>
                  <a:lnTo>
                    <a:pt x="2096" y="76"/>
                  </a:lnTo>
                  <a:lnTo>
                    <a:pt x="2068" y="67"/>
                  </a:lnTo>
                  <a:lnTo>
                    <a:pt x="2041" y="57"/>
                  </a:lnTo>
                  <a:lnTo>
                    <a:pt x="2015" y="48"/>
                  </a:lnTo>
                  <a:lnTo>
                    <a:pt x="1990" y="38"/>
                  </a:lnTo>
                  <a:lnTo>
                    <a:pt x="1967" y="27"/>
                  </a:lnTo>
                  <a:lnTo>
                    <a:pt x="1944" y="15"/>
                  </a:lnTo>
                  <a:lnTo>
                    <a:pt x="1944" y="15"/>
                  </a:lnTo>
                  <a:lnTo>
                    <a:pt x="1922" y="27"/>
                  </a:lnTo>
                  <a:lnTo>
                    <a:pt x="1898" y="38"/>
                  </a:lnTo>
                  <a:lnTo>
                    <a:pt x="1873" y="48"/>
                  </a:lnTo>
                  <a:lnTo>
                    <a:pt x="1848" y="57"/>
                  </a:lnTo>
                  <a:lnTo>
                    <a:pt x="1821" y="67"/>
                  </a:lnTo>
                  <a:lnTo>
                    <a:pt x="1792" y="76"/>
                  </a:lnTo>
                  <a:lnTo>
                    <a:pt x="1763" y="83"/>
                  </a:lnTo>
                  <a:lnTo>
                    <a:pt x="1733" y="90"/>
                  </a:lnTo>
                  <a:lnTo>
                    <a:pt x="1701" y="97"/>
                  </a:lnTo>
                  <a:lnTo>
                    <a:pt x="1669" y="102"/>
                  </a:lnTo>
                  <a:lnTo>
                    <a:pt x="1636" y="107"/>
                  </a:lnTo>
                  <a:lnTo>
                    <a:pt x="1602" y="112"/>
                  </a:lnTo>
                  <a:lnTo>
                    <a:pt x="1568" y="114"/>
                  </a:lnTo>
                  <a:lnTo>
                    <a:pt x="1533" y="117"/>
                  </a:lnTo>
                  <a:lnTo>
                    <a:pt x="1497" y="118"/>
                  </a:lnTo>
                  <a:lnTo>
                    <a:pt x="1461" y="118"/>
                  </a:lnTo>
                  <a:lnTo>
                    <a:pt x="1461" y="118"/>
                  </a:lnTo>
                  <a:lnTo>
                    <a:pt x="1424" y="118"/>
                  </a:lnTo>
                  <a:lnTo>
                    <a:pt x="1390" y="117"/>
                  </a:lnTo>
                  <a:lnTo>
                    <a:pt x="1355" y="114"/>
                  </a:lnTo>
                  <a:lnTo>
                    <a:pt x="1320" y="112"/>
                  </a:lnTo>
                  <a:lnTo>
                    <a:pt x="1286" y="107"/>
                  </a:lnTo>
                  <a:lnTo>
                    <a:pt x="1253" y="102"/>
                  </a:lnTo>
                  <a:lnTo>
                    <a:pt x="1221" y="97"/>
                  </a:lnTo>
                  <a:lnTo>
                    <a:pt x="1190" y="90"/>
                  </a:lnTo>
                  <a:lnTo>
                    <a:pt x="1160" y="83"/>
                  </a:lnTo>
                  <a:lnTo>
                    <a:pt x="1130" y="76"/>
                  </a:lnTo>
                  <a:lnTo>
                    <a:pt x="1102" y="67"/>
                  </a:lnTo>
                  <a:lnTo>
                    <a:pt x="1075" y="57"/>
                  </a:lnTo>
                  <a:lnTo>
                    <a:pt x="1049" y="48"/>
                  </a:lnTo>
                  <a:lnTo>
                    <a:pt x="1024" y="38"/>
                  </a:lnTo>
                  <a:lnTo>
                    <a:pt x="1001" y="27"/>
                  </a:lnTo>
                  <a:lnTo>
                    <a:pt x="978" y="15"/>
                  </a:lnTo>
                  <a:lnTo>
                    <a:pt x="978" y="15"/>
                  </a:lnTo>
                  <a:lnTo>
                    <a:pt x="956" y="27"/>
                  </a:lnTo>
                  <a:lnTo>
                    <a:pt x="932" y="38"/>
                  </a:lnTo>
                  <a:lnTo>
                    <a:pt x="907" y="48"/>
                  </a:lnTo>
                  <a:lnTo>
                    <a:pt x="881" y="57"/>
                  </a:lnTo>
                  <a:lnTo>
                    <a:pt x="854" y="67"/>
                  </a:lnTo>
                  <a:lnTo>
                    <a:pt x="825" y="76"/>
                  </a:lnTo>
                  <a:lnTo>
                    <a:pt x="796" y="83"/>
                  </a:lnTo>
                  <a:lnTo>
                    <a:pt x="767" y="90"/>
                  </a:lnTo>
                  <a:lnTo>
                    <a:pt x="735" y="97"/>
                  </a:lnTo>
                  <a:lnTo>
                    <a:pt x="702" y="102"/>
                  </a:lnTo>
                  <a:lnTo>
                    <a:pt x="670" y="107"/>
                  </a:lnTo>
                  <a:lnTo>
                    <a:pt x="636" y="112"/>
                  </a:lnTo>
                  <a:lnTo>
                    <a:pt x="602" y="114"/>
                  </a:lnTo>
                  <a:lnTo>
                    <a:pt x="566" y="117"/>
                  </a:lnTo>
                  <a:lnTo>
                    <a:pt x="531" y="118"/>
                  </a:lnTo>
                  <a:lnTo>
                    <a:pt x="494" y="118"/>
                  </a:lnTo>
                  <a:lnTo>
                    <a:pt x="494" y="118"/>
                  </a:lnTo>
                  <a:lnTo>
                    <a:pt x="458" y="118"/>
                  </a:lnTo>
                  <a:lnTo>
                    <a:pt x="424" y="117"/>
                  </a:lnTo>
                  <a:lnTo>
                    <a:pt x="388" y="114"/>
                  </a:lnTo>
                  <a:lnTo>
                    <a:pt x="354" y="112"/>
                  </a:lnTo>
                  <a:lnTo>
                    <a:pt x="320" y="107"/>
                  </a:lnTo>
                  <a:lnTo>
                    <a:pt x="287" y="102"/>
                  </a:lnTo>
                  <a:lnTo>
                    <a:pt x="255" y="97"/>
                  </a:lnTo>
                  <a:lnTo>
                    <a:pt x="223" y="90"/>
                  </a:lnTo>
                  <a:lnTo>
                    <a:pt x="194" y="83"/>
                  </a:lnTo>
                  <a:lnTo>
                    <a:pt x="164" y="76"/>
                  </a:lnTo>
                  <a:lnTo>
                    <a:pt x="136" y="67"/>
                  </a:lnTo>
                  <a:lnTo>
                    <a:pt x="109" y="57"/>
                  </a:lnTo>
                  <a:lnTo>
                    <a:pt x="83" y="48"/>
                  </a:lnTo>
                  <a:lnTo>
                    <a:pt x="58" y="38"/>
                  </a:lnTo>
                  <a:lnTo>
                    <a:pt x="34" y="27"/>
                  </a:lnTo>
                  <a:lnTo>
                    <a:pt x="12" y="15"/>
                  </a:lnTo>
                  <a:lnTo>
                    <a:pt x="12" y="15"/>
                  </a:lnTo>
                  <a:lnTo>
                    <a:pt x="0" y="20"/>
                  </a:lnTo>
                  <a:lnTo>
                    <a:pt x="0" y="14658"/>
                  </a:lnTo>
                  <a:lnTo>
                    <a:pt x="26124" y="14658"/>
                  </a:lnTo>
                  <a:close/>
                </a:path>
              </a:pathLst>
            </a:custGeom>
            <a:solidFill>
              <a:srgbClr val="3486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37" name="Groupe 36"/>
          <p:cNvGrpSpPr/>
          <p:nvPr/>
        </p:nvGrpSpPr>
        <p:grpSpPr>
          <a:xfrm>
            <a:off x="2112462" y="1363521"/>
            <a:ext cx="5356505" cy="1823966"/>
            <a:chOff x="1309427" y="1853990"/>
            <a:chExt cx="3932541" cy="1037117"/>
          </a:xfrm>
        </p:grpSpPr>
        <p:sp>
          <p:nvSpPr>
            <p:cNvPr id="11" name="Freeform 7"/>
            <p:cNvSpPr>
              <a:spLocks noEditPoints="1"/>
            </p:cNvSpPr>
            <p:nvPr/>
          </p:nvSpPr>
          <p:spPr bwMode="auto">
            <a:xfrm>
              <a:off x="1309427" y="1853990"/>
              <a:ext cx="3800037" cy="1037117"/>
            </a:xfrm>
            <a:custGeom>
              <a:avLst/>
              <a:gdLst>
                <a:gd name="T0" fmla="*/ 13301 w 13937"/>
                <a:gd name="T1" fmla="*/ 2802 h 3801"/>
                <a:gd name="T2" fmla="*/ 13152 w 13937"/>
                <a:gd name="T3" fmla="*/ 1719 h 3801"/>
                <a:gd name="T4" fmla="*/ 12258 w 13937"/>
                <a:gd name="T5" fmla="*/ 1475 h 3801"/>
                <a:gd name="T6" fmla="*/ 12258 w 13937"/>
                <a:gd name="T7" fmla="*/ 2049 h 3801"/>
                <a:gd name="T8" fmla="*/ 11849 w 13937"/>
                <a:gd name="T9" fmla="*/ 2229 h 3801"/>
                <a:gd name="T10" fmla="*/ 11997 w 13937"/>
                <a:gd name="T11" fmla="*/ 3076 h 3801"/>
                <a:gd name="T12" fmla="*/ 11289 w 13937"/>
                <a:gd name="T13" fmla="*/ 2545 h 3801"/>
                <a:gd name="T14" fmla="*/ 10842 w 13937"/>
                <a:gd name="T15" fmla="*/ 2802 h 3801"/>
                <a:gd name="T16" fmla="*/ 11103 w 13937"/>
                <a:gd name="T17" fmla="*/ 3250 h 3801"/>
                <a:gd name="T18" fmla="*/ 10730 w 13937"/>
                <a:gd name="T19" fmla="*/ 3511 h 3801"/>
                <a:gd name="T20" fmla="*/ 10581 w 13937"/>
                <a:gd name="T21" fmla="*/ 3133 h 3801"/>
                <a:gd name="T22" fmla="*/ 9985 w 13937"/>
                <a:gd name="T23" fmla="*/ 2929 h 3801"/>
                <a:gd name="T24" fmla="*/ 9687 w 13937"/>
                <a:gd name="T25" fmla="*/ 2049 h 3801"/>
                <a:gd name="T26" fmla="*/ 9687 w 13937"/>
                <a:gd name="T27" fmla="*/ 895 h 3801"/>
                <a:gd name="T28" fmla="*/ 9687 w 13937"/>
                <a:gd name="T29" fmla="*/ 702 h 3801"/>
                <a:gd name="T30" fmla="*/ 9687 w 13937"/>
                <a:gd name="T31" fmla="*/ 321 h 3801"/>
                <a:gd name="T32" fmla="*/ 9091 w 13937"/>
                <a:gd name="T33" fmla="*/ 0 h 3801"/>
                <a:gd name="T34" fmla="*/ 7675 w 13937"/>
                <a:gd name="T35" fmla="*/ 470 h 3801"/>
                <a:gd name="T36" fmla="*/ 6185 w 13937"/>
                <a:gd name="T37" fmla="*/ 1248 h 3801"/>
                <a:gd name="T38" fmla="*/ 5514 w 13937"/>
                <a:gd name="T39" fmla="*/ 2049 h 3801"/>
                <a:gd name="T40" fmla="*/ 5436 w 13937"/>
                <a:gd name="T41" fmla="*/ 2009 h 3801"/>
                <a:gd name="T42" fmla="*/ 5813 w 13937"/>
                <a:gd name="T43" fmla="*/ 2802 h 3801"/>
                <a:gd name="T44" fmla="*/ 6856 w 13937"/>
                <a:gd name="T45" fmla="*/ 3133 h 3801"/>
                <a:gd name="T46" fmla="*/ 5365 w 13937"/>
                <a:gd name="T47" fmla="*/ 2929 h 3801"/>
                <a:gd name="T48" fmla="*/ 4545 w 13937"/>
                <a:gd name="T49" fmla="*/ 2441 h 3801"/>
                <a:gd name="T50" fmla="*/ 4045 w 13937"/>
                <a:gd name="T51" fmla="*/ 1287 h 3801"/>
                <a:gd name="T52" fmla="*/ 3763 w 13937"/>
                <a:gd name="T53" fmla="*/ 1141 h 3801"/>
                <a:gd name="T54" fmla="*/ 2198 w 13937"/>
                <a:gd name="T55" fmla="*/ 1871 h 3801"/>
                <a:gd name="T56" fmla="*/ 1341 w 13937"/>
                <a:gd name="T57" fmla="*/ 3133 h 3801"/>
                <a:gd name="T58" fmla="*/ 0 w 13937"/>
                <a:gd name="T59" fmla="*/ 3763 h 3801"/>
                <a:gd name="T60" fmla="*/ 3818 w 13937"/>
                <a:gd name="T61" fmla="*/ 3795 h 3801"/>
                <a:gd name="T62" fmla="*/ 3166 w 13937"/>
                <a:gd name="T63" fmla="*/ 2802 h 3801"/>
                <a:gd name="T64" fmla="*/ 4651 w 13937"/>
                <a:gd name="T65" fmla="*/ 3801 h 3801"/>
                <a:gd name="T66" fmla="*/ 13937 w 13937"/>
                <a:gd name="T67" fmla="*/ 3764 h 3801"/>
                <a:gd name="T68" fmla="*/ 13301 w 13937"/>
                <a:gd name="T69" fmla="*/ 2802 h 3801"/>
                <a:gd name="T70" fmla="*/ 8532 w 13937"/>
                <a:gd name="T71" fmla="*/ 2223 h 3801"/>
                <a:gd name="T72" fmla="*/ 7862 w 13937"/>
                <a:gd name="T73" fmla="*/ 3133 h 3801"/>
                <a:gd name="T74" fmla="*/ 8048 w 13937"/>
                <a:gd name="T75" fmla="*/ 1861 h 3801"/>
                <a:gd name="T76" fmla="*/ 9016 w 13937"/>
                <a:gd name="T77" fmla="*/ 588 h 3801"/>
                <a:gd name="T78" fmla="*/ 8830 w 13937"/>
                <a:gd name="T79" fmla="*/ 1433 h 3801"/>
                <a:gd name="T80" fmla="*/ 9202 w 13937"/>
                <a:gd name="T81" fmla="*/ 2545 h 3801"/>
                <a:gd name="T82" fmla="*/ 8532 w 13937"/>
                <a:gd name="T83" fmla="*/ 2223 h 3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937" h="3801">
                  <a:moveTo>
                    <a:pt x="13301" y="2802"/>
                  </a:moveTo>
                  <a:lnTo>
                    <a:pt x="13152" y="1719"/>
                  </a:lnTo>
                  <a:lnTo>
                    <a:pt x="12258" y="1475"/>
                  </a:lnTo>
                  <a:lnTo>
                    <a:pt x="12258" y="2049"/>
                  </a:lnTo>
                  <a:lnTo>
                    <a:pt x="11849" y="2229"/>
                  </a:lnTo>
                  <a:lnTo>
                    <a:pt x="11997" y="3076"/>
                  </a:lnTo>
                  <a:lnTo>
                    <a:pt x="11289" y="2545"/>
                  </a:lnTo>
                  <a:lnTo>
                    <a:pt x="10842" y="2802"/>
                  </a:lnTo>
                  <a:lnTo>
                    <a:pt x="11103" y="3250"/>
                  </a:lnTo>
                  <a:lnTo>
                    <a:pt x="10730" y="3511"/>
                  </a:lnTo>
                  <a:lnTo>
                    <a:pt x="10581" y="3133"/>
                  </a:lnTo>
                  <a:lnTo>
                    <a:pt x="9985" y="2929"/>
                  </a:lnTo>
                  <a:lnTo>
                    <a:pt x="9687" y="2049"/>
                  </a:lnTo>
                  <a:lnTo>
                    <a:pt x="9687" y="895"/>
                  </a:lnTo>
                  <a:lnTo>
                    <a:pt x="9687" y="702"/>
                  </a:lnTo>
                  <a:lnTo>
                    <a:pt x="9687" y="321"/>
                  </a:lnTo>
                  <a:lnTo>
                    <a:pt x="9091" y="0"/>
                  </a:lnTo>
                  <a:lnTo>
                    <a:pt x="7675" y="470"/>
                  </a:lnTo>
                  <a:lnTo>
                    <a:pt x="6185" y="1248"/>
                  </a:lnTo>
                  <a:lnTo>
                    <a:pt x="5514" y="2049"/>
                  </a:lnTo>
                  <a:lnTo>
                    <a:pt x="5436" y="2009"/>
                  </a:lnTo>
                  <a:lnTo>
                    <a:pt x="5813" y="2802"/>
                  </a:lnTo>
                  <a:lnTo>
                    <a:pt x="6856" y="3133"/>
                  </a:lnTo>
                  <a:lnTo>
                    <a:pt x="5365" y="2929"/>
                  </a:lnTo>
                  <a:lnTo>
                    <a:pt x="4545" y="2441"/>
                  </a:lnTo>
                  <a:lnTo>
                    <a:pt x="4045" y="1287"/>
                  </a:lnTo>
                  <a:lnTo>
                    <a:pt x="3763" y="1141"/>
                  </a:lnTo>
                  <a:lnTo>
                    <a:pt x="2198" y="1871"/>
                  </a:lnTo>
                  <a:lnTo>
                    <a:pt x="1341" y="3133"/>
                  </a:lnTo>
                  <a:lnTo>
                    <a:pt x="0" y="3763"/>
                  </a:lnTo>
                  <a:lnTo>
                    <a:pt x="3818" y="3795"/>
                  </a:lnTo>
                  <a:lnTo>
                    <a:pt x="3166" y="2802"/>
                  </a:lnTo>
                  <a:lnTo>
                    <a:pt x="4651" y="3801"/>
                  </a:lnTo>
                  <a:lnTo>
                    <a:pt x="13937" y="3764"/>
                  </a:lnTo>
                  <a:lnTo>
                    <a:pt x="13301" y="2802"/>
                  </a:lnTo>
                  <a:close/>
                  <a:moveTo>
                    <a:pt x="8532" y="2223"/>
                  </a:moveTo>
                  <a:lnTo>
                    <a:pt x="7862" y="3133"/>
                  </a:lnTo>
                  <a:lnTo>
                    <a:pt x="8048" y="1861"/>
                  </a:lnTo>
                  <a:lnTo>
                    <a:pt x="9016" y="588"/>
                  </a:lnTo>
                  <a:lnTo>
                    <a:pt x="8830" y="1433"/>
                  </a:lnTo>
                  <a:lnTo>
                    <a:pt x="9202" y="2545"/>
                  </a:lnTo>
                  <a:lnTo>
                    <a:pt x="8532" y="222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8"/>
            <p:cNvSpPr>
              <a:spLocks/>
            </p:cNvSpPr>
            <p:nvPr/>
          </p:nvSpPr>
          <p:spPr bwMode="auto">
            <a:xfrm>
              <a:off x="2413614" y="2205693"/>
              <a:ext cx="765569" cy="503836"/>
            </a:xfrm>
            <a:custGeom>
              <a:avLst/>
              <a:gdLst>
                <a:gd name="T0" fmla="*/ 1320 w 2811"/>
                <a:gd name="T1" fmla="*/ 1642 h 1846"/>
                <a:gd name="T2" fmla="*/ 2811 w 2811"/>
                <a:gd name="T3" fmla="*/ 1846 h 1846"/>
                <a:gd name="T4" fmla="*/ 1768 w 2811"/>
                <a:gd name="T5" fmla="*/ 1515 h 1846"/>
                <a:gd name="T6" fmla="*/ 1391 w 2811"/>
                <a:gd name="T7" fmla="*/ 722 h 1846"/>
                <a:gd name="T8" fmla="*/ 0 w 2811"/>
                <a:gd name="T9" fmla="*/ 0 h 1846"/>
                <a:gd name="T10" fmla="*/ 500 w 2811"/>
                <a:gd name="T11" fmla="*/ 1154 h 1846"/>
                <a:gd name="T12" fmla="*/ 1320 w 2811"/>
                <a:gd name="T13" fmla="*/ 1642 h 1846"/>
              </a:gdLst>
              <a:ahLst/>
              <a:cxnLst>
                <a:cxn ang="0">
                  <a:pos x="T0" y="T1"/>
                </a:cxn>
                <a:cxn ang="0">
                  <a:pos x="T2" y="T3"/>
                </a:cxn>
                <a:cxn ang="0">
                  <a:pos x="T4" y="T5"/>
                </a:cxn>
                <a:cxn ang="0">
                  <a:pos x="T6" y="T7"/>
                </a:cxn>
                <a:cxn ang="0">
                  <a:pos x="T8" y="T9"/>
                </a:cxn>
                <a:cxn ang="0">
                  <a:pos x="T10" y="T11"/>
                </a:cxn>
                <a:cxn ang="0">
                  <a:pos x="T12" y="T13"/>
                </a:cxn>
              </a:cxnLst>
              <a:rect l="0" t="0" r="r" b="b"/>
              <a:pathLst>
                <a:path w="2811" h="1846">
                  <a:moveTo>
                    <a:pt x="1320" y="1642"/>
                  </a:moveTo>
                  <a:lnTo>
                    <a:pt x="2811" y="1846"/>
                  </a:lnTo>
                  <a:lnTo>
                    <a:pt x="1768" y="1515"/>
                  </a:lnTo>
                  <a:lnTo>
                    <a:pt x="1391" y="722"/>
                  </a:lnTo>
                  <a:lnTo>
                    <a:pt x="0" y="0"/>
                  </a:lnTo>
                  <a:lnTo>
                    <a:pt x="500" y="1154"/>
                  </a:lnTo>
                  <a:lnTo>
                    <a:pt x="1320" y="1642"/>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9"/>
            <p:cNvSpPr>
              <a:spLocks/>
            </p:cNvSpPr>
            <p:nvPr/>
          </p:nvSpPr>
          <p:spPr bwMode="auto">
            <a:xfrm>
              <a:off x="2173146" y="2617923"/>
              <a:ext cx="405686" cy="273184"/>
            </a:xfrm>
            <a:custGeom>
              <a:avLst/>
              <a:gdLst>
                <a:gd name="T0" fmla="*/ 652 w 1485"/>
                <a:gd name="T1" fmla="*/ 993 h 999"/>
                <a:gd name="T2" fmla="*/ 1485 w 1485"/>
                <a:gd name="T3" fmla="*/ 999 h 999"/>
                <a:gd name="T4" fmla="*/ 0 w 1485"/>
                <a:gd name="T5" fmla="*/ 0 h 999"/>
                <a:gd name="T6" fmla="*/ 652 w 1485"/>
                <a:gd name="T7" fmla="*/ 993 h 999"/>
              </a:gdLst>
              <a:ahLst/>
              <a:cxnLst>
                <a:cxn ang="0">
                  <a:pos x="T0" y="T1"/>
                </a:cxn>
                <a:cxn ang="0">
                  <a:pos x="T2" y="T3"/>
                </a:cxn>
                <a:cxn ang="0">
                  <a:pos x="T4" y="T5"/>
                </a:cxn>
                <a:cxn ang="0">
                  <a:pos x="T6" y="T7"/>
                </a:cxn>
              </a:cxnLst>
              <a:rect l="0" t="0" r="r" b="b"/>
              <a:pathLst>
                <a:path w="1485" h="999">
                  <a:moveTo>
                    <a:pt x="652" y="993"/>
                  </a:moveTo>
                  <a:lnTo>
                    <a:pt x="1485" y="999"/>
                  </a:lnTo>
                  <a:lnTo>
                    <a:pt x="0" y="0"/>
                  </a:lnTo>
                  <a:lnTo>
                    <a:pt x="652" y="993"/>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10"/>
            <p:cNvSpPr>
              <a:spLocks/>
            </p:cNvSpPr>
            <p:nvPr/>
          </p:nvSpPr>
          <p:spPr bwMode="auto">
            <a:xfrm>
              <a:off x="3454003" y="2014301"/>
              <a:ext cx="364791" cy="695229"/>
            </a:xfrm>
            <a:custGeom>
              <a:avLst/>
              <a:gdLst>
                <a:gd name="T0" fmla="*/ 1154 w 1340"/>
                <a:gd name="T1" fmla="*/ 0 h 2545"/>
                <a:gd name="T2" fmla="*/ 186 w 1340"/>
                <a:gd name="T3" fmla="*/ 1273 h 2545"/>
                <a:gd name="T4" fmla="*/ 0 w 1340"/>
                <a:gd name="T5" fmla="*/ 2545 h 2545"/>
                <a:gd name="T6" fmla="*/ 670 w 1340"/>
                <a:gd name="T7" fmla="*/ 1635 h 2545"/>
                <a:gd name="T8" fmla="*/ 1340 w 1340"/>
                <a:gd name="T9" fmla="*/ 1957 h 2545"/>
                <a:gd name="T10" fmla="*/ 968 w 1340"/>
                <a:gd name="T11" fmla="*/ 845 h 2545"/>
                <a:gd name="T12" fmla="*/ 1154 w 1340"/>
                <a:gd name="T13" fmla="*/ 0 h 2545"/>
              </a:gdLst>
              <a:ahLst/>
              <a:cxnLst>
                <a:cxn ang="0">
                  <a:pos x="T0" y="T1"/>
                </a:cxn>
                <a:cxn ang="0">
                  <a:pos x="T2" y="T3"/>
                </a:cxn>
                <a:cxn ang="0">
                  <a:pos x="T4" y="T5"/>
                </a:cxn>
                <a:cxn ang="0">
                  <a:pos x="T6" y="T7"/>
                </a:cxn>
                <a:cxn ang="0">
                  <a:pos x="T8" y="T9"/>
                </a:cxn>
                <a:cxn ang="0">
                  <a:pos x="T10" y="T11"/>
                </a:cxn>
                <a:cxn ang="0">
                  <a:pos x="T12" y="T13"/>
                </a:cxn>
              </a:cxnLst>
              <a:rect l="0" t="0" r="r" b="b"/>
              <a:pathLst>
                <a:path w="1340" h="2545">
                  <a:moveTo>
                    <a:pt x="1154" y="0"/>
                  </a:moveTo>
                  <a:lnTo>
                    <a:pt x="186" y="1273"/>
                  </a:lnTo>
                  <a:lnTo>
                    <a:pt x="0" y="2545"/>
                  </a:lnTo>
                  <a:lnTo>
                    <a:pt x="670" y="1635"/>
                  </a:lnTo>
                  <a:lnTo>
                    <a:pt x="1340" y="1957"/>
                  </a:lnTo>
                  <a:lnTo>
                    <a:pt x="968" y="845"/>
                  </a:lnTo>
                  <a:lnTo>
                    <a:pt x="1154" y="0"/>
                  </a:ln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11"/>
            <p:cNvSpPr>
              <a:spLocks/>
            </p:cNvSpPr>
            <p:nvPr/>
          </p:nvSpPr>
          <p:spPr bwMode="auto">
            <a:xfrm>
              <a:off x="3951296" y="2099364"/>
              <a:ext cx="629796" cy="713223"/>
            </a:xfrm>
            <a:custGeom>
              <a:avLst/>
              <a:gdLst>
                <a:gd name="T0" fmla="*/ 0 w 2310"/>
                <a:gd name="T1" fmla="*/ 0 h 2616"/>
                <a:gd name="T2" fmla="*/ 0 w 2310"/>
                <a:gd name="T3" fmla="*/ 1154 h 2616"/>
                <a:gd name="T4" fmla="*/ 298 w 2310"/>
                <a:gd name="T5" fmla="*/ 2034 h 2616"/>
                <a:gd name="T6" fmla="*/ 894 w 2310"/>
                <a:gd name="T7" fmla="*/ 2238 h 2616"/>
                <a:gd name="T8" fmla="*/ 1043 w 2310"/>
                <a:gd name="T9" fmla="*/ 2616 h 2616"/>
                <a:gd name="T10" fmla="*/ 1416 w 2310"/>
                <a:gd name="T11" fmla="*/ 2355 h 2616"/>
                <a:gd name="T12" fmla="*/ 1155 w 2310"/>
                <a:gd name="T13" fmla="*/ 1907 h 2616"/>
                <a:gd name="T14" fmla="*/ 1602 w 2310"/>
                <a:gd name="T15" fmla="*/ 1650 h 2616"/>
                <a:gd name="T16" fmla="*/ 2310 w 2310"/>
                <a:gd name="T17" fmla="*/ 2181 h 2616"/>
                <a:gd name="T18" fmla="*/ 2162 w 2310"/>
                <a:gd name="T19" fmla="*/ 1334 h 2616"/>
                <a:gd name="T20" fmla="*/ 2124 w 2310"/>
                <a:gd name="T21" fmla="*/ 1350 h 2616"/>
                <a:gd name="T22" fmla="*/ 0 w 2310"/>
                <a:gd name="T23" fmla="*/ 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0" h="2616">
                  <a:moveTo>
                    <a:pt x="0" y="0"/>
                  </a:moveTo>
                  <a:lnTo>
                    <a:pt x="0" y="1154"/>
                  </a:lnTo>
                  <a:lnTo>
                    <a:pt x="298" y="2034"/>
                  </a:lnTo>
                  <a:lnTo>
                    <a:pt x="894" y="2238"/>
                  </a:lnTo>
                  <a:lnTo>
                    <a:pt x="1043" y="2616"/>
                  </a:lnTo>
                  <a:lnTo>
                    <a:pt x="1416" y="2355"/>
                  </a:lnTo>
                  <a:lnTo>
                    <a:pt x="1155" y="1907"/>
                  </a:lnTo>
                  <a:lnTo>
                    <a:pt x="1602" y="1650"/>
                  </a:lnTo>
                  <a:lnTo>
                    <a:pt x="2310" y="2181"/>
                  </a:lnTo>
                  <a:lnTo>
                    <a:pt x="2162" y="1334"/>
                  </a:lnTo>
                  <a:lnTo>
                    <a:pt x="2124" y="1350"/>
                  </a:lnTo>
                  <a:lnTo>
                    <a:pt x="0" y="0"/>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12"/>
            <p:cNvSpPr>
              <a:spLocks/>
            </p:cNvSpPr>
            <p:nvPr/>
          </p:nvSpPr>
          <p:spPr bwMode="auto">
            <a:xfrm>
              <a:off x="4896807" y="2323473"/>
              <a:ext cx="345161" cy="557819"/>
            </a:xfrm>
            <a:custGeom>
              <a:avLst/>
              <a:gdLst>
                <a:gd name="T0" fmla="*/ 785 w 1267"/>
                <a:gd name="T1" fmla="*/ 2045 h 2049"/>
                <a:gd name="T2" fmla="*/ 1267 w 1267"/>
                <a:gd name="T3" fmla="*/ 2049 h 2049"/>
                <a:gd name="T4" fmla="*/ 634 w 1267"/>
                <a:gd name="T5" fmla="*/ 1083 h 2049"/>
                <a:gd name="T6" fmla="*/ 634 w 1267"/>
                <a:gd name="T7" fmla="*/ 612 h 2049"/>
                <a:gd name="T8" fmla="*/ 0 w 1267"/>
                <a:gd name="T9" fmla="*/ 0 h 2049"/>
                <a:gd name="T10" fmla="*/ 149 w 1267"/>
                <a:gd name="T11" fmla="*/ 1083 h 2049"/>
                <a:gd name="T12" fmla="*/ 785 w 1267"/>
                <a:gd name="T13" fmla="*/ 2045 h 2049"/>
              </a:gdLst>
              <a:ahLst/>
              <a:cxnLst>
                <a:cxn ang="0">
                  <a:pos x="T0" y="T1"/>
                </a:cxn>
                <a:cxn ang="0">
                  <a:pos x="T2" y="T3"/>
                </a:cxn>
                <a:cxn ang="0">
                  <a:pos x="T4" y="T5"/>
                </a:cxn>
                <a:cxn ang="0">
                  <a:pos x="T6" y="T7"/>
                </a:cxn>
                <a:cxn ang="0">
                  <a:pos x="T8" y="T9"/>
                </a:cxn>
                <a:cxn ang="0">
                  <a:pos x="T10" y="T11"/>
                </a:cxn>
                <a:cxn ang="0">
                  <a:pos x="T12" y="T13"/>
                </a:cxn>
              </a:cxnLst>
              <a:rect l="0" t="0" r="r" b="b"/>
              <a:pathLst>
                <a:path w="1267" h="2049">
                  <a:moveTo>
                    <a:pt x="785" y="2045"/>
                  </a:moveTo>
                  <a:lnTo>
                    <a:pt x="1267" y="2049"/>
                  </a:lnTo>
                  <a:lnTo>
                    <a:pt x="634" y="1083"/>
                  </a:lnTo>
                  <a:lnTo>
                    <a:pt x="634" y="612"/>
                  </a:lnTo>
                  <a:lnTo>
                    <a:pt x="0" y="0"/>
                  </a:lnTo>
                  <a:lnTo>
                    <a:pt x="149" y="1083"/>
                  </a:lnTo>
                  <a:lnTo>
                    <a:pt x="785" y="2045"/>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41" name="Rectangle 40"/>
          <p:cNvSpPr/>
          <p:nvPr/>
        </p:nvSpPr>
        <p:spPr>
          <a:xfrm>
            <a:off x="474577" y="2731361"/>
            <a:ext cx="7796820" cy="4205289"/>
          </a:xfrm>
          <a:prstGeom prst="rect">
            <a:avLst/>
          </a:prstGeom>
          <a:gradFill flip="none" rotWithShape="1">
            <a:gsLst>
              <a:gs pos="75000">
                <a:srgbClr val="3486BE"/>
              </a:gs>
              <a:gs pos="0">
                <a:schemeClr val="bg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fr-FR">
              <a:solidFill>
                <a:schemeClr val="tx1"/>
              </a:solidFill>
            </a:endParaRPr>
          </a:p>
        </p:txBody>
      </p:sp>
      <p:grpSp>
        <p:nvGrpSpPr>
          <p:cNvPr id="39" name="Groupe 38"/>
          <p:cNvGrpSpPr/>
          <p:nvPr/>
        </p:nvGrpSpPr>
        <p:grpSpPr>
          <a:xfrm>
            <a:off x="2109192" y="2698121"/>
            <a:ext cx="5356501" cy="4345071"/>
            <a:chOff x="1306156" y="2881292"/>
            <a:chExt cx="3932539" cy="3494136"/>
          </a:xfrm>
        </p:grpSpPr>
        <p:sp>
          <p:nvSpPr>
            <p:cNvPr id="17" name="Freeform 13"/>
            <p:cNvSpPr>
              <a:spLocks noEditPoints="1"/>
            </p:cNvSpPr>
            <p:nvPr/>
          </p:nvSpPr>
          <p:spPr bwMode="auto">
            <a:xfrm>
              <a:off x="1306156" y="2881292"/>
              <a:ext cx="3932539" cy="3494136"/>
            </a:xfrm>
            <a:custGeom>
              <a:avLst/>
              <a:gdLst>
                <a:gd name="T0" fmla="*/ 12550 w 14420"/>
                <a:gd name="T1" fmla="*/ 0 h 12810"/>
                <a:gd name="T2" fmla="*/ 12010 w 14420"/>
                <a:gd name="T3" fmla="*/ 826 h 12810"/>
                <a:gd name="T4" fmla="*/ 11275 w 14420"/>
                <a:gd name="T5" fmla="*/ 1971 h 12810"/>
                <a:gd name="T6" fmla="*/ 10859 w 14420"/>
                <a:gd name="T7" fmla="*/ 2649 h 12810"/>
                <a:gd name="T8" fmla="*/ 10390 w 14420"/>
                <a:gd name="T9" fmla="*/ 3426 h 12810"/>
                <a:gd name="T10" fmla="*/ 9323 w 14420"/>
                <a:gd name="T11" fmla="*/ 5160 h 12810"/>
                <a:gd name="T12" fmla="*/ 9410 w 14420"/>
                <a:gd name="T13" fmla="*/ 4985 h 12810"/>
                <a:gd name="T14" fmla="*/ 9593 w 14420"/>
                <a:gd name="T15" fmla="*/ 4561 h 12810"/>
                <a:gd name="T16" fmla="*/ 9783 w 14420"/>
                <a:gd name="T17" fmla="*/ 4063 h 12810"/>
                <a:gd name="T18" fmla="*/ 10059 w 14420"/>
                <a:gd name="T19" fmla="*/ 3264 h 12810"/>
                <a:gd name="T20" fmla="*/ 10437 w 14420"/>
                <a:gd name="T21" fmla="*/ 2111 h 12810"/>
                <a:gd name="T22" fmla="*/ 10554 w 14420"/>
                <a:gd name="T23" fmla="*/ 1775 h 12810"/>
                <a:gd name="T24" fmla="*/ 10605 w 14420"/>
                <a:gd name="T25" fmla="*/ 1661 h 12810"/>
                <a:gd name="T26" fmla="*/ 10717 w 14420"/>
                <a:gd name="T27" fmla="*/ 1458 h 12810"/>
                <a:gd name="T28" fmla="*/ 11036 w 14420"/>
                <a:gd name="T29" fmla="*/ 941 h 12810"/>
                <a:gd name="T30" fmla="*/ 11429 w 14420"/>
                <a:gd name="T31" fmla="*/ 338 h 12810"/>
                <a:gd name="T32" fmla="*/ 11571 w 14420"/>
                <a:gd name="T33" fmla="*/ 129 h 12810"/>
                <a:gd name="T34" fmla="*/ 11625 w 14420"/>
                <a:gd name="T35" fmla="*/ 93 h 12810"/>
                <a:gd name="T36" fmla="*/ 11739 w 14420"/>
                <a:gd name="T37" fmla="*/ 49 h 12810"/>
                <a:gd name="T38" fmla="*/ 6196 w 14420"/>
                <a:gd name="T39" fmla="*/ 0 h 12810"/>
                <a:gd name="T40" fmla="*/ 5913 w 14420"/>
                <a:gd name="T41" fmla="*/ 2045 h 12810"/>
                <a:gd name="T42" fmla="*/ 5731 w 14420"/>
                <a:gd name="T43" fmla="*/ 2327 h 12810"/>
                <a:gd name="T44" fmla="*/ 5622 w 14420"/>
                <a:gd name="T45" fmla="*/ 2521 h 12810"/>
                <a:gd name="T46" fmla="*/ 5588 w 14420"/>
                <a:gd name="T47" fmla="*/ 2594 h 12810"/>
                <a:gd name="T48" fmla="*/ 5547 w 14420"/>
                <a:gd name="T49" fmla="*/ 2774 h 12810"/>
                <a:gd name="T50" fmla="*/ 5497 w 14420"/>
                <a:gd name="T51" fmla="*/ 3120 h 12810"/>
                <a:gd name="T52" fmla="*/ 5428 w 14420"/>
                <a:gd name="T53" fmla="*/ 3786 h 12810"/>
                <a:gd name="T54" fmla="*/ 5373 w 14420"/>
                <a:gd name="T55" fmla="*/ 4492 h 12810"/>
                <a:gd name="T56" fmla="*/ 5248 w 14420"/>
                <a:gd name="T57" fmla="*/ 3628 h 12810"/>
                <a:gd name="T58" fmla="*/ 5169 w 14420"/>
                <a:gd name="T59" fmla="*/ 3136 h 12810"/>
                <a:gd name="T60" fmla="*/ 5151 w 14420"/>
                <a:gd name="T61" fmla="*/ 3038 h 12810"/>
                <a:gd name="T62" fmla="*/ 5148 w 14420"/>
                <a:gd name="T63" fmla="*/ 2939 h 12810"/>
                <a:gd name="T64" fmla="*/ 5178 w 14420"/>
                <a:gd name="T65" fmla="*/ 2655 h 12810"/>
                <a:gd name="T66" fmla="*/ 5194 w 14420"/>
                <a:gd name="T67" fmla="*/ 2461 h 12810"/>
                <a:gd name="T68" fmla="*/ 5190 w 14420"/>
                <a:gd name="T69" fmla="*/ 2364 h 12810"/>
                <a:gd name="T70" fmla="*/ 5168 w 14420"/>
                <a:gd name="T71" fmla="*/ 2282 h 12810"/>
                <a:gd name="T72" fmla="*/ 5136 w 14420"/>
                <a:gd name="T73" fmla="*/ 2219 h 12810"/>
                <a:gd name="T74" fmla="*/ 5037 w 14420"/>
                <a:gd name="T75" fmla="*/ 1957 h 12810"/>
                <a:gd name="T76" fmla="*/ 4869 w 14420"/>
                <a:gd name="T77" fmla="*/ 1450 h 12810"/>
                <a:gd name="T78" fmla="*/ 4602 w 14420"/>
                <a:gd name="T79" fmla="*/ 0 h 12810"/>
                <a:gd name="T80" fmla="*/ 1930 w 14420"/>
                <a:gd name="T81" fmla="*/ 3025 h 12810"/>
                <a:gd name="T82" fmla="*/ 1812 w 14420"/>
                <a:gd name="T83" fmla="*/ 1925 h 12810"/>
                <a:gd name="T84" fmla="*/ 1809 w 14420"/>
                <a:gd name="T85" fmla="*/ 1474 h 12810"/>
                <a:gd name="T86" fmla="*/ 1792 w 14420"/>
                <a:gd name="T87" fmla="*/ 1376 h 12810"/>
                <a:gd name="T88" fmla="*/ 1749 w 14420"/>
                <a:gd name="T89" fmla="*/ 1234 h 12810"/>
                <a:gd name="T90" fmla="*/ 2298 w 14420"/>
                <a:gd name="T91" fmla="*/ 3454 h 12810"/>
                <a:gd name="T92" fmla="*/ 2420 w 14420"/>
                <a:gd name="T93" fmla="*/ 4268 h 12810"/>
                <a:gd name="T94" fmla="*/ 2541 w 14420"/>
                <a:gd name="T95" fmla="*/ 5135 h 12810"/>
                <a:gd name="T96" fmla="*/ 2669 w 14420"/>
                <a:gd name="T97" fmla="*/ 4897 h 12810"/>
                <a:gd name="T98" fmla="*/ 2727 w 14420"/>
                <a:gd name="T99" fmla="*/ 4761 h 12810"/>
                <a:gd name="T100" fmla="*/ 4102 w 14420"/>
                <a:gd name="T101" fmla="*/ 6719 h 12810"/>
                <a:gd name="T102" fmla="*/ 9056 w 14420"/>
                <a:gd name="T103" fmla="*/ 8056 h 12810"/>
                <a:gd name="T104" fmla="*/ 9588 w 14420"/>
                <a:gd name="T105" fmla="*/ 5738 h 12810"/>
                <a:gd name="T106" fmla="*/ 201 w 14420"/>
                <a:gd name="T107" fmla="*/ 63 h 12810"/>
                <a:gd name="T108" fmla="*/ 3750 w 14420"/>
                <a:gd name="T109" fmla="*/ 5952 h 12810"/>
                <a:gd name="T110" fmla="*/ 4027 w 14420"/>
                <a:gd name="T111" fmla="*/ 5448 h 12810"/>
                <a:gd name="T112" fmla="*/ 6228 w 14420"/>
                <a:gd name="T113" fmla="*/ 11741 h 12810"/>
                <a:gd name="T114" fmla="*/ 6832 w 14420"/>
                <a:gd name="T115" fmla="*/ 7273 h 12810"/>
                <a:gd name="T116" fmla="*/ 7638 w 14420"/>
                <a:gd name="T117" fmla="*/ 2479 h 12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20" h="12810">
                  <a:moveTo>
                    <a:pt x="13965" y="0"/>
                  </a:moveTo>
                  <a:lnTo>
                    <a:pt x="12141" y="1950"/>
                  </a:lnTo>
                  <a:lnTo>
                    <a:pt x="13285" y="0"/>
                  </a:lnTo>
                  <a:lnTo>
                    <a:pt x="12550" y="0"/>
                  </a:lnTo>
                  <a:lnTo>
                    <a:pt x="12550" y="0"/>
                  </a:lnTo>
                  <a:lnTo>
                    <a:pt x="12414" y="207"/>
                  </a:lnTo>
                  <a:lnTo>
                    <a:pt x="12229" y="489"/>
                  </a:lnTo>
                  <a:lnTo>
                    <a:pt x="12010" y="826"/>
                  </a:lnTo>
                  <a:lnTo>
                    <a:pt x="11768" y="1199"/>
                  </a:lnTo>
                  <a:lnTo>
                    <a:pt x="11519" y="1586"/>
                  </a:lnTo>
                  <a:lnTo>
                    <a:pt x="11396" y="1781"/>
                  </a:lnTo>
                  <a:lnTo>
                    <a:pt x="11275" y="1971"/>
                  </a:lnTo>
                  <a:lnTo>
                    <a:pt x="11159" y="2156"/>
                  </a:lnTo>
                  <a:lnTo>
                    <a:pt x="11050" y="2332"/>
                  </a:lnTo>
                  <a:lnTo>
                    <a:pt x="10949" y="2497"/>
                  </a:lnTo>
                  <a:lnTo>
                    <a:pt x="10859" y="2649"/>
                  </a:lnTo>
                  <a:lnTo>
                    <a:pt x="10859" y="2649"/>
                  </a:lnTo>
                  <a:lnTo>
                    <a:pt x="10752" y="2828"/>
                  </a:lnTo>
                  <a:lnTo>
                    <a:pt x="10638" y="3019"/>
                  </a:lnTo>
                  <a:lnTo>
                    <a:pt x="10390" y="3426"/>
                  </a:lnTo>
                  <a:lnTo>
                    <a:pt x="10135" y="3844"/>
                  </a:lnTo>
                  <a:lnTo>
                    <a:pt x="9888" y="4246"/>
                  </a:lnTo>
                  <a:lnTo>
                    <a:pt x="9487" y="4895"/>
                  </a:lnTo>
                  <a:lnTo>
                    <a:pt x="9323" y="5160"/>
                  </a:lnTo>
                  <a:lnTo>
                    <a:pt x="9323" y="5160"/>
                  </a:lnTo>
                  <a:lnTo>
                    <a:pt x="9345" y="5119"/>
                  </a:lnTo>
                  <a:lnTo>
                    <a:pt x="9367" y="5077"/>
                  </a:lnTo>
                  <a:lnTo>
                    <a:pt x="9410" y="4985"/>
                  </a:lnTo>
                  <a:lnTo>
                    <a:pt x="9455" y="4888"/>
                  </a:lnTo>
                  <a:lnTo>
                    <a:pt x="9501" y="4785"/>
                  </a:lnTo>
                  <a:lnTo>
                    <a:pt x="9547" y="4675"/>
                  </a:lnTo>
                  <a:lnTo>
                    <a:pt x="9593" y="4561"/>
                  </a:lnTo>
                  <a:lnTo>
                    <a:pt x="9640" y="4442"/>
                  </a:lnTo>
                  <a:lnTo>
                    <a:pt x="9688" y="4319"/>
                  </a:lnTo>
                  <a:lnTo>
                    <a:pt x="9735" y="4193"/>
                  </a:lnTo>
                  <a:lnTo>
                    <a:pt x="9783" y="4063"/>
                  </a:lnTo>
                  <a:lnTo>
                    <a:pt x="9830" y="3931"/>
                  </a:lnTo>
                  <a:lnTo>
                    <a:pt x="9876" y="3798"/>
                  </a:lnTo>
                  <a:lnTo>
                    <a:pt x="9969" y="3530"/>
                  </a:lnTo>
                  <a:lnTo>
                    <a:pt x="10059" y="3264"/>
                  </a:lnTo>
                  <a:lnTo>
                    <a:pt x="10145" y="3003"/>
                  </a:lnTo>
                  <a:lnTo>
                    <a:pt x="10228" y="2752"/>
                  </a:lnTo>
                  <a:lnTo>
                    <a:pt x="10374" y="2302"/>
                  </a:lnTo>
                  <a:lnTo>
                    <a:pt x="10437" y="2111"/>
                  </a:lnTo>
                  <a:lnTo>
                    <a:pt x="10491" y="1950"/>
                  </a:lnTo>
                  <a:lnTo>
                    <a:pt x="10515" y="1883"/>
                  </a:lnTo>
                  <a:lnTo>
                    <a:pt x="10535" y="1824"/>
                  </a:lnTo>
                  <a:lnTo>
                    <a:pt x="10554" y="1775"/>
                  </a:lnTo>
                  <a:lnTo>
                    <a:pt x="10569" y="1737"/>
                  </a:lnTo>
                  <a:lnTo>
                    <a:pt x="10569" y="1737"/>
                  </a:lnTo>
                  <a:lnTo>
                    <a:pt x="10585" y="1701"/>
                  </a:lnTo>
                  <a:lnTo>
                    <a:pt x="10605" y="1661"/>
                  </a:lnTo>
                  <a:lnTo>
                    <a:pt x="10629" y="1616"/>
                  </a:lnTo>
                  <a:lnTo>
                    <a:pt x="10655" y="1567"/>
                  </a:lnTo>
                  <a:lnTo>
                    <a:pt x="10684" y="1515"/>
                  </a:lnTo>
                  <a:lnTo>
                    <a:pt x="10717" y="1458"/>
                  </a:lnTo>
                  <a:lnTo>
                    <a:pt x="10788" y="1338"/>
                  </a:lnTo>
                  <a:lnTo>
                    <a:pt x="10866" y="1210"/>
                  </a:lnTo>
                  <a:lnTo>
                    <a:pt x="10950" y="1076"/>
                  </a:lnTo>
                  <a:lnTo>
                    <a:pt x="11036" y="941"/>
                  </a:lnTo>
                  <a:lnTo>
                    <a:pt x="11122" y="806"/>
                  </a:lnTo>
                  <a:lnTo>
                    <a:pt x="11207" y="675"/>
                  </a:lnTo>
                  <a:lnTo>
                    <a:pt x="11289" y="552"/>
                  </a:lnTo>
                  <a:lnTo>
                    <a:pt x="11429" y="338"/>
                  </a:lnTo>
                  <a:lnTo>
                    <a:pt x="11526" y="192"/>
                  </a:lnTo>
                  <a:lnTo>
                    <a:pt x="11563" y="139"/>
                  </a:lnTo>
                  <a:lnTo>
                    <a:pt x="11563" y="139"/>
                  </a:lnTo>
                  <a:lnTo>
                    <a:pt x="11571" y="129"/>
                  </a:lnTo>
                  <a:lnTo>
                    <a:pt x="11581" y="121"/>
                  </a:lnTo>
                  <a:lnTo>
                    <a:pt x="11593" y="111"/>
                  </a:lnTo>
                  <a:lnTo>
                    <a:pt x="11608" y="102"/>
                  </a:lnTo>
                  <a:lnTo>
                    <a:pt x="11625" y="93"/>
                  </a:lnTo>
                  <a:lnTo>
                    <a:pt x="11644" y="85"/>
                  </a:lnTo>
                  <a:lnTo>
                    <a:pt x="11666" y="75"/>
                  </a:lnTo>
                  <a:lnTo>
                    <a:pt x="11688" y="66"/>
                  </a:lnTo>
                  <a:lnTo>
                    <a:pt x="11739" y="49"/>
                  </a:lnTo>
                  <a:lnTo>
                    <a:pt x="11795" y="32"/>
                  </a:lnTo>
                  <a:lnTo>
                    <a:pt x="11856" y="16"/>
                  </a:lnTo>
                  <a:lnTo>
                    <a:pt x="11920" y="0"/>
                  </a:lnTo>
                  <a:lnTo>
                    <a:pt x="6196" y="0"/>
                  </a:lnTo>
                  <a:lnTo>
                    <a:pt x="5952" y="944"/>
                  </a:lnTo>
                  <a:lnTo>
                    <a:pt x="5952" y="1988"/>
                  </a:lnTo>
                  <a:lnTo>
                    <a:pt x="5952" y="1988"/>
                  </a:lnTo>
                  <a:lnTo>
                    <a:pt x="5913" y="2045"/>
                  </a:lnTo>
                  <a:lnTo>
                    <a:pt x="5870" y="2108"/>
                  </a:lnTo>
                  <a:lnTo>
                    <a:pt x="5818" y="2188"/>
                  </a:lnTo>
                  <a:lnTo>
                    <a:pt x="5760" y="2279"/>
                  </a:lnTo>
                  <a:lnTo>
                    <a:pt x="5731" y="2327"/>
                  </a:lnTo>
                  <a:lnTo>
                    <a:pt x="5701" y="2376"/>
                  </a:lnTo>
                  <a:lnTo>
                    <a:pt x="5674" y="2425"/>
                  </a:lnTo>
                  <a:lnTo>
                    <a:pt x="5647" y="2474"/>
                  </a:lnTo>
                  <a:lnTo>
                    <a:pt x="5622" y="2521"/>
                  </a:lnTo>
                  <a:lnTo>
                    <a:pt x="5599" y="2568"/>
                  </a:lnTo>
                  <a:lnTo>
                    <a:pt x="5599" y="2568"/>
                  </a:lnTo>
                  <a:lnTo>
                    <a:pt x="5594" y="2580"/>
                  </a:lnTo>
                  <a:lnTo>
                    <a:pt x="5588" y="2594"/>
                  </a:lnTo>
                  <a:lnTo>
                    <a:pt x="5578" y="2629"/>
                  </a:lnTo>
                  <a:lnTo>
                    <a:pt x="5567" y="2670"/>
                  </a:lnTo>
                  <a:lnTo>
                    <a:pt x="5557" y="2719"/>
                  </a:lnTo>
                  <a:lnTo>
                    <a:pt x="5547" y="2774"/>
                  </a:lnTo>
                  <a:lnTo>
                    <a:pt x="5536" y="2833"/>
                  </a:lnTo>
                  <a:lnTo>
                    <a:pt x="5526" y="2899"/>
                  </a:lnTo>
                  <a:lnTo>
                    <a:pt x="5516" y="2968"/>
                  </a:lnTo>
                  <a:lnTo>
                    <a:pt x="5497" y="3120"/>
                  </a:lnTo>
                  <a:lnTo>
                    <a:pt x="5478" y="3281"/>
                  </a:lnTo>
                  <a:lnTo>
                    <a:pt x="5460" y="3450"/>
                  </a:lnTo>
                  <a:lnTo>
                    <a:pt x="5443" y="3620"/>
                  </a:lnTo>
                  <a:lnTo>
                    <a:pt x="5428" y="3786"/>
                  </a:lnTo>
                  <a:lnTo>
                    <a:pt x="5414" y="3946"/>
                  </a:lnTo>
                  <a:lnTo>
                    <a:pt x="5392" y="4225"/>
                  </a:lnTo>
                  <a:lnTo>
                    <a:pt x="5378" y="4419"/>
                  </a:lnTo>
                  <a:lnTo>
                    <a:pt x="5373" y="4492"/>
                  </a:lnTo>
                  <a:lnTo>
                    <a:pt x="5373" y="4492"/>
                  </a:lnTo>
                  <a:lnTo>
                    <a:pt x="5346" y="4304"/>
                  </a:lnTo>
                  <a:lnTo>
                    <a:pt x="5284" y="3872"/>
                  </a:lnTo>
                  <a:lnTo>
                    <a:pt x="5248" y="3628"/>
                  </a:lnTo>
                  <a:lnTo>
                    <a:pt x="5214" y="3399"/>
                  </a:lnTo>
                  <a:lnTo>
                    <a:pt x="5197" y="3297"/>
                  </a:lnTo>
                  <a:lnTo>
                    <a:pt x="5182" y="3209"/>
                  </a:lnTo>
                  <a:lnTo>
                    <a:pt x="5169" y="3136"/>
                  </a:lnTo>
                  <a:lnTo>
                    <a:pt x="5159" y="3083"/>
                  </a:lnTo>
                  <a:lnTo>
                    <a:pt x="5159" y="3083"/>
                  </a:lnTo>
                  <a:lnTo>
                    <a:pt x="5155" y="3061"/>
                  </a:lnTo>
                  <a:lnTo>
                    <a:pt x="5151" y="3038"/>
                  </a:lnTo>
                  <a:lnTo>
                    <a:pt x="5149" y="3015"/>
                  </a:lnTo>
                  <a:lnTo>
                    <a:pt x="5148" y="2990"/>
                  </a:lnTo>
                  <a:lnTo>
                    <a:pt x="5148" y="2965"/>
                  </a:lnTo>
                  <a:lnTo>
                    <a:pt x="5148" y="2939"/>
                  </a:lnTo>
                  <a:lnTo>
                    <a:pt x="5151" y="2885"/>
                  </a:lnTo>
                  <a:lnTo>
                    <a:pt x="5157" y="2828"/>
                  </a:lnTo>
                  <a:lnTo>
                    <a:pt x="5163" y="2771"/>
                  </a:lnTo>
                  <a:lnTo>
                    <a:pt x="5178" y="2655"/>
                  </a:lnTo>
                  <a:lnTo>
                    <a:pt x="5184" y="2598"/>
                  </a:lnTo>
                  <a:lnTo>
                    <a:pt x="5190" y="2542"/>
                  </a:lnTo>
                  <a:lnTo>
                    <a:pt x="5193" y="2487"/>
                  </a:lnTo>
                  <a:lnTo>
                    <a:pt x="5194" y="2461"/>
                  </a:lnTo>
                  <a:lnTo>
                    <a:pt x="5194" y="2436"/>
                  </a:lnTo>
                  <a:lnTo>
                    <a:pt x="5194" y="2411"/>
                  </a:lnTo>
                  <a:lnTo>
                    <a:pt x="5192" y="2387"/>
                  </a:lnTo>
                  <a:lnTo>
                    <a:pt x="5190" y="2364"/>
                  </a:lnTo>
                  <a:lnTo>
                    <a:pt x="5185" y="2341"/>
                  </a:lnTo>
                  <a:lnTo>
                    <a:pt x="5181" y="2320"/>
                  </a:lnTo>
                  <a:lnTo>
                    <a:pt x="5174" y="2301"/>
                  </a:lnTo>
                  <a:lnTo>
                    <a:pt x="5168" y="2282"/>
                  </a:lnTo>
                  <a:lnTo>
                    <a:pt x="5159" y="2265"/>
                  </a:lnTo>
                  <a:lnTo>
                    <a:pt x="5159" y="2265"/>
                  </a:lnTo>
                  <a:lnTo>
                    <a:pt x="5148" y="2245"/>
                  </a:lnTo>
                  <a:lnTo>
                    <a:pt x="5136" y="2219"/>
                  </a:lnTo>
                  <a:lnTo>
                    <a:pt x="5123" y="2188"/>
                  </a:lnTo>
                  <a:lnTo>
                    <a:pt x="5108" y="2151"/>
                  </a:lnTo>
                  <a:lnTo>
                    <a:pt x="5075" y="2061"/>
                  </a:lnTo>
                  <a:lnTo>
                    <a:pt x="5037" y="1957"/>
                  </a:lnTo>
                  <a:lnTo>
                    <a:pt x="4998" y="1840"/>
                  </a:lnTo>
                  <a:lnTo>
                    <a:pt x="4955" y="1714"/>
                  </a:lnTo>
                  <a:lnTo>
                    <a:pt x="4912" y="1583"/>
                  </a:lnTo>
                  <a:lnTo>
                    <a:pt x="4869" y="1450"/>
                  </a:lnTo>
                  <a:lnTo>
                    <a:pt x="4788" y="1195"/>
                  </a:lnTo>
                  <a:lnTo>
                    <a:pt x="4720" y="977"/>
                  </a:lnTo>
                  <a:lnTo>
                    <a:pt x="4656" y="768"/>
                  </a:lnTo>
                  <a:lnTo>
                    <a:pt x="4602" y="0"/>
                  </a:lnTo>
                  <a:lnTo>
                    <a:pt x="0" y="0"/>
                  </a:lnTo>
                  <a:lnTo>
                    <a:pt x="1913" y="3171"/>
                  </a:lnTo>
                  <a:lnTo>
                    <a:pt x="1913" y="3171"/>
                  </a:lnTo>
                  <a:lnTo>
                    <a:pt x="1930" y="3025"/>
                  </a:lnTo>
                  <a:lnTo>
                    <a:pt x="1949" y="2877"/>
                  </a:lnTo>
                  <a:lnTo>
                    <a:pt x="1973" y="2709"/>
                  </a:lnTo>
                  <a:lnTo>
                    <a:pt x="1812" y="1925"/>
                  </a:lnTo>
                  <a:lnTo>
                    <a:pt x="1812" y="1925"/>
                  </a:lnTo>
                  <a:lnTo>
                    <a:pt x="1812" y="1523"/>
                  </a:lnTo>
                  <a:lnTo>
                    <a:pt x="1812" y="1523"/>
                  </a:lnTo>
                  <a:lnTo>
                    <a:pt x="1812" y="1499"/>
                  </a:lnTo>
                  <a:lnTo>
                    <a:pt x="1809" y="1474"/>
                  </a:lnTo>
                  <a:lnTo>
                    <a:pt x="1806" y="1449"/>
                  </a:lnTo>
                  <a:lnTo>
                    <a:pt x="1802" y="1424"/>
                  </a:lnTo>
                  <a:lnTo>
                    <a:pt x="1798" y="1400"/>
                  </a:lnTo>
                  <a:lnTo>
                    <a:pt x="1792" y="1376"/>
                  </a:lnTo>
                  <a:lnTo>
                    <a:pt x="1780" y="1331"/>
                  </a:lnTo>
                  <a:lnTo>
                    <a:pt x="1769" y="1291"/>
                  </a:lnTo>
                  <a:lnTo>
                    <a:pt x="1758" y="1261"/>
                  </a:lnTo>
                  <a:lnTo>
                    <a:pt x="1749" y="1234"/>
                  </a:lnTo>
                  <a:lnTo>
                    <a:pt x="2265" y="541"/>
                  </a:lnTo>
                  <a:lnTo>
                    <a:pt x="2378" y="1359"/>
                  </a:lnTo>
                  <a:lnTo>
                    <a:pt x="2554" y="2265"/>
                  </a:lnTo>
                  <a:lnTo>
                    <a:pt x="2298" y="3454"/>
                  </a:lnTo>
                  <a:lnTo>
                    <a:pt x="2298" y="3454"/>
                  </a:lnTo>
                  <a:lnTo>
                    <a:pt x="2339" y="3710"/>
                  </a:lnTo>
                  <a:lnTo>
                    <a:pt x="2380" y="3987"/>
                  </a:lnTo>
                  <a:lnTo>
                    <a:pt x="2420" y="4268"/>
                  </a:lnTo>
                  <a:lnTo>
                    <a:pt x="2459" y="4534"/>
                  </a:lnTo>
                  <a:lnTo>
                    <a:pt x="2518" y="4961"/>
                  </a:lnTo>
                  <a:lnTo>
                    <a:pt x="2541" y="5135"/>
                  </a:lnTo>
                  <a:lnTo>
                    <a:pt x="2541" y="5135"/>
                  </a:lnTo>
                  <a:lnTo>
                    <a:pt x="2570" y="5084"/>
                  </a:lnTo>
                  <a:lnTo>
                    <a:pt x="2599" y="5032"/>
                  </a:lnTo>
                  <a:lnTo>
                    <a:pt x="2633" y="4967"/>
                  </a:lnTo>
                  <a:lnTo>
                    <a:pt x="2669" y="4897"/>
                  </a:lnTo>
                  <a:lnTo>
                    <a:pt x="2685" y="4861"/>
                  </a:lnTo>
                  <a:lnTo>
                    <a:pt x="2701" y="4826"/>
                  </a:lnTo>
                  <a:lnTo>
                    <a:pt x="2716" y="4793"/>
                  </a:lnTo>
                  <a:lnTo>
                    <a:pt x="2727" y="4761"/>
                  </a:lnTo>
                  <a:lnTo>
                    <a:pt x="2736" y="4732"/>
                  </a:lnTo>
                  <a:lnTo>
                    <a:pt x="2743" y="4707"/>
                  </a:lnTo>
                  <a:lnTo>
                    <a:pt x="3246" y="5989"/>
                  </a:lnTo>
                  <a:lnTo>
                    <a:pt x="4102" y="6719"/>
                  </a:lnTo>
                  <a:lnTo>
                    <a:pt x="4102" y="9136"/>
                  </a:lnTo>
                  <a:lnTo>
                    <a:pt x="6442" y="12810"/>
                  </a:lnTo>
                  <a:lnTo>
                    <a:pt x="7549" y="10495"/>
                  </a:lnTo>
                  <a:lnTo>
                    <a:pt x="9056" y="8056"/>
                  </a:lnTo>
                  <a:lnTo>
                    <a:pt x="7851" y="4392"/>
                  </a:lnTo>
                  <a:lnTo>
                    <a:pt x="8997" y="5486"/>
                  </a:lnTo>
                  <a:lnTo>
                    <a:pt x="9159" y="6759"/>
                  </a:lnTo>
                  <a:lnTo>
                    <a:pt x="9588" y="5738"/>
                  </a:lnTo>
                  <a:lnTo>
                    <a:pt x="10141" y="4027"/>
                  </a:lnTo>
                  <a:lnTo>
                    <a:pt x="14420" y="0"/>
                  </a:lnTo>
                  <a:lnTo>
                    <a:pt x="13965" y="0"/>
                  </a:lnTo>
                  <a:close/>
                  <a:moveTo>
                    <a:pt x="201" y="63"/>
                  </a:moveTo>
                  <a:lnTo>
                    <a:pt x="919" y="201"/>
                  </a:lnTo>
                  <a:lnTo>
                    <a:pt x="1635" y="2265"/>
                  </a:lnTo>
                  <a:lnTo>
                    <a:pt x="201" y="63"/>
                  </a:lnTo>
                  <a:close/>
                  <a:moveTo>
                    <a:pt x="3750" y="5952"/>
                  </a:moveTo>
                  <a:lnTo>
                    <a:pt x="3359" y="5839"/>
                  </a:lnTo>
                  <a:lnTo>
                    <a:pt x="3284" y="5448"/>
                  </a:lnTo>
                  <a:lnTo>
                    <a:pt x="3284" y="5411"/>
                  </a:lnTo>
                  <a:lnTo>
                    <a:pt x="4027" y="5448"/>
                  </a:lnTo>
                  <a:lnTo>
                    <a:pt x="5058" y="7903"/>
                  </a:lnTo>
                  <a:lnTo>
                    <a:pt x="3750" y="5952"/>
                  </a:lnTo>
                  <a:close/>
                  <a:moveTo>
                    <a:pt x="6228" y="10570"/>
                  </a:moveTo>
                  <a:lnTo>
                    <a:pt x="6228" y="11741"/>
                  </a:lnTo>
                  <a:lnTo>
                    <a:pt x="5624" y="9437"/>
                  </a:lnTo>
                  <a:lnTo>
                    <a:pt x="6354" y="8268"/>
                  </a:lnTo>
                  <a:lnTo>
                    <a:pt x="5486" y="5814"/>
                  </a:lnTo>
                  <a:lnTo>
                    <a:pt x="6832" y="7273"/>
                  </a:lnTo>
                  <a:lnTo>
                    <a:pt x="6945" y="8594"/>
                  </a:lnTo>
                  <a:lnTo>
                    <a:pt x="6228" y="10570"/>
                  </a:lnTo>
                  <a:close/>
                  <a:moveTo>
                    <a:pt x="7638" y="3272"/>
                  </a:moveTo>
                  <a:lnTo>
                    <a:pt x="7638" y="2479"/>
                  </a:lnTo>
                  <a:lnTo>
                    <a:pt x="8505" y="201"/>
                  </a:lnTo>
                  <a:lnTo>
                    <a:pt x="9450" y="201"/>
                  </a:lnTo>
                  <a:lnTo>
                    <a:pt x="7638" y="3272"/>
                  </a:lnTo>
                  <a:close/>
                </a:path>
              </a:pathLst>
            </a:custGeom>
            <a:solidFill>
              <a:srgbClr val="63B2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14"/>
            <p:cNvSpPr>
              <a:spLocks/>
            </p:cNvSpPr>
            <p:nvPr/>
          </p:nvSpPr>
          <p:spPr bwMode="auto">
            <a:xfrm>
              <a:off x="1361774" y="2899286"/>
              <a:ext cx="390964" cy="600351"/>
            </a:xfrm>
            <a:custGeom>
              <a:avLst/>
              <a:gdLst>
                <a:gd name="T0" fmla="*/ 0 w 1434"/>
                <a:gd name="T1" fmla="*/ 0 h 2202"/>
                <a:gd name="T2" fmla="*/ 1434 w 1434"/>
                <a:gd name="T3" fmla="*/ 2202 h 2202"/>
                <a:gd name="T4" fmla="*/ 718 w 1434"/>
                <a:gd name="T5" fmla="*/ 138 h 2202"/>
                <a:gd name="T6" fmla="*/ 0 w 1434"/>
                <a:gd name="T7" fmla="*/ 0 h 2202"/>
              </a:gdLst>
              <a:ahLst/>
              <a:cxnLst>
                <a:cxn ang="0">
                  <a:pos x="T0" y="T1"/>
                </a:cxn>
                <a:cxn ang="0">
                  <a:pos x="T2" y="T3"/>
                </a:cxn>
                <a:cxn ang="0">
                  <a:pos x="T4" y="T5"/>
                </a:cxn>
                <a:cxn ang="0">
                  <a:pos x="T6" y="T7"/>
                </a:cxn>
              </a:cxnLst>
              <a:rect l="0" t="0" r="r" b="b"/>
              <a:pathLst>
                <a:path w="1434" h="2202">
                  <a:moveTo>
                    <a:pt x="0" y="0"/>
                  </a:moveTo>
                  <a:lnTo>
                    <a:pt x="1434" y="2202"/>
                  </a:lnTo>
                  <a:lnTo>
                    <a:pt x="718" y="138"/>
                  </a:lnTo>
                  <a:lnTo>
                    <a:pt x="0" y="0"/>
                  </a:lnTo>
                  <a:close/>
                </a:path>
              </a:pathLst>
            </a:custGeom>
            <a:solidFill>
              <a:srgbClr val="4E8F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15"/>
            <p:cNvSpPr>
              <a:spLocks/>
            </p:cNvSpPr>
            <p:nvPr/>
          </p:nvSpPr>
          <p:spPr bwMode="auto">
            <a:xfrm>
              <a:off x="1783818" y="3030152"/>
              <a:ext cx="219201" cy="793379"/>
            </a:xfrm>
            <a:custGeom>
              <a:avLst/>
              <a:gdLst>
                <a:gd name="T0" fmla="*/ 629 w 805"/>
                <a:gd name="T1" fmla="*/ 818 h 2913"/>
                <a:gd name="T2" fmla="*/ 516 w 805"/>
                <a:gd name="T3" fmla="*/ 0 h 2913"/>
                <a:gd name="T4" fmla="*/ 0 w 805"/>
                <a:gd name="T5" fmla="*/ 693 h 2913"/>
                <a:gd name="T6" fmla="*/ 0 w 805"/>
                <a:gd name="T7" fmla="*/ 693 h 2913"/>
                <a:gd name="T8" fmla="*/ 9 w 805"/>
                <a:gd name="T9" fmla="*/ 720 h 2913"/>
                <a:gd name="T10" fmla="*/ 20 w 805"/>
                <a:gd name="T11" fmla="*/ 750 h 2913"/>
                <a:gd name="T12" fmla="*/ 31 w 805"/>
                <a:gd name="T13" fmla="*/ 790 h 2913"/>
                <a:gd name="T14" fmla="*/ 43 w 805"/>
                <a:gd name="T15" fmla="*/ 835 h 2913"/>
                <a:gd name="T16" fmla="*/ 49 w 805"/>
                <a:gd name="T17" fmla="*/ 859 h 2913"/>
                <a:gd name="T18" fmla="*/ 53 w 805"/>
                <a:gd name="T19" fmla="*/ 883 h 2913"/>
                <a:gd name="T20" fmla="*/ 57 w 805"/>
                <a:gd name="T21" fmla="*/ 908 h 2913"/>
                <a:gd name="T22" fmla="*/ 60 w 805"/>
                <a:gd name="T23" fmla="*/ 933 h 2913"/>
                <a:gd name="T24" fmla="*/ 63 w 805"/>
                <a:gd name="T25" fmla="*/ 958 h 2913"/>
                <a:gd name="T26" fmla="*/ 63 w 805"/>
                <a:gd name="T27" fmla="*/ 982 h 2913"/>
                <a:gd name="T28" fmla="*/ 63 w 805"/>
                <a:gd name="T29" fmla="*/ 982 h 2913"/>
                <a:gd name="T30" fmla="*/ 63 w 805"/>
                <a:gd name="T31" fmla="*/ 1384 h 2913"/>
                <a:gd name="T32" fmla="*/ 224 w 805"/>
                <a:gd name="T33" fmla="*/ 2168 h 2913"/>
                <a:gd name="T34" fmla="*/ 224 w 805"/>
                <a:gd name="T35" fmla="*/ 2168 h 2913"/>
                <a:gd name="T36" fmla="*/ 240 w 805"/>
                <a:gd name="T37" fmla="*/ 2056 h 2913"/>
                <a:gd name="T38" fmla="*/ 257 w 805"/>
                <a:gd name="T39" fmla="*/ 1954 h 2913"/>
                <a:gd name="T40" fmla="*/ 265 w 805"/>
                <a:gd name="T41" fmla="*/ 1907 h 2913"/>
                <a:gd name="T42" fmla="*/ 274 w 805"/>
                <a:gd name="T43" fmla="*/ 1865 h 2913"/>
                <a:gd name="T44" fmla="*/ 282 w 805"/>
                <a:gd name="T45" fmla="*/ 1830 h 2913"/>
                <a:gd name="T46" fmla="*/ 289 w 805"/>
                <a:gd name="T47" fmla="*/ 1800 h 2913"/>
                <a:gd name="T48" fmla="*/ 289 w 805"/>
                <a:gd name="T49" fmla="*/ 1800 h 2913"/>
                <a:gd name="T50" fmla="*/ 300 w 805"/>
                <a:gd name="T51" fmla="*/ 1766 h 2913"/>
                <a:gd name="T52" fmla="*/ 311 w 805"/>
                <a:gd name="T53" fmla="*/ 1733 h 2913"/>
                <a:gd name="T54" fmla="*/ 324 w 805"/>
                <a:gd name="T55" fmla="*/ 1699 h 2913"/>
                <a:gd name="T56" fmla="*/ 338 w 805"/>
                <a:gd name="T57" fmla="*/ 1666 h 2913"/>
                <a:gd name="T58" fmla="*/ 352 w 805"/>
                <a:gd name="T59" fmla="*/ 1634 h 2913"/>
                <a:gd name="T60" fmla="*/ 368 w 805"/>
                <a:gd name="T61" fmla="*/ 1603 h 2913"/>
                <a:gd name="T62" fmla="*/ 396 w 805"/>
                <a:gd name="T63" fmla="*/ 1545 h 2913"/>
                <a:gd name="T64" fmla="*/ 423 w 805"/>
                <a:gd name="T65" fmla="*/ 1495 h 2913"/>
                <a:gd name="T66" fmla="*/ 445 w 805"/>
                <a:gd name="T67" fmla="*/ 1456 h 2913"/>
                <a:gd name="T68" fmla="*/ 466 w 805"/>
                <a:gd name="T69" fmla="*/ 1422 h 2913"/>
                <a:gd name="T70" fmla="*/ 466 w 805"/>
                <a:gd name="T71" fmla="*/ 1422 h 2913"/>
                <a:gd name="T72" fmla="*/ 462 w 805"/>
                <a:gd name="T73" fmla="*/ 1455 h 2913"/>
                <a:gd name="T74" fmla="*/ 455 w 805"/>
                <a:gd name="T75" fmla="*/ 1544 h 2913"/>
                <a:gd name="T76" fmla="*/ 446 w 805"/>
                <a:gd name="T77" fmla="*/ 1676 h 2913"/>
                <a:gd name="T78" fmla="*/ 442 w 805"/>
                <a:gd name="T79" fmla="*/ 1752 h 2913"/>
                <a:gd name="T80" fmla="*/ 437 w 805"/>
                <a:gd name="T81" fmla="*/ 1834 h 2913"/>
                <a:gd name="T82" fmla="*/ 434 w 805"/>
                <a:gd name="T83" fmla="*/ 1919 h 2913"/>
                <a:gd name="T84" fmla="*/ 432 w 805"/>
                <a:gd name="T85" fmla="*/ 2006 h 2913"/>
                <a:gd name="T86" fmla="*/ 432 w 805"/>
                <a:gd name="T87" fmla="*/ 2092 h 2913"/>
                <a:gd name="T88" fmla="*/ 434 w 805"/>
                <a:gd name="T89" fmla="*/ 2176 h 2913"/>
                <a:gd name="T90" fmla="*/ 435 w 805"/>
                <a:gd name="T91" fmla="*/ 2216 h 2913"/>
                <a:gd name="T92" fmla="*/ 437 w 805"/>
                <a:gd name="T93" fmla="*/ 2256 h 2913"/>
                <a:gd name="T94" fmla="*/ 441 w 805"/>
                <a:gd name="T95" fmla="*/ 2293 h 2913"/>
                <a:gd name="T96" fmla="*/ 444 w 805"/>
                <a:gd name="T97" fmla="*/ 2331 h 2913"/>
                <a:gd name="T98" fmla="*/ 448 w 805"/>
                <a:gd name="T99" fmla="*/ 2364 h 2913"/>
                <a:gd name="T100" fmla="*/ 454 w 805"/>
                <a:gd name="T101" fmla="*/ 2397 h 2913"/>
                <a:gd name="T102" fmla="*/ 459 w 805"/>
                <a:gd name="T103" fmla="*/ 2426 h 2913"/>
                <a:gd name="T104" fmla="*/ 466 w 805"/>
                <a:gd name="T105" fmla="*/ 2454 h 2913"/>
                <a:gd name="T106" fmla="*/ 466 w 805"/>
                <a:gd name="T107" fmla="*/ 2454 h 2913"/>
                <a:gd name="T108" fmla="*/ 473 w 805"/>
                <a:gd name="T109" fmla="*/ 2485 h 2913"/>
                <a:gd name="T110" fmla="*/ 482 w 805"/>
                <a:gd name="T111" fmla="*/ 2524 h 2913"/>
                <a:gd name="T112" fmla="*/ 502 w 805"/>
                <a:gd name="T113" fmla="*/ 2628 h 2913"/>
                <a:gd name="T114" fmla="*/ 524 w 805"/>
                <a:gd name="T115" fmla="*/ 2760 h 2913"/>
                <a:gd name="T116" fmla="*/ 549 w 805"/>
                <a:gd name="T117" fmla="*/ 2913 h 2913"/>
                <a:gd name="T118" fmla="*/ 805 w 805"/>
                <a:gd name="T119" fmla="*/ 1724 h 2913"/>
                <a:gd name="T120" fmla="*/ 629 w 805"/>
                <a:gd name="T121" fmla="*/ 818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5" h="2913">
                  <a:moveTo>
                    <a:pt x="629" y="818"/>
                  </a:moveTo>
                  <a:lnTo>
                    <a:pt x="516" y="0"/>
                  </a:lnTo>
                  <a:lnTo>
                    <a:pt x="0" y="693"/>
                  </a:lnTo>
                  <a:lnTo>
                    <a:pt x="0" y="693"/>
                  </a:lnTo>
                  <a:lnTo>
                    <a:pt x="9" y="720"/>
                  </a:lnTo>
                  <a:lnTo>
                    <a:pt x="20" y="750"/>
                  </a:lnTo>
                  <a:lnTo>
                    <a:pt x="31" y="790"/>
                  </a:lnTo>
                  <a:lnTo>
                    <a:pt x="43" y="835"/>
                  </a:lnTo>
                  <a:lnTo>
                    <a:pt x="49" y="859"/>
                  </a:lnTo>
                  <a:lnTo>
                    <a:pt x="53" y="883"/>
                  </a:lnTo>
                  <a:lnTo>
                    <a:pt x="57" y="908"/>
                  </a:lnTo>
                  <a:lnTo>
                    <a:pt x="60" y="933"/>
                  </a:lnTo>
                  <a:lnTo>
                    <a:pt x="63" y="958"/>
                  </a:lnTo>
                  <a:lnTo>
                    <a:pt x="63" y="982"/>
                  </a:lnTo>
                  <a:lnTo>
                    <a:pt x="63" y="982"/>
                  </a:lnTo>
                  <a:lnTo>
                    <a:pt x="63" y="1384"/>
                  </a:lnTo>
                  <a:lnTo>
                    <a:pt x="224" y="2168"/>
                  </a:lnTo>
                  <a:lnTo>
                    <a:pt x="224" y="2168"/>
                  </a:lnTo>
                  <a:lnTo>
                    <a:pt x="240" y="2056"/>
                  </a:lnTo>
                  <a:lnTo>
                    <a:pt x="257" y="1954"/>
                  </a:lnTo>
                  <a:lnTo>
                    <a:pt x="265" y="1907"/>
                  </a:lnTo>
                  <a:lnTo>
                    <a:pt x="274" y="1865"/>
                  </a:lnTo>
                  <a:lnTo>
                    <a:pt x="282" y="1830"/>
                  </a:lnTo>
                  <a:lnTo>
                    <a:pt x="289" y="1800"/>
                  </a:lnTo>
                  <a:lnTo>
                    <a:pt x="289" y="1800"/>
                  </a:lnTo>
                  <a:lnTo>
                    <a:pt x="300" y="1766"/>
                  </a:lnTo>
                  <a:lnTo>
                    <a:pt x="311" y="1733"/>
                  </a:lnTo>
                  <a:lnTo>
                    <a:pt x="324" y="1699"/>
                  </a:lnTo>
                  <a:lnTo>
                    <a:pt x="338" y="1666"/>
                  </a:lnTo>
                  <a:lnTo>
                    <a:pt x="352" y="1634"/>
                  </a:lnTo>
                  <a:lnTo>
                    <a:pt x="368" y="1603"/>
                  </a:lnTo>
                  <a:lnTo>
                    <a:pt x="396" y="1545"/>
                  </a:lnTo>
                  <a:lnTo>
                    <a:pt x="423" y="1495"/>
                  </a:lnTo>
                  <a:lnTo>
                    <a:pt x="445" y="1456"/>
                  </a:lnTo>
                  <a:lnTo>
                    <a:pt x="466" y="1422"/>
                  </a:lnTo>
                  <a:lnTo>
                    <a:pt x="466" y="1422"/>
                  </a:lnTo>
                  <a:lnTo>
                    <a:pt x="462" y="1455"/>
                  </a:lnTo>
                  <a:lnTo>
                    <a:pt x="455" y="1544"/>
                  </a:lnTo>
                  <a:lnTo>
                    <a:pt x="446" y="1676"/>
                  </a:lnTo>
                  <a:lnTo>
                    <a:pt x="442" y="1752"/>
                  </a:lnTo>
                  <a:lnTo>
                    <a:pt x="437" y="1834"/>
                  </a:lnTo>
                  <a:lnTo>
                    <a:pt x="434" y="1919"/>
                  </a:lnTo>
                  <a:lnTo>
                    <a:pt x="432" y="2006"/>
                  </a:lnTo>
                  <a:lnTo>
                    <a:pt x="432" y="2092"/>
                  </a:lnTo>
                  <a:lnTo>
                    <a:pt x="434" y="2176"/>
                  </a:lnTo>
                  <a:lnTo>
                    <a:pt x="435" y="2216"/>
                  </a:lnTo>
                  <a:lnTo>
                    <a:pt x="437" y="2256"/>
                  </a:lnTo>
                  <a:lnTo>
                    <a:pt x="441" y="2293"/>
                  </a:lnTo>
                  <a:lnTo>
                    <a:pt x="444" y="2331"/>
                  </a:lnTo>
                  <a:lnTo>
                    <a:pt x="448" y="2364"/>
                  </a:lnTo>
                  <a:lnTo>
                    <a:pt x="454" y="2397"/>
                  </a:lnTo>
                  <a:lnTo>
                    <a:pt x="459" y="2426"/>
                  </a:lnTo>
                  <a:lnTo>
                    <a:pt x="466" y="2454"/>
                  </a:lnTo>
                  <a:lnTo>
                    <a:pt x="466" y="2454"/>
                  </a:lnTo>
                  <a:lnTo>
                    <a:pt x="473" y="2485"/>
                  </a:lnTo>
                  <a:lnTo>
                    <a:pt x="482" y="2524"/>
                  </a:lnTo>
                  <a:lnTo>
                    <a:pt x="502" y="2628"/>
                  </a:lnTo>
                  <a:lnTo>
                    <a:pt x="524" y="2760"/>
                  </a:lnTo>
                  <a:lnTo>
                    <a:pt x="549" y="2913"/>
                  </a:lnTo>
                  <a:lnTo>
                    <a:pt x="805" y="1724"/>
                  </a:lnTo>
                  <a:lnTo>
                    <a:pt x="629" y="818"/>
                  </a:lnTo>
                  <a:close/>
                </a:path>
              </a:pathLst>
            </a:custGeom>
            <a:solidFill>
              <a:srgbClr val="4E8F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16"/>
            <p:cNvSpPr>
              <a:spLocks/>
            </p:cNvSpPr>
            <p:nvPr/>
          </p:nvSpPr>
          <p:spPr bwMode="auto">
            <a:xfrm>
              <a:off x="2560839" y="2881292"/>
              <a:ext cx="435131" cy="1225238"/>
            </a:xfrm>
            <a:custGeom>
              <a:avLst/>
              <a:gdLst>
                <a:gd name="T0" fmla="*/ 557 w 1594"/>
                <a:gd name="T1" fmla="*/ 2265 h 4492"/>
                <a:gd name="T2" fmla="*/ 572 w 1594"/>
                <a:gd name="T3" fmla="*/ 2301 h 4492"/>
                <a:gd name="T4" fmla="*/ 583 w 1594"/>
                <a:gd name="T5" fmla="*/ 2341 h 4492"/>
                <a:gd name="T6" fmla="*/ 590 w 1594"/>
                <a:gd name="T7" fmla="*/ 2387 h 4492"/>
                <a:gd name="T8" fmla="*/ 592 w 1594"/>
                <a:gd name="T9" fmla="*/ 2436 h 4492"/>
                <a:gd name="T10" fmla="*/ 591 w 1594"/>
                <a:gd name="T11" fmla="*/ 2487 h 4492"/>
                <a:gd name="T12" fmla="*/ 582 w 1594"/>
                <a:gd name="T13" fmla="*/ 2598 h 4492"/>
                <a:gd name="T14" fmla="*/ 561 w 1594"/>
                <a:gd name="T15" fmla="*/ 2771 h 4492"/>
                <a:gd name="T16" fmla="*/ 549 w 1594"/>
                <a:gd name="T17" fmla="*/ 2885 h 4492"/>
                <a:gd name="T18" fmla="*/ 546 w 1594"/>
                <a:gd name="T19" fmla="*/ 2965 h 4492"/>
                <a:gd name="T20" fmla="*/ 547 w 1594"/>
                <a:gd name="T21" fmla="*/ 3015 h 4492"/>
                <a:gd name="T22" fmla="*/ 553 w 1594"/>
                <a:gd name="T23" fmla="*/ 3061 h 4492"/>
                <a:gd name="T24" fmla="*/ 557 w 1594"/>
                <a:gd name="T25" fmla="*/ 3083 h 4492"/>
                <a:gd name="T26" fmla="*/ 580 w 1594"/>
                <a:gd name="T27" fmla="*/ 3209 h 4492"/>
                <a:gd name="T28" fmla="*/ 612 w 1594"/>
                <a:gd name="T29" fmla="*/ 3399 h 4492"/>
                <a:gd name="T30" fmla="*/ 682 w 1594"/>
                <a:gd name="T31" fmla="*/ 3872 h 4492"/>
                <a:gd name="T32" fmla="*/ 771 w 1594"/>
                <a:gd name="T33" fmla="*/ 4492 h 4492"/>
                <a:gd name="T34" fmla="*/ 776 w 1594"/>
                <a:gd name="T35" fmla="*/ 4419 h 4492"/>
                <a:gd name="T36" fmla="*/ 812 w 1594"/>
                <a:gd name="T37" fmla="*/ 3946 h 4492"/>
                <a:gd name="T38" fmla="*/ 841 w 1594"/>
                <a:gd name="T39" fmla="*/ 3620 h 4492"/>
                <a:gd name="T40" fmla="*/ 876 w 1594"/>
                <a:gd name="T41" fmla="*/ 3281 h 4492"/>
                <a:gd name="T42" fmla="*/ 914 w 1594"/>
                <a:gd name="T43" fmla="*/ 2968 h 4492"/>
                <a:gd name="T44" fmla="*/ 934 w 1594"/>
                <a:gd name="T45" fmla="*/ 2833 h 4492"/>
                <a:gd name="T46" fmla="*/ 955 w 1594"/>
                <a:gd name="T47" fmla="*/ 2719 h 4492"/>
                <a:gd name="T48" fmla="*/ 976 w 1594"/>
                <a:gd name="T49" fmla="*/ 2629 h 4492"/>
                <a:gd name="T50" fmla="*/ 992 w 1594"/>
                <a:gd name="T51" fmla="*/ 2580 h 4492"/>
                <a:gd name="T52" fmla="*/ 997 w 1594"/>
                <a:gd name="T53" fmla="*/ 2568 h 4492"/>
                <a:gd name="T54" fmla="*/ 1045 w 1594"/>
                <a:gd name="T55" fmla="*/ 2474 h 4492"/>
                <a:gd name="T56" fmla="*/ 1099 w 1594"/>
                <a:gd name="T57" fmla="*/ 2376 h 4492"/>
                <a:gd name="T58" fmla="*/ 1158 w 1594"/>
                <a:gd name="T59" fmla="*/ 2279 h 4492"/>
                <a:gd name="T60" fmla="*/ 1268 w 1594"/>
                <a:gd name="T61" fmla="*/ 2108 h 4492"/>
                <a:gd name="T62" fmla="*/ 1350 w 1594"/>
                <a:gd name="T63" fmla="*/ 1988 h 4492"/>
                <a:gd name="T64" fmla="*/ 1594 w 1594"/>
                <a:gd name="T65" fmla="*/ 0 h 4492"/>
                <a:gd name="T66" fmla="*/ 54 w 1594"/>
                <a:gd name="T67" fmla="*/ 768 h 4492"/>
                <a:gd name="T68" fmla="*/ 118 w 1594"/>
                <a:gd name="T69" fmla="*/ 977 h 4492"/>
                <a:gd name="T70" fmla="*/ 267 w 1594"/>
                <a:gd name="T71" fmla="*/ 1450 h 4492"/>
                <a:gd name="T72" fmla="*/ 353 w 1594"/>
                <a:gd name="T73" fmla="*/ 1714 h 4492"/>
                <a:gd name="T74" fmla="*/ 435 w 1594"/>
                <a:gd name="T75" fmla="*/ 1957 h 4492"/>
                <a:gd name="T76" fmla="*/ 506 w 1594"/>
                <a:gd name="T77" fmla="*/ 2151 h 4492"/>
                <a:gd name="T78" fmla="*/ 534 w 1594"/>
                <a:gd name="T79" fmla="*/ 2219 h 4492"/>
                <a:gd name="T80" fmla="*/ 557 w 1594"/>
                <a:gd name="T81" fmla="*/ 2265 h 4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4" h="4492">
                  <a:moveTo>
                    <a:pt x="557" y="2265"/>
                  </a:moveTo>
                  <a:lnTo>
                    <a:pt x="557" y="2265"/>
                  </a:lnTo>
                  <a:lnTo>
                    <a:pt x="566" y="2282"/>
                  </a:lnTo>
                  <a:lnTo>
                    <a:pt x="572" y="2301"/>
                  </a:lnTo>
                  <a:lnTo>
                    <a:pt x="579" y="2320"/>
                  </a:lnTo>
                  <a:lnTo>
                    <a:pt x="583" y="2341"/>
                  </a:lnTo>
                  <a:lnTo>
                    <a:pt x="588" y="2364"/>
                  </a:lnTo>
                  <a:lnTo>
                    <a:pt x="590" y="2387"/>
                  </a:lnTo>
                  <a:lnTo>
                    <a:pt x="592" y="2411"/>
                  </a:lnTo>
                  <a:lnTo>
                    <a:pt x="592" y="2436"/>
                  </a:lnTo>
                  <a:lnTo>
                    <a:pt x="592" y="2461"/>
                  </a:lnTo>
                  <a:lnTo>
                    <a:pt x="591" y="2487"/>
                  </a:lnTo>
                  <a:lnTo>
                    <a:pt x="588" y="2542"/>
                  </a:lnTo>
                  <a:lnTo>
                    <a:pt x="582" y="2598"/>
                  </a:lnTo>
                  <a:lnTo>
                    <a:pt x="576" y="2655"/>
                  </a:lnTo>
                  <a:lnTo>
                    <a:pt x="561" y="2771"/>
                  </a:lnTo>
                  <a:lnTo>
                    <a:pt x="555" y="2828"/>
                  </a:lnTo>
                  <a:lnTo>
                    <a:pt x="549" y="2885"/>
                  </a:lnTo>
                  <a:lnTo>
                    <a:pt x="546" y="2939"/>
                  </a:lnTo>
                  <a:lnTo>
                    <a:pt x="546" y="2965"/>
                  </a:lnTo>
                  <a:lnTo>
                    <a:pt x="546" y="2990"/>
                  </a:lnTo>
                  <a:lnTo>
                    <a:pt x="547" y="3015"/>
                  </a:lnTo>
                  <a:lnTo>
                    <a:pt x="549" y="3038"/>
                  </a:lnTo>
                  <a:lnTo>
                    <a:pt x="553" y="3061"/>
                  </a:lnTo>
                  <a:lnTo>
                    <a:pt x="557" y="3083"/>
                  </a:lnTo>
                  <a:lnTo>
                    <a:pt x="557" y="3083"/>
                  </a:lnTo>
                  <a:lnTo>
                    <a:pt x="567" y="3136"/>
                  </a:lnTo>
                  <a:lnTo>
                    <a:pt x="580" y="3209"/>
                  </a:lnTo>
                  <a:lnTo>
                    <a:pt x="595" y="3297"/>
                  </a:lnTo>
                  <a:lnTo>
                    <a:pt x="612" y="3399"/>
                  </a:lnTo>
                  <a:lnTo>
                    <a:pt x="646" y="3628"/>
                  </a:lnTo>
                  <a:lnTo>
                    <a:pt x="682" y="3872"/>
                  </a:lnTo>
                  <a:lnTo>
                    <a:pt x="744" y="4304"/>
                  </a:lnTo>
                  <a:lnTo>
                    <a:pt x="771" y="4492"/>
                  </a:lnTo>
                  <a:lnTo>
                    <a:pt x="771" y="4492"/>
                  </a:lnTo>
                  <a:lnTo>
                    <a:pt x="776" y="4419"/>
                  </a:lnTo>
                  <a:lnTo>
                    <a:pt x="790" y="4225"/>
                  </a:lnTo>
                  <a:lnTo>
                    <a:pt x="812" y="3946"/>
                  </a:lnTo>
                  <a:lnTo>
                    <a:pt x="826" y="3786"/>
                  </a:lnTo>
                  <a:lnTo>
                    <a:pt x="841" y="3620"/>
                  </a:lnTo>
                  <a:lnTo>
                    <a:pt x="858" y="3450"/>
                  </a:lnTo>
                  <a:lnTo>
                    <a:pt x="876" y="3281"/>
                  </a:lnTo>
                  <a:lnTo>
                    <a:pt x="895" y="3120"/>
                  </a:lnTo>
                  <a:lnTo>
                    <a:pt x="914" y="2968"/>
                  </a:lnTo>
                  <a:lnTo>
                    <a:pt x="924" y="2899"/>
                  </a:lnTo>
                  <a:lnTo>
                    <a:pt x="934" y="2833"/>
                  </a:lnTo>
                  <a:lnTo>
                    <a:pt x="945" y="2774"/>
                  </a:lnTo>
                  <a:lnTo>
                    <a:pt x="955" y="2719"/>
                  </a:lnTo>
                  <a:lnTo>
                    <a:pt x="965" y="2670"/>
                  </a:lnTo>
                  <a:lnTo>
                    <a:pt x="976" y="2629"/>
                  </a:lnTo>
                  <a:lnTo>
                    <a:pt x="986" y="2594"/>
                  </a:lnTo>
                  <a:lnTo>
                    <a:pt x="992" y="2580"/>
                  </a:lnTo>
                  <a:lnTo>
                    <a:pt x="997" y="2568"/>
                  </a:lnTo>
                  <a:lnTo>
                    <a:pt x="997" y="2568"/>
                  </a:lnTo>
                  <a:lnTo>
                    <a:pt x="1020" y="2521"/>
                  </a:lnTo>
                  <a:lnTo>
                    <a:pt x="1045" y="2474"/>
                  </a:lnTo>
                  <a:lnTo>
                    <a:pt x="1072" y="2425"/>
                  </a:lnTo>
                  <a:lnTo>
                    <a:pt x="1099" y="2376"/>
                  </a:lnTo>
                  <a:lnTo>
                    <a:pt x="1129" y="2327"/>
                  </a:lnTo>
                  <a:lnTo>
                    <a:pt x="1158" y="2279"/>
                  </a:lnTo>
                  <a:lnTo>
                    <a:pt x="1216" y="2188"/>
                  </a:lnTo>
                  <a:lnTo>
                    <a:pt x="1268" y="2108"/>
                  </a:lnTo>
                  <a:lnTo>
                    <a:pt x="1311" y="2045"/>
                  </a:lnTo>
                  <a:lnTo>
                    <a:pt x="1350" y="1988"/>
                  </a:lnTo>
                  <a:lnTo>
                    <a:pt x="1350" y="944"/>
                  </a:lnTo>
                  <a:lnTo>
                    <a:pt x="1594" y="0"/>
                  </a:lnTo>
                  <a:lnTo>
                    <a:pt x="0" y="0"/>
                  </a:lnTo>
                  <a:lnTo>
                    <a:pt x="54" y="768"/>
                  </a:lnTo>
                  <a:lnTo>
                    <a:pt x="54" y="768"/>
                  </a:lnTo>
                  <a:lnTo>
                    <a:pt x="118" y="977"/>
                  </a:lnTo>
                  <a:lnTo>
                    <a:pt x="186" y="1195"/>
                  </a:lnTo>
                  <a:lnTo>
                    <a:pt x="267" y="1450"/>
                  </a:lnTo>
                  <a:lnTo>
                    <a:pt x="310" y="1583"/>
                  </a:lnTo>
                  <a:lnTo>
                    <a:pt x="353" y="1714"/>
                  </a:lnTo>
                  <a:lnTo>
                    <a:pt x="396" y="1840"/>
                  </a:lnTo>
                  <a:lnTo>
                    <a:pt x="435" y="1957"/>
                  </a:lnTo>
                  <a:lnTo>
                    <a:pt x="473" y="2061"/>
                  </a:lnTo>
                  <a:lnTo>
                    <a:pt x="506" y="2151"/>
                  </a:lnTo>
                  <a:lnTo>
                    <a:pt x="521" y="2188"/>
                  </a:lnTo>
                  <a:lnTo>
                    <a:pt x="534" y="2219"/>
                  </a:lnTo>
                  <a:lnTo>
                    <a:pt x="546" y="2245"/>
                  </a:lnTo>
                  <a:lnTo>
                    <a:pt x="557" y="2265"/>
                  </a:lnTo>
                  <a:lnTo>
                    <a:pt x="557" y="2265"/>
                  </a:lnTo>
                  <a:close/>
                </a:path>
              </a:pathLst>
            </a:custGeom>
            <a:solidFill>
              <a:srgbClr val="4E8F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7"/>
            <p:cNvSpPr>
              <a:spLocks/>
            </p:cNvSpPr>
            <p:nvPr/>
          </p:nvSpPr>
          <p:spPr bwMode="auto">
            <a:xfrm>
              <a:off x="3388570" y="2936910"/>
              <a:ext cx="494021" cy="837546"/>
            </a:xfrm>
            <a:custGeom>
              <a:avLst/>
              <a:gdLst>
                <a:gd name="T0" fmla="*/ 867 w 1812"/>
                <a:gd name="T1" fmla="*/ 0 h 3071"/>
                <a:gd name="T2" fmla="*/ 0 w 1812"/>
                <a:gd name="T3" fmla="*/ 2278 h 3071"/>
                <a:gd name="T4" fmla="*/ 0 w 1812"/>
                <a:gd name="T5" fmla="*/ 3071 h 3071"/>
                <a:gd name="T6" fmla="*/ 1812 w 1812"/>
                <a:gd name="T7" fmla="*/ 0 h 3071"/>
                <a:gd name="T8" fmla="*/ 867 w 1812"/>
                <a:gd name="T9" fmla="*/ 0 h 3071"/>
              </a:gdLst>
              <a:ahLst/>
              <a:cxnLst>
                <a:cxn ang="0">
                  <a:pos x="T0" y="T1"/>
                </a:cxn>
                <a:cxn ang="0">
                  <a:pos x="T2" y="T3"/>
                </a:cxn>
                <a:cxn ang="0">
                  <a:pos x="T4" y="T5"/>
                </a:cxn>
                <a:cxn ang="0">
                  <a:pos x="T6" y="T7"/>
                </a:cxn>
                <a:cxn ang="0">
                  <a:pos x="T8" y="T9"/>
                </a:cxn>
              </a:cxnLst>
              <a:rect l="0" t="0" r="r" b="b"/>
              <a:pathLst>
                <a:path w="1812" h="3071">
                  <a:moveTo>
                    <a:pt x="867" y="0"/>
                  </a:moveTo>
                  <a:lnTo>
                    <a:pt x="0" y="2278"/>
                  </a:lnTo>
                  <a:lnTo>
                    <a:pt x="0" y="3071"/>
                  </a:lnTo>
                  <a:lnTo>
                    <a:pt x="1812" y="0"/>
                  </a:lnTo>
                  <a:lnTo>
                    <a:pt x="867" y="0"/>
                  </a:lnTo>
                  <a:close/>
                </a:path>
              </a:pathLst>
            </a:custGeom>
            <a:solidFill>
              <a:srgbClr val="4E8F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18"/>
            <p:cNvSpPr>
              <a:spLocks/>
            </p:cNvSpPr>
            <p:nvPr/>
          </p:nvSpPr>
          <p:spPr bwMode="auto">
            <a:xfrm>
              <a:off x="3848238" y="2881292"/>
              <a:ext cx="880077" cy="1406815"/>
            </a:xfrm>
            <a:custGeom>
              <a:avLst/>
              <a:gdLst>
                <a:gd name="T0" fmla="*/ 2240 w 3227"/>
                <a:gd name="T1" fmla="*/ 139 h 5160"/>
                <a:gd name="T2" fmla="*/ 2106 w 3227"/>
                <a:gd name="T3" fmla="*/ 338 h 5160"/>
                <a:gd name="T4" fmla="*/ 1884 w 3227"/>
                <a:gd name="T5" fmla="*/ 675 h 5160"/>
                <a:gd name="T6" fmla="*/ 1713 w 3227"/>
                <a:gd name="T7" fmla="*/ 941 h 5160"/>
                <a:gd name="T8" fmla="*/ 1543 w 3227"/>
                <a:gd name="T9" fmla="*/ 1210 h 5160"/>
                <a:gd name="T10" fmla="*/ 1394 w 3227"/>
                <a:gd name="T11" fmla="*/ 1458 h 5160"/>
                <a:gd name="T12" fmla="*/ 1332 w 3227"/>
                <a:gd name="T13" fmla="*/ 1567 h 5160"/>
                <a:gd name="T14" fmla="*/ 1282 w 3227"/>
                <a:gd name="T15" fmla="*/ 1661 h 5160"/>
                <a:gd name="T16" fmla="*/ 1246 w 3227"/>
                <a:gd name="T17" fmla="*/ 1737 h 5160"/>
                <a:gd name="T18" fmla="*/ 1231 w 3227"/>
                <a:gd name="T19" fmla="*/ 1775 h 5160"/>
                <a:gd name="T20" fmla="*/ 1192 w 3227"/>
                <a:gd name="T21" fmla="*/ 1883 h 5160"/>
                <a:gd name="T22" fmla="*/ 1114 w 3227"/>
                <a:gd name="T23" fmla="*/ 2111 h 5160"/>
                <a:gd name="T24" fmla="*/ 905 w 3227"/>
                <a:gd name="T25" fmla="*/ 2752 h 5160"/>
                <a:gd name="T26" fmla="*/ 736 w 3227"/>
                <a:gd name="T27" fmla="*/ 3264 h 5160"/>
                <a:gd name="T28" fmla="*/ 553 w 3227"/>
                <a:gd name="T29" fmla="*/ 3798 h 5160"/>
                <a:gd name="T30" fmla="*/ 460 w 3227"/>
                <a:gd name="T31" fmla="*/ 4063 h 5160"/>
                <a:gd name="T32" fmla="*/ 365 w 3227"/>
                <a:gd name="T33" fmla="*/ 4319 h 5160"/>
                <a:gd name="T34" fmla="*/ 270 w 3227"/>
                <a:gd name="T35" fmla="*/ 4561 h 5160"/>
                <a:gd name="T36" fmla="*/ 178 w 3227"/>
                <a:gd name="T37" fmla="*/ 4785 h 5160"/>
                <a:gd name="T38" fmla="*/ 87 w 3227"/>
                <a:gd name="T39" fmla="*/ 4985 h 5160"/>
                <a:gd name="T40" fmla="*/ 22 w 3227"/>
                <a:gd name="T41" fmla="*/ 5119 h 5160"/>
                <a:gd name="T42" fmla="*/ 0 w 3227"/>
                <a:gd name="T43" fmla="*/ 5160 h 5160"/>
                <a:gd name="T44" fmla="*/ 565 w 3227"/>
                <a:gd name="T45" fmla="*/ 4246 h 5160"/>
                <a:gd name="T46" fmla="*/ 1067 w 3227"/>
                <a:gd name="T47" fmla="*/ 3426 h 5160"/>
                <a:gd name="T48" fmla="*/ 1429 w 3227"/>
                <a:gd name="T49" fmla="*/ 2828 h 5160"/>
                <a:gd name="T50" fmla="*/ 1536 w 3227"/>
                <a:gd name="T51" fmla="*/ 2649 h 5160"/>
                <a:gd name="T52" fmla="*/ 1727 w 3227"/>
                <a:gd name="T53" fmla="*/ 2332 h 5160"/>
                <a:gd name="T54" fmla="*/ 1952 w 3227"/>
                <a:gd name="T55" fmla="*/ 1971 h 5160"/>
                <a:gd name="T56" fmla="*/ 2196 w 3227"/>
                <a:gd name="T57" fmla="*/ 1586 h 5160"/>
                <a:gd name="T58" fmla="*/ 2687 w 3227"/>
                <a:gd name="T59" fmla="*/ 826 h 5160"/>
                <a:gd name="T60" fmla="*/ 3091 w 3227"/>
                <a:gd name="T61" fmla="*/ 207 h 5160"/>
                <a:gd name="T62" fmla="*/ 2597 w 3227"/>
                <a:gd name="T63" fmla="*/ 0 h 5160"/>
                <a:gd name="T64" fmla="*/ 2533 w 3227"/>
                <a:gd name="T65" fmla="*/ 16 h 5160"/>
                <a:gd name="T66" fmla="*/ 2416 w 3227"/>
                <a:gd name="T67" fmla="*/ 49 h 5160"/>
                <a:gd name="T68" fmla="*/ 2343 w 3227"/>
                <a:gd name="T69" fmla="*/ 75 h 5160"/>
                <a:gd name="T70" fmla="*/ 2302 w 3227"/>
                <a:gd name="T71" fmla="*/ 93 h 5160"/>
                <a:gd name="T72" fmla="*/ 2270 w 3227"/>
                <a:gd name="T73" fmla="*/ 111 h 5160"/>
                <a:gd name="T74" fmla="*/ 2248 w 3227"/>
                <a:gd name="T75" fmla="*/ 129 h 5160"/>
                <a:gd name="T76" fmla="*/ 2240 w 3227"/>
                <a:gd name="T77" fmla="*/ 139 h 5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27" h="5160">
                  <a:moveTo>
                    <a:pt x="2240" y="139"/>
                  </a:moveTo>
                  <a:lnTo>
                    <a:pt x="2240" y="139"/>
                  </a:lnTo>
                  <a:lnTo>
                    <a:pt x="2203" y="192"/>
                  </a:lnTo>
                  <a:lnTo>
                    <a:pt x="2106" y="338"/>
                  </a:lnTo>
                  <a:lnTo>
                    <a:pt x="1966" y="552"/>
                  </a:lnTo>
                  <a:lnTo>
                    <a:pt x="1884" y="675"/>
                  </a:lnTo>
                  <a:lnTo>
                    <a:pt x="1799" y="806"/>
                  </a:lnTo>
                  <a:lnTo>
                    <a:pt x="1713" y="941"/>
                  </a:lnTo>
                  <a:lnTo>
                    <a:pt x="1627" y="1076"/>
                  </a:lnTo>
                  <a:lnTo>
                    <a:pt x="1543" y="1210"/>
                  </a:lnTo>
                  <a:lnTo>
                    <a:pt x="1465" y="1338"/>
                  </a:lnTo>
                  <a:lnTo>
                    <a:pt x="1394" y="1458"/>
                  </a:lnTo>
                  <a:lnTo>
                    <a:pt x="1361" y="1515"/>
                  </a:lnTo>
                  <a:lnTo>
                    <a:pt x="1332" y="1567"/>
                  </a:lnTo>
                  <a:lnTo>
                    <a:pt x="1306" y="1616"/>
                  </a:lnTo>
                  <a:lnTo>
                    <a:pt x="1282" y="1661"/>
                  </a:lnTo>
                  <a:lnTo>
                    <a:pt x="1262" y="1701"/>
                  </a:lnTo>
                  <a:lnTo>
                    <a:pt x="1246" y="1737"/>
                  </a:lnTo>
                  <a:lnTo>
                    <a:pt x="1246" y="1737"/>
                  </a:lnTo>
                  <a:lnTo>
                    <a:pt x="1231" y="1775"/>
                  </a:lnTo>
                  <a:lnTo>
                    <a:pt x="1212" y="1824"/>
                  </a:lnTo>
                  <a:lnTo>
                    <a:pt x="1192" y="1883"/>
                  </a:lnTo>
                  <a:lnTo>
                    <a:pt x="1168" y="1950"/>
                  </a:lnTo>
                  <a:lnTo>
                    <a:pt x="1114" y="2111"/>
                  </a:lnTo>
                  <a:lnTo>
                    <a:pt x="1051" y="2302"/>
                  </a:lnTo>
                  <a:lnTo>
                    <a:pt x="905" y="2752"/>
                  </a:lnTo>
                  <a:lnTo>
                    <a:pt x="822" y="3003"/>
                  </a:lnTo>
                  <a:lnTo>
                    <a:pt x="736" y="3264"/>
                  </a:lnTo>
                  <a:lnTo>
                    <a:pt x="646" y="3530"/>
                  </a:lnTo>
                  <a:lnTo>
                    <a:pt x="553" y="3798"/>
                  </a:lnTo>
                  <a:lnTo>
                    <a:pt x="507" y="3931"/>
                  </a:lnTo>
                  <a:lnTo>
                    <a:pt x="460" y="4063"/>
                  </a:lnTo>
                  <a:lnTo>
                    <a:pt x="412" y="4193"/>
                  </a:lnTo>
                  <a:lnTo>
                    <a:pt x="365" y="4319"/>
                  </a:lnTo>
                  <a:lnTo>
                    <a:pt x="317" y="4442"/>
                  </a:lnTo>
                  <a:lnTo>
                    <a:pt x="270" y="4561"/>
                  </a:lnTo>
                  <a:lnTo>
                    <a:pt x="224" y="4675"/>
                  </a:lnTo>
                  <a:lnTo>
                    <a:pt x="178" y="4785"/>
                  </a:lnTo>
                  <a:lnTo>
                    <a:pt x="132" y="4888"/>
                  </a:lnTo>
                  <a:lnTo>
                    <a:pt x="87" y="4985"/>
                  </a:lnTo>
                  <a:lnTo>
                    <a:pt x="44" y="5077"/>
                  </a:lnTo>
                  <a:lnTo>
                    <a:pt x="22" y="5119"/>
                  </a:lnTo>
                  <a:lnTo>
                    <a:pt x="0" y="5160"/>
                  </a:lnTo>
                  <a:lnTo>
                    <a:pt x="0" y="5160"/>
                  </a:lnTo>
                  <a:lnTo>
                    <a:pt x="164" y="4895"/>
                  </a:lnTo>
                  <a:lnTo>
                    <a:pt x="565" y="4246"/>
                  </a:lnTo>
                  <a:lnTo>
                    <a:pt x="812" y="3844"/>
                  </a:lnTo>
                  <a:lnTo>
                    <a:pt x="1067" y="3426"/>
                  </a:lnTo>
                  <a:lnTo>
                    <a:pt x="1315" y="3019"/>
                  </a:lnTo>
                  <a:lnTo>
                    <a:pt x="1429" y="2828"/>
                  </a:lnTo>
                  <a:lnTo>
                    <a:pt x="1536" y="2649"/>
                  </a:lnTo>
                  <a:lnTo>
                    <a:pt x="1536" y="2649"/>
                  </a:lnTo>
                  <a:lnTo>
                    <a:pt x="1626" y="2497"/>
                  </a:lnTo>
                  <a:lnTo>
                    <a:pt x="1727" y="2332"/>
                  </a:lnTo>
                  <a:lnTo>
                    <a:pt x="1836" y="2156"/>
                  </a:lnTo>
                  <a:lnTo>
                    <a:pt x="1952" y="1971"/>
                  </a:lnTo>
                  <a:lnTo>
                    <a:pt x="2073" y="1781"/>
                  </a:lnTo>
                  <a:lnTo>
                    <a:pt x="2196" y="1586"/>
                  </a:lnTo>
                  <a:lnTo>
                    <a:pt x="2445" y="1199"/>
                  </a:lnTo>
                  <a:lnTo>
                    <a:pt x="2687" y="826"/>
                  </a:lnTo>
                  <a:lnTo>
                    <a:pt x="2906" y="489"/>
                  </a:lnTo>
                  <a:lnTo>
                    <a:pt x="3091" y="207"/>
                  </a:lnTo>
                  <a:lnTo>
                    <a:pt x="3227" y="0"/>
                  </a:lnTo>
                  <a:lnTo>
                    <a:pt x="2597" y="0"/>
                  </a:lnTo>
                  <a:lnTo>
                    <a:pt x="2597" y="0"/>
                  </a:lnTo>
                  <a:lnTo>
                    <a:pt x="2533" y="16"/>
                  </a:lnTo>
                  <a:lnTo>
                    <a:pt x="2472" y="32"/>
                  </a:lnTo>
                  <a:lnTo>
                    <a:pt x="2416" y="49"/>
                  </a:lnTo>
                  <a:lnTo>
                    <a:pt x="2365" y="66"/>
                  </a:lnTo>
                  <a:lnTo>
                    <a:pt x="2343" y="75"/>
                  </a:lnTo>
                  <a:lnTo>
                    <a:pt x="2321" y="85"/>
                  </a:lnTo>
                  <a:lnTo>
                    <a:pt x="2302" y="93"/>
                  </a:lnTo>
                  <a:lnTo>
                    <a:pt x="2285" y="102"/>
                  </a:lnTo>
                  <a:lnTo>
                    <a:pt x="2270" y="111"/>
                  </a:lnTo>
                  <a:lnTo>
                    <a:pt x="2258" y="121"/>
                  </a:lnTo>
                  <a:lnTo>
                    <a:pt x="2248" y="129"/>
                  </a:lnTo>
                  <a:lnTo>
                    <a:pt x="2240" y="139"/>
                  </a:lnTo>
                  <a:lnTo>
                    <a:pt x="2240" y="139"/>
                  </a:lnTo>
                  <a:close/>
                </a:path>
              </a:pathLst>
            </a:custGeom>
            <a:solidFill>
              <a:srgbClr val="4E8F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19"/>
            <p:cNvSpPr>
              <a:spLocks/>
            </p:cNvSpPr>
            <p:nvPr/>
          </p:nvSpPr>
          <p:spPr bwMode="auto">
            <a:xfrm>
              <a:off x="4617079" y="2881292"/>
              <a:ext cx="497293" cy="533281"/>
            </a:xfrm>
            <a:custGeom>
              <a:avLst/>
              <a:gdLst>
                <a:gd name="T0" fmla="*/ 1824 w 1824"/>
                <a:gd name="T1" fmla="*/ 0 h 1950"/>
                <a:gd name="T2" fmla="*/ 1144 w 1824"/>
                <a:gd name="T3" fmla="*/ 0 h 1950"/>
                <a:gd name="T4" fmla="*/ 0 w 1824"/>
                <a:gd name="T5" fmla="*/ 1950 h 1950"/>
                <a:gd name="T6" fmla="*/ 1824 w 1824"/>
                <a:gd name="T7" fmla="*/ 0 h 1950"/>
              </a:gdLst>
              <a:ahLst/>
              <a:cxnLst>
                <a:cxn ang="0">
                  <a:pos x="T0" y="T1"/>
                </a:cxn>
                <a:cxn ang="0">
                  <a:pos x="T2" y="T3"/>
                </a:cxn>
                <a:cxn ang="0">
                  <a:pos x="T4" y="T5"/>
                </a:cxn>
                <a:cxn ang="0">
                  <a:pos x="T6" y="T7"/>
                </a:cxn>
              </a:cxnLst>
              <a:rect l="0" t="0" r="r" b="b"/>
              <a:pathLst>
                <a:path w="1824" h="1950">
                  <a:moveTo>
                    <a:pt x="1824" y="0"/>
                  </a:moveTo>
                  <a:lnTo>
                    <a:pt x="1144" y="0"/>
                  </a:lnTo>
                  <a:lnTo>
                    <a:pt x="0" y="1950"/>
                  </a:lnTo>
                  <a:lnTo>
                    <a:pt x="1824" y="0"/>
                  </a:lnTo>
                  <a:close/>
                </a:path>
              </a:pathLst>
            </a:custGeom>
            <a:solidFill>
              <a:srgbClr val="4E8F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20"/>
            <p:cNvSpPr>
              <a:spLocks/>
            </p:cNvSpPr>
            <p:nvPr/>
          </p:nvSpPr>
          <p:spPr bwMode="auto">
            <a:xfrm>
              <a:off x="2202591" y="4356812"/>
              <a:ext cx="482571" cy="680506"/>
            </a:xfrm>
            <a:custGeom>
              <a:avLst/>
              <a:gdLst>
                <a:gd name="T0" fmla="*/ 0 w 1774"/>
                <a:gd name="T1" fmla="*/ 0 h 2492"/>
                <a:gd name="T2" fmla="*/ 0 w 1774"/>
                <a:gd name="T3" fmla="*/ 37 h 2492"/>
                <a:gd name="T4" fmla="*/ 75 w 1774"/>
                <a:gd name="T5" fmla="*/ 428 h 2492"/>
                <a:gd name="T6" fmla="*/ 466 w 1774"/>
                <a:gd name="T7" fmla="*/ 541 h 2492"/>
                <a:gd name="T8" fmla="*/ 1774 w 1774"/>
                <a:gd name="T9" fmla="*/ 2492 h 2492"/>
                <a:gd name="T10" fmla="*/ 743 w 1774"/>
                <a:gd name="T11" fmla="*/ 37 h 2492"/>
                <a:gd name="T12" fmla="*/ 0 w 1774"/>
                <a:gd name="T13" fmla="*/ 0 h 2492"/>
              </a:gdLst>
              <a:ahLst/>
              <a:cxnLst>
                <a:cxn ang="0">
                  <a:pos x="T0" y="T1"/>
                </a:cxn>
                <a:cxn ang="0">
                  <a:pos x="T2" y="T3"/>
                </a:cxn>
                <a:cxn ang="0">
                  <a:pos x="T4" y="T5"/>
                </a:cxn>
                <a:cxn ang="0">
                  <a:pos x="T6" y="T7"/>
                </a:cxn>
                <a:cxn ang="0">
                  <a:pos x="T8" y="T9"/>
                </a:cxn>
                <a:cxn ang="0">
                  <a:pos x="T10" y="T11"/>
                </a:cxn>
                <a:cxn ang="0">
                  <a:pos x="T12" y="T13"/>
                </a:cxn>
              </a:cxnLst>
              <a:rect l="0" t="0" r="r" b="b"/>
              <a:pathLst>
                <a:path w="1774" h="2492">
                  <a:moveTo>
                    <a:pt x="0" y="0"/>
                  </a:moveTo>
                  <a:lnTo>
                    <a:pt x="0" y="37"/>
                  </a:lnTo>
                  <a:lnTo>
                    <a:pt x="75" y="428"/>
                  </a:lnTo>
                  <a:lnTo>
                    <a:pt x="466" y="541"/>
                  </a:lnTo>
                  <a:lnTo>
                    <a:pt x="1774" y="2492"/>
                  </a:lnTo>
                  <a:lnTo>
                    <a:pt x="743" y="37"/>
                  </a:lnTo>
                  <a:lnTo>
                    <a:pt x="0" y="0"/>
                  </a:lnTo>
                  <a:close/>
                </a:path>
              </a:pathLst>
            </a:custGeom>
            <a:solidFill>
              <a:srgbClr val="4E8FC5"/>
            </a:solidFill>
            <a:ln w="9525">
              <a:solidFill>
                <a:srgbClr val="4E8FC5"/>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 name="Freeform 21"/>
            <p:cNvSpPr>
              <a:spLocks/>
            </p:cNvSpPr>
            <p:nvPr/>
          </p:nvSpPr>
          <p:spPr bwMode="auto">
            <a:xfrm>
              <a:off x="2802942" y="4468049"/>
              <a:ext cx="397508" cy="1614566"/>
            </a:xfrm>
            <a:custGeom>
              <a:avLst/>
              <a:gdLst>
                <a:gd name="T0" fmla="*/ 0 w 1459"/>
                <a:gd name="T1" fmla="*/ 0 h 5927"/>
                <a:gd name="T2" fmla="*/ 868 w 1459"/>
                <a:gd name="T3" fmla="*/ 2454 h 5927"/>
                <a:gd name="T4" fmla="*/ 138 w 1459"/>
                <a:gd name="T5" fmla="*/ 3623 h 5927"/>
                <a:gd name="T6" fmla="*/ 742 w 1459"/>
                <a:gd name="T7" fmla="*/ 5927 h 5927"/>
                <a:gd name="T8" fmla="*/ 742 w 1459"/>
                <a:gd name="T9" fmla="*/ 4756 h 5927"/>
                <a:gd name="T10" fmla="*/ 1459 w 1459"/>
                <a:gd name="T11" fmla="*/ 2780 h 5927"/>
                <a:gd name="T12" fmla="*/ 1346 w 1459"/>
                <a:gd name="T13" fmla="*/ 1459 h 5927"/>
                <a:gd name="T14" fmla="*/ 0 w 1459"/>
                <a:gd name="T15" fmla="*/ 0 h 59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9" h="5927">
                  <a:moveTo>
                    <a:pt x="0" y="0"/>
                  </a:moveTo>
                  <a:lnTo>
                    <a:pt x="868" y="2454"/>
                  </a:lnTo>
                  <a:lnTo>
                    <a:pt x="138" y="3623"/>
                  </a:lnTo>
                  <a:lnTo>
                    <a:pt x="742" y="5927"/>
                  </a:lnTo>
                  <a:lnTo>
                    <a:pt x="742" y="4756"/>
                  </a:lnTo>
                  <a:lnTo>
                    <a:pt x="1459" y="2780"/>
                  </a:lnTo>
                  <a:lnTo>
                    <a:pt x="1346" y="1459"/>
                  </a:lnTo>
                  <a:lnTo>
                    <a:pt x="0" y="0"/>
                  </a:lnTo>
                  <a:close/>
                </a:path>
              </a:pathLst>
            </a:custGeom>
            <a:solidFill>
              <a:srgbClr val="4E8FC5"/>
            </a:solidFill>
            <a:ln w="28575">
              <a:solidFill>
                <a:srgbClr val="4E8FC5"/>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 name="Freeform 22"/>
            <p:cNvSpPr>
              <a:spLocks/>
            </p:cNvSpPr>
            <p:nvPr/>
          </p:nvSpPr>
          <p:spPr bwMode="auto">
            <a:xfrm>
              <a:off x="3447460" y="4078721"/>
              <a:ext cx="356611" cy="999494"/>
            </a:xfrm>
            <a:custGeom>
              <a:avLst/>
              <a:gdLst>
                <a:gd name="T0" fmla="*/ 0 w 1308"/>
                <a:gd name="T1" fmla="*/ 0 h 3664"/>
                <a:gd name="T2" fmla="*/ 1205 w 1308"/>
                <a:gd name="T3" fmla="*/ 3664 h 3664"/>
                <a:gd name="T4" fmla="*/ 1208 w 1308"/>
                <a:gd name="T5" fmla="*/ 3661 h 3664"/>
                <a:gd name="T6" fmla="*/ 881 w 1308"/>
                <a:gd name="T7" fmla="*/ 1497 h 3664"/>
                <a:gd name="T8" fmla="*/ 1208 w 1308"/>
                <a:gd name="T9" fmla="*/ 2605 h 3664"/>
                <a:gd name="T10" fmla="*/ 1308 w 1308"/>
                <a:gd name="T11" fmla="*/ 2367 h 3664"/>
                <a:gd name="T12" fmla="*/ 1146 w 1308"/>
                <a:gd name="T13" fmla="*/ 1094 h 3664"/>
                <a:gd name="T14" fmla="*/ 0 w 1308"/>
                <a:gd name="T15" fmla="*/ 0 h 36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8" h="3664">
                  <a:moveTo>
                    <a:pt x="0" y="0"/>
                  </a:moveTo>
                  <a:lnTo>
                    <a:pt x="1205" y="3664"/>
                  </a:lnTo>
                  <a:lnTo>
                    <a:pt x="1208" y="3661"/>
                  </a:lnTo>
                  <a:lnTo>
                    <a:pt x="881" y="1497"/>
                  </a:lnTo>
                  <a:lnTo>
                    <a:pt x="1208" y="2605"/>
                  </a:lnTo>
                  <a:lnTo>
                    <a:pt x="1308" y="2367"/>
                  </a:lnTo>
                  <a:lnTo>
                    <a:pt x="1146" y="1094"/>
                  </a:lnTo>
                  <a:lnTo>
                    <a:pt x="0" y="0"/>
                  </a:lnTo>
                  <a:close/>
                </a:path>
              </a:pathLst>
            </a:custGeom>
            <a:solidFill>
              <a:srgbClr val="4E8F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45" name="Ellipse 44"/>
          <p:cNvSpPr/>
          <p:nvPr/>
        </p:nvSpPr>
        <p:spPr>
          <a:xfrm>
            <a:off x="4552591" y="6350172"/>
            <a:ext cx="62274" cy="568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p:cNvSpPr/>
          <p:nvPr/>
        </p:nvSpPr>
        <p:spPr>
          <a:xfrm>
            <a:off x="5295531" y="1436669"/>
            <a:ext cx="62274" cy="568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p:cNvSpPr/>
          <p:nvPr/>
        </p:nvSpPr>
        <p:spPr>
          <a:xfrm>
            <a:off x="7743803" y="1436669"/>
            <a:ext cx="62274" cy="568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47"/>
          <p:cNvSpPr/>
          <p:nvPr/>
        </p:nvSpPr>
        <p:spPr>
          <a:xfrm>
            <a:off x="7743803" y="6350172"/>
            <a:ext cx="62274" cy="568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0" name="Connecteur droit 49"/>
          <p:cNvCxnSpPr>
            <a:cxnSpLocks/>
          </p:cNvCxnSpPr>
          <p:nvPr/>
        </p:nvCxnSpPr>
        <p:spPr>
          <a:xfrm>
            <a:off x="2292350" y="4326133"/>
            <a:ext cx="4991969" cy="5012"/>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a:off x="4650636" y="1399842"/>
            <a:ext cx="261707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Ellipse 61"/>
          <p:cNvSpPr/>
          <p:nvPr/>
        </p:nvSpPr>
        <p:spPr>
          <a:xfrm>
            <a:off x="7743803" y="2850540"/>
            <a:ext cx="62274" cy="568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4" name="Connecteur droit 63"/>
          <p:cNvCxnSpPr/>
          <p:nvPr/>
        </p:nvCxnSpPr>
        <p:spPr>
          <a:xfrm flipH="1">
            <a:off x="7313753" y="1425784"/>
            <a:ext cx="6397" cy="1256029"/>
          </a:xfrm>
          <a:prstGeom prst="line">
            <a:avLst/>
          </a:prstGeom>
          <a:ln w="57150">
            <a:solidFill>
              <a:srgbClr val="656565"/>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a:off x="7302209" y="2748234"/>
            <a:ext cx="4064" cy="1577899"/>
          </a:xfrm>
          <a:prstGeom prst="line">
            <a:avLst/>
          </a:prstGeom>
          <a:ln w="571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Rectangle 67">
            <a:hlinkClick r:id="rId2"/>
          </p:cNvPr>
          <p:cNvSpPr/>
          <p:nvPr/>
        </p:nvSpPr>
        <p:spPr>
          <a:xfrm>
            <a:off x="-120758" y="6781800"/>
            <a:ext cx="4235295" cy="230832"/>
          </a:xfrm>
          <a:prstGeom prst="rect">
            <a:avLst/>
          </a:prstGeom>
        </p:spPr>
        <p:txBody>
          <a:bodyPr wrap="square">
            <a:spAutoFit/>
          </a:bodyPr>
          <a:lstStyle/>
          <a:p>
            <a:pPr algn="l" fontAlgn="base"/>
            <a:r>
              <a:rPr lang="en-US" sz="900">
                <a:solidFill>
                  <a:schemeClr val="accent3">
                    <a:lumMod val="60000"/>
                    <a:lumOff val="40000"/>
                  </a:schemeClr>
                </a:solidFill>
                <a:latin typeface="+mn-lt"/>
                <a:ea typeface="+mn-ea"/>
                <a:cs typeface="+mn-cs"/>
              </a:rPr>
              <a:t>© Copyright Showeet.com</a:t>
            </a:r>
          </a:p>
        </p:txBody>
      </p:sp>
      <p:sp>
        <p:nvSpPr>
          <p:cNvPr id="70" name="ZoneTexte 69"/>
          <p:cNvSpPr txBox="1"/>
          <p:nvPr/>
        </p:nvSpPr>
        <p:spPr>
          <a:xfrm>
            <a:off x="7410257" y="1732018"/>
            <a:ext cx="4885474" cy="461665"/>
          </a:xfrm>
          <a:prstGeom prst="rect">
            <a:avLst/>
          </a:prstGeom>
          <a:noFill/>
        </p:spPr>
        <p:txBody>
          <a:bodyPr wrap="square" rtlCol="0">
            <a:spAutoFit/>
          </a:bodyPr>
          <a:lstStyle/>
          <a:p>
            <a:r>
              <a:rPr lang="en-US" sz="2400" b="1" cap="small">
                <a:solidFill>
                  <a:schemeClr val="tx2">
                    <a:lumMod val="75000"/>
                    <a:lumOff val="25000"/>
                  </a:schemeClr>
                </a:solidFill>
              </a:rPr>
              <a:t>Accredited Education</a:t>
            </a:r>
          </a:p>
        </p:txBody>
      </p:sp>
      <p:sp>
        <p:nvSpPr>
          <p:cNvPr id="72" name="ZoneTexte 71"/>
          <p:cNvSpPr txBox="1"/>
          <p:nvPr/>
        </p:nvSpPr>
        <p:spPr>
          <a:xfrm>
            <a:off x="7493592" y="3026666"/>
            <a:ext cx="3860207" cy="1077218"/>
          </a:xfrm>
          <a:prstGeom prst="rect">
            <a:avLst/>
          </a:prstGeom>
          <a:noFill/>
        </p:spPr>
        <p:txBody>
          <a:bodyPr wrap="square" rtlCol="0">
            <a:spAutoFit/>
          </a:bodyPr>
          <a:lstStyle/>
          <a:p>
            <a:r>
              <a:rPr lang="en-US" sz="2400" b="1" cap="small">
                <a:solidFill>
                  <a:schemeClr val="bg1"/>
                </a:solidFill>
                <a:effectLst>
                  <a:outerShdw blurRad="38100" dist="38100" dir="2700000" algn="tl">
                    <a:srgbClr val="000000">
                      <a:alpha val="43137"/>
                    </a:srgbClr>
                  </a:outerShdw>
                </a:effectLst>
              </a:rPr>
              <a:t>Nontraditional, but</a:t>
            </a:r>
          </a:p>
          <a:p>
            <a:r>
              <a:rPr lang="en-US" sz="2400" b="1" cap="small">
                <a:solidFill>
                  <a:schemeClr val="bg1"/>
                </a:solidFill>
                <a:effectLst>
                  <a:outerShdw blurRad="38100" dist="38100" dir="2700000" algn="tl">
                    <a:srgbClr val="000000">
                      <a:alpha val="43137"/>
                    </a:srgbClr>
                  </a:outerShdw>
                </a:effectLst>
              </a:rPr>
              <a:t>Accreditable Education</a:t>
            </a:r>
          </a:p>
          <a:p>
            <a:r>
              <a:rPr lang="en-US" sz="1600" b="1" cap="small">
                <a:solidFill>
                  <a:schemeClr val="bg1"/>
                </a:solidFill>
                <a:effectLst>
                  <a:outerShdw blurRad="38100" dist="38100" dir="2700000" algn="tl">
                    <a:srgbClr val="000000">
                      <a:alpha val="43137"/>
                    </a:srgbClr>
                  </a:outerShdw>
                </a:effectLst>
              </a:rPr>
              <a:t>(growing dramatically)</a:t>
            </a:r>
          </a:p>
        </p:txBody>
      </p:sp>
      <p:sp>
        <p:nvSpPr>
          <p:cNvPr id="4" name="Rectangle 3"/>
          <p:cNvSpPr/>
          <p:nvPr/>
        </p:nvSpPr>
        <p:spPr>
          <a:xfrm>
            <a:off x="2791585" y="1910928"/>
            <a:ext cx="1352257" cy="830997"/>
          </a:xfrm>
          <a:prstGeom prst="rect">
            <a:avLst/>
          </a:prstGeom>
        </p:spPr>
        <p:txBody>
          <a:bodyPr wrap="square">
            <a:spAutoFit/>
          </a:bodyPr>
          <a:lstStyle/>
          <a:p>
            <a:r>
              <a:rPr lang="en-US" sz="1600" dirty="0">
                <a:solidFill>
                  <a:schemeClr val="tx2">
                    <a:lumMod val="75000"/>
                    <a:lumOff val="25000"/>
                  </a:schemeClr>
                </a:solidFill>
              </a:rPr>
              <a:t>City Vision &amp; Emerging Providers</a:t>
            </a:r>
            <a:endParaRPr lang="fr-FR" sz="1600" dirty="0">
              <a:solidFill>
                <a:schemeClr val="tx2">
                  <a:lumMod val="75000"/>
                  <a:lumOff val="25000"/>
                </a:schemeClr>
              </a:solidFill>
            </a:endParaRPr>
          </a:p>
        </p:txBody>
      </p:sp>
      <p:sp>
        <p:nvSpPr>
          <p:cNvPr id="5" name="Rectangle 4"/>
          <p:cNvSpPr/>
          <p:nvPr/>
        </p:nvSpPr>
        <p:spPr>
          <a:xfrm>
            <a:off x="4217404" y="1863688"/>
            <a:ext cx="1759862" cy="830997"/>
          </a:xfrm>
          <a:prstGeom prst="rect">
            <a:avLst/>
          </a:prstGeom>
        </p:spPr>
        <p:txBody>
          <a:bodyPr wrap="square">
            <a:spAutoFit/>
          </a:bodyPr>
          <a:lstStyle/>
          <a:p>
            <a:r>
              <a:rPr lang="en-US" sz="1600" dirty="0">
                <a:solidFill>
                  <a:schemeClr val="tx2">
                    <a:lumMod val="75000"/>
                    <a:lumOff val="25000"/>
                  </a:schemeClr>
                </a:solidFill>
              </a:rPr>
              <a:t>Christian Liberal Arts Colleges &amp; </a:t>
            </a:r>
            <a:r>
              <a:rPr lang="en-US" sz="1600" dirty="0" err="1">
                <a:solidFill>
                  <a:schemeClr val="tx2">
                    <a:lumMod val="75000"/>
                    <a:lumOff val="25000"/>
                  </a:schemeClr>
                </a:solidFill>
              </a:rPr>
              <a:t>Megauniversities</a:t>
            </a:r>
            <a:endParaRPr lang="fr-FR" sz="1600" dirty="0">
              <a:solidFill>
                <a:schemeClr val="tx2">
                  <a:lumMod val="75000"/>
                  <a:lumOff val="25000"/>
                </a:schemeClr>
              </a:solidFill>
            </a:endParaRPr>
          </a:p>
        </p:txBody>
      </p:sp>
      <p:sp>
        <p:nvSpPr>
          <p:cNvPr id="8" name="Rectangle 7"/>
          <p:cNvSpPr/>
          <p:nvPr/>
        </p:nvSpPr>
        <p:spPr>
          <a:xfrm>
            <a:off x="5844688" y="2090369"/>
            <a:ext cx="1421387" cy="584775"/>
          </a:xfrm>
          <a:prstGeom prst="rect">
            <a:avLst/>
          </a:prstGeom>
        </p:spPr>
        <p:txBody>
          <a:bodyPr wrap="square">
            <a:spAutoFit/>
          </a:bodyPr>
          <a:lstStyle/>
          <a:p>
            <a:r>
              <a:rPr lang="en-US" sz="1600" dirty="0">
                <a:solidFill>
                  <a:schemeClr val="tx2">
                    <a:lumMod val="75000"/>
                    <a:lumOff val="25000"/>
                  </a:schemeClr>
                </a:solidFill>
              </a:rPr>
              <a:t>Bible Schools &amp; Seminaries</a:t>
            </a:r>
            <a:endParaRPr lang="fr-FR" sz="1600" dirty="0">
              <a:solidFill>
                <a:schemeClr val="tx2">
                  <a:lumMod val="75000"/>
                  <a:lumOff val="25000"/>
                </a:schemeClr>
              </a:solidFill>
            </a:endParaRPr>
          </a:p>
        </p:txBody>
      </p:sp>
      <p:sp>
        <p:nvSpPr>
          <p:cNvPr id="28" name="Rectangle 27"/>
          <p:cNvSpPr/>
          <p:nvPr/>
        </p:nvSpPr>
        <p:spPr>
          <a:xfrm>
            <a:off x="2588173" y="2743200"/>
            <a:ext cx="1750224" cy="369332"/>
          </a:xfrm>
          <a:prstGeom prst="rect">
            <a:avLst/>
          </a:prstGeom>
        </p:spPr>
        <p:txBody>
          <a:bodyPr wrap="square">
            <a:spAutoFit/>
          </a:bodyPr>
          <a:lstStyle/>
          <a:p>
            <a:r>
              <a:rPr lang="en-US" dirty="0">
                <a:solidFill>
                  <a:schemeClr val="bg1"/>
                </a:solidFill>
              </a:rPr>
              <a:t>Courses</a:t>
            </a:r>
            <a:endParaRPr lang="fr-FR" dirty="0">
              <a:solidFill>
                <a:schemeClr val="bg1"/>
              </a:solidFill>
            </a:endParaRPr>
          </a:p>
        </p:txBody>
      </p:sp>
      <p:sp>
        <p:nvSpPr>
          <p:cNvPr id="29" name="Rectangle 28"/>
          <p:cNvSpPr/>
          <p:nvPr/>
        </p:nvSpPr>
        <p:spPr>
          <a:xfrm>
            <a:off x="4700473" y="2765948"/>
            <a:ext cx="2288430" cy="369332"/>
          </a:xfrm>
          <a:prstGeom prst="rect">
            <a:avLst/>
          </a:prstGeom>
        </p:spPr>
        <p:txBody>
          <a:bodyPr wrap="square">
            <a:spAutoFit/>
          </a:bodyPr>
          <a:lstStyle/>
          <a:p>
            <a:r>
              <a:rPr lang="en-US" dirty="0">
                <a:solidFill>
                  <a:schemeClr val="bg1"/>
                </a:solidFill>
              </a:rPr>
              <a:t>Intensives</a:t>
            </a:r>
            <a:endParaRPr lang="fr-FR" dirty="0">
              <a:solidFill>
                <a:schemeClr val="bg1"/>
              </a:solidFill>
            </a:endParaRPr>
          </a:p>
        </p:txBody>
      </p:sp>
      <p:sp>
        <p:nvSpPr>
          <p:cNvPr id="30" name="Rectangle 29"/>
          <p:cNvSpPr/>
          <p:nvPr/>
        </p:nvSpPr>
        <p:spPr>
          <a:xfrm>
            <a:off x="3124200" y="3974068"/>
            <a:ext cx="2749396" cy="369332"/>
          </a:xfrm>
          <a:prstGeom prst="rect">
            <a:avLst/>
          </a:prstGeom>
        </p:spPr>
        <p:txBody>
          <a:bodyPr wrap="square">
            <a:spAutoFit/>
          </a:bodyPr>
          <a:lstStyle/>
          <a:p>
            <a:r>
              <a:rPr lang="en-US" dirty="0">
                <a:solidFill>
                  <a:schemeClr val="bg1"/>
                </a:solidFill>
              </a:rPr>
              <a:t>Ministry Experience</a:t>
            </a:r>
            <a:endParaRPr lang="fr-FR" dirty="0">
              <a:solidFill>
                <a:schemeClr val="bg1"/>
              </a:solidFill>
            </a:endParaRPr>
          </a:p>
        </p:txBody>
      </p:sp>
      <p:sp>
        <p:nvSpPr>
          <p:cNvPr id="78" name="Rectangle 77"/>
          <p:cNvSpPr/>
          <p:nvPr/>
        </p:nvSpPr>
        <p:spPr>
          <a:xfrm>
            <a:off x="4640343" y="3087593"/>
            <a:ext cx="1656991" cy="369332"/>
          </a:xfrm>
          <a:prstGeom prst="rect">
            <a:avLst/>
          </a:prstGeom>
        </p:spPr>
        <p:txBody>
          <a:bodyPr wrap="square">
            <a:spAutoFit/>
          </a:bodyPr>
          <a:lstStyle/>
          <a:p>
            <a:r>
              <a:rPr lang="en-US" dirty="0">
                <a:solidFill>
                  <a:schemeClr val="bg1"/>
                </a:solidFill>
              </a:rPr>
              <a:t>Immersions</a:t>
            </a:r>
            <a:endParaRPr lang="fr-FR" dirty="0">
              <a:solidFill>
                <a:schemeClr val="bg1"/>
              </a:solidFill>
            </a:endParaRPr>
          </a:p>
        </p:txBody>
      </p:sp>
      <p:sp>
        <p:nvSpPr>
          <p:cNvPr id="79" name="Rectangle 78"/>
          <p:cNvSpPr/>
          <p:nvPr/>
        </p:nvSpPr>
        <p:spPr>
          <a:xfrm>
            <a:off x="4639128" y="3435509"/>
            <a:ext cx="1581344" cy="369332"/>
          </a:xfrm>
          <a:prstGeom prst="rect">
            <a:avLst/>
          </a:prstGeom>
        </p:spPr>
        <p:txBody>
          <a:bodyPr wrap="square">
            <a:spAutoFit/>
          </a:bodyPr>
          <a:lstStyle/>
          <a:p>
            <a:r>
              <a:rPr lang="en-US" dirty="0">
                <a:solidFill>
                  <a:schemeClr val="bg1"/>
                </a:solidFill>
              </a:rPr>
              <a:t>Coaching</a:t>
            </a:r>
          </a:p>
        </p:txBody>
      </p:sp>
      <p:sp>
        <p:nvSpPr>
          <p:cNvPr id="81" name="Rectangle 80"/>
          <p:cNvSpPr/>
          <p:nvPr/>
        </p:nvSpPr>
        <p:spPr>
          <a:xfrm>
            <a:off x="2704411" y="3066801"/>
            <a:ext cx="1462760" cy="369332"/>
          </a:xfrm>
          <a:prstGeom prst="rect">
            <a:avLst/>
          </a:prstGeom>
        </p:spPr>
        <p:txBody>
          <a:bodyPr wrap="square">
            <a:spAutoFit/>
          </a:bodyPr>
          <a:lstStyle/>
          <a:p>
            <a:r>
              <a:rPr lang="en-US" dirty="0">
                <a:solidFill>
                  <a:schemeClr val="bg1"/>
                </a:solidFill>
              </a:rPr>
              <a:t>Internships</a:t>
            </a:r>
            <a:endParaRPr lang="fr-FR" dirty="0">
              <a:solidFill>
                <a:schemeClr val="bg1"/>
              </a:solidFill>
            </a:endParaRPr>
          </a:p>
        </p:txBody>
      </p:sp>
      <p:sp>
        <p:nvSpPr>
          <p:cNvPr id="82" name="Rectangle 81"/>
          <p:cNvSpPr/>
          <p:nvPr/>
        </p:nvSpPr>
        <p:spPr>
          <a:xfrm>
            <a:off x="3491202" y="4404100"/>
            <a:ext cx="2127345" cy="646331"/>
          </a:xfrm>
          <a:prstGeom prst="rect">
            <a:avLst/>
          </a:prstGeom>
        </p:spPr>
        <p:txBody>
          <a:bodyPr wrap="square">
            <a:spAutoFit/>
          </a:bodyPr>
          <a:lstStyle/>
          <a:p>
            <a:pPr algn="ctr"/>
            <a:r>
              <a:rPr lang="en-US" dirty="0">
                <a:solidFill>
                  <a:schemeClr val="bg1"/>
                </a:solidFill>
              </a:rPr>
              <a:t>Podcasts, Articles</a:t>
            </a:r>
          </a:p>
          <a:p>
            <a:pPr algn="ctr"/>
            <a:r>
              <a:rPr lang="en-US" dirty="0">
                <a:solidFill>
                  <a:schemeClr val="bg1"/>
                </a:solidFill>
              </a:rPr>
              <a:t>Videos &amp; Books</a:t>
            </a:r>
            <a:endParaRPr lang="fr-FR" dirty="0">
              <a:solidFill>
                <a:schemeClr val="bg1"/>
              </a:solidFill>
            </a:endParaRPr>
          </a:p>
        </p:txBody>
      </p:sp>
      <p:sp>
        <p:nvSpPr>
          <p:cNvPr id="85" name="Rectangle 84"/>
          <p:cNvSpPr/>
          <p:nvPr/>
        </p:nvSpPr>
        <p:spPr>
          <a:xfrm>
            <a:off x="3761919" y="5372515"/>
            <a:ext cx="1581344" cy="369332"/>
          </a:xfrm>
          <a:prstGeom prst="rect">
            <a:avLst/>
          </a:prstGeom>
        </p:spPr>
        <p:txBody>
          <a:bodyPr wrap="square">
            <a:spAutoFit/>
          </a:bodyPr>
          <a:lstStyle/>
          <a:p>
            <a:r>
              <a:rPr lang="en-US" dirty="0">
                <a:solidFill>
                  <a:schemeClr val="bg1"/>
                </a:solidFill>
              </a:rPr>
              <a:t>Workshops</a:t>
            </a:r>
            <a:endParaRPr lang="fr-FR" dirty="0">
              <a:solidFill>
                <a:schemeClr val="bg1"/>
              </a:solidFill>
            </a:endParaRPr>
          </a:p>
        </p:txBody>
      </p:sp>
      <p:cxnSp>
        <p:nvCxnSpPr>
          <p:cNvPr id="86" name="Connecteur droit 49"/>
          <p:cNvCxnSpPr/>
          <p:nvPr/>
        </p:nvCxnSpPr>
        <p:spPr>
          <a:xfrm>
            <a:off x="2081293" y="6974641"/>
            <a:ext cx="5203026" cy="5736"/>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7" name="Connecteur droit 65"/>
          <p:cNvCxnSpPr/>
          <p:nvPr/>
        </p:nvCxnSpPr>
        <p:spPr>
          <a:xfrm>
            <a:off x="7312218" y="4350453"/>
            <a:ext cx="7932" cy="2507547"/>
          </a:xfrm>
          <a:prstGeom prst="line">
            <a:avLst/>
          </a:prstGeom>
          <a:ln w="571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8" name="ZoneTexte 71"/>
          <p:cNvSpPr txBox="1"/>
          <p:nvPr/>
        </p:nvSpPr>
        <p:spPr>
          <a:xfrm>
            <a:off x="7493592" y="5169361"/>
            <a:ext cx="3860207" cy="830997"/>
          </a:xfrm>
          <a:prstGeom prst="rect">
            <a:avLst/>
          </a:prstGeom>
          <a:noFill/>
        </p:spPr>
        <p:txBody>
          <a:bodyPr wrap="square" rtlCol="0">
            <a:spAutoFit/>
          </a:bodyPr>
          <a:lstStyle/>
          <a:p>
            <a:r>
              <a:rPr lang="en-US" sz="2400" b="1" cap="small">
                <a:solidFill>
                  <a:schemeClr val="bg1"/>
                </a:solidFill>
                <a:effectLst>
                  <a:outerShdw blurRad="38100" dist="38100" dir="2700000" algn="tl">
                    <a:srgbClr val="000000">
                      <a:alpha val="43137"/>
                    </a:srgbClr>
                  </a:outerShdw>
                </a:effectLst>
              </a:rPr>
              <a:t>Nontraditional, non-</a:t>
            </a:r>
          </a:p>
          <a:p>
            <a:r>
              <a:rPr lang="en-US" sz="2400" b="1" cap="small">
                <a:solidFill>
                  <a:schemeClr val="bg1"/>
                </a:solidFill>
                <a:effectLst>
                  <a:outerShdw blurRad="38100" dist="38100" dir="2700000" algn="tl">
                    <a:srgbClr val="000000">
                      <a:alpha val="43137"/>
                    </a:srgbClr>
                  </a:outerShdw>
                </a:effectLst>
              </a:rPr>
              <a:t>Accreditable Education</a:t>
            </a:r>
          </a:p>
        </p:txBody>
      </p:sp>
      <p:sp>
        <p:nvSpPr>
          <p:cNvPr id="57" name="Rectangle 56"/>
          <p:cNvSpPr/>
          <p:nvPr/>
        </p:nvSpPr>
        <p:spPr>
          <a:xfrm>
            <a:off x="3662556" y="5720033"/>
            <a:ext cx="1512935" cy="369332"/>
          </a:xfrm>
          <a:prstGeom prst="rect">
            <a:avLst/>
          </a:prstGeom>
        </p:spPr>
        <p:txBody>
          <a:bodyPr wrap="square">
            <a:spAutoFit/>
          </a:bodyPr>
          <a:lstStyle/>
          <a:p>
            <a:r>
              <a:rPr lang="en-US" dirty="0">
                <a:solidFill>
                  <a:schemeClr val="bg1"/>
                </a:solidFill>
              </a:rPr>
              <a:t>Conferences</a:t>
            </a:r>
            <a:endParaRPr lang="fr-FR" dirty="0">
              <a:solidFill>
                <a:schemeClr val="bg1"/>
              </a:solidFill>
            </a:endParaRPr>
          </a:p>
        </p:txBody>
      </p:sp>
      <p:sp>
        <p:nvSpPr>
          <p:cNvPr id="2" name="Rectangle 1">
            <a:extLst>
              <a:ext uri="{FF2B5EF4-FFF2-40B4-BE49-F238E27FC236}">
                <a16:creationId xmlns:a16="http://schemas.microsoft.com/office/drawing/2014/main" id="{A6112E20-815B-294C-B6BC-0EEEFFC3988B}"/>
              </a:ext>
            </a:extLst>
          </p:cNvPr>
          <p:cNvSpPr/>
          <p:nvPr/>
        </p:nvSpPr>
        <p:spPr>
          <a:xfrm>
            <a:off x="2902447" y="3357292"/>
            <a:ext cx="1462760" cy="369332"/>
          </a:xfrm>
          <a:prstGeom prst="rect">
            <a:avLst/>
          </a:prstGeom>
        </p:spPr>
        <p:txBody>
          <a:bodyPr wrap="square">
            <a:spAutoFit/>
          </a:bodyPr>
          <a:lstStyle/>
          <a:p>
            <a:r>
              <a:rPr lang="en-US" dirty="0">
                <a:solidFill>
                  <a:schemeClr val="bg1"/>
                </a:solidFill>
              </a:rPr>
              <a:t>Curriculum</a:t>
            </a:r>
            <a:endParaRPr lang="fr-FR" dirty="0">
              <a:solidFill>
                <a:schemeClr val="bg1"/>
              </a:solidFill>
            </a:endParaRPr>
          </a:p>
        </p:txBody>
      </p:sp>
      <p:sp>
        <p:nvSpPr>
          <p:cNvPr id="3" name="Rectangle 2">
            <a:extLst>
              <a:ext uri="{FF2B5EF4-FFF2-40B4-BE49-F238E27FC236}">
                <a16:creationId xmlns:a16="http://schemas.microsoft.com/office/drawing/2014/main" id="{1678D65E-E279-C397-FE63-B109A582E27E}"/>
              </a:ext>
            </a:extLst>
          </p:cNvPr>
          <p:cNvSpPr/>
          <p:nvPr/>
        </p:nvSpPr>
        <p:spPr>
          <a:xfrm>
            <a:off x="3716022" y="5008602"/>
            <a:ext cx="1653521" cy="369332"/>
          </a:xfrm>
          <a:prstGeom prst="rect">
            <a:avLst/>
          </a:prstGeom>
        </p:spPr>
        <p:txBody>
          <a:bodyPr wrap="square">
            <a:spAutoFit/>
          </a:bodyPr>
          <a:lstStyle/>
          <a:p>
            <a:r>
              <a:rPr lang="en-US" dirty="0">
                <a:solidFill>
                  <a:schemeClr val="bg1"/>
                </a:solidFill>
              </a:rPr>
              <a:t>Peer Networks</a:t>
            </a:r>
            <a:endParaRPr lang="fr-FR" dirty="0">
              <a:solidFill>
                <a:schemeClr val="bg1"/>
              </a:solidFill>
            </a:endParaRPr>
          </a:p>
        </p:txBody>
      </p:sp>
      <p:sp>
        <p:nvSpPr>
          <p:cNvPr id="7" name="Rectangle 6">
            <a:extLst>
              <a:ext uri="{FF2B5EF4-FFF2-40B4-BE49-F238E27FC236}">
                <a16:creationId xmlns:a16="http://schemas.microsoft.com/office/drawing/2014/main" id="{7AB028EB-4126-F382-E23F-F10CFE4DA368}"/>
              </a:ext>
            </a:extLst>
          </p:cNvPr>
          <p:cNvSpPr/>
          <p:nvPr/>
        </p:nvSpPr>
        <p:spPr>
          <a:xfrm>
            <a:off x="2958208" y="3669720"/>
            <a:ext cx="1581344" cy="369332"/>
          </a:xfrm>
          <a:prstGeom prst="rect">
            <a:avLst/>
          </a:prstGeom>
        </p:spPr>
        <p:txBody>
          <a:bodyPr wrap="square">
            <a:spAutoFit/>
          </a:bodyPr>
          <a:lstStyle/>
          <a:p>
            <a:r>
              <a:rPr lang="en-US" dirty="0">
                <a:solidFill>
                  <a:schemeClr val="bg1"/>
                </a:solidFill>
              </a:rPr>
              <a:t>Certifications</a:t>
            </a:r>
          </a:p>
        </p:txBody>
      </p:sp>
      <p:sp>
        <p:nvSpPr>
          <p:cNvPr id="31" name="ZoneTexte 42">
            <a:extLst>
              <a:ext uri="{FF2B5EF4-FFF2-40B4-BE49-F238E27FC236}">
                <a16:creationId xmlns:a16="http://schemas.microsoft.com/office/drawing/2014/main" id="{BA25BF0F-3C4F-2AE0-EF58-072F0C59DA8C}"/>
              </a:ext>
            </a:extLst>
          </p:cNvPr>
          <p:cNvSpPr txBox="1"/>
          <p:nvPr/>
        </p:nvSpPr>
        <p:spPr>
          <a:xfrm>
            <a:off x="-22139" y="1702903"/>
            <a:ext cx="2138406" cy="707886"/>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cap="small" dirty="0"/>
              <a:t>Christian </a:t>
            </a:r>
            <a:br>
              <a:rPr lang="en-US" sz="2000" cap="small" dirty="0"/>
            </a:br>
            <a:r>
              <a:rPr lang="en-US" sz="2000" cap="small" dirty="0"/>
              <a:t>Higher Education</a:t>
            </a:r>
          </a:p>
        </p:txBody>
      </p:sp>
      <p:sp>
        <p:nvSpPr>
          <p:cNvPr id="32" name="ZoneTexte 42">
            <a:extLst>
              <a:ext uri="{FF2B5EF4-FFF2-40B4-BE49-F238E27FC236}">
                <a16:creationId xmlns:a16="http://schemas.microsoft.com/office/drawing/2014/main" id="{D6194426-E867-87BD-CEEE-29B3E8C9D67B}"/>
              </a:ext>
            </a:extLst>
          </p:cNvPr>
          <p:cNvSpPr txBox="1"/>
          <p:nvPr/>
        </p:nvSpPr>
        <p:spPr>
          <a:xfrm>
            <a:off x="-45337" y="3897300"/>
            <a:ext cx="2289025" cy="707886"/>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cap="small" dirty="0">
                <a:solidFill>
                  <a:schemeClr val="bg1"/>
                </a:solidFill>
              </a:rPr>
              <a:t>Alternative</a:t>
            </a:r>
            <a:br>
              <a:rPr lang="en-US" sz="2000" cap="small" dirty="0">
                <a:solidFill>
                  <a:schemeClr val="bg1"/>
                </a:solidFill>
              </a:rPr>
            </a:br>
            <a:r>
              <a:rPr lang="en-US" sz="2000" cap="small" dirty="0">
                <a:solidFill>
                  <a:schemeClr val="bg1"/>
                </a:solidFill>
              </a:rPr>
              <a:t>Training Providers</a:t>
            </a:r>
          </a:p>
        </p:txBody>
      </p:sp>
    </p:spTree>
    <p:extLst>
      <p:ext uri="{BB962C8B-B14F-4D97-AF65-F5344CB8AC3E}">
        <p14:creationId xmlns:p14="http://schemas.microsoft.com/office/powerpoint/2010/main" val="236165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 presetClass="entr" presetSubtype="0" fill="hold" grpId="0" nodeType="withEffect" nodePh="1">
                                  <p:stCondLst>
                                    <p:cond delay="0"/>
                                  </p:stCondLst>
                                  <p:endCondLst>
                                    <p:cond evt="begin" delay="0">
                                      <p:tn val="8"/>
                                    </p:cond>
                                  </p:endCondLst>
                                  <p:childTnLst>
                                    <p:set>
                                      <p:cBhvr>
                                        <p:cTn id="9" dur="1" fill="hold">
                                          <p:stCondLst>
                                            <p:cond delay="0"/>
                                          </p:stCondLst>
                                        </p:cTn>
                                        <p:tgtEl>
                                          <p:spTgt spid="62"/>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6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7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nodePh="1">
                                  <p:stCondLst>
                                    <p:cond delay="0"/>
                                  </p:stCondLst>
                                  <p:endCondLst>
                                    <p:cond evt="begin" delay="0">
                                      <p:tn val="32"/>
                                    </p:cond>
                                  </p:endCondLst>
                                  <p:childTnLst>
                                    <p:set>
                                      <p:cBhvr>
                                        <p:cTn id="33" dur="1" fill="hold">
                                          <p:stCondLst>
                                            <p:cond delay="0"/>
                                          </p:stCondLst>
                                        </p:cTn>
                                        <p:tgtEl>
                                          <p:spTgt spid="45"/>
                                        </p:tgtEl>
                                        <p:attrNameLst>
                                          <p:attrName>style.visibility</p:attrName>
                                        </p:attrNameLst>
                                      </p:cBhvr>
                                      <p:to>
                                        <p:strVal val="visible"/>
                                      </p:to>
                                    </p:set>
                                  </p:childTnLst>
                                </p:cTn>
                              </p:par>
                              <p:par>
                                <p:cTn id="34" presetID="1" presetClass="entr" presetSubtype="0" fill="hold" grpId="0" nodeType="withEffect" nodePh="1">
                                  <p:stCondLst>
                                    <p:cond delay="0"/>
                                  </p:stCondLst>
                                  <p:endCondLst>
                                    <p:cond evt="begin" delay="0">
                                      <p:tn val="34"/>
                                    </p:cond>
                                  </p:endCondLst>
                                  <p:childTnLst>
                                    <p:set>
                                      <p:cBhvr>
                                        <p:cTn id="35" dur="1" fill="hold">
                                          <p:stCondLst>
                                            <p:cond delay="0"/>
                                          </p:stCondLst>
                                        </p:cTn>
                                        <p:tgtEl>
                                          <p:spTgt spid="4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82"/>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85"/>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86"/>
                                        </p:tgtEl>
                                        <p:attrNameLst>
                                          <p:attrName>style.visibility</p:attrName>
                                        </p:attrNameLst>
                                      </p:cBhvr>
                                      <p:to>
                                        <p:strVal val="visible"/>
                                      </p:to>
                                    </p:set>
                                  </p:childTnLst>
                                </p:cTn>
                              </p:par>
                              <p:par>
                                <p:cTn id="42" presetID="10" presetClass="entr" presetSubtype="0" fill="hold" nodeType="withEffect">
                                  <p:stCondLst>
                                    <p:cond delay="0"/>
                                  </p:stCondLst>
                                  <p:childTnLst>
                                    <p:set>
                                      <p:cBhvr>
                                        <p:cTn id="43" dur="1" fill="hold">
                                          <p:stCondLst>
                                            <p:cond delay="0"/>
                                          </p:stCondLst>
                                        </p:cTn>
                                        <p:tgtEl>
                                          <p:spTgt spid="87"/>
                                        </p:tgtEl>
                                        <p:attrNameLst>
                                          <p:attrName>style.visibility</p:attrName>
                                        </p:attrNameLst>
                                      </p:cBhvr>
                                      <p:to>
                                        <p:strVal val="visible"/>
                                      </p:to>
                                    </p:set>
                                    <p:animEffect transition="in" filter="fade">
                                      <p:cBhvr>
                                        <p:cTn id="44" dur="500"/>
                                        <p:tgtEl>
                                          <p:spTgt spid="87"/>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8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p:bldP spid="62" grpId="0"/>
      <p:bldP spid="72" grpId="0"/>
      <p:bldP spid="28" grpId="0"/>
      <p:bldP spid="29" grpId="0"/>
      <p:bldP spid="30" grpId="0"/>
      <p:bldP spid="78" grpId="0"/>
      <p:bldP spid="79" grpId="0"/>
      <p:bldP spid="81" grpId="0"/>
      <p:bldP spid="82" grpId="0"/>
      <p:bldP spid="85" grpId="0"/>
      <p:bldP spid="88" grpId="0"/>
      <p:bldP spid="57" grpId="0"/>
      <p:bldP spid="2" grpId="0"/>
      <p:bldP spid="3" grpId="0"/>
      <p:bldP spid="7"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152400" y="-152401"/>
            <a:ext cx="12455020" cy="3615165"/>
          </a:xfrm>
          <a:prstGeom prst="rect">
            <a:avLst/>
          </a:prstGeom>
          <a:gradFill flip="none" rotWithShape="1">
            <a:gsLst>
              <a:gs pos="0">
                <a:schemeClr val="tx2">
                  <a:lumMod val="50000"/>
                  <a:lumOff val="50000"/>
                </a:schemeClr>
              </a:gs>
              <a:gs pos="100000">
                <a:schemeClr val="tx2">
                  <a:lumMod val="10000"/>
                  <a:lumOff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8" name="Groupe 37"/>
          <p:cNvGrpSpPr/>
          <p:nvPr/>
        </p:nvGrpSpPr>
        <p:grpSpPr>
          <a:xfrm>
            <a:off x="-152400" y="2652167"/>
            <a:ext cx="12455020" cy="4322474"/>
            <a:chOff x="563488" y="2861662"/>
            <a:chExt cx="7122411" cy="3996337"/>
          </a:xfrm>
        </p:grpSpPr>
        <p:sp>
          <p:nvSpPr>
            <p:cNvPr id="9" name="Freeform 5"/>
            <p:cNvSpPr>
              <a:spLocks/>
            </p:cNvSpPr>
            <p:nvPr/>
          </p:nvSpPr>
          <p:spPr bwMode="auto">
            <a:xfrm>
              <a:off x="563488" y="2861662"/>
              <a:ext cx="7122411" cy="240468"/>
            </a:xfrm>
            <a:custGeom>
              <a:avLst/>
              <a:gdLst>
                <a:gd name="T0" fmla="*/ 25292 w 26124"/>
                <a:gd name="T1" fmla="*/ 114 h 884"/>
                <a:gd name="T2" fmla="*/ 24826 w 26124"/>
                <a:gd name="T3" fmla="*/ 67 h 884"/>
                <a:gd name="T4" fmla="*/ 24459 w 26124"/>
                <a:gd name="T5" fmla="*/ 97 h 884"/>
                <a:gd name="T6" fmla="*/ 23979 w 26124"/>
                <a:gd name="T7" fmla="*/ 97 h 884"/>
                <a:gd name="T8" fmla="*/ 23612 w 26124"/>
                <a:gd name="T9" fmla="*/ 67 h 884"/>
                <a:gd name="T10" fmla="*/ 23146 w 26124"/>
                <a:gd name="T11" fmla="*/ 114 h 884"/>
                <a:gd name="T12" fmla="*/ 22747 w 26124"/>
                <a:gd name="T13" fmla="*/ 27 h 884"/>
                <a:gd name="T14" fmla="*/ 22287 w 26124"/>
                <a:gd name="T15" fmla="*/ 118 h 884"/>
                <a:gd name="T16" fmla="*/ 21849 w 26124"/>
                <a:gd name="T17" fmla="*/ 38 h 884"/>
                <a:gd name="T18" fmla="*/ 21461 w 26124"/>
                <a:gd name="T19" fmla="*/ 112 h 884"/>
                <a:gd name="T20" fmla="*/ 20990 w 26124"/>
                <a:gd name="T21" fmla="*/ 76 h 884"/>
                <a:gd name="T22" fmla="*/ 20626 w 26124"/>
                <a:gd name="T23" fmla="*/ 90 h 884"/>
                <a:gd name="T24" fmla="*/ 20149 w 26124"/>
                <a:gd name="T25" fmla="*/ 103 h 884"/>
                <a:gd name="T26" fmla="*/ 19855 w 26124"/>
                <a:gd name="T27" fmla="*/ 5 h 884"/>
                <a:gd name="T28" fmla="*/ 19476 w 26124"/>
                <a:gd name="T29" fmla="*/ 114 h 884"/>
                <a:gd name="T30" fmla="*/ 19009 w 26124"/>
                <a:gd name="T31" fmla="*/ 67 h 884"/>
                <a:gd name="T32" fmla="*/ 18642 w 26124"/>
                <a:gd name="T33" fmla="*/ 97 h 884"/>
                <a:gd name="T34" fmla="*/ 18162 w 26124"/>
                <a:gd name="T35" fmla="*/ 97 h 884"/>
                <a:gd name="T36" fmla="*/ 17795 w 26124"/>
                <a:gd name="T37" fmla="*/ 67 h 884"/>
                <a:gd name="T38" fmla="*/ 17329 w 26124"/>
                <a:gd name="T39" fmla="*/ 114 h 884"/>
                <a:gd name="T40" fmla="*/ 16930 w 26124"/>
                <a:gd name="T41" fmla="*/ 27 h 884"/>
                <a:gd name="T42" fmla="*/ 16469 w 26124"/>
                <a:gd name="T43" fmla="*/ 118 h 884"/>
                <a:gd name="T44" fmla="*/ 16032 w 26124"/>
                <a:gd name="T45" fmla="*/ 38 h 884"/>
                <a:gd name="T46" fmla="*/ 15644 w 26124"/>
                <a:gd name="T47" fmla="*/ 112 h 884"/>
                <a:gd name="T48" fmla="*/ 15172 w 26124"/>
                <a:gd name="T49" fmla="*/ 76 h 884"/>
                <a:gd name="T50" fmla="*/ 14808 w 26124"/>
                <a:gd name="T51" fmla="*/ 90 h 884"/>
                <a:gd name="T52" fmla="*/ 14328 w 26124"/>
                <a:gd name="T53" fmla="*/ 102 h 884"/>
                <a:gd name="T54" fmla="*/ 13957 w 26124"/>
                <a:gd name="T55" fmla="*/ 57 h 884"/>
                <a:gd name="T56" fmla="*/ 13495 w 26124"/>
                <a:gd name="T57" fmla="*/ 116 h 884"/>
                <a:gd name="T58" fmla="*/ 13071 w 26124"/>
                <a:gd name="T59" fmla="*/ 0 h 884"/>
                <a:gd name="T60" fmla="*/ 12639 w 26124"/>
                <a:gd name="T61" fmla="*/ 116 h 884"/>
                <a:gd name="T62" fmla="*/ 12177 w 26124"/>
                <a:gd name="T63" fmla="*/ 57 h 884"/>
                <a:gd name="T64" fmla="*/ 11804 w 26124"/>
                <a:gd name="T65" fmla="*/ 102 h 884"/>
                <a:gd name="T66" fmla="*/ 11325 w 26124"/>
                <a:gd name="T67" fmla="*/ 90 h 884"/>
                <a:gd name="T68" fmla="*/ 10961 w 26124"/>
                <a:gd name="T69" fmla="*/ 76 h 884"/>
                <a:gd name="T70" fmla="*/ 10489 w 26124"/>
                <a:gd name="T71" fmla="*/ 112 h 884"/>
                <a:gd name="T72" fmla="*/ 10101 w 26124"/>
                <a:gd name="T73" fmla="*/ 38 h 884"/>
                <a:gd name="T74" fmla="*/ 9664 w 26124"/>
                <a:gd name="T75" fmla="*/ 118 h 884"/>
                <a:gd name="T76" fmla="*/ 9203 w 26124"/>
                <a:gd name="T77" fmla="*/ 27 h 884"/>
                <a:gd name="T78" fmla="*/ 8805 w 26124"/>
                <a:gd name="T79" fmla="*/ 114 h 884"/>
                <a:gd name="T80" fmla="*/ 8339 w 26124"/>
                <a:gd name="T81" fmla="*/ 67 h 884"/>
                <a:gd name="T82" fmla="*/ 7972 w 26124"/>
                <a:gd name="T83" fmla="*/ 97 h 884"/>
                <a:gd name="T84" fmla="*/ 7492 w 26124"/>
                <a:gd name="T85" fmla="*/ 97 h 884"/>
                <a:gd name="T86" fmla="*/ 7125 w 26124"/>
                <a:gd name="T87" fmla="*/ 67 h 884"/>
                <a:gd name="T88" fmla="*/ 6660 w 26124"/>
                <a:gd name="T89" fmla="*/ 115 h 884"/>
                <a:gd name="T90" fmla="*/ 6288 w 26124"/>
                <a:gd name="T91" fmla="*/ 0 h 884"/>
                <a:gd name="T92" fmla="*/ 5989 w 26124"/>
                <a:gd name="T93" fmla="*/ 102 h 884"/>
                <a:gd name="T94" fmla="*/ 5508 w 26124"/>
                <a:gd name="T95" fmla="*/ 90 h 884"/>
                <a:gd name="T96" fmla="*/ 5143 w 26124"/>
                <a:gd name="T97" fmla="*/ 76 h 884"/>
                <a:gd name="T98" fmla="*/ 4672 w 26124"/>
                <a:gd name="T99" fmla="*/ 112 h 884"/>
                <a:gd name="T100" fmla="*/ 4284 w 26124"/>
                <a:gd name="T101" fmla="*/ 38 h 884"/>
                <a:gd name="T102" fmla="*/ 3846 w 26124"/>
                <a:gd name="T103" fmla="*/ 118 h 884"/>
                <a:gd name="T104" fmla="*/ 3386 w 26124"/>
                <a:gd name="T105" fmla="*/ 27 h 884"/>
                <a:gd name="T106" fmla="*/ 2987 w 26124"/>
                <a:gd name="T107" fmla="*/ 114 h 884"/>
                <a:gd name="T108" fmla="*/ 2521 w 26124"/>
                <a:gd name="T109" fmla="*/ 67 h 884"/>
                <a:gd name="T110" fmla="*/ 2154 w 26124"/>
                <a:gd name="T111" fmla="*/ 97 h 884"/>
                <a:gd name="T112" fmla="*/ 1674 w 26124"/>
                <a:gd name="T113" fmla="*/ 97 h 884"/>
                <a:gd name="T114" fmla="*/ 1308 w 26124"/>
                <a:gd name="T115" fmla="*/ 67 h 884"/>
                <a:gd name="T116" fmla="*/ 841 w 26124"/>
                <a:gd name="T117" fmla="*/ 114 h 884"/>
                <a:gd name="T118" fmla="*/ 443 w 26124"/>
                <a:gd name="T119" fmla="*/ 26 h 884"/>
                <a:gd name="T120" fmla="*/ 0 w 26124"/>
                <a:gd name="T121" fmla="*/ 118 h 884"/>
                <a:gd name="T122" fmla="*/ 25958 w 26124"/>
                <a:gd name="T123" fmla="*/ 104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124" h="884">
                  <a:moveTo>
                    <a:pt x="25668" y="15"/>
                  </a:moveTo>
                  <a:lnTo>
                    <a:pt x="25668" y="15"/>
                  </a:lnTo>
                  <a:lnTo>
                    <a:pt x="25646" y="27"/>
                  </a:lnTo>
                  <a:lnTo>
                    <a:pt x="25622" y="38"/>
                  </a:lnTo>
                  <a:lnTo>
                    <a:pt x="25597" y="48"/>
                  </a:lnTo>
                  <a:lnTo>
                    <a:pt x="25571" y="57"/>
                  </a:lnTo>
                  <a:lnTo>
                    <a:pt x="25545" y="67"/>
                  </a:lnTo>
                  <a:lnTo>
                    <a:pt x="25516" y="76"/>
                  </a:lnTo>
                  <a:lnTo>
                    <a:pt x="25487" y="83"/>
                  </a:lnTo>
                  <a:lnTo>
                    <a:pt x="25456" y="90"/>
                  </a:lnTo>
                  <a:lnTo>
                    <a:pt x="25425" y="97"/>
                  </a:lnTo>
                  <a:lnTo>
                    <a:pt x="25393" y="102"/>
                  </a:lnTo>
                  <a:lnTo>
                    <a:pt x="25360" y="107"/>
                  </a:lnTo>
                  <a:lnTo>
                    <a:pt x="25326" y="112"/>
                  </a:lnTo>
                  <a:lnTo>
                    <a:pt x="25292" y="114"/>
                  </a:lnTo>
                  <a:lnTo>
                    <a:pt x="25257" y="117"/>
                  </a:lnTo>
                  <a:lnTo>
                    <a:pt x="25221" y="118"/>
                  </a:lnTo>
                  <a:lnTo>
                    <a:pt x="25185" y="118"/>
                  </a:lnTo>
                  <a:lnTo>
                    <a:pt x="25185" y="118"/>
                  </a:lnTo>
                  <a:lnTo>
                    <a:pt x="25148" y="118"/>
                  </a:lnTo>
                  <a:lnTo>
                    <a:pt x="25113" y="117"/>
                  </a:lnTo>
                  <a:lnTo>
                    <a:pt x="25079" y="114"/>
                  </a:lnTo>
                  <a:lnTo>
                    <a:pt x="25044" y="112"/>
                  </a:lnTo>
                  <a:lnTo>
                    <a:pt x="25010" y="107"/>
                  </a:lnTo>
                  <a:lnTo>
                    <a:pt x="24977" y="102"/>
                  </a:lnTo>
                  <a:lnTo>
                    <a:pt x="24945" y="97"/>
                  </a:lnTo>
                  <a:lnTo>
                    <a:pt x="24914" y="90"/>
                  </a:lnTo>
                  <a:lnTo>
                    <a:pt x="24884" y="83"/>
                  </a:lnTo>
                  <a:lnTo>
                    <a:pt x="24854" y="76"/>
                  </a:lnTo>
                  <a:lnTo>
                    <a:pt x="24826" y="67"/>
                  </a:lnTo>
                  <a:lnTo>
                    <a:pt x="24799" y="57"/>
                  </a:lnTo>
                  <a:lnTo>
                    <a:pt x="24773" y="48"/>
                  </a:lnTo>
                  <a:lnTo>
                    <a:pt x="24748" y="38"/>
                  </a:lnTo>
                  <a:lnTo>
                    <a:pt x="24725" y="27"/>
                  </a:lnTo>
                  <a:lnTo>
                    <a:pt x="24702" y="15"/>
                  </a:lnTo>
                  <a:lnTo>
                    <a:pt x="24702" y="15"/>
                  </a:lnTo>
                  <a:lnTo>
                    <a:pt x="24680" y="27"/>
                  </a:lnTo>
                  <a:lnTo>
                    <a:pt x="24656" y="38"/>
                  </a:lnTo>
                  <a:lnTo>
                    <a:pt x="24631" y="48"/>
                  </a:lnTo>
                  <a:lnTo>
                    <a:pt x="24605" y="57"/>
                  </a:lnTo>
                  <a:lnTo>
                    <a:pt x="24578" y="67"/>
                  </a:lnTo>
                  <a:lnTo>
                    <a:pt x="24549" y="76"/>
                  </a:lnTo>
                  <a:lnTo>
                    <a:pt x="24520" y="83"/>
                  </a:lnTo>
                  <a:lnTo>
                    <a:pt x="24491" y="90"/>
                  </a:lnTo>
                  <a:lnTo>
                    <a:pt x="24459" y="97"/>
                  </a:lnTo>
                  <a:lnTo>
                    <a:pt x="24426" y="102"/>
                  </a:lnTo>
                  <a:lnTo>
                    <a:pt x="24394" y="107"/>
                  </a:lnTo>
                  <a:lnTo>
                    <a:pt x="24360" y="112"/>
                  </a:lnTo>
                  <a:lnTo>
                    <a:pt x="24326" y="114"/>
                  </a:lnTo>
                  <a:lnTo>
                    <a:pt x="24290" y="117"/>
                  </a:lnTo>
                  <a:lnTo>
                    <a:pt x="24255" y="118"/>
                  </a:lnTo>
                  <a:lnTo>
                    <a:pt x="24218" y="118"/>
                  </a:lnTo>
                  <a:lnTo>
                    <a:pt x="24218" y="118"/>
                  </a:lnTo>
                  <a:lnTo>
                    <a:pt x="24182" y="118"/>
                  </a:lnTo>
                  <a:lnTo>
                    <a:pt x="24146" y="117"/>
                  </a:lnTo>
                  <a:lnTo>
                    <a:pt x="24112" y="114"/>
                  </a:lnTo>
                  <a:lnTo>
                    <a:pt x="24078" y="112"/>
                  </a:lnTo>
                  <a:lnTo>
                    <a:pt x="24044" y="107"/>
                  </a:lnTo>
                  <a:lnTo>
                    <a:pt x="24010" y="102"/>
                  </a:lnTo>
                  <a:lnTo>
                    <a:pt x="23979" y="97"/>
                  </a:lnTo>
                  <a:lnTo>
                    <a:pt x="23947" y="90"/>
                  </a:lnTo>
                  <a:lnTo>
                    <a:pt x="23917" y="83"/>
                  </a:lnTo>
                  <a:lnTo>
                    <a:pt x="23888" y="76"/>
                  </a:lnTo>
                  <a:lnTo>
                    <a:pt x="23860" y="67"/>
                  </a:lnTo>
                  <a:lnTo>
                    <a:pt x="23833" y="57"/>
                  </a:lnTo>
                  <a:lnTo>
                    <a:pt x="23807" y="48"/>
                  </a:lnTo>
                  <a:lnTo>
                    <a:pt x="23782" y="38"/>
                  </a:lnTo>
                  <a:lnTo>
                    <a:pt x="23758" y="27"/>
                  </a:lnTo>
                  <a:lnTo>
                    <a:pt x="23736" y="15"/>
                  </a:lnTo>
                  <a:lnTo>
                    <a:pt x="23736" y="15"/>
                  </a:lnTo>
                  <a:lnTo>
                    <a:pt x="23713" y="27"/>
                  </a:lnTo>
                  <a:lnTo>
                    <a:pt x="23690" y="38"/>
                  </a:lnTo>
                  <a:lnTo>
                    <a:pt x="23665" y="48"/>
                  </a:lnTo>
                  <a:lnTo>
                    <a:pt x="23639" y="57"/>
                  </a:lnTo>
                  <a:lnTo>
                    <a:pt x="23612" y="67"/>
                  </a:lnTo>
                  <a:lnTo>
                    <a:pt x="23583" y="76"/>
                  </a:lnTo>
                  <a:lnTo>
                    <a:pt x="23554" y="83"/>
                  </a:lnTo>
                  <a:lnTo>
                    <a:pt x="23524" y="90"/>
                  </a:lnTo>
                  <a:lnTo>
                    <a:pt x="23493" y="97"/>
                  </a:lnTo>
                  <a:lnTo>
                    <a:pt x="23460" y="102"/>
                  </a:lnTo>
                  <a:lnTo>
                    <a:pt x="23428" y="107"/>
                  </a:lnTo>
                  <a:lnTo>
                    <a:pt x="23394" y="112"/>
                  </a:lnTo>
                  <a:lnTo>
                    <a:pt x="23359" y="114"/>
                  </a:lnTo>
                  <a:lnTo>
                    <a:pt x="23324" y="117"/>
                  </a:lnTo>
                  <a:lnTo>
                    <a:pt x="23288" y="118"/>
                  </a:lnTo>
                  <a:lnTo>
                    <a:pt x="23252" y="118"/>
                  </a:lnTo>
                  <a:lnTo>
                    <a:pt x="23252" y="118"/>
                  </a:lnTo>
                  <a:lnTo>
                    <a:pt x="23216" y="118"/>
                  </a:lnTo>
                  <a:lnTo>
                    <a:pt x="23181" y="117"/>
                  </a:lnTo>
                  <a:lnTo>
                    <a:pt x="23146" y="114"/>
                  </a:lnTo>
                  <a:lnTo>
                    <a:pt x="23111" y="112"/>
                  </a:lnTo>
                  <a:lnTo>
                    <a:pt x="23078" y="107"/>
                  </a:lnTo>
                  <a:lnTo>
                    <a:pt x="23044" y="102"/>
                  </a:lnTo>
                  <a:lnTo>
                    <a:pt x="23013" y="97"/>
                  </a:lnTo>
                  <a:lnTo>
                    <a:pt x="22981" y="90"/>
                  </a:lnTo>
                  <a:lnTo>
                    <a:pt x="22951" y="83"/>
                  </a:lnTo>
                  <a:lnTo>
                    <a:pt x="22921" y="76"/>
                  </a:lnTo>
                  <a:lnTo>
                    <a:pt x="22893" y="67"/>
                  </a:lnTo>
                  <a:lnTo>
                    <a:pt x="22866" y="57"/>
                  </a:lnTo>
                  <a:lnTo>
                    <a:pt x="22840" y="48"/>
                  </a:lnTo>
                  <a:lnTo>
                    <a:pt x="22816" y="38"/>
                  </a:lnTo>
                  <a:lnTo>
                    <a:pt x="22792" y="27"/>
                  </a:lnTo>
                  <a:lnTo>
                    <a:pt x="22770" y="15"/>
                  </a:lnTo>
                  <a:lnTo>
                    <a:pt x="22770" y="15"/>
                  </a:lnTo>
                  <a:lnTo>
                    <a:pt x="22747" y="27"/>
                  </a:lnTo>
                  <a:lnTo>
                    <a:pt x="22724" y="38"/>
                  </a:lnTo>
                  <a:lnTo>
                    <a:pt x="22699" y="48"/>
                  </a:lnTo>
                  <a:lnTo>
                    <a:pt x="22673" y="57"/>
                  </a:lnTo>
                  <a:lnTo>
                    <a:pt x="22646" y="67"/>
                  </a:lnTo>
                  <a:lnTo>
                    <a:pt x="22618" y="76"/>
                  </a:lnTo>
                  <a:lnTo>
                    <a:pt x="22588" y="83"/>
                  </a:lnTo>
                  <a:lnTo>
                    <a:pt x="22558" y="90"/>
                  </a:lnTo>
                  <a:lnTo>
                    <a:pt x="22526" y="97"/>
                  </a:lnTo>
                  <a:lnTo>
                    <a:pt x="22495" y="102"/>
                  </a:lnTo>
                  <a:lnTo>
                    <a:pt x="22462" y="107"/>
                  </a:lnTo>
                  <a:lnTo>
                    <a:pt x="22428" y="112"/>
                  </a:lnTo>
                  <a:lnTo>
                    <a:pt x="22393" y="114"/>
                  </a:lnTo>
                  <a:lnTo>
                    <a:pt x="22358" y="117"/>
                  </a:lnTo>
                  <a:lnTo>
                    <a:pt x="22322" y="118"/>
                  </a:lnTo>
                  <a:lnTo>
                    <a:pt x="22287" y="118"/>
                  </a:lnTo>
                  <a:lnTo>
                    <a:pt x="22287" y="118"/>
                  </a:lnTo>
                  <a:lnTo>
                    <a:pt x="22251" y="118"/>
                  </a:lnTo>
                  <a:lnTo>
                    <a:pt x="22215" y="117"/>
                  </a:lnTo>
                  <a:lnTo>
                    <a:pt x="22180" y="114"/>
                  </a:lnTo>
                  <a:lnTo>
                    <a:pt x="22145" y="112"/>
                  </a:lnTo>
                  <a:lnTo>
                    <a:pt x="22111" y="107"/>
                  </a:lnTo>
                  <a:lnTo>
                    <a:pt x="22079" y="102"/>
                  </a:lnTo>
                  <a:lnTo>
                    <a:pt x="22047" y="97"/>
                  </a:lnTo>
                  <a:lnTo>
                    <a:pt x="22015" y="90"/>
                  </a:lnTo>
                  <a:lnTo>
                    <a:pt x="21985" y="83"/>
                  </a:lnTo>
                  <a:lnTo>
                    <a:pt x="21955" y="76"/>
                  </a:lnTo>
                  <a:lnTo>
                    <a:pt x="21927" y="67"/>
                  </a:lnTo>
                  <a:lnTo>
                    <a:pt x="21900" y="57"/>
                  </a:lnTo>
                  <a:lnTo>
                    <a:pt x="21874" y="48"/>
                  </a:lnTo>
                  <a:lnTo>
                    <a:pt x="21849" y="38"/>
                  </a:lnTo>
                  <a:lnTo>
                    <a:pt x="21826" y="27"/>
                  </a:lnTo>
                  <a:lnTo>
                    <a:pt x="21803" y="15"/>
                  </a:lnTo>
                  <a:lnTo>
                    <a:pt x="21803" y="15"/>
                  </a:lnTo>
                  <a:lnTo>
                    <a:pt x="21781" y="27"/>
                  </a:lnTo>
                  <a:lnTo>
                    <a:pt x="21757" y="38"/>
                  </a:lnTo>
                  <a:lnTo>
                    <a:pt x="21732" y="48"/>
                  </a:lnTo>
                  <a:lnTo>
                    <a:pt x="21707" y="57"/>
                  </a:lnTo>
                  <a:lnTo>
                    <a:pt x="21680" y="67"/>
                  </a:lnTo>
                  <a:lnTo>
                    <a:pt x="21652" y="76"/>
                  </a:lnTo>
                  <a:lnTo>
                    <a:pt x="21622" y="83"/>
                  </a:lnTo>
                  <a:lnTo>
                    <a:pt x="21592" y="90"/>
                  </a:lnTo>
                  <a:lnTo>
                    <a:pt x="21560" y="97"/>
                  </a:lnTo>
                  <a:lnTo>
                    <a:pt x="21529" y="102"/>
                  </a:lnTo>
                  <a:lnTo>
                    <a:pt x="21495" y="107"/>
                  </a:lnTo>
                  <a:lnTo>
                    <a:pt x="21461" y="112"/>
                  </a:lnTo>
                  <a:lnTo>
                    <a:pt x="21427" y="114"/>
                  </a:lnTo>
                  <a:lnTo>
                    <a:pt x="21392" y="117"/>
                  </a:lnTo>
                  <a:lnTo>
                    <a:pt x="21357" y="118"/>
                  </a:lnTo>
                  <a:lnTo>
                    <a:pt x="21321" y="118"/>
                  </a:lnTo>
                  <a:lnTo>
                    <a:pt x="21321" y="118"/>
                  </a:lnTo>
                  <a:lnTo>
                    <a:pt x="21285" y="118"/>
                  </a:lnTo>
                  <a:lnTo>
                    <a:pt x="21249" y="117"/>
                  </a:lnTo>
                  <a:lnTo>
                    <a:pt x="21214" y="114"/>
                  </a:lnTo>
                  <a:lnTo>
                    <a:pt x="21179" y="112"/>
                  </a:lnTo>
                  <a:lnTo>
                    <a:pt x="21145" y="107"/>
                  </a:lnTo>
                  <a:lnTo>
                    <a:pt x="21113" y="102"/>
                  </a:lnTo>
                  <a:lnTo>
                    <a:pt x="21080" y="97"/>
                  </a:lnTo>
                  <a:lnTo>
                    <a:pt x="21049" y="90"/>
                  </a:lnTo>
                  <a:lnTo>
                    <a:pt x="21019" y="83"/>
                  </a:lnTo>
                  <a:lnTo>
                    <a:pt x="20990" y="76"/>
                  </a:lnTo>
                  <a:lnTo>
                    <a:pt x="20961" y="67"/>
                  </a:lnTo>
                  <a:lnTo>
                    <a:pt x="20934" y="57"/>
                  </a:lnTo>
                  <a:lnTo>
                    <a:pt x="20908" y="48"/>
                  </a:lnTo>
                  <a:lnTo>
                    <a:pt x="20883" y="38"/>
                  </a:lnTo>
                  <a:lnTo>
                    <a:pt x="20860" y="27"/>
                  </a:lnTo>
                  <a:lnTo>
                    <a:pt x="20837" y="15"/>
                  </a:lnTo>
                  <a:lnTo>
                    <a:pt x="20837" y="15"/>
                  </a:lnTo>
                  <a:lnTo>
                    <a:pt x="20815" y="27"/>
                  </a:lnTo>
                  <a:lnTo>
                    <a:pt x="20791" y="38"/>
                  </a:lnTo>
                  <a:lnTo>
                    <a:pt x="20766" y="48"/>
                  </a:lnTo>
                  <a:lnTo>
                    <a:pt x="20740" y="57"/>
                  </a:lnTo>
                  <a:lnTo>
                    <a:pt x="20713" y="67"/>
                  </a:lnTo>
                  <a:lnTo>
                    <a:pt x="20685" y="76"/>
                  </a:lnTo>
                  <a:lnTo>
                    <a:pt x="20655" y="83"/>
                  </a:lnTo>
                  <a:lnTo>
                    <a:pt x="20626" y="90"/>
                  </a:lnTo>
                  <a:lnTo>
                    <a:pt x="20594" y="97"/>
                  </a:lnTo>
                  <a:lnTo>
                    <a:pt x="20562" y="102"/>
                  </a:lnTo>
                  <a:lnTo>
                    <a:pt x="20529" y="107"/>
                  </a:lnTo>
                  <a:lnTo>
                    <a:pt x="20495" y="112"/>
                  </a:lnTo>
                  <a:lnTo>
                    <a:pt x="20461" y="114"/>
                  </a:lnTo>
                  <a:lnTo>
                    <a:pt x="20426" y="117"/>
                  </a:lnTo>
                  <a:lnTo>
                    <a:pt x="20391" y="118"/>
                  </a:lnTo>
                  <a:lnTo>
                    <a:pt x="20354" y="118"/>
                  </a:lnTo>
                  <a:lnTo>
                    <a:pt x="20354" y="118"/>
                  </a:lnTo>
                  <a:lnTo>
                    <a:pt x="20319" y="118"/>
                  </a:lnTo>
                  <a:lnTo>
                    <a:pt x="20283" y="117"/>
                  </a:lnTo>
                  <a:lnTo>
                    <a:pt x="20249" y="115"/>
                  </a:lnTo>
                  <a:lnTo>
                    <a:pt x="20214" y="112"/>
                  </a:lnTo>
                  <a:lnTo>
                    <a:pt x="20182" y="107"/>
                  </a:lnTo>
                  <a:lnTo>
                    <a:pt x="20149" y="103"/>
                  </a:lnTo>
                  <a:lnTo>
                    <a:pt x="20117" y="98"/>
                  </a:lnTo>
                  <a:lnTo>
                    <a:pt x="20086" y="91"/>
                  </a:lnTo>
                  <a:lnTo>
                    <a:pt x="20056" y="85"/>
                  </a:lnTo>
                  <a:lnTo>
                    <a:pt x="20027" y="77"/>
                  </a:lnTo>
                  <a:lnTo>
                    <a:pt x="19999" y="68"/>
                  </a:lnTo>
                  <a:lnTo>
                    <a:pt x="19973" y="59"/>
                  </a:lnTo>
                  <a:lnTo>
                    <a:pt x="19946" y="50"/>
                  </a:lnTo>
                  <a:lnTo>
                    <a:pt x="19921" y="39"/>
                  </a:lnTo>
                  <a:lnTo>
                    <a:pt x="19898" y="29"/>
                  </a:lnTo>
                  <a:lnTo>
                    <a:pt x="19876" y="17"/>
                  </a:lnTo>
                  <a:lnTo>
                    <a:pt x="19876" y="0"/>
                  </a:lnTo>
                  <a:lnTo>
                    <a:pt x="19876" y="0"/>
                  </a:lnTo>
                  <a:lnTo>
                    <a:pt x="19860" y="8"/>
                  </a:lnTo>
                  <a:lnTo>
                    <a:pt x="19860" y="8"/>
                  </a:lnTo>
                  <a:lnTo>
                    <a:pt x="19855" y="5"/>
                  </a:lnTo>
                  <a:lnTo>
                    <a:pt x="19855" y="13"/>
                  </a:lnTo>
                  <a:lnTo>
                    <a:pt x="19855" y="13"/>
                  </a:lnTo>
                  <a:lnTo>
                    <a:pt x="19832" y="25"/>
                  </a:lnTo>
                  <a:lnTo>
                    <a:pt x="19808" y="36"/>
                  </a:lnTo>
                  <a:lnTo>
                    <a:pt x="19784" y="46"/>
                  </a:lnTo>
                  <a:lnTo>
                    <a:pt x="19758" y="56"/>
                  </a:lnTo>
                  <a:lnTo>
                    <a:pt x="19730" y="66"/>
                  </a:lnTo>
                  <a:lnTo>
                    <a:pt x="19701" y="75"/>
                  </a:lnTo>
                  <a:lnTo>
                    <a:pt x="19672" y="82"/>
                  </a:lnTo>
                  <a:lnTo>
                    <a:pt x="19641" y="90"/>
                  </a:lnTo>
                  <a:lnTo>
                    <a:pt x="19610" y="97"/>
                  </a:lnTo>
                  <a:lnTo>
                    <a:pt x="19577" y="102"/>
                  </a:lnTo>
                  <a:lnTo>
                    <a:pt x="19545" y="107"/>
                  </a:lnTo>
                  <a:lnTo>
                    <a:pt x="19511" y="111"/>
                  </a:lnTo>
                  <a:lnTo>
                    <a:pt x="19476" y="114"/>
                  </a:lnTo>
                  <a:lnTo>
                    <a:pt x="19440" y="117"/>
                  </a:lnTo>
                  <a:lnTo>
                    <a:pt x="19404" y="118"/>
                  </a:lnTo>
                  <a:lnTo>
                    <a:pt x="19367" y="118"/>
                  </a:lnTo>
                  <a:lnTo>
                    <a:pt x="19367" y="118"/>
                  </a:lnTo>
                  <a:lnTo>
                    <a:pt x="19331" y="118"/>
                  </a:lnTo>
                  <a:lnTo>
                    <a:pt x="19295" y="117"/>
                  </a:lnTo>
                  <a:lnTo>
                    <a:pt x="19260" y="114"/>
                  </a:lnTo>
                  <a:lnTo>
                    <a:pt x="19227" y="112"/>
                  </a:lnTo>
                  <a:lnTo>
                    <a:pt x="19193" y="107"/>
                  </a:lnTo>
                  <a:lnTo>
                    <a:pt x="19159" y="102"/>
                  </a:lnTo>
                  <a:lnTo>
                    <a:pt x="19127" y="97"/>
                  </a:lnTo>
                  <a:lnTo>
                    <a:pt x="19096" y="90"/>
                  </a:lnTo>
                  <a:lnTo>
                    <a:pt x="19065" y="83"/>
                  </a:lnTo>
                  <a:lnTo>
                    <a:pt x="19037" y="76"/>
                  </a:lnTo>
                  <a:lnTo>
                    <a:pt x="19009" y="67"/>
                  </a:lnTo>
                  <a:lnTo>
                    <a:pt x="18982" y="57"/>
                  </a:lnTo>
                  <a:lnTo>
                    <a:pt x="18955" y="48"/>
                  </a:lnTo>
                  <a:lnTo>
                    <a:pt x="18930" y="38"/>
                  </a:lnTo>
                  <a:lnTo>
                    <a:pt x="18906" y="27"/>
                  </a:lnTo>
                  <a:lnTo>
                    <a:pt x="18885" y="15"/>
                  </a:lnTo>
                  <a:lnTo>
                    <a:pt x="18885" y="15"/>
                  </a:lnTo>
                  <a:lnTo>
                    <a:pt x="18862" y="27"/>
                  </a:lnTo>
                  <a:lnTo>
                    <a:pt x="18839" y="38"/>
                  </a:lnTo>
                  <a:lnTo>
                    <a:pt x="18814" y="48"/>
                  </a:lnTo>
                  <a:lnTo>
                    <a:pt x="18788" y="57"/>
                  </a:lnTo>
                  <a:lnTo>
                    <a:pt x="18760" y="67"/>
                  </a:lnTo>
                  <a:lnTo>
                    <a:pt x="18732" y="76"/>
                  </a:lnTo>
                  <a:lnTo>
                    <a:pt x="18703" y="83"/>
                  </a:lnTo>
                  <a:lnTo>
                    <a:pt x="18672" y="90"/>
                  </a:lnTo>
                  <a:lnTo>
                    <a:pt x="18642" y="97"/>
                  </a:lnTo>
                  <a:lnTo>
                    <a:pt x="18609" y="102"/>
                  </a:lnTo>
                  <a:lnTo>
                    <a:pt x="18576" y="107"/>
                  </a:lnTo>
                  <a:lnTo>
                    <a:pt x="18543" y="112"/>
                  </a:lnTo>
                  <a:lnTo>
                    <a:pt x="18508" y="114"/>
                  </a:lnTo>
                  <a:lnTo>
                    <a:pt x="18473" y="117"/>
                  </a:lnTo>
                  <a:lnTo>
                    <a:pt x="18437" y="118"/>
                  </a:lnTo>
                  <a:lnTo>
                    <a:pt x="18401" y="118"/>
                  </a:lnTo>
                  <a:lnTo>
                    <a:pt x="18401" y="118"/>
                  </a:lnTo>
                  <a:lnTo>
                    <a:pt x="18365" y="118"/>
                  </a:lnTo>
                  <a:lnTo>
                    <a:pt x="18329" y="117"/>
                  </a:lnTo>
                  <a:lnTo>
                    <a:pt x="18294" y="114"/>
                  </a:lnTo>
                  <a:lnTo>
                    <a:pt x="18260" y="112"/>
                  </a:lnTo>
                  <a:lnTo>
                    <a:pt x="18226" y="107"/>
                  </a:lnTo>
                  <a:lnTo>
                    <a:pt x="18193" y="102"/>
                  </a:lnTo>
                  <a:lnTo>
                    <a:pt x="18162" y="97"/>
                  </a:lnTo>
                  <a:lnTo>
                    <a:pt x="18130" y="90"/>
                  </a:lnTo>
                  <a:lnTo>
                    <a:pt x="18099" y="83"/>
                  </a:lnTo>
                  <a:lnTo>
                    <a:pt x="18070" y="76"/>
                  </a:lnTo>
                  <a:lnTo>
                    <a:pt x="18042" y="67"/>
                  </a:lnTo>
                  <a:lnTo>
                    <a:pt x="18015" y="57"/>
                  </a:lnTo>
                  <a:lnTo>
                    <a:pt x="17988" y="48"/>
                  </a:lnTo>
                  <a:lnTo>
                    <a:pt x="17964" y="38"/>
                  </a:lnTo>
                  <a:lnTo>
                    <a:pt x="17941" y="27"/>
                  </a:lnTo>
                  <a:lnTo>
                    <a:pt x="17919" y="15"/>
                  </a:lnTo>
                  <a:lnTo>
                    <a:pt x="17919" y="15"/>
                  </a:lnTo>
                  <a:lnTo>
                    <a:pt x="17896" y="27"/>
                  </a:lnTo>
                  <a:lnTo>
                    <a:pt x="17872" y="38"/>
                  </a:lnTo>
                  <a:lnTo>
                    <a:pt x="17848" y="48"/>
                  </a:lnTo>
                  <a:lnTo>
                    <a:pt x="17822" y="57"/>
                  </a:lnTo>
                  <a:lnTo>
                    <a:pt x="17795" y="67"/>
                  </a:lnTo>
                  <a:lnTo>
                    <a:pt x="17766" y="76"/>
                  </a:lnTo>
                  <a:lnTo>
                    <a:pt x="17737" y="83"/>
                  </a:lnTo>
                  <a:lnTo>
                    <a:pt x="17706" y="90"/>
                  </a:lnTo>
                  <a:lnTo>
                    <a:pt x="17675" y="97"/>
                  </a:lnTo>
                  <a:lnTo>
                    <a:pt x="17643" y="102"/>
                  </a:lnTo>
                  <a:lnTo>
                    <a:pt x="17611" y="107"/>
                  </a:lnTo>
                  <a:lnTo>
                    <a:pt x="17577" y="112"/>
                  </a:lnTo>
                  <a:lnTo>
                    <a:pt x="17542" y="114"/>
                  </a:lnTo>
                  <a:lnTo>
                    <a:pt x="17507" y="117"/>
                  </a:lnTo>
                  <a:lnTo>
                    <a:pt x="17471" y="118"/>
                  </a:lnTo>
                  <a:lnTo>
                    <a:pt x="17435" y="118"/>
                  </a:lnTo>
                  <a:lnTo>
                    <a:pt x="17435" y="118"/>
                  </a:lnTo>
                  <a:lnTo>
                    <a:pt x="17399" y="118"/>
                  </a:lnTo>
                  <a:lnTo>
                    <a:pt x="17363" y="117"/>
                  </a:lnTo>
                  <a:lnTo>
                    <a:pt x="17329" y="114"/>
                  </a:lnTo>
                  <a:lnTo>
                    <a:pt x="17294" y="112"/>
                  </a:lnTo>
                  <a:lnTo>
                    <a:pt x="17260" y="107"/>
                  </a:lnTo>
                  <a:lnTo>
                    <a:pt x="17227" y="102"/>
                  </a:lnTo>
                  <a:lnTo>
                    <a:pt x="17195" y="97"/>
                  </a:lnTo>
                  <a:lnTo>
                    <a:pt x="17164" y="90"/>
                  </a:lnTo>
                  <a:lnTo>
                    <a:pt x="17134" y="83"/>
                  </a:lnTo>
                  <a:lnTo>
                    <a:pt x="17104" y="76"/>
                  </a:lnTo>
                  <a:lnTo>
                    <a:pt x="17076" y="67"/>
                  </a:lnTo>
                  <a:lnTo>
                    <a:pt x="17049" y="57"/>
                  </a:lnTo>
                  <a:lnTo>
                    <a:pt x="17023" y="48"/>
                  </a:lnTo>
                  <a:lnTo>
                    <a:pt x="16997" y="38"/>
                  </a:lnTo>
                  <a:lnTo>
                    <a:pt x="16975" y="27"/>
                  </a:lnTo>
                  <a:lnTo>
                    <a:pt x="16952" y="15"/>
                  </a:lnTo>
                  <a:lnTo>
                    <a:pt x="16952" y="15"/>
                  </a:lnTo>
                  <a:lnTo>
                    <a:pt x="16930" y="27"/>
                  </a:lnTo>
                  <a:lnTo>
                    <a:pt x="16906" y="38"/>
                  </a:lnTo>
                  <a:lnTo>
                    <a:pt x="16881" y="48"/>
                  </a:lnTo>
                  <a:lnTo>
                    <a:pt x="16856" y="57"/>
                  </a:lnTo>
                  <a:lnTo>
                    <a:pt x="16829" y="67"/>
                  </a:lnTo>
                  <a:lnTo>
                    <a:pt x="16800" y="76"/>
                  </a:lnTo>
                  <a:lnTo>
                    <a:pt x="16771" y="83"/>
                  </a:lnTo>
                  <a:lnTo>
                    <a:pt x="16740" y="90"/>
                  </a:lnTo>
                  <a:lnTo>
                    <a:pt x="16709" y="97"/>
                  </a:lnTo>
                  <a:lnTo>
                    <a:pt x="16677" y="102"/>
                  </a:lnTo>
                  <a:lnTo>
                    <a:pt x="16644" y="107"/>
                  </a:lnTo>
                  <a:lnTo>
                    <a:pt x="16610" y="112"/>
                  </a:lnTo>
                  <a:lnTo>
                    <a:pt x="16576" y="114"/>
                  </a:lnTo>
                  <a:lnTo>
                    <a:pt x="16541" y="117"/>
                  </a:lnTo>
                  <a:lnTo>
                    <a:pt x="16505" y="118"/>
                  </a:lnTo>
                  <a:lnTo>
                    <a:pt x="16469" y="118"/>
                  </a:lnTo>
                  <a:lnTo>
                    <a:pt x="16469" y="118"/>
                  </a:lnTo>
                  <a:lnTo>
                    <a:pt x="16432" y="118"/>
                  </a:lnTo>
                  <a:lnTo>
                    <a:pt x="16397" y="117"/>
                  </a:lnTo>
                  <a:lnTo>
                    <a:pt x="16363" y="114"/>
                  </a:lnTo>
                  <a:lnTo>
                    <a:pt x="16328" y="112"/>
                  </a:lnTo>
                  <a:lnTo>
                    <a:pt x="16294" y="107"/>
                  </a:lnTo>
                  <a:lnTo>
                    <a:pt x="16261" y="102"/>
                  </a:lnTo>
                  <a:lnTo>
                    <a:pt x="16229" y="97"/>
                  </a:lnTo>
                  <a:lnTo>
                    <a:pt x="16198" y="90"/>
                  </a:lnTo>
                  <a:lnTo>
                    <a:pt x="16168" y="83"/>
                  </a:lnTo>
                  <a:lnTo>
                    <a:pt x="16138" y="76"/>
                  </a:lnTo>
                  <a:lnTo>
                    <a:pt x="16110" y="67"/>
                  </a:lnTo>
                  <a:lnTo>
                    <a:pt x="16083" y="57"/>
                  </a:lnTo>
                  <a:lnTo>
                    <a:pt x="16057" y="48"/>
                  </a:lnTo>
                  <a:lnTo>
                    <a:pt x="16032" y="38"/>
                  </a:lnTo>
                  <a:lnTo>
                    <a:pt x="16009" y="27"/>
                  </a:lnTo>
                  <a:lnTo>
                    <a:pt x="15986" y="15"/>
                  </a:lnTo>
                  <a:lnTo>
                    <a:pt x="15986" y="15"/>
                  </a:lnTo>
                  <a:lnTo>
                    <a:pt x="15964" y="27"/>
                  </a:lnTo>
                  <a:lnTo>
                    <a:pt x="15940" y="38"/>
                  </a:lnTo>
                  <a:lnTo>
                    <a:pt x="15915" y="48"/>
                  </a:lnTo>
                  <a:lnTo>
                    <a:pt x="15889" y="57"/>
                  </a:lnTo>
                  <a:lnTo>
                    <a:pt x="15862" y="67"/>
                  </a:lnTo>
                  <a:lnTo>
                    <a:pt x="15833" y="76"/>
                  </a:lnTo>
                  <a:lnTo>
                    <a:pt x="15804" y="83"/>
                  </a:lnTo>
                  <a:lnTo>
                    <a:pt x="15775" y="90"/>
                  </a:lnTo>
                  <a:lnTo>
                    <a:pt x="15743" y="97"/>
                  </a:lnTo>
                  <a:lnTo>
                    <a:pt x="15710" y="102"/>
                  </a:lnTo>
                  <a:lnTo>
                    <a:pt x="15678" y="107"/>
                  </a:lnTo>
                  <a:lnTo>
                    <a:pt x="15644" y="112"/>
                  </a:lnTo>
                  <a:lnTo>
                    <a:pt x="15610" y="114"/>
                  </a:lnTo>
                  <a:lnTo>
                    <a:pt x="15574" y="117"/>
                  </a:lnTo>
                  <a:lnTo>
                    <a:pt x="15539" y="118"/>
                  </a:lnTo>
                  <a:lnTo>
                    <a:pt x="15502" y="118"/>
                  </a:lnTo>
                  <a:lnTo>
                    <a:pt x="15502" y="118"/>
                  </a:lnTo>
                  <a:lnTo>
                    <a:pt x="15466" y="118"/>
                  </a:lnTo>
                  <a:lnTo>
                    <a:pt x="15430" y="117"/>
                  </a:lnTo>
                  <a:lnTo>
                    <a:pt x="15396" y="114"/>
                  </a:lnTo>
                  <a:lnTo>
                    <a:pt x="15362" y="112"/>
                  </a:lnTo>
                  <a:lnTo>
                    <a:pt x="15328" y="107"/>
                  </a:lnTo>
                  <a:lnTo>
                    <a:pt x="15295" y="102"/>
                  </a:lnTo>
                  <a:lnTo>
                    <a:pt x="15263" y="97"/>
                  </a:lnTo>
                  <a:lnTo>
                    <a:pt x="15231" y="90"/>
                  </a:lnTo>
                  <a:lnTo>
                    <a:pt x="15202" y="83"/>
                  </a:lnTo>
                  <a:lnTo>
                    <a:pt x="15172" y="76"/>
                  </a:lnTo>
                  <a:lnTo>
                    <a:pt x="15144" y="67"/>
                  </a:lnTo>
                  <a:lnTo>
                    <a:pt x="15117" y="57"/>
                  </a:lnTo>
                  <a:lnTo>
                    <a:pt x="15091" y="48"/>
                  </a:lnTo>
                  <a:lnTo>
                    <a:pt x="15066" y="38"/>
                  </a:lnTo>
                  <a:lnTo>
                    <a:pt x="15042" y="27"/>
                  </a:lnTo>
                  <a:lnTo>
                    <a:pt x="15020" y="15"/>
                  </a:lnTo>
                  <a:lnTo>
                    <a:pt x="15020" y="15"/>
                  </a:lnTo>
                  <a:lnTo>
                    <a:pt x="14997" y="27"/>
                  </a:lnTo>
                  <a:lnTo>
                    <a:pt x="14974" y="38"/>
                  </a:lnTo>
                  <a:lnTo>
                    <a:pt x="14949" y="48"/>
                  </a:lnTo>
                  <a:lnTo>
                    <a:pt x="14923" y="57"/>
                  </a:lnTo>
                  <a:lnTo>
                    <a:pt x="14896" y="67"/>
                  </a:lnTo>
                  <a:lnTo>
                    <a:pt x="14867" y="76"/>
                  </a:lnTo>
                  <a:lnTo>
                    <a:pt x="14838" y="83"/>
                  </a:lnTo>
                  <a:lnTo>
                    <a:pt x="14808" y="90"/>
                  </a:lnTo>
                  <a:lnTo>
                    <a:pt x="14777" y="97"/>
                  </a:lnTo>
                  <a:lnTo>
                    <a:pt x="14744" y="102"/>
                  </a:lnTo>
                  <a:lnTo>
                    <a:pt x="14712" y="107"/>
                  </a:lnTo>
                  <a:lnTo>
                    <a:pt x="14678" y="112"/>
                  </a:lnTo>
                  <a:lnTo>
                    <a:pt x="14643" y="114"/>
                  </a:lnTo>
                  <a:lnTo>
                    <a:pt x="14608" y="117"/>
                  </a:lnTo>
                  <a:lnTo>
                    <a:pt x="14572" y="118"/>
                  </a:lnTo>
                  <a:lnTo>
                    <a:pt x="14536" y="118"/>
                  </a:lnTo>
                  <a:lnTo>
                    <a:pt x="14536" y="118"/>
                  </a:lnTo>
                  <a:lnTo>
                    <a:pt x="14501" y="118"/>
                  </a:lnTo>
                  <a:lnTo>
                    <a:pt x="14465" y="117"/>
                  </a:lnTo>
                  <a:lnTo>
                    <a:pt x="14430" y="114"/>
                  </a:lnTo>
                  <a:lnTo>
                    <a:pt x="14395" y="112"/>
                  </a:lnTo>
                  <a:lnTo>
                    <a:pt x="14362" y="107"/>
                  </a:lnTo>
                  <a:lnTo>
                    <a:pt x="14328" y="102"/>
                  </a:lnTo>
                  <a:lnTo>
                    <a:pt x="14297" y="97"/>
                  </a:lnTo>
                  <a:lnTo>
                    <a:pt x="14265" y="90"/>
                  </a:lnTo>
                  <a:lnTo>
                    <a:pt x="14235" y="83"/>
                  </a:lnTo>
                  <a:lnTo>
                    <a:pt x="14205" y="76"/>
                  </a:lnTo>
                  <a:lnTo>
                    <a:pt x="14177" y="67"/>
                  </a:lnTo>
                  <a:lnTo>
                    <a:pt x="14150" y="57"/>
                  </a:lnTo>
                  <a:lnTo>
                    <a:pt x="14124" y="48"/>
                  </a:lnTo>
                  <a:lnTo>
                    <a:pt x="14100" y="38"/>
                  </a:lnTo>
                  <a:lnTo>
                    <a:pt x="14076" y="27"/>
                  </a:lnTo>
                  <a:lnTo>
                    <a:pt x="14054" y="15"/>
                  </a:lnTo>
                  <a:lnTo>
                    <a:pt x="14054" y="15"/>
                  </a:lnTo>
                  <a:lnTo>
                    <a:pt x="14031" y="27"/>
                  </a:lnTo>
                  <a:lnTo>
                    <a:pt x="14008" y="38"/>
                  </a:lnTo>
                  <a:lnTo>
                    <a:pt x="13983" y="48"/>
                  </a:lnTo>
                  <a:lnTo>
                    <a:pt x="13957" y="57"/>
                  </a:lnTo>
                  <a:lnTo>
                    <a:pt x="13930" y="67"/>
                  </a:lnTo>
                  <a:lnTo>
                    <a:pt x="13902" y="76"/>
                  </a:lnTo>
                  <a:lnTo>
                    <a:pt x="13872" y="83"/>
                  </a:lnTo>
                  <a:lnTo>
                    <a:pt x="13842" y="90"/>
                  </a:lnTo>
                  <a:lnTo>
                    <a:pt x="13810" y="97"/>
                  </a:lnTo>
                  <a:lnTo>
                    <a:pt x="13779" y="102"/>
                  </a:lnTo>
                  <a:lnTo>
                    <a:pt x="13746" y="107"/>
                  </a:lnTo>
                  <a:lnTo>
                    <a:pt x="13712" y="112"/>
                  </a:lnTo>
                  <a:lnTo>
                    <a:pt x="13677" y="114"/>
                  </a:lnTo>
                  <a:lnTo>
                    <a:pt x="13642" y="117"/>
                  </a:lnTo>
                  <a:lnTo>
                    <a:pt x="13606" y="118"/>
                  </a:lnTo>
                  <a:lnTo>
                    <a:pt x="13571" y="118"/>
                  </a:lnTo>
                  <a:lnTo>
                    <a:pt x="13571" y="118"/>
                  </a:lnTo>
                  <a:lnTo>
                    <a:pt x="13532" y="118"/>
                  </a:lnTo>
                  <a:lnTo>
                    <a:pt x="13495" y="116"/>
                  </a:lnTo>
                  <a:lnTo>
                    <a:pt x="13458" y="114"/>
                  </a:lnTo>
                  <a:lnTo>
                    <a:pt x="13422" y="111"/>
                  </a:lnTo>
                  <a:lnTo>
                    <a:pt x="13388" y="106"/>
                  </a:lnTo>
                  <a:lnTo>
                    <a:pt x="13353" y="101"/>
                  </a:lnTo>
                  <a:lnTo>
                    <a:pt x="13320" y="94"/>
                  </a:lnTo>
                  <a:lnTo>
                    <a:pt x="13287" y="88"/>
                  </a:lnTo>
                  <a:lnTo>
                    <a:pt x="13256" y="80"/>
                  </a:lnTo>
                  <a:lnTo>
                    <a:pt x="13225" y="71"/>
                  </a:lnTo>
                  <a:lnTo>
                    <a:pt x="13196" y="62"/>
                  </a:lnTo>
                  <a:lnTo>
                    <a:pt x="13169" y="52"/>
                  </a:lnTo>
                  <a:lnTo>
                    <a:pt x="13141" y="41"/>
                  </a:lnTo>
                  <a:lnTo>
                    <a:pt x="13116" y="30"/>
                  </a:lnTo>
                  <a:lnTo>
                    <a:pt x="13094" y="18"/>
                  </a:lnTo>
                  <a:lnTo>
                    <a:pt x="13071" y="5"/>
                  </a:lnTo>
                  <a:lnTo>
                    <a:pt x="13071" y="0"/>
                  </a:lnTo>
                  <a:lnTo>
                    <a:pt x="13071" y="0"/>
                  </a:lnTo>
                  <a:lnTo>
                    <a:pt x="13049" y="13"/>
                  </a:lnTo>
                  <a:lnTo>
                    <a:pt x="13025" y="26"/>
                  </a:lnTo>
                  <a:lnTo>
                    <a:pt x="13000" y="38"/>
                  </a:lnTo>
                  <a:lnTo>
                    <a:pt x="12973" y="49"/>
                  </a:lnTo>
                  <a:lnTo>
                    <a:pt x="12944" y="59"/>
                  </a:lnTo>
                  <a:lnTo>
                    <a:pt x="12915" y="69"/>
                  </a:lnTo>
                  <a:lnTo>
                    <a:pt x="12885" y="78"/>
                  </a:lnTo>
                  <a:lnTo>
                    <a:pt x="12852" y="86"/>
                  </a:lnTo>
                  <a:lnTo>
                    <a:pt x="12819" y="93"/>
                  </a:lnTo>
                  <a:lnTo>
                    <a:pt x="12785" y="100"/>
                  </a:lnTo>
                  <a:lnTo>
                    <a:pt x="12751" y="105"/>
                  </a:lnTo>
                  <a:lnTo>
                    <a:pt x="12715" y="111"/>
                  </a:lnTo>
                  <a:lnTo>
                    <a:pt x="12678" y="114"/>
                  </a:lnTo>
                  <a:lnTo>
                    <a:pt x="12639" y="116"/>
                  </a:lnTo>
                  <a:lnTo>
                    <a:pt x="12601" y="118"/>
                  </a:lnTo>
                  <a:lnTo>
                    <a:pt x="12562" y="118"/>
                  </a:lnTo>
                  <a:lnTo>
                    <a:pt x="12562" y="118"/>
                  </a:lnTo>
                  <a:lnTo>
                    <a:pt x="12526" y="118"/>
                  </a:lnTo>
                  <a:lnTo>
                    <a:pt x="12490" y="117"/>
                  </a:lnTo>
                  <a:lnTo>
                    <a:pt x="12455" y="114"/>
                  </a:lnTo>
                  <a:lnTo>
                    <a:pt x="12422" y="112"/>
                  </a:lnTo>
                  <a:lnTo>
                    <a:pt x="12388" y="107"/>
                  </a:lnTo>
                  <a:lnTo>
                    <a:pt x="12354" y="102"/>
                  </a:lnTo>
                  <a:lnTo>
                    <a:pt x="12323" y="97"/>
                  </a:lnTo>
                  <a:lnTo>
                    <a:pt x="12291" y="90"/>
                  </a:lnTo>
                  <a:lnTo>
                    <a:pt x="12261" y="83"/>
                  </a:lnTo>
                  <a:lnTo>
                    <a:pt x="12231" y="76"/>
                  </a:lnTo>
                  <a:lnTo>
                    <a:pt x="12203" y="67"/>
                  </a:lnTo>
                  <a:lnTo>
                    <a:pt x="12177" y="57"/>
                  </a:lnTo>
                  <a:lnTo>
                    <a:pt x="12151" y="48"/>
                  </a:lnTo>
                  <a:lnTo>
                    <a:pt x="12125" y="38"/>
                  </a:lnTo>
                  <a:lnTo>
                    <a:pt x="12102" y="27"/>
                  </a:lnTo>
                  <a:lnTo>
                    <a:pt x="12080" y="15"/>
                  </a:lnTo>
                  <a:lnTo>
                    <a:pt x="12080" y="15"/>
                  </a:lnTo>
                  <a:lnTo>
                    <a:pt x="12057" y="27"/>
                  </a:lnTo>
                  <a:lnTo>
                    <a:pt x="12034" y="38"/>
                  </a:lnTo>
                  <a:lnTo>
                    <a:pt x="12009" y="48"/>
                  </a:lnTo>
                  <a:lnTo>
                    <a:pt x="11983" y="57"/>
                  </a:lnTo>
                  <a:lnTo>
                    <a:pt x="11956" y="67"/>
                  </a:lnTo>
                  <a:lnTo>
                    <a:pt x="11927" y="76"/>
                  </a:lnTo>
                  <a:lnTo>
                    <a:pt x="11898" y="83"/>
                  </a:lnTo>
                  <a:lnTo>
                    <a:pt x="11867" y="90"/>
                  </a:lnTo>
                  <a:lnTo>
                    <a:pt x="11837" y="97"/>
                  </a:lnTo>
                  <a:lnTo>
                    <a:pt x="11804" y="102"/>
                  </a:lnTo>
                  <a:lnTo>
                    <a:pt x="11772" y="107"/>
                  </a:lnTo>
                  <a:lnTo>
                    <a:pt x="11738" y="112"/>
                  </a:lnTo>
                  <a:lnTo>
                    <a:pt x="11703" y="114"/>
                  </a:lnTo>
                  <a:lnTo>
                    <a:pt x="11668" y="117"/>
                  </a:lnTo>
                  <a:lnTo>
                    <a:pt x="11632" y="118"/>
                  </a:lnTo>
                  <a:lnTo>
                    <a:pt x="11596" y="118"/>
                  </a:lnTo>
                  <a:lnTo>
                    <a:pt x="11596" y="118"/>
                  </a:lnTo>
                  <a:lnTo>
                    <a:pt x="11560" y="118"/>
                  </a:lnTo>
                  <a:lnTo>
                    <a:pt x="11524" y="117"/>
                  </a:lnTo>
                  <a:lnTo>
                    <a:pt x="11490" y="114"/>
                  </a:lnTo>
                  <a:lnTo>
                    <a:pt x="11455" y="112"/>
                  </a:lnTo>
                  <a:lnTo>
                    <a:pt x="11421" y="107"/>
                  </a:lnTo>
                  <a:lnTo>
                    <a:pt x="11388" y="102"/>
                  </a:lnTo>
                  <a:lnTo>
                    <a:pt x="11357" y="97"/>
                  </a:lnTo>
                  <a:lnTo>
                    <a:pt x="11325" y="90"/>
                  </a:lnTo>
                  <a:lnTo>
                    <a:pt x="11295" y="83"/>
                  </a:lnTo>
                  <a:lnTo>
                    <a:pt x="11265" y="76"/>
                  </a:lnTo>
                  <a:lnTo>
                    <a:pt x="11237" y="67"/>
                  </a:lnTo>
                  <a:lnTo>
                    <a:pt x="11210" y="57"/>
                  </a:lnTo>
                  <a:lnTo>
                    <a:pt x="11184" y="48"/>
                  </a:lnTo>
                  <a:lnTo>
                    <a:pt x="11160" y="38"/>
                  </a:lnTo>
                  <a:lnTo>
                    <a:pt x="11136" y="27"/>
                  </a:lnTo>
                  <a:lnTo>
                    <a:pt x="11113" y="15"/>
                  </a:lnTo>
                  <a:lnTo>
                    <a:pt x="11113" y="15"/>
                  </a:lnTo>
                  <a:lnTo>
                    <a:pt x="11091" y="27"/>
                  </a:lnTo>
                  <a:lnTo>
                    <a:pt x="11067" y="38"/>
                  </a:lnTo>
                  <a:lnTo>
                    <a:pt x="11043" y="48"/>
                  </a:lnTo>
                  <a:lnTo>
                    <a:pt x="11017" y="57"/>
                  </a:lnTo>
                  <a:lnTo>
                    <a:pt x="10990" y="67"/>
                  </a:lnTo>
                  <a:lnTo>
                    <a:pt x="10961" y="76"/>
                  </a:lnTo>
                  <a:lnTo>
                    <a:pt x="10932" y="83"/>
                  </a:lnTo>
                  <a:lnTo>
                    <a:pt x="10902" y="90"/>
                  </a:lnTo>
                  <a:lnTo>
                    <a:pt x="10870" y="97"/>
                  </a:lnTo>
                  <a:lnTo>
                    <a:pt x="10838" y="102"/>
                  </a:lnTo>
                  <a:lnTo>
                    <a:pt x="10806" y="107"/>
                  </a:lnTo>
                  <a:lnTo>
                    <a:pt x="10772" y="112"/>
                  </a:lnTo>
                  <a:lnTo>
                    <a:pt x="10737" y="114"/>
                  </a:lnTo>
                  <a:lnTo>
                    <a:pt x="10702" y="117"/>
                  </a:lnTo>
                  <a:lnTo>
                    <a:pt x="10666" y="118"/>
                  </a:lnTo>
                  <a:lnTo>
                    <a:pt x="10630" y="118"/>
                  </a:lnTo>
                  <a:lnTo>
                    <a:pt x="10630" y="118"/>
                  </a:lnTo>
                  <a:lnTo>
                    <a:pt x="10594" y="118"/>
                  </a:lnTo>
                  <a:lnTo>
                    <a:pt x="10558" y="117"/>
                  </a:lnTo>
                  <a:lnTo>
                    <a:pt x="10524" y="114"/>
                  </a:lnTo>
                  <a:lnTo>
                    <a:pt x="10489" y="112"/>
                  </a:lnTo>
                  <a:lnTo>
                    <a:pt x="10455" y="107"/>
                  </a:lnTo>
                  <a:lnTo>
                    <a:pt x="10422" y="102"/>
                  </a:lnTo>
                  <a:lnTo>
                    <a:pt x="10390" y="97"/>
                  </a:lnTo>
                  <a:lnTo>
                    <a:pt x="10359" y="90"/>
                  </a:lnTo>
                  <a:lnTo>
                    <a:pt x="10329" y="83"/>
                  </a:lnTo>
                  <a:lnTo>
                    <a:pt x="10299" y="76"/>
                  </a:lnTo>
                  <a:lnTo>
                    <a:pt x="10271" y="67"/>
                  </a:lnTo>
                  <a:lnTo>
                    <a:pt x="10244" y="57"/>
                  </a:lnTo>
                  <a:lnTo>
                    <a:pt x="10218" y="48"/>
                  </a:lnTo>
                  <a:lnTo>
                    <a:pt x="10193" y="38"/>
                  </a:lnTo>
                  <a:lnTo>
                    <a:pt x="10170" y="27"/>
                  </a:lnTo>
                  <a:lnTo>
                    <a:pt x="10147" y="15"/>
                  </a:lnTo>
                  <a:lnTo>
                    <a:pt x="10147" y="15"/>
                  </a:lnTo>
                  <a:lnTo>
                    <a:pt x="10125" y="27"/>
                  </a:lnTo>
                  <a:lnTo>
                    <a:pt x="10101" y="38"/>
                  </a:lnTo>
                  <a:lnTo>
                    <a:pt x="10076" y="48"/>
                  </a:lnTo>
                  <a:lnTo>
                    <a:pt x="10050" y="57"/>
                  </a:lnTo>
                  <a:lnTo>
                    <a:pt x="10023" y="67"/>
                  </a:lnTo>
                  <a:lnTo>
                    <a:pt x="9996" y="76"/>
                  </a:lnTo>
                  <a:lnTo>
                    <a:pt x="9966" y="83"/>
                  </a:lnTo>
                  <a:lnTo>
                    <a:pt x="9936" y="90"/>
                  </a:lnTo>
                  <a:lnTo>
                    <a:pt x="9904" y="97"/>
                  </a:lnTo>
                  <a:lnTo>
                    <a:pt x="9872" y="102"/>
                  </a:lnTo>
                  <a:lnTo>
                    <a:pt x="9839" y="107"/>
                  </a:lnTo>
                  <a:lnTo>
                    <a:pt x="9805" y="112"/>
                  </a:lnTo>
                  <a:lnTo>
                    <a:pt x="9771" y="114"/>
                  </a:lnTo>
                  <a:lnTo>
                    <a:pt x="9736" y="117"/>
                  </a:lnTo>
                  <a:lnTo>
                    <a:pt x="9700" y="118"/>
                  </a:lnTo>
                  <a:lnTo>
                    <a:pt x="9664" y="118"/>
                  </a:lnTo>
                  <a:lnTo>
                    <a:pt x="9664" y="118"/>
                  </a:lnTo>
                  <a:lnTo>
                    <a:pt x="9627" y="118"/>
                  </a:lnTo>
                  <a:lnTo>
                    <a:pt x="9593" y="117"/>
                  </a:lnTo>
                  <a:lnTo>
                    <a:pt x="9557" y="114"/>
                  </a:lnTo>
                  <a:lnTo>
                    <a:pt x="9523" y="112"/>
                  </a:lnTo>
                  <a:lnTo>
                    <a:pt x="9489" y="107"/>
                  </a:lnTo>
                  <a:lnTo>
                    <a:pt x="9456" y="102"/>
                  </a:lnTo>
                  <a:lnTo>
                    <a:pt x="9424" y="97"/>
                  </a:lnTo>
                  <a:lnTo>
                    <a:pt x="9393" y="90"/>
                  </a:lnTo>
                  <a:lnTo>
                    <a:pt x="9363" y="83"/>
                  </a:lnTo>
                  <a:lnTo>
                    <a:pt x="9333" y="76"/>
                  </a:lnTo>
                  <a:lnTo>
                    <a:pt x="9305" y="67"/>
                  </a:lnTo>
                  <a:lnTo>
                    <a:pt x="9278" y="57"/>
                  </a:lnTo>
                  <a:lnTo>
                    <a:pt x="9252" y="48"/>
                  </a:lnTo>
                  <a:lnTo>
                    <a:pt x="9227" y="38"/>
                  </a:lnTo>
                  <a:lnTo>
                    <a:pt x="9203" y="27"/>
                  </a:lnTo>
                  <a:lnTo>
                    <a:pt x="9181" y="15"/>
                  </a:lnTo>
                  <a:lnTo>
                    <a:pt x="9181" y="15"/>
                  </a:lnTo>
                  <a:lnTo>
                    <a:pt x="9159" y="27"/>
                  </a:lnTo>
                  <a:lnTo>
                    <a:pt x="9135" y="38"/>
                  </a:lnTo>
                  <a:lnTo>
                    <a:pt x="9110" y="48"/>
                  </a:lnTo>
                  <a:lnTo>
                    <a:pt x="9084" y="57"/>
                  </a:lnTo>
                  <a:lnTo>
                    <a:pt x="9057" y="67"/>
                  </a:lnTo>
                  <a:lnTo>
                    <a:pt x="9029" y="76"/>
                  </a:lnTo>
                  <a:lnTo>
                    <a:pt x="8999" y="83"/>
                  </a:lnTo>
                  <a:lnTo>
                    <a:pt x="8970" y="90"/>
                  </a:lnTo>
                  <a:lnTo>
                    <a:pt x="8938" y="97"/>
                  </a:lnTo>
                  <a:lnTo>
                    <a:pt x="8905" y="102"/>
                  </a:lnTo>
                  <a:lnTo>
                    <a:pt x="8873" y="107"/>
                  </a:lnTo>
                  <a:lnTo>
                    <a:pt x="8839" y="112"/>
                  </a:lnTo>
                  <a:lnTo>
                    <a:pt x="8805" y="114"/>
                  </a:lnTo>
                  <a:lnTo>
                    <a:pt x="8769" y="117"/>
                  </a:lnTo>
                  <a:lnTo>
                    <a:pt x="8734" y="118"/>
                  </a:lnTo>
                  <a:lnTo>
                    <a:pt x="8697" y="118"/>
                  </a:lnTo>
                  <a:lnTo>
                    <a:pt x="8697" y="118"/>
                  </a:lnTo>
                  <a:lnTo>
                    <a:pt x="8662" y="118"/>
                  </a:lnTo>
                  <a:lnTo>
                    <a:pt x="8626" y="117"/>
                  </a:lnTo>
                  <a:lnTo>
                    <a:pt x="8591" y="114"/>
                  </a:lnTo>
                  <a:lnTo>
                    <a:pt x="8557" y="112"/>
                  </a:lnTo>
                  <a:lnTo>
                    <a:pt x="8523" y="107"/>
                  </a:lnTo>
                  <a:lnTo>
                    <a:pt x="8489" y="102"/>
                  </a:lnTo>
                  <a:lnTo>
                    <a:pt x="8458" y="97"/>
                  </a:lnTo>
                  <a:lnTo>
                    <a:pt x="8426" y="90"/>
                  </a:lnTo>
                  <a:lnTo>
                    <a:pt x="8396" y="83"/>
                  </a:lnTo>
                  <a:lnTo>
                    <a:pt x="8368" y="76"/>
                  </a:lnTo>
                  <a:lnTo>
                    <a:pt x="8339" y="67"/>
                  </a:lnTo>
                  <a:lnTo>
                    <a:pt x="8312" y="57"/>
                  </a:lnTo>
                  <a:lnTo>
                    <a:pt x="8286" y="48"/>
                  </a:lnTo>
                  <a:lnTo>
                    <a:pt x="8261" y="38"/>
                  </a:lnTo>
                  <a:lnTo>
                    <a:pt x="8237" y="27"/>
                  </a:lnTo>
                  <a:lnTo>
                    <a:pt x="8215" y="15"/>
                  </a:lnTo>
                  <a:lnTo>
                    <a:pt x="8215" y="15"/>
                  </a:lnTo>
                  <a:lnTo>
                    <a:pt x="8192" y="27"/>
                  </a:lnTo>
                  <a:lnTo>
                    <a:pt x="8169" y="38"/>
                  </a:lnTo>
                  <a:lnTo>
                    <a:pt x="8144" y="48"/>
                  </a:lnTo>
                  <a:lnTo>
                    <a:pt x="8118" y="57"/>
                  </a:lnTo>
                  <a:lnTo>
                    <a:pt x="8091" y="67"/>
                  </a:lnTo>
                  <a:lnTo>
                    <a:pt x="8063" y="76"/>
                  </a:lnTo>
                  <a:lnTo>
                    <a:pt x="8033" y="83"/>
                  </a:lnTo>
                  <a:lnTo>
                    <a:pt x="8003" y="90"/>
                  </a:lnTo>
                  <a:lnTo>
                    <a:pt x="7972" y="97"/>
                  </a:lnTo>
                  <a:lnTo>
                    <a:pt x="7940" y="102"/>
                  </a:lnTo>
                  <a:lnTo>
                    <a:pt x="7907" y="107"/>
                  </a:lnTo>
                  <a:lnTo>
                    <a:pt x="7873" y="112"/>
                  </a:lnTo>
                  <a:lnTo>
                    <a:pt x="7838" y="114"/>
                  </a:lnTo>
                  <a:lnTo>
                    <a:pt x="7803" y="117"/>
                  </a:lnTo>
                  <a:lnTo>
                    <a:pt x="7768" y="118"/>
                  </a:lnTo>
                  <a:lnTo>
                    <a:pt x="7732" y="118"/>
                  </a:lnTo>
                  <a:lnTo>
                    <a:pt x="7732" y="118"/>
                  </a:lnTo>
                  <a:lnTo>
                    <a:pt x="7696" y="118"/>
                  </a:lnTo>
                  <a:lnTo>
                    <a:pt x="7660" y="117"/>
                  </a:lnTo>
                  <a:lnTo>
                    <a:pt x="7625" y="114"/>
                  </a:lnTo>
                  <a:lnTo>
                    <a:pt x="7590" y="112"/>
                  </a:lnTo>
                  <a:lnTo>
                    <a:pt x="7556" y="107"/>
                  </a:lnTo>
                  <a:lnTo>
                    <a:pt x="7524" y="102"/>
                  </a:lnTo>
                  <a:lnTo>
                    <a:pt x="7492" y="97"/>
                  </a:lnTo>
                  <a:lnTo>
                    <a:pt x="7460" y="90"/>
                  </a:lnTo>
                  <a:lnTo>
                    <a:pt x="7430" y="83"/>
                  </a:lnTo>
                  <a:lnTo>
                    <a:pt x="7401" y="76"/>
                  </a:lnTo>
                  <a:lnTo>
                    <a:pt x="7372" y="67"/>
                  </a:lnTo>
                  <a:lnTo>
                    <a:pt x="7345" y="57"/>
                  </a:lnTo>
                  <a:lnTo>
                    <a:pt x="7319" y="48"/>
                  </a:lnTo>
                  <a:lnTo>
                    <a:pt x="7295" y="38"/>
                  </a:lnTo>
                  <a:lnTo>
                    <a:pt x="7271" y="27"/>
                  </a:lnTo>
                  <a:lnTo>
                    <a:pt x="7249" y="15"/>
                  </a:lnTo>
                  <a:lnTo>
                    <a:pt x="7249" y="15"/>
                  </a:lnTo>
                  <a:lnTo>
                    <a:pt x="7226" y="27"/>
                  </a:lnTo>
                  <a:lnTo>
                    <a:pt x="7202" y="38"/>
                  </a:lnTo>
                  <a:lnTo>
                    <a:pt x="7178" y="48"/>
                  </a:lnTo>
                  <a:lnTo>
                    <a:pt x="7152" y="57"/>
                  </a:lnTo>
                  <a:lnTo>
                    <a:pt x="7125" y="67"/>
                  </a:lnTo>
                  <a:lnTo>
                    <a:pt x="7097" y="76"/>
                  </a:lnTo>
                  <a:lnTo>
                    <a:pt x="7067" y="83"/>
                  </a:lnTo>
                  <a:lnTo>
                    <a:pt x="7037" y="90"/>
                  </a:lnTo>
                  <a:lnTo>
                    <a:pt x="7005" y="97"/>
                  </a:lnTo>
                  <a:lnTo>
                    <a:pt x="6974" y="102"/>
                  </a:lnTo>
                  <a:lnTo>
                    <a:pt x="6941" y="107"/>
                  </a:lnTo>
                  <a:lnTo>
                    <a:pt x="6907" y="112"/>
                  </a:lnTo>
                  <a:lnTo>
                    <a:pt x="6872" y="114"/>
                  </a:lnTo>
                  <a:lnTo>
                    <a:pt x="6838" y="117"/>
                  </a:lnTo>
                  <a:lnTo>
                    <a:pt x="6802" y="118"/>
                  </a:lnTo>
                  <a:lnTo>
                    <a:pt x="6766" y="118"/>
                  </a:lnTo>
                  <a:lnTo>
                    <a:pt x="6766" y="118"/>
                  </a:lnTo>
                  <a:lnTo>
                    <a:pt x="6730" y="118"/>
                  </a:lnTo>
                  <a:lnTo>
                    <a:pt x="6695" y="117"/>
                  </a:lnTo>
                  <a:lnTo>
                    <a:pt x="6660" y="115"/>
                  </a:lnTo>
                  <a:lnTo>
                    <a:pt x="6626" y="112"/>
                  </a:lnTo>
                  <a:lnTo>
                    <a:pt x="6593" y="107"/>
                  </a:lnTo>
                  <a:lnTo>
                    <a:pt x="6560" y="103"/>
                  </a:lnTo>
                  <a:lnTo>
                    <a:pt x="6528" y="98"/>
                  </a:lnTo>
                  <a:lnTo>
                    <a:pt x="6498" y="91"/>
                  </a:lnTo>
                  <a:lnTo>
                    <a:pt x="6467" y="85"/>
                  </a:lnTo>
                  <a:lnTo>
                    <a:pt x="6439" y="77"/>
                  </a:lnTo>
                  <a:lnTo>
                    <a:pt x="6411" y="68"/>
                  </a:lnTo>
                  <a:lnTo>
                    <a:pt x="6383" y="59"/>
                  </a:lnTo>
                  <a:lnTo>
                    <a:pt x="6357" y="50"/>
                  </a:lnTo>
                  <a:lnTo>
                    <a:pt x="6333" y="39"/>
                  </a:lnTo>
                  <a:lnTo>
                    <a:pt x="6309" y="29"/>
                  </a:lnTo>
                  <a:lnTo>
                    <a:pt x="6288" y="17"/>
                  </a:lnTo>
                  <a:lnTo>
                    <a:pt x="6288" y="0"/>
                  </a:lnTo>
                  <a:lnTo>
                    <a:pt x="6288" y="0"/>
                  </a:lnTo>
                  <a:lnTo>
                    <a:pt x="6272" y="8"/>
                  </a:lnTo>
                  <a:lnTo>
                    <a:pt x="6272" y="8"/>
                  </a:lnTo>
                  <a:lnTo>
                    <a:pt x="6266" y="5"/>
                  </a:lnTo>
                  <a:lnTo>
                    <a:pt x="6266" y="13"/>
                  </a:lnTo>
                  <a:lnTo>
                    <a:pt x="6266" y="13"/>
                  </a:lnTo>
                  <a:lnTo>
                    <a:pt x="6244" y="25"/>
                  </a:lnTo>
                  <a:lnTo>
                    <a:pt x="6220" y="36"/>
                  </a:lnTo>
                  <a:lnTo>
                    <a:pt x="6195" y="46"/>
                  </a:lnTo>
                  <a:lnTo>
                    <a:pt x="6169" y="56"/>
                  </a:lnTo>
                  <a:lnTo>
                    <a:pt x="6142" y="66"/>
                  </a:lnTo>
                  <a:lnTo>
                    <a:pt x="6113" y="75"/>
                  </a:lnTo>
                  <a:lnTo>
                    <a:pt x="6084" y="82"/>
                  </a:lnTo>
                  <a:lnTo>
                    <a:pt x="6053" y="90"/>
                  </a:lnTo>
                  <a:lnTo>
                    <a:pt x="6022" y="97"/>
                  </a:lnTo>
                  <a:lnTo>
                    <a:pt x="5989" y="102"/>
                  </a:lnTo>
                  <a:lnTo>
                    <a:pt x="5955" y="107"/>
                  </a:lnTo>
                  <a:lnTo>
                    <a:pt x="5922" y="111"/>
                  </a:lnTo>
                  <a:lnTo>
                    <a:pt x="5887" y="114"/>
                  </a:lnTo>
                  <a:lnTo>
                    <a:pt x="5852" y="117"/>
                  </a:lnTo>
                  <a:lnTo>
                    <a:pt x="5815" y="118"/>
                  </a:lnTo>
                  <a:lnTo>
                    <a:pt x="5779" y="118"/>
                  </a:lnTo>
                  <a:lnTo>
                    <a:pt x="5779" y="118"/>
                  </a:lnTo>
                  <a:lnTo>
                    <a:pt x="5743" y="118"/>
                  </a:lnTo>
                  <a:lnTo>
                    <a:pt x="5707" y="117"/>
                  </a:lnTo>
                  <a:lnTo>
                    <a:pt x="5672" y="114"/>
                  </a:lnTo>
                  <a:lnTo>
                    <a:pt x="5638" y="112"/>
                  </a:lnTo>
                  <a:lnTo>
                    <a:pt x="5604" y="107"/>
                  </a:lnTo>
                  <a:lnTo>
                    <a:pt x="5571" y="102"/>
                  </a:lnTo>
                  <a:lnTo>
                    <a:pt x="5538" y="97"/>
                  </a:lnTo>
                  <a:lnTo>
                    <a:pt x="5508" y="90"/>
                  </a:lnTo>
                  <a:lnTo>
                    <a:pt x="5477" y="83"/>
                  </a:lnTo>
                  <a:lnTo>
                    <a:pt x="5448" y="76"/>
                  </a:lnTo>
                  <a:lnTo>
                    <a:pt x="5420" y="67"/>
                  </a:lnTo>
                  <a:lnTo>
                    <a:pt x="5392" y="57"/>
                  </a:lnTo>
                  <a:lnTo>
                    <a:pt x="5366" y="48"/>
                  </a:lnTo>
                  <a:lnTo>
                    <a:pt x="5341" y="38"/>
                  </a:lnTo>
                  <a:lnTo>
                    <a:pt x="5318" y="27"/>
                  </a:lnTo>
                  <a:lnTo>
                    <a:pt x="5296" y="15"/>
                  </a:lnTo>
                  <a:lnTo>
                    <a:pt x="5296" y="15"/>
                  </a:lnTo>
                  <a:lnTo>
                    <a:pt x="5274" y="27"/>
                  </a:lnTo>
                  <a:lnTo>
                    <a:pt x="5250" y="38"/>
                  </a:lnTo>
                  <a:lnTo>
                    <a:pt x="5225" y="48"/>
                  </a:lnTo>
                  <a:lnTo>
                    <a:pt x="5199" y="57"/>
                  </a:lnTo>
                  <a:lnTo>
                    <a:pt x="5171" y="67"/>
                  </a:lnTo>
                  <a:lnTo>
                    <a:pt x="5143" y="76"/>
                  </a:lnTo>
                  <a:lnTo>
                    <a:pt x="5115" y="83"/>
                  </a:lnTo>
                  <a:lnTo>
                    <a:pt x="5084" y="90"/>
                  </a:lnTo>
                  <a:lnTo>
                    <a:pt x="5053" y="97"/>
                  </a:lnTo>
                  <a:lnTo>
                    <a:pt x="5021" y="102"/>
                  </a:lnTo>
                  <a:lnTo>
                    <a:pt x="4987" y="107"/>
                  </a:lnTo>
                  <a:lnTo>
                    <a:pt x="4954" y="112"/>
                  </a:lnTo>
                  <a:lnTo>
                    <a:pt x="4920" y="114"/>
                  </a:lnTo>
                  <a:lnTo>
                    <a:pt x="4885" y="117"/>
                  </a:lnTo>
                  <a:lnTo>
                    <a:pt x="4849" y="118"/>
                  </a:lnTo>
                  <a:lnTo>
                    <a:pt x="4813" y="118"/>
                  </a:lnTo>
                  <a:lnTo>
                    <a:pt x="4813" y="118"/>
                  </a:lnTo>
                  <a:lnTo>
                    <a:pt x="4776" y="118"/>
                  </a:lnTo>
                  <a:lnTo>
                    <a:pt x="4741" y="117"/>
                  </a:lnTo>
                  <a:lnTo>
                    <a:pt x="4705" y="114"/>
                  </a:lnTo>
                  <a:lnTo>
                    <a:pt x="4672" y="112"/>
                  </a:lnTo>
                  <a:lnTo>
                    <a:pt x="4638" y="107"/>
                  </a:lnTo>
                  <a:lnTo>
                    <a:pt x="4605" y="102"/>
                  </a:lnTo>
                  <a:lnTo>
                    <a:pt x="4573" y="97"/>
                  </a:lnTo>
                  <a:lnTo>
                    <a:pt x="4541" y="90"/>
                  </a:lnTo>
                  <a:lnTo>
                    <a:pt x="4512" y="83"/>
                  </a:lnTo>
                  <a:lnTo>
                    <a:pt x="4482" y="76"/>
                  </a:lnTo>
                  <a:lnTo>
                    <a:pt x="4454" y="67"/>
                  </a:lnTo>
                  <a:lnTo>
                    <a:pt x="4427" y="57"/>
                  </a:lnTo>
                  <a:lnTo>
                    <a:pt x="4400" y="48"/>
                  </a:lnTo>
                  <a:lnTo>
                    <a:pt x="4375" y="38"/>
                  </a:lnTo>
                  <a:lnTo>
                    <a:pt x="4351" y="27"/>
                  </a:lnTo>
                  <a:lnTo>
                    <a:pt x="4330" y="15"/>
                  </a:lnTo>
                  <a:lnTo>
                    <a:pt x="4330" y="15"/>
                  </a:lnTo>
                  <a:lnTo>
                    <a:pt x="4308" y="27"/>
                  </a:lnTo>
                  <a:lnTo>
                    <a:pt x="4284" y="38"/>
                  </a:lnTo>
                  <a:lnTo>
                    <a:pt x="4259" y="48"/>
                  </a:lnTo>
                  <a:lnTo>
                    <a:pt x="4233" y="57"/>
                  </a:lnTo>
                  <a:lnTo>
                    <a:pt x="4206" y="67"/>
                  </a:lnTo>
                  <a:lnTo>
                    <a:pt x="4177" y="76"/>
                  </a:lnTo>
                  <a:lnTo>
                    <a:pt x="4148" y="83"/>
                  </a:lnTo>
                  <a:lnTo>
                    <a:pt x="4117" y="90"/>
                  </a:lnTo>
                  <a:lnTo>
                    <a:pt x="4087" y="97"/>
                  </a:lnTo>
                  <a:lnTo>
                    <a:pt x="4054" y="102"/>
                  </a:lnTo>
                  <a:lnTo>
                    <a:pt x="4022" y="107"/>
                  </a:lnTo>
                  <a:lnTo>
                    <a:pt x="3988" y="112"/>
                  </a:lnTo>
                  <a:lnTo>
                    <a:pt x="3953" y="114"/>
                  </a:lnTo>
                  <a:lnTo>
                    <a:pt x="3918" y="117"/>
                  </a:lnTo>
                  <a:lnTo>
                    <a:pt x="3883" y="118"/>
                  </a:lnTo>
                  <a:lnTo>
                    <a:pt x="3846" y="118"/>
                  </a:lnTo>
                  <a:lnTo>
                    <a:pt x="3846" y="118"/>
                  </a:lnTo>
                  <a:lnTo>
                    <a:pt x="3810" y="118"/>
                  </a:lnTo>
                  <a:lnTo>
                    <a:pt x="3774" y="117"/>
                  </a:lnTo>
                  <a:lnTo>
                    <a:pt x="3739" y="114"/>
                  </a:lnTo>
                  <a:lnTo>
                    <a:pt x="3706" y="112"/>
                  </a:lnTo>
                  <a:lnTo>
                    <a:pt x="3672" y="107"/>
                  </a:lnTo>
                  <a:lnTo>
                    <a:pt x="3638" y="102"/>
                  </a:lnTo>
                  <a:lnTo>
                    <a:pt x="3607" y="97"/>
                  </a:lnTo>
                  <a:lnTo>
                    <a:pt x="3575" y="90"/>
                  </a:lnTo>
                  <a:lnTo>
                    <a:pt x="3545" y="83"/>
                  </a:lnTo>
                  <a:lnTo>
                    <a:pt x="3515" y="76"/>
                  </a:lnTo>
                  <a:lnTo>
                    <a:pt x="3488" y="67"/>
                  </a:lnTo>
                  <a:lnTo>
                    <a:pt x="3461" y="57"/>
                  </a:lnTo>
                  <a:lnTo>
                    <a:pt x="3435" y="48"/>
                  </a:lnTo>
                  <a:lnTo>
                    <a:pt x="3410" y="38"/>
                  </a:lnTo>
                  <a:lnTo>
                    <a:pt x="3386" y="27"/>
                  </a:lnTo>
                  <a:lnTo>
                    <a:pt x="3364" y="15"/>
                  </a:lnTo>
                  <a:lnTo>
                    <a:pt x="3364" y="15"/>
                  </a:lnTo>
                  <a:lnTo>
                    <a:pt x="3341" y="27"/>
                  </a:lnTo>
                  <a:lnTo>
                    <a:pt x="3318" y="38"/>
                  </a:lnTo>
                  <a:lnTo>
                    <a:pt x="3293" y="48"/>
                  </a:lnTo>
                  <a:lnTo>
                    <a:pt x="3267" y="57"/>
                  </a:lnTo>
                  <a:lnTo>
                    <a:pt x="3240" y="67"/>
                  </a:lnTo>
                  <a:lnTo>
                    <a:pt x="3211" y="76"/>
                  </a:lnTo>
                  <a:lnTo>
                    <a:pt x="3182" y="83"/>
                  </a:lnTo>
                  <a:lnTo>
                    <a:pt x="3151" y="90"/>
                  </a:lnTo>
                  <a:lnTo>
                    <a:pt x="3121" y="97"/>
                  </a:lnTo>
                  <a:lnTo>
                    <a:pt x="3088" y="102"/>
                  </a:lnTo>
                  <a:lnTo>
                    <a:pt x="3056" y="107"/>
                  </a:lnTo>
                  <a:lnTo>
                    <a:pt x="3022" y="112"/>
                  </a:lnTo>
                  <a:lnTo>
                    <a:pt x="2987" y="114"/>
                  </a:lnTo>
                  <a:lnTo>
                    <a:pt x="2952" y="117"/>
                  </a:lnTo>
                  <a:lnTo>
                    <a:pt x="2916" y="118"/>
                  </a:lnTo>
                  <a:lnTo>
                    <a:pt x="2880" y="118"/>
                  </a:lnTo>
                  <a:lnTo>
                    <a:pt x="2880" y="118"/>
                  </a:lnTo>
                  <a:lnTo>
                    <a:pt x="2844" y="118"/>
                  </a:lnTo>
                  <a:lnTo>
                    <a:pt x="2808" y="117"/>
                  </a:lnTo>
                  <a:lnTo>
                    <a:pt x="2774" y="114"/>
                  </a:lnTo>
                  <a:lnTo>
                    <a:pt x="2739" y="112"/>
                  </a:lnTo>
                  <a:lnTo>
                    <a:pt x="2705" y="107"/>
                  </a:lnTo>
                  <a:lnTo>
                    <a:pt x="2672" y="102"/>
                  </a:lnTo>
                  <a:lnTo>
                    <a:pt x="2641" y="97"/>
                  </a:lnTo>
                  <a:lnTo>
                    <a:pt x="2609" y="90"/>
                  </a:lnTo>
                  <a:lnTo>
                    <a:pt x="2579" y="83"/>
                  </a:lnTo>
                  <a:lnTo>
                    <a:pt x="2549" y="76"/>
                  </a:lnTo>
                  <a:lnTo>
                    <a:pt x="2521" y="67"/>
                  </a:lnTo>
                  <a:lnTo>
                    <a:pt x="2494" y="57"/>
                  </a:lnTo>
                  <a:lnTo>
                    <a:pt x="2468" y="48"/>
                  </a:lnTo>
                  <a:lnTo>
                    <a:pt x="2444" y="38"/>
                  </a:lnTo>
                  <a:lnTo>
                    <a:pt x="2420" y="27"/>
                  </a:lnTo>
                  <a:lnTo>
                    <a:pt x="2398" y="15"/>
                  </a:lnTo>
                  <a:lnTo>
                    <a:pt x="2398" y="15"/>
                  </a:lnTo>
                  <a:lnTo>
                    <a:pt x="2375" y="27"/>
                  </a:lnTo>
                  <a:lnTo>
                    <a:pt x="2351" y="38"/>
                  </a:lnTo>
                  <a:lnTo>
                    <a:pt x="2327" y="48"/>
                  </a:lnTo>
                  <a:lnTo>
                    <a:pt x="2301" y="57"/>
                  </a:lnTo>
                  <a:lnTo>
                    <a:pt x="2274" y="67"/>
                  </a:lnTo>
                  <a:lnTo>
                    <a:pt x="2245" y="76"/>
                  </a:lnTo>
                  <a:lnTo>
                    <a:pt x="2216" y="83"/>
                  </a:lnTo>
                  <a:lnTo>
                    <a:pt x="2186" y="90"/>
                  </a:lnTo>
                  <a:lnTo>
                    <a:pt x="2154" y="97"/>
                  </a:lnTo>
                  <a:lnTo>
                    <a:pt x="2122" y="102"/>
                  </a:lnTo>
                  <a:lnTo>
                    <a:pt x="2090" y="107"/>
                  </a:lnTo>
                  <a:lnTo>
                    <a:pt x="2056" y="112"/>
                  </a:lnTo>
                  <a:lnTo>
                    <a:pt x="2021" y="114"/>
                  </a:lnTo>
                  <a:lnTo>
                    <a:pt x="1986" y="117"/>
                  </a:lnTo>
                  <a:lnTo>
                    <a:pt x="1950" y="118"/>
                  </a:lnTo>
                  <a:lnTo>
                    <a:pt x="1914" y="118"/>
                  </a:lnTo>
                  <a:lnTo>
                    <a:pt x="1914" y="118"/>
                  </a:lnTo>
                  <a:lnTo>
                    <a:pt x="1878" y="118"/>
                  </a:lnTo>
                  <a:lnTo>
                    <a:pt x="1843" y="117"/>
                  </a:lnTo>
                  <a:lnTo>
                    <a:pt x="1808" y="114"/>
                  </a:lnTo>
                  <a:lnTo>
                    <a:pt x="1773" y="112"/>
                  </a:lnTo>
                  <a:lnTo>
                    <a:pt x="1739" y="107"/>
                  </a:lnTo>
                  <a:lnTo>
                    <a:pt x="1706" y="102"/>
                  </a:lnTo>
                  <a:lnTo>
                    <a:pt x="1674" y="97"/>
                  </a:lnTo>
                  <a:lnTo>
                    <a:pt x="1643" y="90"/>
                  </a:lnTo>
                  <a:lnTo>
                    <a:pt x="1613" y="83"/>
                  </a:lnTo>
                  <a:lnTo>
                    <a:pt x="1583" y="76"/>
                  </a:lnTo>
                  <a:lnTo>
                    <a:pt x="1555" y="67"/>
                  </a:lnTo>
                  <a:lnTo>
                    <a:pt x="1528" y="57"/>
                  </a:lnTo>
                  <a:lnTo>
                    <a:pt x="1502" y="48"/>
                  </a:lnTo>
                  <a:lnTo>
                    <a:pt x="1477" y="38"/>
                  </a:lnTo>
                  <a:lnTo>
                    <a:pt x="1454" y="27"/>
                  </a:lnTo>
                  <a:lnTo>
                    <a:pt x="1431" y="15"/>
                  </a:lnTo>
                  <a:lnTo>
                    <a:pt x="1431" y="15"/>
                  </a:lnTo>
                  <a:lnTo>
                    <a:pt x="1409" y="27"/>
                  </a:lnTo>
                  <a:lnTo>
                    <a:pt x="1385" y="38"/>
                  </a:lnTo>
                  <a:lnTo>
                    <a:pt x="1360" y="48"/>
                  </a:lnTo>
                  <a:lnTo>
                    <a:pt x="1334" y="57"/>
                  </a:lnTo>
                  <a:lnTo>
                    <a:pt x="1308" y="67"/>
                  </a:lnTo>
                  <a:lnTo>
                    <a:pt x="1280" y="76"/>
                  </a:lnTo>
                  <a:lnTo>
                    <a:pt x="1250" y="83"/>
                  </a:lnTo>
                  <a:lnTo>
                    <a:pt x="1220" y="90"/>
                  </a:lnTo>
                  <a:lnTo>
                    <a:pt x="1188" y="97"/>
                  </a:lnTo>
                  <a:lnTo>
                    <a:pt x="1156" y="102"/>
                  </a:lnTo>
                  <a:lnTo>
                    <a:pt x="1123" y="107"/>
                  </a:lnTo>
                  <a:lnTo>
                    <a:pt x="1089" y="112"/>
                  </a:lnTo>
                  <a:lnTo>
                    <a:pt x="1055" y="114"/>
                  </a:lnTo>
                  <a:lnTo>
                    <a:pt x="1020" y="117"/>
                  </a:lnTo>
                  <a:lnTo>
                    <a:pt x="984" y="118"/>
                  </a:lnTo>
                  <a:lnTo>
                    <a:pt x="948" y="118"/>
                  </a:lnTo>
                  <a:lnTo>
                    <a:pt x="948" y="118"/>
                  </a:lnTo>
                  <a:lnTo>
                    <a:pt x="911" y="118"/>
                  </a:lnTo>
                  <a:lnTo>
                    <a:pt x="877" y="117"/>
                  </a:lnTo>
                  <a:lnTo>
                    <a:pt x="841" y="114"/>
                  </a:lnTo>
                  <a:lnTo>
                    <a:pt x="807" y="112"/>
                  </a:lnTo>
                  <a:lnTo>
                    <a:pt x="773" y="107"/>
                  </a:lnTo>
                  <a:lnTo>
                    <a:pt x="740" y="102"/>
                  </a:lnTo>
                  <a:lnTo>
                    <a:pt x="708" y="97"/>
                  </a:lnTo>
                  <a:lnTo>
                    <a:pt x="677" y="90"/>
                  </a:lnTo>
                  <a:lnTo>
                    <a:pt x="647" y="83"/>
                  </a:lnTo>
                  <a:lnTo>
                    <a:pt x="617" y="76"/>
                  </a:lnTo>
                  <a:lnTo>
                    <a:pt x="589" y="67"/>
                  </a:lnTo>
                  <a:lnTo>
                    <a:pt x="562" y="57"/>
                  </a:lnTo>
                  <a:lnTo>
                    <a:pt x="536" y="48"/>
                  </a:lnTo>
                  <a:lnTo>
                    <a:pt x="511" y="38"/>
                  </a:lnTo>
                  <a:lnTo>
                    <a:pt x="487" y="27"/>
                  </a:lnTo>
                  <a:lnTo>
                    <a:pt x="465" y="15"/>
                  </a:lnTo>
                  <a:lnTo>
                    <a:pt x="465" y="15"/>
                  </a:lnTo>
                  <a:lnTo>
                    <a:pt x="443" y="26"/>
                  </a:lnTo>
                  <a:lnTo>
                    <a:pt x="420" y="37"/>
                  </a:lnTo>
                  <a:lnTo>
                    <a:pt x="396" y="46"/>
                  </a:lnTo>
                  <a:lnTo>
                    <a:pt x="371" y="56"/>
                  </a:lnTo>
                  <a:lnTo>
                    <a:pt x="345" y="65"/>
                  </a:lnTo>
                  <a:lnTo>
                    <a:pt x="318" y="74"/>
                  </a:lnTo>
                  <a:lnTo>
                    <a:pt x="290" y="81"/>
                  </a:lnTo>
                  <a:lnTo>
                    <a:pt x="261" y="89"/>
                  </a:lnTo>
                  <a:lnTo>
                    <a:pt x="231" y="94"/>
                  </a:lnTo>
                  <a:lnTo>
                    <a:pt x="200" y="101"/>
                  </a:lnTo>
                  <a:lnTo>
                    <a:pt x="169" y="105"/>
                  </a:lnTo>
                  <a:lnTo>
                    <a:pt x="136" y="110"/>
                  </a:lnTo>
                  <a:lnTo>
                    <a:pt x="103" y="113"/>
                  </a:lnTo>
                  <a:lnTo>
                    <a:pt x="70" y="115"/>
                  </a:lnTo>
                  <a:lnTo>
                    <a:pt x="35" y="117"/>
                  </a:lnTo>
                  <a:lnTo>
                    <a:pt x="0" y="118"/>
                  </a:lnTo>
                  <a:lnTo>
                    <a:pt x="0" y="884"/>
                  </a:lnTo>
                  <a:lnTo>
                    <a:pt x="6266" y="884"/>
                  </a:lnTo>
                  <a:lnTo>
                    <a:pt x="6288" y="884"/>
                  </a:lnTo>
                  <a:lnTo>
                    <a:pt x="13071" y="884"/>
                  </a:lnTo>
                  <a:lnTo>
                    <a:pt x="13071" y="884"/>
                  </a:lnTo>
                  <a:lnTo>
                    <a:pt x="19855" y="884"/>
                  </a:lnTo>
                  <a:lnTo>
                    <a:pt x="19876" y="884"/>
                  </a:lnTo>
                  <a:lnTo>
                    <a:pt x="26124" y="884"/>
                  </a:lnTo>
                  <a:lnTo>
                    <a:pt x="26124" y="118"/>
                  </a:lnTo>
                  <a:lnTo>
                    <a:pt x="26124" y="118"/>
                  </a:lnTo>
                  <a:lnTo>
                    <a:pt x="26089" y="117"/>
                  </a:lnTo>
                  <a:lnTo>
                    <a:pt x="26056" y="115"/>
                  </a:lnTo>
                  <a:lnTo>
                    <a:pt x="26023" y="112"/>
                  </a:lnTo>
                  <a:lnTo>
                    <a:pt x="25991" y="108"/>
                  </a:lnTo>
                  <a:lnTo>
                    <a:pt x="25958" y="104"/>
                  </a:lnTo>
                  <a:lnTo>
                    <a:pt x="25928" y="100"/>
                  </a:lnTo>
                  <a:lnTo>
                    <a:pt x="25897" y="94"/>
                  </a:lnTo>
                  <a:lnTo>
                    <a:pt x="25868" y="88"/>
                  </a:lnTo>
                  <a:lnTo>
                    <a:pt x="25840" y="80"/>
                  </a:lnTo>
                  <a:lnTo>
                    <a:pt x="25813" y="73"/>
                  </a:lnTo>
                  <a:lnTo>
                    <a:pt x="25785" y="65"/>
                  </a:lnTo>
                  <a:lnTo>
                    <a:pt x="25759" y="56"/>
                  </a:lnTo>
                  <a:lnTo>
                    <a:pt x="25735" y="46"/>
                  </a:lnTo>
                  <a:lnTo>
                    <a:pt x="25711" y="37"/>
                  </a:lnTo>
                  <a:lnTo>
                    <a:pt x="25690" y="26"/>
                  </a:lnTo>
                  <a:lnTo>
                    <a:pt x="25668" y="15"/>
                  </a:lnTo>
                  <a:lnTo>
                    <a:pt x="25668" y="15"/>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6"/>
            <p:cNvSpPr>
              <a:spLocks/>
            </p:cNvSpPr>
            <p:nvPr/>
          </p:nvSpPr>
          <p:spPr bwMode="auto">
            <a:xfrm>
              <a:off x="563488" y="2861662"/>
              <a:ext cx="7122411" cy="3996337"/>
            </a:xfrm>
            <a:custGeom>
              <a:avLst/>
              <a:gdLst>
                <a:gd name="T0" fmla="*/ 25818 w 26124"/>
                <a:gd name="T1" fmla="*/ 113 h 14658"/>
                <a:gd name="T2" fmla="*/ 25367 w 26124"/>
                <a:gd name="T3" fmla="*/ 76 h 14658"/>
                <a:gd name="T4" fmla="*/ 25002 w 26124"/>
                <a:gd name="T5" fmla="*/ 90 h 14658"/>
                <a:gd name="T6" fmla="*/ 24523 w 26124"/>
                <a:gd name="T7" fmla="*/ 102 h 14658"/>
                <a:gd name="T8" fmla="*/ 24152 w 26124"/>
                <a:gd name="T9" fmla="*/ 57 h 14658"/>
                <a:gd name="T10" fmla="*/ 23693 w 26124"/>
                <a:gd name="T11" fmla="*/ 117 h 14658"/>
                <a:gd name="T12" fmla="*/ 23282 w 26124"/>
                <a:gd name="T13" fmla="*/ 15 h 14658"/>
                <a:gd name="T14" fmla="*/ 22835 w 26124"/>
                <a:gd name="T15" fmla="*/ 118 h 14658"/>
                <a:gd name="T16" fmla="*/ 22387 w 26124"/>
                <a:gd name="T17" fmla="*/ 48 h 14658"/>
                <a:gd name="T18" fmla="*/ 22008 w 26124"/>
                <a:gd name="T19" fmla="*/ 107 h 14658"/>
                <a:gd name="T20" fmla="*/ 21532 w 26124"/>
                <a:gd name="T21" fmla="*/ 83 h 14658"/>
                <a:gd name="T22" fmla="*/ 21168 w 26124"/>
                <a:gd name="T23" fmla="*/ 83 h 14658"/>
                <a:gd name="T24" fmla="*/ 20692 w 26124"/>
                <a:gd name="T25" fmla="*/ 107 h 14658"/>
                <a:gd name="T26" fmla="*/ 20313 w 26124"/>
                <a:gd name="T27" fmla="*/ 48 h 14658"/>
                <a:gd name="T28" fmla="*/ 19865 w 26124"/>
                <a:gd name="T29" fmla="*/ 118 h 14658"/>
                <a:gd name="T30" fmla="*/ 19423 w 26124"/>
                <a:gd name="T31" fmla="*/ 17 h 14658"/>
                <a:gd name="T32" fmla="*/ 19188 w 26124"/>
                <a:gd name="T33" fmla="*/ 90 h 14658"/>
                <a:gd name="T34" fmla="*/ 18706 w 26124"/>
                <a:gd name="T35" fmla="*/ 102 h 14658"/>
                <a:gd name="T36" fmla="*/ 18335 w 26124"/>
                <a:gd name="T37" fmla="*/ 57 h 14658"/>
                <a:gd name="T38" fmla="*/ 17876 w 26124"/>
                <a:gd name="T39" fmla="*/ 117 h 14658"/>
                <a:gd name="T40" fmla="*/ 17465 w 26124"/>
                <a:gd name="T41" fmla="*/ 15 h 14658"/>
                <a:gd name="T42" fmla="*/ 17018 w 26124"/>
                <a:gd name="T43" fmla="*/ 118 h 14658"/>
                <a:gd name="T44" fmla="*/ 16570 w 26124"/>
                <a:gd name="T45" fmla="*/ 48 h 14658"/>
                <a:gd name="T46" fmla="*/ 16191 w 26124"/>
                <a:gd name="T47" fmla="*/ 107 h 14658"/>
                <a:gd name="T48" fmla="*/ 15714 w 26124"/>
                <a:gd name="T49" fmla="*/ 83 h 14658"/>
                <a:gd name="T50" fmla="*/ 15351 w 26124"/>
                <a:gd name="T51" fmla="*/ 83 h 14658"/>
                <a:gd name="T52" fmla="*/ 14874 w 26124"/>
                <a:gd name="T53" fmla="*/ 107 h 14658"/>
                <a:gd name="T54" fmla="*/ 14496 w 26124"/>
                <a:gd name="T55" fmla="*/ 48 h 14658"/>
                <a:gd name="T56" fmla="*/ 14048 w 26124"/>
                <a:gd name="T57" fmla="*/ 118 h 14658"/>
                <a:gd name="T58" fmla="*/ 13600 w 26124"/>
                <a:gd name="T59" fmla="*/ 15 h 14658"/>
                <a:gd name="T60" fmla="*/ 13189 w 26124"/>
                <a:gd name="T61" fmla="*/ 117 h 14658"/>
                <a:gd name="T62" fmla="*/ 12716 w 26124"/>
                <a:gd name="T63" fmla="*/ 52 h 14658"/>
                <a:gd name="T64" fmla="*/ 12366 w 26124"/>
                <a:gd name="T65" fmla="*/ 93 h 14658"/>
                <a:gd name="T66" fmla="*/ 11870 w 26124"/>
                <a:gd name="T67" fmla="*/ 97 h 14658"/>
                <a:gd name="T68" fmla="*/ 11503 w 26124"/>
                <a:gd name="T69" fmla="*/ 67 h 14658"/>
                <a:gd name="T70" fmla="*/ 11037 w 26124"/>
                <a:gd name="T71" fmla="*/ 114 h 14658"/>
                <a:gd name="T72" fmla="*/ 10638 w 26124"/>
                <a:gd name="T73" fmla="*/ 27 h 14658"/>
                <a:gd name="T74" fmla="*/ 10177 w 26124"/>
                <a:gd name="T75" fmla="*/ 118 h 14658"/>
                <a:gd name="T76" fmla="*/ 9740 w 26124"/>
                <a:gd name="T77" fmla="*/ 38 h 14658"/>
                <a:gd name="T78" fmla="*/ 9352 w 26124"/>
                <a:gd name="T79" fmla="*/ 112 h 14658"/>
                <a:gd name="T80" fmla="*/ 8880 w 26124"/>
                <a:gd name="T81" fmla="*/ 76 h 14658"/>
                <a:gd name="T82" fmla="*/ 8516 w 26124"/>
                <a:gd name="T83" fmla="*/ 90 h 14658"/>
                <a:gd name="T84" fmla="*/ 8036 w 26124"/>
                <a:gd name="T85" fmla="*/ 102 h 14658"/>
                <a:gd name="T86" fmla="*/ 7665 w 26124"/>
                <a:gd name="T87" fmla="*/ 57 h 14658"/>
                <a:gd name="T88" fmla="*/ 7207 w 26124"/>
                <a:gd name="T89" fmla="*/ 117 h 14658"/>
                <a:gd name="T90" fmla="*/ 6795 w 26124"/>
                <a:gd name="T91" fmla="*/ 15 h 14658"/>
                <a:gd name="T92" fmla="*/ 6349 w 26124"/>
                <a:gd name="T93" fmla="*/ 118 h 14658"/>
                <a:gd name="T94" fmla="*/ 5904 w 26124"/>
                <a:gd name="T95" fmla="*/ 50 h 14658"/>
                <a:gd name="T96" fmla="*/ 5689 w 26124"/>
                <a:gd name="T97" fmla="*/ 66 h 14658"/>
                <a:gd name="T98" fmla="*/ 5219 w 26124"/>
                <a:gd name="T99" fmla="*/ 114 h 14658"/>
                <a:gd name="T100" fmla="*/ 4821 w 26124"/>
                <a:gd name="T101" fmla="*/ 27 h 14658"/>
                <a:gd name="T102" fmla="*/ 4359 w 26124"/>
                <a:gd name="T103" fmla="*/ 118 h 14658"/>
                <a:gd name="T104" fmla="*/ 3922 w 26124"/>
                <a:gd name="T105" fmla="*/ 38 h 14658"/>
                <a:gd name="T106" fmla="*/ 3535 w 26124"/>
                <a:gd name="T107" fmla="*/ 112 h 14658"/>
                <a:gd name="T108" fmla="*/ 3062 w 26124"/>
                <a:gd name="T109" fmla="*/ 76 h 14658"/>
                <a:gd name="T110" fmla="*/ 2698 w 26124"/>
                <a:gd name="T111" fmla="*/ 90 h 14658"/>
                <a:gd name="T112" fmla="*/ 2219 w 26124"/>
                <a:gd name="T113" fmla="*/ 102 h 14658"/>
                <a:gd name="T114" fmla="*/ 1848 w 26124"/>
                <a:gd name="T115" fmla="*/ 57 h 14658"/>
                <a:gd name="T116" fmla="*/ 1390 w 26124"/>
                <a:gd name="T117" fmla="*/ 117 h 14658"/>
                <a:gd name="T118" fmla="*/ 978 w 26124"/>
                <a:gd name="T119" fmla="*/ 15 h 14658"/>
                <a:gd name="T120" fmla="*/ 531 w 26124"/>
                <a:gd name="T121" fmla="*/ 118 h 14658"/>
                <a:gd name="T122" fmla="*/ 83 w 26124"/>
                <a:gd name="T123" fmla="*/ 48 h 1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124" h="14658">
                  <a:moveTo>
                    <a:pt x="26124" y="14658"/>
                  </a:moveTo>
                  <a:lnTo>
                    <a:pt x="26124" y="42"/>
                  </a:lnTo>
                  <a:lnTo>
                    <a:pt x="26124" y="42"/>
                  </a:lnTo>
                  <a:lnTo>
                    <a:pt x="26102" y="51"/>
                  </a:lnTo>
                  <a:lnTo>
                    <a:pt x="26080" y="58"/>
                  </a:lnTo>
                  <a:lnTo>
                    <a:pt x="26056" y="66"/>
                  </a:lnTo>
                  <a:lnTo>
                    <a:pt x="26033" y="74"/>
                  </a:lnTo>
                  <a:lnTo>
                    <a:pt x="26009" y="80"/>
                  </a:lnTo>
                  <a:lnTo>
                    <a:pt x="25984" y="87"/>
                  </a:lnTo>
                  <a:lnTo>
                    <a:pt x="25957" y="93"/>
                  </a:lnTo>
                  <a:lnTo>
                    <a:pt x="25930" y="98"/>
                  </a:lnTo>
                  <a:lnTo>
                    <a:pt x="25903" y="103"/>
                  </a:lnTo>
                  <a:lnTo>
                    <a:pt x="25876" y="106"/>
                  </a:lnTo>
                  <a:lnTo>
                    <a:pt x="25847" y="111"/>
                  </a:lnTo>
                  <a:lnTo>
                    <a:pt x="25818" y="113"/>
                  </a:lnTo>
                  <a:lnTo>
                    <a:pt x="25789" y="116"/>
                  </a:lnTo>
                  <a:lnTo>
                    <a:pt x="25759" y="117"/>
                  </a:lnTo>
                  <a:lnTo>
                    <a:pt x="25729" y="118"/>
                  </a:lnTo>
                  <a:lnTo>
                    <a:pt x="25698" y="118"/>
                  </a:lnTo>
                  <a:lnTo>
                    <a:pt x="25698" y="118"/>
                  </a:lnTo>
                  <a:lnTo>
                    <a:pt x="25661" y="118"/>
                  </a:lnTo>
                  <a:lnTo>
                    <a:pt x="25626" y="117"/>
                  </a:lnTo>
                  <a:lnTo>
                    <a:pt x="25590" y="114"/>
                  </a:lnTo>
                  <a:lnTo>
                    <a:pt x="25557" y="112"/>
                  </a:lnTo>
                  <a:lnTo>
                    <a:pt x="25523" y="107"/>
                  </a:lnTo>
                  <a:lnTo>
                    <a:pt x="25490" y="102"/>
                  </a:lnTo>
                  <a:lnTo>
                    <a:pt x="25458" y="97"/>
                  </a:lnTo>
                  <a:lnTo>
                    <a:pt x="25426" y="90"/>
                  </a:lnTo>
                  <a:lnTo>
                    <a:pt x="25397" y="83"/>
                  </a:lnTo>
                  <a:lnTo>
                    <a:pt x="25367" y="76"/>
                  </a:lnTo>
                  <a:lnTo>
                    <a:pt x="25339" y="67"/>
                  </a:lnTo>
                  <a:lnTo>
                    <a:pt x="25312" y="57"/>
                  </a:lnTo>
                  <a:lnTo>
                    <a:pt x="25286" y="48"/>
                  </a:lnTo>
                  <a:lnTo>
                    <a:pt x="25260" y="38"/>
                  </a:lnTo>
                  <a:lnTo>
                    <a:pt x="25237" y="27"/>
                  </a:lnTo>
                  <a:lnTo>
                    <a:pt x="25215" y="15"/>
                  </a:lnTo>
                  <a:lnTo>
                    <a:pt x="25215" y="15"/>
                  </a:lnTo>
                  <a:lnTo>
                    <a:pt x="25192" y="27"/>
                  </a:lnTo>
                  <a:lnTo>
                    <a:pt x="25169" y="38"/>
                  </a:lnTo>
                  <a:lnTo>
                    <a:pt x="25144" y="48"/>
                  </a:lnTo>
                  <a:lnTo>
                    <a:pt x="25118" y="57"/>
                  </a:lnTo>
                  <a:lnTo>
                    <a:pt x="25091" y="67"/>
                  </a:lnTo>
                  <a:lnTo>
                    <a:pt x="25062" y="76"/>
                  </a:lnTo>
                  <a:lnTo>
                    <a:pt x="25033" y="83"/>
                  </a:lnTo>
                  <a:lnTo>
                    <a:pt x="25002" y="90"/>
                  </a:lnTo>
                  <a:lnTo>
                    <a:pt x="24972" y="97"/>
                  </a:lnTo>
                  <a:lnTo>
                    <a:pt x="24939" y="102"/>
                  </a:lnTo>
                  <a:lnTo>
                    <a:pt x="24907" y="107"/>
                  </a:lnTo>
                  <a:lnTo>
                    <a:pt x="24873" y="112"/>
                  </a:lnTo>
                  <a:lnTo>
                    <a:pt x="24838" y="114"/>
                  </a:lnTo>
                  <a:lnTo>
                    <a:pt x="24803" y="117"/>
                  </a:lnTo>
                  <a:lnTo>
                    <a:pt x="24768" y="118"/>
                  </a:lnTo>
                  <a:lnTo>
                    <a:pt x="24731" y="118"/>
                  </a:lnTo>
                  <a:lnTo>
                    <a:pt x="24731" y="118"/>
                  </a:lnTo>
                  <a:lnTo>
                    <a:pt x="24695" y="118"/>
                  </a:lnTo>
                  <a:lnTo>
                    <a:pt x="24659" y="117"/>
                  </a:lnTo>
                  <a:lnTo>
                    <a:pt x="24625" y="114"/>
                  </a:lnTo>
                  <a:lnTo>
                    <a:pt x="24591" y="112"/>
                  </a:lnTo>
                  <a:lnTo>
                    <a:pt x="24557" y="107"/>
                  </a:lnTo>
                  <a:lnTo>
                    <a:pt x="24523" y="102"/>
                  </a:lnTo>
                  <a:lnTo>
                    <a:pt x="24492" y="97"/>
                  </a:lnTo>
                  <a:lnTo>
                    <a:pt x="24460" y="90"/>
                  </a:lnTo>
                  <a:lnTo>
                    <a:pt x="24430" y="83"/>
                  </a:lnTo>
                  <a:lnTo>
                    <a:pt x="24400" y="76"/>
                  </a:lnTo>
                  <a:lnTo>
                    <a:pt x="24372" y="67"/>
                  </a:lnTo>
                  <a:lnTo>
                    <a:pt x="24346" y="57"/>
                  </a:lnTo>
                  <a:lnTo>
                    <a:pt x="24320" y="48"/>
                  </a:lnTo>
                  <a:lnTo>
                    <a:pt x="24295" y="38"/>
                  </a:lnTo>
                  <a:lnTo>
                    <a:pt x="24271" y="27"/>
                  </a:lnTo>
                  <a:lnTo>
                    <a:pt x="24249" y="15"/>
                  </a:lnTo>
                  <a:lnTo>
                    <a:pt x="24249" y="15"/>
                  </a:lnTo>
                  <a:lnTo>
                    <a:pt x="24226" y="27"/>
                  </a:lnTo>
                  <a:lnTo>
                    <a:pt x="24203" y="38"/>
                  </a:lnTo>
                  <a:lnTo>
                    <a:pt x="24178" y="48"/>
                  </a:lnTo>
                  <a:lnTo>
                    <a:pt x="24152" y="57"/>
                  </a:lnTo>
                  <a:lnTo>
                    <a:pt x="24125" y="67"/>
                  </a:lnTo>
                  <a:lnTo>
                    <a:pt x="24096" y="76"/>
                  </a:lnTo>
                  <a:lnTo>
                    <a:pt x="24067" y="83"/>
                  </a:lnTo>
                  <a:lnTo>
                    <a:pt x="24036" y="90"/>
                  </a:lnTo>
                  <a:lnTo>
                    <a:pt x="24006" y="97"/>
                  </a:lnTo>
                  <a:lnTo>
                    <a:pt x="23973" y="102"/>
                  </a:lnTo>
                  <a:lnTo>
                    <a:pt x="23941" y="107"/>
                  </a:lnTo>
                  <a:lnTo>
                    <a:pt x="23907" y="112"/>
                  </a:lnTo>
                  <a:lnTo>
                    <a:pt x="23872" y="114"/>
                  </a:lnTo>
                  <a:lnTo>
                    <a:pt x="23837" y="117"/>
                  </a:lnTo>
                  <a:lnTo>
                    <a:pt x="23801" y="118"/>
                  </a:lnTo>
                  <a:lnTo>
                    <a:pt x="23765" y="118"/>
                  </a:lnTo>
                  <a:lnTo>
                    <a:pt x="23765" y="118"/>
                  </a:lnTo>
                  <a:lnTo>
                    <a:pt x="23729" y="118"/>
                  </a:lnTo>
                  <a:lnTo>
                    <a:pt x="23693" y="117"/>
                  </a:lnTo>
                  <a:lnTo>
                    <a:pt x="23659" y="114"/>
                  </a:lnTo>
                  <a:lnTo>
                    <a:pt x="23624" y="112"/>
                  </a:lnTo>
                  <a:lnTo>
                    <a:pt x="23590" y="107"/>
                  </a:lnTo>
                  <a:lnTo>
                    <a:pt x="23557" y="102"/>
                  </a:lnTo>
                  <a:lnTo>
                    <a:pt x="23526" y="97"/>
                  </a:lnTo>
                  <a:lnTo>
                    <a:pt x="23494" y="90"/>
                  </a:lnTo>
                  <a:lnTo>
                    <a:pt x="23464" y="83"/>
                  </a:lnTo>
                  <a:lnTo>
                    <a:pt x="23434" y="76"/>
                  </a:lnTo>
                  <a:lnTo>
                    <a:pt x="23406" y="67"/>
                  </a:lnTo>
                  <a:lnTo>
                    <a:pt x="23379" y="57"/>
                  </a:lnTo>
                  <a:lnTo>
                    <a:pt x="23353" y="48"/>
                  </a:lnTo>
                  <a:lnTo>
                    <a:pt x="23329" y="38"/>
                  </a:lnTo>
                  <a:lnTo>
                    <a:pt x="23305" y="27"/>
                  </a:lnTo>
                  <a:lnTo>
                    <a:pt x="23282" y="15"/>
                  </a:lnTo>
                  <a:lnTo>
                    <a:pt x="23282" y="15"/>
                  </a:lnTo>
                  <a:lnTo>
                    <a:pt x="23260" y="27"/>
                  </a:lnTo>
                  <a:lnTo>
                    <a:pt x="23236" y="38"/>
                  </a:lnTo>
                  <a:lnTo>
                    <a:pt x="23212" y="48"/>
                  </a:lnTo>
                  <a:lnTo>
                    <a:pt x="23186" y="57"/>
                  </a:lnTo>
                  <a:lnTo>
                    <a:pt x="23159" y="67"/>
                  </a:lnTo>
                  <a:lnTo>
                    <a:pt x="23130" y="76"/>
                  </a:lnTo>
                  <a:lnTo>
                    <a:pt x="23101" y="83"/>
                  </a:lnTo>
                  <a:lnTo>
                    <a:pt x="23071" y="90"/>
                  </a:lnTo>
                  <a:lnTo>
                    <a:pt x="23039" y="97"/>
                  </a:lnTo>
                  <a:lnTo>
                    <a:pt x="23007" y="102"/>
                  </a:lnTo>
                  <a:lnTo>
                    <a:pt x="22975" y="107"/>
                  </a:lnTo>
                  <a:lnTo>
                    <a:pt x="22941" y="112"/>
                  </a:lnTo>
                  <a:lnTo>
                    <a:pt x="22906" y="114"/>
                  </a:lnTo>
                  <a:lnTo>
                    <a:pt x="22871" y="117"/>
                  </a:lnTo>
                  <a:lnTo>
                    <a:pt x="22835" y="118"/>
                  </a:lnTo>
                  <a:lnTo>
                    <a:pt x="22799" y="118"/>
                  </a:lnTo>
                  <a:lnTo>
                    <a:pt x="22799" y="118"/>
                  </a:lnTo>
                  <a:lnTo>
                    <a:pt x="22763" y="118"/>
                  </a:lnTo>
                  <a:lnTo>
                    <a:pt x="22728" y="117"/>
                  </a:lnTo>
                  <a:lnTo>
                    <a:pt x="22693" y="114"/>
                  </a:lnTo>
                  <a:lnTo>
                    <a:pt x="22658" y="112"/>
                  </a:lnTo>
                  <a:lnTo>
                    <a:pt x="22624" y="107"/>
                  </a:lnTo>
                  <a:lnTo>
                    <a:pt x="22591" y="102"/>
                  </a:lnTo>
                  <a:lnTo>
                    <a:pt x="22559" y="97"/>
                  </a:lnTo>
                  <a:lnTo>
                    <a:pt x="22528" y="90"/>
                  </a:lnTo>
                  <a:lnTo>
                    <a:pt x="22498" y="83"/>
                  </a:lnTo>
                  <a:lnTo>
                    <a:pt x="22468" y="76"/>
                  </a:lnTo>
                  <a:lnTo>
                    <a:pt x="22440" y="67"/>
                  </a:lnTo>
                  <a:lnTo>
                    <a:pt x="22413" y="57"/>
                  </a:lnTo>
                  <a:lnTo>
                    <a:pt x="22387" y="48"/>
                  </a:lnTo>
                  <a:lnTo>
                    <a:pt x="22362" y="38"/>
                  </a:lnTo>
                  <a:lnTo>
                    <a:pt x="22339" y="27"/>
                  </a:lnTo>
                  <a:lnTo>
                    <a:pt x="22316" y="15"/>
                  </a:lnTo>
                  <a:lnTo>
                    <a:pt x="22316" y="15"/>
                  </a:lnTo>
                  <a:lnTo>
                    <a:pt x="22294" y="27"/>
                  </a:lnTo>
                  <a:lnTo>
                    <a:pt x="22270" y="38"/>
                  </a:lnTo>
                  <a:lnTo>
                    <a:pt x="22245" y="48"/>
                  </a:lnTo>
                  <a:lnTo>
                    <a:pt x="22219" y="57"/>
                  </a:lnTo>
                  <a:lnTo>
                    <a:pt x="22192" y="67"/>
                  </a:lnTo>
                  <a:lnTo>
                    <a:pt x="22163" y="76"/>
                  </a:lnTo>
                  <a:lnTo>
                    <a:pt x="22135" y="83"/>
                  </a:lnTo>
                  <a:lnTo>
                    <a:pt x="22105" y="90"/>
                  </a:lnTo>
                  <a:lnTo>
                    <a:pt x="22073" y="97"/>
                  </a:lnTo>
                  <a:lnTo>
                    <a:pt x="22042" y="102"/>
                  </a:lnTo>
                  <a:lnTo>
                    <a:pt x="22008" y="107"/>
                  </a:lnTo>
                  <a:lnTo>
                    <a:pt x="21974" y="112"/>
                  </a:lnTo>
                  <a:lnTo>
                    <a:pt x="21940" y="114"/>
                  </a:lnTo>
                  <a:lnTo>
                    <a:pt x="21905" y="117"/>
                  </a:lnTo>
                  <a:lnTo>
                    <a:pt x="21869" y="118"/>
                  </a:lnTo>
                  <a:lnTo>
                    <a:pt x="21834" y="118"/>
                  </a:lnTo>
                  <a:lnTo>
                    <a:pt x="21834" y="118"/>
                  </a:lnTo>
                  <a:lnTo>
                    <a:pt x="21796" y="118"/>
                  </a:lnTo>
                  <a:lnTo>
                    <a:pt x="21762" y="117"/>
                  </a:lnTo>
                  <a:lnTo>
                    <a:pt x="21726" y="114"/>
                  </a:lnTo>
                  <a:lnTo>
                    <a:pt x="21692" y="112"/>
                  </a:lnTo>
                  <a:lnTo>
                    <a:pt x="21658" y="107"/>
                  </a:lnTo>
                  <a:lnTo>
                    <a:pt x="21626" y="102"/>
                  </a:lnTo>
                  <a:lnTo>
                    <a:pt x="21593" y="97"/>
                  </a:lnTo>
                  <a:lnTo>
                    <a:pt x="21562" y="90"/>
                  </a:lnTo>
                  <a:lnTo>
                    <a:pt x="21532" y="83"/>
                  </a:lnTo>
                  <a:lnTo>
                    <a:pt x="21502" y="76"/>
                  </a:lnTo>
                  <a:lnTo>
                    <a:pt x="21474" y="67"/>
                  </a:lnTo>
                  <a:lnTo>
                    <a:pt x="21447" y="57"/>
                  </a:lnTo>
                  <a:lnTo>
                    <a:pt x="21421" y="48"/>
                  </a:lnTo>
                  <a:lnTo>
                    <a:pt x="21396" y="38"/>
                  </a:lnTo>
                  <a:lnTo>
                    <a:pt x="21372" y="27"/>
                  </a:lnTo>
                  <a:lnTo>
                    <a:pt x="21350" y="15"/>
                  </a:lnTo>
                  <a:lnTo>
                    <a:pt x="21350" y="15"/>
                  </a:lnTo>
                  <a:lnTo>
                    <a:pt x="21328" y="27"/>
                  </a:lnTo>
                  <a:lnTo>
                    <a:pt x="21304" y="38"/>
                  </a:lnTo>
                  <a:lnTo>
                    <a:pt x="21279" y="48"/>
                  </a:lnTo>
                  <a:lnTo>
                    <a:pt x="21253" y="57"/>
                  </a:lnTo>
                  <a:lnTo>
                    <a:pt x="21226" y="67"/>
                  </a:lnTo>
                  <a:lnTo>
                    <a:pt x="21198" y="76"/>
                  </a:lnTo>
                  <a:lnTo>
                    <a:pt x="21168" y="83"/>
                  </a:lnTo>
                  <a:lnTo>
                    <a:pt x="21138" y="90"/>
                  </a:lnTo>
                  <a:lnTo>
                    <a:pt x="21107" y="97"/>
                  </a:lnTo>
                  <a:lnTo>
                    <a:pt x="21075" y="102"/>
                  </a:lnTo>
                  <a:lnTo>
                    <a:pt x="21042" y="107"/>
                  </a:lnTo>
                  <a:lnTo>
                    <a:pt x="21008" y="112"/>
                  </a:lnTo>
                  <a:lnTo>
                    <a:pt x="20974" y="114"/>
                  </a:lnTo>
                  <a:lnTo>
                    <a:pt x="20938" y="117"/>
                  </a:lnTo>
                  <a:lnTo>
                    <a:pt x="20904" y="118"/>
                  </a:lnTo>
                  <a:lnTo>
                    <a:pt x="20867" y="118"/>
                  </a:lnTo>
                  <a:lnTo>
                    <a:pt x="20867" y="118"/>
                  </a:lnTo>
                  <a:lnTo>
                    <a:pt x="20831" y="118"/>
                  </a:lnTo>
                  <a:lnTo>
                    <a:pt x="20795" y="117"/>
                  </a:lnTo>
                  <a:lnTo>
                    <a:pt x="20760" y="114"/>
                  </a:lnTo>
                  <a:lnTo>
                    <a:pt x="20726" y="112"/>
                  </a:lnTo>
                  <a:lnTo>
                    <a:pt x="20692" y="107"/>
                  </a:lnTo>
                  <a:lnTo>
                    <a:pt x="20659" y="102"/>
                  </a:lnTo>
                  <a:lnTo>
                    <a:pt x="20627" y="97"/>
                  </a:lnTo>
                  <a:lnTo>
                    <a:pt x="20595" y="90"/>
                  </a:lnTo>
                  <a:lnTo>
                    <a:pt x="20565" y="83"/>
                  </a:lnTo>
                  <a:lnTo>
                    <a:pt x="20537" y="76"/>
                  </a:lnTo>
                  <a:lnTo>
                    <a:pt x="20508" y="67"/>
                  </a:lnTo>
                  <a:lnTo>
                    <a:pt x="20481" y="57"/>
                  </a:lnTo>
                  <a:lnTo>
                    <a:pt x="20455" y="48"/>
                  </a:lnTo>
                  <a:lnTo>
                    <a:pt x="20430" y="38"/>
                  </a:lnTo>
                  <a:lnTo>
                    <a:pt x="20406" y="27"/>
                  </a:lnTo>
                  <a:lnTo>
                    <a:pt x="20384" y="15"/>
                  </a:lnTo>
                  <a:lnTo>
                    <a:pt x="20384" y="15"/>
                  </a:lnTo>
                  <a:lnTo>
                    <a:pt x="20361" y="27"/>
                  </a:lnTo>
                  <a:lnTo>
                    <a:pt x="20338" y="38"/>
                  </a:lnTo>
                  <a:lnTo>
                    <a:pt x="20313" y="48"/>
                  </a:lnTo>
                  <a:lnTo>
                    <a:pt x="20287" y="57"/>
                  </a:lnTo>
                  <a:lnTo>
                    <a:pt x="20260" y="67"/>
                  </a:lnTo>
                  <a:lnTo>
                    <a:pt x="20232" y="76"/>
                  </a:lnTo>
                  <a:lnTo>
                    <a:pt x="20202" y="83"/>
                  </a:lnTo>
                  <a:lnTo>
                    <a:pt x="20172" y="90"/>
                  </a:lnTo>
                  <a:lnTo>
                    <a:pt x="20141" y="97"/>
                  </a:lnTo>
                  <a:lnTo>
                    <a:pt x="20109" y="102"/>
                  </a:lnTo>
                  <a:lnTo>
                    <a:pt x="20076" y="107"/>
                  </a:lnTo>
                  <a:lnTo>
                    <a:pt x="20042" y="112"/>
                  </a:lnTo>
                  <a:lnTo>
                    <a:pt x="20007" y="114"/>
                  </a:lnTo>
                  <a:lnTo>
                    <a:pt x="19973" y="117"/>
                  </a:lnTo>
                  <a:lnTo>
                    <a:pt x="19937" y="118"/>
                  </a:lnTo>
                  <a:lnTo>
                    <a:pt x="19901" y="118"/>
                  </a:lnTo>
                  <a:lnTo>
                    <a:pt x="19901" y="118"/>
                  </a:lnTo>
                  <a:lnTo>
                    <a:pt x="19865" y="118"/>
                  </a:lnTo>
                  <a:lnTo>
                    <a:pt x="19830" y="117"/>
                  </a:lnTo>
                  <a:lnTo>
                    <a:pt x="19795" y="115"/>
                  </a:lnTo>
                  <a:lnTo>
                    <a:pt x="19761" y="112"/>
                  </a:lnTo>
                  <a:lnTo>
                    <a:pt x="19727" y="107"/>
                  </a:lnTo>
                  <a:lnTo>
                    <a:pt x="19696" y="103"/>
                  </a:lnTo>
                  <a:lnTo>
                    <a:pt x="19663" y="98"/>
                  </a:lnTo>
                  <a:lnTo>
                    <a:pt x="19633" y="91"/>
                  </a:lnTo>
                  <a:lnTo>
                    <a:pt x="19602" y="85"/>
                  </a:lnTo>
                  <a:lnTo>
                    <a:pt x="19574" y="77"/>
                  </a:lnTo>
                  <a:lnTo>
                    <a:pt x="19546" y="68"/>
                  </a:lnTo>
                  <a:lnTo>
                    <a:pt x="19518" y="59"/>
                  </a:lnTo>
                  <a:lnTo>
                    <a:pt x="19492" y="50"/>
                  </a:lnTo>
                  <a:lnTo>
                    <a:pt x="19468" y="39"/>
                  </a:lnTo>
                  <a:lnTo>
                    <a:pt x="19444" y="29"/>
                  </a:lnTo>
                  <a:lnTo>
                    <a:pt x="19423" y="17"/>
                  </a:lnTo>
                  <a:lnTo>
                    <a:pt x="19423" y="0"/>
                  </a:lnTo>
                  <a:lnTo>
                    <a:pt x="19423" y="0"/>
                  </a:lnTo>
                  <a:lnTo>
                    <a:pt x="19407" y="8"/>
                  </a:lnTo>
                  <a:lnTo>
                    <a:pt x="19407" y="8"/>
                  </a:lnTo>
                  <a:lnTo>
                    <a:pt x="19401" y="5"/>
                  </a:lnTo>
                  <a:lnTo>
                    <a:pt x="19401" y="13"/>
                  </a:lnTo>
                  <a:lnTo>
                    <a:pt x="19401" y="13"/>
                  </a:lnTo>
                  <a:lnTo>
                    <a:pt x="19379" y="25"/>
                  </a:lnTo>
                  <a:lnTo>
                    <a:pt x="19355" y="36"/>
                  </a:lnTo>
                  <a:lnTo>
                    <a:pt x="19330" y="46"/>
                  </a:lnTo>
                  <a:lnTo>
                    <a:pt x="19304" y="56"/>
                  </a:lnTo>
                  <a:lnTo>
                    <a:pt x="19277" y="66"/>
                  </a:lnTo>
                  <a:lnTo>
                    <a:pt x="19248" y="75"/>
                  </a:lnTo>
                  <a:lnTo>
                    <a:pt x="19219" y="82"/>
                  </a:lnTo>
                  <a:lnTo>
                    <a:pt x="19188" y="90"/>
                  </a:lnTo>
                  <a:lnTo>
                    <a:pt x="19157" y="97"/>
                  </a:lnTo>
                  <a:lnTo>
                    <a:pt x="19124" y="102"/>
                  </a:lnTo>
                  <a:lnTo>
                    <a:pt x="19090" y="107"/>
                  </a:lnTo>
                  <a:lnTo>
                    <a:pt x="19057" y="111"/>
                  </a:lnTo>
                  <a:lnTo>
                    <a:pt x="19022" y="114"/>
                  </a:lnTo>
                  <a:lnTo>
                    <a:pt x="18987" y="117"/>
                  </a:lnTo>
                  <a:lnTo>
                    <a:pt x="18951" y="118"/>
                  </a:lnTo>
                  <a:lnTo>
                    <a:pt x="18914" y="118"/>
                  </a:lnTo>
                  <a:lnTo>
                    <a:pt x="18914" y="118"/>
                  </a:lnTo>
                  <a:lnTo>
                    <a:pt x="18878" y="118"/>
                  </a:lnTo>
                  <a:lnTo>
                    <a:pt x="18842" y="117"/>
                  </a:lnTo>
                  <a:lnTo>
                    <a:pt x="18807" y="114"/>
                  </a:lnTo>
                  <a:lnTo>
                    <a:pt x="18772" y="112"/>
                  </a:lnTo>
                  <a:lnTo>
                    <a:pt x="18739" y="107"/>
                  </a:lnTo>
                  <a:lnTo>
                    <a:pt x="18706" y="102"/>
                  </a:lnTo>
                  <a:lnTo>
                    <a:pt x="18674" y="97"/>
                  </a:lnTo>
                  <a:lnTo>
                    <a:pt x="18643" y="90"/>
                  </a:lnTo>
                  <a:lnTo>
                    <a:pt x="18612" y="83"/>
                  </a:lnTo>
                  <a:lnTo>
                    <a:pt x="18583" y="76"/>
                  </a:lnTo>
                  <a:lnTo>
                    <a:pt x="18555" y="67"/>
                  </a:lnTo>
                  <a:lnTo>
                    <a:pt x="18527" y="57"/>
                  </a:lnTo>
                  <a:lnTo>
                    <a:pt x="18501" y="48"/>
                  </a:lnTo>
                  <a:lnTo>
                    <a:pt x="18476" y="38"/>
                  </a:lnTo>
                  <a:lnTo>
                    <a:pt x="18453" y="27"/>
                  </a:lnTo>
                  <a:lnTo>
                    <a:pt x="18431" y="15"/>
                  </a:lnTo>
                  <a:lnTo>
                    <a:pt x="18431" y="15"/>
                  </a:lnTo>
                  <a:lnTo>
                    <a:pt x="18409" y="27"/>
                  </a:lnTo>
                  <a:lnTo>
                    <a:pt x="18385" y="38"/>
                  </a:lnTo>
                  <a:lnTo>
                    <a:pt x="18361" y="48"/>
                  </a:lnTo>
                  <a:lnTo>
                    <a:pt x="18335" y="57"/>
                  </a:lnTo>
                  <a:lnTo>
                    <a:pt x="18307" y="67"/>
                  </a:lnTo>
                  <a:lnTo>
                    <a:pt x="18279" y="76"/>
                  </a:lnTo>
                  <a:lnTo>
                    <a:pt x="18250" y="83"/>
                  </a:lnTo>
                  <a:lnTo>
                    <a:pt x="18219" y="90"/>
                  </a:lnTo>
                  <a:lnTo>
                    <a:pt x="18188" y="97"/>
                  </a:lnTo>
                  <a:lnTo>
                    <a:pt x="18156" y="102"/>
                  </a:lnTo>
                  <a:lnTo>
                    <a:pt x="18122" y="107"/>
                  </a:lnTo>
                  <a:lnTo>
                    <a:pt x="18090" y="112"/>
                  </a:lnTo>
                  <a:lnTo>
                    <a:pt x="18055" y="114"/>
                  </a:lnTo>
                  <a:lnTo>
                    <a:pt x="18020" y="117"/>
                  </a:lnTo>
                  <a:lnTo>
                    <a:pt x="17984" y="118"/>
                  </a:lnTo>
                  <a:lnTo>
                    <a:pt x="17948" y="118"/>
                  </a:lnTo>
                  <a:lnTo>
                    <a:pt x="17948" y="118"/>
                  </a:lnTo>
                  <a:lnTo>
                    <a:pt x="17912" y="118"/>
                  </a:lnTo>
                  <a:lnTo>
                    <a:pt x="17876" y="117"/>
                  </a:lnTo>
                  <a:lnTo>
                    <a:pt x="17841" y="114"/>
                  </a:lnTo>
                  <a:lnTo>
                    <a:pt x="17807" y="112"/>
                  </a:lnTo>
                  <a:lnTo>
                    <a:pt x="17773" y="107"/>
                  </a:lnTo>
                  <a:lnTo>
                    <a:pt x="17740" y="102"/>
                  </a:lnTo>
                  <a:lnTo>
                    <a:pt x="17707" y="97"/>
                  </a:lnTo>
                  <a:lnTo>
                    <a:pt x="17677" y="90"/>
                  </a:lnTo>
                  <a:lnTo>
                    <a:pt x="17646" y="83"/>
                  </a:lnTo>
                  <a:lnTo>
                    <a:pt x="17617" y="76"/>
                  </a:lnTo>
                  <a:lnTo>
                    <a:pt x="17589" y="67"/>
                  </a:lnTo>
                  <a:lnTo>
                    <a:pt x="17562" y="57"/>
                  </a:lnTo>
                  <a:lnTo>
                    <a:pt x="17535" y="48"/>
                  </a:lnTo>
                  <a:lnTo>
                    <a:pt x="17510" y="38"/>
                  </a:lnTo>
                  <a:lnTo>
                    <a:pt x="17488" y="27"/>
                  </a:lnTo>
                  <a:lnTo>
                    <a:pt x="17465" y="15"/>
                  </a:lnTo>
                  <a:lnTo>
                    <a:pt x="17465" y="15"/>
                  </a:lnTo>
                  <a:lnTo>
                    <a:pt x="17443" y="27"/>
                  </a:lnTo>
                  <a:lnTo>
                    <a:pt x="17419" y="38"/>
                  </a:lnTo>
                  <a:lnTo>
                    <a:pt x="17394" y="48"/>
                  </a:lnTo>
                  <a:lnTo>
                    <a:pt x="17368" y="57"/>
                  </a:lnTo>
                  <a:lnTo>
                    <a:pt x="17340" y="67"/>
                  </a:lnTo>
                  <a:lnTo>
                    <a:pt x="17312" y="76"/>
                  </a:lnTo>
                  <a:lnTo>
                    <a:pt x="17283" y="83"/>
                  </a:lnTo>
                  <a:lnTo>
                    <a:pt x="17253" y="90"/>
                  </a:lnTo>
                  <a:lnTo>
                    <a:pt x="17222" y="97"/>
                  </a:lnTo>
                  <a:lnTo>
                    <a:pt x="17189" y="102"/>
                  </a:lnTo>
                  <a:lnTo>
                    <a:pt x="17156" y="107"/>
                  </a:lnTo>
                  <a:lnTo>
                    <a:pt x="17123" y="112"/>
                  </a:lnTo>
                  <a:lnTo>
                    <a:pt x="17089" y="114"/>
                  </a:lnTo>
                  <a:lnTo>
                    <a:pt x="17054" y="117"/>
                  </a:lnTo>
                  <a:lnTo>
                    <a:pt x="17018" y="118"/>
                  </a:lnTo>
                  <a:lnTo>
                    <a:pt x="16982" y="118"/>
                  </a:lnTo>
                  <a:lnTo>
                    <a:pt x="16982" y="118"/>
                  </a:lnTo>
                  <a:lnTo>
                    <a:pt x="16945" y="118"/>
                  </a:lnTo>
                  <a:lnTo>
                    <a:pt x="16910" y="117"/>
                  </a:lnTo>
                  <a:lnTo>
                    <a:pt x="16874" y="114"/>
                  </a:lnTo>
                  <a:lnTo>
                    <a:pt x="16841" y="112"/>
                  </a:lnTo>
                  <a:lnTo>
                    <a:pt x="16807" y="107"/>
                  </a:lnTo>
                  <a:lnTo>
                    <a:pt x="16774" y="102"/>
                  </a:lnTo>
                  <a:lnTo>
                    <a:pt x="16742" y="97"/>
                  </a:lnTo>
                  <a:lnTo>
                    <a:pt x="16710" y="90"/>
                  </a:lnTo>
                  <a:lnTo>
                    <a:pt x="16681" y="83"/>
                  </a:lnTo>
                  <a:lnTo>
                    <a:pt x="16651" y="76"/>
                  </a:lnTo>
                  <a:lnTo>
                    <a:pt x="16623" y="67"/>
                  </a:lnTo>
                  <a:lnTo>
                    <a:pt x="16596" y="57"/>
                  </a:lnTo>
                  <a:lnTo>
                    <a:pt x="16570" y="48"/>
                  </a:lnTo>
                  <a:lnTo>
                    <a:pt x="16544" y="38"/>
                  </a:lnTo>
                  <a:lnTo>
                    <a:pt x="16521" y="27"/>
                  </a:lnTo>
                  <a:lnTo>
                    <a:pt x="16499" y="15"/>
                  </a:lnTo>
                  <a:lnTo>
                    <a:pt x="16499" y="15"/>
                  </a:lnTo>
                  <a:lnTo>
                    <a:pt x="16477" y="27"/>
                  </a:lnTo>
                  <a:lnTo>
                    <a:pt x="16453" y="38"/>
                  </a:lnTo>
                  <a:lnTo>
                    <a:pt x="16428" y="48"/>
                  </a:lnTo>
                  <a:lnTo>
                    <a:pt x="16402" y="57"/>
                  </a:lnTo>
                  <a:lnTo>
                    <a:pt x="16375" y="67"/>
                  </a:lnTo>
                  <a:lnTo>
                    <a:pt x="16346" y="76"/>
                  </a:lnTo>
                  <a:lnTo>
                    <a:pt x="16317" y="83"/>
                  </a:lnTo>
                  <a:lnTo>
                    <a:pt x="16286" y="90"/>
                  </a:lnTo>
                  <a:lnTo>
                    <a:pt x="16256" y="97"/>
                  </a:lnTo>
                  <a:lnTo>
                    <a:pt x="16223" y="102"/>
                  </a:lnTo>
                  <a:lnTo>
                    <a:pt x="16191" y="107"/>
                  </a:lnTo>
                  <a:lnTo>
                    <a:pt x="16157" y="112"/>
                  </a:lnTo>
                  <a:lnTo>
                    <a:pt x="16122" y="114"/>
                  </a:lnTo>
                  <a:lnTo>
                    <a:pt x="16087" y="117"/>
                  </a:lnTo>
                  <a:lnTo>
                    <a:pt x="16052" y="118"/>
                  </a:lnTo>
                  <a:lnTo>
                    <a:pt x="16015" y="118"/>
                  </a:lnTo>
                  <a:lnTo>
                    <a:pt x="16015" y="118"/>
                  </a:lnTo>
                  <a:lnTo>
                    <a:pt x="15979" y="118"/>
                  </a:lnTo>
                  <a:lnTo>
                    <a:pt x="15943" y="117"/>
                  </a:lnTo>
                  <a:lnTo>
                    <a:pt x="15909" y="114"/>
                  </a:lnTo>
                  <a:lnTo>
                    <a:pt x="15875" y="112"/>
                  </a:lnTo>
                  <a:lnTo>
                    <a:pt x="15841" y="107"/>
                  </a:lnTo>
                  <a:lnTo>
                    <a:pt x="15807" y="102"/>
                  </a:lnTo>
                  <a:lnTo>
                    <a:pt x="15776" y="97"/>
                  </a:lnTo>
                  <a:lnTo>
                    <a:pt x="15744" y="90"/>
                  </a:lnTo>
                  <a:lnTo>
                    <a:pt x="15714" y="83"/>
                  </a:lnTo>
                  <a:lnTo>
                    <a:pt x="15684" y="76"/>
                  </a:lnTo>
                  <a:lnTo>
                    <a:pt x="15656" y="67"/>
                  </a:lnTo>
                  <a:lnTo>
                    <a:pt x="15630" y="57"/>
                  </a:lnTo>
                  <a:lnTo>
                    <a:pt x="15604" y="48"/>
                  </a:lnTo>
                  <a:lnTo>
                    <a:pt x="15579" y="38"/>
                  </a:lnTo>
                  <a:lnTo>
                    <a:pt x="15555" y="27"/>
                  </a:lnTo>
                  <a:lnTo>
                    <a:pt x="15533" y="15"/>
                  </a:lnTo>
                  <a:lnTo>
                    <a:pt x="15533" y="15"/>
                  </a:lnTo>
                  <a:lnTo>
                    <a:pt x="15510" y="27"/>
                  </a:lnTo>
                  <a:lnTo>
                    <a:pt x="15487" y="38"/>
                  </a:lnTo>
                  <a:lnTo>
                    <a:pt x="15462" y="48"/>
                  </a:lnTo>
                  <a:lnTo>
                    <a:pt x="15436" y="57"/>
                  </a:lnTo>
                  <a:lnTo>
                    <a:pt x="15409" y="67"/>
                  </a:lnTo>
                  <a:lnTo>
                    <a:pt x="15380" y="76"/>
                  </a:lnTo>
                  <a:lnTo>
                    <a:pt x="15351" y="83"/>
                  </a:lnTo>
                  <a:lnTo>
                    <a:pt x="15320" y="90"/>
                  </a:lnTo>
                  <a:lnTo>
                    <a:pt x="15290" y="97"/>
                  </a:lnTo>
                  <a:lnTo>
                    <a:pt x="15257" y="102"/>
                  </a:lnTo>
                  <a:lnTo>
                    <a:pt x="15225" y="107"/>
                  </a:lnTo>
                  <a:lnTo>
                    <a:pt x="15191" y="112"/>
                  </a:lnTo>
                  <a:lnTo>
                    <a:pt x="15156" y="114"/>
                  </a:lnTo>
                  <a:lnTo>
                    <a:pt x="15121" y="117"/>
                  </a:lnTo>
                  <a:lnTo>
                    <a:pt x="15085" y="118"/>
                  </a:lnTo>
                  <a:lnTo>
                    <a:pt x="15049" y="118"/>
                  </a:lnTo>
                  <a:lnTo>
                    <a:pt x="15049" y="118"/>
                  </a:lnTo>
                  <a:lnTo>
                    <a:pt x="15013" y="118"/>
                  </a:lnTo>
                  <a:lnTo>
                    <a:pt x="14977" y="117"/>
                  </a:lnTo>
                  <a:lnTo>
                    <a:pt x="14943" y="114"/>
                  </a:lnTo>
                  <a:lnTo>
                    <a:pt x="14908" y="112"/>
                  </a:lnTo>
                  <a:lnTo>
                    <a:pt x="14874" y="107"/>
                  </a:lnTo>
                  <a:lnTo>
                    <a:pt x="14841" y="102"/>
                  </a:lnTo>
                  <a:lnTo>
                    <a:pt x="14810" y="97"/>
                  </a:lnTo>
                  <a:lnTo>
                    <a:pt x="14778" y="90"/>
                  </a:lnTo>
                  <a:lnTo>
                    <a:pt x="14748" y="83"/>
                  </a:lnTo>
                  <a:lnTo>
                    <a:pt x="14718" y="76"/>
                  </a:lnTo>
                  <a:lnTo>
                    <a:pt x="14690" y="67"/>
                  </a:lnTo>
                  <a:lnTo>
                    <a:pt x="14663" y="57"/>
                  </a:lnTo>
                  <a:lnTo>
                    <a:pt x="14637" y="48"/>
                  </a:lnTo>
                  <a:lnTo>
                    <a:pt x="14613" y="38"/>
                  </a:lnTo>
                  <a:lnTo>
                    <a:pt x="14589" y="27"/>
                  </a:lnTo>
                  <a:lnTo>
                    <a:pt x="14566" y="15"/>
                  </a:lnTo>
                  <a:lnTo>
                    <a:pt x="14566" y="15"/>
                  </a:lnTo>
                  <a:lnTo>
                    <a:pt x="14544" y="27"/>
                  </a:lnTo>
                  <a:lnTo>
                    <a:pt x="14520" y="38"/>
                  </a:lnTo>
                  <a:lnTo>
                    <a:pt x="14496" y="48"/>
                  </a:lnTo>
                  <a:lnTo>
                    <a:pt x="14470" y="57"/>
                  </a:lnTo>
                  <a:lnTo>
                    <a:pt x="14443" y="67"/>
                  </a:lnTo>
                  <a:lnTo>
                    <a:pt x="14414" y="76"/>
                  </a:lnTo>
                  <a:lnTo>
                    <a:pt x="14385" y="83"/>
                  </a:lnTo>
                  <a:lnTo>
                    <a:pt x="14355" y="90"/>
                  </a:lnTo>
                  <a:lnTo>
                    <a:pt x="14323" y="97"/>
                  </a:lnTo>
                  <a:lnTo>
                    <a:pt x="14291" y="102"/>
                  </a:lnTo>
                  <a:lnTo>
                    <a:pt x="14259" y="107"/>
                  </a:lnTo>
                  <a:lnTo>
                    <a:pt x="14225" y="112"/>
                  </a:lnTo>
                  <a:lnTo>
                    <a:pt x="14190" y="114"/>
                  </a:lnTo>
                  <a:lnTo>
                    <a:pt x="14155" y="117"/>
                  </a:lnTo>
                  <a:lnTo>
                    <a:pt x="14119" y="118"/>
                  </a:lnTo>
                  <a:lnTo>
                    <a:pt x="14083" y="118"/>
                  </a:lnTo>
                  <a:lnTo>
                    <a:pt x="14083" y="118"/>
                  </a:lnTo>
                  <a:lnTo>
                    <a:pt x="14048" y="118"/>
                  </a:lnTo>
                  <a:lnTo>
                    <a:pt x="14012" y="117"/>
                  </a:lnTo>
                  <a:lnTo>
                    <a:pt x="13977" y="114"/>
                  </a:lnTo>
                  <a:lnTo>
                    <a:pt x="13942" y="112"/>
                  </a:lnTo>
                  <a:lnTo>
                    <a:pt x="13908" y="107"/>
                  </a:lnTo>
                  <a:lnTo>
                    <a:pt x="13875" y="102"/>
                  </a:lnTo>
                  <a:lnTo>
                    <a:pt x="13843" y="97"/>
                  </a:lnTo>
                  <a:lnTo>
                    <a:pt x="13812" y="90"/>
                  </a:lnTo>
                  <a:lnTo>
                    <a:pt x="13782" y="83"/>
                  </a:lnTo>
                  <a:lnTo>
                    <a:pt x="13752" y="76"/>
                  </a:lnTo>
                  <a:lnTo>
                    <a:pt x="13724" y="67"/>
                  </a:lnTo>
                  <a:lnTo>
                    <a:pt x="13697" y="57"/>
                  </a:lnTo>
                  <a:lnTo>
                    <a:pt x="13671" y="48"/>
                  </a:lnTo>
                  <a:lnTo>
                    <a:pt x="13646" y="38"/>
                  </a:lnTo>
                  <a:lnTo>
                    <a:pt x="13623" y="27"/>
                  </a:lnTo>
                  <a:lnTo>
                    <a:pt x="13600" y="15"/>
                  </a:lnTo>
                  <a:lnTo>
                    <a:pt x="13600" y="15"/>
                  </a:lnTo>
                  <a:lnTo>
                    <a:pt x="13578" y="27"/>
                  </a:lnTo>
                  <a:lnTo>
                    <a:pt x="13554" y="38"/>
                  </a:lnTo>
                  <a:lnTo>
                    <a:pt x="13529" y="48"/>
                  </a:lnTo>
                  <a:lnTo>
                    <a:pt x="13503" y="57"/>
                  </a:lnTo>
                  <a:lnTo>
                    <a:pt x="13476" y="67"/>
                  </a:lnTo>
                  <a:lnTo>
                    <a:pt x="13447" y="76"/>
                  </a:lnTo>
                  <a:lnTo>
                    <a:pt x="13419" y="83"/>
                  </a:lnTo>
                  <a:lnTo>
                    <a:pt x="13389" y="90"/>
                  </a:lnTo>
                  <a:lnTo>
                    <a:pt x="13357" y="97"/>
                  </a:lnTo>
                  <a:lnTo>
                    <a:pt x="13326" y="102"/>
                  </a:lnTo>
                  <a:lnTo>
                    <a:pt x="13292" y="107"/>
                  </a:lnTo>
                  <a:lnTo>
                    <a:pt x="13258" y="112"/>
                  </a:lnTo>
                  <a:lnTo>
                    <a:pt x="13224" y="114"/>
                  </a:lnTo>
                  <a:lnTo>
                    <a:pt x="13189" y="117"/>
                  </a:lnTo>
                  <a:lnTo>
                    <a:pt x="13153" y="118"/>
                  </a:lnTo>
                  <a:lnTo>
                    <a:pt x="13118" y="118"/>
                  </a:lnTo>
                  <a:lnTo>
                    <a:pt x="13118" y="118"/>
                  </a:lnTo>
                  <a:lnTo>
                    <a:pt x="13079" y="118"/>
                  </a:lnTo>
                  <a:lnTo>
                    <a:pt x="13041" y="116"/>
                  </a:lnTo>
                  <a:lnTo>
                    <a:pt x="13005" y="114"/>
                  </a:lnTo>
                  <a:lnTo>
                    <a:pt x="12969" y="111"/>
                  </a:lnTo>
                  <a:lnTo>
                    <a:pt x="12934" y="106"/>
                  </a:lnTo>
                  <a:lnTo>
                    <a:pt x="12900" y="101"/>
                  </a:lnTo>
                  <a:lnTo>
                    <a:pt x="12866" y="94"/>
                  </a:lnTo>
                  <a:lnTo>
                    <a:pt x="12834" y="88"/>
                  </a:lnTo>
                  <a:lnTo>
                    <a:pt x="12803" y="80"/>
                  </a:lnTo>
                  <a:lnTo>
                    <a:pt x="12772" y="71"/>
                  </a:lnTo>
                  <a:lnTo>
                    <a:pt x="12743" y="62"/>
                  </a:lnTo>
                  <a:lnTo>
                    <a:pt x="12716" y="52"/>
                  </a:lnTo>
                  <a:lnTo>
                    <a:pt x="12688" y="41"/>
                  </a:lnTo>
                  <a:lnTo>
                    <a:pt x="12663" y="30"/>
                  </a:lnTo>
                  <a:lnTo>
                    <a:pt x="12639" y="18"/>
                  </a:lnTo>
                  <a:lnTo>
                    <a:pt x="12618" y="5"/>
                  </a:lnTo>
                  <a:lnTo>
                    <a:pt x="12618" y="0"/>
                  </a:lnTo>
                  <a:lnTo>
                    <a:pt x="12618" y="0"/>
                  </a:lnTo>
                  <a:lnTo>
                    <a:pt x="12596" y="13"/>
                  </a:lnTo>
                  <a:lnTo>
                    <a:pt x="12572" y="26"/>
                  </a:lnTo>
                  <a:lnTo>
                    <a:pt x="12546" y="38"/>
                  </a:lnTo>
                  <a:lnTo>
                    <a:pt x="12520" y="49"/>
                  </a:lnTo>
                  <a:lnTo>
                    <a:pt x="12491" y="59"/>
                  </a:lnTo>
                  <a:lnTo>
                    <a:pt x="12462" y="69"/>
                  </a:lnTo>
                  <a:lnTo>
                    <a:pt x="12431" y="78"/>
                  </a:lnTo>
                  <a:lnTo>
                    <a:pt x="12399" y="86"/>
                  </a:lnTo>
                  <a:lnTo>
                    <a:pt x="12366" y="93"/>
                  </a:lnTo>
                  <a:lnTo>
                    <a:pt x="12332" y="100"/>
                  </a:lnTo>
                  <a:lnTo>
                    <a:pt x="12296" y="105"/>
                  </a:lnTo>
                  <a:lnTo>
                    <a:pt x="12261" y="111"/>
                  </a:lnTo>
                  <a:lnTo>
                    <a:pt x="12225" y="114"/>
                  </a:lnTo>
                  <a:lnTo>
                    <a:pt x="12186" y="116"/>
                  </a:lnTo>
                  <a:lnTo>
                    <a:pt x="12148" y="118"/>
                  </a:lnTo>
                  <a:lnTo>
                    <a:pt x="12109" y="118"/>
                  </a:lnTo>
                  <a:lnTo>
                    <a:pt x="12109" y="118"/>
                  </a:lnTo>
                  <a:lnTo>
                    <a:pt x="12073" y="118"/>
                  </a:lnTo>
                  <a:lnTo>
                    <a:pt x="12037" y="117"/>
                  </a:lnTo>
                  <a:lnTo>
                    <a:pt x="12002" y="114"/>
                  </a:lnTo>
                  <a:lnTo>
                    <a:pt x="11968" y="112"/>
                  </a:lnTo>
                  <a:lnTo>
                    <a:pt x="11935" y="107"/>
                  </a:lnTo>
                  <a:lnTo>
                    <a:pt x="11901" y="102"/>
                  </a:lnTo>
                  <a:lnTo>
                    <a:pt x="11870" y="97"/>
                  </a:lnTo>
                  <a:lnTo>
                    <a:pt x="11838" y="90"/>
                  </a:lnTo>
                  <a:lnTo>
                    <a:pt x="11808" y="83"/>
                  </a:lnTo>
                  <a:lnTo>
                    <a:pt x="11778" y="76"/>
                  </a:lnTo>
                  <a:lnTo>
                    <a:pt x="11750" y="67"/>
                  </a:lnTo>
                  <a:lnTo>
                    <a:pt x="11723" y="57"/>
                  </a:lnTo>
                  <a:lnTo>
                    <a:pt x="11696" y="48"/>
                  </a:lnTo>
                  <a:lnTo>
                    <a:pt x="11672" y="38"/>
                  </a:lnTo>
                  <a:lnTo>
                    <a:pt x="11649" y="27"/>
                  </a:lnTo>
                  <a:lnTo>
                    <a:pt x="11627" y="15"/>
                  </a:lnTo>
                  <a:lnTo>
                    <a:pt x="11627" y="15"/>
                  </a:lnTo>
                  <a:lnTo>
                    <a:pt x="11604" y="27"/>
                  </a:lnTo>
                  <a:lnTo>
                    <a:pt x="11581" y="38"/>
                  </a:lnTo>
                  <a:lnTo>
                    <a:pt x="11556" y="48"/>
                  </a:lnTo>
                  <a:lnTo>
                    <a:pt x="11530" y="57"/>
                  </a:lnTo>
                  <a:lnTo>
                    <a:pt x="11503" y="67"/>
                  </a:lnTo>
                  <a:lnTo>
                    <a:pt x="11474" y="76"/>
                  </a:lnTo>
                  <a:lnTo>
                    <a:pt x="11445" y="83"/>
                  </a:lnTo>
                  <a:lnTo>
                    <a:pt x="11414" y="90"/>
                  </a:lnTo>
                  <a:lnTo>
                    <a:pt x="11383" y="97"/>
                  </a:lnTo>
                  <a:lnTo>
                    <a:pt x="11351" y="102"/>
                  </a:lnTo>
                  <a:lnTo>
                    <a:pt x="11319" y="107"/>
                  </a:lnTo>
                  <a:lnTo>
                    <a:pt x="11285" y="112"/>
                  </a:lnTo>
                  <a:lnTo>
                    <a:pt x="11250" y="114"/>
                  </a:lnTo>
                  <a:lnTo>
                    <a:pt x="11215" y="117"/>
                  </a:lnTo>
                  <a:lnTo>
                    <a:pt x="11179" y="118"/>
                  </a:lnTo>
                  <a:lnTo>
                    <a:pt x="11143" y="118"/>
                  </a:lnTo>
                  <a:lnTo>
                    <a:pt x="11143" y="118"/>
                  </a:lnTo>
                  <a:lnTo>
                    <a:pt x="11107" y="118"/>
                  </a:lnTo>
                  <a:lnTo>
                    <a:pt x="11071" y="117"/>
                  </a:lnTo>
                  <a:lnTo>
                    <a:pt x="11037" y="114"/>
                  </a:lnTo>
                  <a:lnTo>
                    <a:pt x="11002" y="112"/>
                  </a:lnTo>
                  <a:lnTo>
                    <a:pt x="10968" y="107"/>
                  </a:lnTo>
                  <a:lnTo>
                    <a:pt x="10935" y="102"/>
                  </a:lnTo>
                  <a:lnTo>
                    <a:pt x="10904" y="97"/>
                  </a:lnTo>
                  <a:lnTo>
                    <a:pt x="10872" y="90"/>
                  </a:lnTo>
                  <a:lnTo>
                    <a:pt x="10842" y="83"/>
                  </a:lnTo>
                  <a:lnTo>
                    <a:pt x="10812" y="76"/>
                  </a:lnTo>
                  <a:lnTo>
                    <a:pt x="10784" y="67"/>
                  </a:lnTo>
                  <a:lnTo>
                    <a:pt x="10757" y="57"/>
                  </a:lnTo>
                  <a:lnTo>
                    <a:pt x="10731" y="48"/>
                  </a:lnTo>
                  <a:lnTo>
                    <a:pt x="10706" y="38"/>
                  </a:lnTo>
                  <a:lnTo>
                    <a:pt x="10683" y="27"/>
                  </a:lnTo>
                  <a:lnTo>
                    <a:pt x="10660" y="15"/>
                  </a:lnTo>
                  <a:lnTo>
                    <a:pt x="10660" y="15"/>
                  </a:lnTo>
                  <a:lnTo>
                    <a:pt x="10638" y="27"/>
                  </a:lnTo>
                  <a:lnTo>
                    <a:pt x="10614" y="38"/>
                  </a:lnTo>
                  <a:lnTo>
                    <a:pt x="10589" y="48"/>
                  </a:lnTo>
                  <a:lnTo>
                    <a:pt x="10564" y="57"/>
                  </a:lnTo>
                  <a:lnTo>
                    <a:pt x="10537" y="67"/>
                  </a:lnTo>
                  <a:lnTo>
                    <a:pt x="10508" y="76"/>
                  </a:lnTo>
                  <a:lnTo>
                    <a:pt x="10479" y="83"/>
                  </a:lnTo>
                  <a:lnTo>
                    <a:pt x="10449" y="90"/>
                  </a:lnTo>
                  <a:lnTo>
                    <a:pt x="10417" y="97"/>
                  </a:lnTo>
                  <a:lnTo>
                    <a:pt x="10385" y="102"/>
                  </a:lnTo>
                  <a:lnTo>
                    <a:pt x="10352" y="107"/>
                  </a:lnTo>
                  <a:lnTo>
                    <a:pt x="10318" y="112"/>
                  </a:lnTo>
                  <a:lnTo>
                    <a:pt x="10284" y="114"/>
                  </a:lnTo>
                  <a:lnTo>
                    <a:pt x="10249" y="117"/>
                  </a:lnTo>
                  <a:lnTo>
                    <a:pt x="10213" y="118"/>
                  </a:lnTo>
                  <a:lnTo>
                    <a:pt x="10177" y="118"/>
                  </a:lnTo>
                  <a:lnTo>
                    <a:pt x="10177" y="118"/>
                  </a:lnTo>
                  <a:lnTo>
                    <a:pt x="10140" y="118"/>
                  </a:lnTo>
                  <a:lnTo>
                    <a:pt x="10105" y="117"/>
                  </a:lnTo>
                  <a:lnTo>
                    <a:pt x="10071" y="114"/>
                  </a:lnTo>
                  <a:lnTo>
                    <a:pt x="10036" y="112"/>
                  </a:lnTo>
                  <a:lnTo>
                    <a:pt x="10002" y="107"/>
                  </a:lnTo>
                  <a:lnTo>
                    <a:pt x="9969" y="102"/>
                  </a:lnTo>
                  <a:lnTo>
                    <a:pt x="9937" y="97"/>
                  </a:lnTo>
                  <a:lnTo>
                    <a:pt x="9906" y="90"/>
                  </a:lnTo>
                  <a:lnTo>
                    <a:pt x="9876" y="83"/>
                  </a:lnTo>
                  <a:lnTo>
                    <a:pt x="9846" y="76"/>
                  </a:lnTo>
                  <a:lnTo>
                    <a:pt x="9818" y="67"/>
                  </a:lnTo>
                  <a:lnTo>
                    <a:pt x="9791" y="57"/>
                  </a:lnTo>
                  <a:lnTo>
                    <a:pt x="9765" y="48"/>
                  </a:lnTo>
                  <a:lnTo>
                    <a:pt x="9740" y="38"/>
                  </a:lnTo>
                  <a:lnTo>
                    <a:pt x="9717" y="27"/>
                  </a:lnTo>
                  <a:lnTo>
                    <a:pt x="9694" y="15"/>
                  </a:lnTo>
                  <a:lnTo>
                    <a:pt x="9694" y="15"/>
                  </a:lnTo>
                  <a:lnTo>
                    <a:pt x="9672" y="27"/>
                  </a:lnTo>
                  <a:lnTo>
                    <a:pt x="9648" y="38"/>
                  </a:lnTo>
                  <a:lnTo>
                    <a:pt x="9623" y="48"/>
                  </a:lnTo>
                  <a:lnTo>
                    <a:pt x="9597" y="57"/>
                  </a:lnTo>
                  <a:lnTo>
                    <a:pt x="9570" y="67"/>
                  </a:lnTo>
                  <a:lnTo>
                    <a:pt x="9541" y="76"/>
                  </a:lnTo>
                  <a:lnTo>
                    <a:pt x="9512" y="83"/>
                  </a:lnTo>
                  <a:lnTo>
                    <a:pt x="9483" y="90"/>
                  </a:lnTo>
                  <a:lnTo>
                    <a:pt x="9451" y="97"/>
                  </a:lnTo>
                  <a:lnTo>
                    <a:pt x="9418" y="102"/>
                  </a:lnTo>
                  <a:lnTo>
                    <a:pt x="9386" y="107"/>
                  </a:lnTo>
                  <a:lnTo>
                    <a:pt x="9352" y="112"/>
                  </a:lnTo>
                  <a:lnTo>
                    <a:pt x="9318" y="114"/>
                  </a:lnTo>
                  <a:lnTo>
                    <a:pt x="9282" y="117"/>
                  </a:lnTo>
                  <a:lnTo>
                    <a:pt x="9247" y="118"/>
                  </a:lnTo>
                  <a:lnTo>
                    <a:pt x="9210" y="118"/>
                  </a:lnTo>
                  <a:lnTo>
                    <a:pt x="9210" y="118"/>
                  </a:lnTo>
                  <a:lnTo>
                    <a:pt x="9174" y="118"/>
                  </a:lnTo>
                  <a:lnTo>
                    <a:pt x="9140" y="117"/>
                  </a:lnTo>
                  <a:lnTo>
                    <a:pt x="9104" y="114"/>
                  </a:lnTo>
                  <a:lnTo>
                    <a:pt x="9070" y="112"/>
                  </a:lnTo>
                  <a:lnTo>
                    <a:pt x="9036" y="107"/>
                  </a:lnTo>
                  <a:lnTo>
                    <a:pt x="9003" y="102"/>
                  </a:lnTo>
                  <a:lnTo>
                    <a:pt x="8971" y="97"/>
                  </a:lnTo>
                  <a:lnTo>
                    <a:pt x="8939" y="90"/>
                  </a:lnTo>
                  <a:lnTo>
                    <a:pt x="8910" y="83"/>
                  </a:lnTo>
                  <a:lnTo>
                    <a:pt x="8880" y="76"/>
                  </a:lnTo>
                  <a:lnTo>
                    <a:pt x="8852" y="67"/>
                  </a:lnTo>
                  <a:lnTo>
                    <a:pt x="8825" y="57"/>
                  </a:lnTo>
                  <a:lnTo>
                    <a:pt x="8799" y="48"/>
                  </a:lnTo>
                  <a:lnTo>
                    <a:pt x="8774" y="38"/>
                  </a:lnTo>
                  <a:lnTo>
                    <a:pt x="8750" y="27"/>
                  </a:lnTo>
                  <a:lnTo>
                    <a:pt x="8728" y="15"/>
                  </a:lnTo>
                  <a:lnTo>
                    <a:pt x="8728" y="15"/>
                  </a:lnTo>
                  <a:lnTo>
                    <a:pt x="8705" y="27"/>
                  </a:lnTo>
                  <a:lnTo>
                    <a:pt x="8682" y="38"/>
                  </a:lnTo>
                  <a:lnTo>
                    <a:pt x="8657" y="48"/>
                  </a:lnTo>
                  <a:lnTo>
                    <a:pt x="8631" y="57"/>
                  </a:lnTo>
                  <a:lnTo>
                    <a:pt x="8604" y="67"/>
                  </a:lnTo>
                  <a:lnTo>
                    <a:pt x="8576" y="76"/>
                  </a:lnTo>
                  <a:lnTo>
                    <a:pt x="8546" y="83"/>
                  </a:lnTo>
                  <a:lnTo>
                    <a:pt x="8516" y="90"/>
                  </a:lnTo>
                  <a:lnTo>
                    <a:pt x="8485" y="97"/>
                  </a:lnTo>
                  <a:lnTo>
                    <a:pt x="8452" y="102"/>
                  </a:lnTo>
                  <a:lnTo>
                    <a:pt x="8420" y="107"/>
                  </a:lnTo>
                  <a:lnTo>
                    <a:pt x="8386" y="112"/>
                  </a:lnTo>
                  <a:lnTo>
                    <a:pt x="8351" y="114"/>
                  </a:lnTo>
                  <a:lnTo>
                    <a:pt x="8316" y="117"/>
                  </a:lnTo>
                  <a:lnTo>
                    <a:pt x="8280" y="118"/>
                  </a:lnTo>
                  <a:lnTo>
                    <a:pt x="8244" y="118"/>
                  </a:lnTo>
                  <a:lnTo>
                    <a:pt x="8244" y="118"/>
                  </a:lnTo>
                  <a:lnTo>
                    <a:pt x="8209" y="118"/>
                  </a:lnTo>
                  <a:lnTo>
                    <a:pt x="8173" y="117"/>
                  </a:lnTo>
                  <a:lnTo>
                    <a:pt x="8138" y="114"/>
                  </a:lnTo>
                  <a:lnTo>
                    <a:pt x="8104" y="112"/>
                  </a:lnTo>
                  <a:lnTo>
                    <a:pt x="8070" y="107"/>
                  </a:lnTo>
                  <a:lnTo>
                    <a:pt x="8036" y="102"/>
                  </a:lnTo>
                  <a:lnTo>
                    <a:pt x="8005" y="97"/>
                  </a:lnTo>
                  <a:lnTo>
                    <a:pt x="7973" y="90"/>
                  </a:lnTo>
                  <a:lnTo>
                    <a:pt x="7943" y="83"/>
                  </a:lnTo>
                  <a:lnTo>
                    <a:pt x="7913" y="76"/>
                  </a:lnTo>
                  <a:lnTo>
                    <a:pt x="7885" y="67"/>
                  </a:lnTo>
                  <a:lnTo>
                    <a:pt x="7858" y="57"/>
                  </a:lnTo>
                  <a:lnTo>
                    <a:pt x="7833" y="48"/>
                  </a:lnTo>
                  <a:lnTo>
                    <a:pt x="7808" y="38"/>
                  </a:lnTo>
                  <a:lnTo>
                    <a:pt x="7784" y="27"/>
                  </a:lnTo>
                  <a:lnTo>
                    <a:pt x="7762" y="15"/>
                  </a:lnTo>
                  <a:lnTo>
                    <a:pt x="7762" y="15"/>
                  </a:lnTo>
                  <a:lnTo>
                    <a:pt x="7739" y="27"/>
                  </a:lnTo>
                  <a:lnTo>
                    <a:pt x="7716" y="38"/>
                  </a:lnTo>
                  <a:lnTo>
                    <a:pt x="7691" y="48"/>
                  </a:lnTo>
                  <a:lnTo>
                    <a:pt x="7665" y="57"/>
                  </a:lnTo>
                  <a:lnTo>
                    <a:pt x="7638" y="67"/>
                  </a:lnTo>
                  <a:lnTo>
                    <a:pt x="7610" y="76"/>
                  </a:lnTo>
                  <a:lnTo>
                    <a:pt x="7580" y="83"/>
                  </a:lnTo>
                  <a:lnTo>
                    <a:pt x="7550" y="90"/>
                  </a:lnTo>
                  <a:lnTo>
                    <a:pt x="7518" y="97"/>
                  </a:lnTo>
                  <a:lnTo>
                    <a:pt x="7487" y="102"/>
                  </a:lnTo>
                  <a:lnTo>
                    <a:pt x="7454" y="107"/>
                  </a:lnTo>
                  <a:lnTo>
                    <a:pt x="7420" y="112"/>
                  </a:lnTo>
                  <a:lnTo>
                    <a:pt x="7385" y="114"/>
                  </a:lnTo>
                  <a:lnTo>
                    <a:pt x="7350" y="117"/>
                  </a:lnTo>
                  <a:lnTo>
                    <a:pt x="7315" y="118"/>
                  </a:lnTo>
                  <a:lnTo>
                    <a:pt x="7279" y="118"/>
                  </a:lnTo>
                  <a:lnTo>
                    <a:pt x="7279" y="118"/>
                  </a:lnTo>
                  <a:lnTo>
                    <a:pt x="7243" y="118"/>
                  </a:lnTo>
                  <a:lnTo>
                    <a:pt x="7207" y="117"/>
                  </a:lnTo>
                  <a:lnTo>
                    <a:pt x="7172" y="114"/>
                  </a:lnTo>
                  <a:lnTo>
                    <a:pt x="7137" y="112"/>
                  </a:lnTo>
                  <a:lnTo>
                    <a:pt x="7103" y="107"/>
                  </a:lnTo>
                  <a:lnTo>
                    <a:pt x="7071" y="102"/>
                  </a:lnTo>
                  <a:lnTo>
                    <a:pt x="7039" y="97"/>
                  </a:lnTo>
                  <a:lnTo>
                    <a:pt x="7007" y="90"/>
                  </a:lnTo>
                  <a:lnTo>
                    <a:pt x="6977" y="83"/>
                  </a:lnTo>
                  <a:lnTo>
                    <a:pt x="6948" y="76"/>
                  </a:lnTo>
                  <a:lnTo>
                    <a:pt x="6919" y="67"/>
                  </a:lnTo>
                  <a:lnTo>
                    <a:pt x="6892" y="57"/>
                  </a:lnTo>
                  <a:lnTo>
                    <a:pt x="6866" y="48"/>
                  </a:lnTo>
                  <a:lnTo>
                    <a:pt x="6841" y="38"/>
                  </a:lnTo>
                  <a:lnTo>
                    <a:pt x="6818" y="27"/>
                  </a:lnTo>
                  <a:lnTo>
                    <a:pt x="6795" y="15"/>
                  </a:lnTo>
                  <a:lnTo>
                    <a:pt x="6795" y="15"/>
                  </a:lnTo>
                  <a:lnTo>
                    <a:pt x="6773" y="27"/>
                  </a:lnTo>
                  <a:lnTo>
                    <a:pt x="6749" y="38"/>
                  </a:lnTo>
                  <a:lnTo>
                    <a:pt x="6725" y="48"/>
                  </a:lnTo>
                  <a:lnTo>
                    <a:pt x="6699" y="57"/>
                  </a:lnTo>
                  <a:lnTo>
                    <a:pt x="6672" y="67"/>
                  </a:lnTo>
                  <a:lnTo>
                    <a:pt x="6644" y="76"/>
                  </a:lnTo>
                  <a:lnTo>
                    <a:pt x="6614" y="83"/>
                  </a:lnTo>
                  <a:lnTo>
                    <a:pt x="6584" y="90"/>
                  </a:lnTo>
                  <a:lnTo>
                    <a:pt x="6552" y="97"/>
                  </a:lnTo>
                  <a:lnTo>
                    <a:pt x="6521" y="102"/>
                  </a:lnTo>
                  <a:lnTo>
                    <a:pt x="6487" y="107"/>
                  </a:lnTo>
                  <a:lnTo>
                    <a:pt x="6454" y="112"/>
                  </a:lnTo>
                  <a:lnTo>
                    <a:pt x="6419" y="114"/>
                  </a:lnTo>
                  <a:lnTo>
                    <a:pt x="6385" y="117"/>
                  </a:lnTo>
                  <a:lnTo>
                    <a:pt x="6349" y="118"/>
                  </a:lnTo>
                  <a:lnTo>
                    <a:pt x="6313" y="118"/>
                  </a:lnTo>
                  <a:lnTo>
                    <a:pt x="6313" y="118"/>
                  </a:lnTo>
                  <a:lnTo>
                    <a:pt x="6277" y="118"/>
                  </a:lnTo>
                  <a:lnTo>
                    <a:pt x="6242" y="117"/>
                  </a:lnTo>
                  <a:lnTo>
                    <a:pt x="6207" y="115"/>
                  </a:lnTo>
                  <a:lnTo>
                    <a:pt x="6173" y="112"/>
                  </a:lnTo>
                  <a:lnTo>
                    <a:pt x="6140" y="107"/>
                  </a:lnTo>
                  <a:lnTo>
                    <a:pt x="6107" y="103"/>
                  </a:lnTo>
                  <a:lnTo>
                    <a:pt x="6075" y="98"/>
                  </a:lnTo>
                  <a:lnTo>
                    <a:pt x="6045" y="91"/>
                  </a:lnTo>
                  <a:lnTo>
                    <a:pt x="6014" y="85"/>
                  </a:lnTo>
                  <a:lnTo>
                    <a:pt x="5985" y="77"/>
                  </a:lnTo>
                  <a:lnTo>
                    <a:pt x="5958" y="68"/>
                  </a:lnTo>
                  <a:lnTo>
                    <a:pt x="5930" y="59"/>
                  </a:lnTo>
                  <a:lnTo>
                    <a:pt x="5904" y="50"/>
                  </a:lnTo>
                  <a:lnTo>
                    <a:pt x="5879" y="39"/>
                  </a:lnTo>
                  <a:lnTo>
                    <a:pt x="5856" y="29"/>
                  </a:lnTo>
                  <a:lnTo>
                    <a:pt x="5834" y="17"/>
                  </a:lnTo>
                  <a:lnTo>
                    <a:pt x="5834" y="0"/>
                  </a:lnTo>
                  <a:lnTo>
                    <a:pt x="5834" y="0"/>
                  </a:lnTo>
                  <a:lnTo>
                    <a:pt x="5819" y="8"/>
                  </a:lnTo>
                  <a:lnTo>
                    <a:pt x="5819" y="8"/>
                  </a:lnTo>
                  <a:lnTo>
                    <a:pt x="5813" y="5"/>
                  </a:lnTo>
                  <a:lnTo>
                    <a:pt x="5813" y="13"/>
                  </a:lnTo>
                  <a:lnTo>
                    <a:pt x="5813" y="13"/>
                  </a:lnTo>
                  <a:lnTo>
                    <a:pt x="5790" y="25"/>
                  </a:lnTo>
                  <a:lnTo>
                    <a:pt x="5767" y="36"/>
                  </a:lnTo>
                  <a:lnTo>
                    <a:pt x="5742" y="46"/>
                  </a:lnTo>
                  <a:lnTo>
                    <a:pt x="5716" y="56"/>
                  </a:lnTo>
                  <a:lnTo>
                    <a:pt x="5689" y="66"/>
                  </a:lnTo>
                  <a:lnTo>
                    <a:pt x="5660" y="75"/>
                  </a:lnTo>
                  <a:lnTo>
                    <a:pt x="5630" y="82"/>
                  </a:lnTo>
                  <a:lnTo>
                    <a:pt x="5599" y="90"/>
                  </a:lnTo>
                  <a:lnTo>
                    <a:pt x="5568" y="97"/>
                  </a:lnTo>
                  <a:lnTo>
                    <a:pt x="5536" y="102"/>
                  </a:lnTo>
                  <a:lnTo>
                    <a:pt x="5502" y="107"/>
                  </a:lnTo>
                  <a:lnTo>
                    <a:pt x="5469" y="111"/>
                  </a:lnTo>
                  <a:lnTo>
                    <a:pt x="5434" y="114"/>
                  </a:lnTo>
                  <a:lnTo>
                    <a:pt x="5398" y="117"/>
                  </a:lnTo>
                  <a:lnTo>
                    <a:pt x="5362" y="118"/>
                  </a:lnTo>
                  <a:lnTo>
                    <a:pt x="5326" y="118"/>
                  </a:lnTo>
                  <a:lnTo>
                    <a:pt x="5326" y="118"/>
                  </a:lnTo>
                  <a:lnTo>
                    <a:pt x="5289" y="118"/>
                  </a:lnTo>
                  <a:lnTo>
                    <a:pt x="5254" y="117"/>
                  </a:lnTo>
                  <a:lnTo>
                    <a:pt x="5219" y="114"/>
                  </a:lnTo>
                  <a:lnTo>
                    <a:pt x="5185" y="112"/>
                  </a:lnTo>
                  <a:lnTo>
                    <a:pt x="5151" y="107"/>
                  </a:lnTo>
                  <a:lnTo>
                    <a:pt x="5118" y="102"/>
                  </a:lnTo>
                  <a:lnTo>
                    <a:pt x="5085" y="97"/>
                  </a:lnTo>
                  <a:lnTo>
                    <a:pt x="5055" y="90"/>
                  </a:lnTo>
                  <a:lnTo>
                    <a:pt x="5024" y="83"/>
                  </a:lnTo>
                  <a:lnTo>
                    <a:pt x="4995" y="76"/>
                  </a:lnTo>
                  <a:lnTo>
                    <a:pt x="4967" y="67"/>
                  </a:lnTo>
                  <a:lnTo>
                    <a:pt x="4939" y="57"/>
                  </a:lnTo>
                  <a:lnTo>
                    <a:pt x="4913" y="48"/>
                  </a:lnTo>
                  <a:lnTo>
                    <a:pt x="4888" y="38"/>
                  </a:lnTo>
                  <a:lnTo>
                    <a:pt x="4864" y="27"/>
                  </a:lnTo>
                  <a:lnTo>
                    <a:pt x="4843" y="15"/>
                  </a:lnTo>
                  <a:lnTo>
                    <a:pt x="4843" y="15"/>
                  </a:lnTo>
                  <a:lnTo>
                    <a:pt x="4821" y="27"/>
                  </a:lnTo>
                  <a:lnTo>
                    <a:pt x="4797" y="38"/>
                  </a:lnTo>
                  <a:lnTo>
                    <a:pt x="4772" y="48"/>
                  </a:lnTo>
                  <a:lnTo>
                    <a:pt x="4746" y="57"/>
                  </a:lnTo>
                  <a:lnTo>
                    <a:pt x="4718" y="67"/>
                  </a:lnTo>
                  <a:lnTo>
                    <a:pt x="4690" y="76"/>
                  </a:lnTo>
                  <a:lnTo>
                    <a:pt x="4661" y="83"/>
                  </a:lnTo>
                  <a:lnTo>
                    <a:pt x="4631" y="90"/>
                  </a:lnTo>
                  <a:lnTo>
                    <a:pt x="4600" y="97"/>
                  </a:lnTo>
                  <a:lnTo>
                    <a:pt x="4567" y="102"/>
                  </a:lnTo>
                  <a:lnTo>
                    <a:pt x="4534" y="107"/>
                  </a:lnTo>
                  <a:lnTo>
                    <a:pt x="4501" y="112"/>
                  </a:lnTo>
                  <a:lnTo>
                    <a:pt x="4467" y="114"/>
                  </a:lnTo>
                  <a:lnTo>
                    <a:pt x="4431" y="117"/>
                  </a:lnTo>
                  <a:lnTo>
                    <a:pt x="4396" y="118"/>
                  </a:lnTo>
                  <a:lnTo>
                    <a:pt x="4359" y="118"/>
                  </a:lnTo>
                  <a:lnTo>
                    <a:pt x="4359" y="118"/>
                  </a:lnTo>
                  <a:lnTo>
                    <a:pt x="4323" y="118"/>
                  </a:lnTo>
                  <a:lnTo>
                    <a:pt x="4287" y="117"/>
                  </a:lnTo>
                  <a:lnTo>
                    <a:pt x="4252" y="114"/>
                  </a:lnTo>
                  <a:lnTo>
                    <a:pt x="4219" y="112"/>
                  </a:lnTo>
                  <a:lnTo>
                    <a:pt x="4185" y="107"/>
                  </a:lnTo>
                  <a:lnTo>
                    <a:pt x="4152" y="102"/>
                  </a:lnTo>
                  <a:lnTo>
                    <a:pt x="4120" y="97"/>
                  </a:lnTo>
                  <a:lnTo>
                    <a:pt x="4088" y="90"/>
                  </a:lnTo>
                  <a:lnTo>
                    <a:pt x="4057" y="83"/>
                  </a:lnTo>
                  <a:lnTo>
                    <a:pt x="4029" y="76"/>
                  </a:lnTo>
                  <a:lnTo>
                    <a:pt x="4001" y="67"/>
                  </a:lnTo>
                  <a:lnTo>
                    <a:pt x="3974" y="57"/>
                  </a:lnTo>
                  <a:lnTo>
                    <a:pt x="3947" y="48"/>
                  </a:lnTo>
                  <a:lnTo>
                    <a:pt x="3922" y="38"/>
                  </a:lnTo>
                  <a:lnTo>
                    <a:pt x="3898" y="27"/>
                  </a:lnTo>
                  <a:lnTo>
                    <a:pt x="3877" y="15"/>
                  </a:lnTo>
                  <a:lnTo>
                    <a:pt x="3877" y="15"/>
                  </a:lnTo>
                  <a:lnTo>
                    <a:pt x="3854" y="27"/>
                  </a:lnTo>
                  <a:lnTo>
                    <a:pt x="3831" y="38"/>
                  </a:lnTo>
                  <a:lnTo>
                    <a:pt x="3806" y="48"/>
                  </a:lnTo>
                  <a:lnTo>
                    <a:pt x="3780" y="57"/>
                  </a:lnTo>
                  <a:lnTo>
                    <a:pt x="3753" y="67"/>
                  </a:lnTo>
                  <a:lnTo>
                    <a:pt x="3724" y="76"/>
                  </a:lnTo>
                  <a:lnTo>
                    <a:pt x="3695" y="83"/>
                  </a:lnTo>
                  <a:lnTo>
                    <a:pt x="3664" y="90"/>
                  </a:lnTo>
                  <a:lnTo>
                    <a:pt x="3634" y="97"/>
                  </a:lnTo>
                  <a:lnTo>
                    <a:pt x="3601" y="102"/>
                  </a:lnTo>
                  <a:lnTo>
                    <a:pt x="3569" y="107"/>
                  </a:lnTo>
                  <a:lnTo>
                    <a:pt x="3535" y="112"/>
                  </a:lnTo>
                  <a:lnTo>
                    <a:pt x="3500" y="114"/>
                  </a:lnTo>
                  <a:lnTo>
                    <a:pt x="3465" y="117"/>
                  </a:lnTo>
                  <a:lnTo>
                    <a:pt x="3429" y="118"/>
                  </a:lnTo>
                  <a:lnTo>
                    <a:pt x="3393" y="118"/>
                  </a:lnTo>
                  <a:lnTo>
                    <a:pt x="3393" y="118"/>
                  </a:lnTo>
                  <a:lnTo>
                    <a:pt x="3357" y="118"/>
                  </a:lnTo>
                  <a:lnTo>
                    <a:pt x="3321" y="117"/>
                  </a:lnTo>
                  <a:lnTo>
                    <a:pt x="3286" y="114"/>
                  </a:lnTo>
                  <a:lnTo>
                    <a:pt x="3252" y="112"/>
                  </a:lnTo>
                  <a:lnTo>
                    <a:pt x="3218" y="107"/>
                  </a:lnTo>
                  <a:lnTo>
                    <a:pt x="3185" y="102"/>
                  </a:lnTo>
                  <a:lnTo>
                    <a:pt x="3154" y="97"/>
                  </a:lnTo>
                  <a:lnTo>
                    <a:pt x="3122" y="90"/>
                  </a:lnTo>
                  <a:lnTo>
                    <a:pt x="3092" y="83"/>
                  </a:lnTo>
                  <a:lnTo>
                    <a:pt x="3062" y="76"/>
                  </a:lnTo>
                  <a:lnTo>
                    <a:pt x="3034" y="67"/>
                  </a:lnTo>
                  <a:lnTo>
                    <a:pt x="3007" y="57"/>
                  </a:lnTo>
                  <a:lnTo>
                    <a:pt x="2980" y="48"/>
                  </a:lnTo>
                  <a:lnTo>
                    <a:pt x="2957" y="38"/>
                  </a:lnTo>
                  <a:lnTo>
                    <a:pt x="2933" y="27"/>
                  </a:lnTo>
                  <a:lnTo>
                    <a:pt x="2911" y="15"/>
                  </a:lnTo>
                  <a:lnTo>
                    <a:pt x="2911" y="15"/>
                  </a:lnTo>
                  <a:lnTo>
                    <a:pt x="2888" y="27"/>
                  </a:lnTo>
                  <a:lnTo>
                    <a:pt x="2865" y="38"/>
                  </a:lnTo>
                  <a:lnTo>
                    <a:pt x="2840" y="48"/>
                  </a:lnTo>
                  <a:lnTo>
                    <a:pt x="2814" y="57"/>
                  </a:lnTo>
                  <a:lnTo>
                    <a:pt x="2787" y="67"/>
                  </a:lnTo>
                  <a:lnTo>
                    <a:pt x="2758" y="76"/>
                  </a:lnTo>
                  <a:lnTo>
                    <a:pt x="2729" y="83"/>
                  </a:lnTo>
                  <a:lnTo>
                    <a:pt x="2698" y="90"/>
                  </a:lnTo>
                  <a:lnTo>
                    <a:pt x="2667" y="97"/>
                  </a:lnTo>
                  <a:lnTo>
                    <a:pt x="2635" y="102"/>
                  </a:lnTo>
                  <a:lnTo>
                    <a:pt x="2603" y="107"/>
                  </a:lnTo>
                  <a:lnTo>
                    <a:pt x="2569" y="112"/>
                  </a:lnTo>
                  <a:lnTo>
                    <a:pt x="2534" y="114"/>
                  </a:lnTo>
                  <a:lnTo>
                    <a:pt x="2499" y="117"/>
                  </a:lnTo>
                  <a:lnTo>
                    <a:pt x="2463" y="118"/>
                  </a:lnTo>
                  <a:lnTo>
                    <a:pt x="2427" y="118"/>
                  </a:lnTo>
                  <a:lnTo>
                    <a:pt x="2427" y="118"/>
                  </a:lnTo>
                  <a:lnTo>
                    <a:pt x="2391" y="118"/>
                  </a:lnTo>
                  <a:lnTo>
                    <a:pt x="2355" y="117"/>
                  </a:lnTo>
                  <a:lnTo>
                    <a:pt x="2321" y="114"/>
                  </a:lnTo>
                  <a:lnTo>
                    <a:pt x="2286" y="112"/>
                  </a:lnTo>
                  <a:lnTo>
                    <a:pt x="2252" y="107"/>
                  </a:lnTo>
                  <a:lnTo>
                    <a:pt x="2219" y="102"/>
                  </a:lnTo>
                  <a:lnTo>
                    <a:pt x="2188" y="97"/>
                  </a:lnTo>
                  <a:lnTo>
                    <a:pt x="2156" y="90"/>
                  </a:lnTo>
                  <a:lnTo>
                    <a:pt x="2126" y="83"/>
                  </a:lnTo>
                  <a:lnTo>
                    <a:pt x="2096" y="76"/>
                  </a:lnTo>
                  <a:lnTo>
                    <a:pt x="2068" y="67"/>
                  </a:lnTo>
                  <a:lnTo>
                    <a:pt x="2041" y="57"/>
                  </a:lnTo>
                  <a:lnTo>
                    <a:pt x="2015" y="48"/>
                  </a:lnTo>
                  <a:lnTo>
                    <a:pt x="1990" y="38"/>
                  </a:lnTo>
                  <a:lnTo>
                    <a:pt x="1967" y="27"/>
                  </a:lnTo>
                  <a:lnTo>
                    <a:pt x="1944" y="15"/>
                  </a:lnTo>
                  <a:lnTo>
                    <a:pt x="1944" y="15"/>
                  </a:lnTo>
                  <a:lnTo>
                    <a:pt x="1922" y="27"/>
                  </a:lnTo>
                  <a:lnTo>
                    <a:pt x="1898" y="38"/>
                  </a:lnTo>
                  <a:lnTo>
                    <a:pt x="1873" y="48"/>
                  </a:lnTo>
                  <a:lnTo>
                    <a:pt x="1848" y="57"/>
                  </a:lnTo>
                  <a:lnTo>
                    <a:pt x="1821" y="67"/>
                  </a:lnTo>
                  <a:lnTo>
                    <a:pt x="1792" y="76"/>
                  </a:lnTo>
                  <a:lnTo>
                    <a:pt x="1763" y="83"/>
                  </a:lnTo>
                  <a:lnTo>
                    <a:pt x="1733" y="90"/>
                  </a:lnTo>
                  <a:lnTo>
                    <a:pt x="1701" y="97"/>
                  </a:lnTo>
                  <a:lnTo>
                    <a:pt x="1669" y="102"/>
                  </a:lnTo>
                  <a:lnTo>
                    <a:pt x="1636" y="107"/>
                  </a:lnTo>
                  <a:lnTo>
                    <a:pt x="1602" y="112"/>
                  </a:lnTo>
                  <a:lnTo>
                    <a:pt x="1568" y="114"/>
                  </a:lnTo>
                  <a:lnTo>
                    <a:pt x="1533" y="117"/>
                  </a:lnTo>
                  <a:lnTo>
                    <a:pt x="1497" y="118"/>
                  </a:lnTo>
                  <a:lnTo>
                    <a:pt x="1461" y="118"/>
                  </a:lnTo>
                  <a:lnTo>
                    <a:pt x="1461" y="118"/>
                  </a:lnTo>
                  <a:lnTo>
                    <a:pt x="1424" y="118"/>
                  </a:lnTo>
                  <a:lnTo>
                    <a:pt x="1390" y="117"/>
                  </a:lnTo>
                  <a:lnTo>
                    <a:pt x="1355" y="114"/>
                  </a:lnTo>
                  <a:lnTo>
                    <a:pt x="1320" y="112"/>
                  </a:lnTo>
                  <a:lnTo>
                    <a:pt x="1286" y="107"/>
                  </a:lnTo>
                  <a:lnTo>
                    <a:pt x="1253" y="102"/>
                  </a:lnTo>
                  <a:lnTo>
                    <a:pt x="1221" y="97"/>
                  </a:lnTo>
                  <a:lnTo>
                    <a:pt x="1190" y="90"/>
                  </a:lnTo>
                  <a:lnTo>
                    <a:pt x="1160" y="83"/>
                  </a:lnTo>
                  <a:lnTo>
                    <a:pt x="1130" y="76"/>
                  </a:lnTo>
                  <a:lnTo>
                    <a:pt x="1102" y="67"/>
                  </a:lnTo>
                  <a:lnTo>
                    <a:pt x="1075" y="57"/>
                  </a:lnTo>
                  <a:lnTo>
                    <a:pt x="1049" y="48"/>
                  </a:lnTo>
                  <a:lnTo>
                    <a:pt x="1024" y="38"/>
                  </a:lnTo>
                  <a:lnTo>
                    <a:pt x="1001" y="27"/>
                  </a:lnTo>
                  <a:lnTo>
                    <a:pt x="978" y="15"/>
                  </a:lnTo>
                  <a:lnTo>
                    <a:pt x="978" y="15"/>
                  </a:lnTo>
                  <a:lnTo>
                    <a:pt x="956" y="27"/>
                  </a:lnTo>
                  <a:lnTo>
                    <a:pt x="932" y="38"/>
                  </a:lnTo>
                  <a:lnTo>
                    <a:pt x="907" y="48"/>
                  </a:lnTo>
                  <a:lnTo>
                    <a:pt x="881" y="57"/>
                  </a:lnTo>
                  <a:lnTo>
                    <a:pt x="854" y="67"/>
                  </a:lnTo>
                  <a:lnTo>
                    <a:pt x="825" y="76"/>
                  </a:lnTo>
                  <a:lnTo>
                    <a:pt x="796" y="83"/>
                  </a:lnTo>
                  <a:lnTo>
                    <a:pt x="767" y="90"/>
                  </a:lnTo>
                  <a:lnTo>
                    <a:pt x="735" y="97"/>
                  </a:lnTo>
                  <a:lnTo>
                    <a:pt x="702" y="102"/>
                  </a:lnTo>
                  <a:lnTo>
                    <a:pt x="670" y="107"/>
                  </a:lnTo>
                  <a:lnTo>
                    <a:pt x="636" y="112"/>
                  </a:lnTo>
                  <a:lnTo>
                    <a:pt x="602" y="114"/>
                  </a:lnTo>
                  <a:lnTo>
                    <a:pt x="566" y="117"/>
                  </a:lnTo>
                  <a:lnTo>
                    <a:pt x="531" y="118"/>
                  </a:lnTo>
                  <a:lnTo>
                    <a:pt x="494" y="118"/>
                  </a:lnTo>
                  <a:lnTo>
                    <a:pt x="494" y="118"/>
                  </a:lnTo>
                  <a:lnTo>
                    <a:pt x="458" y="118"/>
                  </a:lnTo>
                  <a:lnTo>
                    <a:pt x="424" y="117"/>
                  </a:lnTo>
                  <a:lnTo>
                    <a:pt x="388" y="114"/>
                  </a:lnTo>
                  <a:lnTo>
                    <a:pt x="354" y="112"/>
                  </a:lnTo>
                  <a:lnTo>
                    <a:pt x="320" y="107"/>
                  </a:lnTo>
                  <a:lnTo>
                    <a:pt x="287" y="102"/>
                  </a:lnTo>
                  <a:lnTo>
                    <a:pt x="255" y="97"/>
                  </a:lnTo>
                  <a:lnTo>
                    <a:pt x="223" y="90"/>
                  </a:lnTo>
                  <a:lnTo>
                    <a:pt x="194" y="83"/>
                  </a:lnTo>
                  <a:lnTo>
                    <a:pt x="164" y="76"/>
                  </a:lnTo>
                  <a:lnTo>
                    <a:pt x="136" y="67"/>
                  </a:lnTo>
                  <a:lnTo>
                    <a:pt x="109" y="57"/>
                  </a:lnTo>
                  <a:lnTo>
                    <a:pt x="83" y="48"/>
                  </a:lnTo>
                  <a:lnTo>
                    <a:pt x="58" y="38"/>
                  </a:lnTo>
                  <a:lnTo>
                    <a:pt x="34" y="27"/>
                  </a:lnTo>
                  <a:lnTo>
                    <a:pt x="12" y="15"/>
                  </a:lnTo>
                  <a:lnTo>
                    <a:pt x="12" y="15"/>
                  </a:lnTo>
                  <a:lnTo>
                    <a:pt x="0" y="20"/>
                  </a:lnTo>
                  <a:lnTo>
                    <a:pt x="0" y="14658"/>
                  </a:lnTo>
                  <a:lnTo>
                    <a:pt x="26124" y="14658"/>
                  </a:lnTo>
                  <a:close/>
                </a:path>
              </a:pathLst>
            </a:custGeom>
            <a:solidFill>
              <a:srgbClr val="3486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47" name="Ellipse 46"/>
          <p:cNvSpPr/>
          <p:nvPr/>
        </p:nvSpPr>
        <p:spPr>
          <a:xfrm>
            <a:off x="8525985" y="1950888"/>
            <a:ext cx="62274" cy="568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48" name="Ellipse 47"/>
          <p:cNvSpPr/>
          <p:nvPr/>
        </p:nvSpPr>
        <p:spPr>
          <a:xfrm>
            <a:off x="6360939" y="7065354"/>
            <a:ext cx="62274" cy="568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62" name="Ellipse 61"/>
          <p:cNvSpPr/>
          <p:nvPr/>
        </p:nvSpPr>
        <p:spPr>
          <a:xfrm>
            <a:off x="7593383" y="3364759"/>
            <a:ext cx="62274" cy="568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cxnSp>
        <p:nvCxnSpPr>
          <p:cNvPr id="64" name="Connecteur droit 63"/>
          <p:cNvCxnSpPr/>
          <p:nvPr/>
        </p:nvCxnSpPr>
        <p:spPr>
          <a:xfrm flipH="1">
            <a:off x="8909003" y="1415049"/>
            <a:ext cx="6397" cy="1256029"/>
          </a:xfrm>
          <a:prstGeom prst="line">
            <a:avLst/>
          </a:prstGeom>
          <a:ln w="57150">
            <a:solidFill>
              <a:srgbClr val="656565"/>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a:off x="8891891" y="2762950"/>
            <a:ext cx="28811" cy="4101441"/>
          </a:xfrm>
          <a:prstGeom prst="line">
            <a:avLst/>
          </a:prstGeom>
          <a:ln w="571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ZoneTexte 69"/>
          <p:cNvSpPr txBox="1"/>
          <p:nvPr/>
        </p:nvSpPr>
        <p:spPr>
          <a:xfrm>
            <a:off x="8915400" y="1893139"/>
            <a:ext cx="4885474" cy="646331"/>
          </a:xfrm>
          <a:prstGeom prst="rect">
            <a:avLst/>
          </a:prstGeom>
          <a:noFill/>
        </p:spPr>
        <p:txBody>
          <a:bodyPr wrap="square" rtlCol="0">
            <a:spAutoFit/>
          </a:bodyPr>
          <a:lstStyle/>
          <a:p>
            <a:r>
              <a:rPr lang="en-US" b="1" cap="small" dirty="0">
                <a:solidFill>
                  <a:schemeClr val="tx2">
                    <a:lumMod val="75000"/>
                    <a:lumOff val="25000"/>
                  </a:schemeClr>
                </a:solidFill>
              </a:rPr>
              <a:t>Accredited Higher</a:t>
            </a:r>
            <a:br>
              <a:rPr lang="en-US" b="1" cap="small" dirty="0">
                <a:solidFill>
                  <a:schemeClr val="tx2">
                    <a:lumMod val="75000"/>
                    <a:lumOff val="25000"/>
                  </a:schemeClr>
                </a:solidFill>
              </a:rPr>
            </a:br>
            <a:r>
              <a:rPr lang="en-US" b="1" cap="small" dirty="0">
                <a:solidFill>
                  <a:schemeClr val="tx2">
                    <a:lumMod val="75000"/>
                    <a:lumOff val="25000"/>
                  </a:schemeClr>
                </a:solidFill>
              </a:rPr>
              <a:t>Education</a:t>
            </a:r>
          </a:p>
        </p:txBody>
      </p:sp>
      <p:sp>
        <p:nvSpPr>
          <p:cNvPr id="72" name="ZoneTexte 71"/>
          <p:cNvSpPr txBox="1"/>
          <p:nvPr/>
        </p:nvSpPr>
        <p:spPr>
          <a:xfrm>
            <a:off x="8935961" y="3283680"/>
            <a:ext cx="3860207" cy="646331"/>
          </a:xfrm>
          <a:prstGeom prst="rect">
            <a:avLst/>
          </a:prstGeom>
          <a:noFill/>
        </p:spPr>
        <p:txBody>
          <a:bodyPr wrap="square" rtlCol="0">
            <a:spAutoFit/>
          </a:bodyPr>
          <a:lstStyle/>
          <a:p>
            <a:r>
              <a:rPr lang="en-US" b="1" cap="small" dirty="0">
                <a:solidFill>
                  <a:schemeClr val="bg1"/>
                </a:solidFill>
                <a:effectLst>
                  <a:outerShdw blurRad="38100" dist="38100" dir="2700000" algn="tl">
                    <a:srgbClr val="000000">
                      <a:alpha val="43137"/>
                    </a:srgbClr>
                  </a:outerShdw>
                </a:effectLst>
              </a:rPr>
              <a:t>Nontraditional, but</a:t>
            </a:r>
          </a:p>
          <a:p>
            <a:r>
              <a:rPr lang="en-US" b="1" cap="small" dirty="0">
                <a:solidFill>
                  <a:schemeClr val="bg1"/>
                </a:solidFill>
                <a:effectLst>
                  <a:outerShdw blurRad="38100" dist="38100" dir="2700000" algn="tl">
                    <a:srgbClr val="000000">
                      <a:alpha val="43137"/>
                    </a:srgbClr>
                  </a:outerShdw>
                </a:effectLst>
              </a:rPr>
              <a:t>Accreditable Education</a:t>
            </a:r>
          </a:p>
        </p:txBody>
      </p:sp>
      <p:sp>
        <p:nvSpPr>
          <p:cNvPr id="61" name="TextBox 60"/>
          <p:cNvSpPr txBox="1"/>
          <p:nvPr/>
        </p:nvSpPr>
        <p:spPr>
          <a:xfrm>
            <a:off x="3439408" y="5238730"/>
            <a:ext cx="2800767" cy="677108"/>
          </a:xfrm>
          <a:prstGeom prst="rect">
            <a:avLst/>
          </a:prstGeom>
          <a:noFill/>
        </p:spPr>
        <p:txBody>
          <a:bodyPr wrap="none" rtlCol="0">
            <a:spAutoFit/>
          </a:bodyPr>
          <a:lstStyle/>
          <a:p>
            <a:r>
              <a:rPr lang="en-US" sz="1100" b="1" dirty="0">
                <a:solidFill>
                  <a:schemeClr val="bg1"/>
                </a:solidFill>
              </a:rPr>
              <a:t>MOOCs &amp; Open Ed</a:t>
            </a:r>
          </a:p>
          <a:p>
            <a:r>
              <a:rPr lang="en-US" sz="900" dirty="0" err="1">
                <a:solidFill>
                  <a:schemeClr val="bg1"/>
                </a:solidFill>
              </a:rPr>
              <a:t>Udemy</a:t>
            </a:r>
            <a:r>
              <a:rPr lang="en-US" sz="900" dirty="0">
                <a:solidFill>
                  <a:schemeClr val="bg1"/>
                </a:solidFill>
              </a:rPr>
              <a:t>, Coursera, EdX, </a:t>
            </a:r>
            <a:r>
              <a:rPr lang="en-US" sz="900" dirty="0" err="1">
                <a:solidFill>
                  <a:schemeClr val="bg1"/>
                </a:solidFill>
              </a:rPr>
              <a:t>Futurelearn</a:t>
            </a:r>
            <a:r>
              <a:rPr lang="en-US" sz="900" dirty="0">
                <a:solidFill>
                  <a:schemeClr val="bg1"/>
                </a:solidFill>
              </a:rPr>
              <a:t>, Open2study,</a:t>
            </a:r>
          </a:p>
          <a:p>
            <a:r>
              <a:rPr lang="en-US" sz="900" dirty="0">
                <a:solidFill>
                  <a:schemeClr val="bg1"/>
                </a:solidFill>
              </a:rPr>
              <a:t>Open University, </a:t>
            </a:r>
            <a:r>
              <a:rPr lang="en-US" sz="900" dirty="0" err="1">
                <a:solidFill>
                  <a:schemeClr val="bg1"/>
                </a:solidFill>
              </a:rPr>
              <a:t>Udemy</a:t>
            </a:r>
            <a:r>
              <a:rPr lang="en-US" sz="900" dirty="0">
                <a:solidFill>
                  <a:schemeClr val="bg1"/>
                </a:solidFill>
              </a:rPr>
              <a:t>, Khan Academy, </a:t>
            </a:r>
            <a:r>
              <a:rPr lang="en-US" sz="900" dirty="0" err="1">
                <a:solidFill>
                  <a:schemeClr val="bg1"/>
                </a:solidFill>
              </a:rPr>
              <a:t>Duolingo</a:t>
            </a:r>
            <a:endParaRPr lang="en-US" sz="900" dirty="0">
              <a:solidFill>
                <a:schemeClr val="bg1"/>
              </a:solidFill>
            </a:endParaRPr>
          </a:p>
          <a:p>
            <a:r>
              <a:rPr lang="en-US" sz="900" dirty="0">
                <a:solidFill>
                  <a:schemeClr val="bg1"/>
                </a:solidFill>
              </a:rPr>
              <a:t>Alison, YouTube, </a:t>
            </a:r>
            <a:r>
              <a:rPr lang="en-US" sz="900" dirty="0" err="1">
                <a:solidFill>
                  <a:schemeClr val="bg1"/>
                </a:solidFill>
              </a:rPr>
              <a:t>iTunesU</a:t>
            </a:r>
            <a:r>
              <a:rPr lang="en-US" sz="900" dirty="0">
                <a:solidFill>
                  <a:schemeClr val="bg1"/>
                </a:solidFill>
              </a:rPr>
              <a:t>, Open Learn, OLI</a:t>
            </a:r>
          </a:p>
        </p:txBody>
      </p:sp>
      <p:sp>
        <p:nvSpPr>
          <p:cNvPr id="63" name="TextBox 62"/>
          <p:cNvSpPr txBox="1"/>
          <p:nvPr/>
        </p:nvSpPr>
        <p:spPr>
          <a:xfrm>
            <a:off x="936790" y="1392613"/>
            <a:ext cx="2031325" cy="400110"/>
          </a:xfrm>
          <a:prstGeom prst="rect">
            <a:avLst/>
          </a:prstGeom>
          <a:noFill/>
        </p:spPr>
        <p:txBody>
          <a:bodyPr wrap="none" rtlCol="0">
            <a:spAutoFit/>
          </a:bodyPr>
          <a:lstStyle/>
          <a:p>
            <a:r>
              <a:rPr lang="en-US" sz="1100" b="1" dirty="0"/>
              <a:t>Christian Mega Universities</a:t>
            </a:r>
          </a:p>
          <a:p>
            <a:r>
              <a:rPr lang="en-US" sz="900" dirty="0"/>
              <a:t>Liberty, Grand Canyon </a:t>
            </a:r>
          </a:p>
        </p:txBody>
      </p:sp>
      <p:sp>
        <p:nvSpPr>
          <p:cNvPr id="98" name="Rectangle 97"/>
          <p:cNvSpPr/>
          <p:nvPr/>
        </p:nvSpPr>
        <p:spPr>
          <a:xfrm>
            <a:off x="367302" y="5195380"/>
            <a:ext cx="8120428" cy="148204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9" name="TextBox 68"/>
          <p:cNvSpPr txBox="1"/>
          <p:nvPr/>
        </p:nvSpPr>
        <p:spPr>
          <a:xfrm>
            <a:off x="3200400" y="1962090"/>
            <a:ext cx="2018501" cy="400110"/>
          </a:xfrm>
          <a:prstGeom prst="rect">
            <a:avLst/>
          </a:prstGeom>
          <a:noFill/>
        </p:spPr>
        <p:txBody>
          <a:bodyPr wrap="none" rtlCol="0">
            <a:spAutoFit/>
          </a:bodyPr>
          <a:lstStyle/>
          <a:p>
            <a:r>
              <a:rPr lang="en-US" sz="1100" b="1" dirty="0"/>
              <a:t>Christian Universities</a:t>
            </a:r>
            <a:br>
              <a:rPr lang="en-US" sz="1100" b="1" dirty="0"/>
            </a:br>
            <a:r>
              <a:rPr lang="en-US" sz="900" dirty="0"/>
              <a:t>CCCU, IAPCHE, Overseas Council</a:t>
            </a:r>
            <a:endParaRPr lang="en-US" sz="900" b="1" dirty="0"/>
          </a:p>
        </p:txBody>
      </p:sp>
      <p:sp>
        <p:nvSpPr>
          <p:cNvPr id="71" name="TextBox 70"/>
          <p:cNvSpPr txBox="1"/>
          <p:nvPr/>
        </p:nvSpPr>
        <p:spPr>
          <a:xfrm>
            <a:off x="963890" y="5926391"/>
            <a:ext cx="2390398" cy="677108"/>
          </a:xfrm>
          <a:prstGeom prst="rect">
            <a:avLst/>
          </a:prstGeom>
          <a:noFill/>
        </p:spPr>
        <p:txBody>
          <a:bodyPr wrap="none" rtlCol="0">
            <a:spAutoFit/>
          </a:bodyPr>
          <a:lstStyle/>
          <a:p>
            <a:r>
              <a:rPr lang="en-US" sz="1100" b="1" dirty="0">
                <a:solidFill>
                  <a:schemeClr val="bg1"/>
                </a:solidFill>
              </a:rPr>
              <a:t>Paid Courseware</a:t>
            </a:r>
          </a:p>
          <a:p>
            <a:r>
              <a:rPr lang="en-US" sz="900" dirty="0">
                <a:solidFill>
                  <a:schemeClr val="bg1"/>
                </a:solidFill>
              </a:rPr>
              <a:t>Pearson, Mcgraw-Hill, Lynda.com, </a:t>
            </a:r>
            <a:br>
              <a:rPr lang="en-US" sz="900" dirty="0">
                <a:solidFill>
                  <a:schemeClr val="bg1"/>
                </a:solidFill>
              </a:rPr>
            </a:br>
            <a:r>
              <a:rPr lang="en-US" sz="900" dirty="0">
                <a:solidFill>
                  <a:schemeClr val="bg1"/>
                </a:solidFill>
              </a:rPr>
              <a:t>Skillshare, Pluralsight, Dream Degree</a:t>
            </a:r>
          </a:p>
          <a:p>
            <a:r>
              <a:rPr lang="en-US" sz="900" dirty="0">
                <a:solidFill>
                  <a:schemeClr val="bg1"/>
                </a:solidFill>
              </a:rPr>
              <a:t>Acrobatiq, Cengage, CogBooks, Flat World</a:t>
            </a:r>
          </a:p>
        </p:txBody>
      </p:sp>
      <p:sp>
        <p:nvSpPr>
          <p:cNvPr id="74" name="TextBox 73"/>
          <p:cNvSpPr txBox="1"/>
          <p:nvPr/>
        </p:nvSpPr>
        <p:spPr>
          <a:xfrm>
            <a:off x="3276600" y="1429206"/>
            <a:ext cx="1633781" cy="400110"/>
          </a:xfrm>
          <a:prstGeom prst="rect">
            <a:avLst/>
          </a:prstGeom>
          <a:noFill/>
        </p:spPr>
        <p:txBody>
          <a:bodyPr wrap="none" rtlCol="0">
            <a:spAutoFit/>
          </a:bodyPr>
          <a:lstStyle/>
          <a:p>
            <a:r>
              <a:rPr lang="en-US" sz="1100" b="1" dirty="0"/>
              <a:t>Bible Colleges</a:t>
            </a:r>
          </a:p>
          <a:p>
            <a:r>
              <a:rPr lang="en-US" sz="900" dirty="0"/>
              <a:t>ABHE Schools, ICETE, ATS</a:t>
            </a:r>
          </a:p>
        </p:txBody>
      </p:sp>
      <p:sp>
        <p:nvSpPr>
          <p:cNvPr id="75" name="TextBox 74"/>
          <p:cNvSpPr txBox="1"/>
          <p:nvPr/>
        </p:nvSpPr>
        <p:spPr>
          <a:xfrm>
            <a:off x="909290" y="1921244"/>
            <a:ext cx="2191626" cy="400110"/>
          </a:xfrm>
          <a:prstGeom prst="rect">
            <a:avLst/>
          </a:prstGeom>
          <a:noFill/>
        </p:spPr>
        <p:txBody>
          <a:bodyPr wrap="none" rtlCol="0">
            <a:spAutoFit/>
          </a:bodyPr>
          <a:lstStyle/>
          <a:p>
            <a:r>
              <a:rPr lang="en-US" sz="1100" b="1" dirty="0"/>
              <a:t>Online Christian Universities</a:t>
            </a:r>
          </a:p>
          <a:p>
            <a:r>
              <a:rPr lang="en-US" sz="900" dirty="0"/>
              <a:t>CCCU, TRACS, DEAC, IAPCHE, ICHE</a:t>
            </a:r>
          </a:p>
        </p:txBody>
      </p:sp>
      <p:sp>
        <p:nvSpPr>
          <p:cNvPr id="76" name="TextBox 75"/>
          <p:cNvSpPr txBox="1"/>
          <p:nvPr/>
        </p:nvSpPr>
        <p:spPr>
          <a:xfrm>
            <a:off x="963890" y="5212513"/>
            <a:ext cx="2047355" cy="677108"/>
          </a:xfrm>
          <a:prstGeom prst="rect">
            <a:avLst/>
          </a:prstGeom>
          <a:noFill/>
        </p:spPr>
        <p:txBody>
          <a:bodyPr wrap="none" rtlCol="0">
            <a:spAutoFit/>
          </a:bodyPr>
          <a:lstStyle/>
          <a:p>
            <a:r>
              <a:rPr lang="en-US" sz="1100" b="1" dirty="0">
                <a:solidFill>
                  <a:schemeClr val="bg1"/>
                </a:solidFill>
              </a:rPr>
              <a:t>Alternative Credit Providers</a:t>
            </a:r>
          </a:p>
          <a:p>
            <a:r>
              <a:rPr lang="en-US" sz="900" dirty="0">
                <a:solidFill>
                  <a:schemeClr val="bg1"/>
                </a:solidFill>
              </a:rPr>
              <a:t>Straighterline, Saylor, Ed4Online</a:t>
            </a:r>
          </a:p>
          <a:p>
            <a:r>
              <a:rPr lang="en-US" sz="900" dirty="0">
                <a:solidFill>
                  <a:schemeClr val="bg1"/>
                </a:solidFill>
              </a:rPr>
              <a:t>EdX, JumpCourse, Pearson, Sofia</a:t>
            </a:r>
          </a:p>
          <a:p>
            <a:r>
              <a:rPr lang="en-US" sz="900" dirty="0">
                <a:solidFill>
                  <a:schemeClr val="bg1"/>
                </a:solidFill>
              </a:rPr>
              <a:t>UC Irvine Extension, Modern States</a:t>
            </a:r>
          </a:p>
        </p:txBody>
      </p:sp>
      <p:sp>
        <p:nvSpPr>
          <p:cNvPr id="77" name="TextBox 76"/>
          <p:cNvSpPr txBox="1"/>
          <p:nvPr/>
        </p:nvSpPr>
        <p:spPr>
          <a:xfrm>
            <a:off x="3124200" y="2762950"/>
            <a:ext cx="5675800" cy="677108"/>
          </a:xfrm>
          <a:prstGeom prst="rect">
            <a:avLst/>
          </a:prstGeom>
          <a:noFill/>
        </p:spPr>
        <p:txBody>
          <a:bodyPr wrap="square" rtlCol="0">
            <a:spAutoFit/>
          </a:bodyPr>
          <a:lstStyle/>
          <a:p>
            <a:r>
              <a:rPr lang="en-US" sz="1100" b="1" dirty="0">
                <a:solidFill>
                  <a:schemeClr val="bg1"/>
                </a:solidFill>
              </a:rPr>
              <a:t>Christian Free &amp; Open Courses</a:t>
            </a:r>
          </a:p>
          <a:p>
            <a:r>
              <a:rPr lang="en-US" sz="900" u="sng" dirty="0">
                <a:solidFill>
                  <a:schemeClr val="bg1"/>
                </a:solidFill>
                <a:hlinkClick r:id="rId3">
                  <a:extLst>
                    <a:ext uri="{A12FA001-AC4F-418D-AE19-62706E023703}">
                      <ahyp:hlinkClr xmlns:ahyp="http://schemas.microsoft.com/office/drawing/2018/hyperlinkcolor" val="tx"/>
                    </a:ext>
                  </a:extLst>
                </a:hlinkClick>
              </a:rPr>
              <a:t>ThirdMill.org</a:t>
            </a:r>
            <a:r>
              <a:rPr lang="en-US" sz="900" dirty="0">
                <a:solidFill>
                  <a:schemeClr val="bg1"/>
                </a:solidFill>
              </a:rPr>
              <a:t>, </a:t>
            </a:r>
            <a:r>
              <a:rPr lang="en-US" sz="900" u="sng" dirty="0">
                <a:solidFill>
                  <a:schemeClr val="bg1"/>
                </a:solidFill>
                <a:hlinkClick r:id="rId4">
                  <a:extLst>
                    <a:ext uri="{A12FA001-AC4F-418D-AE19-62706E023703}">
                      <ahyp:hlinkClr xmlns:ahyp="http://schemas.microsoft.com/office/drawing/2018/hyperlinkcolor" val="tx"/>
                    </a:ext>
                  </a:extLst>
                </a:hlinkClick>
              </a:rPr>
              <a:t>ChristianUniversity.org</a:t>
            </a:r>
            <a:r>
              <a:rPr lang="en-US" sz="900" dirty="0">
                <a:solidFill>
                  <a:schemeClr val="bg1"/>
                </a:solidFill>
              </a:rPr>
              <a:t>, </a:t>
            </a:r>
            <a:r>
              <a:rPr lang="en-US" sz="900" u="sng" dirty="0">
                <a:solidFill>
                  <a:schemeClr val="bg1"/>
                </a:solidFill>
                <a:hlinkClick r:id="rId5">
                  <a:extLst>
                    <a:ext uri="{A12FA001-AC4F-418D-AE19-62706E023703}">
                      <ahyp:hlinkClr xmlns:ahyp="http://schemas.microsoft.com/office/drawing/2018/hyperlinkcolor" val="tx"/>
                    </a:ext>
                  </a:extLst>
                </a:hlinkClick>
              </a:rPr>
              <a:t>Harvestime.org</a:t>
            </a:r>
            <a:r>
              <a:rPr lang="en-US" sz="900" u="sng" dirty="0">
                <a:solidFill>
                  <a:schemeClr val="bg1"/>
                </a:solidFill>
              </a:rPr>
              <a:t>, </a:t>
            </a:r>
            <a:r>
              <a:rPr lang="en-US" sz="900" u="sng" dirty="0">
                <a:solidFill>
                  <a:schemeClr val="bg1"/>
                </a:solidFill>
                <a:hlinkClick r:id="rId6">
                  <a:extLst>
                    <a:ext uri="{A12FA001-AC4F-418D-AE19-62706E023703}">
                      <ahyp:hlinkClr xmlns:ahyp="http://schemas.microsoft.com/office/drawing/2018/hyperlinkcolor" val="tx"/>
                    </a:ext>
                  </a:extLst>
                </a:hlinkClick>
              </a:rPr>
              <a:t>Global University Global Reach</a:t>
            </a:r>
            <a:r>
              <a:rPr lang="en-US" sz="900" u="sng" dirty="0">
                <a:solidFill>
                  <a:schemeClr val="bg1"/>
                </a:solidFill>
              </a:rPr>
              <a:t>, </a:t>
            </a:r>
            <a:r>
              <a:rPr lang="en-US" sz="900" dirty="0">
                <a:solidFill>
                  <a:schemeClr val="bg1"/>
                </a:solidFill>
                <a:hlinkClick r:id="rId7">
                  <a:extLst>
                    <a:ext uri="{A12FA001-AC4F-418D-AE19-62706E023703}">
                      <ahyp:hlinkClr xmlns:ahyp="http://schemas.microsoft.com/office/drawing/2018/hyperlinkcolor" val="tx"/>
                    </a:ext>
                  </a:extLst>
                </a:hlinkClick>
              </a:rPr>
              <a:t>Aqueductproject.org</a:t>
            </a:r>
            <a:endParaRPr lang="en-US" sz="900" u="sng" dirty="0">
              <a:solidFill>
                <a:schemeClr val="bg1"/>
              </a:solidFill>
            </a:endParaRPr>
          </a:p>
          <a:p>
            <a:r>
              <a:rPr lang="en-US" sz="900" u="sng" dirty="0">
                <a:solidFill>
                  <a:schemeClr val="bg1"/>
                </a:solidFill>
                <a:hlinkClick r:id="rId8">
                  <a:extLst>
                    <a:ext uri="{A12FA001-AC4F-418D-AE19-62706E023703}">
                      <ahyp:hlinkClr xmlns:ahyp="http://schemas.microsoft.com/office/drawing/2018/hyperlinkcolor" val="tx"/>
                    </a:ext>
                  </a:extLst>
                </a:hlinkClick>
              </a:rPr>
              <a:t>Open Biola</a:t>
            </a:r>
            <a:r>
              <a:rPr lang="en-US" sz="900" u="sng" dirty="0">
                <a:solidFill>
                  <a:schemeClr val="bg1"/>
                </a:solidFill>
              </a:rPr>
              <a:t>,</a:t>
            </a:r>
            <a:r>
              <a:rPr lang="en-US" sz="900" dirty="0">
                <a:solidFill>
                  <a:schemeClr val="bg1"/>
                </a:solidFill>
              </a:rPr>
              <a:t> </a:t>
            </a:r>
            <a:r>
              <a:rPr lang="en-US" sz="900" u="sng" dirty="0">
                <a:solidFill>
                  <a:schemeClr val="bg1"/>
                </a:solidFill>
                <a:hlinkClick r:id="rId9">
                  <a:extLst>
                    <a:ext uri="{A12FA001-AC4F-418D-AE19-62706E023703}">
                      <ahyp:hlinkClr xmlns:ahyp="http://schemas.microsoft.com/office/drawing/2018/hyperlinkcolor" val="tx"/>
                    </a:ext>
                  </a:extLst>
                </a:hlinkClick>
              </a:rPr>
              <a:t>Covenant Seminary</a:t>
            </a:r>
            <a:r>
              <a:rPr lang="en-US" sz="900" u="sng" dirty="0">
                <a:solidFill>
                  <a:schemeClr val="bg1"/>
                </a:solidFill>
              </a:rPr>
              <a:t>,</a:t>
            </a:r>
            <a:r>
              <a:rPr lang="en-US" sz="900" u="sng" dirty="0">
                <a:solidFill>
                  <a:schemeClr val="bg1"/>
                </a:solidFill>
                <a:hlinkClick r:id="rId10">
                  <a:extLst>
                    <a:ext uri="{A12FA001-AC4F-418D-AE19-62706E023703}">
                      <ahyp:hlinkClr xmlns:ahyp="http://schemas.microsoft.com/office/drawing/2018/hyperlinkcolor" val="tx"/>
                    </a:ext>
                  </a:extLst>
                </a:hlinkClick>
              </a:rPr>
              <a:t> Regent Luxvera</a:t>
            </a:r>
            <a:r>
              <a:rPr lang="en-US" sz="900" u="sng" dirty="0">
                <a:solidFill>
                  <a:schemeClr val="bg1"/>
                </a:solidFill>
              </a:rPr>
              <a:t>,</a:t>
            </a:r>
            <a:r>
              <a:rPr lang="en-US" sz="900" dirty="0">
                <a:solidFill>
                  <a:schemeClr val="bg1"/>
                </a:solidFill>
              </a:rPr>
              <a:t> </a:t>
            </a:r>
            <a:r>
              <a:rPr lang="en-US" sz="900" u="sng" dirty="0">
                <a:solidFill>
                  <a:schemeClr val="bg1"/>
                </a:solidFill>
                <a:hlinkClick r:id="rId11">
                  <a:extLst>
                    <a:ext uri="{A12FA001-AC4F-418D-AE19-62706E023703}">
                      <ahyp:hlinkClr xmlns:ahyp="http://schemas.microsoft.com/office/drawing/2018/hyperlinkcolor" val="tx"/>
                    </a:ext>
                  </a:extLst>
                </a:hlinkClick>
              </a:rPr>
              <a:t>Christian Leaders Institute</a:t>
            </a:r>
            <a:r>
              <a:rPr lang="en-US" sz="900" u="sng" dirty="0">
                <a:solidFill>
                  <a:schemeClr val="bg1"/>
                </a:solidFill>
              </a:rPr>
              <a:t>,</a:t>
            </a:r>
            <a:r>
              <a:rPr lang="en-US" sz="900" dirty="0">
                <a:solidFill>
                  <a:schemeClr val="bg1"/>
                </a:solidFill>
              </a:rPr>
              <a:t>  </a:t>
            </a:r>
            <a:r>
              <a:rPr lang="en-US" sz="900" dirty="0" err="1">
                <a:solidFill>
                  <a:schemeClr val="bg1"/>
                </a:solidFill>
                <a:hlinkClick r:id="rId12">
                  <a:extLst>
                    <a:ext uri="{A12FA001-AC4F-418D-AE19-62706E023703}">
                      <ahyp:hlinkClr xmlns:ahyp="http://schemas.microsoft.com/office/drawing/2018/hyperlinkcolor" val="tx"/>
                    </a:ext>
                  </a:extLst>
                </a:hlinkClick>
              </a:rPr>
              <a:t>TransformingtheChurch</a:t>
            </a:r>
            <a:endParaRPr lang="en-US" sz="900" dirty="0">
              <a:solidFill>
                <a:schemeClr val="bg1"/>
              </a:solidFill>
            </a:endParaRPr>
          </a:p>
          <a:p>
            <a:r>
              <a:rPr lang="en-US" sz="900" u="sng" dirty="0">
                <a:solidFill>
                  <a:schemeClr val="bg1"/>
                </a:solidFill>
                <a:hlinkClick r:id="rId13">
                  <a:extLst>
                    <a:ext uri="{A12FA001-AC4F-418D-AE19-62706E023703}">
                      <ahyp:hlinkClr xmlns:ahyp="http://schemas.microsoft.com/office/drawing/2018/hyperlinkcolor" val="tx"/>
                    </a:ext>
                  </a:extLst>
                </a:hlinkClick>
              </a:rPr>
              <a:t>OpenSeminary.com</a:t>
            </a:r>
            <a:r>
              <a:rPr lang="en-US" sz="900" u="sng" dirty="0">
                <a:solidFill>
                  <a:schemeClr val="bg1"/>
                </a:solidFill>
              </a:rPr>
              <a:t>,</a:t>
            </a:r>
            <a:r>
              <a:rPr lang="en-US" sz="900" dirty="0">
                <a:solidFill>
                  <a:schemeClr val="bg1"/>
                </a:solidFill>
              </a:rPr>
              <a:t> </a:t>
            </a:r>
            <a:r>
              <a:rPr lang="en-US" sz="900" u="sng" dirty="0">
                <a:solidFill>
                  <a:schemeClr val="bg1"/>
                </a:solidFill>
                <a:hlinkClick r:id="rId14">
                  <a:extLst>
                    <a:ext uri="{A12FA001-AC4F-418D-AE19-62706E023703}">
                      <ahyp:hlinkClr xmlns:ahyp="http://schemas.microsoft.com/office/drawing/2018/hyperlinkcolor" val="tx"/>
                    </a:ext>
                  </a:extLst>
                </a:hlinkClick>
              </a:rPr>
              <a:t>BiblicalTraining.org</a:t>
            </a:r>
            <a:r>
              <a:rPr lang="en-US" sz="900" u="sng" dirty="0">
                <a:solidFill>
                  <a:schemeClr val="bg1"/>
                </a:solidFill>
              </a:rPr>
              <a:t>,</a:t>
            </a:r>
            <a:r>
              <a:rPr lang="en-US" sz="900" dirty="0">
                <a:solidFill>
                  <a:schemeClr val="bg1"/>
                </a:solidFill>
              </a:rPr>
              <a:t> </a:t>
            </a:r>
            <a:r>
              <a:rPr lang="en-US" sz="900" u="sng" dirty="0">
                <a:solidFill>
                  <a:schemeClr val="bg1"/>
                </a:solidFill>
                <a:hlinkClick r:id="rId15">
                  <a:extLst>
                    <a:ext uri="{A12FA001-AC4F-418D-AE19-62706E023703}">
                      <ahyp:hlinkClr xmlns:ahyp="http://schemas.microsoft.com/office/drawing/2018/hyperlinkcolor" val="tx"/>
                    </a:ext>
                  </a:extLst>
                </a:hlinkClick>
              </a:rPr>
              <a:t>Coram Deo</a:t>
            </a:r>
            <a:r>
              <a:rPr lang="en-US" sz="900" u="sng" dirty="0">
                <a:solidFill>
                  <a:schemeClr val="bg1"/>
                </a:solidFill>
              </a:rPr>
              <a:t>,</a:t>
            </a:r>
            <a:r>
              <a:rPr lang="en-US" sz="900" dirty="0">
                <a:solidFill>
                  <a:schemeClr val="bg1"/>
                </a:solidFill>
              </a:rPr>
              <a:t> </a:t>
            </a:r>
            <a:r>
              <a:rPr lang="en-US" sz="900" u="sng" dirty="0">
                <a:solidFill>
                  <a:schemeClr val="bg1"/>
                </a:solidFill>
                <a:hlinkClick r:id="rId16">
                  <a:extLst>
                    <a:ext uri="{A12FA001-AC4F-418D-AE19-62706E023703}">
                      <ahyp:hlinkClr xmlns:ahyp="http://schemas.microsoft.com/office/drawing/2018/hyperlinkcolor" val="tx"/>
                    </a:ext>
                  </a:extLst>
                </a:hlinkClick>
              </a:rPr>
              <a:t>Multiply Movement</a:t>
            </a:r>
            <a:r>
              <a:rPr lang="en-US" sz="900" u="sng" dirty="0">
                <a:solidFill>
                  <a:schemeClr val="bg1"/>
                </a:solidFill>
              </a:rPr>
              <a:t>, </a:t>
            </a:r>
            <a:r>
              <a:rPr lang="en-US" sz="900" u="sng" dirty="0">
                <a:solidFill>
                  <a:schemeClr val="bg1"/>
                </a:solidFill>
                <a:hlinkClick r:id="rId17">
                  <a:extLst>
                    <a:ext uri="{A12FA001-AC4F-418D-AE19-62706E023703}">
                      <ahyp:hlinkClr xmlns:ahyp="http://schemas.microsoft.com/office/drawing/2018/hyperlinkcolor" val="tx"/>
                    </a:ext>
                  </a:extLst>
                </a:hlinkClick>
              </a:rPr>
              <a:t>Truthfortheworld.org</a:t>
            </a:r>
            <a:endParaRPr lang="en-US" sz="900" dirty="0">
              <a:solidFill>
                <a:schemeClr val="bg1"/>
              </a:solidFill>
            </a:endParaRPr>
          </a:p>
        </p:txBody>
      </p:sp>
      <p:sp>
        <p:nvSpPr>
          <p:cNvPr id="83" name="TextBox 82"/>
          <p:cNvSpPr txBox="1"/>
          <p:nvPr/>
        </p:nvSpPr>
        <p:spPr>
          <a:xfrm>
            <a:off x="-76200" y="2776463"/>
            <a:ext cx="2621230" cy="538609"/>
          </a:xfrm>
          <a:prstGeom prst="rect">
            <a:avLst/>
          </a:prstGeom>
          <a:noFill/>
        </p:spPr>
        <p:txBody>
          <a:bodyPr wrap="none" rtlCol="0">
            <a:spAutoFit/>
          </a:bodyPr>
          <a:lstStyle/>
          <a:p>
            <a:r>
              <a:rPr lang="en-US" sz="1100" b="1" dirty="0">
                <a:solidFill>
                  <a:schemeClr val="bg1"/>
                </a:solidFill>
              </a:rPr>
              <a:t>Commercial Christian Courseware</a:t>
            </a:r>
          </a:p>
          <a:p>
            <a:r>
              <a:rPr lang="en-US" sz="900" u="sng" dirty="0">
                <a:solidFill>
                  <a:schemeClr val="bg1"/>
                </a:solidFill>
                <a:hlinkClick r:id="rId18">
                  <a:extLst>
                    <a:ext uri="{A12FA001-AC4F-418D-AE19-62706E023703}">
                      <ahyp:hlinkClr xmlns:ahyp="http://schemas.microsoft.com/office/drawing/2018/hyperlinkcolor" val="tx"/>
                    </a:ext>
                  </a:extLst>
                </a:hlinkClick>
              </a:rPr>
              <a:t>Right Now Media</a:t>
            </a:r>
            <a:r>
              <a:rPr lang="en-US" sz="900" u="sng" dirty="0">
                <a:solidFill>
                  <a:schemeClr val="bg1"/>
                </a:solidFill>
              </a:rPr>
              <a:t>, </a:t>
            </a:r>
            <a:r>
              <a:rPr lang="en-US" sz="900" u="sng" dirty="0">
                <a:solidFill>
                  <a:schemeClr val="bg1"/>
                </a:solidFill>
                <a:hlinkClick r:id="rId19">
                  <a:extLst>
                    <a:ext uri="{A12FA001-AC4F-418D-AE19-62706E023703}">
                      <ahyp:hlinkClr xmlns:ahyp="http://schemas.microsoft.com/office/drawing/2018/hyperlinkcolor" val="tx"/>
                    </a:ext>
                  </a:extLst>
                </a:hlinkClick>
              </a:rPr>
              <a:t>Lumerit</a:t>
            </a:r>
            <a:r>
              <a:rPr lang="en-US" sz="900" u="sng" dirty="0">
                <a:solidFill>
                  <a:schemeClr val="bg1"/>
                </a:solidFill>
              </a:rPr>
              <a:t>, </a:t>
            </a:r>
            <a:r>
              <a:rPr lang="en-US" sz="900" u="sng" dirty="0">
                <a:solidFill>
                  <a:schemeClr val="bg1"/>
                </a:solidFill>
                <a:hlinkClick r:id="rId20">
                  <a:extLst>
                    <a:ext uri="{A12FA001-AC4F-418D-AE19-62706E023703}">
                      <ahyp:hlinkClr xmlns:ahyp="http://schemas.microsoft.com/office/drawing/2018/hyperlinkcolor" val="tx"/>
                    </a:ext>
                  </a:extLst>
                </a:hlinkClick>
              </a:rPr>
              <a:t>Logos Mobile Ed</a:t>
            </a:r>
            <a:r>
              <a:rPr lang="en-US" sz="900" u="sng" dirty="0">
                <a:solidFill>
                  <a:schemeClr val="bg1"/>
                </a:solidFill>
              </a:rPr>
              <a:t>, </a:t>
            </a:r>
          </a:p>
          <a:p>
            <a:r>
              <a:rPr lang="en-US" sz="900" u="sng" dirty="0">
                <a:solidFill>
                  <a:schemeClr val="bg1"/>
                </a:solidFill>
                <a:hlinkClick r:id="rId21">
                  <a:extLst>
                    <a:ext uri="{A12FA001-AC4F-418D-AE19-62706E023703}">
                      <ahyp:hlinkClr xmlns:ahyp="http://schemas.microsoft.com/office/drawing/2018/hyperlinkcolor" val="tx"/>
                    </a:ext>
                  </a:extLst>
                </a:hlinkClick>
              </a:rPr>
              <a:t>Zondervan</a:t>
            </a:r>
            <a:r>
              <a:rPr lang="en-US" sz="900" u="sng" dirty="0">
                <a:solidFill>
                  <a:schemeClr val="bg1"/>
                </a:solidFill>
              </a:rPr>
              <a:t>,  </a:t>
            </a:r>
            <a:r>
              <a:rPr lang="en-US" sz="900" u="sng" dirty="0">
                <a:solidFill>
                  <a:schemeClr val="bg1"/>
                </a:solidFill>
                <a:hlinkClick r:id="rId22">
                  <a:extLst>
                    <a:ext uri="{A12FA001-AC4F-418D-AE19-62706E023703}">
                      <ahyp:hlinkClr xmlns:ahyp="http://schemas.microsoft.com/office/drawing/2018/hyperlinkcolor" val="tx"/>
                    </a:ext>
                  </a:extLst>
                </a:hlinkClick>
              </a:rPr>
              <a:t>BibleMesh.com</a:t>
            </a:r>
            <a:r>
              <a:rPr lang="en-US" sz="900" u="sng" dirty="0">
                <a:solidFill>
                  <a:schemeClr val="bg1"/>
                </a:solidFill>
              </a:rPr>
              <a:t>, </a:t>
            </a:r>
            <a:r>
              <a:rPr lang="en-US" sz="900" u="sng" dirty="0">
                <a:solidFill>
                  <a:schemeClr val="bg1"/>
                </a:solidFill>
                <a:hlinkClick r:id="rId23">
                  <a:extLst>
                    <a:ext uri="{A12FA001-AC4F-418D-AE19-62706E023703}">
                      <ahyp:hlinkClr xmlns:ahyp="http://schemas.microsoft.com/office/drawing/2018/hyperlinkcolor" val="tx"/>
                    </a:ext>
                  </a:extLst>
                </a:hlinkClick>
              </a:rPr>
              <a:t>Ligonier Connect</a:t>
            </a:r>
            <a:r>
              <a:rPr lang="en-US" sz="900" u="sng" dirty="0">
                <a:solidFill>
                  <a:schemeClr val="bg1"/>
                </a:solidFill>
              </a:rPr>
              <a:t>  </a:t>
            </a:r>
            <a:endParaRPr lang="en-US" sz="900" dirty="0">
              <a:solidFill>
                <a:schemeClr val="bg1"/>
              </a:solidFill>
            </a:endParaRPr>
          </a:p>
        </p:txBody>
      </p:sp>
      <p:sp>
        <p:nvSpPr>
          <p:cNvPr id="84" name="TextBox 83"/>
          <p:cNvSpPr txBox="1"/>
          <p:nvPr/>
        </p:nvSpPr>
        <p:spPr>
          <a:xfrm>
            <a:off x="-76200" y="3508443"/>
            <a:ext cx="1511952" cy="400110"/>
          </a:xfrm>
          <a:prstGeom prst="rect">
            <a:avLst/>
          </a:prstGeom>
          <a:noFill/>
        </p:spPr>
        <p:txBody>
          <a:bodyPr wrap="none" rtlCol="0">
            <a:spAutoFit/>
          </a:bodyPr>
          <a:lstStyle/>
          <a:p>
            <a:r>
              <a:rPr lang="en-US" sz="1100" b="1" dirty="0">
                <a:solidFill>
                  <a:schemeClr val="bg1"/>
                </a:solidFill>
              </a:rPr>
              <a:t>Bible Institutes/TEE</a:t>
            </a:r>
          </a:p>
          <a:p>
            <a:r>
              <a:rPr lang="en-US" sz="900" dirty="0">
                <a:solidFill>
                  <a:schemeClr val="bg1"/>
                </a:solidFill>
              </a:rPr>
              <a:t>10’s of thousands globally</a:t>
            </a:r>
            <a:endParaRPr lang="en-US" sz="1000" dirty="0">
              <a:solidFill>
                <a:schemeClr val="bg1"/>
              </a:solidFill>
            </a:endParaRPr>
          </a:p>
        </p:txBody>
      </p:sp>
      <p:sp>
        <p:nvSpPr>
          <p:cNvPr id="89" name="TextBox 88"/>
          <p:cNvSpPr txBox="1"/>
          <p:nvPr/>
        </p:nvSpPr>
        <p:spPr>
          <a:xfrm>
            <a:off x="3398723" y="5877626"/>
            <a:ext cx="2537874" cy="815608"/>
          </a:xfrm>
          <a:prstGeom prst="rect">
            <a:avLst/>
          </a:prstGeom>
          <a:noFill/>
        </p:spPr>
        <p:txBody>
          <a:bodyPr wrap="none" rtlCol="0">
            <a:spAutoFit/>
          </a:bodyPr>
          <a:lstStyle/>
          <a:p>
            <a:r>
              <a:rPr lang="en-US" sz="1100" b="1" dirty="0">
                <a:solidFill>
                  <a:schemeClr val="bg1"/>
                </a:solidFill>
              </a:rPr>
              <a:t>Open Textbooks</a:t>
            </a:r>
          </a:p>
          <a:p>
            <a:r>
              <a:rPr lang="en-US" sz="900" dirty="0">
                <a:solidFill>
                  <a:schemeClr val="bg1"/>
                </a:solidFill>
              </a:rPr>
              <a:t>saylor.org/books, openstax.org, </a:t>
            </a:r>
            <a:br>
              <a:rPr lang="en-US" sz="900" dirty="0">
                <a:solidFill>
                  <a:schemeClr val="bg1"/>
                </a:solidFill>
              </a:rPr>
            </a:br>
            <a:r>
              <a:rPr lang="en-US" sz="900" dirty="0">
                <a:solidFill>
                  <a:schemeClr val="bg1"/>
                </a:solidFill>
              </a:rPr>
              <a:t>courses.candelalearning.com/catalog/lumen </a:t>
            </a:r>
          </a:p>
          <a:p>
            <a:r>
              <a:rPr lang="en-US" sz="900" dirty="0">
                <a:solidFill>
                  <a:schemeClr val="bg1"/>
                </a:solidFill>
              </a:rPr>
              <a:t>collegeopentextbooks.org, textbookequity.org </a:t>
            </a:r>
          </a:p>
          <a:p>
            <a:r>
              <a:rPr lang="en-US" sz="900" dirty="0">
                <a:solidFill>
                  <a:schemeClr val="bg1"/>
                </a:solidFill>
              </a:rPr>
              <a:t>open.umn.edu/</a:t>
            </a:r>
            <a:r>
              <a:rPr lang="en-US" sz="900" dirty="0" err="1">
                <a:solidFill>
                  <a:schemeClr val="bg1"/>
                </a:solidFill>
              </a:rPr>
              <a:t>opentextbooks</a:t>
            </a:r>
            <a:r>
              <a:rPr lang="en-US" sz="900" dirty="0">
                <a:solidFill>
                  <a:schemeClr val="bg1"/>
                </a:solidFill>
              </a:rPr>
              <a:t>/</a:t>
            </a:r>
          </a:p>
        </p:txBody>
      </p:sp>
      <p:sp>
        <p:nvSpPr>
          <p:cNvPr id="90" name="TextBox 89"/>
          <p:cNvSpPr txBox="1"/>
          <p:nvPr/>
        </p:nvSpPr>
        <p:spPr>
          <a:xfrm>
            <a:off x="2033667" y="3505200"/>
            <a:ext cx="1959191" cy="400110"/>
          </a:xfrm>
          <a:prstGeom prst="rect">
            <a:avLst/>
          </a:prstGeom>
          <a:noFill/>
        </p:spPr>
        <p:txBody>
          <a:bodyPr wrap="none" rtlCol="0">
            <a:spAutoFit/>
          </a:bodyPr>
          <a:lstStyle/>
          <a:p>
            <a:r>
              <a:rPr lang="en-US" sz="1100" b="1" dirty="0">
                <a:solidFill>
                  <a:schemeClr val="bg1"/>
                </a:solidFill>
              </a:rPr>
              <a:t>Missions/Ministry Training</a:t>
            </a:r>
          </a:p>
          <a:p>
            <a:r>
              <a:rPr lang="en-US" sz="900" dirty="0">
                <a:solidFill>
                  <a:schemeClr val="bg1"/>
                </a:solidFill>
              </a:rPr>
              <a:t>i.e. YWAM </a:t>
            </a:r>
            <a:r>
              <a:rPr lang="en-US" sz="900">
                <a:solidFill>
                  <a:schemeClr val="bg1"/>
                </a:solidFill>
              </a:rPr>
              <a:t>U Nations, TUMI</a:t>
            </a:r>
            <a:endParaRPr lang="en-US" sz="900" dirty="0">
              <a:solidFill>
                <a:schemeClr val="bg1"/>
              </a:solidFill>
            </a:endParaRPr>
          </a:p>
        </p:txBody>
      </p:sp>
      <p:sp>
        <p:nvSpPr>
          <p:cNvPr id="91" name="TextBox 90"/>
          <p:cNvSpPr txBox="1"/>
          <p:nvPr/>
        </p:nvSpPr>
        <p:spPr>
          <a:xfrm>
            <a:off x="6088186" y="6004417"/>
            <a:ext cx="2476960" cy="538609"/>
          </a:xfrm>
          <a:prstGeom prst="rect">
            <a:avLst/>
          </a:prstGeom>
          <a:noFill/>
        </p:spPr>
        <p:txBody>
          <a:bodyPr wrap="none" rtlCol="0">
            <a:spAutoFit/>
          </a:bodyPr>
          <a:lstStyle/>
          <a:p>
            <a:r>
              <a:rPr lang="en-US" sz="1100" b="1" dirty="0">
                <a:solidFill>
                  <a:schemeClr val="bg1"/>
                </a:solidFill>
              </a:rPr>
              <a:t>Vocational Qualification Providers</a:t>
            </a:r>
          </a:p>
          <a:p>
            <a:r>
              <a:rPr lang="en-US" sz="900" dirty="0">
                <a:solidFill>
                  <a:schemeClr val="bg1"/>
                </a:solidFill>
              </a:rPr>
              <a:t>&gt;50% of global market, </a:t>
            </a:r>
            <a:br>
              <a:rPr lang="en-US" sz="900" dirty="0">
                <a:solidFill>
                  <a:schemeClr val="bg1"/>
                </a:solidFill>
              </a:rPr>
            </a:br>
            <a:r>
              <a:rPr lang="en-US" sz="900" dirty="0">
                <a:solidFill>
                  <a:schemeClr val="bg1"/>
                </a:solidFill>
              </a:rPr>
              <a:t>10’s of thousands of Training Centers</a:t>
            </a:r>
          </a:p>
        </p:txBody>
      </p:sp>
      <p:sp>
        <p:nvSpPr>
          <p:cNvPr id="92" name="TextBox 91"/>
          <p:cNvSpPr txBox="1"/>
          <p:nvPr/>
        </p:nvSpPr>
        <p:spPr>
          <a:xfrm>
            <a:off x="838200" y="4552890"/>
            <a:ext cx="2541080" cy="400110"/>
          </a:xfrm>
          <a:prstGeom prst="rect">
            <a:avLst/>
          </a:prstGeom>
          <a:noFill/>
        </p:spPr>
        <p:txBody>
          <a:bodyPr wrap="none" rtlCol="0">
            <a:spAutoFit/>
          </a:bodyPr>
          <a:lstStyle/>
          <a:p>
            <a:r>
              <a:rPr lang="en-US" sz="1100" b="1" dirty="0">
                <a:solidFill>
                  <a:schemeClr val="bg1"/>
                </a:solidFill>
              </a:rPr>
              <a:t>Ministry &amp; Professional Experience</a:t>
            </a:r>
          </a:p>
          <a:p>
            <a:r>
              <a:rPr lang="en-US" sz="900" dirty="0">
                <a:solidFill>
                  <a:schemeClr val="bg1"/>
                </a:solidFill>
              </a:rPr>
              <a:t>Prior Learning Assessment</a:t>
            </a:r>
            <a:endParaRPr lang="en-US" sz="1000" dirty="0">
              <a:solidFill>
                <a:schemeClr val="bg1"/>
              </a:solidFill>
            </a:endParaRPr>
          </a:p>
        </p:txBody>
      </p:sp>
      <p:sp>
        <p:nvSpPr>
          <p:cNvPr id="95" name="TextBox 94"/>
          <p:cNvSpPr txBox="1"/>
          <p:nvPr/>
        </p:nvSpPr>
        <p:spPr>
          <a:xfrm>
            <a:off x="4463552" y="3491552"/>
            <a:ext cx="4390946" cy="677108"/>
          </a:xfrm>
          <a:prstGeom prst="rect">
            <a:avLst/>
          </a:prstGeom>
          <a:noFill/>
        </p:spPr>
        <p:txBody>
          <a:bodyPr wrap="none" rtlCol="0">
            <a:spAutoFit/>
          </a:bodyPr>
          <a:lstStyle/>
          <a:p>
            <a:r>
              <a:rPr lang="en-US" sz="1100" b="1" dirty="0">
                <a:solidFill>
                  <a:schemeClr val="bg1"/>
                </a:solidFill>
              </a:rPr>
              <a:t>Christian Continuing Education</a:t>
            </a:r>
            <a:br>
              <a:rPr lang="en-US" sz="1100" b="1" dirty="0">
                <a:solidFill>
                  <a:schemeClr val="bg1"/>
                </a:solidFill>
              </a:rPr>
            </a:br>
            <a:r>
              <a:rPr lang="en-US" sz="900" u="sng" dirty="0">
                <a:solidFill>
                  <a:schemeClr val="bg1"/>
                </a:solidFill>
                <a:hlinkClick r:id="rId24">
                  <a:extLst>
                    <a:ext uri="{A12FA001-AC4F-418D-AE19-62706E023703}">
                      <ahyp:hlinkClr xmlns:ahyp="http://schemas.microsoft.com/office/drawing/2018/hyperlinkcolor" val="tx"/>
                    </a:ext>
                  </a:extLst>
                </a:hlinkClick>
              </a:rPr>
              <a:t>Insight.org</a:t>
            </a:r>
            <a:r>
              <a:rPr lang="en-US" sz="900" u="sng" dirty="0">
                <a:solidFill>
                  <a:schemeClr val="bg1"/>
                </a:solidFill>
              </a:rPr>
              <a:t>, </a:t>
            </a:r>
            <a:r>
              <a:rPr lang="en-US" sz="900" u="sng" dirty="0">
                <a:solidFill>
                  <a:schemeClr val="bg1"/>
                </a:solidFill>
                <a:hlinkClick r:id="rId25">
                  <a:extLst>
                    <a:ext uri="{A12FA001-AC4F-418D-AE19-62706E023703}">
                      <ahyp:hlinkClr xmlns:ahyp="http://schemas.microsoft.com/office/drawing/2018/hyperlinkcolor" val="tx"/>
                    </a:ext>
                  </a:extLst>
                </a:hlinkClick>
              </a:rPr>
              <a:t>Lifepointemedia.com</a:t>
            </a:r>
            <a:r>
              <a:rPr lang="en-US" sz="900" u="sng" dirty="0">
                <a:solidFill>
                  <a:schemeClr val="bg1"/>
                </a:solidFill>
              </a:rPr>
              <a:t>, </a:t>
            </a:r>
            <a:r>
              <a:rPr lang="en-US" sz="900" u="sng" dirty="0">
                <a:solidFill>
                  <a:schemeClr val="bg1"/>
                </a:solidFill>
                <a:hlinkClick r:id="rId26">
                  <a:extLst>
                    <a:ext uri="{A12FA001-AC4F-418D-AE19-62706E023703}">
                      <ahyp:hlinkClr xmlns:ahyp="http://schemas.microsoft.com/office/drawing/2018/hyperlinkcolor" val="tx"/>
                    </a:ext>
                  </a:extLst>
                </a:hlinkClick>
              </a:rPr>
              <a:t>Lifeway.com</a:t>
            </a:r>
            <a:r>
              <a:rPr lang="en-US" sz="900" u="sng" dirty="0">
                <a:solidFill>
                  <a:schemeClr val="bg1"/>
                </a:solidFill>
              </a:rPr>
              <a:t>, </a:t>
            </a:r>
            <a:r>
              <a:rPr lang="en-US" sz="900" u="sng" dirty="0">
                <a:solidFill>
                  <a:schemeClr val="bg1"/>
                </a:solidFill>
                <a:hlinkClick r:id="rId27">
                  <a:extLst>
                    <a:ext uri="{A12FA001-AC4F-418D-AE19-62706E023703}">
                      <ahyp:hlinkClr xmlns:ahyp="http://schemas.microsoft.com/office/drawing/2018/hyperlinkcolor" val="tx"/>
                    </a:ext>
                  </a:extLst>
                </a:hlinkClick>
              </a:rPr>
              <a:t>Livingontheedge.org</a:t>
            </a:r>
            <a:r>
              <a:rPr lang="en-US" sz="900" u="sng" dirty="0">
                <a:solidFill>
                  <a:schemeClr val="bg1"/>
                </a:solidFill>
              </a:rPr>
              <a:t>, </a:t>
            </a:r>
            <a:r>
              <a:rPr lang="en-US" sz="900" u="sng" dirty="0">
                <a:solidFill>
                  <a:schemeClr val="bg1"/>
                </a:solidFill>
                <a:hlinkClick r:id="rId28">
                  <a:extLst>
                    <a:ext uri="{A12FA001-AC4F-418D-AE19-62706E023703}">
                      <ahyp:hlinkClr xmlns:ahyp="http://schemas.microsoft.com/office/drawing/2018/hyperlinkcolor" val="tx"/>
                    </a:ext>
                  </a:extLst>
                </a:hlinkClick>
              </a:rPr>
              <a:t>Precept.org</a:t>
            </a:r>
            <a:r>
              <a:rPr lang="en-US" sz="900" u="sng" dirty="0">
                <a:solidFill>
                  <a:schemeClr val="bg1"/>
                </a:solidFill>
              </a:rPr>
              <a:t>, </a:t>
            </a:r>
          </a:p>
          <a:p>
            <a:r>
              <a:rPr lang="en-US" sz="900" u="sng" dirty="0">
                <a:solidFill>
                  <a:schemeClr val="bg1"/>
                </a:solidFill>
                <a:hlinkClick r:id="rId29">
                  <a:extLst>
                    <a:ext uri="{A12FA001-AC4F-418D-AE19-62706E023703}">
                      <ahyp:hlinkClr xmlns:ahyp="http://schemas.microsoft.com/office/drawing/2018/hyperlinkcolor" val="tx"/>
                    </a:ext>
                  </a:extLst>
                </a:hlinkClick>
              </a:rPr>
              <a:t>Sampsonresources.com</a:t>
            </a:r>
            <a:r>
              <a:rPr lang="en-US" sz="900" u="sng" dirty="0">
                <a:solidFill>
                  <a:schemeClr val="bg1"/>
                </a:solidFill>
              </a:rPr>
              <a:t>, </a:t>
            </a:r>
            <a:r>
              <a:rPr lang="en-US" sz="900" u="sng" dirty="0">
                <a:solidFill>
                  <a:schemeClr val="bg1"/>
                </a:solidFill>
                <a:hlinkClick r:id="rId30">
                  <a:extLst>
                    <a:ext uri="{A12FA001-AC4F-418D-AE19-62706E023703}">
                      <ahyp:hlinkClr xmlns:ahyp="http://schemas.microsoft.com/office/drawing/2018/hyperlinkcolor" val="tx"/>
                    </a:ext>
                  </a:extLst>
                </a:hlinkClick>
              </a:rPr>
              <a:t>Sampson.ed.com</a:t>
            </a:r>
            <a:r>
              <a:rPr lang="en-US" sz="900" u="sng" dirty="0">
                <a:solidFill>
                  <a:schemeClr val="bg1"/>
                </a:solidFill>
              </a:rPr>
              <a:t>, </a:t>
            </a:r>
            <a:r>
              <a:rPr lang="en-US" sz="900" u="sng" dirty="0">
                <a:solidFill>
                  <a:schemeClr val="bg1"/>
                </a:solidFill>
                <a:hlinkClick r:id="rId31">
                  <a:extLst>
                    <a:ext uri="{A12FA001-AC4F-418D-AE19-62706E023703}">
                      <ahyp:hlinkClr xmlns:ahyp="http://schemas.microsoft.com/office/drawing/2018/hyperlinkcolor" val="tx"/>
                    </a:ext>
                  </a:extLst>
                </a:hlinkClick>
              </a:rPr>
              <a:t>Walkthru.org</a:t>
            </a:r>
            <a:r>
              <a:rPr lang="en-US" sz="900" u="sng" dirty="0">
                <a:solidFill>
                  <a:schemeClr val="bg1"/>
                </a:solidFill>
              </a:rPr>
              <a:t>, </a:t>
            </a:r>
            <a:r>
              <a:rPr lang="en-US" sz="900" u="sng" dirty="0">
                <a:solidFill>
                  <a:schemeClr val="bg1"/>
                </a:solidFill>
                <a:hlinkClick r:id="rId32">
                  <a:extLst>
                    <a:ext uri="{A12FA001-AC4F-418D-AE19-62706E023703}">
                      <ahyp:hlinkClr xmlns:ahyp="http://schemas.microsoft.com/office/drawing/2018/hyperlinkcolor" val="tx"/>
                    </a:ext>
                  </a:extLst>
                </a:hlinkClick>
              </a:rPr>
              <a:t>Answersingenesis.org</a:t>
            </a:r>
            <a:r>
              <a:rPr lang="en-US" sz="900" u="sng" dirty="0">
                <a:solidFill>
                  <a:schemeClr val="bg1"/>
                </a:solidFill>
              </a:rPr>
              <a:t>, </a:t>
            </a:r>
          </a:p>
          <a:p>
            <a:r>
              <a:rPr lang="en-US" sz="900" u="sng" dirty="0">
                <a:solidFill>
                  <a:schemeClr val="bg1"/>
                </a:solidFill>
                <a:hlinkClick r:id="rId33">
                  <a:extLst>
                    <a:ext uri="{A12FA001-AC4F-418D-AE19-62706E023703}">
                      <ahyp:hlinkClr xmlns:ahyp="http://schemas.microsoft.com/office/drawing/2018/hyperlinkcolor" val="tx"/>
                    </a:ext>
                  </a:extLst>
                </a:hlinkClick>
              </a:rPr>
              <a:t>Bsfinternational.org</a:t>
            </a:r>
            <a:r>
              <a:rPr lang="en-US" sz="900" u="sng" dirty="0">
                <a:solidFill>
                  <a:schemeClr val="bg1"/>
                </a:solidFill>
              </a:rPr>
              <a:t>, </a:t>
            </a:r>
            <a:r>
              <a:rPr lang="en-US" sz="900" u="sng" dirty="0">
                <a:solidFill>
                  <a:schemeClr val="bg1"/>
                </a:solidFill>
                <a:hlinkClick r:id="rId34">
                  <a:extLst>
                    <a:ext uri="{A12FA001-AC4F-418D-AE19-62706E023703}">
                      <ahyp:hlinkClr xmlns:ahyp="http://schemas.microsoft.com/office/drawing/2018/hyperlinkcolor" val="tx"/>
                    </a:ext>
                  </a:extLst>
                </a:hlinkClick>
              </a:rPr>
              <a:t>Christiancounselingceu.com</a:t>
            </a:r>
            <a:r>
              <a:rPr lang="en-US" sz="900" u="sng" dirty="0">
                <a:solidFill>
                  <a:schemeClr val="bg1"/>
                </a:solidFill>
              </a:rPr>
              <a:t> </a:t>
            </a:r>
            <a:endParaRPr lang="en-US" sz="1100" b="1" dirty="0">
              <a:solidFill>
                <a:schemeClr val="bg1"/>
              </a:solidFill>
            </a:endParaRPr>
          </a:p>
        </p:txBody>
      </p:sp>
      <p:sp>
        <p:nvSpPr>
          <p:cNvPr id="97" name="TextBox 96"/>
          <p:cNvSpPr txBox="1"/>
          <p:nvPr/>
        </p:nvSpPr>
        <p:spPr>
          <a:xfrm rot="16200000">
            <a:off x="82303" y="5733265"/>
            <a:ext cx="1152880" cy="707886"/>
          </a:xfrm>
          <a:prstGeom prst="rect">
            <a:avLst/>
          </a:prstGeom>
          <a:noFill/>
        </p:spPr>
        <p:txBody>
          <a:bodyPr wrap="none" rtlCol="0">
            <a:spAutoFit/>
          </a:bodyPr>
          <a:lstStyle/>
          <a:p>
            <a:r>
              <a:rPr lang="en-US" sz="2000" dirty="0">
                <a:solidFill>
                  <a:schemeClr val="bg1"/>
                </a:solidFill>
              </a:rPr>
              <a:t>Secular </a:t>
            </a:r>
            <a:br>
              <a:rPr lang="en-US" sz="2000" dirty="0">
                <a:solidFill>
                  <a:schemeClr val="bg1"/>
                </a:solidFill>
              </a:rPr>
            </a:br>
            <a:r>
              <a:rPr lang="en-US" sz="2000" dirty="0">
                <a:solidFill>
                  <a:schemeClr val="bg1"/>
                </a:solidFill>
              </a:rPr>
              <a:t>Partners</a:t>
            </a:r>
          </a:p>
        </p:txBody>
      </p:sp>
      <p:sp>
        <p:nvSpPr>
          <p:cNvPr id="32" name="TextBox 31"/>
          <p:cNvSpPr txBox="1"/>
          <p:nvPr/>
        </p:nvSpPr>
        <p:spPr>
          <a:xfrm>
            <a:off x="5347707" y="1415049"/>
            <a:ext cx="936475" cy="400110"/>
          </a:xfrm>
          <a:prstGeom prst="rect">
            <a:avLst/>
          </a:prstGeom>
          <a:noFill/>
        </p:spPr>
        <p:txBody>
          <a:bodyPr wrap="none" rtlCol="0">
            <a:spAutoFit/>
          </a:bodyPr>
          <a:lstStyle/>
          <a:p>
            <a:r>
              <a:rPr lang="en-US" sz="1100" b="1" dirty="0"/>
              <a:t>Seminaries</a:t>
            </a:r>
          </a:p>
          <a:p>
            <a:r>
              <a:rPr lang="en-US" sz="900" dirty="0"/>
              <a:t>ATS</a:t>
            </a:r>
          </a:p>
        </p:txBody>
      </p:sp>
      <p:sp>
        <p:nvSpPr>
          <p:cNvPr id="36" name="ZoneTexte 71"/>
          <p:cNvSpPr txBox="1"/>
          <p:nvPr/>
        </p:nvSpPr>
        <p:spPr>
          <a:xfrm rot="16200000">
            <a:off x="10140671" y="2773283"/>
            <a:ext cx="3860207" cy="369332"/>
          </a:xfrm>
          <a:prstGeom prst="rect">
            <a:avLst/>
          </a:prstGeom>
          <a:noFill/>
        </p:spPr>
        <p:txBody>
          <a:bodyPr wrap="square" rtlCol="0">
            <a:spAutoFit/>
          </a:bodyPr>
          <a:lstStyle/>
          <a:p>
            <a:r>
              <a:rPr lang="en-US" b="1" cap="small" dirty="0">
                <a:solidFill>
                  <a:schemeClr val="bg1"/>
                </a:solidFill>
                <a:effectLst>
                  <a:outerShdw blurRad="38100" dist="38100" dir="2700000" algn="tl">
                    <a:srgbClr val="000000">
                      <a:alpha val="43137"/>
                    </a:srgbClr>
                  </a:outerShdw>
                </a:effectLst>
              </a:rPr>
              <a:t>Tertiary Education</a:t>
            </a:r>
          </a:p>
        </p:txBody>
      </p:sp>
      <p:sp>
        <p:nvSpPr>
          <p:cNvPr id="4" name="Right Brace 3"/>
          <p:cNvSpPr/>
          <p:nvPr/>
        </p:nvSpPr>
        <p:spPr>
          <a:xfrm>
            <a:off x="11669859" y="1359095"/>
            <a:ext cx="228600" cy="5486400"/>
          </a:xfrm>
          <a:prstGeom prst="rightBrac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782206" y="3962400"/>
            <a:ext cx="2081019" cy="553998"/>
          </a:xfrm>
          <a:prstGeom prst="rect">
            <a:avLst/>
          </a:prstGeom>
          <a:noFill/>
        </p:spPr>
        <p:txBody>
          <a:bodyPr wrap="none" rtlCol="0">
            <a:spAutoFit/>
          </a:bodyPr>
          <a:lstStyle/>
          <a:p>
            <a:r>
              <a:rPr lang="en-US" sz="1100" b="1" dirty="0">
                <a:solidFill>
                  <a:schemeClr val="bg1"/>
                </a:solidFill>
              </a:rPr>
              <a:t>Home School College Credit</a:t>
            </a:r>
          </a:p>
          <a:p>
            <a:r>
              <a:rPr lang="en-US" sz="900" dirty="0">
                <a:solidFill>
                  <a:schemeClr val="bg1"/>
                </a:solidFill>
              </a:rPr>
              <a:t>veritycollegeeducation.org, </a:t>
            </a:r>
          </a:p>
          <a:p>
            <a:r>
              <a:rPr lang="en-US" sz="1000" dirty="0">
                <a:solidFill>
                  <a:schemeClr val="bg1"/>
                </a:solidFill>
              </a:rPr>
              <a:t>creditsbeforecollege.com</a:t>
            </a:r>
          </a:p>
        </p:txBody>
      </p:sp>
      <p:sp>
        <p:nvSpPr>
          <p:cNvPr id="37" name="TextBox 36"/>
          <p:cNvSpPr txBox="1"/>
          <p:nvPr/>
        </p:nvSpPr>
        <p:spPr>
          <a:xfrm>
            <a:off x="5181600" y="4248090"/>
            <a:ext cx="2424062" cy="400110"/>
          </a:xfrm>
          <a:prstGeom prst="rect">
            <a:avLst/>
          </a:prstGeom>
          <a:noFill/>
        </p:spPr>
        <p:txBody>
          <a:bodyPr wrap="none" rtlCol="0">
            <a:spAutoFit/>
          </a:bodyPr>
          <a:lstStyle/>
          <a:p>
            <a:r>
              <a:rPr lang="en-US" sz="1100" b="1" dirty="0">
                <a:solidFill>
                  <a:schemeClr val="bg1"/>
                </a:solidFill>
              </a:rPr>
              <a:t>Unaccredited Ordination Training</a:t>
            </a:r>
          </a:p>
          <a:p>
            <a:r>
              <a:rPr lang="en-US" sz="900" dirty="0">
                <a:solidFill>
                  <a:schemeClr val="bg1"/>
                </a:solidFill>
              </a:rPr>
              <a:t>Berean School, Lamp Seminary</a:t>
            </a:r>
            <a:endParaRPr lang="en-US" sz="1000" dirty="0">
              <a:solidFill>
                <a:schemeClr val="bg1"/>
              </a:solidFill>
            </a:endParaRPr>
          </a:p>
        </p:txBody>
      </p:sp>
      <p:sp>
        <p:nvSpPr>
          <p:cNvPr id="39" name="TextBox 38"/>
          <p:cNvSpPr txBox="1"/>
          <p:nvPr/>
        </p:nvSpPr>
        <p:spPr>
          <a:xfrm>
            <a:off x="5105400" y="2286000"/>
            <a:ext cx="3694600" cy="538609"/>
          </a:xfrm>
          <a:prstGeom prst="rect">
            <a:avLst/>
          </a:prstGeom>
          <a:noFill/>
        </p:spPr>
        <p:txBody>
          <a:bodyPr wrap="square" rtlCol="0">
            <a:spAutoFit/>
          </a:bodyPr>
          <a:lstStyle/>
          <a:p>
            <a:r>
              <a:rPr lang="en-US" sz="1100" b="1" dirty="0"/>
              <a:t>Church &amp; Ministry Micro-Campuses</a:t>
            </a:r>
            <a:br>
              <a:rPr lang="en-US" sz="1100" b="1" dirty="0"/>
            </a:br>
            <a:r>
              <a:rPr lang="en-US" sz="900" dirty="0"/>
              <a:t>Southeastern, Northwest, Kings University, Kirkland, Beulah Heights, </a:t>
            </a:r>
            <a:br>
              <a:rPr lang="en-US" sz="900" dirty="0"/>
            </a:br>
            <a:r>
              <a:rPr lang="en-US" sz="900" dirty="0"/>
              <a:t>Virtues Campus, Foundation University</a:t>
            </a:r>
          </a:p>
        </p:txBody>
      </p:sp>
      <p:sp>
        <p:nvSpPr>
          <p:cNvPr id="40" name="TextBox 39"/>
          <p:cNvSpPr txBox="1"/>
          <p:nvPr/>
        </p:nvSpPr>
        <p:spPr>
          <a:xfrm>
            <a:off x="6064823" y="5222752"/>
            <a:ext cx="2377574" cy="677108"/>
          </a:xfrm>
          <a:prstGeom prst="rect">
            <a:avLst/>
          </a:prstGeom>
          <a:noFill/>
        </p:spPr>
        <p:txBody>
          <a:bodyPr wrap="none" rtlCol="0">
            <a:spAutoFit/>
          </a:bodyPr>
          <a:lstStyle/>
          <a:p>
            <a:r>
              <a:rPr lang="en-US" sz="1100" b="1" dirty="0">
                <a:solidFill>
                  <a:schemeClr val="bg1"/>
                </a:solidFill>
              </a:rPr>
              <a:t>Secular Micro-campuses</a:t>
            </a:r>
          </a:p>
          <a:p>
            <a:r>
              <a:rPr lang="en-US" sz="900" dirty="0">
                <a:solidFill>
                  <a:schemeClr val="bg1"/>
                </a:solidFill>
              </a:rPr>
              <a:t>Kepler, Minerva, Coursera Learning Hubs, </a:t>
            </a:r>
            <a:br>
              <a:rPr lang="en-US" sz="900" dirty="0">
                <a:solidFill>
                  <a:schemeClr val="bg1"/>
                </a:solidFill>
              </a:rPr>
            </a:br>
            <a:r>
              <a:rPr lang="en-US" sz="900" dirty="0" err="1">
                <a:solidFill>
                  <a:schemeClr val="bg1"/>
                </a:solidFill>
              </a:rPr>
              <a:t>edX</a:t>
            </a:r>
            <a:r>
              <a:rPr lang="en-US" sz="900" dirty="0">
                <a:solidFill>
                  <a:schemeClr val="bg1"/>
                </a:solidFill>
              </a:rPr>
              <a:t> </a:t>
            </a:r>
            <a:r>
              <a:rPr lang="en-US" sz="900" dirty="0" err="1">
                <a:solidFill>
                  <a:schemeClr val="bg1"/>
                </a:solidFill>
              </a:rPr>
              <a:t>U.Lab</a:t>
            </a:r>
            <a:r>
              <a:rPr lang="en-US" sz="900" dirty="0">
                <a:solidFill>
                  <a:schemeClr val="bg1"/>
                </a:solidFill>
              </a:rPr>
              <a:t>, Khan Lab School, </a:t>
            </a:r>
            <a:br>
              <a:rPr lang="en-US" sz="900" dirty="0">
                <a:solidFill>
                  <a:schemeClr val="bg1"/>
                </a:solidFill>
              </a:rPr>
            </a:br>
            <a:r>
              <a:rPr lang="en-US" sz="900" dirty="0">
                <a:solidFill>
                  <a:schemeClr val="bg1"/>
                </a:solidFill>
              </a:rPr>
              <a:t>Bridge International Academies </a:t>
            </a:r>
          </a:p>
        </p:txBody>
      </p:sp>
    </p:spTree>
    <p:extLst>
      <p:ext uri="{BB962C8B-B14F-4D97-AF65-F5344CB8AC3E}">
        <p14:creationId xmlns:p14="http://schemas.microsoft.com/office/powerpoint/2010/main" val="378105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nodePh="1">
                                  <p:stCondLst>
                                    <p:cond delay="0"/>
                                  </p:stCondLst>
                                  <p:endCondLst>
                                    <p:cond evt="begin" delay="0">
                                      <p:tn val="25"/>
                                    </p:cond>
                                  </p:end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62" grpId="0"/>
      <p:bldP spid="61" grpId="0"/>
      <p:bldP spid="98" grpId="0" animBg="1"/>
      <p:bldP spid="71" grpId="0"/>
      <p:bldP spid="76" grpId="0"/>
      <p:bldP spid="77" grpId="0"/>
      <p:bldP spid="83" grpId="0"/>
      <p:bldP spid="84" grpId="0"/>
      <p:bldP spid="89" grpId="0"/>
      <p:bldP spid="90" grpId="0"/>
      <p:bldP spid="91" grpId="0"/>
      <p:bldP spid="92" grpId="0"/>
      <p:bldP spid="95" grpId="0"/>
      <p:bldP spid="97" grpId="0"/>
      <p:bldP spid="35" grpId="0"/>
      <p:bldP spid="37"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98327-EC62-7755-4C68-6C3A4DA397FD}"/>
              </a:ext>
            </a:extLst>
          </p:cNvPr>
          <p:cNvSpPr>
            <a:spLocks noGrp="1"/>
          </p:cNvSpPr>
          <p:nvPr>
            <p:ph type="title"/>
          </p:nvPr>
        </p:nvSpPr>
        <p:spPr/>
        <p:txBody>
          <a:bodyPr/>
          <a:lstStyle/>
          <a:p>
            <a:r>
              <a:rPr lang="en-US" dirty="0"/>
              <a:t>City Vision University’s Credit Partners</a:t>
            </a:r>
          </a:p>
        </p:txBody>
      </p:sp>
      <p:pic>
        <p:nvPicPr>
          <p:cNvPr id="4" name="Picture 3">
            <a:extLst>
              <a:ext uri="{FF2B5EF4-FFF2-40B4-BE49-F238E27FC236}">
                <a16:creationId xmlns:a16="http://schemas.microsoft.com/office/drawing/2014/main" id="{7CFC6B84-FD64-5EE1-C0FC-AF90DD11008F}"/>
              </a:ext>
            </a:extLst>
          </p:cNvPr>
          <p:cNvPicPr>
            <a:picLocks noChangeAspect="1"/>
          </p:cNvPicPr>
          <p:nvPr/>
        </p:nvPicPr>
        <p:blipFill>
          <a:blip r:embed="rId3"/>
          <a:stretch>
            <a:fillRect/>
          </a:stretch>
        </p:blipFill>
        <p:spPr>
          <a:xfrm>
            <a:off x="2269169" y="1104216"/>
            <a:ext cx="7201905" cy="5401429"/>
          </a:xfrm>
          <a:prstGeom prst="rect">
            <a:avLst/>
          </a:prstGeom>
        </p:spPr>
      </p:pic>
      <p:sp>
        <p:nvSpPr>
          <p:cNvPr id="5" name="TextBox 4">
            <a:extLst>
              <a:ext uri="{FF2B5EF4-FFF2-40B4-BE49-F238E27FC236}">
                <a16:creationId xmlns:a16="http://schemas.microsoft.com/office/drawing/2014/main" id="{490B1260-1D51-34EA-8177-C5F12FF7A795}"/>
              </a:ext>
            </a:extLst>
          </p:cNvPr>
          <p:cNvSpPr txBox="1"/>
          <p:nvPr/>
        </p:nvSpPr>
        <p:spPr>
          <a:xfrm>
            <a:off x="2430669" y="457885"/>
            <a:ext cx="7330661" cy="646331"/>
          </a:xfrm>
          <a:prstGeom prst="rect">
            <a:avLst/>
          </a:prstGeom>
          <a:noFill/>
        </p:spPr>
        <p:txBody>
          <a:bodyPr wrap="none" rtlCol="0">
            <a:spAutoFit/>
          </a:bodyPr>
          <a:lstStyle/>
          <a:p>
            <a:r>
              <a:rPr lang="en-US" sz="1800" b="1" dirty="0"/>
              <a:t>CVU has had credit recognition conversations with 30+ ministries </a:t>
            </a:r>
          </a:p>
          <a:p>
            <a:r>
              <a:rPr lang="en-US" sz="1800" b="1" dirty="0"/>
              <a:t>and recognized credit from 10+ ministries</a:t>
            </a:r>
            <a:endParaRPr lang="en-US" b="1" dirty="0"/>
          </a:p>
        </p:txBody>
      </p:sp>
    </p:spTree>
    <p:extLst>
      <p:ext uri="{BB962C8B-B14F-4D97-AF65-F5344CB8AC3E}">
        <p14:creationId xmlns:p14="http://schemas.microsoft.com/office/powerpoint/2010/main" val="528484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7901A-87EB-08C5-9523-DA7F6E70BE55}"/>
              </a:ext>
            </a:extLst>
          </p:cNvPr>
          <p:cNvSpPr>
            <a:spLocks noGrp="1"/>
          </p:cNvSpPr>
          <p:nvPr>
            <p:ph type="title"/>
          </p:nvPr>
        </p:nvSpPr>
        <p:spPr/>
        <p:txBody>
          <a:bodyPr/>
          <a:lstStyle/>
          <a:p>
            <a:r>
              <a:rPr lang="en-US" dirty="0"/>
              <a:t>Categorizing Credit Recognition Partnerships</a:t>
            </a:r>
          </a:p>
        </p:txBody>
      </p:sp>
      <p:sp>
        <p:nvSpPr>
          <p:cNvPr id="5" name="Arrow: Down 4">
            <a:extLst>
              <a:ext uri="{FF2B5EF4-FFF2-40B4-BE49-F238E27FC236}">
                <a16:creationId xmlns:a16="http://schemas.microsoft.com/office/drawing/2014/main" id="{FCA3F168-BD5B-73EE-B0BC-B4980834B7CA}"/>
              </a:ext>
            </a:extLst>
          </p:cNvPr>
          <p:cNvSpPr/>
          <p:nvPr/>
        </p:nvSpPr>
        <p:spPr>
          <a:xfrm flipH="1" flipV="1">
            <a:off x="571021" y="500453"/>
            <a:ext cx="45720" cy="57493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F291FD2-DA9A-AF6A-C037-AE72A385B0E9}"/>
              </a:ext>
            </a:extLst>
          </p:cNvPr>
          <p:cNvSpPr txBox="1"/>
          <p:nvPr/>
        </p:nvSpPr>
        <p:spPr>
          <a:xfrm rot="16200000">
            <a:off x="-476607" y="2286294"/>
            <a:ext cx="1827295" cy="369332"/>
          </a:xfrm>
          <a:prstGeom prst="rect">
            <a:avLst/>
          </a:prstGeom>
          <a:noFill/>
        </p:spPr>
        <p:txBody>
          <a:bodyPr wrap="none" rtlCol="0">
            <a:spAutoFit/>
          </a:bodyPr>
          <a:lstStyle/>
          <a:p>
            <a:r>
              <a:rPr lang="en-US" b="1" dirty="0"/>
              <a:t>More Structure</a:t>
            </a:r>
          </a:p>
        </p:txBody>
      </p:sp>
      <p:sp>
        <p:nvSpPr>
          <p:cNvPr id="12" name="Arrow: Down 11">
            <a:extLst>
              <a:ext uri="{FF2B5EF4-FFF2-40B4-BE49-F238E27FC236}">
                <a16:creationId xmlns:a16="http://schemas.microsoft.com/office/drawing/2014/main" id="{028A5318-FB40-CE6E-2016-5E18E6924EE0}"/>
              </a:ext>
            </a:extLst>
          </p:cNvPr>
          <p:cNvSpPr/>
          <p:nvPr/>
        </p:nvSpPr>
        <p:spPr>
          <a:xfrm rot="5400000" flipH="1" flipV="1">
            <a:off x="5943498" y="880022"/>
            <a:ext cx="45719" cy="1072614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DE856B7-97AD-2EED-DC59-042C79037A3F}"/>
              </a:ext>
            </a:extLst>
          </p:cNvPr>
          <p:cNvSpPr txBox="1"/>
          <p:nvPr/>
        </p:nvSpPr>
        <p:spPr>
          <a:xfrm>
            <a:off x="593881" y="6209275"/>
            <a:ext cx="1500154" cy="369332"/>
          </a:xfrm>
          <a:prstGeom prst="rect">
            <a:avLst/>
          </a:prstGeom>
          <a:noFill/>
        </p:spPr>
        <p:txBody>
          <a:bodyPr wrap="none" rtlCol="0">
            <a:spAutoFit/>
          </a:bodyPr>
          <a:lstStyle/>
          <a:p>
            <a:r>
              <a:rPr lang="en-US" b="1" dirty="0"/>
              <a:t>Tech-centric</a:t>
            </a:r>
          </a:p>
        </p:txBody>
      </p:sp>
      <p:sp>
        <p:nvSpPr>
          <p:cNvPr id="14" name="TextBox 13">
            <a:extLst>
              <a:ext uri="{FF2B5EF4-FFF2-40B4-BE49-F238E27FC236}">
                <a16:creationId xmlns:a16="http://schemas.microsoft.com/office/drawing/2014/main" id="{6310DC37-3819-62A5-1EF6-ABA799F71C0A}"/>
              </a:ext>
            </a:extLst>
          </p:cNvPr>
          <p:cNvSpPr txBox="1"/>
          <p:nvPr/>
        </p:nvSpPr>
        <p:spPr>
          <a:xfrm>
            <a:off x="9427990" y="6209275"/>
            <a:ext cx="1910844" cy="369332"/>
          </a:xfrm>
          <a:prstGeom prst="rect">
            <a:avLst/>
          </a:prstGeom>
          <a:noFill/>
        </p:spPr>
        <p:txBody>
          <a:bodyPr wrap="none" rtlCol="0">
            <a:spAutoFit/>
          </a:bodyPr>
          <a:lstStyle/>
          <a:p>
            <a:r>
              <a:rPr lang="en-US" b="1" dirty="0"/>
              <a:t>More Relational</a:t>
            </a:r>
          </a:p>
        </p:txBody>
      </p:sp>
      <p:sp>
        <p:nvSpPr>
          <p:cNvPr id="15" name="TextBox 14">
            <a:extLst>
              <a:ext uri="{FF2B5EF4-FFF2-40B4-BE49-F238E27FC236}">
                <a16:creationId xmlns:a16="http://schemas.microsoft.com/office/drawing/2014/main" id="{408C3C5D-AD16-7588-7303-1264064251B9}"/>
              </a:ext>
            </a:extLst>
          </p:cNvPr>
          <p:cNvSpPr txBox="1"/>
          <p:nvPr/>
        </p:nvSpPr>
        <p:spPr>
          <a:xfrm>
            <a:off x="696563" y="947755"/>
            <a:ext cx="1989584" cy="461665"/>
          </a:xfrm>
          <a:prstGeom prst="rect">
            <a:avLst/>
          </a:prstGeom>
          <a:noFill/>
        </p:spPr>
        <p:txBody>
          <a:bodyPr wrap="none" rtlCol="0">
            <a:spAutoFit/>
          </a:bodyPr>
          <a:lstStyle/>
          <a:p>
            <a:r>
              <a:rPr lang="en-US" sz="2400" dirty="0">
                <a:hlinkClick r:id="rId3"/>
              </a:rPr>
              <a:t>Thirdmill.org</a:t>
            </a:r>
            <a:r>
              <a:rPr lang="en-US" sz="2400" dirty="0"/>
              <a:t> </a:t>
            </a:r>
          </a:p>
        </p:txBody>
      </p:sp>
      <p:sp>
        <p:nvSpPr>
          <p:cNvPr id="16" name="TextBox 15">
            <a:extLst>
              <a:ext uri="{FF2B5EF4-FFF2-40B4-BE49-F238E27FC236}">
                <a16:creationId xmlns:a16="http://schemas.microsoft.com/office/drawing/2014/main" id="{5CC4CA29-7105-5084-FC27-CFC6BD2674E9}"/>
              </a:ext>
            </a:extLst>
          </p:cNvPr>
          <p:cNvSpPr txBox="1"/>
          <p:nvPr/>
        </p:nvSpPr>
        <p:spPr>
          <a:xfrm>
            <a:off x="8383183" y="2887902"/>
            <a:ext cx="876843" cy="646331"/>
          </a:xfrm>
          <a:prstGeom prst="rect">
            <a:avLst/>
          </a:prstGeom>
          <a:noFill/>
        </p:spPr>
        <p:txBody>
          <a:bodyPr wrap="none" rtlCol="0">
            <a:spAutoFit/>
          </a:bodyPr>
          <a:lstStyle/>
          <a:p>
            <a:r>
              <a:rPr lang="en-US" dirty="0">
                <a:hlinkClick r:id="rId4"/>
              </a:rPr>
              <a:t>YWAM</a:t>
            </a:r>
            <a:br>
              <a:rPr lang="en-US" dirty="0">
                <a:hlinkClick r:id="rId4"/>
              </a:rPr>
            </a:br>
            <a:r>
              <a:rPr lang="en-US" dirty="0" err="1">
                <a:hlinkClick r:id="rId4"/>
              </a:rPr>
              <a:t>UofN</a:t>
            </a:r>
            <a:endParaRPr lang="en-US" dirty="0"/>
          </a:p>
        </p:txBody>
      </p:sp>
      <p:cxnSp>
        <p:nvCxnSpPr>
          <p:cNvPr id="17" name="Connecteur droit 51">
            <a:extLst>
              <a:ext uri="{FF2B5EF4-FFF2-40B4-BE49-F238E27FC236}">
                <a16:creationId xmlns:a16="http://schemas.microsoft.com/office/drawing/2014/main" id="{3F8943AC-31C6-A14D-7C4A-7895319B1658}"/>
              </a:ext>
            </a:extLst>
          </p:cNvPr>
          <p:cNvCxnSpPr>
            <a:cxnSpLocks/>
          </p:cNvCxnSpPr>
          <p:nvPr/>
        </p:nvCxnSpPr>
        <p:spPr>
          <a:xfrm>
            <a:off x="696563" y="4035402"/>
            <a:ext cx="1052337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8CA1EB3-2656-C19A-0270-75D7D6FAA9E0}"/>
              </a:ext>
            </a:extLst>
          </p:cNvPr>
          <p:cNvSpPr txBox="1"/>
          <p:nvPr/>
        </p:nvSpPr>
        <p:spPr>
          <a:xfrm>
            <a:off x="616741" y="3713437"/>
            <a:ext cx="1174989" cy="261610"/>
          </a:xfrm>
          <a:prstGeom prst="rect">
            <a:avLst/>
          </a:prstGeom>
          <a:noFill/>
        </p:spPr>
        <p:txBody>
          <a:bodyPr wrap="square">
            <a:spAutoFit/>
          </a:bodyPr>
          <a:lstStyle/>
          <a:p>
            <a:r>
              <a:rPr lang="en-US" sz="1100" dirty="0">
                <a:hlinkClick r:id="rId5"/>
              </a:rPr>
              <a:t>Harvestime.org</a:t>
            </a:r>
            <a:r>
              <a:rPr lang="en-US" sz="1100" dirty="0"/>
              <a:t> </a:t>
            </a:r>
          </a:p>
        </p:txBody>
      </p:sp>
      <p:sp>
        <p:nvSpPr>
          <p:cNvPr id="22" name="TextBox 21">
            <a:extLst>
              <a:ext uri="{FF2B5EF4-FFF2-40B4-BE49-F238E27FC236}">
                <a16:creationId xmlns:a16="http://schemas.microsoft.com/office/drawing/2014/main" id="{6FA2A0D8-B627-162E-98CA-A37AC05D4445}"/>
              </a:ext>
            </a:extLst>
          </p:cNvPr>
          <p:cNvSpPr txBox="1"/>
          <p:nvPr/>
        </p:nvSpPr>
        <p:spPr>
          <a:xfrm>
            <a:off x="616741" y="5023022"/>
            <a:ext cx="2921762" cy="461665"/>
          </a:xfrm>
          <a:prstGeom prst="rect">
            <a:avLst/>
          </a:prstGeom>
          <a:noFill/>
        </p:spPr>
        <p:txBody>
          <a:bodyPr wrap="none" rtlCol="0">
            <a:spAutoFit/>
          </a:bodyPr>
          <a:lstStyle/>
          <a:p>
            <a:r>
              <a:rPr lang="en-US" sz="2400" dirty="0">
                <a:hlinkClick r:id="rId6"/>
              </a:rPr>
              <a:t>RightNowMedia.org</a:t>
            </a:r>
            <a:endParaRPr lang="en-US" sz="2400" dirty="0"/>
          </a:p>
        </p:txBody>
      </p:sp>
      <p:sp>
        <p:nvSpPr>
          <p:cNvPr id="23" name="Right Brace 22">
            <a:extLst>
              <a:ext uri="{FF2B5EF4-FFF2-40B4-BE49-F238E27FC236}">
                <a16:creationId xmlns:a16="http://schemas.microsoft.com/office/drawing/2014/main" id="{26E2637D-FBD2-335C-C669-699321FF926C}"/>
              </a:ext>
            </a:extLst>
          </p:cNvPr>
          <p:cNvSpPr/>
          <p:nvPr/>
        </p:nvSpPr>
        <p:spPr>
          <a:xfrm>
            <a:off x="11329432" y="1007076"/>
            <a:ext cx="112953" cy="296797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272FE8EE-7B62-F39F-8208-9397D7C9D5DB}"/>
              </a:ext>
            </a:extLst>
          </p:cNvPr>
          <p:cNvSpPr txBox="1"/>
          <p:nvPr/>
        </p:nvSpPr>
        <p:spPr>
          <a:xfrm rot="16200000">
            <a:off x="10530137" y="2577850"/>
            <a:ext cx="2111091" cy="338554"/>
          </a:xfrm>
          <a:prstGeom prst="rect">
            <a:avLst/>
          </a:prstGeom>
          <a:noFill/>
        </p:spPr>
        <p:txBody>
          <a:bodyPr wrap="none" rtlCol="0">
            <a:spAutoFit/>
          </a:bodyPr>
          <a:lstStyle/>
          <a:p>
            <a:r>
              <a:rPr lang="en-US" sz="1600" dirty="0"/>
              <a:t>Can Recognize Credit</a:t>
            </a:r>
          </a:p>
        </p:txBody>
      </p:sp>
      <p:cxnSp>
        <p:nvCxnSpPr>
          <p:cNvPr id="25" name="Connecteur droit 51">
            <a:extLst>
              <a:ext uri="{FF2B5EF4-FFF2-40B4-BE49-F238E27FC236}">
                <a16:creationId xmlns:a16="http://schemas.microsoft.com/office/drawing/2014/main" id="{D8CCB318-CA9B-58AC-F8BE-DDC785F2B2F0}"/>
              </a:ext>
            </a:extLst>
          </p:cNvPr>
          <p:cNvCxnSpPr>
            <a:cxnSpLocks/>
          </p:cNvCxnSpPr>
          <p:nvPr/>
        </p:nvCxnSpPr>
        <p:spPr>
          <a:xfrm>
            <a:off x="704671" y="771158"/>
            <a:ext cx="1052337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C5A95A1-1900-228D-6310-9B3F7BA86CE8}"/>
              </a:ext>
            </a:extLst>
          </p:cNvPr>
          <p:cNvSpPr txBox="1"/>
          <p:nvPr/>
        </p:nvSpPr>
        <p:spPr>
          <a:xfrm>
            <a:off x="10293199" y="388486"/>
            <a:ext cx="1304075" cy="338554"/>
          </a:xfrm>
          <a:prstGeom prst="rect">
            <a:avLst/>
          </a:prstGeom>
          <a:noFill/>
        </p:spPr>
        <p:txBody>
          <a:bodyPr wrap="none" rtlCol="0">
            <a:spAutoFit/>
          </a:bodyPr>
          <a:lstStyle/>
          <a:p>
            <a:r>
              <a:rPr lang="en-US" sz="1600" dirty="0"/>
              <a:t>Accreditable</a:t>
            </a:r>
          </a:p>
        </p:txBody>
      </p:sp>
      <p:sp>
        <p:nvSpPr>
          <p:cNvPr id="27" name="TextBox 26">
            <a:extLst>
              <a:ext uri="{FF2B5EF4-FFF2-40B4-BE49-F238E27FC236}">
                <a16:creationId xmlns:a16="http://schemas.microsoft.com/office/drawing/2014/main" id="{A75373C8-51FC-89C0-1E41-BF71E7560704}"/>
              </a:ext>
            </a:extLst>
          </p:cNvPr>
          <p:cNvSpPr txBox="1"/>
          <p:nvPr/>
        </p:nvSpPr>
        <p:spPr>
          <a:xfrm>
            <a:off x="8383183" y="3630929"/>
            <a:ext cx="903645" cy="307777"/>
          </a:xfrm>
          <a:prstGeom prst="rect">
            <a:avLst/>
          </a:prstGeom>
          <a:noFill/>
        </p:spPr>
        <p:txBody>
          <a:bodyPr wrap="none" rtlCol="0">
            <a:spAutoFit/>
          </a:bodyPr>
          <a:lstStyle/>
          <a:p>
            <a:r>
              <a:rPr lang="en-US" sz="1400" dirty="0">
                <a:hlinkClick r:id="rId7"/>
              </a:rPr>
              <a:t>tumi.org</a:t>
            </a:r>
            <a:r>
              <a:rPr lang="en-US" sz="1400" dirty="0"/>
              <a:t> </a:t>
            </a:r>
          </a:p>
        </p:txBody>
      </p:sp>
      <p:sp>
        <p:nvSpPr>
          <p:cNvPr id="28" name="TextBox 27">
            <a:extLst>
              <a:ext uri="{FF2B5EF4-FFF2-40B4-BE49-F238E27FC236}">
                <a16:creationId xmlns:a16="http://schemas.microsoft.com/office/drawing/2014/main" id="{818B5EBC-DBE0-4DE4-1839-620EB8A9EB0F}"/>
              </a:ext>
            </a:extLst>
          </p:cNvPr>
          <p:cNvSpPr txBox="1"/>
          <p:nvPr/>
        </p:nvSpPr>
        <p:spPr>
          <a:xfrm>
            <a:off x="5472039" y="4867647"/>
            <a:ext cx="2657972" cy="369332"/>
          </a:xfrm>
          <a:prstGeom prst="rect">
            <a:avLst/>
          </a:prstGeom>
          <a:noFill/>
        </p:spPr>
        <p:txBody>
          <a:bodyPr wrap="none" rtlCol="0">
            <a:spAutoFit/>
          </a:bodyPr>
          <a:lstStyle/>
          <a:p>
            <a:r>
              <a:rPr lang="en-US" b="1" dirty="0"/>
              <a:t>Most Ministry Training</a:t>
            </a:r>
          </a:p>
        </p:txBody>
      </p:sp>
      <p:sp>
        <p:nvSpPr>
          <p:cNvPr id="29" name="TextBox 28">
            <a:extLst>
              <a:ext uri="{FF2B5EF4-FFF2-40B4-BE49-F238E27FC236}">
                <a16:creationId xmlns:a16="http://schemas.microsoft.com/office/drawing/2014/main" id="{239C9FAF-E477-B971-2AD9-446D24708254}"/>
              </a:ext>
            </a:extLst>
          </p:cNvPr>
          <p:cNvSpPr txBox="1"/>
          <p:nvPr/>
        </p:nvSpPr>
        <p:spPr>
          <a:xfrm>
            <a:off x="4581538" y="3420413"/>
            <a:ext cx="1183209" cy="523220"/>
          </a:xfrm>
          <a:prstGeom prst="rect">
            <a:avLst/>
          </a:prstGeom>
          <a:noFill/>
        </p:spPr>
        <p:txBody>
          <a:bodyPr wrap="none" rtlCol="0">
            <a:spAutoFit/>
          </a:bodyPr>
          <a:lstStyle/>
          <a:p>
            <a:r>
              <a:rPr lang="en-US" sz="1400" dirty="0">
                <a:hlinkClick r:id="rId8"/>
              </a:rPr>
              <a:t>Vision </a:t>
            </a:r>
            <a:br>
              <a:rPr lang="en-US" sz="1400" dirty="0">
                <a:hlinkClick r:id="rId8"/>
              </a:rPr>
            </a:br>
            <a:r>
              <a:rPr lang="en-US" sz="1400" dirty="0">
                <a:hlinkClick r:id="rId8"/>
              </a:rPr>
              <a:t>International</a:t>
            </a:r>
            <a:endParaRPr lang="en-US" sz="1400" dirty="0"/>
          </a:p>
        </p:txBody>
      </p:sp>
      <p:sp>
        <p:nvSpPr>
          <p:cNvPr id="30" name="TextBox 29">
            <a:extLst>
              <a:ext uri="{FF2B5EF4-FFF2-40B4-BE49-F238E27FC236}">
                <a16:creationId xmlns:a16="http://schemas.microsoft.com/office/drawing/2014/main" id="{FA95A150-5B6B-4A35-AF0F-A55AE96D3F24}"/>
              </a:ext>
            </a:extLst>
          </p:cNvPr>
          <p:cNvSpPr txBox="1"/>
          <p:nvPr/>
        </p:nvSpPr>
        <p:spPr>
          <a:xfrm>
            <a:off x="704671" y="477822"/>
            <a:ext cx="1445524" cy="276999"/>
          </a:xfrm>
          <a:prstGeom prst="rect">
            <a:avLst/>
          </a:prstGeom>
          <a:noFill/>
        </p:spPr>
        <p:txBody>
          <a:bodyPr wrap="none" rtlCol="0">
            <a:spAutoFit/>
          </a:bodyPr>
          <a:lstStyle/>
          <a:p>
            <a:r>
              <a:rPr lang="en-US" sz="1200" dirty="0" err="1">
                <a:hlinkClick r:id="rId9"/>
              </a:rPr>
              <a:t>Thirdmill</a:t>
            </a:r>
            <a:r>
              <a:rPr lang="en-US" sz="1200" dirty="0">
                <a:hlinkClick r:id="rId9"/>
              </a:rPr>
              <a:t> Seminary</a:t>
            </a:r>
            <a:endParaRPr lang="en-US" sz="1200" dirty="0"/>
          </a:p>
        </p:txBody>
      </p:sp>
      <p:sp>
        <p:nvSpPr>
          <p:cNvPr id="31" name="TextBox 30">
            <a:extLst>
              <a:ext uri="{FF2B5EF4-FFF2-40B4-BE49-F238E27FC236}">
                <a16:creationId xmlns:a16="http://schemas.microsoft.com/office/drawing/2014/main" id="{AEAEED2B-BBE6-09E1-E7BC-99D65F8D30A4}"/>
              </a:ext>
            </a:extLst>
          </p:cNvPr>
          <p:cNvSpPr txBox="1"/>
          <p:nvPr/>
        </p:nvSpPr>
        <p:spPr>
          <a:xfrm>
            <a:off x="3421008" y="6578607"/>
            <a:ext cx="3882730" cy="307777"/>
          </a:xfrm>
          <a:prstGeom prst="rect">
            <a:avLst/>
          </a:prstGeom>
          <a:noFill/>
        </p:spPr>
        <p:txBody>
          <a:bodyPr wrap="none" rtlCol="0">
            <a:spAutoFit/>
          </a:bodyPr>
          <a:lstStyle/>
          <a:p>
            <a:r>
              <a:rPr lang="en-US" sz="1400" dirty="0">
                <a:solidFill>
                  <a:schemeClr val="bg1"/>
                </a:solidFill>
              </a:rPr>
              <a:t>Font size indicates relative number of students</a:t>
            </a:r>
          </a:p>
        </p:txBody>
      </p:sp>
      <p:sp>
        <p:nvSpPr>
          <p:cNvPr id="32" name="Arrow: Up 31">
            <a:extLst>
              <a:ext uri="{FF2B5EF4-FFF2-40B4-BE49-F238E27FC236}">
                <a16:creationId xmlns:a16="http://schemas.microsoft.com/office/drawing/2014/main" id="{A58AECAB-D405-2DD1-144A-43C684E88C52}"/>
              </a:ext>
            </a:extLst>
          </p:cNvPr>
          <p:cNvSpPr/>
          <p:nvPr/>
        </p:nvSpPr>
        <p:spPr>
          <a:xfrm>
            <a:off x="6228709" y="4180446"/>
            <a:ext cx="946372" cy="63885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752E799-87A2-2A72-221E-196DE69366DE}"/>
              </a:ext>
            </a:extLst>
          </p:cNvPr>
          <p:cNvSpPr txBox="1"/>
          <p:nvPr/>
        </p:nvSpPr>
        <p:spPr>
          <a:xfrm>
            <a:off x="7199012" y="4203866"/>
            <a:ext cx="2087816" cy="646331"/>
          </a:xfrm>
          <a:prstGeom prst="rect">
            <a:avLst/>
          </a:prstGeom>
          <a:noFill/>
        </p:spPr>
        <p:txBody>
          <a:bodyPr wrap="none" rtlCol="0">
            <a:spAutoFit/>
          </a:bodyPr>
          <a:lstStyle/>
          <a:p>
            <a:r>
              <a:rPr lang="en-US" dirty="0"/>
              <a:t>How to get </a:t>
            </a:r>
            <a:br>
              <a:rPr lang="en-US" dirty="0"/>
            </a:br>
            <a:r>
              <a:rPr lang="en-US" dirty="0"/>
              <a:t>credit recognition?</a:t>
            </a:r>
          </a:p>
        </p:txBody>
      </p:sp>
    </p:spTree>
    <p:extLst>
      <p:ext uri="{BB962C8B-B14F-4D97-AF65-F5344CB8AC3E}">
        <p14:creationId xmlns:p14="http://schemas.microsoft.com/office/powerpoint/2010/main" val="2376392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D1149-F263-BB39-275A-06EE9E75D6B4}"/>
              </a:ext>
            </a:extLst>
          </p:cNvPr>
          <p:cNvSpPr>
            <a:spLocks noGrp="1"/>
          </p:cNvSpPr>
          <p:nvPr>
            <p:ph type="title"/>
          </p:nvPr>
        </p:nvSpPr>
        <p:spPr/>
        <p:txBody>
          <a:bodyPr/>
          <a:lstStyle/>
          <a:p>
            <a:r>
              <a:rPr lang="en-US" dirty="0"/>
              <a:t>Lessons in Credit Recognition Partnerships</a:t>
            </a:r>
          </a:p>
        </p:txBody>
      </p:sp>
      <p:sp>
        <p:nvSpPr>
          <p:cNvPr id="4" name="Content Placeholder 3">
            <a:extLst>
              <a:ext uri="{FF2B5EF4-FFF2-40B4-BE49-F238E27FC236}">
                <a16:creationId xmlns:a16="http://schemas.microsoft.com/office/drawing/2014/main" id="{D9342213-088F-AEBA-C6BB-9243792B427A}"/>
              </a:ext>
            </a:extLst>
          </p:cNvPr>
          <p:cNvSpPr>
            <a:spLocks noGrp="1"/>
          </p:cNvSpPr>
          <p:nvPr>
            <p:ph sz="quarter" idx="10"/>
          </p:nvPr>
        </p:nvSpPr>
        <p:spPr>
          <a:xfrm>
            <a:off x="112052" y="932837"/>
            <a:ext cx="12079948" cy="5689600"/>
          </a:xfrm>
        </p:spPr>
        <p:txBody>
          <a:bodyPr/>
          <a:lstStyle/>
          <a:p>
            <a:pPr marL="514350" indent="-514350">
              <a:buFont typeface="+mj-lt"/>
              <a:buAutoNum type="arabicPeriod"/>
            </a:pPr>
            <a:r>
              <a:rPr lang="en-US" sz="2400" dirty="0"/>
              <a:t>Everyone wants credit recognition for </a:t>
            </a:r>
            <a:r>
              <a:rPr lang="en-US" sz="2400" b="1" dirty="0"/>
              <a:t>branding</a:t>
            </a:r>
            <a:r>
              <a:rPr lang="en-US" sz="2400" dirty="0"/>
              <a:t>, but very few actually refer students.</a:t>
            </a:r>
          </a:p>
          <a:p>
            <a:pPr marL="514350" indent="-514350">
              <a:buFont typeface="+mj-lt"/>
              <a:buAutoNum type="arabicPeriod"/>
            </a:pPr>
            <a:r>
              <a:rPr lang="en-US" sz="2400" dirty="0"/>
              <a:t>Many ministries follow a </a:t>
            </a:r>
            <a:r>
              <a:rPr lang="en-US" sz="2400" b="1" dirty="0"/>
              <a:t>“burn the boats” or lock in strategy</a:t>
            </a:r>
            <a:r>
              <a:rPr lang="en-US" sz="2400" dirty="0"/>
              <a:t> where they do not  promote credit recognition because of concerns that if their students get accredited degrees, they might get a better paying job and lose them as staff/volunteers.</a:t>
            </a:r>
          </a:p>
          <a:p>
            <a:pPr marL="514350" indent="-514350">
              <a:buFont typeface="+mj-lt"/>
              <a:buAutoNum type="arabicPeriod"/>
            </a:pPr>
            <a:r>
              <a:rPr lang="en-US" sz="2400" dirty="0"/>
              <a:t>The </a:t>
            </a:r>
            <a:r>
              <a:rPr lang="en-US" sz="2400" b="1" dirty="0"/>
              <a:t>cross-cultural divide</a:t>
            </a:r>
            <a:r>
              <a:rPr lang="en-US" sz="2400" dirty="0"/>
              <a:t> to receive credit recognition is too great for many ministries with cultures being close to the communities they serve often reflecting their dynamic, entrepreneurial, relational and/or spirit-filled nature. </a:t>
            </a:r>
          </a:p>
          <a:p>
            <a:pPr marL="514350" indent="-514350">
              <a:buFont typeface="+mj-lt"/>
              <a:buAutoNum type="arabicPeriod"/>
            </a:pPr>
            <a:r>
              <a:rPr lang="en-US" sz="2400" dirty="0"/>
              <a:t>The </a:t>
            </a:r>
            <a:r>
              <a:rPr lang="en-US" sz="2400" b="1" dirty="0"/>
              <a:t>financial divide</a:t>
            </a:r>
            <a:r>
              <a:rPr lang="en-US" sz="2400" dirty="0"/>
              <a:t> is too great for most students in developing countries and the cost to meet accreditation standards in the US.</a:t>
            </a:r>
          </a:p>
          <a:p>
            <a:pPr marL="514350" indent="-514350">
              <a:buFont typeface="+mj-lt"/>
              <a:buAutoNum type="arabicPeriod"/>
            </a:pPr>
            <a:r>
              <a:rPr lang="en-US" sz="2400" dirty="0"/>
              <a:t>The primary value is in partnering with ministries that can provide a </a:t>
            </a:r>
            <a:r>
              <a:rPr lang="en-US" sz="2400" b="1" dirty="0"/>
              <a:t>transformative experience</a:t>
            </a:r>
            <a:r>
              <a:rPr lang="en-US" sz="2400" dirty="0"/>
              <a:t> that complements online education.</a:t>
            </a:r>
          </a:p>
          <a:p>
            <a:pPr marL="514350" indent="-514350">
              <a:buFont typeface="+mj-lt"/>
              <a:buAutoNum type="arabicPeriod"/>
            </a:pPr>
            <a:r>
              <a:rPr lang="en-US" sz="2400" dirty="0"/>
              <a:t>Lower capacity ministries should </a:t>
            </a:r>
            <a:r>
              <a:rPr lang="en-US" sz="2400" b="1" dirty="0"/>
              <a:t>partner with a higher capacity organization</a:t>
            </a:r>
            <a:r>
              <a:rPr lang="en-US" sz="2400" dirty="0"/>
              <a:t> to provide a path to credit recognition</a:t>
            </a:r>
          </a:p>
          <a:p>
            <a:pPr marL="514350" indent="-514350">
              <a:buFont typeface="+mj-lt"/>
              <a:buAutoNum type="arabicPeriod"/>
            </a:pPr>
            <a:r>
              <a:rPr lang="en-US" sz="2400" dirty="0"/>
              <a:t>Most ideas to reinvent education have failed because they are </a:t>
            </a:r>
            <a:r>
              <a:rPr lang="en-US" sz="2400" b="1" dirty="0"/>
              <a:t>kludgy and lack scale</a:t>
            </a:r>
          </a:p>
        </p:txBody>
      </p:sp>
    </p:spTree>
    <p:extLst>
      <p:ext uri="{BB962C8B-B14F-4D97-AF65-F5344CB8AC3E}">
        <p14:creationId xmlns:p14="http://schemas.microsoft.com/office/powerpoint/2010/main" val="30731977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ANjy8t05roL75QI8EwId77"/>
</p:tagLst>
</file>

<file path=ppt/tags/tag10.xml><?xml version="1.0" encoding="utf-8"?>
<p:tagLst xmlns:a="http://schemas.openxmlformats.org/drawingml/2006/main" xmlns:r="http://schemas.openxmlformats.org/officeDocument/2006/relationships" xmlns:p="http://schemas.openxmlformats.org/presentationml/2006/main">
  <p:tag name="DVSHAPEID" val="64paNZ8rnXHCf6q8R6ltdv"/>
</p:tagLst>
</file>

<file path=ppt/tags/tag11.xml><?xml version="1.0" encoding="utf-8"?>
<p:tagLst xmlns:a="http://schemas.openxmlformats.org/drawingml/2006/main" xmlns:r="http://schemas.openxmlformats.org/officeDocument/2006/relationships" xmlns:p="http://schemas.openxmlformats.org/presentationml/2006/main">
  <p:tag name="DVSHAPEID" val="ZSLoCv5JussSlcJXqHimVm"/>
</p:tagLst>
</file>

<file path=ppt/tags/tag12.xml><?xml version="1.0" encoding="utf-8"?>
<p:tagLst xmlns:a="http://schemas.openxmlformats.org/drawingml/2006/main" xmlns:r="http://schemas.openxmlformats.org/officeDocument/2006/relationships" xmlns:p="http://schemas.openxmlformats.org/presentationml/2006/main">
  <p:tag name="DVSHAPEID" val="1eEXYH52Hf5SeVeZxkAnC8"/>
</p:tagLst>
</file>

<file path=ppt/tags/tag13.xml><?xml version="1.0" encoding="utf-8"?>
<p:tagLst xmlns:a="http://schemas.openxmlformats.org/drawingml/2006/main" xmlns:r="http://schemas.openxmlformats.org/officeDocument/2006/relationships" xmlns:p="http://schemas.openxmlformats.org/presentationml/2006/main">
  <p:tag name="DVSHAPEID" val="1eEXYH52Hf5SeVeZxkAnC8"/>
</p:tagLst>
</file>

<file path=ppt/tags/tag14.xml><?xml version="1.0" encoding="utf-8"?>
<p:tagLst xmlns:a="http://schemas.openxmlformats.org/drawingml/2006/main" xmlns:r="http://schemas.openxmlformats.org/officeDocument/2006/relationships" xmlns:p="http://schemas.openxmlformats.org/presentationml/2006/main">
  <p:tag name="DVSHAPEID" val="1eEXYH52Hf5SeVeZxkAnC8"/>
</p:tagLst>
</file>

<file path=ppt/tags/tag15.xml><?xml version="1.0" encoding="utf-8"?>
<p:tagLst xmlns:a="http://schemas.openxmlformats.org/drawingml/2006/main" xmlns:r="http://schemas.openxmlformats.org/officeDocument/2006/relationships" xmlns:p="http://schemas.openxmlformats.org/presentationml/2006/main">
  <p:tag name="DVSHAPEID" val="ZSLoCv5JussSlcJXqHimVm"/>
</p:tagLst>
</file>

<file path=ppt/tags/tag16.xml><?xml version="1.0" encoding="utf-8"?>
<p:tagLst xmlns:a="http://schemas.openxmlformats.org/drawingml/2006/main" xmlns:r="http://schemas.openxmlformats.org/officeDocument/2006/relationships" xmlns:p="http://schemas.openxmlformats.org/presentationml/2006/main">
  <p:tag name="DVSHAPEID" val="XUKqjQPddqsD8XCcMPeLeI"/>
</p:tagLst>
</file>

<file path=ppt/tags/tag17.xml><?xml version="1.0" encoding="utf-8"?>
<p:tagLst xmlns:a="http://schemas.openxmlformats.org/drawingml/2006/main" xmlns:r="http://schemas.openxmlformats.org/officeDocument/2006/relationships" xmlns:p="http://schemas.openxmlformats.org/presentationml/2006/main">
  <p:tag name="DVSHAPEID" val="9vHUxqUqzbDFwqXcHyXr49"/>
</p:tagLst>
</file>

<file path=ppt/tags/tag18.xml><?xml version="1.0" encoding="utf-8"?>
<p:tagLst xmlns:a="http://schemas.openxmlformats.org/drawingml/2006/main" xmlns:r="http://schemas.openxmlformats.org/officeDocument/2006/relationships" xmlns:p="http://schemas.openxmlformats.org/presentationml/2006/main">
  <p:tag name="DVSHAPEID" val="ANjy8t05roL75QI8EwId77"/>
</p:tagLst>
</file>

<file path=ppt/tags/tag19.xml><?xml version="1.0" encoding="utf-8"?>
<p:tagLst xmlns:a="http://schemas.openxmlformats.org/drawingml/2006/main" xmlns:r="http://schemas.openxmlformats.org/officeDocument/2006/relationships" xmlns:p="http://schemas.openxmlformats.org/presentationml/2006/main">
  <p:tag name="DVSHAPEID" val="GaOFI9ZRJUJgQmaqF86LLT"/>
</p:tagLst>
</file>

<file path=ppt/tags/tag2.xml><?xml version="1.0" encoding="utf-8"?>
<p:tagLst xmlns:a="http://schemas.openxmlformats.org/drawingml/2006/main" xmlns:r="http://schemas.openxmlformats.org/officeDocument/2006/relationships" xmlns:p="http://schemas.openxmlformats.org/presentationml/2006/main">
  <p:tag name="DVSHAPEID" val="ANjy8t05roL75QI8EwId77"/>
</p:tagLst>
</file>

<file path=ppt/tags/tag20.xml><?xml version="1.0" encoding="utf-8"?>
<p:tagLst xmlns:a="http://schemas.openxmlformats.org/drawingml/2006/main" xmlns:r="http://schemas.openxmlformats.org/officeDocument/2006/relationships" xmlns:p="http://schemas.openxmlformats.org/presentationml/2006/main">
  <p:tag name="DVSHAPEID" val="XUKqjQPddqsD8XCcMPeLeI"/>
</p:tagLst>
</file>

<file path=ppt/tags/tag21.xml><?xml version="1.0" encoding="utf-8"?>
<p:tagLst xmlns:a="http://schemas.openxmlformats.org/drawingml/2006/main" xmlns:r="http://schemas.openxmlformats.org/officeDocument/2006/relationships" xmlns:p="http://schemas.openxmlformats.org/presentationml/2006/main">
  <p:tag name="DVSHAPEID" val="ANjy8t05roL75QI8EwId77"/>
</p:tagLst>
</file>

<file path=ppt/tags/tag22.xml><?xml version="1.0" encoding="utf-8"?>
<p:tagLst xmlns:a="http://schemas.openxmlformats.org/drawingml/2006/main" xmlns:r="http://schemas.openxmlformats.org/officeDocument/2006/relationships" xmlns:p="http://schemas.openxmlformats.org/presentationml/2006/main">
  <p:tag name="DVSHAPEID" val="INFDgtGgQrddxAnK1FnLPL"/>
</p:tagLst>
</file>

<file path=ppt/tags/tag23.xml><?xml version="1.0" encoding="utf-8"?>
<p:tagLst xmlns:a="http://schemas.openxmlformats.org/drawingml/2006/main" xmlns:r="http://schemas.openxmlformats.org/officeDocument/2006/relationships" xmlns:p="http://schemas.openxmlformats.org/presentationml/2006/main">
  <p:tag name="DVSHAPEID" val="INFDgtGgQrddxAnK1FnLPL"/>
</p:tagLst>
</file>

<file path=ppt/tags/tag24.xml><?xml version="1.0" encoding="utf-8"?>
<p:tagLst xmlns:a="http://schemas.openxmlformats.org/drawingml/2006/main" xmlns:r="http://schemas.openxmlformats.org/officeDocument/2006/relationships" xmlns:p="http://schemas.openxmlformats.org/presentationml/2006/main">
  <p:tag name="DVSHAPEID" val="1FpGvx0iyCCWfm1xcIK6sS"/>
</p:tagLst>
</file>

<file path=ppt/tags/tag3.xml><?xml version="1.0" encoding="utf-8"?>
<p:tagLst xmlns:a="http://schemas.openxmlformats.org/drawingml/2006/main" xmlns:r="http://schemas.openxmlformats.org/officeDocument/2006/relationships" xmlns:p="http://schemas.openxmlformats.org/presentationml/2006/main">
  <p:tag name="DVSECTIONID" val="Pg0NTfJIQJjzwTkn1MAMsF"/>
</p:tagLst>
</file>

<file path=ppt/tags/tag4.xml><?xml version="1.0" encoding="utf-8"?>
<p:tagLst xmlns:a="http://schemas.openxmlformats.org/drawingml/2006/main" xmlns:r="http://schemas.openxmlformats.org/officeDocument/2006/relationships" xmlns:p="http://schemas.openxmlformats.org/presentationml/2006/main">
  <p:tag name="DVSHAPEID" val="Tsd1goJkjIfzXKmxWz8GkD"/>
</p:tagLst>
</file>

<file path=ppt/tags/tag5.xml><?xml version="1.0" encoding="utf-8"?>
<p:tagLst xmlns:a="http://schemas.openxmlformats.org/drawingml/2006/main" xmlns:r="http://schemas.openxmlformats.org/officeDocument/2006/relationships" xmlns:p="http://schemas.openxmlformats.org/presentationml/2006/main">
  <p:tag name="DVSHAPEID" val="yP59rCm8eJzB1kqoiAvkOl"/>
</p:tagLst>
</file>

<file path=ppt/tags/tag6.xml><?xml version="1.0" encoding="utf-8"?>
<p:tagLst xmlns:a="http://schemas.openxmlformats.org/drawingml/2006/main" xmlns:r="http://schemas.openxmlformats.org/officeDocument/2006/relationships" xmlns:p="http://schemas.openxmlformats.org/presentationml/2006/main">
  <p:tag name="DVSHAPEID" val="yiCJhXwKYlxm3i6EAIdzzz"/>
</p:tagLst>
</file>

<file path=ppt/tags/tag7.xml><?xml version="1.0" encoding="utf-8"?>
<p:tagLst xmlns:a="http://schemas.openxmlformats.org/drawingml/2006/main" xmlns:r="http://schemas.openxmlformats.org/officeDocument/2006/relationships" xmlns:p="http://schemas.openxmlformats.org/presentationml/2006/main">
  <p:tag name="DVSHAPEID" val="64paNZ8rnXHCf6q8R6ltdv"/>
</p:tagLst>
</file>

<file path=ppt/tags/tag8.xml><?xml version="1.0" encoding="utf-8"?>
<p:tagLst xmlns:a="http://schemas.openxmlformats.org/drawingml/2006/main" xmlns:r="http://schemas.openxmlformats.org/officeDocument/2006/relationships" xmlns:p="http://schemas.openxmlformats.org/presentationml/2006/main">
  <p:tag name="DVSHAPEID" val="64paNZ8rnXHCf6q8R6ltdv"/>
</p:tagLst>
</file>

<file path=ppt/tags/tag9.xml><?xml version="1.0" encoding="utf-8"?>
<p:tagLst xmlns:a="http://schemas.openxmlformats.org/drawingml/2006/main" xmlns:r="http://schemas.openxmlformats.org/officeDocument/2006/relationships" xmlns:p="http://schemas.openxmlformats.org/presentationml/2006/main">
  <p:tag name="DVSHAPEID" val="1eEXYH52Hf5SeVeZxkAnC8"/>
</p:tagLst>
</file>

<file path=ppt/theme/theme1.xml><?xml version="1.0" encoding="utf-8"?>
<a:theme xmlns:a="http://schemas.openxmlformats.org/drawingml/2006/main" name="Office Theme">
  <a:themeElements>
    <a:clrScheme name="CVU Color Scheme">
      <a:dk1>
        <a:sysClr val="windowText" lastClr="000000"/>
      </a:dk1>
      <a:lt1>
        <a:sysClr val="window" lastClr="FFFFFF"/>
      </a:lt1>
      <a:dk2>
        <a:srgbClr val="242852"/>
      </a:dk2>
      <a:lt2>
        <a:srgbClr val="A5CDE7"/>
      </a:lt2>
      <a:accent1>
        <a:srgbClr val="122146"/>
      </a:accent1>
      <a:accent2>
        <a:srgbClr val="24375C"/>
      </a:accent2>
      <a:accent3>
        <a:srgbClr val="364D73"/>
      </a:accent3>
      <a:accent4>
        <a:srgbClr val="4A6589"/>
      </a:accent4>
      <a:accent5>
        <a:srgbClr val="5F7EA0"/>
      </a:accent5>
      <a:accent6>
        <a:srgbClr val="80A5C3"/>
      </a:accent6>
      <a:hlink>
        <a:srgbClr val="DF2F34"/>
      </a:hlink>
      <a:folHlink>
        <a:srgbClr val="7F7F7F"/>
      </a:folHlink>
    </a:clrScheme>
    <a:fontScheme name="Custom 70">
      <a:majorFont>
        <a:latin typeface="D-DIN"/>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27598</TotalTime>
  <Words>2291</Words>
  <Application>Microsoft Office PowerPoint</Application>
  <PresentationFormat>Widescreen</PresentationFormat>
  <Paragraphs>380</Paragraphs>
  <Slides>25</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Arial Black</vt:lpstr>
      <vt:lpstr>Calibri</vt:lpstr>
      <vt:lpstr>Franklin Gothic Book</vt:lpstr>
      <vt:lpstr>Office Theme</vt:lpstr>
      <vt:lpstr>Disruptive Innovation &amp; New Systems for Credit Recognition in Christian Higher Education</vt:lpstr>
      <vt:lpstr>Why Now? What’s driving this opportunity?</vt:lpstr>
      <vt:lpstr>We can’t repeat the mistakes of the past by expecting the majority world to wear the “suits” of Western accreditation, but there still must be appropriate standards.</vt:lpstr>
      <vt:lpstr>Is Education More Secular or Christian Globally?</vt:lpstr>
      <vt:lpstr>Click to edit Master title style</vt:lpstr>
      <vt:lpstr>PowerPoint Presentation</vt:lpstr>
      <vt:lpstr>City Vision University’s Credit Partners</vt:lpstr>
      <vt:lpstr>Categorizing Credit Recognition Partnerships</vt:lpstr>
      <vt:lpstr>Lessons in Credit Recognition Partnerships</vt:lpstr>
      <vt:lpstr>PowerPoint Presentation</vt:lpstr>
      <vt:lpstr>Principles of Unbundling &amp; Rebundling: Paths to Increasing Value</vt:lpstr>
      <vt:lpstr>Vertical Integrated vs. Horizontal Modular Products</vt:lpstr>
      <vt:lpstr>CVU’s Modular (Unbunding &amp; Rebunding) Educational Strategy</vt:lpstr>
      <vt:lpstr>Steps for Credit Recognition with CVU</vt:lpstr>
      <vt:lpstr>PowerPoint Presentation</vt:lpstr>
      <vt:lpstr>Partnership Strategies to Bridge the Cultural and Capacity Divide for Credit Recognition</vt:lpstr>
      <vt:lpstr>City Vision’s Partner Scholarship Program</vt:lpstr>
      <vt:lpstr>Free Courses by City Vision University</vt:lpstr>
      <vt:lpstr>Crossing the Chasm to Mainstream Adoption of City Vision: Need Complete Solution</vt:lpstr>
      <vt:lpstr>Appendix: Materials for Further Learning</vt:lpstr>
      <vt:lpstr>Resource 2: Dual Transformation Strategy</vt:lpstr>
      <vt:lpstr>Resource 3: Lean Startup Process</vt:lpstr>
      <vt:lpstr>Pivoting Steps to Increasing Quality Using Disruptive Innovation</vt:lpstr>
      <vt:lpstr>CVU Combines Aspects of Higher Education with Conferences (Blue Ocean Strategy)</vt:lpstr>
      <vt:lpstr>Unbundled &amp; Rebundling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Shared Drive</dc:creator>
  <cp:lastModifiedBy>Andrew Sears</cp:lastModifiedBy>
  <cp:revision>2</cp:revision>
  <dcterms:created xsi:type="dcterms:W3CDTF">2019-11-12T17:12:39Z</dcterms:created>
  <dcterms:modified xsi:type="dcterms:W3CDTF">2024-06-19T20:39:04Z</dcterms:modified>
</cp:coreProperties>
</file>