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860" r:id="rId6"/>
    <p:sldId id="2861" r:id="rId7"/>
    <p:sldId id="2841" r:id="rId8"/>
    <p:sldId id="2862" r:id="rId9"/>
    <p:sldId id="2855" r:id="rId10"/>
    <p:sldId id="2843" r:id="rId11"/>
    <p:sldId id="2842" r:id="rId12"/>
    <p:sldId id="2863" r:id="rId13"/>
    <p:sldId id="2865" r:id="rId14"/>
    <p:sldId id="2859" r:id="rId15"/>
    <p:sldId id="2870" r:id="rId16"/>
    <p:sldId id="2868" r:id="rId17"/>
    <p:sldId id="2864" r:id="rId18"/>
    <p:sldId id="2857" r:id="rId19"/>
    <p:sldId id="2867" r:id="rId20"/>
    <p:sldId id="2613" r:id="rId21"/>
    <p:sldId id="2866" r:id="rId22"/>
    <p:sldId id="2858" r:id="rId23"/>
    <p:sldId id="2869" r:id="rId24"/>
    <p:sldId id="2770" r:id="rId25"/>
    <p:sldId id="2844" r:id="rId26"/>
    <p:sldId id="2801" r:id="rId27"/>
    <p:sldId id="2789" r:id="rId28"/>
    <p:sldId id="113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56"/>
            <p14:sldId id="257"/>
            <p14:sldId id="258"/>
            <p14:sldId id="259"/>
            <p14:sldId id="2860"/>
            <p14:sldId id="2861"/>
            <p14:sldId id="2841"/>
            <p14:sldId id="2862"/>
            <p14:sldId id="2855"/>
            <p14:sldId id="2843"/>
            <p14:sldId id="2842"/>
            <p14:sldId id="2863"/>
            <p14:sldId id="2865"/>
            <p14:sldId id="2859"/>
            <p14:sldId id="2870"/>
            <p14:sldId id="2868"/>
            <p14:sldId id="2864"/>
            <p14:sldId id="2857"/>
            <p14:sldId id="2867"/>
            <p14:sldId id="2613"/>
            <p14:sldId id="2866"/>
            <p14:sldId id="2858"/>
            <p14:sldId id="2869"/>
            <p14:sldId id="2770"/>
            <p14:sldId id="2844"/>
            <p14:sldId id="2801"/>
            <p14:sldId id="2789"/>
            <p14:sldId id="11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ed Drive" initials="SD" lastIdx="1" clrIdx="0">
    <p:extLst>
      <p:ext uri="{19B8F6BF-5375-455C-9EA6-DF929625EA0E}">
        <p15:presenceInfo xmlns:p15="http://schemas.microsoft.com/office/powerpoint/2012/main" userId="Shared Dri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2146"/>
    <a:srgbClr val="90BF40"/>
    <a:srgbClr val="939598"/>
    <a:srgbClr val="FFCD9E"/>
    <a:srgbClr val="00FF00"/>
    <a:srgbClr val="66FFFF"/>
    <a:srgbClr val="21FF21"/>
    <a:srgbClr val="DE2C21"/>
    <a:srgbClr val="E7760A"/>
    <a:srgbClr val="161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355ED-1001-4D32-A44D-D7486560B2E3}" v="131" dt="2023-05-25T21:01:43.699"/>
    <p1510:client id="{7E68FBE2-AF37-4854-3201-8AACF09A5F36}" v="49" dt="2023-05-25T19:49:27.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17" autoAdjust="0"/>
    <p:restoredTop sz="90203" autoAdjust="0"/>
  </p:normalViewPr>
  <p:slideViewPr>
    <p:cSldViewPr snapToGrid="0">
      <p:cViewPr varScale="1">
        <p:scale>
          <a:sx n="120" d="100"/>
          <a:sy n="120" d="100"/>
        </p:scale>
        <p:origin x="102" y="61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D683432A-0130-47A0-8AED-A52EC0C460D9}"/>
    <pc:docChg chg="modSld modMainMaster">
      <pc:chgData name="Shared Drive" userId="a8e99ec4-c3c1-49ac-ba97-2c12eee91f6a" providerId="ADAL" clId="{D683432A-0130-47A0-8AED-A52EC0C460D9}" dt="2021-06-10T14:40:25.380" v="12" actId="20577"/>
      <pc:docMkLst>
        <pc:docMk/>
      </pc:docMkLst>
      <pc:sldChg chg="modSp mod">
        <pc:chgData name="Shared Drive" userId="a8e99ec4-c3c1-49ac-ba97-2c12eee91f6a" providerId="ADAL" clId="{D683432A-0130-47A0-8AED-A52EC0C460D9}" dt="2021-06-10T14:40:25.380" v="12" actId="20577"/>
        <pc:sldMkLst>
          <pc:docMk/>
          <pc:sldMk cId="2707020976" sldId="2055"/>
        </pc:sldMkLst>
        <pc:spChg chg="mod">
          <ac:chgData name="Shared Drive" userId="a8e99ec4-c3c1-49ac-ba97-2c12eee91f6a" providerId="ADAL" clId="{D683432A-0130-47A0-8AED-A52EC0C460D9}" dt="2021-06-10T14:40:25.380" v="12" actId="20577"/>
          <ac:spMkLst>
            <pc:docMk/>
            <pc:sldMk cId="2707020976" sldId="2055"/>
            <ac:spMk id="20" creationId="{2DBCB9CC-295A-4A8D-9393-81517C4C8805}"/>
          </ac:spMkLst>
        </pc:spChg>
        <pc:spChg chg="mod">
          <ac:chgData name="Shared Drive" userId="a8e99ec4-c3c1-49ac-ba97-2c12eee91f6a" providerId="ADAL" clId="{D683432A-0130-47A0-8AED-A52EC0C460D9}" dt="2021-06-10T14:40:20.548" v="8" actId="20577"/>
          <ac:spMkLst>
            <pc:docMk/>
            <pc:sldMk cId="2707020976" sldId="2055"/>
            <ac:spMk id="218" creationId="{E8798B27-8ADE-46BB-AF80-255BC40B13CE}"/>
          </ac:spMkLst>
        </pc:spChg>
      </pc:sldChg>
      <pc:sldMasterChg chg="modSldLayout">
        <pc:chgData name="Shared Drive" userId="a8e99ec4-c3c1-49ac-ba97-2c12eee91f6a" providerId="ADAL" clId="{D683432A-0130-47A0-8AED-A52EC0C460D9}" dt="2021-06-10T14:40:12.009" v="3"/>
        <pc:sldMasterMkLst>
          <pc:docMk/>
          <pc:sldMasterMk cId="3711838429" sldId="2147483648"/>
        </pc:sldMasterMkLst>
        <pc:sldLayoutChg chg="addSp modSp">
          <pc:chgData name="Shared Drive" userId="a8e99ec4-c3c1-49ac-ba97-2c12eee91f6a" providerId="ADAL" clId="{D683432A-0130-47A0-8AED-A52EC0C460D9}" dt="2021-06-10T14:40:01.631" v="2"/>
          <pc:sldLayoutMkLst>
            <pc:docMk/>
            <pc:sldMasterMk cId="3711838429" sldId="2147483648"/>
            <pc:sldLayoutMk cId="1692186787" sldId="2147483729"/>
          </pc:sldLayoutMkLst>
          <pc:picChg chg="add mod">
            <ac:chgData name="Shared Drive" userId="a8e99ec4-c3c1-49ac-ba97-2c12eee91f6a" providerId="ADAL" clId="{D683432A-0130-47A0-8AED-A52EC0C460D9}" dt="2021-06-10T14:40:01.631" v="2"/>
            <ac:picMkLst>
              <pc:docMk/>
              <pc:sldMasterMk cId="3711838429" sldId="2147483648"/>
              <pc:sldLayoutMk cId="1692186787" sldId="2147483729"/>
              <ac:picMk id="8" creationId="{2B05E1A6-784A-4DFD-9B7E-B28F19275C31}"/>
            </ac:picMkLst>
          </pc:picChg>
        </pc:sldLayoutChg>
        <pc:sldLayoutChg chg="addSp modSp">
          <pc:chgData name="Shared Drive" userId="a8e99ec4-c3c1-49ac-ba97-2c12eee91f6a" providerId="ADAL" clId="{D683432A-0130-47A0-8AED-A52EC0C460D9}" dt="2021-06-10T14:39:46.633" v="1"/>
          <pc:sldLayoutMkLst>
            <pc:docMk/>
            <pc:sldMasterMk cId="3711838429" sldId="2147483648"/>
            <pc:sldLayoutMk cId="3163495100" sldId="2147483731"/>
          </pc:sldLayoutMkLst>
          <pc:picChg chg="add mod">
            <ac:chgData name="Shared Drive" userId="a8e99ec4-c3c1-49ac-ba97-2c12eee91f6a" providerId="ADAL" clId="{D683432A-0130-47A0-8AED-A52EC0C460D9}" dt="2021-06-10T14:39:46.633" v="1"/>
            <ac:picMkLst>
              <pc:docMk/>
              <pc:sldMasterMk cId="3711838429" sldId="2147483648"/>
              <pc:sldLayoutMk cId="3163495100" sldId="2147483731"/>
              <ac:picMk id="12" creationId="{A87ECE87-86E0-4115-AAF1-0A866B02F682}"/>
            </ac:picMkLst>
          </pc:picChg>
        </pc:sldLayoutChg>
        <pc:sldLayoutChg chg="addSp modSp">
          <pc:chgData name="Shared Drive" userId="a8e99ec4-c3c1-49ac-ba97-2c12eee91f6a" providerId="ADAL" clId="{D683432A-0130-47A0-8AED-A52EC0C460D9}" dt="2021-06-10T14:40:12.009" v="3"/>
          <pc:sldLayoutMkLst>
            <pc:docMk/>
            <pc:sldMasterMk cId="3711838429" sldId="2147483648"/>
            <pc:sldLayoutMk cId="900040873" sldId="2147483732"/>
          </pc:sldLayoutMkLst>
          <pc:picChg chg="add mod">
            <ac:chgData name="Shared Drive" userId="a8e99ec4-c3c1-49ac-ba97-2c12eee91f6a" providerId="ADAL" clId="{D683432A-0130-47A0-8AED-A52EC0C460D9}" dt="2021-06-10T14:40:12.009" v="3"/>
            <ac:picMkLst>
              <pc:docMk/>
              <pc:sldMasterMk cId="3711838429" sldId="2147483648"/>
              <pc:sldLayoutMk cId="900040873" sldId="2147483732"/>
              <ac:picMk id="4" creationId="{8686009F-9EA9-4C89-9737-636A3B0D9618}"/>
            </ac:picMkLst>
          </pc:picChg>
        </pc:sldLayoutChg>
        <pc:sldLayoutChg chg="addSp modSp">
          <pc:chgData name="Shared Drive" userId="a8e99ec4-c3c1-49ac-ba97-2c12eee91f6a" providerId="ADAL" clId="{D683432A-0130-47A0-8AED-A52EC0C460D9}" dt="2021-06-10T14:39:45.057" v="0"/>
          <pc:sldLayoutMkLst>
            <pc:docMk/>
            <pc:sldMasterMk cId="3711838429" sldId="2147483648"/>
            <pc:sldLayoutMk cId="932027390" sldId="2147483733"/>
          </pc:sldLayoutMkLst>
          <pc:picChg chg="add mod">
            <ac:chgData name="Shared Drive" userId="a8e99ec4-c3c1-49ac-ba97-2c12eee91f6a" providerId="ADAL" clId="{D683432A-0130-47A0-8AED-A52EC0C460D9}" dt="2021-06-10T14:39:45.057" v="0"/>
            <ac:picMkLst>
              <pc:docMk/>
              <pc:sldMasterMk cId="3711838429" sldId="2147483648"/>
              <pc:sldLayoutMk cId="932027390" sldId="2147483733"/>
              <ac:picMk id="13" creationId="{F339391C-2695-4146-80DA-F7CA4C48AB3C}"/>
            </ac:picMkLst>
          </pc:picChg>
        </pc:sldLayoutChg>
      </pc:sldMasterChg>
    </pc:docChg>
  </pc:docChgLst>
  <pc:docChgLst>
    <pc:chgData name="Shared Drive" userId="a8e99ec4-c3c1-49ac-ba97-2c12eee91f6a" providerId="ADAL" clId="{D3F776E4-E65D-47FA-8212-AF7F19E1F03E}"/>
    <pc:docChg chg="undo redo custSel addSld delSld modSld sldOrd modSection">
      <pc:chgData name="Shared Drive" userId="a8e99ec4-c3c1-49ac-ba97-2c12eee91f6a" providerId="ADAL" clId="{D3F776E4-E65D-47FA-8212-AF7F19E1F03E}" dt="2023-04-26T18:30:42.430" v="1607" actId="20577"/>
      <pc:docMkLst>
        <pc:docMk/>
      </pc:docMkLst>
      <pc:sldChg chg="modSp mod">
        <pc:chgData name="Shared Drive" userId="a8e99ec4-c3c1-49ac-ba97-2c12eee91f6a" providerId="ADAL" clId="{D3F776E4-E65D-47FA-8212-AF7F19E1F03E}" dt="2022-06-23T23:02:04.832" v="561" actId="20577"/>
        <pc:sldMkLst>
          <pc:docMk/>
          <pc:sldMk cId="4045712604" sldId="256"/>
        </pc:sldMkLst>
        <pc:spChg chg="mod">
          <ac:chgData name="Shared Drive" userId="a8e99ec4-c3c1-49ac-ba97-2c12eee91f6a" providerId="ADAL" clId="{D3F776E4-E65D-47FA-8212-AF7F19E1F03E}" dt="2022-06-23T23:02:04.832" v="561" actId="20577"/>
          <ac:spMkLst>
            <pc:docMk/>
            <pc:sldMk cId="4045712604" sldId="256"/>
            <ac:spMk id="2" creationId="{CE2CA8B7-7ECD-4F06-9B60-C4E5ABB177A6}"/>
          </ac:spMkLst>
        </pc:spChg>
        <pc:spChg chg="mod">
          <ac:chgData name="Shared Drive" userId="a8e99ec4-c3c1-49ac-ba97-2c12eee91f6a" providerId="ADAL" clId="{D3F776E4-E65D-47FA-8212-AF7F19E1F03E}" dt="2022-06-23T23:01:56.153" v="549" actId="6549"/>
          <ac:spMkLst>
            <pc:docMk/>
            <pc:sldMk cId="4045712604" sldId="256"/>
            <ac:spMk id="3" creationId="{E360A85F-173C-40A0-B574-32CD7FCA391B}"/>
          </ac:spMkLst>
        </pc:spChg>
      </pc:sldChg>
      <pc:sldChg chg="add ord">
        <pc:chgData name="Shared Drive" userId="a8e99ec4-c3c1-49ac-ba97-2c12eee91f6a" providerId="ADAL" clId="{D3F776E4-E65D-47FA-8212-AF7F19E1F03E}" dt="2022-06-23T23:00:57.712" v="443"/>
        <pc:sldMkLst>
          <pc:docMk/>
          <pc:sldMk cId="1909548955" sldId="257"/>
        </pc:sldMkLst>
      </pc:sldChg>
      <pc:sldChg chg="del">
        <pc:chgData name="Shared Drive" userId="a8e99ec4-c3c1-49ac-ba97-2c12eee91f6a" providerId="ADAL" clId="{D3F776E4-E65D-47FA-8212-AF7F19E1F03E}" dt="2022-06-23T23:00:47.179" v="440" actId="2696"/>
        <pc:sldMkLst>
          <pc:docMk/>
          <pc:sldMk cId="4083043017" sldId="257"/>
        </pc:sldMkLst>
      </pc:sldChg>
      <pc:sldChg chg="modSp del mod">
        <pc:chgData name="Shared Drive" userId="a8e99ec4-c3c1-49ac-ba97-2c12eee91f6a" providerId="ADAL" clId="{D3F776E4-E65D-47FA-8212-AF7F19E1F03E}" dt="2023-02-10T19:22:02.358" v="1517" actId="47"/>
        <pc:sldMkLst>
          <pc:docMk/>
          <pc:sldMk cId="101762831" sldId="258"/>
        </pc:sldMkLst>
        <pc:picChg chg="mod">
          <ac:chgData name="Shared Drive" userId="a8e99ec4-c3c1-49ac-ba97-2c12eee91f6a" providerId="ADAL" clId="{D3F776E4-E65D-47FA-8212-AF7F19E1F03E}" dt="2022-11-03T19:07:17.939" v="938" actId="1076"/>
          <ac:picMkLst>
            <pc:docMk/>
            <pc:sldMk cId="101762831" sldId="258"/>
            <ac:picMk id="5" creationId="{53927CC3-F5F4-A3FB-200C-2AA15F711435}"/>
          </ac:picMkLst>
        </pc:picChg>
      </pc:sldChg>
      <pc:sldChg chg="modSp mod">
        <pc:chgData name="Shared Drive" userId="a8e99ec4-c3c1-49ac-ba97-2c12eee91f6a" providerId="ADAL" clId="{D3F776E4-E65D-47FA-8212-AF7F19E1F03E}" dt="2023-01-05T20:18:31.476" v="1403" actId="120"/>
        <pc:sldMkLst>
          <pc:docMk/>
          <pc:sldMk cId="2974941863" sldId="2613"/>
        </pc:sldMkLst>
        <pc:spChg chg="mod">
          <ac:chgData name="Shared Drive" userId="a8e99ec4-c3c1-49ac-ba97-2c12eee91f6a" providerId="ADAL" clId="{D3F776E4-E65D-47FA-8212-AF7F19E1F03E}" dt="2023-01-05T20:18:31.476" v="1403" actId="120"/>
          <ac:spMkLst>
            <pc:docMk/>
            <pc:sldMk cId="2974941863" sldId="2613"/>
            <ac:spMk id="6" creationId="{16F6A6FB-94B8-42B7-B8A4-7388718F931D}"/>
          </ac:spMkLst>
        </pc:spChg>
        <pc:spChg chg="mod">
          <ac:chgData name="Shared Drive" userId="a8e99ec4-c3c1-49ac-ba97-2c12eee91f6a" providerId="ADAL" clId="{D3F776E4-E65D-47FA-8212-AF7F19E1F03E}" dt="2022-12-14T23:53:15.846" v="1386"/>
          <ac:spMkLst>
            <pc:docMk/>
            <pc:sldMk cId="2974941863" sldId="2613"/>
            <ac:spMk id="23" creationId="{D5678D31-3A2B-4107-92F3-2A2C8DD35313}"/>
          </ac:spMkLst>
        </pc:spChg>
        <pc:spChg chg="mod">
          <ac:chgData name="Shared Drive" userId="a8e99ec4-c3c1-49ac-ba97-2c12eee91f6a" providerId="ADAL" clId="{D3F776E4-E65D-47FA-8212-AF7F19E1F03E}" dt="2022-12-14T23:53:22.641" v="1402" actId="1036"/>
          <ac:spMkLst>
            <pc:docMk/>
            <pc:sldMk cId="2974941863" sldId="2613"/>
            <ac:spMk id="28" creationId="{D116CF80-306A-4399-954F-AC5EA9D75FF3}"/>
          </ac:spMkLst>
        </pc:spChg>
        <pc:spChg chg="mod">
          <ac:chgData name="Shared Drive" userId="a8e99ec4-c3c1-49ac-ba97-2c12eee91f6a" providerId="ADAL" clId="{D3F776E4-E65D-47FA-8212-AF7F19E1F03E}" dt="2022-12-14T23:53:22.641" v="1402" actId="1036"/>
          <ac:spMkLst>
            <pc:docMk/>
            <pc:sldMk cId="2974941863" sldId="2613"/>
            <ac:spMk id="29" creationId="{358DD9B2-F6AB-49EB-9057-17C1A6D52421}"/>
          </ac:spMkLst>
        </pc:spChg>
      </pc:sldChg>
      <pc:sldChg chg="addSp delSp modSp del mod">
        <pc:chgData name="Shared Drive" userId="a8e99ec4-c3c1-49ac-ba97-2c12eee91f6a" providerId="ADAL" clId="{D3F776E4-E65D-47FA-8212-AF7F19E1F03E}" dt="2022-11-10T00:33:43.213" v="1342" actId="47"/>
        <pc:sldMkLst>
          <pc:docMk/>
          <pc:sldMk cId="2459875279" sldId="2614"/>
        </pc:sldMkLst>
        <pc:graphicFrameChg chg="add mod">
          <ac:chgData name="Shared Drive" userId="a8e99ec4-c3c1-49ac-ba97-2c12eee91f6a" providerId="ADAL" clId="{D3F776E4-E65D-47FA-8212-AF7F19E1F03E}" dt="2022-08-11T21:38:19.660" v="792"/>
          <ac:graphicFrameMkLst>
            <pc:docMk/>
            <pc:sldMk cId="2459875279" sldId="2614"/>
            <ac:graphicFrameMk id="3" creationId="{79A4E414-4026-8AD6-F972-064071DB4D6D}"/>
          </ac:graphicFrameMkLst>
        </pc:graphicFrameChg>
        <pc:picChg chg="del">
          <ac:chgData name="Shared Drive" userId="a8e99ec4-c3c1-49ac-ba97-2c12eee91f6a" providerId="ADAL" clId="{D3F776E4-E65D-47FA-8212-AF7F19E1F03E}" dt="2022-08-11T21:38:19.076" v="791" actId="478"/>
          <ac:picMkLst>
            <pc:docMk/>
            <pc:sldMk cId="2459875279" sldId="2614"/>
            <ac:picMk id="5" creationId="{DDB13918-1DCC-41C1-A1E5-F97040ED8081}"/>
          </ac:picMkLst>
        </pc:picChg>
      </pc:sldChg>
      <pc:sldChg chg="del">
        <pc:chgData name="Shared Drive" userId="a8e99ec4-c3c1-49ac-ba97-2c12eee91f6a" providerId="ADAL" clId="{D3F776E4-E65D-47FA-8212-AF7F19E1F03E}" dt="2022-06-23T19:29:31.495" v="27" actId="47"/>
        <pc:sldMkLst>
          <pc:docMk/>
          <pc:sldMk cId="3162295126" sldId="2640"/>
        </pc:sldMkLst>
      </pc:sldChg>
      <pc:sldChg chg="del">
        <pc:chgData name="Shared Drive" userId="a8e99ec4-c3c1-49ac-ba97-2c12eee91f6a" providerId="ADAL" clId="{D3F776E4-E65D-47FA-8212-AF7F19E1F03E}" dt="2022-06-23T23:00:47.179" v="440" actId="2696"/>
        <pc:sldMkLst>
          <pc:docMk/>
          <pc:sldMk cId="766096798" sldId="2722"/>
        </pc:sldMkLst>
      </pc:sldChg>
      <pc:sldChg chg="addSp delSp modSp add mod ord delAnim">
        <pc:chgData name="Shared Drive" userId="a8e99ec4-c3c1-49ac-ba97-2c12eee91f6a" providerId="ADAL" clId="{D3F776E4-E65D-47FA-8212-AF7F19E1F03E}" dt="2023-04-21T20:50:37.944" v="1603" actId="1076"/>
        <pc:sldMkLst>
          <pc:docMk/>
          <pc:sldMk cId="1090239245" sldId="2722"/>
        </pc:sldMkLst>
        <pc:picChg chg="del">
          <ac:chgData name="Shared Drive" userId="a8e99ec4-c3c1-49ac-ba97-2c12eee91f6a" providerId="ADAL" clId="{D3F776E4-E65D-47FA-8212-AF7F19E1F03E}" dt="2023-04-21T20:50:30.623" v="1600" actId="478"/>
          <ac:picMkLst>
            <pc:docMk/>
            <pc:sldMk cId="1090239245" sldId="2722"/>
            <ac:picMk id="5" creationId="{DED58542-E7E7-474A-93ED-C5EF16BBE792}"/>
          </ac:picMkLst>
        </pc:picChg>
        <pc:picChg chg="add mod">
          <ac:chgData name="Shared Drive" userId="a8e99ec4-c3c1-49ac-ba97-2c12eee91f6a" providerId="ADAL" clId="{D3F776E4-E65D-47FA-8212-AF7F19E1F03E}" dt="2023-04-21T20:50:37.944" v="1603" actId="1076"/>
          <ac:picMkLst>
            <pc:docMk/>
            <pc:sldMk cId="1090239245" sldId="2722"/>
            <ac:picMk id="1026" creationId="{E3A2D6F6-7941-62BF-5E58-C7D333DA7325}"/>
          </ac:picMkLst>
        </pc:picChg>
      </pc:sldChg>
      <pc:sldChg chg="addSp modSp mod ord modAnim modNotesTx">
        <pc:chgData name="Shared Drive" userId="a8e99ec4-c3c1-49ac-ba97-2c12eee91f6a" providerId="ADAL" clId="{D3F776E4-E65D-47FA-8212-AF7F19E1F03E}" dt="2023-04-13T18:14:25.510" v="1565"/>
        <pc:sldMkLst>
          <pc:docMk/>
          <pc:sldMk cId="3699566325" sldId="2746"/>
        </pc:sldMkLst>
        <pc:spChg chg="mod">
          <ac:chgData name="Shared Drive" userId="a8e99ec4-c3c1-49ac-ba97-2c12eee91f6a" providerId="ADAL" clId="{D3F776E4-E65D-47FA-8212-AF7F19E1F03E}" dt="2022-06-23T23:05:50.949" v="628" actId="20577"/>
          <ac:spMkLst>
            <pc:docMk/>
            <pc:sldMk cId="3699566325" sldId="2746"/>
            <ac:spMk id="3" creationId="{12D01861-293D-400E-B616-B32F539228F5}"/>
          </ac:spMkLst>
        </pc:spChg>
        <pc:spChg chg="mod">
          <ac:chgData name="Shared Drive" userId="a8e99ec4-c3c1-49ac-ba97-2c12eee91f6a" providerId="ADAL" clId="{D3F776E4-E65D-47FA-8212-AF7F19E1F03E}" dt="2022-06-23T23:05:30.917" v="626" actId="20577"/>
          <ac:spMkLst>
            <pc:docMk/>
            <pc:sldMk cId="3699566325" sldId="2746"/>
            <ac:spMk id="4" creationId="{EB7B733C-C236-4B9B-A1F9-FD15185096CF}"/>
          </ac:spMkLst>
        </pc:spChg>
        <pc:spChg chg="add mod">
          <ac:chgData name="Shared Drive" userId="a8e99ec4-c3c1-49ac-ba97-2c12eee91f6a" providerId="ADAL" clId="{D3F776E4-E65D-47FA-8212-AF7F19E1F03E}" dt="2022-06-23T23:04:35.838" v="598"/>
          <ac:spMkLst>
            <pc:docMk/>
            <pc:sldMk cId="3699566325" sldId="2746"/>
            <ac:spMk id="9" creationId="{662FD7E9-75DB-8A99-B7ED-07EA1F8BF821}"/>
          </ac:spMkLst>
        </pc:spChg>
        <pc:spChg chg="mod">
          <ac:chgData name="Shared Drive" userId="a8e99ec4-c3c1-49ac-ba97-2c12eee91f6a" providerId="ADAL" clId="{D3F776E4-E65D-47FA-8212-AF7F19E1F03E}" dt="2022-06-23T23:05:23.910" v="624" actId="1076"/>
          <ac:spMkLst>
            <pc:docMk/>
            <pc:sldMk cId="3699566325" sldId="2746"/>
            <ac:spMk id="11" creationId="{6DF9F47C-C2DE-425A-9E3D-A10F9BE8E69A}"/>
          </ac:spMkLst>
        </pc:spChg>
        <pc:spChg chg="add mod">
          <ac:chgData name="Shared Drive" userId="a8e99ec4-c3c1-49ac-ba97-2c12eee91f6a" providerId="ADAL" clId="{D3F776E4-E65D-47FA-8212-AF7F19E1F03E}" dt="2022-06-23T23:04:52.711" v="600" actId="1076"/>
          <ac:spMkLst>
            <pc:docMk/>
            <pc:sldMk cId="3699566325" sldId="2746"/>
            <ac:spMk id="14" creationId="{B89ACF44-3E68-78AD-8CDB-B9FBB7D1E205}"/>
          </ac:spMkLst>
        </pc:spChg>
        <pc:graphicFrameChg chg="mod">
          <ac:chgData name="Shared Drive" userId="a8e99ec4-c3c1-49ac-ba97-2c12eee91f6a" providerId="ADAL" clId="{D3F776E4-E65D-47FA-8212-AF7F19E1F03E}" dt="2023-04-13T18:14:25.510" v="1565"/>
          <ac:graphicFrameMkLst>
            <pc:docMk/>
            <pc:sldMk cId="3699566325" sldId="2746"/>
            <ac:graphicFrameMk id="5" creationId="{90F35C59-32E3-4A32-A9EB-49681D633947}"/>
          </ac:graphicFrameMkLst>
        </pc:graphicFrameChg>
        <pc:cxnChg chg="add mod">
          <ac:chgData name="Shared Drive" userId="a8e99ec4-c3c1-49ac-ba97-2c12eee91f6a" providerId="ADAL" clId="{D3F776E4-E65D-47FA-8212-AF7F19E1F03E}" dt="2022-06-23T23:04:35.838" v="598"/>
          <ac:cxnSpMkLst>
            <pc:docMk/>
            <pc:sldMk cId="3699566325" sldId="2746"/>
            <ac:cxnSpMk id="10" creationId="{6F8DDB23-6EDE-5DCC-9C3E-F12926D27299}"/>
          </ac:cxnSpMkLst>
        </pc:cxnChg>
        <pc:cxnChg chg="add mod">
          <ac:chgData name="Shared Drive" userId="a8e99ec4-c3c1-49ac-ba97-2c12eee91f6a" providerId="ADAL" clId="{D3F776E4-E65D-47FA-8212-AF7F19E1F03E}" dt="2022-06-23T23:04:35.838" v="598"/>
          <ac:cxnSpMkLst>
            <pc:docMk/>
            <pc:sldMk cId="3699566325" sldId="2746"/>
            <ac:cxnSpMk id="12" creationId="{98B21952-4F53-BE97-77F4-5743B3B1D4A1}"/>
          </ac:cxnSpMkLst>
        </pc:cxnChg>
      </pc:sldChg>
      <pc:sldChg chg="del">
        <pc:chgData name="Shared Drive" userId="a8e99ec4-c3c1-49ac-ba97-2c12eee91f6a" providerId="ADAL" clId="{D3F776E4-E65D-47FA-8212-AF7F19E1F03E}" dt="2023-02-13T23:07:33.790" v="1524" actId="47"/>
        <pc:sldMkLst>
          <pc:docMk/>
          <pc:sldMk cId="3226028521" sldId="2770"/>
        </pc:sldMkLst>
      </pc:sldChg>
      <pc:sldChg chg="del">
        <pc:chgData name="Shared Drive" userId="a8e99ec4-c3c1-49ac-ba97-2c12eee91f6a" providerId="ADAL" clId="{D3F776E4-E65D-47FA-8212-AF7F19E1F03E}" dt="2022-06-23T19:29:49.911" v="29" actId="47"/>
        <pc:sldMkLst>
          <pc:docMk/>
          <pc:sldMk cId="2185579134" sldId="2779"/>
        </pc:sldMkLst>
      </pc:sldChg>
      <pc:sldChg chg="ord">
        <pc:chgData name="Shared Drive" userId="a8e99ec4-c3c1-49ac-ba97-2c12eee91f6a" providerId="ADAL" clId="{D3F776E4-E65D-47FA-8212-AF7F19E1F03E}" dt="2022-06-23T22:59:30.575" v="437"/>
        <pc:sldMkLst>
          <pc:docMk/>
          <pc:sldMk cId="2202411249" sldId="2832"/>
        </pc:sldMkLst>
      </pc:sldChg>
      <pc:sldChg chg="modSp mod ord">
        <pc:chgData name="Shared Drive" userId="a8e99ec4-c3c1-49ac-ba97-2c12eee91f6a" providerId="ADAL" clId="{D3F776E4-E65D-47FA-8212-AF7F19E1F03E}" dt="2022-06-23T23:02:48.237" v="595" actId="14100"/>
        <pc:sldMkLst>
          <pc:docMk/>
          <pc:sldMk cId="3666903825" sldId="2833"/>
        </pc:sldMkLst>
        <pc:spChg chg="mod">
          <ac:chgData name="Shared Drive" userId="a8e99ec4-c3c1-49ac-ba97-2c12eee91f6a" providerId="ADAL" clId="{D3F776E4-E65D-47FA-8212-AF7F19E1F03E}" dt="2022-06-23T23:02:48.237" v="595" actId="14100"/>
          <ac:spMkLst>
            <pc:docMk/>
            <pc:sldMk cId="3666903825" sldId="2833"/>
            <ac:spMk id="4" creationId="{696324D5-E0F2-442C-80B4-4D8D7CD49551}"/>
          </ac:spMkLst>
        </pc:spChg>
      </pc:sldChg>
      <pc:sldChg chg="modSp mod modNotesTx">
        <pc:chgData name="Shared Drive" userId="a8e99ec4-c3c1-49ac-ba97-2c12eee91f6a" providerId="ADAL" clId="{D3F776E4-E65D-47FA-8212-AF7F19E1F03E}" dt="2023-04-14T17:04:11.491" v="1585" actId="20577"/>
        <pc:sldMkLst>
          <pc:docMk/>
          <pc:sldMk cId="1814053239" sldId="2835"/>
        </pc:sldMkLst>
        <pc:spChg chg="mod">
          <ac:chgData name="Shared Drive" userId="a8e99ec4-c3c1-49ac-ba97-2c12eee91f6a" providerId="ADAL" clId="{D3F776E4-E65D-47FA-8212-AF7F19E1F03E}" dt="2023-04-14T17:04:11.491" v="1585" actId="20577"/>
          <ac:spMkLst>
            <pc:docMk/>
            <pc:sldMk cId="1814053239" sldId="2835"/>
            <ac:spMk id="3" creationId="{434E2EC4-7965-47BD-86A7-F5B0A914CC6D}"/>
          </ac:spMkLst>
        </pc:spChg>
      </pc:sldChg>
      <pc:sldChg chg="addSp delSp modSp mod">
        <pc:chgData name="Shared Drive" userId="a8e99ec4-c3c1-49ac-ba97-2c12eee91f6a" providerId="ADAL" clId="{D3F776E4-E65D-47FA-8212-AF7F19E1F03E}" dt="2023-04-26T18:30:42.430" v="1607" actId="20577"/>
        <pc:sldMkLst>
          <pc:docMk/>
          <pc:sldMk cId="1559791509" sldId="2836"/>
        </pc:sldMkLst>
        <pc:spChg chg="mod">
          <ac:chgData name="Shared Drive" userId="a8e99ec4-c3c1-49ac-ba97-2c12eee91f6a" providerId="ADAL" clId="{D3F776E4-E65D-47FA-8212-AF7F19E1F03E}" dt="2023-04-26T18:30:42.430" v="1607" actId="20577"/>
          <ac:spMkLst>
            <pc:docMk/>
            <pc:sldMk cId="1559791509" sldId="2836"/>
            <ac:spMk id="3" creationId="{F7E5DEC8-5DE9-4949-860F-E22C8DB047A9}"/>
          </ac:spMkLst>
        </pc:spChg>
        <pc:picChg chg="add del mod">
          <ac:chgData name="Shared Drive" userId="a8e99ec4-c3c1-49ac-ba97-2c12eee91f6a" providerId="ADAL" clId="{D3F776E4-E65D-47FA-8212-AF7F19E1F03E}" dt="2023-03-09T14:47:41.775" v="1532" actId="22"/>
          <ac:picMkLst>
            <pc:docMk/>
            <pc:sldMk cId="1559791509" sldId="2836"/>
            <ac:picMk id="5" creationId="{9F6EEDB5-CAD8-C86F-B41D-80EC200917FD}"/>
          </ac:picMkLst>
        </pc:picChg>
      </pc:sldChg>
      <pc:sldChg chg="del">
        <pc:chgData name="Shared Drive" userId="a8e99ec4-c3c1-49ac-ba97-2c12eee91f6a" providerId="ADAL" clId="{D3F776E4-E65D-47FA-8212-AF7F19E1F03E}" dt="2022-06-23T19:29:31.979" v="28" actId="47"/>
        <pc:sldMkLst>
          <pc:docMk/>
          <pc:sldMk cId="1725338110" sldId="2851"/>
        </pc:sldMkLst>
      </pc:sldChg>
      <pc:sldChg chg="modSp mod ord">
        <pc:chgData name="Shared Drive" userId="a8e99ec4-c3c1-49ac-ba97-2c12eee91f6a" providerId="ADAL" clId="{D3F776E4-E65D-47FA-8212-AF7F19E1F03E}" dt="2023-03-22T17:15:26.704" v="1560" actId="20577"/>
        <pc:sldMkLst>
          <pc:docMk/>
          <pc:sldMk cId="2437184981" sldId="2853"/>
        </pc:sldMkLst>
        <pc:spChg chg="mod">
          <ac:chgData name="Shared Drive" userId="a8e99ec4-c3c1-49ac-ba97-2c12eee91f6a" providerId="ADAL" clId="{D3F776E4-E65D-47FA-8212-AF7F19E1F03E}" dt="2023-03-22T17:15:26.704" v="1560" actId="20577"/>
          <ac:spMkLst>
            <pc:docMk/>
            <pc:sldMk cId="2437184981" sldId="2853"/>
            <ac:spMk id="3" creationId="{3F912859-14C2-4D64-9185-25BB031C68A3}"/>
          </ac:spMkLst>
        </pc:spChg>
      </pc:sldChg>
      <pc:sldChg chg="modSp add mod ord">
        <pc:chgData name="Shared Drive" userId="a8e99ec4-c3c1-49ac-ba97-2c12eee91f6a" providerId="ADAL" clId="{D3F776E4-E65D-47FA-8212-AF7F19E1F03E}" dt="2023-02-22T21:19:39.310" v="1526"/>
        <pc:sldMkLst>
          <pc:docMk/>
          <pc:sldMk cId="916055848" sldId="2854"/>
        </pc:sldMkLst>
        <pc:spChg chg="mod">
          <ac:chgData name="Shared Drive" userId="a8e99ec4-c3c1-49ac-ba97-2c12eee91f6a" providerId="ADAL" clId="{D3F776E4-E65D-47FA-8212-AF7F19E1F03E}" dt="2022-11-29T22:28:50.667" v="1360" actId="20577"/>
          <ac:spMkLst>
            <pc:docMk/>
            <pc:sldMk cId="916055848" sldId="2854"/>
            <ac:spMk id="14" creationId="{92D1F1F9-12EE-451D-B8A5-596FFB88EDDD}"/>
          </ac:spMkLst>
        </pc:spChg>
      </pc:sldChg>
      <pc:sldChg chg="del">
        <pc:chgData name="Shared Drive" userId="a8e99ec4-c3c1-49ac-ba97-2c12eee91f6a" providerId="ADAL" clId="{D3F776E4-E65D-47FA-8212-AF7F19E1F03E}" dt="2022-06-23T23:00:47.179" v="440" actId="2696"/>
        <pc:sldMkLst>
          <pc:docMk/>
          <pc:sldMk cId="1932373605" sldId="2854"/>
        </pc:sldMkLst>
      </pc:sldChg>
      <pc:sldChg chg="addSp modSp new mod chgLayout">
        <pc:chgData name="Shared Drive" userId="a8e99ec4-c3c1-49ac-ba97-2c12eee91f6a" providerId="ADAL" clId="{D3F776E4-E65D-47FA-8212-AF7F19E1F03E}" dt="2023-04-06T18:36:18.057" v="1561" actId="113"/>
        <pc:sldMkLst>
          <pc:docMk/>
          <pc:sldMk cId="1079729286" sldId="2855"/>
        </pc:sldMkLst>
        <pc:spChg chg="mod ord">
          <ac:chgData name="Shared Drive" userId="a8e99ec4-c3c1-49ac-ba97-2c12eee91f6a" providerId="ADAL" clId="{D3F776E4-E65D-47FA-8212-AF7F19E1F03E}" dt="2022-08-25T23:01:49.730" v="834" actId="700"/>
          <ac:spMkLst>
            <pc:docMk/>
            <pc:sldMk cId="1079729286" sldId="2855"/>
            <ac:spMk id="2" creationId="{16783919-05A2-037E-911D-488F9BDA2138}"/>
          </ac:spMkLst>
        </pc:spChg>
        <pc:spChg chg="add mod ord">
          <ac:chgData name="Shared Drive" userId="a8e99ec4-c3c1-49ac-ba97-2c12eee91f6a" providerId="ADAL" clId="{D3F776E4-E65D-47FA-8212-AF7F19E1F03E}" dt="2023-04-06T18:36:18.057" v="1561" actId="113"/>
          <ac:spMkLst>
            <pc:docMk/>
            <pc:sldMk cId="1079729286" sldId="2855"/>
            <ac:spMk id="3" creationId="{E0001C75-8ADA-2A0B-3B00-E3A7C5DB88D3}"/>
          </ac:spMkLst>
        </pc:spChg>
      </pc:sldChg>
      <pc:sldChg chg="addSp delSp modSp add mod">
        <pc:chgData name="Shared Drive" userId="a8e99ec4-c3c1-49ac-ba97-2c12eee91f6a" providerId="ADAL" clId="{D3F776E4-E65D-47FA-8212-AF7F19E1F03E}" dt="2023-01-27T18:39:38.881" v="1486" actId="166"/>
        <pc:sldMkLst>
          <pc:docMk/>
          <pc:sldMk cId="4093735825" sldId="2856"/>
        </pc:sldMkLst>
        <pc:spChg chg="add mod">
          <ac:chgData name="Shared Drive" userId="a8e99ec4-c3c1-49ac-ba97-2c12eee91f6a" providerId="ADAL" clId="{D3F776E4-E65D-47FA-8212-AF7F19E1F03E}" dt="2022-11-10T00:33:13.463" v="1341" actId="1076"/>
          <ac:spMkLst>
            <pc:docMk/>
            <pc:sldMk cId="4093735825" sldId="2856"/>
            <ac:spMk id="3" creationId="{5868DCE3-3E47-FCA0-C4AD-DFC292920324}"/>
          </ac:spMkLst>
        </pc:spChg>
        <pc:spChg chg="mod ord">
          <ac:chgData name="Shared Drive" userId="a8e99ec4-c3c1-49ac-ba97-2c12eee91f6a" providerId="ADAL" clId="{D3F776E4-E65D-47FA-8212-AF7F19E1F03E}" dt="2023-01-27T18:39:38.881" v="1486" actId="166"/>
          <ac:spMkLst>
            <pc:docMk/>
            <pc:sldMk cId="4093735825" sldId="2856"/>
            <ac:spMk id="7" creationId="{1D376C94-4FA1-3718-05BD-C20667B1B386}"/>
          </ac:spMkLst>
        </pc:spChg>
        <pc:picChg chg="add mod">
          <ac:chgData name="Shared Drive" userId="a8e99ec4-c3c1-49ac-ba97-2c12eee91f6a" providerId="ADAL" clId="{D3F776E4-E65D-47FA-8212-AF7F19E1F03E}" dt="2023-01-27T18:39:00.155" v="1483" actId="14100"/>
          <ac:picMkLst>
            <pc:docMk/>
            <pc:sldMk cId="4093735825" sldId="2856"/>
            <ac:picMk id="5" creationId="{59E7299E-16BC-32A5-D09D-031110105B8A}"/>
          </ac:picMkLst>
        </pc:picChg>
        <pc:picChg chg="del mod">
          <ac:chgData name="Shared Drive" userId="a8e99ec4-c3c1-49ac-ba97-2c12eee91f6a" providerId="ADAL" clId="{D3F776E4-E65D-47FA-8212-AF7F19E1F03E}" dt="2023-01-27T18:38:49.280" v="1479" actId="478"/>
          <ac:picMkLst>
            <pc:docMk/>
            <pc:sldMk cId="4093735825" sldId="2856"/>
            <ac:picMk id="6" creationId="{7020271B-6AD7-8B82-42DF-5022830E15A6}"/>
          </ac:picMkLst>
        </pc:picChg>
      </pc:sldChg>
      <pc:sldChg chg="addSp delSp modSp add mod delAnim">
        <pc:chgData name="Shared Drive" userId="a8e99ec4-c3c1-49ac-ba97-2c12eee91f6a" providerId="ADAL" clId="{D3F776E4-E65D-47FA-8212-AF7F19E1F03E}" dt="2023-04-21T20:48:22.519" v="1599" actId="1076"/>
        <pc:sldMkLst>
          <pc:docMk/>
          <pc:sldMk cId="1862552503" sldId="2857"/>
        </pc:sldMkLst>
        <pc:spChg chg="del">
          <ac:chgData name="Shared Drive" userId="a8e99ec4-c3c1-49ac-ba97-2c12eee91f6a" providerId="ADAL" clId="{D3F776E4-E65D-47FA-8212-AF7F19E1F03E}" dt="2023-02-10T19:21:27.577" v="1515" actId="478"/>
          <ac:spMkLst>
            <pc:docMk/>
            <pc:sldMk cId="1862552503" sldId="2857"/>
            <ac:spMk id="3" creationId="{82368BE5-63B4-DD66-D617-9FC9AB571876}"/>
          </ac:spMkLst>
        </pc:spChg>
        <pc:spChg chg="mod">
          <ac:chgData name="Shared Drive" userId="a8e99ec4-c3c1-49ac-ba97-2c12eee91f6a" providerId="ADAL" clId="{D3F776E4-E65D-47FA-8212-AF7F19E1F03E}" dt="2023-02-10T19:21:21.534" v="1512"/>
          <ac:spMkLst>
            <pc:docMk/>
            <pc:sldMk cId="1862552503" sldId="2857"/>
            <ac:spMk id="4" creationId="{DB2D2E0C-7086-4FE1-B441-CAC7E84DE8FD}"/>
          </ac:spMkLst>
        </pc:spChg>
        <pc:spChg chg="del">
          <ac:chgData name="Shared Drive" userId="a8e99ec4-c3c1-49ac-ba97-2c12eee91f6a" providerId="ADAL" clId="{D3F776E4-E65D-47FA-8212-AF7F19E1F03E}" dt="2023-02-10T19:21:24.491" v="1513" actId="478"/>
          <ac:spMkLst>
            <pc:docMk/>
            <pc:sldMk cId="1862552503" sldId="2857"/>
            <ac:spMk id="11" creationId="{0F5AFBA7-56A8-E191-48A1-A041B76676EB}"/>
          </ac:spMkLst>
        </pc:spChg>
        <pc:spChg chg="del">
          <ac:chgData name="Shared Drive" userId="a8e99ec4-c3c1-49ac-ba97-2c12eee91f6a" providerId="ADAL" clId="{D3F776E4-E65D-47FA-8212-AF7F19E1F03E}" dt="2023-02-10T19:21:25.678" v="1514" actId="478"/>
          <ac:spMkLst>
            <pc:docMk/>
            <pc:sldMk cId="1862552503" sldId="2857"/>
            <ac:spMk id="17" creationId="{A4702C14-1FDA-54F4-FD22-EABE70DC378D}"/>
          </ac:spMkLst>
        </pc:spChg>
        <pc:picChg chg="add del">
          <ac:chgData name="Shared Drive" userId="a8e99ec4-c3c1-49ac-ba97-2c12eee91f6a" providerId="ADAL" clId="{D3F776E4-E65D-47FA-8212-AF7F19E1F03E}" dt="2023-04-21T20:48:11.286" v="1594" actId="22"/>
          <ac:picMkLst>
            <pc:docMk/>
            <pc:sldMk cId="1862552503" sldId="2857"/>
            <ac:picMk id="3" creationId="{EC220C76-099C-DE17-7305-218A44894864}"/>
          </ac:picMkLst>
        </pc:picChg>
        <pc:picChg chg="add mod">
          <ac:chgData name="Shared Drive" userId="a8e99ec4-c3c1-49ac-ba97-2c12eee91f6a" providerId="ADAL" clId="{D3F776E4-E65D-47FA-8212-AF7F19E1F03E}" dt="2023-04-21T20:48:22.519" v="1599" actId="1076"/>
          <ac:picMkLst>
            <pc:docMk/>
            <pc:sldMk cId="1862552503" sldId="2857"/>
            <ac:picMk id="6" creationId="{8DF910F6-D2E4-AE18-9682-491A0586A44B}"/>
          </ac:picMkLst>
        </pc:picChg>
        <pc:picChg chg="add del">
          <ac:chgData name="Shared Drive" userId="a8e99ec4-c3c1-49ac-ba97-2c12eee91f6a" providerId="ADAL" clId="{D3F776E4-E65D-47FA-8212-AF7F19E1F03E}" dt="2023-04-21T20:48:15.389" v="1596" actId="478"/>
          <ac:picMkLst>
            <pc:docMk/>
            <pc:sldMk cId="1862552503" sldId="2857"/>
            <ac:picMk id="24" creationId="{2240D96A-1C65-280C-3886-CCB37C09D896}"/>
          </ac:picMkLst>
        </pc:picChg>
      </pc:sldChg>
      <pc:sldChg chg="addSp delSp modSp add mod ord addAnim delAnim">
        <pc:chgData name="Shared Drive" userId="a8e99ec4-c3c1-49ac-ba97-2c12eee91f6a" providerId="ADAL" clId="{D3F776E4-E65D-47FA-8212-AF7F19E1F03E}" dt="2023-02-13T23:07:01.397" v="1523"/>
        <pc:sldMkLst>
          <pc:docMk/>
          <pc:sldMk cId="3763733338" sldId="3083"/>
        </pc:sldMkLst>
        <pc:spChg chg="add del mod">
          <ac:chgData name="Shared Drive" userId="a8e99ec4-c3c1-49ac-ba97-2c12eee91f6a" providerId="ADAL" clId="{D3F776E4-E65D-47FA-8212-AF7F19E1F03E}" dt="2023-02-13T23:06:45.255" v="1519" actId="478"/>
          <ac:spMkLst>
            <pc:docMk/>
            <pc:sldMk cId="3763733338" sldId="3083"/>
            <ac:spMk id="5" creationId="{A4659B02-1C1A-149F-4D45-923237FB64B4}"/>
          </ac:spMkLst>
        </pc:spChg>
        <pc:spChg chg="del">
          <ac:chgData name="Shared Drive" userId="a8e99ec4-c3c1-49ac-ba97-2c12eee91f6a" providerId="ADAL" clId="{D3F776E4-E65D-47FA-8212-AF7F19E1F03E}" dt="2023-02-13T23:06:53.953" v="1521" actId="478"/>
          <ac:spMkLst>
            <pc:docMk/>
            <pc:sldMk cId="3763733338" sldId="3083"/>
            <ac:spMk id="12" creationId="{1D6BF036-E090-B028-CD7B-FEA8F87C7BBA}"/>
          </ac:spMkLst>
        </pc:spChg>
        <pc:spChg chg="add del">
          <ac:chgData name="Shared Drive" userId="a8e99ec4-c3c1-49ac-ba97-2c12eee91f6a" providerId="ADAL" clId="{D3F776E4-E65D-47FA-8212-AF7F19E1F03E}" dt="2023-02-13T23:06:48.988" v="1520" actId="478"/>
          <ac:spMkLst>
            <pc:docMk/>
            <pc:sldMk cId="3763733338" sldId="3083"/>
            <ac:spMk id="13" creationId="{79BE407B-7C69-79A0-BBA0-BBDAA4EA4C1F}"/>
          </ac:spMkLst>
        </pc:spChg>
        <pc:spChg chg="add del">
          <ac:chgData name="Shared Drive" userId="a8e99ec4-c3c1-49ac-ba97-2c12eee91f6a" providerId="ADAL" clId="{D3F776E4-E65D-47FA-8212-AF7F19E1F03E}" dt="2023-02-13T23:06:48.988" v="1520" actId="478"/>
          <ac:spMkLst>
            <pc:docMk/>
            <pc:sldMk cId="3763733338" sldId="3083"/>
            <ac:spMk id="14" creationId="{494EDCA2-C022-06C7-F3E4-394B6A2931AE}"/>
          </ac:spMkLst>
        </pc:spChg>
        <pc:spChg chg="add del">
          <ac:chgData name="Shared Drive" userId="a8e99ec4-c3c1-49ac-ba97-2c12eee91f6a" providerId="ADAL" clId="{D3F776E4-E65D-47FA-8212-AF7F19E1F03E}" dt="2023-02-13T23:06:48.988" v="1520" actId="478"/>
          <ac:spMkLst>
            <pc:docMk/>
            <pc:sldMk cId="3763733338" sldId="3083"/>
            <ac:spMk id="15" creationId="{3A36C711-79E3-19FE-973A-85376B9C0520}"/>
          </ac:spMkLst>
        </pc:spChg>
        <pc:spChg chg="add del">
          <ac:chgData name="Shared Drive" userId="a8e99ec4-c3c1-49ac-ba97-2c12eee91f6a" providerId="ADAL" clId="{D3F776E4-E65D-47FA-8212-AF7F19E1F03E}" dt="2023-02-13T23:06:48.988" v="1520" actId="478"/>
          <ac:spMkLst>
            <pc:docMk/>
            <pc:sldMk cId="3763733338" sldId="3083"/>
            <ac:spMk id="16" creationId="{3AECBD73-21FA-BCD2-0DF8-7A2D59C3C39D}"/>
          </ac:spMkLst>
        </pc:spChg>
        <pc:spChg chg="add del">
          <ac:chgData name="Shared Drive" userId="a8e99ec4-c3c1-49ac-ba97-2c12eee91f6a" providerId="ADAL" clId="{D3F776E4-E65D-47FA-8212-AF7F19E1F03E}" dt="2023-02-13T23:06:48.988" v="1520" actId="478"/>
          <ac:spMkLst>
            <pc:docMk/>
            <pc:sldMk cId="3763733338" sldId="3083"/>
            <ac:spMk id="17" creationId="{02419B9F-6014-B4F0-D5F7-85E618F59120}"/>
          </ac:spMkLst>
        </pc:spChg>
        <pc:spChg chg="add del">
          <ac:chgData name="Shared Drive" userId="a8e99ec4-c3c1-49ac-ba97-2c12eee91f6a" providerId="ADAL" clId="{D3F776E4-E65D-47FA-8212-AF7F19E1F03E}" dt="2023-02-13T23:06:48.988" v="1520" actId="478"/>
          <ac:spMkLst>
            <pc:docMk/>
            <pc:sldMk cId="3763733338" sldId="3083"/>
            <ac:spMk id="18" creationId="{D6D6F917-53D4-8B90-4F08-6549635C8606}"/>
          </ac:spMkLst>
        </pc:spChg>
        <pc:spChg chg="add del">
          <ac:chgData name="Shared Drive" userId="a8e99ec4-c3c1-49ac-ba97-2c12eee91f6a" providerId="ADAL" clId="{D3F776E4-E65D-47FA-8212-AF7F19E1F03E}" dt="2023-02-13T23:06:48.988" v="1520" actId="478"/>
          <ac:spMkLst>
            <pc:docMk/>
            <pc:sldMk cId="3763733338" sldId="3083"/>
            <ac:spMk id="19" creationId="{C8DD4EB8-B681-0432-BD9A-2328D0E3F147}"/>
          </ac:spMkLst>
        </pc:spChg>
        <pc:graphicFrameChg chg="add del">
          <ac:chgData name="Shared Drive" userId="a8e99ec4-c3c1-49ac-ba97-2c12eee91f6a" providerId="ADAL" clId="{D3F776E4-E65D-47FA-8212-AF7F19E1F03E}" dt="2023-02-13T23:06:45.255" v="1519" actId="478"/>
          <ac:graphicFrameMkLst>
            <pc:docMk/>
            <pc:sldMk cId="3763733338" sldId="3083"/>
            <ac:graphicFrameMk id="4" creationId="{66A939BE-BB04-CF79-DA3A-AC801236F50C}"/>
          </ac:graphicFrameMkLst>
        </pc:graphicFrameChg>
      </pc:sldChg>
      <pc:sldMasterChg chg="delSldLayout">
        <pc:chgData name="Shared Drive" userId="a8e99ec4-c3c1-49ac-ba97-2c12eee91f6a" providerId="ADAL" clId="{D3F776E4-E65D-47FA-8212-AF7F19E1F03E}" dt="2022-06-23T23:00:47.179" v="440" actId="2696"/>
        <pc:sldMasterMkLst>
          <pc:docMk/>
          <pc:sldMasterMk cId="3711838429" sldId="2147483648"/>
        </pc:sldMasterMkLst>
        <pc:sldLayoutChg chg="del">
          <pc:chgData name="Shared Drive" userId="a8e99ec4-c3c1-49ac-ba97-2c12eee91f6a" providerId="ADAL" clId="{D3F776E4-E65D-47FA-8212-AF7F19E1F03E}" dt="2022-06-23T23:00:47.179" v="440" actId="2696"/>
          <pc:sldLayoutMkLst>
            <pc:docMk/>
            <pc:sldMasterMk cId="3711838429" sldId="2147483648"/>
            <pc:sldLayoutMk cId="2451630231" sldId="2147483737"/>
          </pc:sldLayoutMkLst>
        </pc:sldLayoutChg>
      </pc:sldMasterChg>
    </pc:docChg>
  </pc:docChgLst>
  <pc:docChgLst>
    <pc:chgData name="Shared Drive" userId="a8e99ec4-c3c1-49ac-ba97-2c12eee91f6a" providerId="ADAL" clId="{2FD53ECC-CE48-4B5E-B1E1-A88484CEFE9D}"/>
    <pc:docChg chg="undo custSel addSld modSld modSection">
      <pc:chgData name="Shared Drive" userId="a8e99ec4-c3c1-49ac-ba97-2c12eee91f6a" providerId="ADAL" clId="{2FD53ECC-CE48-4B5E-B1E1-A88484CEFE9D}" dt="2022-04-13T16:04:08.191" v="49" actId="20577"/>
      <pc:docMkLst>
        <pc:docMk/>
      </pc:docMkLst>
      <pc:sldChg chg="new">
        <pc:chgData name="Shared Drive" userId="a8e99ec4-c3c1-49ac-ba97-2c12eee91f6a" providerId="ADAL" clId="{2FD53ECC-CE48-4B5E-B1E1-A88484CEFE9D}" dt="2022-04-13T16:01:58.221" v="0" actId="680"/>
        <pc:sldMkLst>
          <pc:docMk/>
          <pc:sldMk cId="4045712604" sldId="256"/>
        </pc:sldMkLst>
      </pc:sldChg>
      <pc:sldChg chg="addSp delSp modSp new mod chgLayout">
        <pc:chgData name="Shared Drive" userId="a8e99ec4-c3c1-49ac-ba97-2c12eee91f6a" providerId="ADAL" clId="{2FD53ECC-CE48-4B5E-B1E1-A88484CEFE9D}" dt="2022-04-13T16:03:01.468" v="4" actId="22"/>
        <pc:sldMkLst>
          <pc:docMk/>
          <pc:sldMk cId="4083043017" sldId="257"/>
        </pc:sldMkLst>
        <pc:spChg chg="del">
          <ac:chgData name="Shared Drive" userId="a8e99ec4-c3c1-49ac-ba97-2c12eee91f6a" providerId="ADAL" clId="{2FD53ECC-CE48-4B5E-B1E1-A88484CEFE9D}" dt="2022-04-13T16:02:38.131" v="2" actId="700"/>
          <ac:spMkLst>
            <pc:docMk/>
            <pc:sldMk cId="4083043017" sldId="257"/>
            <ac:spMk id="2" creationId="{92DBBD57-EA43-4A0A-B48F-B70D072F4B28}"/>
          </ac:spMkLst>
        </pc:spChg>
        <pc:spChg chg="del">
          <ac:chgData name="Shared Drive" userId="a8e99ec4-c3c1-49ac-ba97-2c12eee91f6a" providerId="ADAL" clId="{2FD53ECC-CE48-4B5E-B1E1-A88484CEFE9D}" dt="2022-04-13T16:02:38.131" v="2" actId="700"/>
          <ac:spMkLst>
            <pc:docMk/>
            <pc:sldMk cId="4083043017" sldId="257"/>
            <ac:spMk id="3" creationId="{57918140-8832-4D08-9B14-3319220CAA98}"/>
          </ac:spMkLst>
        </pc:spChg>
        <pc:graphicFrameChg chg="add mod">
          <ac:chgData name="Shared Drive" userId="a8e99ec4-c3c1-49ac-ba97-2c12eee91f6a" providerId="ADAL" clId="{2FD53ECC-CE48-4B5E-B1E1-A88484CEFE9D}" dt="2022-04-13T16:02:41.260" v="3"/>
          <ac:graphicFrameMkLst>
            <pc:docMk/>
            <pc:sldMk cId="4083043017" sldId="257"/>
            <ac:graphicFrameMk id="4" creationId="{7C5E4D66-7DA1-40FB-AE6B-937B58C08BB8}"/>
          </ac:graphicFrameMkLst>
        </pc:graphicFrameChg>
        <pc:picChg chg="add">
          <ac:chgData name="Shared Drive" userId="a8e99ec4-c3c1-49ac-ba97-2c12eee91f6a" providerId="ADAL" clId="{2FD53ECC-CE48-4B5E-B1E1-A88484CEFE9D}" dt="2022-04-13T16:03:01.468" v="4" actId="22"/>
          <ac:picMkLst>
            <pc:docMk/>
            <pc:sldMk cId="4083043017" sldId="257"/>
            <ac:picMk id="6" creationId="{E683DB2B-C461-4EEB-A5C6-7DA9775103F1}"/>
          </ac:picMkLst>
        </pc:picChg>
      </pc:sldChg>
      <pc:sldChg chg="addSp modSp new mod modClrScheme chgLayout">
        <pc:chgData name="Shared Drive" userId="a8e99ec4-c3c1-49ac-ba97-2c12eee91f6a" providerId="ADAL" clId="{2FD53ECC-CE48-4B5E-B1E1-A88484CEFE9D}" dt="2022-04-13T16:04:08.191" v="49" actId="20577"/>
        <pc:sldMkLst>
          <pc:docMk/>
          <pc:sldMk cId="101762831" sldId="258"/>
        </pc:sldMkLst>
        <pc:spChg chg="add mod ord">
          <ac:chgData name="Shared Drive" userId="a8e99ec4-c3c1-49ac-ba97-2c12eee91f6a" providerId="ADAL" clId="{2FD53ECC-CE48-4B5E-B1E1-A88484CEFE9D}" dt="2022-04-13T16:04:08.191" v="49" actId="20577"/>
          <ac:spMkLst>
            <pc:docMk/>
            <pc:sldMk cId="101762831" sldId="258"/>
            <ac:spMk id="4" creationId="{DB2D2E0C-7086-4FE1-B441-CAC7E84DE8FD}"/>
          </ac:spMkLst>
        </pc:spChg>
        <pc:picChg chg="add mod">
          <ac:chgData name="Shared Drive" userId="a8e99ec4-c3c1-49ac-ba97-2c12eee91f6a" providerId="ADAL" clId="{2FD53ECC-CE48-4B5E-B1E1-A88484CEFE9D}" dt="2022-04-13T16:03:51.490" v="10" actId="1076"/>
          <ac:picMkLst>
            <pc:docMk/>
            <pc:sldMk cId="101762831" sldId="258"/>
            <ac:picMk id="3" creationId="{34578BC5-AD05-43AB-A2AC-1C545B02237B}"/>
          </ac:picMkLst>
        </pc:picChg>
      </pc:sldChg>
    </pc:docChg>
  </pc:docChgLst>
  <pc:docChgLst>
    <pc:chgData name="Shared Drive" userId="a8e99ec4-c3c1-49ac-ba97-2c12eee91f6a" providerId="ADAL" clId="{F2C3557D-8F9A-4A76-A70E-66617E1F8648}"/>
    <pc:docChg chg="custSel delSld modSld modSection">
      <pc:chgData name="Shared Drive" userId="a8e99ec4-c3c1-49ac-ba97-2c12eee91f6a" providerId="ADAL" clId="{F2C3557D-8F9A-4A76-A70E-66617E1F8648}" dt="2021-10-27T18:09:31.928" v="4" actId="700"/>
      <pc:docMkLst>
        <pc:docMk/>
      </pc:docMkLst>
      <pc:sldChg chg="addSp modSp mod modClrScheme chgLayout">
        <pc:chgData name="Shared Drive" userId="a8e99ec4-c3c1-49ac-ba97-2c12eee91f6a" providerId="ADAL" clId="{F2C3557D-8F9A-4A76-A70E-66617E1F8648}" dt="2021-10-27T18:09:21.824" v="3" actId="700"/>
        <pc:sldMkLst>
          <pc:docMk/>
          <pc:sldMk cId="2707020976" sldId="2055"/>
        </pc:sldMkLst>
        <pc:spChg chg="add mod ord">
          <ac:chgData name="Shared Drive" userId="a8e99ec4-c3c1-49ac-ba97-2c12eee91f6a" providerId="ADAL" clId="{F2C3557D-8F9A-4A76-A70E-66617E1F8648}" dt="2021-10-27T18:09:21.824" v="3" actId="700"/>
          <ac:spMkLst>
            <pc:docMk/>
            <pc:sldMk cId="2707020976" sldId="2055"/>
            <ac:spMk id="2" creationId="{979E6E5C-2E64-4F1E-9FDA-BECFA9D7A33C}"/>
          </ac:spMkLst>
        </pc:spChg>
        <pc:spChg chg="add mod ord">
          <ac:chgData name="Shared Drive" userId="a8e99ec4-c3c1-49ac-ba97-2c12eee91f6a" providerId="ADAL" clId="{F2C3557D-8F9A-4A76-A70E-66617E1F8648}" dt="2021-10-27T18:09:21.824" v="3" actId="700"/>
          <ac:spMkLst>
            <pc:docMk/>
            <pc:sldMk cId="2707020976" sldId="2055"/>
            <ac:spMk id="3" creationId="{89255FC6-C8EA-40D8-9D16-1B38E0591364}"/>
          </ac:spMkLst>
        </pc:spChg>
        <pc:spChg chg="mod">
          <ac:chgData name="Shared Drive" userId="a8e99ec4-c3c1-49ac-ba97-2c12eee91f6a" providerId="ADAL" clId="{F2C3557D-8F9A-4A76-A70E-66617E1F8648}" dt="2021-09-04T15:17:51.065" v="2" actId="20577"/>
          <ac:spMkLst>
            <pc:docMk/>
            <pc:sldMk cId="2707020976" sldId="2055"/>
            <ac:spMk id="218" creationId="{E8798B27-8ADE-46BB-AF80-255BC40B13CE}"/>
          </ac:spMkLst>
        </pc:spChg>
      </pc:sldChg>
      <pc:sldChg chg="addSp delSp modSp mod modClrScheme chgLayout">
        <pc:chgData name="Shared Drive" userId="a8e99ec4-c3c1-49ac-ba97-2c12eee91f6a" providerId="ADAL" clId="{F2C3557D-8F9A-4A76-A70E-66617E1F8648}" dt="2021-10-27T18:09:31.928" v="4" actId="700"/>
        <pc:sldMkLst>
          <pc:docMk/>
          <pc:sldMk cId="933712669" sldId="2056"/>
        </pc:sldMkLst>
        <pc:spChg chg="add mod ord">
          <ac:chgData name="Shared Drive" userId="a8e99ec4-c3c1-49ac-ba97-2c12eee91f6a" providerId="ADAL" clId="{F2C3557D-8F9A-4A76-A70E-66617E1F8648}" dt="2021-10-27T18:09:31.928" v="4" actId="700"/>
          <ac:spMkLst>
            <pc:docMk/>
            <pc:sldMk cId="933712669" sldId="2056"/>
            <ac:spMk id="2" creationId="{CA710E0F-35B8-48A1-A157-E053C90B03D0}"/>
          </ac:spMkLst>
        </pc:spChg>
        <pc:spChg chg="del mod ord">
          <ac:chgData name="Shared Drive" userId="a8e99ec4-c3c1-49ac-ba97-2c12eee91f6a" providerId="ADAL" clId="{F2C3557D-8F9A-4A76-A70E-66617E1F8648}" dt="2021-10-27T18:09:31.928" v="4" actId="700"/>
          <ac:spMkLst>
            <pc:docMk/>
            <pc:sldMk cId="933712669" sldId="2056"/>
            <ac:spMk id="4" creationId="{409C64A4-60B7-40EA-8ABA-4C6A9ABEA1CA}"/>
          </ac:spMkLst>
        </pc:spChg>
        <pc:spChg chg="del">
          <ac:chgData name="Shared Drive" userId="a8e99ec4-c3c1-49ac-ba97-2c12eee91f6a" providerId="ADAL" clId="{F2C3557D-8F9A-4A76-A70E-66617E1F8648}" dt="2021-10-27T18:09:31.928" v="4" actId="700"/>
          <ac:spMkLst>
            <pc:docMk/>
            <pc:sldMk cId="933712669" sldId="2056"/>
            <ac:spMk id="5" creationId="{CDAB9DE4-BB65-4DF0-9D54-B0E5B673FDE0}"/>
          </ac:spMkLst>
        </pc:spChg>
      </pc:sldChg>
      <pc:sldChg chg="del">
        <pc:chgData name="Shared Drive" userId="a8e99ec4-c3c1-49ac-ba97-2c12eee91f6a" providerId="ADAL" clId="{F2C3557D-8F9A-4A76-A70E-66617E1F8648}" dt="2021-09-04T15:17:44.242" v="0" actId="47"/>
        <pc:sldMkLst>
          <pc:docMk/>
          <pc:sldMk cId="998028019" sldId="2057"/>
        </pc:sldMkLst>
      </pc:sldChg>
      <pc:sldChg chg="del">
        <pc:chgData name="Shared Drive" userId="a8e99ec4-c3c1-49ac-ba97-2c12eee91f6a" providerId="ADAL" clId="{F2C3557D-8F9A-4A76-A70E-66617E1F8648}" dt="2021-09-04T15:17:44.242" v="0" actId="47"/>
        <pc:sldMkLst>
          <pc:docMk/>
          <pc:sldMk cId="4075955023" sldId="2058"/>
        </pc:sldMkLst>
      </pc:sldChg>
      <pc:sldChg chg="del">
        <pc:chgData name="Shared Drive" userId="a8e99ec4-c3c1-49ac-ba97-2c12eee91f6a" providerId="ADAL" clId="{F2C3557D-8F9A-4A76-A70E-66617E1F8648}" dt="2021-09-04T15:17:44.242" v="0" actId="47"/>
        <pc:sldMkLst>
          <pc:docMk/>
          <pc:sldMk cId="3114044337" sldId="2059"/>
        </pc:sldMkLst>
      </pc:sldChg>
    </pc:docChg>
  </pc:docChgLst>
  <pc:docChgLst>
    <pc:chgData name="Shared Drive" userId="a8e99ec4-c3c1-49ac-ba97-2c12eee91f6a" providerId="ADAL" clId="{FB22C356-93C0-4E9E-B24A-3A39D10B53B8}"/>
    <pc:docChg chg="undo custSel addSld modSld sldOrd modSection">
      <pc:chgData name="Shared Drive" userId="a8e99ec4-c3c1-49ac-ba97-2c12eee91f6a" providerId="ADAL" clId="{FB22C356-93C0-4E9E-B24A-3A39D10B53B8}" dt="2021-09-04T15:16:43.859" v="510" actId="20577"/>
      <pc:docMkLst>
        <pc:docMk/>
      </pc:docMkLst>
      <pc:sldChg chg="addSp delSp modSp mod delAnim">
        <pc:chgData name="Shared Drive" userId="a8e99ec4-c3c1-49ac-ba97-2c12eee91f6a" providerId="ADAL" clId="{FB22C356-93C0-4E9E-B24A-3A39D10B53B8}" dt="2021-09-04T14:38:49.716" v="5" actId="6549"/>
        <pc:sldMkLst>
          <pc:docMk/>
          <pc:sldMk cId="2707020976" sldId="2055"/>
        </pc:sldMkLst>
        <pc:spChg chg="add mod">
          <ac:chgData name="Shared Drive" userId="a8e99ec4-c3c1-49ac-ba97-2c12eee91f6a" providerId="ADAL" clId="{FB22C356-93C0-4E9E-B24A-3A39D10B53B8}" dt="2021-09-04T14:38:49.716" v="5" actId="6549"/>
          <ac:spMkLst>
            <pc:docMk/>
            <pc:sldMk cId="2707020976" sldId="2055"/>
            <ac:spMk id="7" creationId="{92EBEE19-A5EE-47F8-9417-CFFF25B83264}"/>
          </ac:spMkLst>
        </pc:spChg>
        <pc:spChg chg="del mod">
          <ac:chgData name="Shared Drive" userId="a8e99ec4-c3c1-49ac-ba97-2c12eee91f6a" providerId="ADAL" clId="{FB22C356-93C0-4E9E-B24A-3A39D10B53B8}" dt="2021-09-04T14:38:39.518" v="3" actId="478"/>
          <ac:spMkLst>
            <pc:docMk/>
            <pc:sldMk cId="2707020976" sldId="2055"/>
            <ac:spMk id="20" creationId="{2DBCB9CC-295A-4A8D-9393-81517C4C8805}"/>
          </ac:spMkLst>
        </pc:spChg>
        <pc:spChg chg="mod">
          <ac:chgData name="Shared Drive" userId="a8e99ec4-c3c1-49ac-ba97-2c12eee91f6a" providerId="ADAL" clId="{FB22C356-93C0-4E9E-B24A-3A39D10B53B8}" dt="2021-09-04T14:38:10.082" v="0"/>
          <ac:spMkLst>
            <pc:docMk/>
            <pc:sldMk cId="2707020976" sldId="2055"/>
            <ac:spMk id="218" creationId="{E8798B27-8ADE-46BB-AF80-255BC40B13CE}"/>
          </ac:spMkLst>
        </pc:spChg>
      </pc:sldChg>
      <pc:sldChg chg="addSp delSp modSp new mod modClrScheme chgLayout modNotesTx">
        <pc:chgData name="Shared Drive" userId="a8e99ec4-c3c1-49ac-ba97-2c12eee91f6a" providerId="ADAL" clId="{FB22C356-93C0-4E9E-B24A-3A39D10B53B8}" dt="2021-09-04T15:00:45.518" v="411" actId="20577"/>
        <pc:sldMkLst>
          <pc:docMk/>
          <pc:sldMk cId="998028019" sldId="2057"/>
        </pc:sldMkLst>
        <pc:spChg chg="del mod ord">
          <ac:chgData name="Shared Drive" userId="a8e99ec4-c3c1-49ac-ba97-2c12eee91f6a" providerId="ADAL" clId="{FB22C356-93C0-4E9E-B24A-3A39D10B53B8}" dt="2021-09-04T14:43:14.431" v="7" actId="700"/>
          <ac:spMkLst>
            <pc:docMk/>
            <pc:sldMk cId="998028019" sldId="2057"/>
            <ac:spMk id="2" creationId="{7BBFBA82-8A17-41FF-8E4C-ACD2336BCC36}"/>
          </ac:spMkLst>
        </pc:spChg>
        <pc:spChg chg="del">
          <ac:chgData name="Shared Drive" userId="a8e99ec4-c3c1-49ac-ba97-2c12eee91f6a" providerId="ADAL" clId="{FB22C356-93C0-4E9E-B24A-3A39D10B53B8}" dt="2021-09-04T14:43:14.431" v="7" actId="700"/>
          <ac:spMkLst>
            <pc:docMk/>
            <pc:sldMk cId="998028019" sldId="2057"/>
            <ac:spMk id="3" creationId="{92AA7C7E-C307-4853-BD50-D054A0FC17C1}"/>
          </ac:spMkLst>
        </pc:spChg>
        <pc:spChg chg="add mod ord">
          <ac:chgData name="Shared Drive" userId="a8e99ec4-c3c1-49ac-ba97-2c12eee91f6a" providerId="ADAL" clId="{FB22C356-93C0-4E9E-B24A-3A39D10B53B8}" dt="2021-09-04T14:45:10.316" v="86" actId="20577"/>
          <ac:spMkLst>
            <pc:docMk/>
            <pc:sldMk cId="998028019" sldId="2057"/>
            <ac:spMk id="4" creationId="{C86925B1-2032-4D77-9D22-9B4392F30706}"/>
          </ac:spMkLst>
        </pc:spChg>
        <pc:spChg chg="add">
          <ac:chgData name="Shared Drive" userId="a8e99ec4-c3c1-49ac-ba97-2c12eee91f6a" providerId="ADAL" clId="{FB22C356-93C0-4E9E-B24A-3A39D10B53B8}" dt="2021-09-04T14:45:17.660" v="87" actId="11529"/>
          <ac:spMkLst>
            <pc:docMk/>
            <pc:sldMk cId="998028019" sldId="2057"/>
            <ac:spMk id="9" creationId="{8B143D8F-5BAF-40B3-8B8E-51F1030199BA}"/>
          </ac:spMkLst>
        </pc:spChg>
        <pc:spChg chg="add mod">
          <ac:chgData name="Shared Drive" userId="a8e99ec4-c3c1-49ac-ba97-2c12eee91f6a" providerId="ADAL" clId="{FB22C356-93C0-4E9E-B24A-3A39D10B53B8}" dt="2021-09-04T14:45:47.475" v="132" actId="1076"/>
          <ac:spMkLst>
            <pc:docMk/>
            <pc:sldMk cId="998028019" sldId="2057"/>
            <ac:spMk id="10" creationId="{EBEC86B8-C4A7-4024-A84F-CD6546DBC0D8}"/>
          </ac:spMkLst>
        </pc:spChg>
        <pc:spChg chg="add mod">
          <ac:chgData name="Shared Drive" userId="a8e99ec4-c3c1-49ac-ba97-2c12eee91f6a" providerId="ADAL" clId="{FB22C356-93C0-4E9E-B24A-3A39D10B53B8}" dt="2021-09-04T14:46:52.951" v="151" actId="692"/>
          <ac:spMkLst>
            <pc:docMk/>
            <pc:sldMk cId="998028019" sldId="2057"/>
            <ac:spMk id="11" creationId="{421EEB9B-C715-439C-B53E-7BFCFEE05477}"/>
          </ac:spMkLst>
        </pc:spChg>
        <pc:spChg chg="add del mod">
          <ac:chgData name="Shared Drive" userId="a8e99ec4-c3c1-49ac-ba97-2c12eee91f6a" providerId="ADAL" clId="{FB22C356-93C0-4E9E-B24A-3A39D10B53B8}" dt="2021-09-04T14:46:26.383" v="140" actId="767"/>
          <ac:spMkLst>
            <pc:docMk/>
            <pc:sldMk cId="998028019" sldId="2057"/>
            <ac:spMk id="12" creationId="{74485A1F-56AF-4437-9C28-26FCE4CECA5D}"/>
          </ac:spMkLst>
        </pc:spChg>
        <pc:spChg chg="add mod">
          <ac:chgData name="Shared Drive" userId="a8e99ec4-c3c1-49ac-ba97-2c12eee91f6a" providerId="ADAL" clId="{FB22C356-93C0-4E9E-B24A-3A39D10B53B8}" dt="2021-09-04T14:50:58.978" v="203" actId="1076"/>
          <ac:spMkLst>
            <pc:docMk/>
            <pc:sldMk cId="998028019" sldId="2057"/>
            <ac:spMk id="13" creationId="{D110A96F-9E7A-4571-9B7B-4DC675702994}"/>
          </ac:spMkLst>
        </pc:spChg>
        <pc:spChg chg="add mod">
          <ac:chgData name="Shared Drive" userId="a8e99ec4-c3c1-49ac-ba97-2c12eee91f6a" providerId="ADAL" clId="{FB22C356-93C0-4E9E-B24A-3A39D10B53B8}" dt="2021-09-04T15:00:45.518" v="411" actId="20577"/>
          <ac:spMkLst>
            <pc:docMk/>
            <pc:sldMk cId="998028019" sldId="2057"/>
            <ac:spMk id="14" creationId="{8A845704-46DB-4235-9702-D84E94918E97}"/>
          </ac:spMkLst>
        </pc:spChg>
        <pc:picChg chg="add del mod">
          <ac:chgData name="Shared Drive" userId="a8e99ec4-c3c1-49ac-ba97-2c12eee91f6a" providerId="ADAL" clId="{FB22C356-93C0-4E9E-B24A-3A39D10B53B8}" dt="2021-09-04T14:43:39.374" v="12" actId="478"/>
          <ac:picMkLst>
            <pc:docMk/>
            <pc:sldMk cId="998028019" sldId="2057"/>
            <ac:picMk id="6" creationId="{E2B541F8-AE46-40D7-9097-3ACC048FD6CD}"/>
          </ac:picMkLst>
        </pc:picChg>
        <pc:picChg chg="add mod">
          <ac:chgData name="Shared Drive" userId="a8e99ec4-c3c1-49ac-ba97-2c12eee91f6a" providerId="ADAL" clId="{FB22C356-93C0-4E9E-B24A-3A39D10B53B8}" dt="2021-09-04T14:46:39.539" v="145" actId="1076"/>
          <ac:picMkLst>
            <pc:docMk/>
            <pc:sldMk cId="998028019" sldId="2057"/>
            <ac:picMk id="8" creationId="{B4E94C28-D0AD-4123-B107-F940E1EB01C9}"/>
          </ac:picMkLst>
        </pc:picChg>
      </pc:sldChg>
      <pc:sldChg chg="addSp modSp new mod ord">
        <pc:chgData name="Shared Drive" userId="a8e99ec4-c3c1-49ac-ba97-2c12eee91f6a" providerId="ADAL" clId="{FB22C356-93C0-4E9E-B24A-3A39D10B53B8}" dt="2021-09-04T15:16:43.859" v="510" actId="20577"/>
        <pc:sldMkLst>
          <pc:docMk/>
          <pc:sldMk cId="4075955023" sldId="2058"/>
        </pc:sldMkLst>
        <pc:spChg chg="mod">
          <ac:chgData name="Shared Drive" userId="a8e99ec4-c3c1-49ac-ba97-2c12eee91f6a" providerId="ADAL" clId="{FB22C356-93C0-4E9E-B24A-3A39D10B53B8}" dt="2021-09-04T15:16:43.859" v="510" actId="20577"/>
          <ac:spMkLst>
            <pc:docMk/>
            <pc:sldMk cId="4075955023" sldId="2058"/>
            <ac:spMk id="2" creationId="{41408EE3-D2A9-4E14-AD2C-DF942C32F5B9}"/>
          </ac:spMkLst>
        </pc:spChg>
        <pc:picChg chg="add mod">
          <ac:chgData name="Shared Drive" userId="a8e99ec4-c3c1-49ac-ba97-2c12eee91f6a" providerId="ADAL" clId="{FB22C356-93C0-4E9E-B24A-3A39D10B53B8}" dt="2021-09-04T15:15:30.297" v="418" actId="1076"/>
          <ac:picMkLst>
            <pc:docMk/>
            <pc:sldMk cId="4075955023" sldId="2058"/>
            <ac:picMk id="4" creationId="{19C816B7-E482-4771-94C9-11882F1C5743}"/>
          </ac:picMkLst>
        </pc:picChg>
      </pc:sldChg>
      <pc:sldChg chg="addSp modSp new mod ord">
        <pc:chgData name="Shared Drive" userId="a8e99ec4-c3c1-49ac-ba97-2c12eee91f6a" providerId="ADAL" clId="{FB22C356-93C0-4E9E-B24A-3A39D10B53B8}" dt="2021-09-04T15:15:52.762" v="429"/>
        <pc:sldMkLst>
          <pc:docMk/>
          <pc:sldMk cId="3114044337" sldId="2059"/>
        </pc:sldMkLst>
        <pc:picChg chg="add mod">
          <ac:chgData name="Shared Drive" userId="a8e99ec4-c3c1-49ac-ba97-2c12eee91f6a" providerId="ADAL" clId="{FB22C356-93C0-4E9E-B24A-3A39D10B53B8}" dt="2021-09-04T15:15:48.082" v="425" actId="14100"/>
          <ac:picMkLst>
            <pc:docMk/>
            <pc:sldMk cId="3114044337" sldId="2059"/>
            <ac:picMk id="4" creationId="{0F55C45C-EE9A-4257-92A2-950D349F5DCF}"/>
          </ac:picMkLst>
        </pc:picChg>
      </pc:sldChg>
    </pc:docChg>
  </pc:docChgLst>
  <pc:docChgLst>
    <pc:chgData name="Shared Drive" userId="a8e99ec4-c3c1-49ac-ba97-2c12eee91f6a" providerId="ADAL" clId="{7A27ACF4-3245-454D-B36C-39BF9F8C8A7D}"/>
    <pc:docChg chg="modMainMaster">
      <pc:chgData name="Shared Drive" userId="a8e99ec4-c3c1-49ac-ba97-2c12eee91f6a" providerId="ADAL" clId="{7A27ACF4-3245-454D-B36C-39BF9F8C8A7D}" dt="2022-03-27T15:38:23.183" v="1" actId="20577"/>
      <pc:docMkLst>
        <pc:docMk/>
      </pc:docMkLst>
      <pc:sldMasterChg chg="modSldLayout">
        <pc:chgData name="Shared Drive" userId="a8e99ec4-c3c1-49ac-ba97-2c12eee91f6a" providerId="ADAL" clId="{7A27ACF4-3245-454D-B36C-39BF9F8C8A7D}" dt="2022-03-27T15:38:23.183" v="1" actId="20577"/>
        <pc:sldMasterMkLst>
          <pc:docMk/>
          <pc:sldMasterMk cId="3711838429" sldId="2147483648"/>
        </pc:sldMasterMkLst>
        <pc:sldLayoutChg chg="modSp mod">
          <pc:chgData name="Shared Drive" userId="a8e99ec4-c3c1-49ac-ba97-2c12eee91f6a" providerId="ADAL" clId="{7A27ACF4-3245-454D-B36C-39BF9F8C8A7D}" dt="2022-03-27T15:38:23.183" v="1" actId="20577"/>
          <pc:sldLayoutMkLst>
            <pc:docMk/>
            <pc:sldMasterMk cId="3711838429" sldId="2147483648"/>
            <pc:sldLayoutMk cId="1692186787" sldId="2147483729"/>
          </pc:sldLayoutMkLst>
          <pc:spChg chg="mod">
            <ac:chgData name="Shared Drive" userId="a8e99ec4-c3c1-49ac-ba97-2c12eee91f6a" providerId="ADAL" clId="{7A27ACF4-3245-454D-B36C-39BF9F8C8A7D}" dt="2022-03-27T15:38:23.183" v="1" actId="20577"/>
            <ac:spMkLst>
              <pc:docMk/>
              <pc:sldMasterMk cId="3711838429" sldId="2147483648"/>
              <pc:sldLayoutMk cId="1692186787" sldId="2147483729"/>
              <ac:spMk id="2" creationId="{E6362D9A-79F2-4818-962D-F476DF7FFCED}"/>
            </ac:spMkLst>
          </pc:spChg>
        </pc:sldLayoutChg>
      </pc:sldMasterChg>
    </pc:docChg>
  </pc:docChgLst>
  <pc:docChgLst>
    <pc:chgData name="Shared Drive" userId="a8e99ec4-c3c1-49ac-ba97-2c12eee91f6a" providerId="ADAL" clId="{EA1D9E2A-ADCB-480C-A400-5367E8AC7E6B}"/>
    <pc:docChg chg="undo redo custSel addSld delSld modSld sldOrd modSection">
      <pc:chgData name="Shared Drive" userId="a8e99ec4-c3c1-49ac-ba97-2c12eee91f6a" providerId="ADAL" clId="{EA1D9E2A-ADCB-480C-A400-5367E8AC7E6B}" dt="2022-06-14T15:11:23.473" v="1756" actId="20577"/>
      <pc:docMkLst>
        <pc:docMk/>
      </pc:docMkLst>
      <pc:sldChg chg="modSp mod">
        <pc:chgData name="Shared Drive" userId="a8e99ec4-c3c1-49ac-ba97-2c12eee91f6a" providerId="ADAL" clId="{EA1D9E2A-ADCB-480C-A400-5367E8AC7E6B}" dt="2022-04-13T16:37:34.673" v="235" actId="20577"/>
        <pc:sldMkLst>
          <pc:docMk/>
          <pc:sldMk cId="4045712604" sldId="256"/>
        </pc:sldMkLst>
        <pc:spChg chg="mod">
          <ac:chgData name="Shared Drive" userId="a8e99ec4-c3c1-49ac-ba97-2c12eee91f6a" providerId="ADAL" clId="{EA1D9E2A-ADCB-480C-A400-5367E8AC7E6B}" dt="2022-04-13T16:37:20.606" v="179" actId="20577"/>
          <ac:spMkLst>
            <pc:docMk/>
            <pc:sldMk cId="4045712604" sldId="256"/>
            <ac:spMk id="2" creationId="{CE2CA8B7-7ECD-4F06-9B60-C4E5ABB177A6}"/>
          </ac:spMkLst>
        </pc:spChg>
        <pc:spChg chg="mod">
          <ac:chgData name="Shared Drive" userId="a8e99ec4-c3c1-49ac-ba97-2c12eee91f6a" providerId="ADAL" clId="{EA1D9E2A-ADCB-480C-A400-5367E8AC7E6B}" dt="2022-04-13T16:37:34.673" v="235" actId="20577"/>
          <ac:spMkLst>
            <pc:docMk/>
            <pc:sldMk cId="4045712604" sldId="256"/>
            <ac:spMk id="3" creationId="{E360A85F-173C-40A0-B574-32CD7FCA391B}"/>
          </ac:spMkLst>
        </pc:spChg>
      </pc:sldChg>
      <pc:sldChg chg="addSp delSp modSp mod">
        <pc:chgData name="Shared Drive" userId="a8e99ec4-c3c1-49ac-ba97-2c12eee91f6a" providerId="ADAL" clId="{EA1D9E2A-ADCB-480C-A400-5367E8AC7E6B}" dt="2022-04-13T16:40:49.693" v="416" actId="14100"/>
        <pc:sldMkLst>
          <pc:docMk/>
          <pc:sldMk cId="4083043017" sldId="257"/>
        </pc:sldMkLst>
        <pc:picChg chg="add mod modCrop">
          <ac:chgData name="Shared Drive" userId="a8e99ec4-c3c1-49ac-ba97-2c12eee91f6a" providerId="ADAL" clId="{EA1D9E2A-ADCB-480C-A400-5367E8AC7E6B}" dt="2022-04-13T16:40:49.693" v="416" actId="14100"/>
          <ac:picMkLst>
            <pc:docMk/>
            <pc:sldMk cId="4083043017" sldId="257"/>
            <ac:picMk id="3" creationId="{324B4F2D-D97B-4248-9C03-13616343A66D}"/>
          </ac:picMkLst>
        </pc:picChg>
        <pc:picChg chg="del">
          <ac:chgData name="Shared Drive" userId="a8e99ec4-c3c1-49ac-ba97-2c12eee91f6a" providerId="ADAL" clId="{EA1D9E2A-ADCB-480C-A400-5367E8AC7E6B}" dt="2022-04-13T16:40:26.287" v="411" actId="478"/>
          <ac:picMkLst>
            <pc:docMk/>
            <pc:sldMk cId="4083043017" sldId="257"/>
            <ac:picMk id="6" creationId="{E683DB2B-C461-4EEB-A5C6-7DA9775103F1}"/>
          </ac:picMkLst>
        </pc:picChg>
      </pc:sldChg>
      <pc:sldChg chg="addSp delSp mod">
        <pc:chgData name="Shared Drive" userId="a8e99ec4-c3c1-49ac-ba97-2c12eee91f6a" providerId="ADAL" clId="{EA1D9E2A-ADCB-480C-A400-5367E8AC7E6B}" dt="2022-05-23T15:24:34.666" v="1550" actId="22"/>
        <pc:sldMkLst>
          <pc:docMk/>
          <pc:sldMk cId="101762831" sldId="258"/>
        </pc:sldMkLst>
        <pc:picChg chg="del">
          <ac:chgData name="Shared Drive" userId="a8e99ec4-c3c1-49ac-ba97-2c12eee91f6a" providerId="ADAL" clId="{EA1D9E2A-ADCB-480C-A400-5367E8AC7E6B}" dt="2022-05-23T15:24:33.418" v="1549" actId="478"/>
          <ac:picMkLst>
            <pc:docMk/>
            <pc:sldMk cId="101762831" sldId="258"/>
            <ac:picMk id="3" creationId="{34578BC5-AD05-43AB-A2AC-1C545B02237B}"/>
          </ac:picMkLst>
        </pc:picChg>
        <pc:picChg chg="add">
          <ac:chgData name="Shared Drive" userId="a8e99ec4-c3c1-49ac-ba97-2c12eee91f6a" providerId="ADAL" clId="{EA1D9E2A-ADCB-480C-A400-5367E8AC7E6B}" dt="2022-05-23T15:24:34.666" v="1550" actId="22"/>
          <ac:picMkLst>
            <pc:docMk/>
            <pc:sldMk cId="101762831" sldId="258"/>
            <ac:picMk id="5" creationId="{53927CC3-F5F4-A3FB-200C-2AA15F711435}"/>
          </ac:picMkLst>
        </pc:picChg>
      </pc:sldChg>
      <pc:sldChg chg="modSp add mod modAnim">
        <pc:chgData name="Shared Drive" userId="a8e99ec4-c3c1-49ac-ba97-2c12eee91f6a" providerId="ADAL" clId="{EA1D9E2A-ADCB-480C-A400-5367E8AC7E6B}" dt="2022-06-14T15:11:23.473" v="1756" actId="20577"/>
        <pc:sldMkLst>
          <pc:docMk/>
          <pc:sldMk cId="2974941863" sldId="2613"/>
        </pc:sldMkLst>
        <pc:spChg chg="mod">
          <ac:chgData name="Shared Drive" userId="a8e99ec4-c3c1-49ac-ba97-2c12eee91f6a" providerId="ADAL" clId="{EA1D9E2A-ADCB-480C-A400-5367E8AC7E6B}" dt="2022-05-28T22:42:37.699" v="1743" actId="20577"/>
          <ac:spMkLst>
            <pc:docMk/>
            <pc:sldMk cId="2974941863" sldId="2613"/>
            <ac:spMk id="2" creationId="{2875C865-02D8-4DB4-BB18-397A3F1E7405}"/>
          </ac:spMkLst>
        </pc:spChg>
        <pc:spChg chg="mod">
          <ac:chgData name="Shared Drive" userId="a8e99ec4-c3c1-49ac-ba97-2c12eee91f6a" providerId="ADAL" clId="{EA1D9E2A-ADCB-480C-A400-5367E8AC7E6B}" dt="2022-05-28T22:38:11.489" v="1560" actId="21"/>
          <ac:spMkLst>
            <pc:docMk/>
            <pc:sldMk cId="2974941863" sldId="2613"/>
            <ac:spMk id="4" creationId="{9E99A68B-D62C-4B84-8ADA-B779E79534F7}"/>
          </ac:spMkLst>
        </pc:spChg>
        <pc:spChg chg="mod">
          <ac:chgData name="Shared Drive" userId="a8e99ec4-c3c1-49ac-ba97-2c12eee91f6a" providerId="ADAL" clId="{EA1D9E2A-ADCB-480C-A400-5367E8AC7E6B}" dt="2022-06-14T15:11:23.473" v="1756" actId="20577"/>
          <ac:spMkLst>
            <pc:docMk/>
            <pc:sldMk cId="2974941863" sldId="2613"/>
            <ac:spMk id="6" creationId="{16F6A6FB-94B8-42B7-B8A4-7388718F931D}"/>
          </ac:spMkLst>
        </pc:spChg>
        <pc:spChg chg="mod">
          <ac:chgData name="Shared Drive" userId="a8e99ec4-c3c1-49ac-ba97-2c12eee91f6a" providerId="ADAL" clId="{EA1D9E2A-ADCB-480C-A400-5367E8AC7E6B}" dt="2022-05-28T22:37:41.381" v="1559" actId="6549"/>
          <ac:spMkLst>
            <pc:docMk/>
            <pc:sldMk cId="2974941863" sldId="2613"/>
            <ac:spMk id="7" creationId="{18F5AE23-B2AB-4BBE-A88E-4B3AB2F770EB}"/>
          </ac:spMkLst>
        </pc:spChg>
        <pc:spChg chg="mod">
          <ac:chgData name="Shared Drive" userId="a8e99ec4-c3c1-49ac-ba97-2c12eee91f6a" providerId="ADAL" clId="{EA1D9E2A-ADCB-480C-A400-5367E8AC7E6B}" dt="2022-05-28T22:41:00.389" v="1664" actId="113"/>
          <ac:spMkLst>
            <pc:docMk/>
            <pc:sldMk cId="2974941863" sldId="2613"/>
            <ac:spMk id="23" creationId="{D5678D31-3A2B-4107-92F3-2A2C8DD35313}"/>
          </ac:spMkLst>
        </pc:spChg>
        <pc:spChg chg="mod">
          <ac:chgData name="Shared Drive" userId="a8e99ec4-c3c1-49ac-ba97-2c12eee91f6a" providerId="ADAL" clId="{EA1D9E2A-ADCB-480C-A400-5367E8AC7E6B}" dt="2022-05-28T22:40:23.133" v="1651" actId="1035"/>
          <ac:spMkLst>
            <pc:docMk/>
            <pc:sldMk cId="2974941863" sldId="2613"/>
            <ac:spMk id="24" creationId="{89D750A5-BBCF-4E33-815E-1916E0C5DE7B}"/>
          </ac:spMkLst>
        </pc:spChg>
        <pc:spChg chg="mod">
          <ac:chgData name="Shared Drive" userId="a8e99ec4-c3c1-49ac-ba97-2c12eee91f6a" providerId="ADAL" clId="{EA1D9E2A-ADCB-480C-A400-5367E8AC7E6B}" dt="2022-05-28T22:40:23.133" v="1651" actId="1035"/>
          <ac:spMkLst>
            <pc:docMk/>
            <pc:sldMk cId="2974941863" sldId="2613"/>
            <ac:spMk id="25" creationId="{8675F39C-00D1-4289-B98A-353A220CD8D9}"/>
          </ac:spMkLst>
        </pc:spChg>
        <pc:spChg chg="mod">
          <ac:chgData name="Shared Drive" userId="a8e99ec4-c3c1-49ac-ba97-2c12eee91f6a" providerId="ADAL" clId="{EA1D9E2A-ADCB-480C-A400-5367E8AC7E6B}" dt="2022-05-28T22:40:23.133" v="1651" actId="1035"/>
          <ac:spMkLst>
            <pc:docMk/>
            <pc:sldMk cId="2974941863" sldId="2613"/>
            <ac:spMk id="28" creationId="{D116CF80-306A-4399-954F-AC5EA9D75FF3}"/>
          </ac:spMkLst>
        </pc:spChg>
        <pc:spChg chg="mod">
          <ac:chgData name="Shared Drive" userId="a8e99ec4-c3c1-49ac-ba97-2c12eee91f6a" providerId="ADAL" clId="{EA1D9E2A-ADCB-480C-A400-5367E8AC7E6B}" dt="2022-05-28T22:40:23.133" v="1651" actId="1035"/>
          <ac:spMkLst>
            <pc:docMk/>
            <pc:sldMk cId="2974941863" sldId="2613"/>
            <ac:spMk id="29" creationId="{358DD9B2-F6AB-49EB-9057-17C1A6D52421}"/>
          </ac:spMkLst>
        </pc:spChg>
      </pc:sldChg>
      <pc:sldChg chg="addSp delSp modSp new mod">
        <pc:chgData name="Shared Drive" userId="a8e99ec4-c3c1-49ac-ba97-2c12eee91f6a" providerId="ADAL" clId="{EA1D9E2A-ADCB-480C-A400-5367E8AC7E6B}" dt="2022-04-13T16:10:19.488" v="58" actId="20577"/>
        <pc:sldMkLst>
          <pc:docMk/>
          <pc:sldMk cId="2459875279" sldId="2614"/>
        </pc:sldMkLst>
        <pc:spChg chg="mod">
          <ac:chgData name="Shared Drive" userId="a8e99ec4-c3c1-49ac-ba97-2c12eee91f6a" providerId="ADAL" clId="{EA1D9E2A-ADCB-480C-A400-5367E8AC7E6B}" dt="2022-04-13T16:10:19.488" v="58" actId="20577"/>
          <ac:spMkLst>
            <pc:docMk/>
            <pc:sldMk cId="2459875279" sldId="2614"/>
            <ac:spMk id="2" creationId="{D2D6EA03-F661-4FE9-A1E3-3788D36B29BD}"/>
          </ac:spMkLst>
        </pc:spChg>
        <pc:graphicFrameChg chg="add del mod">
          <ac:chgData name="Shared Drive" userId="a8e99ec4-c3c1-49ac-ba97-2c12eee91f6a" providerId="ADAL" clId="{EA1D9E2A-ADCB-480C-A400-5367E8AC7E6B}" dt="2022-04-13T16:09:00.138" v="3"/>
          <ac:graphicFrameMkLst>
            <pc:docMk/>
            <pc:sldMk cId="2459875279" sldId="2614"/>
            <ac:graphicFrameMk id="3" creationId="{D5B72494-68C7-46C5-B00F-D409C513499D}"/>
          </ac:graphicFrameMkLst>
        </pc:graphicFrameChg>
        <pc:picChg chg="add mod modCrop">
          <ac:chgData name="Shared Drive" userId="a8e99ec4-c3c1-49ac-ba97-2c12eee91f6a" providerId="ADAL" clId="{EA1D9E2A-ADCB-480C-A400-5367E8AC7E6B}" dt="2022-04-13T16:10:05.048" v="6" actId="1076"/>
          <ac:picMkLst>
            <pc:docMk/>
            <pc:sldMk cId="2459875279" sldId="2614"/>
            <ac:picMk id="5" creationId="{DDB13918-1DCC-41C1-A1E5-F97040ED8081}"/>
          </ac:picMkLst>
        </pc:picChg>
      </pc:sldChg>
      <pc:sldChg chg="add">
        <pc:chgData name="Shared Drive" userId="a8e99ec4-c3c1-49ac-ba97-2c12eee91f6a" providerId="ADAL" clId="{EA1D9E2A-ADCB-480C-A400-5367E8AC7E6B}" dt="2022-04-13T16:36:52.176" v="160"/>
        <pc:sldMkLst>
          <pc:docMk/>
          <pc:sldMk cId="3162295126" sldId="2640"/>
        </pc:sldMkLst>
      </pc:sldChg>
      <pc:sldChg chg="modSp add mod ord modAnim">
        <pc:chgData name="Shared Drive" userId="a8e99ec4-c3c1-49ac-ba97-2c12eee91f6a" providerId="ADAL" clId="{EA1D9E2A-ADCB-480C-A400-5367E8AC7E6B}" dt="2022-04-13T17:04:12.492" v="1546" actId="6549"/>
        <pc:sldMkLst>
          <pc:docMk/>
          <pc:sldMk cId="766096798" sldId="2722"/>
        </pc:sldMkLst>
        <pc:spChg chg="mod">
          <ac:chgData name="Shared Drive" userId="a8e99ec4-c3c1-49ac-ba97-2c12eee91f6a" providerId="ADAL" clId="{EA1D9E2A-ADCB-480C-A400-5367E8AC7E6B}" dt="2022-04-13T17:02:55.827" v="1420" actId="20577"/>
          <ac:spMkLst>
            <pc:docMk/>
            <pc:sldMk cId="766096798" sldId="2722"/>
            <ac:spMk id="2" creationId="{86D667FE-2091-49CB-96D8-21339100AF73}"/>
          </ac:spMkLst>
        </pc:spChg>
        <pc:spChg chg="mod">
          <ac:chgData name="Shared Drive" userId="a8e99ec4-c3c1-49ac-ba97-2c12eee91f6a" providerId="ADAL" clId="{EA1D9E2A-ADCB-480C-A400-5367E8AC7E6B}" dt="2022-04-13T17:04:12.492" v="1546" actId="6549"/>
          <ac:spMkLst>
            <pc:docMk/>
            <pc:sldMk cId="766096798" sldId="2722"/>
            <ac:spMk id="3" creationId="{6A9B759E-8806-4775-A70A-987E8DDF31D9}"/>
          </ac:spMkLst>
        </pc:spChg>
        <pc:picChg chg="mod">
          <ac:chgData name="Shared Drive" userId="a8e99ec4-c3c1-49ac-ba97-2c12eee91f6a" providerId="ADAL" clId="{EA1D9E2A-ADCB-480C-A400-5367E8AC7E6B}" dt="2022-04-13T17:04:07.155" v="1542" actId="1076"/>
          <ac:picMkLst>
            <pc:docMk/>
            <pc:sldMk cId="766096798" sldId="2722"/>
            <ac:picMk id="5" creationId="{DED58542-E7E7-474A-93ED-C5EF16BBE792}"/>
          </ac:picMkLst>
        </pc:picChg>
      </pc:sldChg>
      <pc:sldChg chg="modSp add mod">
        <pc:chgData name="Shared Drive" userId="a8e99ec4-c3c1-49ac-ba97-2c12eee91f6a" providerId="ADAL" clId="{EA1D9E2A-ADCB-480C-A400-5367E8AC7E6B}" dt="2022-04-13T16:35:29.393" v="159"/>
        <pc:sldMkLst>
          <pc:docMk/>
          <pc:sldMk cId="3699566325" sldId="2746"/>
        </pc:sldMkLst>
        <pc:spChg chg="mod">
          <ac:chgData name="Shared Drive" userId="a8e99ec4-c3c1-49ac-ba97-2c12eee91f6a" providerId="ADAL" clId="{EA1D9E2A-ADCB-480C-A400-5367E8AC7E6B}" dt="2022-04-13T16:35:29.393" v="159"/>
          <ac:spMkLst>
            <pc:docMk/>
            <pc:sldMk cId="3699566325" sldId="2746"/>
            <ac:spMk id="3" creationId="{12D01861-293D-400E-B616-B32F539228F5}"/>
          </ac:spMkLst>
        </pc:spChg>
      </pc:sldChg>
      <pc:sldChg chg="add">
        <pc:chgData name="Shared Drive" userId="a8e99ec4-c3c1-49ac-ba97-2c12eee91f6a" providerId="ADAL" clId="{EA1D9E2A-ADCB-480C-A400-5367E8AC7E6B}" dt="2022-04-13T16:57:13.512" v="1394"/>
        <pc:sldMkLst>
          <pc:docMk/>
          <pc:sldMk cId="3226028521" sldId="2770"/>
        </pc:sldMkLst>
      </pc:sldChg>
      <pc:sldChg chg="add del">
        <pc:chgData name="Shared Drive" userId="a8e99ec4-c3c1-49ac-ba97-2c12eee91f6a" providerId="ADAL" clId="{EA1D9E2A-ADCB-480C-A400-5367E8AC7E6B}" dt="2022-05-02T20:23:21.290" v="1548" actId="47"/>
        <pc:sldMkLst>
          <pc:docMk/>
          <pc:sldMk cId="4248508863" sldId="2772"/>
        </pc:sldMkLst>
      </pc:sldChg>
      <pc:sldChg chg="add">
        <pc:chgData name="Shared Drive" userId="a8e99ec4-c3c1-49ac-ba97-2c12eee91f6a" providerId="ADAL" clId="{EA1D9E2A-ADCB-480C-A400-5367E8AC7E6B}" dt="2022-04-13T16:56:51.413" v="1393"/>
        <pc:sldMkLst>
          <pc:docMk/>
          <pc:sldMk cId="2185579134" sldId="2779"/>
        </pc:sldMkLst>
      </pc:sldChg>
      <pc:sldChg chg="add">
        <pc:chgData name="Shared Drive" userId="a8e99ec4-c3c1-49ac-ba97-2c12eee91f6a" providerId="ADAL" clId="{EA1D9E2A-ADCB-480C-A400-5367E8AC7E6B}" dt="2022-04-13T16:11:16.300" v="59"/>
        <pc:sldMkLst>
          <pc:docMk/>
          <pc:sldMk cId="2202411249" sldId="2832"/>
        </pc:sldMkLst>
      </pc:sldChg>
      <pc:sldChg chg="add ord">
        <pc:chgData name="Shared Drive" userId="a8e99ec4-c3c1-49ac-ba97-2c12eee91f6a" providerId="ADAL" clId="{EA1D9E2A-ADCB-480C-A400-5367E8AC7E6B}" dt="2022-04-13T16:37:05.089" v="162"/>
        <pc:sldMkLst>
          <pc:docMk/>
          <pc:sldMk cId="3666903825" sldId="2833"/>
        </pc:sldMkLst>
      </pc:sldChg>
      <pc:sldChg chg="modSp add mod">
        <pc:chgData name="Shared Drive" userId="a8e99ec4-c3c1-49ac-ba97-2c12eee91f6a" providerId="ADAL" clId="{EA1D9E2A-ADCB-480C-A400-5367E8AC7E6B}" dt="2022-04-13T16:11:35.983" v="79" actId="20577"/>
        <pc:sldMkLst>
          <pc:docMk/>
          <pc:sldMk cId="520203682" sldId="2834"/>
        </pc:sldMkLst>
        <pc:spChg chg="mod">
          <ac:chgData name="Shared Drive" userId="a8e99ec4-c3c1-49ac-ba97-2c12eee91f6a" providerId="ADAL" clId="{EA1D9E2A-ADCB-480C-A400-5367E8AC7E6B}" dt="2022-04-13T16:11:35.983" v="79" actId="20577"/>
          <ac:spMkLst>
            <pc:docMk/>
            <pc:sldMk cId="520203682" sldId="2834"/>
            <ac:spMk id="2" creationId="{CE2CA8B7-7ECD-4F06-9B60-C4E5ABB177A6}"/>
          </ac:spMkLst>
        </pc:spChg>
      </pc:sldChg>
      <pc:sldChg chg="modSp new mod">
        <pc:chgData name="Shared Drive" userId="a8e99ec4-c3c1-49ac-ba97-2c12eee91f6a" providerId="ADAL" clId="{EA1D9E2A-ADCB-480C-A400-5367E8AC7E6B}" dt="2022-04-13T16:45:45.342" v="555" actId="20577"/>
        <pc:sldMkLst>
          <pc:docMk/>
          <pc:sldMk cId="1814053239" sldId="2835"/>
        </pc:sldMkLst>
        <pc:spChg chg="mod">
          <ac:chgData name="Shared Drive" userId="a8e99ec4-c3c1-49ac-ba97-2c12eee91f6a" providerId="ADAL" clId="{EA1D9E2A-ADCB-480C-A400-5367E8AC7E6B}" dt="2022-04-13T16:38:16.821" v="259" actId="20577"/>
          <ac:spMkLst>
            <pc:docMk/>
            <pc:sldMk cId="1814053239" sldId="2835"/>
            <ac:spMk id="2" creationId="{5A1E5FA2-298E-459F-80D8-4B2A20069166}"/>
          </ac:spMkLst>
        </pc:spChg>
        <pc:spChg chg="mod">
          <ac:chgData name="Shared Drive" userId="a8e99ec4-c3c1-49ac-ba97-2c12eee91f6a" providerId="ADAL" clId="{EA1D9E2A-ADCB-480C-A400-5367E8AC7E6B}" dt="2022-04-13T16:45:45.342" v="555" actId="20577"/>
          <ac:spMkLst>
            <pc:docMk/>
            <pc:sldMk cId="1814053239" sldId="2835"/>
            <ac:spMk id="3" creationId="{434E2EC4-7965-47BD-86A7-F5B0A914CC6D}"/>
          </ac:spMkLst>
        </pc:spChg>
      </pc:sldChg>
      <pc:sldChg chg="modSp new mod">
        <pc:chgData name="Shared Drive" userId="a8e99ec4-c3c1-49ac-ba97-2c12eee91f6a" providerId="ADAL" clId="{EA1D9E2A-ADCB-480C-A400-5367E8AC7E6B}" dt="2022-04-13T16:50:15.020" v="1175" actId="33524"/>
        <pc:sldMkLst>
          <pc:docMk/>
          <pc:sldMk cId="1559791509" sldId="2836"/>
        </pc:sldMkLst>
        <pc:spChg chg="mod">
          <ac:chgData name="Shared Drive" userId="a8e99ec4-c3c1-49ac-ba97-2c12eee91f6a" providerId="ADAL" clId="{EA1D9E2A-ADCB-480C-A400-5367E8AC7E6B}" dt="2022-04-13T16:46:31.912" v="677" actId="20577"/>
          <ac:spMkLst>
            <pc:docMk/>
            <pc:sldMk cId="1559791509" sldId="2836"/>
            <ac:spMk id="2" creationId="{5E35506E-FB68-467C-AD50-31B4ED5C0AA0}"/>
          </ac:spMkLst>
        </pc:spChg>
        <pc:spChg chg="mod">
          <ac:chgData name="Shared Drive" userId="a8e99ec4-c3c1-49ac-ba97-2c12eee91f6a" providerId="ADAL" clId="{EA1D9E2A-ADCB-480C-A400-5367E8AC7E6B}" dt="2022-04-13T16:50:15.020" v="1175" actId="33524"/>
          <ac:spMkLst>
            <pc:docMk/>
            <pc:sldMk cId="1559791509" sldId="2836"/>
            <ac:spMk id="3" creationId="{F7E5DEC8-5DE9-4949-860F-E22C8DB047A9}"/>
          </ac:spMkLst>
        </pc:spChg>
      </pc:sldChg>
      <pc:sldChg chg="add">
        <pc:chgData name="Shared Drive" userId="a8e99ec4-c3c1-49ac-ba97-2c12eee91f6a" providerId="ADAL" clId="{EA1D9E2A-ADCB-480C-A400-5367E8AC7E6B}" dt="2022-04-13T16:50:40.211" v="1176"/>
        <pc:sldMkLst>
          <pc:docMk/>
          <pc:sldMk cId="1725338110" sldId="2851"/>
        </pc:sldMkLst>
      </pc:sldChg>
      <pc:sldChg chg="addSp delSp new del mod ord chgLayout">
        <pc:chgData name="Shared Drive" userId="a8e99ec4-c3c1-49ac-ba97-2c12eee91f6a" providerId="ADAL" clId="{EA1D9E2A-ADCB-480C-A400-5367E8AC7E6B}" dt="2022-04-13T16:57:15.513" v="1395" actId="47"/>
        <pc:sldMkLst>
          <pc:docMk/>
          <pc:sldMk cId="3753183162" sldId="2852"/>
        </pc:sldMkLst>
        <pc:spChg chg="del">
          <ac:chgData name="Shared Drive" userId="a8e99ec4-c3c1-49ac-ba97-2c12eee91f6a" providerId="ADAL" clId="{EA1D9E2A-ADCB-480C-A400-5367E8AC7E6B}" dt="2022-04-13T16:52:30.048" v="1178" actId="700"/>
          <ac:spMkLst>
            <pc:docMk/>
            <pc:sldMk cId="3753183162" sldId="2852"/>
            <ac:spMk id="2" creationId="{B0029C2B-010E-4B11-B1D3-A7DF6862B846}"/>
          </ac:spMkLst>
        </pc:spChg>
        <pc:spChg chg="del">
          <ac:chgData name="Shared Drive" userId="a8e99ec4-c3c1-49ac-ba97-2c12eee91f6a" providerId="ADAL" clId="{EA1D9E2A-ADCB-480C-A400-5367E8AC7E6B}" dt="2022-04-13T16:52:30.048" v="1178" actId="700"/>
          <ac:spMkLst>
            <pc:docMk/>
            <pc:sldMk cId="3753183162" sldId="2852"/>
            <ac:spMk id="3" creationId="{6A82E15C-1C89-4DF4-8C96-1EB7D0974C52}"/>
          </ac:spMkLst>
        </pc:spChg>
        <pc:picChg chg="add">
          <ac:chgData name="Shared Drive" userId="a8e99ec4-c3c1-49ac-ba97-2c12eee91f6a" providerId="ADAL" clId="{EA1D9E2A-ADCB-480C-A400-5367E8AC7E6B}" dt="2022-04-13T16:52:31.095" v="1179" actId="22"/>
          <ac:picMkLst>
            <pc:docMk/>
            <pc:sldMk cId="3753183162" sldId="2852"/>
            <ac:picMk id="5" creationId="{91C3AB9A-FA81-4867-A781-3F0A344DB24E}"/>
          </ac:picMkLst>
        </pc:picChg>
      </pc:sldChg>
      <pc:sldChg chg="addSp modSp new mod chgLayout">
        <pc:chgData name="Shared Drive" userId="a8e99ec4-c3c1-49ac-ba97-2c12eee91f6a" providerId="ADAL" clId="{EA1D9E2A-ADCB-480C-A400-5367E8AC7E6B}" dt="2022-04-13T16:55:25.100" v="1391" actId="20577"/>
        <pc:sldMkLst>
          <pc:docMk/>
          <pc:sldMk cId="2437184981" sldId="2853"/>
        </pc:sldMkLst>
        <pc:spChg chg="add mod">
          <ac:chgData name="Shared Drive" userId="a8e99ec4-c3c1-49ac-ba97-2c12eee91f6a" providerId="ADAL" clId="{EA1D9E2A-ADCB-480C-A400-5367E8AC7E6B}" dt="2022-04-13T16:55:25.100" v="1391" actId="20577"/>
          <ac:spMkLst>
            <pc:docMk/>
            <pc:sldMk cId="2437184981" sldId="2853"/>
            <ac:spMk id="2" creationId="{8B806A84-B509-4145-A2C1-72CE2F85785B}"/>
          </ac:spMkLst>
        </pc:spChg>
        <pc:spChg chg="add mod">
          <ac:chgData name="Shared Drive" userId="a8e99ec4-c3c1-49ac-ba97-2c12eee91f6a" providerId="ADAL" clId="{EA1D9E2A-ADCB-480C-A400-5367E8AC7E6B}" dt="2022-04-13T16:53:56.353" v="1364" actId="5793"/>
          <ac:spMkLst>
            <pc:docMk/>
            <pc:sldMk cId="2437184981" sldId="2853"/>
            <ac:spMk id="3" creationId="{3F912859-14C2-4D64-9185-25BB031C68A3}"/>
          </ac:spMkLst>
        </pc:spChg>
        <pc:spChg chg="add mod">
          <ac:chgData name="Shared Drive" userId="a8e99ec4-c3c1-49ac-ba97-2c12eee91f6a" providerId="ADAL" clId="{EA1D9E2A-ADCB-480C-A400-5367E8AC7E6B}" dt="2022-04-13T16:55:11.493" v="1374" actId="692"/>
          <ac:spMkLst>
            <pc:docMk/>
            <pc:sldMk cId="2437184981" sldId="2853"/>
            <ac:spMk id="6" creationId="{6A74E491-C2EC-49A6-8A8E-6C59F8B076A8}"/>
          </ac:spMkLst>
        </pc:spChg>
        <pc:picChg chg="add mod">
          <ac:chgData name="Shared Drive" userId="a8e99ec4-c3c1-49ac-ba97-2c12eee91f6a" providerId="ADAL" clId="{EA1D9E2A-ADCB-480C-A400-5367E8AC7E6B}" dt="2022-04-13T16:54:42.221" v="1367" actId="1076"/>
          <ac:picMkLst>
            <pc:docMk/>
            <pc:sldMk cId="2437184981" sldId="2853"/>
            <ac:picMk id="5" creationId="{EF850B7E-7C57-4F8B-B8D7-3E464121D4C9}"/>
          </ac:picMkLst>
        </pc:picChg>
      </pc:sldChg>
      <pc:sldChg chg="add">
        <pc:chgData name="Shared Drive" userId="a8e99ec4-c3c1-49ac-ba97-2c12eee91f6a" providerId="ADAL" clId="{EA1D9E2A-ADCB-480C-A400-5367E8AC7E6B}" dt="2022-05-02T20:23:18.433" v="1547"/>
        <pc:sldMkLst>
          <pc:docMk/>
          <pc:sldMk cId="1932373605" sldId="2854"/>
        </pc:sldMkLst>
      </pc:sldChg>
    </pc:docChg>
  </pc:docChgLst>
  <pc:docChgLst>
    <pc:chgData name="Shared Drive" userId="S::drive@cityvision.edu::a8e99ec4-c3c1-49ac-ba97-2c12eee91f6a" providerId="AD" clId="Web-{7E68FBE2-AF37-4854-3201-8AACF09A5F36}"/>
    <pc:docChg chg="modSld">
      <pc:chgData name="Shared Drive" userId="S::drive@cityvision.edu::a8e99ec4-c3c1-49ac-ba97-2c12eee91f6a" providerId="AD" clId="Web-{7E68FBE2-AF37-4854-3201-8AACF09A5F36}" dt="2023-05-25T19:49:27.072" v="43" actId="20577"/>
      <pc:docMkLst>
        <pc:docMk/>
      </pc:docMkLst>
      <pc:sldChg chg="modSp">
        <pc:chgData name="Shared Drive" userId="S::drive@cityvision.edu::a8e99ec4-c3c1-49ac-ba97-2c12eee91f6a" providerId="AD" clId="Web-{7E68FBE2-AF37-4854-3201-8AACF09A5F36}" dt="2023-05-25T19:33:43.363" v="1" actId="20577"/>
        <pc:sldMkLst>
          <pc:docMk/>
          <pc:sldMk cId="3954894556" sldId="258"/>
        </pc:sldMkLst>
        <pc:spChg chg="mod">
          <ac:chgData name="Shared Drive" userId="S::drive@cityvision.edu::a8e99ec4-c3c1-49ac-ba97-2c12eee91f6a" providerId="AD" clId="Web-{7E68FBE2-AF37-4854-3201-8AACF09A5F36}" dt="2023-05-25T19:33:43.363" v="1" actId="20577"/>
          <ac:spMkLst>
            <pc:docMk/>
            <pc:sldMk cId="3954894556" sldId="258"/>
            <ac:spMk id="3" creationId="{6ABD90ED-F5F9-AD0D-2712-4015391E99B9}"/>
          </ac:spMkLst>
        </pc:spChg>
      </pc:sldChg>
      <pc:sldChg chg="modSp">
        <pc:chgData name="Shared Drive" userId="S::drive@cityvision.edu::a8e99ec4-c3c1-49ac-ba97-2c12eee91f6a" providerId="AD" clId="Web-{7E68FBE2-AF37-4854-3201-8AACF09A5F36}" dt="2023-05-25T19:34:44.241" v="3" actId="20577"/>
        <pc:sldMkLst>
          <pc:docMk/>
          <pc:sldMk cId="1434539728" sldId="259"/>
        </pc:sldMkLst>
        <pc:spChg chg="mod">
          <ac:chgData name="Shared Drive" userId="S::drive@cityvision.edu::a8e99ec4-c3c1-49ac-ba97-2c12eee91f6a" providerId="AD" clId="Web-{7E68FBE2-AF37-4854-3201-8AACF09A5F36}" dt="2023-05-25T19:34:44.241" v="3" actId="20577"/>
          <ac:spMkLst>
            <pc:docMk/>
            <pc:sldMk cId="1434539728" sldId="259"/>
            <ac:spMk id="3" creationId="{D6D24B35-4799-C605-C622-C7A292546035}"/>
          </ac:spMkLst>
        </pc:spChg>
      </pc:sldChg>
      <pc:sldChg chg="modSp">
        <pc:chgData name="Shared Drive" userId="S::drive@cityvision.edu::a8e99ec4-c3c1-49ac-ba97-2c12eee91f6a" providerId="AD" clId="Web-{7E68FBE2-AF37-4854-3201-8AACF09A5F36}" dt="2023-05-25T19:36:05.197" v="14" actId="20577"/>
        <pc:sldMkLst>
          <pc:docMk/>
          <pc:sldMk cId="802796506" sldId="2841"/>
        </pc:sldMkLst>
        <pc:spChg chg="mod">
          <ac:chgData name="Shared Drive" userId="S::drive@cityvision.edu::a8e99ec4-c3c1-49ac-ba97-2c12eee91f6a" providerId="AD" clId="Web-{7E68FBE2-AF37-4854-3201-8AACF09A5F36}" dt="2023-05-25T19:36:05.197" v="14" actId="20577"/>
          <ac:spMkLst>
            <pc:docMk/>
            <pc:sldMk cId="802796506" sldId="2841"/>
            <ac:spMk id="3" creationId="{8FE37214-80AB-1DD2-D278-ABAC7058C55D}"/>
          </ac:spMkLst>
        </pc:spChg>
      </pc:sldChg>
      <pc:sldChg chg="modSp">
        <pc:chgData name="Shared Drive" userId="S::drive@cityvision.edu::a8e99ec4-c3c1-49ac-ba97-2c12eee91f6a" providerId="AD" clId="Web-{7E68FBE2-AF37-4854-3201-8AACF09A5F36}" dt="2023-05-25T19:38:09.967" v="31" actId="20577"/>
        <pc:sldMkLst>
          <pc:docMk/>
          <pc:sldMk cId="1575451479" sldId="2843"/>
        </pc:sldMkLst>
        <pc:spChg chg="mod">
          <ac:chgData name="Shared Drive" userId="S::drive@cityvision.edu::a8e99ec4-c3c1-49ac-ba97-2c12eee91f6a" providerId="AD" clId="Web-{7E68FBE2-AF37-4854-3201-8AACF09A5F36}" dt="2023-05-25T19:38:09.967" v="31" actId="20577"/>
          <ac:spMkLst>
            <pc:docMk/>
            <pc:sldMk cId="1575451479" sldId="2843"/>
            <ac:spMk id="3" creationId="{8FE37214-80AB-1DD2-D278-ABAC7058C55D}"/>
          </ac:spMkLst>
        </pc:spChg>
      </pc:sldChg>
      <pc:sldChg chg="modSp">
        <pc:chgData name="Shared Drive" userId="S::drive@cityvision.edu::a8e99ec4-c3c1-49ac-ba97-2c12eee91f6a" providerId="AD" clId="Web-{7E68FBE2-AF37-4854-3201-8AACF09A5F36}" dt="2023-05-25T19:49:27.072" v="43" actId="20577"/>
        <pc:sldMkLst>
          <pc:docMk/>
          <pc:sldMk cId="926329129" sldId="2844"/>
        </pc:sldMkLst>
        <pc:spChg chg="mod">
          <ac:chgData name="Shared Drive" userId="S::drive@cityvision.edu::a8e99ec4-c3c1-49ac-ba97-2c12eee91f6a" providerId="AD" clId="Web-{7E68FBE2-AF37-4854-3201-8AACF09A5F36}" dt="2023-05-25T19:49:27.072" v="43" actId="20577"/>
          <ac:spMkLst>
            <pc:docMk/>
            <pc:sldMk cId="926329129" sldId="2844"/>
            <ac:spMk id="17" creationId="{00000000-0000-0000-0000-000000000000}"/>
          </ac:spMkLst>
        </pc:spChg>
      </pc:sldChg>
      <pc:sldChg chg="modSp">
        <pc:chgData name="Shared Drive" userId="S::drive@cityvision.edu::a8e99ec4-c3c1-49ac-ba97-2c12eee91f6a" providerId="AD" clId="Web-{7E68FBE2-AF37-4854-3201-8AACF09A5F36}" dt="2023-05-25T19:35:03.101" v="7" actId="20577"/>
        <pc:sldMkLst>
          <pc:docMk/>
          <pc:sldMk cId="3302085004" sldId="2860"/>
        </pc:sldMkLst>
        <pc:spChg chg="mod">
          <ac:chgData name="Shared Drive" userId="S::drive@cityvision.edu::a8e99ec4-c3c1-49ac-ba97-2c12eee91f6a" providerId="AD" clId="Web-{7E68FBE2-AF37-4854-3201-8AACF09A5F36}" dt="2023-05-25T19:35:03.101" v="7" actId="20577"/>
          <ac:spMkLst>
            <pc:docMk/>
            <pc:sldMk cId="3302085004" sldId="2860"/>
            <ac:spMk id="7" creationId="{1E70C6D7-6FD4-02AF-810A-6D7C78BEC645}"/>
          </ac:spMkLst>
        </pc:spChg>
      </pc:sldChg>
      <pc:sldChg chg="modSp">
        <pc:chgData name="Shared Drive" userId="S::drive@cityvision.edu::a8e99ec4-c3c1-49ac-ba97-2c12eee91f6a" providerId="AD" clId="Web-{7E68FBE2-AF37-4854-3201-8AACF09A5F36}" dt="2023-05-25T19:35:13.289" v="8" actId="20577"/>
        <pc:sldMkLst>
          <pc:docMk/>
          <pc:sldMk cId="476704545" sldId="2861"/>
        </pc:sldMkLst>
        <pc:spChg chg="mod">
          <ac:chgData name="Shared Drive" userId="S::drive@cityvision.edu::a8e99ec4-c3c1-49ac-ba97-2c12eee91f6a" providerId="AD" clId="Web-{7E68FBE2-AF37-4854-3201-8AACF09A5F36}" dt="2023-05-25T19:35:13.289" v="8" actId="20577"/>
          <ac:spMkLst>
            <pc:docMk/>
            <pc:sldMk cId="476704545" sldId="2861"/>
            <ac:spMk id="2" creationId="{82632C75-EADE-E435-A6DC-AA5C55154089}"/>
          </ac:spMkLst>
        </pc:spChg>
      </pc:sldChg>
      <pc:sldChg chg="modSp">
        <pc:chgData name="Shared Drive" userId="S::drive@cityvision.edu::a8e99ec4-c3c1-49ac-ba97-2c12eee91f6a" providerId="AD" clId="Web-{7E68FBE2-AF37-4854-3201-8AACF09A5F36}" dt="2023-05-25T19:40:16.473" v="36" actId="20577"/>
        <pc:sldMkLst>
          <pc:docMk/>
          <pc:sldMk cId="2398695375" sldId="2864"/>
        </pc:sldMkLst>
        <pc:spChg chg="mod">
          <ac:chgData name="Shared Drive" userId="S::drive@cityvision.edu::a8e99ec4-c3c1-49ac-ba97-2c12eee91f6a" providerId="AD" clId="Web-{7E68FBE2-AF37-4854-3201-8AACF09A5F36}" dt="2023-05-25T19:40:16.473" v="36" actId="20577"/>
          <ac:spMkLst>
            <pc:docMk/>
            <pc:sldMk cId="2398695375" sldId="2864"/>
            <ac:spMk id="3" creationId="{626B4B3B-28E3-B0D4-6F3D-22486D9AE2EF}"/>
          </ac:spMkLst>
        </pc:spChg>
      </pc:sldChg>
      <pc:sldChg chg="modSp">
        <pc:chgData name="Shared Drive" userId="S::drive@cityvision.edu::a8e99ec4-c3c1-49ac-ba97-2c12eee91f6a" providerId="AD" clId="Web-{7E68FBE2-AF37-4854-3201-8AACF09A5F36}" dt="2023-05-25T19:44:03.794" v="41" actId="20577"/>
        <pc:sldMkLst>
          <pc:docMk/>
          <pc:sldMk cId="2281858959" sldId="2868"/>
        </pc:sldMkLst>
        <pc:spChg chg="mod">
          <ac:chgData name="Shared Drive" userId="S::drive@cityvision.edu::a8e99ec4-c3c1-49ac-ba97-2c12eee91f6a" providerId="AD" clId="Web-{7E68FBE2-AF37-4854-3201-8AACF09A5F36}" dt="2023-05-25T19:44:03.794" v="41" actId="20577"/>
          <ac:spMkLst>
            <pc:docMk/>
            <pc:sldMk cId="2281858959" sldId="2868"/>
            <ac:spMk id="4" creationId="{9D7225D4-EC88-D26E-0297-77793B920A74}"/>
          </ac:spMkLst>
        </pc:spChg>
      </pc:sldChg>
    </pc:docChg>
  </pc:docChgLst>
  <pc:docChgLst>
    <pc:chgData name="Shared Drive" userId="a8e99ec4-c3c1-49ac-ba97-2c12eee91f6a" providerId="ADAL" clId="{1828CD96-2CD9-438C-8370-8C3A40104300}"/>
    <pc:docChg chg="undo custSel addSld delSld modSld modMainMaster modSection">
      <pc:chgData name="Shared Drive" userId="a8e99ec4-c3c1-49ac-ba97-2c12eee91f6a" providerId="ADAL" clId="{1828CD96-2CD9-438C-8370-8C3A40104300}" dt="2021-11-22T20:18:15.648" v="104" actId="14861"/>
      <pc:docMkLst>
        <pc:docMk/>
      </pc:docMkLst>
      <pc:sldChg chg="modSp new del">
        <pc:chgData name="Shared Drive" userId="a8e99ec4-c3c1-49ac-ba97-2c12eee91f6a" providerId="ADAL" clId="{1828CD96-2CD9-438C-8370-8C3A40104300}" dt="2021-11-21T18:33:17.349" v="99" actId="680"/>
        <pc:sldMkLst>
          <pc:docMk/>
          <pc:sldMk cId="1847982232" sldId="256"/>
        </pc:sldMkLst>
        <pc:spChg chg="mod">
          <ac:chgData name="Shared Drive" userId="a8e99ec4-c3c1-49ac-ba97-2c12eee91f6a" providerId="ADAL" clId="{1828CD96-2CD9-438C-8370-8C3A40104300}" dt="2021-11-21T18:33:16.649" v="98"/>
          <ac:spMkLst>
            <pc:docMk/>
            <pc:sldMk cId="1847982232" sldId="256"/>
            <ac:spMk id="2" creationId="{EF3D1749-0193-4D5C-A02F-DAC5DD3B7D88}"/>
          </ac:spMkLst>
        </pc:spChg>
        <pc:spChg chg="mod">
          <ac:chgData name="Shared Drive" userId="a8e99ec4-c3c1-49ac-ba97-2c12eee91f6a" providerId="ADAL" clId="{1828CD96-2CD9-438C-8370-8C3A40104300}" dt="2021-11-21T18:33:16.649" v="98"/>
          <ac:spMkLst>
            <pc:docMk/>
            <pc:sldMk cId="1847982232" sldId="256"/>
            <ac:spMk id="3" creationId="{D32C5E8A-7015-42F2-93BA-C76910756C53}"/>
          </ac:spMkLst>
        </pc:spChg>
      </pc:sldChg>
      <pc:sldChg chg="addSp delSp modSp del mod chgLayout">
        <pc:chgData name="Shared Drive" userId="a8e99ec4-c3c1-49ac-ba97-2c12eee91f6a" providerId="ADAL" clId="{1828CD96-2CD9-438C-8370-8C3A40104300}" dt="2021-11-21T18:10:21.466" v="1" actId="47"/>
        <pc:sldMkLst>
          <pc:docMk/>
          <pc:sldMk cId="2707020976" sldId="2055"/>
        </pc:sldMkLst>
        <pc:spChg chg="del">
          <ac:chgData name="Shared Drive" userId="a8e99ec4-c3c1-49ac-ba97-2c12eee91f6a" providerId="ADAL" clId="{1828CD96-2CD9-438C-8370-8C3A40104300}" dt="2021-11-21T17:56:12.393" v="0" actId="700"/>
          <ac:spMkLst>
            <pc:docMk/>
            <pc:sldMk cId="2707020976" sldId="2055"/>
            <ac:spMk id="2" creationId="{979E6E5C-2E64-4F1E-9FDA-BECFA9D7A33C}"/>
          </ac:spMkLst>
        </pc:spChg>
        <pc:spChg chg="del">
          <ac:chgData name="Shared Drive" userId="a8e99ec4-c3c1-49ac-ba97-2c12eee91f6a" providerId="ADAL" clId="{1828CD96-2CD9-438C-8370-8C3A40104300}" dt="2021-11-21T17:56:12.393" v="0" actId="700"/>
          <ac:spMkLst>
            <pc:docMk/>
            <pc:sldMk cId="2707020976" sldId="2055"/>
            <ac:spMk id="3" creationId="{89255FC6-C8EA-40D8-9D16-1B38E0591364}"/>
          </ac:spMkLst>
        </pc:spChg>
        <pc:spChg chg="add mod ord">
          <ac:chgData name="Shared Drive" userId="a8e99ec4-c3c1-49ac-ba97-2c12eee91f6a" providerId="ADAL" clId="{1828CD96-2CD9-438C-8370-8C3A40104300}" dt="2021-11-21T17:56:12.393" v="0" actId="700"/>
          <ac:spMkLst>
            <pc:docMk/>
            <pc:sldMk cId="2707020976" sldId="2055"/>
            <ac:spMk id="4" creationId="{30019A3E-CE1B-45B6-AF9C-1D813120EFD7}"/>
          </ac:spMkLst>
        </pc:spChg>
        <pc:spChg chg="add mod ord">
          <ac:chgData name="Shared Drive" userId="a8e99ec4-c3c1-49ac-ba97-2c12eee91f6a" providerId="ADAL" clId="{1828CD96-2CD9-438C-8370-8C3A40104300}" dt="2021-11-21T17:56:12.393" v="0" actId="700"/>
          <ac:spMkLst>
            <pc:docMk/>
            <pc:sldMk cId="2707020976" sldId="2055"/>
            <ac:spMk id="5" creationId="{E51FDCE8-9D59-418D-8BEA-AA3A2573288E}"/>
          </ac:spMkLst>
        </pc:spChg>
      </pc:sldChg>
      <pc:sldChg chg="del">
        <pc:chgData name="Shared Drive" userId="a8e99ec4-c3c1-49ac-ba97-2c12eee91f6a" providerId="ADAL" clId="{1828CD96-2CD9-438C-8370-8C3A40104300}" dt="2021-11-21T18:26:14.889" v="89" actId="47"/>
        <pc:sldMkLst>
          <pc:docMk/>
          <pc:sldMk cId="933712669" sldId="2056"/>
        </pc:sldMkLst>
      </pc:sldChg>
      <pc:sldChg chg="addSp delSp modSp new del mod modClrScheme chgLayout">
        <pc:chgData name="Shared Drive" userId="a8e99ec4-c3c1-49ac-ba97-2c12eee91f6a" providerId="ADAL" clId="{1828CD96-2CD9-438C-8370-8C3A40104300}" dt="2021-11-21T18:26:14.889" v="89" actId="47"/>
        <pc:sldMkLst>
          <pc:docMk/>
          <pc:sldMk cId="4101368280" sldId="2057"/>
        </pc:sldMkLst>
        <pc:spChg chg="del mod ord">
          <ac:chgData name="Shared Drive" userId="a8e99ec4-c3c1-49ac-ba97-2c12eee91f6a" providerId="ADAL" clId="{1828CD96-2CD9-438C-8370-8C3A40104300}" dt="2021-11-21T18:10:30.795" v="3" actId="700"/>
          <ac:spMkLst>
            <pc:docMk/>
            <pc:sldMk cId="4101368280" sldId="2057"/>
            <ac:spMk id="2" creationId="{2B8FC0E3-0575-48E7-8985-1162E49A5942}"/>
          </ac:spMkLst>
        </pc:spChg>
        <pc:spChg chg="add mod ord">
          <ac:chgData name="Shared Drive" userId="a8e99ec4-c3c1-49ac-ba97-2c12eee91f6a" providerId="ADAL" clId="{1828CD96-2CD9-438C-8370-8C3A40104300}" dt="2021-11-21T18:10:30.795" v="3" actId="700"/>
          <ac:spMkLst>
            <pc:docMk/>
            <pc:sldMk cId="4101368280" sldId="2057"/>
            <ac:spMk id="3" creationId="{15ABB5EC-F975-4F49-81B7-3313784E2290}"/>
          </ac:spMkLst>
        </pc:spChg>
        <pc:spChg chg="add mod ord">
          <ac:chgData name="Shared Drive" userId="a8e99ec4-c3c1-49ac-ba97-2c12eee91f6a" providerId="ADAL" clId="{1828CD96-2CD9-438C-8370-8C3A40104300}" dt="2021-11-21T18:10:30.795" v="3" actId="700"/>
          <ac:spMkLst>
            <pc:docMk/>
            <pc:sldMk cId="4101368280" sldId="2057"/>
            <ac:spMk id="4" creationId="{BF2C5059-1CCC-49A6-836D-921960C08A3A}"/>
          </ac:spMkLst>
        </pc:spChg>
      </pc:sldChg>
      <pc:sldMasterChg chg="addSldLayout delSldLayout modSldLayout sldLayoutOrd">
        <pc:chgData name="Shared Drive" userId="a8e99ec4-c3c1-49ac-ba97-2c12eee91f6a" providerId="ADAL" clId="{1828CD96-2CD9-438C-8370-8C3A40104300}" dt="2021-11-22T20:18:15.648" v="104" actId="14861"/>
        <pc:sldMasterMkLst>
          <pc:docMk/>
          <pc:sldMasterMk cId="3711838429" sldId="2147483648"/>
        </pc:sldMasterMkLst>
        <pc:sldLayoutChg chg="del">
          <pc:chgData name="Shared Drive" userId="a8e99ec4-c3c1-49ac-ba97-2c12eee91f6a" providerId="ADAL" clId="{1828CD96-2CD9-438C-8370-8C3A40104300}" dt="2021-11-21T18:18:44.950" v="62" actId="2696"/>
          <pc:sldLayoutMkLst>
            <pc:docMk/>
            <pc:sldMasterMk cId="3711838429" sldId="2147483648"/>
            <pc:sldLayoutMk cId="768246842" sldId="2147483728"/>
          </pc:sldLayoutMkLst>
        </pc:sldLayoutChg>
        <pc:sldLayoutChg chg="addSp delSp modSp mod">
          <pc:chgData name="Shared Drive" userId="a8e99ec4-c3c1-49ac-ba97-2c12eee91f6a" providerId="ADAL" clId="{1828CD96-2CD9-438C-8370-8C3A40104300}" dt="2021-11-22T20:17:44.775" v="102" actId="14861"/>
          <pc:sldLayoutMkLst>
            <pc:docMk/>
            <pc:sldMasterMk cId="3711838429" sldId="2147483648"/>
            <pc:sldLayoutMk cId="1692186787" sldId="2147483729"/>
          </pc:sldLayoutMkLst>
          <pc:spChg chg="mod">
            <ac:chgData name="Shared Drive" userId="a8e99ec4-c3c1-49ac-ba97-2c12eee91f6a" providerId="ADAL" clId="{1828CD96-2CD9-438C-8370-8C3A40104300}" dt="2021-11-21T18:22:20.877" v="82" actId="14100"/>
            <ac:spMkLst>
              <pc:docMk/>
              <pc:sldMasterMk cId="3711838429" sldId="2147483648"/>
              <pc:sldLayoutMk cId="1692186787" sldId="2147483729"/>
              <ac:spMk id="2" creationId="{E6362D9A-79F2-4818-962D-F476DF7FFCED}"/>
            </ac:spMkLst>
          </pc:spChg>
          <pc:spChg chg="mod">
            <ac:chgData name="Shared Drive" userId="a8e99ec4-c3c1-49ac-ba97-2c12eee91f6a" providerId="ADAL" clId="{1828CD96-2CD9-438C-8370-8C3A40104300}" dt="2021-11-21T18:11:56.717" v="15" actId="207"/>
            <ac:spMkLst>
              <pc:docMk/>
              <pc:sldMasterMk cId="3711838429" sldId="2147483648"/>
              <pc:sldLayoutMk cId="1692186787" sldId="2147483729"/>
              <ac:spMk id="3" creationId="{D2726272-C5AA-4C91-A2BD-D4A6BC511E9D}"/>
            </ac:spMkLst>
          </pc:spChg>
          <pc:spChg chg="mod">
            <ac:chgData name="Shared Drive" userId="a8e99ec4-c3c1-49ac-ba97-2c12eee91f6a" providerId="ADAL" clId="{1828CD96-2CD9-438C-8370-8C3A40104300}" dt="2021-11-22T20:17:44.775" v="102" actId="14861"/>
            <ac:spMkLst>
              <pc:docMk/>
              <pc:sldMasterMk cId="3711838429" sldId="2147483648"/>
              <pc:sldLayoutMk cId="1692186787" sldId="2147483729"/>
              <ac:spMk id="4" creationId="{A9471DCC-F66F-4A8A-9AD0-13A89F07BE34}"/>
            </ac:spMkLst>
          </pc:spChg>
          <pc:graphicFrameChg chg="add del mod">
            <ac:chgData name="Shared Drive" userId="a8e99ec4-c3c1-49ac-ba97-2c12eee91f6a" providerId="ADAL" clId="{1828CD96-2CD9-438C-8370-8C3A40104300}" dt="2021-11-21T18:11:35.829" v="11"/>
            <ac:graphicFrameMkLst>
              <pc:docMk/>
              <pc:sldMasterMk cId="3711838429" sldId="2147483648"/>
              <pc:sldLayoutMk cId="1692186787" sldId="2147483729"/>
              <ac:graphicFrameMk id="10" creationId="{66F5E61E-5E3A-4CA0-AA7C-BD6786715E01}"/>
            </ac:graphicFrameMkLst>
          </pc:graphicFrameChg>
          <pc:picChg chg="add mod">
            <ac:chgData name="Shared Drive" userId="a8e99ec4-c3c1-49ac-ba97-2c12eee91f6a" providerId="ADAL" clId="{1828CD96-2CD9-438C-8370-8C3A40104300}" dt="2021-11-21T18:11:30.260" v="9" actId="1076"/>
            <ac:picMkLst>
              <pc:docMk/>
              <pc:sldMasterMk cId="3711838429" sldId="2147483648"/>
              <pc:sldLayoutMk cId="1692186787" sldId="2147483729"/>
              <ac:picMk id="6" creationId="{36EE9DF9-FFB7-4F13-840E-0E1C330E4DDA}"/>
            </ac:picMkLst>
          </pc:picChg>
          <pc:picChg chg="del">
            <ac:chgData name="Shared Drive" userId="a8e99ec4-c3c1-49ac-ba97-2c12eee91f6a" providerId="ADAL" clId="{1828CD96-2CD9-438C-8370-8C3A40104300}" dt="2021-11-21T18:11:03.967" v="4" actId="478"/>
            <ac:picMkLst>
              <pc:docMk/>
              <pc:sldMasterMk cId="3711838429" sldId="2147483648"/>
              <pc:sldLayoutMk cId="1692186787" sldId="2147483729"/>
              <ac:picMk id="8" creationId="{2B05E1A6-784A-4DFD-9B7E-B28F19275C31}"/>
            </ac:picMkLst>
          </pc:picChg>
          <pc:picChg chg="add del mod">
            <ac:chgData name="Shared Drive" userId="a8e99ec4-c3c1-49ac-ba97-2c12eee91f6a" providerId="ADAL" clId="{1828CD96-2CD9-438C-8370-8C3A40104300}" dt="2021-11-21T18:13:29.403" v="23" actId="21"/>
            <ac:picMkLst>
              <pc:docMk/>
              <pc:sldMasterMk cId="3711838429" sldId="2147483648"/>
              <pc:sldLayoutMk cId="1692186787" sldId="2147483729"/>
              <ac:picMk id="12" creationId="{9A89E908-A9F9-42F1-8C76-A5FC2A5807A9}"/>
            </ac:picMkLst>
          </pc:picChg>
        </pc:sldLayoutChg>
        <pc:sldLayoutChg chg="del">
          <pc:chgData name="Shared Drive" userId="a8e99ec4-c3c1-49ac-ba97-2c12eee91f6a" providerId="ADAL" clId="{1828CD96-2CD9-438C-8370-8C3A40104300}" dt="2021-11-21T18:16:59.975" v="41" actId="2696"/>
          <pc:sldLayoutMkLst>
            <pc:docMk/>
            <pc:sldMasterMk cId="3711838429" sldId="2147483648"/>
            <pc:sldLayoutMk cId="3163495100" sldId="2147483731"/>
          </pc:sldLayoutMkLst>
        </pc:sldLayoutChg>
        <pc:sldLayoutChg chg="addSp delSp modSp mod setBg">
          <pc:chgData name="Shared Drive" userId="a8e99ec4-c3c1-49ac-ba97-2c12eee91f6a" providerId="ADAL" clId="{1828CD96-2CD9-438C-8370-8C3A40104300}" dt="2021-11-21T18:25:48.164" v="87" actId="478"/>
          <pc:sldLayoutMkLst>
            <pc:docMk/>
            <pc:sldMasterMk cId="3711838429" sldId="2147483648"/>
            <pc:sldLayoutMk cId="900040873" sldId="2147483732"/>
          </pc:sldLayoutMkLst>
          <pc:spChg chg="mod">
            <ac:chgData name="Shared Drive" userId="a8e99ec4-c3c1-49ac-ba97-2c12eee91f6a" providerId="ADAL" clId="{1828CD96-2CD9-438C-8370-8C3A40104300}" dt="2021-11-21T18:25:23.853" v="85" actId="14100"/>
            <ac:spMkLst>
              <pc:docMk/>
              <pc:sldMasterMk cId="3711838429" sldId="2147483648"/>
              <pc:sldLayoutMk cId="900040873" sldId="2147483732"/>
              <ac:spMk id="11" creationId="{00F9E0FF-E7F6-45DA-A61B-6ADA8976992A}"/>
            </ac:spMkLst>
          </pc:spChg>
          <pc:picChg chg="add del">
            <ac:chgData name="Shared Drive" userId="a8e99ec4-c3c1-49ac-ba97-2c12eee91f6a" providerId="ADAL" clId="{1828CD96-2CD9-438C-8370-8C3A40104300}" dt="2021-11-21T18:25:48.164" v="87" actId="478"/>
            <ac:picMkLst>
              <pc:docMk/>
              <pc:sldMasterMk cId="3711838429" sldId="2147483648"/>
              <pc:sldLayoutMk cId="900040873" sldId="2147483732"/>
              <ac:picMk id="3" creationId="{7230F4B0-7E29-42A7-8A32-40B469C9569D}"/>
            </ac:picMkLst>
          </pc:picChg>
          <pc:picChg chg="del">
            <ac:chgData name="Shared Drive" userId="a8e99ec4-c3c1-49ac-ba97-2c12eee91f6a" providerId="ADAL" clId="{1828CD96-2CD9-438C-8370-8C3A40104300}" dt="2021-11-21T18:18:16.876" v="59" actId="478"/>
            <ac:picMkLst>
              <pc:docMk/>
              <pc:sldMasterMk cId="3711838429" sldId="2147483648"/>
              <pc:sldLayoutMk cId="900040873" sldId="2147483732"/>
              <ac:picMk id="4" creationId="{8686009F-9EA9-4C89-9737-636A3B0D9618}"/>
            </ac:picMkLst>
          </pc:picChg>
          <pc:picChg chg="add del mod">
            <ac:chgData name="Shared Drive" userId="a8e99ec4-c3c1-49ac-ba97-2c12eee91f6a" providerId="ADAL" clId="{1828CD96-2CD9-438C-8370-8C3A40104300}" dt="2021-11-21T18:18:10.920" v="58" actId="478"/>
            <ac:picMkLst>
              <pc:docMk/>
              <pc:sldMasterMk cId="3711838429" sldId="2147483648"/>
              <pc:sldLayoutMk cId="900040873" sldId="2147483732"/>
              <ac:picMk id="5" creationId="{FEC14AEC-EFF9-49AE-B69E-8E791DFE7741}"/>
            </ac:picMkLst>
          </pc:picChg>
          <pc:picChg chg="add del mod">
            <ac:chgData name="Shared Drive" userId="a8e99ec4-c3c1-49ac-ba97-2c12eee91f6a" providerId="ADAL" clId="{1828CD96-2CD9-438C-8370-8C3A40104300}" dt="2021-11-21T18:18:27.808" v="61" actId="478"/>
            <ac:picMkLst>
              <pc:docMk/>
              <pc:sldMasterMk cId="3711838429" sldId="2147483648"/>
              <pc:sldLayoutMk cId="900040873" sldId="2147483732"/>
              <ac:picMk id="6" creationId="{3B2E40BB-8B6D-4025-B442-AC12C6CD7D90}"/>
            </ac:picMkLst>
          </pc:picChg>
          <pc:picChg chg="add del mod">
            <ac:chgData name="Shared Drive" userId="a8e99ec4-c3c1-49ac-ba97-2c12eee91f6a" providerId="ADAL" clId="{1828CD96-2CD9-438C-8370-8C3A40104300}" dt="2021-11-21T18:22:02.750" v="80" actId="478"/>
            <ac:picMkLst>
              <pc:docMk/>
              <pc:sldMasterMk cId="3711838429" sldId="2147483648"/>
              <pc:sldLayoutMk cId="900040873" sldId="2147483732"/>
              <ac:picMk id="7" creationId="{B654A503-BB28-4120-95AD-776C0A392990}"/>
            </ac:picMkLst>
          </pc:picChg>
        </pc:sldLayoutChg>
        <pc:sldLayoutChg chg="addSp delSp modSp mod setBg">
          <pc:chgData name="Shared Drive" userId="a8e99ec4-c3c1-49ac-ba97-2c12eee91f6a" providerId="ADAL" clId="{1828CD96-2CD9-438C-8370-8C3A40104300}" dt="2021-11-22T20:17:36.258" v="101" actId="14861"/>
          <pc:sldLayoutMkLst>
            <pc:docMk/>
            <pc:sldMasterMk cId="3711838429" sldId="2147483648"/>
            <pc:sldLayoutMk cId="932027390" sldId="2147483733"/>
          </pc:sldLayoutMkLst>
          <pc:spChg chg="mod">
            <ac:chgData name="Shared Drive" userId="a8e99ec4-c3c1-49ac-ba97-2c12eee91f6a" providerId="ADAL" clId="{1828CD96-2CD9-438C-8370-8C3A40104300}" dt="2021-11-22T20:17:36.258" v="101" actId="14861"/>
            <ac:spMkLst>
              <pc:docMk/>
              <pc:sldMasterMk cId="3711838429" sldId="2147483648"/>
              <pc:sldLayoutMk cId="932027390" sldId="2147483733"/>
              <ac:spMk id="3" creationId="{2064DFD9-016E-41AC-9A27-856E887C62CA}"/>
            </ac:spMkLst>
          </pc:spChg>
          <pc:spChg chg="del">
            <ac:chgData name="Shared Drive" userId="a8e99ec4-c3c1-49ac-ba97-2c12eee91f6a" providerId="ADAL" clId="{1828CD96-2CD9-438C-8370-8C3A40104300}" dt="2021-11-21T18:13:09.701" v="21" actId="478"/>
            <ac:spMkLst>
              <pc:docMk/>
              <pc:sldMasterMk cId="3711838429" sldId="2147483648"/>
              <pc:sldLayoutMk cId="932027390" sldId="2147483733"/>
              <ac:spMk id="4" creationId="{C9737F12-F024-44D5-943B-D4800BB9A406}"/>
            </ac:spMkLst>
          </pc:spChg>
          <pc:spChg chg="mod">
            <ac:chgData name="Shared Drive" userId="a8e99ec4-c3c1-49ac-ba97-2c12eee91f6a" providerId="ADAL" clId="{1828CD96-2CD9-438C-8370-8C3A40104300}" dt="2021-11-21T18:16:37.565" v="38" actId="14100"/>
            <ac:spMkLst>
              <pc:docMk/>
              <pc:sldMasterMk cId="3711838429" sldId="2147483648"/>
              <pc:sldLayoutMk cId="932027390" sldId="2147483733"/>
              <ac:spMk id="12" creationId="{0F047926-A002-46CC-9C31-F92827E69F80}"/>
            </ac:spMkLst>
          </pc:spChg>
          <pc:grpChg chg="del">
            <ac:chgData name="Shared Drive" userId="a8e99ec4-c3c1-49ac-ba97-2c12eee91f6a" providerId="ADAL" clId="{1828CD96-2CD9-438C-8370-8C3A40104300}" dt="2021-11-21T18:13:12.390" v="22" actId="478"/>
            <ac:grpSpMkLst>
              <pc:docMk/>
              <pc:sldMasterMk cId="3711838429" sldId="2147483648"/>
              <pc:sldLayoutMk cId="932027390" sldId="2147483733"/>
              <ac:grpSpMk id="5" creationId="{D1CE811D-25FE-4C3B-8FA7-50A50338F22B}"/>
            </ac:grpSpMkLst>
          </pc:grpChg>
          <pc:grpChg chg="del">
            <ac:chgData name="Shared Drive" userId="a8e99ec4-c3c1-49ac-ba97-2c12eee91f6a" providerId="ADAL" clId="{1828CD96-2CD9-438C-8370-8C3A40104300}" dt="2021-11-21T18:13:03.406" v="20" actId="478"/>
            <ac:grpSpMkLst>
              <pc:docMk/>
              <pc:sldMasterMk cId="3711838429" sldId="2147483648"/>
              <pc:sldLayoutMk cId="932027390" sldId="2147483733"/>
              <ac:grpSpMk id="8" creationId="{8C13D010-A722-4F13-AA17-5F18D53383E7}"/>
            </ac:grpSpMkLst>
          </pc:grpChg>
          <pc:picChg chg="del">
            <ac:chgData name="Shared Drive" userId="a8e99ec4-c3c1-49ac-ba97-2c12eee91f6a" providerId="ADAL" clId="{1828CD96-2CD9-438C-8370-8C3A40104300}" dt="2021-11-21T18:17:45.212" v="44" actId="478"/>
            <ac:picMkLst>
              <pc:docMk/>
              <pc:sldMasterMk cId="3711838429" sldId="2147483648"/>
              <pc:sldLayoutMk cId="932027390" sldId="2147483733"/>
              <ac:picMk id="13" creationId="{F339391C-2695-4146-80DA-F7CA4C48AB3C}"/>
            </ac:picMkLst>
          </pc:picChg>
          <pc:picChg chg="add del mod">
            <ac:chgData name="Shared Drive" userId="a8e99ec4-c3c1-49ac-ba97-2c12eee91f6a" providerId="ADAL" clId="{1828CD96-2CD9-438C-8370-8C3A40104300}" dt="2021-11-21T18:16:28.642" v="36" actId="21"/>
            <ac:picMkLst>
              <pc:docMk/>
              <pc:sldMasterMk cId="3711838429" sldId="2147483648"/>
              <pc:sldLayoutMk cId="932027390" sldId="2147483733"/>
              <ac:picMk id="14" creationId="{2A04F182-4712-4288-9FDB-14C45B9D32DB}"/>
            </ac:picMkLst>
          </pc:picChg>
          <pc:picChg chg="add mod">
            <ac:chgData name="Shared Drive" userId="a8e99ec4-c3c1-49ac-ba97-2c12eee91f6a" providerId="ADAL" clId="{1828CD96-2CD9-438C-8370-8C3A40104300}" dt="2021-11-21T18:17:55.924" v="55" actId="1037"/>
            <ac:picMkLst>
              <pc:docMk/>
              <pc:sldMasterMk cId="3711838429" sldId="2147483648"/>
              <pc:sldLayoutMk cId="932027390" sldId="2147483733"/>
              <ac:picMk id="15" creationId="{58C205AD-D6B5-46CF-B1A5-EAF629AEC27F}"/>
            </ac:picMkLst>
          </pc:picChg>
        </pc:sldLayoutChg>
        <pc:sldLayoutChg chg="addSp delSp modSp add mod modTransition">
          <pc:chgData name="Shared Drive" userId="a8e99ec4-c3c1-49ac-ba97-2c12eee91f6a" providerId="ADAL" clId="{1828CD96-2CD9-438C-8370-8C3A40104300}" dt="2021-11-22T20:17:53.944" v="103" actId="14861"/>
          <pc:sldLayoutMkLst>
            <pc:docMk/>
            <pc:sldMasterMk cId="3711838429" sldId="2147483648"/>
            <pc:sldLayoutMk cId="8787133" sldId="2147483734"/>
          </pc:sldLayoutMkLst>
          <pc:spChg chg="mod">
            <ac:chgData name="Shared Drive" userId="a8e99ec4-c3c1-49ac-ba97-2c12eee91f6a" providerId="ADAL" clId="{1828CD96-2CD9-438C-8370-8C3A40104300}" dt="2021-11-22T20:17:53.944" v="103" actId="14861"/>
            <ac:spMkLst>
              <pc:docMk/>
              <pc:sldMasterMk cId="3711838429" sldId="2147483648"/>
              <pc:sldLayoutMk cId="8787133" sldId="2147483734"/>
              <ac:spMk id="3" creationId="{2064DFD9-016E-41AC-9A27-856E887C62CA}"/>
            </ac:spMkLst>
          </pc:spChg>
          <pc:spChg chg="del">
            <ac:chgData name="Shared Drive" userId="a8e99ec4-c3c1-49ac-ba97-2c12eee91f6a" providerId="ADAL" clId="{1828CD96-2CD9-438C-8370-8C3A40104300}" dt="2021-11-21T18:16:53.811" v="40" actId="478"/>
            <ac:spMkLst>
              <pc:docMk/>
              <pc:sldMasterMk cId="3711838429" sldId="2147483648"/>
              <pc:sldLayoutMk cId="8787133" sldId="2147483734"/>
              <ac:spMk id="12" creationId="{0F047926-A002-46CC-9C31-F92827E69F80}"/>
            </ac:spMkLst>
          </pc:spChg>
          <pc:picChg chg="add mod">
            <ac:chgData name="Shared Drive" userId="a8e99ec4-c3c1-49ac-ba97-2c12eee91f6a" providerId="ADAL" clId="{1828CD96-2CD9-438C-8370-8C3A40104300}" dt="2021-11-21T18:18:02.170" v="57"/>
            <ac:picMkLst>
              <pc:docMk/>
              <pc:sldMasterMk cId="3711838429" sldId="2147483648"/>
              <pc:sldLayoutMk cId="8787133" sldId="2147483734"/>
              <ac:picMk id="6" creationId="{C415A109-E2AD-41DC-A78C-0039370D0C7B}"/>
            </ac:picMkLst>
          </pc:picChg>
          <pc:picChg chg="del">
            <ac:chgData name="Shared Drive" userId="a8e99ec4-c3c1-49ac-ba97-2c12eee91f6a" providerId="ADAL" clId="{1828CD96-2CD9-438C-8370-8C3A40104300}" dt="2021-11-21T18:18:01.372" v="56" actId="478"/>
            <ac:picMkLst>
              <pc:docMk/>
              <pc:sldMasterMk cId="3711838429" sldId="2147483648"/>
              <pc:sldLayoutMk cId="8787133" sldId="2147483734"/>
              <ac:picMk id="13" creationId="{F339391C-2695-4146-80DA-F7CA4C48AB3C}"/>
            </ac:picMkLst>
          </pc:picChg>
        </pc:sldLayoutChg>
        <pc:sldLayoutChg chg="addSp delSp modSp add mod modTransition setBg">
          <pc:chgData name="Shared Drive" userId="a8e99ec4-c3c1-49ac-ba97-2c12eee91f6a" providerId="ADAL" clId="{1828CD96-2CD9-438C-8370-8C3A40104300}" dt="2021-11-21T18:25:54.452" v="88" actId="14100"/>
          <pc:sldLayoutMkLst>
            <pc:docMk/>
            <pc:sldMasterMk cId="3711838429" sldId="2147483648"/>
            <pc:sldLayoutMk cId="3898416441" sldId="2147483735"/>
          </pc:sldLayoutMkLst>
          <pc:spChg chg="mod">
            <ac:chgData name="Shared Drive" userId="a8e99ec4-c3c1-49ac-ba97-2c12eee91f6a" providerId="ADAL" clId="{1828CD96-2CD9-438C-8370-8C3A40104300}" dt="2021-11-21T18:25:54.452" v="88" actId="14100"/>
            <ac:spMkLst>
              <pc:docMk/>
              <pc:sldMasterMk cId="3711838429" sldId="2147483648"/>
              <pc:sldLayoutMk cId="3898416441" sldId="2147483735"/>
              <ac:spMk id="11" creationId="{00F9E0FF-E7F6-45DA-A61B-6ADA8976992A}"/>
            </ac:spMkLst>
          </pc:spChg>
          <pc:picChg chg="add del mod">
            <ac:chgData name="Shared Drive" userId="a8e99ec4-c3c1-49ac-ba97-2c12eee91f6a" providerId="ADAL" clId="{1828CD96-2CD9-438C-8370-8C3A40104300}" dt="2021-11-21T18:20:21.647" v="74" actId="21"/>
            <ac:picMkLst>
              <pc:docMk/>
              <pc:sldMasterMk cId="3711838429" sldId="2147483648"/>
              <pc:sldLayoutMk cId="3898416441" sldId="2147483735"/>
              <ac:picMk id="3" creationId="{088D6F77-598E-4F44-AB9D-429DA856D283}"/>
            </ac:picMkLst>
          </pc:picChg>
          <pc:picChg chg="add del mod">
            <ac:chgData name="Shared Drive" userId="a8e99ec4-c3c1-49ac-ba97-2c12eee91f6a" providerId="ADAL" clId="{1828CD96-2CD9-438C-8370-8C3A40104300}" dt="2021-11-21T18:19:12.381" v="65"/>
            <ac:picMkLst>
              <pc:docMk/>
              <pc:sldMasterMk cId="3711838429" sldId="2147483648"/>
              <pc:sldLayoutMk cId="3898416441" sldId="2147483735"/>
              <ac:picMk id="4" creationId="{CC8FA201-EFC7-4AC0-83B7-5B67BD0FB14D}"/>
            </ac:picMkLst>
          </pc:picChg>
          <pc:picChg chg="add del mod">
            <ac:chgData name="Shared Drive" userId="a8e99ec4-c3c1-49ac-ba97-2c12eee91f6a" providerId="ADAL" clId="{1828CD96-2CD9-438C-8370-8C3A40104300}" dt="2021-11-21T18:19:17.270" v="67"/>
            <ac:picMkLst>
              <pc:docMk/>
              <pc:sldMasterMk cId="3711838429" sldId="2147483648"/>
              <pc:sldLayoutMk cId="3898416441" sldId="2147483735"/>
              <ac:picMk id="5" creationId="{BB6F0943-15BF-46A0-BBFE-E2317E841278}"/>
            </ac:picMkLst>
          </pc:picChg>
        </pc:sldLayoutChg>
        <pc:sldLayoutChg chg="addSp delSp modSp add mod ord modTransition">
          <pc:chgData name="Shared Drive" userId="a8e99ec4-c3c1-49ac-ba97-2c12eee91f6a" providerId="ADAL" clId="{1828CD96-2CD9-438C-8370-8C3A40104300}" dt="2021-11-22T20:18:15.648" v="104" actId="14861"/>
          <pc:sldLayoutMkLst>
            <pc:docMk/>
            <pc:sldMasterMk cId="3711838429" sldId="2147483648"/>
            <pc:sldLayoutMk cId="936357533" sldId="2147483736"/>
          </pc:sldLayoutMkLst>
          <pc:spChg chg="mod">
            <ac:chgData name="Shared Drive" userId="a8e99ec4-c3c1-49ac-ba97-2c12eee91f6a" providerId="ADAL" clId="{1828CD96-2CD9-438C-8370-8C3A40104300}" dt="2021-11-22T20:18:15.648" v="104" actId="14861"/>
            <ac:spMkLst>
              <pc:docMk/>
              <pc:sldMasterMk cId="3711838429" sldId="2147483648"/>
              <pc:sldLayoutMk cId="936357533" sldId="2147483736"/>
              <ac:spMk id="3" creationId="{2064DFD9-016E-41AC-9A27-856E887C62CA}"/>
            </ac:spMkLst>
          </pc:spChg>
          <pc:picChg chg="add del mod">
            <ac:chgData name="Shared Drive" userId="a8e99ec4-c3c1-49ac-ba97-2c12eee91f6a" providerId="ADAL" clId="{1828CD96-2CD9-438C-8370-8C3A40104300}" dt="2021-11-21T18:21:58.319" v="79" actId="478"/>
            <ac:picMkLst>
              <pc:docMk/>
              <pc:sldMasterMk cId="3711838429" sldId="2147483648"/>
              <pc:sldLayoutMk cId="936357533" sldId="2147483736"/>
              <ac:picMk id="6" creationId="{834FB923-F5A3-4D8E-98BA-1539904A321F}"/>
            </ac:picMkLst>
          </pc:picChg>
        </pc:sldLayoutChg>
      </pc:sldMasterChg>
      <pc:sldMasterChg chg="modSldLayout">
        <pc:chgData name="Shared Drive" userId="a8e99ec4-c3c1-49ac-ba97-2c12eee91f6a" providerId="ADAL" clId="{1828CD96-2CD9-438C-8370-8C3A40104300}" dt="2021-11-21T18:25:11.350" v="83"/>
        <pc:sldMasterMkLst>
          <pc:docMk/>
          <pc:sldMasterMk cId="1978372999" sldId="2147483737"/>
        </pc:sldMasterMkLst>
        <pc:sldLayoutChg chg="setBg">
          <pc:chgData name="Shared Drive" userId="a8e99ec4-c3c1-49ac-ba97-2c12eee91f6a" providerId="ADAL" clId="{1828CD96-2CD9-438C-8370-8C3A40104300}" dt="2021-11-21T18:25:11.350" v="83"/>
          <pc:sldLayoutMkLst>
            <pc:docMk/>
            <pc:sldMasterMk cId="1978372999" sldId="2147483737"/>
            <pc:sldLayoutMk cId="238791082" sldId="214748373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36448533" sldId="214748373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2482854484" sldId="2147483740"/>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46422251" sldId="214748374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274510213" sldId="214748374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32903008" sldId="2147483746"/>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508637656" sldId="2147483747"/>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110648263" sldId="214748374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46668981" sldId="214748374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70581985" sldId="2147483751"/>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088645965" sldId="214748375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37553487" sldId="2147483758"/>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364436197" sldId="214748376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3716372707" sldId="2147483773"/>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719283230" sldId="2147483774"/>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4121501629" sldId="2147483779"/>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1842776277" sldId="2147483795"/>
          </pc:sldLayoutMkLst>
        </pc:sldLayoutChg>
        <pc:sldLayoutChg chg="setBg">
          <pc:chgData name="Shared Drive" userId="a8e99ec4-c3c1-49ac-ba97-2c12eee91f6a" providerId="ADAL" clId="{1828CD96-2CD9-438C-8370-8C3A40104300}" dt="2021-11-21T18:25:11.350" v="83"/>
          <pc:sldLayoutMkLst>
            <pc:docMk/>
            <pc:sldMasterMk cId="1978372999" sldId="2147483737"/>
            <pc:sldLayoutMk cId="600690686" sldId="2147483798"/>
          </pc:sldLayoutMkLst>
        </pc:sldLayoutChg>
      </pc:sldMasterChg>
      <pc:sldMasterChg chg="modSldLayout sldLayoutOrd">
        <pc:chgData name="Shared Drive" userId="a8e99ec4-c3c1-49ac-ba97-2c12eee91f6a" providerId="ADAL" clId="{1828CD96-2CD9-438C-8370-8C3A40104300}" dt="2021-11-21T18:33:15.539" v="97" actId="20578"/>
        <pc:sldMasterMkLst>
          <pc:docMk/>
          <pc:sldMasterMk cId="3933210879" sldId="2147483737"/>
        </pc:sldMasterMkLst>
        <pc:sldLayoutChg chg="ord">
          <pc:chgData name="Shared Drive" userId="a8e99ec4-c3c1-49ac-ba97-2c12eee91f6a" providerId="ADAL" clId="{1828CD96-2CD9-438C-8370-8C3A40104300}" dt="2021-11-21T18:33:15.539" v="97" actId="20578"/>
          <pc:sldLayoutMkLst>
            <pc:docMk/>
            <pc:sldMasterMk cId="3711838429" sldId="2147483648"/>
            <pc:sldLayoutMk cId="900040873" sldId="2147483732"/>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2027390" sldId="2147483733"/>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8787133" sldId="2147483734"/>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3898416441" sldId="2147483735"/>
          </pc:sldLayoutMkLst>
        </pc:sldLayoutChg>
        <pc:sldLayoutChg chg="ord">
          <pc:chgData name="Shared Drive" userId="a8e99ec4-c3c1-49ac-ba97-2c12eee91f6a" providerId="ADAL" clId="{1828CD96-2CD9-438C-8370-8C3A40104300}" dt="2021-11-21T18:33:15.539" v="97" actId="20578"/>
          <pc:sldLayoutMkLst>
            <pc:docMk/>
            <pc:sldMasterMk cId="3711838429" sldId="2147483648"/>
            <pc:sldLayoutMk cId="936357533" sldId="2147483736"/>
          </pc:sldLayoutMkLst>
        </pc:sldLayoutChg>
        <pc:sldLayoutChg chg="ord">
          <pc:chgData name="Shared Drive" userId="a8e99ec4-c3c1-49ac-ba97-2c12eee91f6a" providerId="ADAL" clId="{1828CD96-2CD9-438C-8370-8C3A40104300}" dt="2021-11-21T18:33:15.539" v="97" actId="20578"/>
          <pc:sldLayoutMkLst>
            <pc:docMk/>
            <pc:sldMasterMk cId="3933210879" sldId="2147483737"/>
            <pc:sldLayoutMk cId="208300110" sldId="2147483749"/>
          </pc:sldLayoutMkLst>
        </pc:sldLayoutChg>
      </pc:sldMasterChg>
    </pc:docChg>
  </pc:docChgLst>
  <pc:docChgLst>
    <pc:chgData name="drive@cityvision.edu" userId="a8e99ec4-c3c1-49ac-ba97-2c12eee91f6a" providerId="ADAL" clId="{861A5B57-C6E3-4053-A91B-973C6B16B4AF}"/>
    <pc:docChg chg="custSel modSld">
      <pc:chgData name="drive@cityvision.edu" userId="a8e99ec4-c3c1-49ac-ba97-2c12eee91f6a" providerId="ADAL" clId="{861A5B57-C6E3-4053-A91B-973C6B16B4AF}" dt="2023-05-17T20:36:40.529" v="85" actId="20577"/>
      <pc:docMkLst>
        <pc:docMk/>
      </pc:docMkLst>
      <pc:sldChg chg="modSp mod modAnim">
        <pc:chgData name="drive@cityvision.edu" userId="a8e99ec4-c3c1-49ac-ba97-2c12eee91f6a" providerId="ADAL" clId="{861A5B57-C6E3-4053-A91B-973C6B16B4AF}" dt="2023-05-17T20:36:40.529" v="85" actId="20577"/>
        <pc:sldMkLst>
          <pc:docMk/>
          <pc:sldMk cId="2974941863" sldId="2613"/>
        </pc:sldMkLst>
        <pc:spChg chg="mod">
          <ac:chgData name="drive@cityvision.edu" userId="a8e99ec4-c3c1-49ac-ba97-2c12eee91f6a" providerId="ADAL" clId="{861A5B57-C6E3-4053-A91B-973C6B16B4AF}" dt="2023-05-17T20:35:45.018" v="43" actId="6549"/>
          <ac:spMkLst>
            <pc:docMk/>
            <pc:sldMk cId="2974941863" sldId="2613"/>
            <ac:spMk id="4" creationId="{9E99A68B-D62C-4B84-8ADA-B779E79534F7}"/>
          </ac:spMkLst>
        </pc:spChg>
        <pc:spChg chg="mod">
          <ac:chgData name="drive@cityvision.edu" userId="a8e99ec4-c3c1-49ac-ba97-2c12eee91f6a" providerId="ADAL" clId="{861A5B57-C6E3-4053-A91B-973C6B16B4AF}" dt="2023-05-17T20:35:34.680" v="24" actId="6549"/>
          <ac:spMkLst>
            <pc:docMk/>
            <pc:sldMk cId="2974941863" sldId="2613"/>
            <ac:spMk id="6" creationId="{16F6A6FB-94B8-42B7-B8A4-7388718F931D}"/>
          </ac:spMkLst>
        </pc:spChg>
        <pc:spChg chg="mod">
          <ac:chgData name="drive@cityvision.edu" userId="a8e99ec4-c3c1-49ac-ba97-2c12eee91f6a" providerId="ADAL" clId="{861A5B57-C6E3-4053-A91B-973C6B16B4AF}" dt="2023-05-17T20:36:40.529" v="85" actId="20577"/>
          <ac:spMkLst>
            <pc:docMk/>
            <pc:sldMk cId="2974941863" sldId="2613"/>
            <ac:spMk id="7" creationId="{18F5AE23-B2AB-4BBE-A88E-4B3AB2F770EB}"/>
          </ac:spMkLst>
        </pc:spChg>
        <pc:spChg chg="mod">
          <ac:chgData name="drive@cityvision.edu" userId="a8e99ec4-c3c1-49ac-ba97-2c12eee91f6a" providerId="ADAL" clId="{861A5B57-C6E3-4053-A91B-973C6B16B4AF}" dt="2023-05-17T20:36:02.296" v="54" actId="20577"/>
          <ac:spMkLst>
            <pc:docMk/>
            <pc:sldMk cId="2974941863" sldId="2613"/>
            <ac:spMk id="13" creationId="{C4CFE6DC-0947-476B-B7F5-EF2C1EFFBF90}"/>
          </ac:spMkLst>
        </pc:spChg>
        <pc:spChg chg="mod">
          <ac:chgData name="drive@cityvision.edu" userId="a8e99ec4-c3c1-49ac-ba97-2c12eee91f6a" providerId="ADAL" clId="{861A5B57-C6E3-4053-A91B-973C6B16B4AF}" dt="2023-05-17T20:36:29.667" v="71" actId="313"/>
          <ac:spMkLst>
            <pc:docMk/>
            <pc:sldMk cId="2974941863" sldId="2613"/>
            <ac:spMk id="15" creationId="{97F3D866-174E-4FC7-88EF-87FB19E8DD23}"/>
          </ac:spMkLst>
        </pc:spChg>
        <pc:spChg chg="mod">
          <ac:chgData name="drive@cityvision.edu" userId="a8e99ec4-c3c1-49ac-ba97-2c12eee91f6a" providerId="ADAL" clId="{861A5B57-C6E3-4053-A91B-973C6B16B4AF}" dt="2023-05-17T20:35:16.892" v="9"/>
          <ac:spMkLst>
            <pc:docMk/>
            <pc:sldMk cId="2974941863" sldId="2613"/>
            <ac:spMk id="20" creationId="{D4E83DB6-5D95-4F31-9F8E-D5651986C8D8}"/>
          </ac:spMkLst>
        </pc:spChg>
      </pc:sldChg>
      <pc:sldChg chg="modSp mod">
        <pc:chgData name="drive@cityvision.edu" userId="a8e99ec4-c3c1-49ac-ba97-2c12eee91f6a" providerId="ADAL" clId="{861A5B57-C6E3-4053-A91B-973C6B16B4AF}" dt="2023-05-03T19:52:44.823" v="1" actId="113"/>
        <pc:sldMkLst>
          <pc:docMk/>
          <pc:sldMk cId="1079729286" sldId="2855"/>
        </pc:sldMkLst>
        <pc:spChg chg="mod">
          <ac:chgData name="drive@cityvision.edu" userId="a8e99ec4-c3c1-49ac-ba97-2c12eee91f6a" providerId="ADAL" clId="{861A5B57-C6E3-4053-A91B-973C6B16B4AF}" dt="2023-05-03T19:52:44.823" v="1" actId="113"/>
          <ac:spMkLst>
            <pc:docMk/>
            <pc:sldMk cId="1079729286" sldId="2855"/>
            <ac:spMk id="3" creationId="{E0001C75-8ADA-2A0B-3B00-E3A7C5DB88D3}"/>
          </ac:spMkLst>
        </pc:spChg>
      </pc:sldChg>
    </pc:docChg>
  </pc:docChgLst>
  <pc:docChgLst>
    <pc:chgData name="Shared Drive" userId="a8e99ec4-c3c1-49ac-ba97-2c12eee91f6a" providerId="ADAL" clId="{02E24D9A-EDA1-459A-AAD2-D4AB772CBCEB}"/>
    <pc:docChg chg="undo custSel addSld delSld modSld sldOrd modSection">
      <pc:chgData name="Shared Drive" userId="a8e99ec4-c3c1-49ac-ba97-2c12eee91f6a" providerId="ADAL" clId="{02E24D9A-EDA1-459A-AAD2-D4AB772CBCEB}" dt="2021-06-07T14:50:06.443" v="1005" actId="6549"/>
      <pc:docMkLst>
        <pc:docMk/>
      </pc:docMkLst>
      <pc:sldChg chg="modSp">
        <pc:chgData name="Shared Drive" userId="a8e99ec4-c3c1-49ac-ba97-2c12eee91f6a" providerId="ADAL" clId="{02E24D9A-EDA1-459A-AAD2-D4AB772CBCEB}" dt="2021-05-31T17:21:37.727" v="354" actId="20577"/>
        <pc:sldMkLst>
          <pc:docMk/>
          <pc:sldMk cId="2018481113" sldId="1951"/>
        </pc:sldMkLst>
        <pc:graphicFrameChg chg="mod">
          <ac:chgData name="Shared Drive" userId="a8e99ec4-c3c1-49ac-ba97-2c12eee91f6a" providerId="ADAL" clId="{02E24D9A-EDA1-459A-AAD2-D4AB772CBCEB}" dt="2021-05-31T17:21:37.727" v="354" actId="20577"/>
          <ac:graphicFrameMkLst>
            <pc:docMk/>
            <pc:sldMk cId="2018481113" sldId="1951"/>
            <ac:graphicFrameMk id="4" creationId="{AC71A291-053B-4B73-AAB8-FF4D7B6EAFA9}"/>
          </ac:graphicFrameMkLst>
        </pc:graphicFrameChg>
      </pc:sldChg>
      <pc:sldChg chg="del">
        <pc:chgData name="Shared Drive" userId="a8e99ec4-c3c1-49ac-ba97-2c12eee91f6a" providerId="ADAL" clId="{02E24D9A-EDA1-459A-AAD2-D4AB772CBCEB}" dt="2021-05-31T17:19:50.962" v="350" actId="47"/>
        <pc:sldMkLst>
          <pc:docMk/>
          <pc:sldMk cId="163150022" sldId="1987"/>
        </pc:sldMkLst>
      </pc:sldChg>
      <pc:sldChg chg="addSp delSp modSp add mod ord modAnim">
        <pc:chgData name="Shared Drive" userId="a8e99ec4-c3c1-49ac-ba97-2c12eee91f6a" providerId="ADAL" clId="{02E24D9A-EDA1-459A-AAD2-D4AB772CBCEB}" dt="2021-06-07T14:22:25.229" v="989"/>
        <pc:sldMkLst>
          <pc:docMk/>
          <pc:sldMk cId="456181699" sldId="1990"/>
        </pc:sldMkLst>
        <pc:spChg chg="mod">
          <ac:chgData name="Shared Drive" userId="a8e99ec4-c3c1-49ac-ba97-2c12eee91f6a" providerId="ADAL" clId="{02E24D9A-EDA1-459A-AAD2-D4AB772CBCEB}" dt="2021-06-07T14:21:18.342" v="982" actId="20577"/>
          <ac:spMkLst>
            <pc:docMk/>
            <pc:sldMk cId="456181699" sldId="1990"/>
            <ac:spMk id="2" creationId="{2875C865-02D8-4DB4-BB18-397A3F1E7405}"/>
          </ac:spMkLst>
        </pc:spChg>
        <pc:spChg chg="mod">
          <ac:chgData name="Shared Drive" userId="a8e99ec4-c3c1-49ac-ba97-2c12eee91f6a" providerId="ADAL" clId="{02E24D9A-EDA1-459A-AAD2-D4AB772CBCEB}" dt="2021-06-07T14:21:28.915" v="984" actId="13926"/>
          <ac:spMkLst>
            <pc:docMk/>
            <pc:sldMk cId="456181699" sldId="1990"/>
            <ac:spMk id="4" creationId="{9E99A68B-D62C-4B84-8ADA-B779E79534F7}"/>
          </ac:spMkLst>
        </pc:spChg>
        <pc:spChg chg="mod">
          <ac:chgData name="Shared Drive" userId="a8e99ec4-c3c1-49ac-ba97-2c12eee91f6a" providerId="ADAL" clId="{02E24D9A-EDA1-459A-AAD2-D4AB772CBCEB}" dt="2021-06-07T14:21:23.499" v="983" actId="13926"/>
          <ac:spMkLst>
            <pc:docMk/>
            <pc:sldMk cId="456181699" sldId="1990"/>
            <ac:spMk id="5" creationId="{2AA1352B-451A-456D-B781-E13B748CEC73}"/>
          </ac:spMkLst>
        </pc:spChg>
        <pc:spChg chg="mod">
          <ac:chgData name="Shared Drive" userId="a8e99ec4-c3c1-49ac-ba97-2c12eee91f6a" providerId="ADAL" clId="{02E24D9A-EDA1-459A-AAD2-D4AB772CBCEB}" dt="2021-06-07T14:21:36.303" v="986" actId="13926"/>
          <ac:spMkLst>
            <pc:docMk/>
            <pc:sldMk cId="456181699" sldId="1990"/>
            <ac:spMk id="6" creationId="{16F6A6FB-94B8-42B7-B8A4-7388718F931D}"/>
          </ac:spMkLst>
        </pc:spChg>
        <pc:spChg chg="mod">
          <ac:chgData name="Shared Drive" userId="a8e99ec4-c3c1-49ac-ba97-2c12eee91f6a" providerId="ADAL" clId="{02E24D9A-EDA1-459A-AAD2-D4AB772CBCEB}" dt="2021-06-07T14:21:32.198" v="985" actId="13926"/>
          <ac:spMkLst>
            <pc:docMk/>
            <pc:sldMk cId="456181699" sldId="1990"/>
            <ac:spMk id="7" creationId="{18F5AE23-B2AB-4BBE-A88E-4B3AB2F770EB}"/>
          </ac:spMkLst>
        </pc:spChg>
        <pc:picChg chg="add mod ord">
          <ac:chgData name="Shared Drive" userId="a8e99ec4-c3c1-49ac-ba97-2c12eee91f6a" providerId="ADAL" clId="{02E24D9A-EDA1-459A-AAD2-D4AB772CBCEB}" dt="2021-06-07T14:18:36.174" v="888" actId="167"/>
          <ac:picMkLst>
            <pc:docMk/>
            <pc:sldMk cId="456181699" sldId="1990"/>
            <ac:picMk id="8" creationId="{3CAD5846-3F38-49E9-B6DD-40E5CFF2FD8F}"/>
          </ac:picMkLst>
        </pc:picChg>
        <pc:picChg chg="del">
          <ac:chgData name="Shared Drive" userId="a8e99ec4-c3c1-49ac-ba97-2c12eee91f6a" providerId="ADAL" clId="{02E24D9A-EDA1-459A-AAD2-D4AB772CBCEB}" dt="2021-06-07T14:18:28.334" v="886" actId="478"/>
          <ac:picMkLst>
            <pc:docMk/>
            <pc:sldMk cId="456181699" sldId="1990"/>
            <ac:picMk id="1026" creationId="{83ED11F3-2EE5-4314-B4E3-6F54A24EEFF4}"/>
          </ac:picMkLst>
        </pc:picChg>
      </pc:sldChg>
      <pc:sldChg chg="addSp delSp modSp add del mod delAnim">
        <pc:chgData name="Shared Drive" userId="a8e99ec4-c3c1-49ac-ba97-2c12eee91f6a" providerId="ADAL" clId="{02E24D9A-EDA1-459A-AAD2-D4AB772CBCEB}" dt="2021-06-07T14:22:02.558" v="987" actId="47"/>
        <pc:sldMkLst>
          <pc:docMk/>
          <pc:sldMk cId="3419924444" sldId="2005"/>
        </pc:sldMkLst>
        <pc:spChg chg="add del mod">
          <ac:chgData name="Shared Drive" userId="a8e99ec4-c3c1-49ac-ba97-2c12eee91f6a" providerId="ADAL" clId="{02E24D9A-EDA1-459A-AAD2-D4AB772CBCEB}" dt="2021-06-07T14:18:07.836" v="883" actId="21"/>
          <ac:spMkLst>
            <pc:docMk/>
            <pc:sldMk cId="3419924444" sldId="2005"/>
            <ac:spMk id="15" creationId="{8ADA35F4-5E31-45D7-813B-3F28A4039EF7}"/>
          </ac:spMkLst>
        </pc:spChg>
        <pc:spChg chg="add del mod">
          <ac:chgData name="Shared Drive" userId="a8e99ec4-c3c1-49ac-ba97-2c12eee91f6a" providerId="ADAL" clId="{02E24D9A-EDA1-459A-AAD2-D4AB772CBCEB}" dt="2021-06-07T14:18:07.836" v="883" actId="21"/>
          <ac:spMkLst>
            <pc:docMk/>
            <pc:sldMk cId="3419924444" sldId="2005"/>
            <ac:spMk id="16" creationId="{BF744E5A-82B6-4296-BD8C-AD07EED540D0}"/>
          </ac:spMkLst>
        </pc:spChg>
        <pc:spChg chg="add del mod">
          <ac:chgData name="Shared Drive" userId="a8e99ec4-c3c1-49ac-ba97-2c12eee91f6a" providerId="ADAL" clId="{02E24D9A-EDA1-459A-AAD2-D4AB772CBCEB}" dt="2021-06-07T14:18:07.836" v="883" actId="21"/>
          <ac:spMkLst>
            <pc:docMk/>
            <pc:sldMk cId="3419924444" sldId="2005"/>
            <ac:spMk id="17" creationId="{2B036F55-0497-4BA3-8FF2-23D50BB83714}"/>
          </ac:spMkLst>
        </pc:spChg>
        <pc:spChg chg="add del mod">
          <ac:chgData name="Shared Drive" userId="a8e99ec4-c3c1-49ac-ba97-2c12eee91f6a" providerId="ADAL" clId="{02E24D9A-EDA1-459A-AAD2-D4AB772CBCEB}" dt="2021-06-07T14:18:07.836" v="883" actId="21"/>
          <ac:spMkLst>
            <pc:docMk/>
            <pc:sldMk cId="3419924444" sldId="2005"/>
            <ac:spMk id="18" creationId="{62A1157D-62B2-48CA-8C6B-09DDFC4CE0A8}"/>
          </ac:spMkLst>
        </pc:spChg>
        <pc:picChg chg="del">
          <ac:chgData name="Shared Drive" userId="a8e99ec4-c3c1-49ac-ba97-2c12eee91f6a" providerId="ADAL" clId="{02E24D9A-EDA1-459A-AAD2-D4AB772CBCEB}" dt="2021-06-07T14:18:25.273" v="885" actId="21"/>
          <ac:picMkLst>
            <pc:docMk/>
            <pc:sldMk cId="3419924444" sldId="2005"/>
            <ac:picMk id="4" creationId="{6664C4C3-B40B-44EF-B261-067DF84EA89B}"/>
          </ac:picMkLst>
        </pc:picChg>
      </pc:sldChg>
      <pc:sldChg chg="ord">
        <pc:chgData name="Shared Drive" userId="a8e99ec4-c3c1-49ac-ba97-2c12eee91f6a" providerId="ADAL" clId="{02E24D9A-EDA1-459A-AAD2-D4AB772CBCEB}" dt="2021-05-31T17:20:22.880" v="352"/>
        <pc:sldMkLst>
          <pc:docMk/>
          <pc:sldMk cId="1324788526" sldId="2098"/>
        </pc:sldMkLst>
      </pc:sldChg>
      <pc:sldChg chg="del">
        <pc:chgData name="Shared Drive" userId="a8e99ec4-c3c1-49ac-ba97-2c12eee91f6a" providerId="ADAL" clId="{02E24D9A-EDA1-459A-AAD2-D4AB772CBCEB}" dt="2021-05-31T17:06:33.089" v="120" actId="47"/>
        <pc:sldMkLst>
          <pc:docMk/>
          <pc:sldMk cId="2330491730" sldId="2101"/>
        </pc:sldMkLst>
      </pc:sldChg>
      <pc:sldChg chg="modSp mod">
        <pc:chgData name="Shared Drive" userId="a8e99ec4-c3c1-49ac-ba97-2c12eee91f6a" providerId="ADAL" clId="{02E24D9A-EDA1-459A-AAD2-D4AB772CBCEB}" dt="2021-05-31T17:06:11.557" v="118" actId="404"/>
        <pc:sldMkLst>
          <pc:docMk/>
          <pc:sldMk cId="3135238590" sldId="2261"/>
        </pc:sldMkLst>
        <pc:spChg chg="mod">
          <ac:chgData name="Shared Drive" userId="a8e99ec4-c3c1-49ac-ba97-2c12eee91f6a" providerId="ADAL" clId="{02E24D9A-EDA1-459A-AAD2-D4AB772CBCEB}" dt="2021-05-31T17:06:11.557" v="118" actId="404"/>
          <ac:spMkLst>
            <pc:docMk/>
            <pc:sldMk cId="3135238590" sldId="2261"/>
            <ac:spMk id="3" creationId="{843AA0E1-9077-485E-AEA6-7F47B1E0F42D}"/>
          </ac:spMkLst>
        </pc:spChg>
      </pc:sldChg>
      <pc:sldChg chg="modSp mod modAnim modNotesTx">
        <pc:chgData name="Shared Drive" userId="a8e99ec4-c3c1-49ac-ba97-2c12eee91f6a" providerId="ADAL" clId="{02E24D9A-EDA1-459A-AAD2-D4AB772CBCEB}" dt="2021-06-07T14:50:06.443" v="1005" actId="6549"/>
        <pc:sldMkLst>
          <pc:docMk/>
          <pc:sldMk cId="2974941863" sldId="2613"/>
        </pc:sldMkLst>
        <pc:spChg chg="mod">
          <ac:chgData name="Shared Drive" userId="a8e99ec4-c3c1-49ac-ba97-2c12eee91f6a" providerId="ADAL" clId="{02E24D9A-EDA1-459A-AAD2-D4AB772CBCEB}" dt="2021-06-07T14:50:06.443" v="1005" actId="6549"/>
          <ac:spMkLst>
            <pc:docMk/>
            <pc:sldMk cId="2974941863" sldId="2613"/>
            <ac:spMk id="2" creationId="{2875C865-02D8-4DB4-BB18-397A3F1E7405}"/>
          </ac:spMkLst>
        </pc:spChg>
        <pc:spChg chg="mod">
          <ac:chgData name="Shared Drive" userId="a8e99ec4-c3c1-49ac-ba97-2c12eee91f6a" providerId="ADAL" clId="{02E24D9A-EDA1-459A-AAD2-D4AB772CBCEB}" dt="2021-05-31T16:58:12.992" v="20" actId="20577"/>
          <ac:spMkLst>
            <pc:docMk/>
            <pc:sldMk cId="2974941863" sldId="2613"/>
            <ac:spMk id="7" creationId="{18F5AE23-B2AB-4BBE-A88E-4B3AB2F770EB}"/>
          </ac:spMkLst>
        </pc:spChg>
      </pc:sldChg>
      <pc:sldChg chg="del">
        <pc:chgData name="Shared Drive" userId="a8e99ec4-c3c1-49ac-ba97-2c12eee91f6a" providerId="ADAL" clId="{02E24D9A-EDA1-459A-AAD2-D4AB772CBCEB}" dt="2021-05-31T17:08:33.814" v="182" actId="47"/>
        <pc:sldMkLst>
          <pc:docMk/>
          <pc:sldMk cId="688287782" sldId="2624"/>
        </pc:sldMkLst>
      </pc:sldChg>
      <pc:sldChg chg="del">
        <pc:chgData name="Shared Drive" userId="a8e99ec4-c3c1-49ac-ba97-2c12eee91f6a" providerId="ADAL" clId="{02E24D9A-EDA1-459A-AAD2-D4AB772CBCEB}" dt="2021-06-04T18:33:17.114" v="747" actId="47"/>
        <pc:sldMkLst>
          <pc:docMk/>
          <pc:sldMk cId="3189611822" sldId="2625"/>
        </pc:sldMkLst>
      </pc:sldChg>
      <pc:sldChg chg="modSp modNotesTx">
        <pc:chgData name="Shared Drive" userId="a8e99ec4-c3c1-49ac-ba97-2c12eee91f6a" providerId="ADAL" clId="{02E24D9A-EDA1-459A-AAD2-D4AB772CBCEB}" dt="2021-06-06T14:20:11.899" v="853" actId="20577"/>
        <pc:sldMkLst>
          <pc:docMk/>
          <pc:sldMk cId="2975910017" sldId="2628"/>
        </pc:sldMkLst>
        <pc:spChg chg="mod">
          <ac:chgData name="Shared Drive" userId="a8e99ec4-c3c1-49ac-ba97-2c12eee91f6a" providerId="ADAL" clId="{02E24D9A-EDA1-459A-AAD2-D4AB772CBCEB}" dt="2021-06-06T14:18:47.890" v="763" actId="20577"/>
          <ac:spMkLst>
            <pc:docMk/>
            <pc:sldMk cId="2975910017" sldId="2628"/>
            <ac:spMk id="20" creationId="{21BB6F12-4E56-4E29-9DD8-C246A5FBDE70}"/>
          </ac:spMkLst>
        </pc:spChg>
      </pc:sldChg>
      <pc:sldChg chg="delSp modSp mod delAnim">
        <pc:chgData name="Shared Drive" userId="a8e99ec4-c3c1-49ac-ba97-2c12eee91f6a" providerId="ADAL" clId="{02E24D9A-EDA1-459A-AAD2-D4AB772CBCEB}" dt="2021-05-31T17:16:49.952" v="331" actId="478"/>
        <pc:sldMkLst>
          <pc:docMk/>
          <pc:sldMk cId="2758625789" sldId="2640"/>
        </pc:sldMkLst>
        <pc:spChg chg="del">
          <ac:chgData name="Shared Drive" userId="a8e99ec4-c3c1-49ac-ba97-2c12eee91f6a" providerId="ADAL" clId="{02E24D9A-EDA1-459A-AAD2-D4AB772CBCEB}" dt="2021-05-31T17:16:47.759" v="330" actId="478"/>
          <ac:spMkLst>
            <pc:docMk/>
            <pc:sldMk cId="2758625789" sldId="2640"/>
            <ac:spMk id="7" creationId="{5636457F-55E4-478C-9A63-61ECB3404BDF}"/>
          </ac:spMkLst>
        </pc:spChg>
        <pc:spChg chg="del">
          <ac:chgData name="Shared Drive" userId="a8e99ec4-c3c1-49ac-ba97-2c12eee91f6a" providerId="ADAL" clId="{02E24D9A-EDA1-459A-AAD2-D4AB772CBCEB}" dt="2021-05-31T17:16:49.952" v="331" actId="478"/>
          <ac:spMkLst>
            <pc:docMk/>
            <pc:sldMk cId="2758625789" sldId="2640"/>
            <ac:spMk id="20" creationId="{2DBCB9CC-295A-4A8D-9393-81517C4C8805}"/>
          </ac:spMkLst>
        </pc:spChg>
        <pc:spChg chg="mod">
          <ac:chgData name="Shared Drive" userId="a8e99ec4-c3c1-49ac-ba97-2c12eee91f6a" providerId="ADAL" clId="{02E24D9A-EDA1-459A-AAD2-D4AB772CBCEB}" dt="2021-05-31T17:16:44.411" v="329" actId="20577"/>
          <ac:spMkLst>
            <pc:docMk/>
            <pc:sldMk cId="2758625789" sldId="2640"/>
            <ac:spMk id="218" creationId="{E8798B27-8ADE-46BB-AF80-255BC40B13CE}"/>
          </ac:spMkLst>
        </pc:spChg>
      </pc:sldChg>
      <pc:sldChg chg="del ord">
        <pc:chgData name="Shared Drive" userId="a8e99ec4-c3c1-49ac-ba97-2c12eee91f6a" providerId="ADAL" clId="{02E24D9A-EDA1-459A-AAD2-D4AB772CBCEB}" dt="2021-06-04T18:33:13.094" v="746" actId="47"/>
        <pc:sldMkLst>
          <pc:docMk/>
          <pc:sldMk cId="3480244844" sldId="2642"/>
        </pc:sldMkLst>
      </pc:sldChg>
      <pc:sldChg chg="add modNotesTx">
        <pc:chgData name="Shared Drive" userId="a8e99ec4-c3c1-49ac-ba97-2c12eee91f6a" providerId="ADAL" clId="{02E24D9A-EDA1-459A-AAD2-D4AB772CBCEB}" dt="2021-06-04T18:32:18.472" v="745"/>
        <pc:sldMkLst>
          <pc:docMk/>
          <pc:sldMk cId="3450583241" sldId="2649"/>
        </pc:sldMkLst>
      </pc:sldChg>
      <pc:sldChg chg="ord">
        <pc:chgData name="Shared Drive" userId="a8e99ec4-c3c1-49ac-ba97-2c12eee91f6a" providerId="ADAL" clId="{02E24D9A-EDA1-459A-AAD2-D4AB772CBCEB}" dt="2021-05-31T17:01:48.706" v="37"/>
        <pc:sldMkLst>
          <pc:docMk/>
          <pc:sldMk cId="2151373128" sldId="2778"/>
        </pc:sldMkLst>
      </pc:sldChg>
      <pc:sldChg chg="modSp mod ord modAnim">
        <pc:chgData name="Shared Drive" userId="a8e99ec4-c3c1-49ac-ba97-2c12eee91f6a" providerId="ADAL" clId="{02E24D9A-EDA1-459A-AAD2-D4AB772CBCEB}" dt="2021-05-31T17:05:08.564" v="91" actId="20577"/>
        <pc:sldMkLst>
          <pc:docMk/>
          <pc:sldMk cId="1807314764" sldId="2779"/>
        </pc:sldMkLst>
        <pc:spChg chg="mod">
          <ac:chgData name="Shared Drive" userId="a8e99ec4-c3c1-49ac-ba97-2c12eee91f6a" providerId="ADAL" clId="{02E24D9A-EDA1-459A-AAD2-D4AB772CBCEB}" dt="2021-05-31T17:02:36.085" v="82" actId="20577"/>
          <ac:spMkLst>
            <pc:docMk/>
            <pc:sldMk cId="1807314764" sldId="2779"/>
            <ac:spMk id="3" creationId="{37212B9F-EA4E-499D-99A0-3FFC150FA03C}"/>
          </ac:spMkLst>
        </pc:spChg>
        <pc:spChg chg="mod">
          <ac:chgData name="Shared Drive" userId="a8e99ec4-c3c1-49ac-ba97-2c12eee91f6a" providerId="ADAL" clId="{02E24D9A-EDA1-459A-AAD2-D4AB772CBCEB}" dt="2021-05-31T17:05:08.564" v="91" actId="20577"/>
          <ac:spMkLst>
            <pc:docMk/>
            <pc:sldMk cId="1807314764" sldId="2779"/>
            <ac:spMk id="4" creationId="{0DA25759-5AA3-4B38-924D-FF2527B1693C}"/>
          </ac:spMkLst>
        </pc:spChg>
      </pc:sldChg>
      <pc:sldChg chg="addSp delSp modSp mod">
        <pc:chgData name="Shared Drive" userId="a8e99ec4-c3c1-49ac-ba97-2c12eee91f6a" providerId="ADAL" clId="{02E24D9A-EDA1-459A-AAD2-D4AB772CBCEB}" dt="2021-05-31T17:14:10.274" v="308"/>
        <pc:sldMkLst>
          <pc:docMk/>
          <pc:sldMk cId="1703464851" sldId="2783"/>
        </pc:sldMkLst>
        <pc:spChg chg="mod">
          <ac:chgData name="Shared Drive" userId="a8e99ec4-c3c1-49ac-ba97-2c12eee91f6a" providerId="ADAL" clId="{02E24D9A-EDA1-459A-AAD2-D4AB772CBCEB}" dt="2021-05-31T17:07:44.227" v="180" actId="20577"/>
          <ac:spMkLst>
            <pc:docMk/>
            <pc:sldMk cId="1703464851" sldId="2783"/>
            <ac:spMk id="2" creationId="{A60145E3-9362-4BCE-A901-1C5603E4C961}"/>
          </ac:spMkLst>
        </pc:spChg>
        <pc:spChg chg="add mod">
          <ac:chgData name="Shared Drive" userId="a8e99ec4-c3c1-49ac-ba97-2c12eee91f6a" providerId="ADAL" clId="{02E24D9A-EDA1-459A-AAD2-D4AB772CBCEB}" dt="2021-05-31T17:14:10.274" v="308"/>
          <ac:spMkLst>
            <pc:docMk/>
            <pc:sldMk cId="1703464851" sldId="2783"/>
            <ac:spMk id="6" creationId="{5D2860E2-19C0-4E6B-8098-3BCF619847B4}"/>
          </ac:spMkLst>
        </pc:spChg>
        <pc:picChg chg="add del">
          <ac:chgData name="Shared Drive" userId="a8e99ec4-c3c1-49ac-ba97-2c12eee91f6a" providerId="ADAL" clId="{02E24D9A-EDA1-459A-AAD2-D4AB772CBCEB}" dt="2021-05-31T17:14:04.926" v="307" actId="22"/>
          <ac:picMkLst>
            <pc:docMk/>
            <pc:sldMk cId="1703464851" sldId="2783"/>
            <ac:picMk id="5" creationId="{370D875A-45C8-4DF6-9A8A-C772E0587696}"/>
          </ac:picMkLst>
        </pc:picChg>
      </pc:sldChg>
      <pc:sldChg chg="del">
        <pc:chgData name="Shared Drive" userId="a8e99ec4-c3c1-49ac-ba97-2c12eee91f6a" providerId="ADAL" clId="{02E24D9A-EDA1-459A-AAD2-D4AB772CBCEB}" dt="2021-05-31T17:07:16.367" v="122" actId="47"/>
        <pc:sldMkLst>
          <pc:docMk/>
          <pc:sldMk cId="2575729085" sldId="2784"/>
        </pc:sldMkLst>
      </pc:sldChg>
      <pc:sldChg chg="modSp mod modAnim">
        <pc:chgData name="Shared Drive" userId="a8e99ec4-c3c1-49ac-ba97-2c12eee91f6a" providerId="ADAL" clId="{02E24D9A-EDA1-459A-AAD2-D4AB772CBCEB}" dt="2021-06-04T16:02:26.134" v="372" actId="207"/>
        <pc:sldMkLst>
          <pc:docMk/>
          <pc:sldMk cId="2141545774" sldId="2786"/>
        </pc:sldMkLst>
        <pc:spChg chg="mod">
          <ac:chgData name="Shared Drive" userId="a8e99ec4-c3c1-49ac-ba97-2c12eee91f6a" providerId="ADAL" clId="{02E24D9A-EDA1-459A-AAD2-D4AB772CBCEB}" dt="2021-06-04T16:02:26.134" v="372" actId="207"/>
          <ac:spMkLst>
            <pc:docMk/>
            <pc:sldMk cId="2141545774" sldId="2786"/>
            <ac:spMk id="13" creationId="{304A9BD6-533C-42CD-8D52-2032E67EEB37}"/>
          </ac:spMkLst>
        </pc:spChg>
      </pc:sldChg>
      <pc:sldChg chg="addSp delSp modSp mod ord">
        <pc:chgData name="Shared Drive" userId="a8e99ec4-c3c1-49ac-ba97-2c12eee91f6a" providerId="ADAL" clId="{02E24D9A-EDA1-459A-AAD2-D4AB772CBCEB}" dt="2021-05-31T17:13:57.278" v="305" actId="207"/>
        <pc:sldMkLst>
          <pc:docMk/>
          <pc:sldMk cId="1136856968" sldId="2790"/>
        </pc:sldMkLst>
        <pc:spChg chg="mod">
          <ac:chgData name="Shared Drive" userId="a8e99ec4-c3c1-49ac-ba97-2c12eee91f6a" providerId="ADAL" clId="{02E24D9A-EDA1-459A-AAD2-D4AB772CBCEB}" dt="2021-05-31T17:13:21.158" v="254" actId="20577"/>
          <ac:spMkLst>
            <pc:docMk/>
            <pc:sldMk cId="1136856968" sldId="2790"/>
            <ac:spMk id="2" creationId="{5681169C-3EB9-4BA0-A2B3-0321803B7D35}"/>
          </ac:spMkLst>
        </pc:spChg>
        <pc:spChg chg="add mod">
          <ac:chgData name="Shared Drive" userId="a8e99ec4-c3c1-49ac-ba97-2c12eee91f6a" providerId="ADAL" clId="{02E24D9A-EDA1-459A-AAD2-D4AB772CBCEB}" dt="2021-05-31T17:13:57.278" v="305" actId="207"/>
          <ac:spMkLst>
            <pc:docMk/>
            <pc:sldMk cId="1136856968" sldId="2790"/>
            <ac:spMk id="7" creationId="{F890AD21-71A8-4430-BBBC-823F10D887B0}"/>
          </ac:spMkLst>
        </pc:spChg>
        <pc:picChg chg="add del">
          <ac:chgData name="Shared Drive" userId="a8e99ec4-c3c1-49ac-ba97-2c12eee91f6a" providerId="ADAL" clId="{02E24D9A-EDA1-459A-AAD2-D4AB772CBCEB}" dt="2021-05-31T17:11:13.886" v="189" actId="478"/>
          <ac:picMkLst>
            <pc:docMk/>
            <pc:sldMk cId="1136856968" sldId="2790"/>
            <ac:picMk id="4" creationId="{EB424B03-613B-46B3-B8B7-D7423433BC3A}"/>
          </ac:picMkLst>
        </pc:picChg>
        <pc:picChg chg="add mod modCrop">
          <ac:chgData name="Shared Drive" userId="a8e99ec4-c3c1-49ac-ba97-2c12eee91f6a" providerId="ADAL" clId="{02E24D9A-EDA1-459A-AAD2-D4AB772CBCEB}" dt="2021-05-31T17:11:42.892" v="198" actId="1076"/>
          <ac:picMkLst>
            <pc:docMk/>
            <pc:sldMk cId="1136856968" sldId="2790"/>
            <ac:picMk id="6" creationId="{B33FD701-5BF5-42FA-AF5D-75212E20BA46}"/>
          </ac:picMkLst>
        </pc:picChg>
        <pc:picChg chg="del">
          <ac:chgData name="Shared Drive" userId="a8e99ec4-c3c1-49ac-ba97-2c12eee91f6a" providerId="ADAL" clId="{02E24D9A-EDA1-459A-AAD2-D4AB772CBCEB}" dt="2021-05-31T17:11:15.861" v="190" actId="478"/>
          <ac:picMkLst>
            <pc:docMk/>
            <pc:sldMk cId="1136856968" sldId="2790"/>
            <ac:picMk id="4100" creationId="{5A5B443C-0E6C-4DAE-883C-1AF6AB777FE8}"/>
          </ac:picMkLst>
        </pc:picChg>
      </pc:sldChg>
      <pc:sldChg chg="del">
        <pc:chgData name="Shared Drive" userId="a8e99ec4-c3c1-49ac-ba97-2c12eee91f6a" providerId="ADAL" clId="{02E24D9A-EDA1-459A-AAD2-D4AB772CBCEB}" dt="2021-05-31T17:08:27.218" v="181" actId="47"/>
        <pc:sldMkLst>
          <pc:docMk/>
          <pc:sldMk cId="1317986551" sldId="2791"/>
        </pc:sldMkLst>
      </pc:sldChg>
      <pc:sldChg chg="del">
        <pc:chgData name="Shared Drive" userId="a8e99ec4-c3c1-49ac-ba97-2c12eee91f6a" providerId="ADAL" clId="{02E24D9A-EDA1-459A-AAD2-D4AB772CBCEB}" dt="2021-05-31T17:07:04.949" v="121" actId="47"/>
        <pc:sldMkLst>
          <pc:docMk/>
          <pc:sldMk cId="2478209931" sldId="2792"/>
        </pc:sldMkLst>
      </pc:sldChg>
      <pc:sldChg chg="del">
        <pc:chgData name="Shared Drive" userId="a8e99ec4-c3c1-49ac-ba97-2c12eee91f6a" providerId="ADAL" clId="{02E24D9A-EDA1-459A-AAD2-D4AB772CBCEB}" dt="2021-05-31T17:06:20.780" v="119" actId="47"/>
        <pc:sldMkLst>
          <pc:docMk/>
          <pc:sldMk cId="1244877490" sldId="2793"/>
        </pc:sldMkLst>
      </pc:sldChg>
      <pc:sldChg chg="add del">
        <pc:chgData name="Shared Drive" userId="a8e99ec4-c3c1-49ac-ba97-2c12eee91f6a" providerId="ADAL" clId="{02E24D9A-EDA1-459A-AAD2-D4AB772CBCEB}" dt="2021-05-31T17:09:03.100" v="185" actId="47"/>
        <pc:sldMkLst>
          <pc:docMk/>
          <pc:sldMk cId="2984002903" sldId="2800"/>
        </pc:sldMkLst>
      </pc:sldChg>
      <pc:sldChg chg="delSp modSp mod">
        <pc:chgData name="Shared Drive" userId="a8e99ec4-c3c1-49ac-ba97-2c12eee91f6a" providerId="ADAL" clId="{02E24D9A-EDA1-459A-AAD2-D4AB772CBCEB}" dt="2021-06-06T14:21:00.317" v="854" actId="478"/>
        <pc:sldMkLst>
          <pc:docMk/>
          <pc:sldMk cId="233899591" sldId="2802"/>
        </pc:sldMkLst>
        <pc:spChg chg="mod">
          <ac:chgData name="Shared Drive" userId="a8e99ec4-c3c1-49ac-ba97-2c12eee91f6a" providerId="ADAL" clId="{02E24D9A-EDA1-459A-AAD2-D4AB772CBCEB}" dt="2021-05-31T17:00:58.007" v="35" actId="20577"/>
          <ac:spMkLst>
            <pc:docMk/>
            <pc:sldMk cId="233899591" sldId="2802"/>
            <ac:spMk id="3" creationId="{CEE9D6F8-CF06-4E4E-B429-CDE1AF4469E0}"/>
          </ac:spMkLst>
        </pc:spChg>
        <pc:spChg chg="del">
          <ac:chgData name="Shared Drive" userId="a8e99ec4-c3c1-49ac-ba97-2c12eee91f6a" providerId="ADAL" clId="{02E24D9A-EDA1-459A-AAD2-D4AB772CBCEB}" dt="2021-06-06T14:21:00.317" v="854" actId="478"/>
          <ac:spMkLst>
            <pc:docMk/>
            <pc:sldMk cId="233899591" sldId="2802"/>
            <ac:spMk id="14" creationId="{C3FF170F-99A6-4A32-BBA1-5FD7A8248DD3}"/>
          </ac:spMkLst>
        </pc:spChg>
      </pc:sldChg>
      <pc:sldChg chg="modSp mod">
        <pc:chgData name="Shared Drive" userId="a8e99ec4-c3c1-49ac-ba97-2c12eee91f6a" providerId="ADAL" clId="{02E24D9A-EDA1-459A-AAD2-D4AB772CBCEB}" dt="2021-05-31T17:00:48.412" v="29" actId="20577"/>
        <pc:sldMkLst>
          <pc:docMk/>
          <pc:sldMk cId="4111244826" sldId="2803"/>
        </pc:sldMkLst>
        <pc:spChg chg="mod">
          <ac:chgData name="Shared Drive" userId="a8e99ec4-c3c1-49ac-ba97-2c12eee91f6a" providerId="ADAL" clId="{02E24D9A-EDA1-459A-AAD2-D4AB772CBCEB}" dt="2021-05-31T17:00:48.412" v="29" actId="20577"/>
          <ac:spMkLst>
            <pc:docMk/>
            <pc:sldMk cId="4111244826" sldId="2803"/>
            <ac:spMk id="3" creationId="{CEE9D6F8-CF06-4E4E-B429-CDE1AF4469E0}"/>
          </ac:spMkLst>
        </pc:spChg>
      </pc:sldChg>
      <pc:sldChg chg="addSp modSp mod modAnim modNotesTx">
        <pc:chgData name="Shared Drive" userId="a8e99ec4-c3c1-49ac-ba97-2c12eee91f6a" providerId="ADAL" clId="{02E24D9A-EDA1-459A-AAD2-D4AB772CBCEB}" dt="2021-06-04T16:08:40.350" v="742" actId="20577"/>
        <pc:sldMkLst>
          <pc:docMk/>
          <pc:sldMk cId="1913254336" sldId="2806"/>
        </pc:sldMkLst>
        <pc:spChg chg="mod">
          <ac:chgData name="Shared Drive" userId="a8e99ec4-c3c1-49ac-ba97-2c12eee91f6a" providerId="ADAL" clId="{02E24D9A-EDA1-459A-AAD2-D4AB772CBCEB}" dt="2021-06-04T16:08:03.024" v="738" actId="1037"/>
          <ac:spMkLst>
            <pc:docMk/>
            <pc:sldMk cId="1913254336" sldId="2806"/>
            <ac:spMk id="2" creationId="{DB2A9C63-591C-4309-82F4-23341ACE6B7D}"/>
          </ac:spMkLst>
        </pc:spChg>
        <pc:spChg chg="mod">
          <ac:chgData name="Shared Drive" userId="a8e99ec4-c3c1-49ac-ba97-2c12eee91f6a" providerId="ADAL" clId="{02E24D9A-EDA1-459A-AAD2-D4AB772CBCEB}" dt="2021-06-04T16:08:40.350" v="742" actId="20577"/>
          <ac:spMkLst>
            <pc:docMk/>
            <pc:sldMk cId="1913254336" sldId="2806"/>
            <ac:spMk id="13" creationId="{304A9BD6-533C-42CD-8D52-2032E67EEB37}"/>
          </ac:spMkLst>
        </pc:spChg>
        <pc:spChg chg="add mod">
          <ac:chgData name="Shared Drive" userId="a8e99ec4-c3c1-49ac-ba97-2c12eee91f6a" providerId="ADAL" clId="{02E24D9A-EDA1-459A-AAD2-D4AB772CBCEB}" dt="2021-06-04T16:05:22.795" v="490" actId="1076"/>
          <ac:spMkLst>
            <pc:docMk/>
            <pc:sldMk cId="1913254336" sldId="2806"/>
            <ac:spMk id="18" creationId="{3AB49DD3-6383-4D43-BA47-AD4175D0D39F}"/>
          </ac:spMkLst>
        </pc:spChg>
      </pc:sldChg>
      <pc:sldChg chg="add">
        <pc:chgData name="Shared Drive" userId="a8e99ec4-c3c1-49ac-ba97-2c12eee91f6a" providerId="ADAL" clId="{02E24D9A-EDA1-459A-AAD2-D4AB772CBCEB}" dt="2021-06-04T18:30:38.784" v="743"/>
        <pc:sldMkLst>
          <pc:docMk/>
          <pc:sldMk cId="592313778" sldId="2807"/>
        </pc:sldMkLst>
      </pc:sldChg>
      <pc:sldChg chg="add">
        <pc:chgData name="Shared Drive" userId="a8e99ec4-c3c1-49ac-ba97-2c12eee91f6a" providerId="ADAL" clId="{02E24D9A-EDA1-459A-AAD2-D4AB772CBCEB}" dt="2021-06-04T18:30:38.784" v="743"/>
        <pc:sldMkLst>
          <pc:docMk/>
          <pc:sldMk cId="3162295126" sldId="2808"/>
        </pc:sldMkLst>
      </pc:sldChg>
      <pc:sldChg chg="addSp delSp modSp new del mod modClrScheme chgLayout">
        <pc:chgData name="Shared Drive" userId="a8e99ec4-c3c1-49ac-ba97-2c12eee91f6a" providerId="ADAL" clId="{02E24D9A-EDA1-459A-AAD2-D4AB772CBCEB}" dt="2021-06-06T15:36:53.987" v="880" actId="2696"/>
        <pc:sldMkLst>
          <pc:docMk/>
          <pc:sldMk cId="1307979966" sldId="2809"/>
        </pc:sldMkLst>
        <pc:spChg chg="del">
          <ac:chgData name="Shared Drive" userId="a8e99ec4-c3c1-49ac-ba97-2c12eee91f6a" providerId="ADAL" clId="{02E24D9A-EDA1-459A-AAD2-D4AB772CBCEB}" dt="2021-06-06T15:36:24.788" v="876" actId="700"/>
          <ac:spMkLst>
            <pc:docMk/>
            <pc:sldMk cId="1307979966" sldId="2809"/>
            <ac:spMk id="2" creationId="{AEC7C40C-55EE-4131-BA4D-217AF0027F1D}"/>
          </ac:spMkLst>
        </pc:spChg>
        <pc:spChg chg="del">
          <ac:chgData name="Shared Drive" userId="a8e99ec4-c3c1-49ac-ba97-2c12eee91f6a" providerId="ADAL" clId="{02E24D9A-EDA1-459A-AAD2-D4AB772CBCEB}" dt="2021-06-06T15:36:24.788" v="876" actId="700"/>
          <ac:spMkLst>
            <pc:docMk/>
            <pc:sldMk cId="1307979966" sldId="2809"/>
            <ac:spMk id="3" creationId="{B54173DF-D04B-40ED-A8AE-C0A8EFBBFCC1}"/>
          </ac:spMkLst>
        </pc:spChg>
        <pc:spChg chg="del">
          <ac:chgData name="Shared Drive" userId="a8e99ec4-c3c1-49ac-ba97-2c12eee91f6a" providerId="ADAL" clId="{02E24D9A-EDA1-459A-AAD2-D4AB772CBCEB}" dt="2021-06-06T15:36:24.788" v="876" actId="700"/>
          <ac:spMkLst>
            <pc:docMk/>
            <pc:sldMk cId="1307979966" sldId="2809"/>
            <ac:spMk id="4" creationId="{CE544769-4D92-468E-B865-73E91044D426}"/>
          </ac:spMkLst>
        </pc:spChg>
        <pc:spChg chg="del">
          <ac:chgData name="Shared Drive" userId="a8e99ec4-c3c1-49ac-ba97-2c12eee91f6a" providerId="ADAL" clId="{02E24D9A-EDA1-459A-AAD2-D4AB772CBCEB}" dt="2021-06-06T15:36:24.788" v="876" actId="700"/>
          <ac:spMkLst>
            <pc:docMk/>
            <pc:sldMk cId="1307979966" sldId="2809"/>
            <ac:spMk id="5" creationId="{4635CC64-C1A6-41C2-8979-4A2E87821276}"/>
          </ac:spMkLst>
        </pc:spChg>
        <pc:spChg chg="del">
          <ac:chgData name="Shared Drive" userId="a8e99ec4-c3c1-49ac-ba97-2c12eee91f6a" providerId="ADAL" clId="{02E24D9A-EDA1-459A-AAD2-D4AB772CBCEB}" dt="2021-06-06T15:36:24.788" v="876" actId="700"/>
          <ac:spMkLst>
            <pc:docMk/>
            <pc:sldMk cId="1307979966" sldId="2809"/>
            <ac:spMk id="6" creationId="{14F115F8-3BE6-49B6-9820-81EFB67C96F5}"/>
          </ac:spMkLst>
        </pc:spChg>
        <pc:spChg chg="del">
          <ac:chgData name="Shared Drive" userId="a8e99ec4-c3c1-49ac-ba97-2c12eee91f6a" providerId="ADAL" clId="{02E24D9A-EDA1-459A-AAD2-D4AB772CBCEB}" dt="2021-06-06T15:36:24.788" v="876" actId="700"/>
          <ac:spMkLst>
            <pc:docMk/>
            <pc:sldMk cId="1307979966" sldId="2809"/>
            <ac:spMk id="7" creationId="{BD5F9AD7-E4B3-4FFF-B75F-65AE0E45CBA9}"/>
          </ac:spMkLst>
        </pc:spChg>
        <pc:spChg chg="del">
          <ac:chgData name="Shared Drive" userId="a8e99ec4-c3c1-49ac-ba97-2c12eee91f6a" providerId="ADAL" clId="{02E24D9A-EDA1-459A-AAD2-D4AB772CBCEB}" dt="2021-06-06T15:36:24.788" v="876" actId="700"/>
          <ac:spMkLst>
            <pc:docMk/>
            <pc:sldMk cId="1307979966" sldId="2809"/>
            <ac:spMk id="8" creationId="{681943E5-60CF-4A6C-9EEC-E5A3C3873491}"/>
          </ac:spMkLst>
        </pc:spChg>
        <pc:spChg chg="del">
          <ac:chgData name="Shared Drive" userId="a8e99ec4-c3c1-49ac-ba97-2c12eee91f6a" providerId="ADAL" clId="{02E24D9A-EDA1-459A-AAD2-D4AB772CBCEB}" dt="2021-06-06T15:36:24.788" v="876" actId="700"/>
          <ac:spMkLst>
            <pc:docMk/>
            <pc:sldMk cId="1307979966" sldId="2809"/>
            <ac:spMk id="9" creationId="{F37C83F8-7CFC-407D-9D0C-45819422C2D2}"/>
          </ac:spMkLst>
        </pc:spChg>
        <pc:spChg chg="del">
          <ac:chgData name="Shared Drive" userId="a8e99ec4-c3c1-49ac-ba97-2c12eee91f6a" providerId="ADAL" clId="{02E24D9A-EDA1-459A-AAD2-D4AB772CBCEB}" dt="2021-06-06T15:36:24.788" v="876" actId="700"/>
          <ac:spMkLst>
            <pc:docMk/>
            <pc:sldMk cId="1307979966" sldId="2809"/>
            <ac:spMk id="10" creationId="{3BBC4BA6-FD9E-45FC-BB7B-34FF29D259DE}"/>
          </ac:spMkLst>
        </pc:spChg>
        <pc:spChg chg="del">
          <ac:chgData name="Shared Drive" userId="a8e99ec4-c3c1-49ac-ba97-2c12eee91f6a" providerId="ADAL" clId="{02E24D9A-EDA1-459A-AAD2-D4AB772CBCEB}" dt="2021-06-06T15:36:24.788" v="876" actId="700"/>
          <ac:spMkLst>
            <pc:docMk/>
            <pc:sldMk cId="1307979966" sldId="2809"/>
            <ac:spMk id="11" creationId="{C0952277-81A9-48CD-99CC-7E0027236254}"/>
          </ac:spMkLst>
        </pc:spChg>
        <pc:picChg chg="add mod">
          <ac:chgData name="Shared Drive" userId="a8e99ec4-c3c1-49ac-ba97-2c12eee91f6a" providerId="ADAL" clId="{02E24D9A-EDA1-459A-AAD2-D4AB772CBCEB}" dt="2021-06-06T15:36:28.883" v="879" actId="962"/>
          <ac:picMkLst>
            <pc:docMk/>
            <pc:sldMk cId="1307979966" sldId="2809"/>
            <ac:picMk id="13" creationId="{696A8243-C1BF-435F-AC36-8C7AF3CFCE16}"/>
          </ac:picMkLst>
        </pc:picChg>
      </pc:sldChg>
      <pc:sldChg chg="modSp new del mod">
        <pc:chgData name="Shared Drive" userId="a8e99ec4-c3c1-49ac-ba97-2c12eee91f6a" providerId="ADAL" clId="{02E24D9A-EDA1-459A-AAD2-D4AB772CBCEB}" dt="2021-06-06T14:19:49.462" v="804" actId="680"/>
        <pc:sldMkLst>
          <pc:docMk/>
          <pc:sldMk cId="2339718877" sldId="2809"/>
        </pc:sldMkLst>
        <pc:spChg chg="mod">
          <ac:chgData name="Shared Drive" userId="a8e99ec4-c3c1-49ac-ba97-2c12eee91f6a" providerId="ADAL" clId="{02E24D9A-EDA1-459A-AAD2-D4AB772CBCEB}" dt="2021-06-06T14:19:48.958" v="803" actId="20577"/>
          <ac:spMkLst>
            <pc:docMk/>
            <pc:sldMk cId="2339718877" sldId="2809"/>
            <ac:spMk id="2" creationId="{4EE1EB81-CD46-48A6-AF71-41445F7BB365}"/>
          </ac:spMkLst>
        </pc:spChg>
      </pc:sldChg>
    </pc:docChg>
  </pc:docChgLst>
  <pc:docChgLst>
    <pc:chgData name="Shared Drive" userId="a8e99ec4-c3c1-49ac-ba97-2c12eee91f6a" providerId="ADAL" clId="{2A417F01-C6E4-409A-BD2A-34026AC952B1}"/>
    <pc:docChg chg="custSel addSld delSld modSld modMainMaster modSection">
      <pc:chgData name="Shared Drive" userId="a8e99ec4-c3c1-49ac-ba97-2c12eee91f6a" providerId="ADAL" clId="{2A417F01-C6E4-409A-BD2A-34026AC952B1}" dt="2021-06-07T18:00:27.959" v="165" actId="2696"/>
      <pc:docMkLst>
        <pc:docMk/>
      </pc:docMkLst>
      <pc:sldChg chg="del">
        <pc:chgData name="Shared Drive" userId="a8e99ec4-c3c1-49ac-ba97-2c12eee91f6a" providerId="ADAL" clId="{2A417F01-C6E4-409A-BD2A-34026AC952B1}" dt="2021-06-07T17:56:37.032" v="85" actId="47"/>
        <pc:sldMkLst>
          <pc:docMk/>
          <pc:sldMk cId="2018481113" sldId="1951"/>
        </pc:sldMkLst>
      </pc:sldChg>
      <pc:sldChg chg="del">
        <pc:chgData name="Shared Drive" userId="a8e99ec4-c3c1-49ac-ba97-2c12eee91f6a" providerId="ADAL" clId="{2A417F01-C6E4-409A-BD2A-34026AC952B1}" dt="2021-06-07T17:56:37.032" v="85" actId="47"/>
        <pc:sldMkLst>
          <pc:docMk/>
          <pc:sldMk cId="3339764405" sldId="1982"/>
        </pc:sldMkLst>
      </pc:sldChg>
      <pc:sldChg chg="del">
        <pc:chgData name="Shared Drive" userId="a8e99ec4-c3c1-49ac-ba97-2c12eee91f6a" providerId="ADAL" clId="{2A417F01-C6E4-409A-BD2A-34026AC952B1}" dt="2021-06-07T17:56:37.032" v="85" actId="47"/>
        <pc:sldMkLst>
          <pc:docMk/>
          <pc:sldMk cId="456181699" sldId="1990"/>
        </pc:sldMkLst>
      </pc:sldChg>
      <pc:sldChg chg="modSp mod modNotesTx">
        <pc:chgData name="Shared Drive" userId="a8e99ec4-c3c1-49ac-ba97-2c12eee91f6a" providerId="ADAL" clId="{2A417F01-C6E4-409A-BD2A-34026AC952B1}" dt="2021-06-07T17:56:29.805" v="84" actId="6549"/>
        <pc:sldMkLst>
          <pc:docMk/>
          <pc:sldMk cId="2707020976" sldId="2055"/>
        </pc:sldMkLst>
        <pc:spChg chg="mod">
          <ac:chgData name="Shared Drive" userId="a8e99ec4-c3c1-49ac-ba97-2c12eee91f6a" providerId="ADAL" clId="{2A417F01-C6E4-409A-BD2A-34026AC952B1}" dt="2021-06-07T17:56:24.854" v="83" actId="6549"/>
          <ac:spMkLst>
            <pc:docMk/>
            <pc:sldMk cId="2707020976" sldId="2055"/>
            <ac:spMk id="20" creationId="{2DBCB9CC-295A-4A8D-9393-81517C4C8805}"/>
          </ac:spMkLst>
        </pc:spChg>
        <pc:spChg chg="mod">
          <ac:chgData name="Shared Drive" userId="a8e99ec4-c3c1-49ac-ba97-2c12eee91f6a" providerId="ADAL" clId="{2A417F01-C6E4-409A-BD2A-34026AC952B1}" dt="2021-06-07T17:55:49.462" v="70" actId="20577"/>
          <ac:spMkLst>
            <pc:docMk/>
            <pc:sldMk cId="2707020976" sldId="2055"/>
            <ac:spMk id="218" creationId="{E8798B27-8ADE-46BB-AF80-255BC40B13CE}"/>
          </ac:spMkLst>
        </pc:spChg>
      </pc:sldChg>
      <pc:sldChg chg="addSp delSp modSp new mod modClrScheme chgLayout">
        <pc:chgData name="Shared Drive" userId="a8e99ec4-c3c1-49ac-ba97-2c12eee91f6a" providerId="ADAL" clId="{2A417F01-C6E4-409A-BD2A-34026AC952B1}" dt="2021-06-07T17:58:58.551" v="154" actId="700"/>
        <pc:sldMkLst>
          <pc:docMk/>
          <pc:sldMk cId="933712669" sldId="2056"/>
        </pc:sldMkLst>
        <pc:spChg chg="del mod ord">
          <ac:chgData name="Shared Drive" userId="a8e99ec4-c3c1-49ac-ba97-2c12eee91f6a" providerId="ADAL" clId="{2A417F01-C6E4-409A-BD2A-34026AC952B1}" dt="2021-06-07T17:58:58.551" v="154" actId="700"/>
          <ac:spMkLst>
            <pc:docMk/>
            <pc:sldMk cId="933712669" sldId="2056"/>
            <ac:spMk id="2" creationId="{F2F7AB88-E591-4D04-8982-D97C9D18AC22}"/>
          </ac:spMkLst>
        </pc:spChg>
        <pc:spChg chg="del mod ord">
          <ac:chgData name="Shared Drive" userId="a8e99ec4-c3c1-49ac-ba97-2c12eee91f6a" providerId="ADAL" clId="{2A417F01-C6E4-409A-BD2A-34026AC952B1}" dt="2021-06-07T17:58:58.551" v="154" actId="700"/>
          <ac:spMkLst>
            <pc:docMk/>
            <pc:sldMk cId="933712669" sldId="2056"/>
            <ac:spMk id="3" creationId="{D7B1002E-60C0-4013-A963-C6570829E9DB}"/>
          </ac:spMkLst>
        </pc:spChg>
        <pc:spChg chg="add mod ord">
          <ac:chgData name="Shared Drive" userId="a8e99ec4-c3c1-49ac-ba97-2c12eee91f6a" providerId="ADAL" clId="{2A417F01-C6E4-409A-BD2A-34026AC952B1}" dt="2021-06-07T17:58:58.551" v="154" actId="700"/>
          <ac:spMkLst>
            <pc:docMk/>
            <pc:sldMk cId="933712669" sldId="2056"/>
            <ac:spMk id="4" creationId="{409C64A4-60B7-40EA-8ABA-4C6A9ABEA1CA}"/>
          </ac:spMkLst>
        </pc:spChg>
        <pc:spChg chg="add mod ord">
          <ac:chgData name="Shared Drive" userId="a8e99ec4-c3c1-49ac-ba97-2c12eee91f6a" providerId="ADAL" clId="{2A417F01-C6E4-409A-BD2A-34026AC952B1}" dt="2021-06-07T17:58:58.551" v="154" actId="700"/>
          <ac:spMkLst>
            <pc:docMk/>
            <pc:sldMk cId="933712669" sldId="2056"/>
            <ac:spMk id="5" creationId="{CDAB9DE4-BB65-4DF0-9D54-B0E5B673FDE0}"/>
          </ac:spMkLst>
        </pc:spChg>
      </pc:sldChg>
      <pc:sldChg chg="del">
        <pc:chgData name="Shared Drive" userId="a8e99ec4-c3c1-49ac-ba97-2c12eee91f6a" providerId="ADAL" clId="{2A417F01-C6E4-409A-BD2A-34026AC952B1}" dt="2021-06-07T17:56:37.032" v="85" actId="47"/>
        <pc:sldMkLst>
          <pc:docMk/>
          <pc:sldMk cId="3398485337" sldId="2061"/>
        </pc:sldMkLst>
      </pc:sldChg>
      <pc:sldChg chg="del">
        <pc:chgData name="Shared Drive" userId="a8e99ec4-c3c1-49ac-ba97-2c12eee91f6a" providerId="ADAL" clId="{2A417F01-C6E4-409A-BD2A-34026AC952B1}" dt="2021-06-07T17:56:37.032" v="85" actId="47"/>
        <pc:sldMkLst>
          <pc:docMk/>
          <pc:sldMk cId="3230831822" sldId="2095"/>
        </pc:sldMkLst>
      </pc:sldChg>
      <pc:sldChg chg="del">
        <pc:chgData name="Shared Drive" userId="a8e99ec4-c3c1-49ac-ba97-2c12eee91f6a" providerId="ADAL" clId="{2A417F01-C6E4-409A-BD2A-34026AC952B1}" dt="2021-06-07T17:56:37.032" v="85" actId="47"/>
        <pc:sldMkLst>
          <pc:docMk/>
          <pc:sldMk cId="428141242" sldId="2097"/>
        </pc:sldMkLst>
      </pc:sldChg>
      <pc:sldChg chg="del">
        <pc:chgData name="Shared Drive" userId="a8e99ec4-c3c1-49ac-ba97-2c12eee91f6a" providerId="ADAL" clId="{2A417F01-C6E4-409A-BD2A-34026AC952B1}" dt="2021-06-07T17:56:37.032" v="85" actId="47"/>
        <pc:sldMkLst>
          <pc:docMk/>
          <pc:sldMk cId="1324788526" sldId="2098"/>
        </pc:sldMkLst>
      </pc:sldChg>
      <pc:sldChg chg="del">
        <pc:chgData name="Shared Drive" userId="a8e99ec4-c3c1-49ac-ba97-2c12eee91f6a" providerId="ADAL" clId="{2A417F01-C6E4-409A-BD2A-34026AC952B1}" dt="2021-06-07T17:56:37.032" v="85" actId="47"/>
        <pc:sldMkLst>
          <pc:docMk/>
          <pc:sldMk cId="1438045066" sldId="2192"/>
        </pc:sldMkLst>
      </pc:sldChg>
      <pc:sldChg chg="del">
        <pc:chgData name="Shared Drive" userId="a8e99ec4-c3c1-49ac-ba97-2c12eee91f6a" providerId="ADAL" clId="{2A417F01-C6E4-409A-BD2A-34026AC952B1}" dt="2021-06-07T17:56:37.032" v="85" actId="47"/>
        <pc:sldMkLst>
          <pc:docMk/>
          <pc:sldMk cId="377802413" sldId="2214"/>
        </pc:sldMkLst>
      </pc:sldChg>
      <pc:sldChg chg="del">
        <pc:chgData name="Shared Drive" userId="a8e99ec4-c3c1-49ac-ba97-2c12eee91f6a" providerId="ADAL" clId="{2A417F01-C6E4-409A-BD2A-34026AC952B1}" dt="2021-06-07T17:56:37.032" v="85" actId="47"/>
        <pc:sldMkLst>
          <pc:docMk/>
          <pc:sldMk cId="0" sldId="2216"/>
        </pc:sldMkLst>
      </pc:sldChg>
      <pc:sldChg chg="del">
        <pc:chgData name="Shared Drive" userId="a8e99ec4-c3c1-49ac-ba97-2c12eee91f6a" providerId="ADAL" clId="{2A417F01-C6E4-409A-BD2A-34026AC952B1}" dt="2021-06-07T17:56:37.032" v="85" actId="47"/>
        <pc:sldMkLst>
          <pc:docMk/>
          <pc:sldMk cId="785409301" sldId="2221"/>
        </pc:sldMkLst>
      </pc:sldChg>
      <pc:sldChg chg="del">
        <pc:chgData name="Shared Drive" userId="a8e99ec4-c3c1-49ac-ba97-2c12eee91f6a" providerId="ADAL" clId="{2A417F01-C6E4-409A-BD2A-34026AC952B1}" dt="2021-06-07T17:56:37.032" v="85" actId="47"/>
        <pc:sldMkLst>
          <pc:docMk/>
          <pc:sldMk cId="3135238590" sldId="2261"/>
        </pc:sldMkLst>
      </pc:sldChg>
      <pc:sldChg chg="del">
        <pc:chgData name="Shared Drive" userId="a8e99ec4-c3c1-49ac-ba97-2c12eee91f6a" providerId="ADAL" clId="{2A417F01-C6E4-409A-BD2A-34026AC952B1}" dt="2021-06-07T17:56:37.032" v="85" actId="47"/>
        <pc:sldMkLst>
          <pc:docMk/>
          <pc:sldMk cId="1456787827" sldId="2262"/>
        </pc:sldMkLst>
      </pc:sldChg>
      <pc:sldChg chg="del">
        <pc:chgData name="Shared Drive" userId="a8e99ec4-c3c1-49ac-ba97-2c12eee91f6a" providerId="ADAL" clId="{2A417F01-C6E4-409A-BD2A-34026AC952B1}" dt="2021-06-07T17:56:37.032" v="85" actId="47"/>
        <pc:sldMkLst>
          <pc:docMk/>
          <pc:sldMk cId="1895260907" sldId="2263"/>
        </pc:sldMkLst>
      </pc:sldChg>
      <pc:sldChg chg="del">
        <pc:chgData name="Shared Drive" userId="a8e99ec4-c3c1-49ac-ba97-2c12eee91f6a" providerId="ADAL" clId="{2A417F01-C6E4-409A-BD2A-34026AC952B1}" dt="2021-06-07T17:56:37.032" v="85" actId="47"/>
        <pc:sldMkLst>
          <pc:docMk/>
          <pc:sldMk cId="3480273172" sldId="2510"/>
        </pc:sldMkLst>
      </pc:sldChg>
      <pc:sldChg chg="del">
        <pc:chgData name="Shared Drive" userId="a8e99ec4-c3c1-49ac-ba97-2c12eee91f6a" providerId="ADAL" clId="{2A417F01-C6E4-409A-BD2A-34026AC952B1}" dt="2021-06-07T17:56:37.032" v="85" actId="47"/>
        <pc:sldMkLst>
          <pc:docMk/>
          <pc:sldMk cId="2974941863" sldId="2613"/>
        </pc:sldMkLst>
      </pc:sldChg>
      <pc:sldChg chg="del">
        <pc:chgData name="Shared Drive" userId="a8e99ec4-c3c1-49ac-ba97-2c12eee91f6a" providerId="ADAL" clId="{2A417F01-C6E4-409A-BD2A-34026AC952B1}" dt="2021-06-07T17:56:37.032" v="85" actId="47"/>
        <pc:sldMkLst>
          <pc:docMk/>
          <pc:sldMk cId="1896260059" sldId="2621"/>
        </pc:sldMkLst>
      </pc:sldChg>
      <pc:sldChg chg="del">
        <pc:chgData name="Shared Drive" userId="a8e99ec4-c3c1-49ac-ba97-2c12eee91f6a" providerId="ADAL" clId="{2A417F01-C6E4-409A-BD2A-34026AC952B1}" dt="2021-06-07T17:56:37.032" v="85" actId="47"/>
        <pc:sldMkLst>
          <pc:docMk/>
          <pc:sldMk cId="2975910017" sldId="2628"/>
        </pc:sldMkLst>
      </pc:sldChg>
      <pc:sldChg chg="del">
        <pc:chgData name="Shared Drive" userId="a8e99ec4-c3c1-49ac-ba97-2c12eee91f6a" providerId="ADAL" clId="{2A417F01-C6E4-409A-BD2A-34026AC952B1}" dt="2021-06-07T17:56:37.032" v="85" actId="47"/>
        <pc:sldMkLst>
          <pc:docMk/>
          <pc:sldMk cId="2758625789" sldId="2640"/>
        </pc:sldMkLst>
      </pc:sldChg>
      <pc:sldChg chg="del">
        <pc:chgData name="Shared Drive" userId="a8e99ec4-c3c1-49ac-ba97-2c12eee91f6a" providerId="ADAL" clId="{2A417F01-C6E4-409A-BD2A-34026AC952B1}" dt="2021-06-07T17:56:37.032" v="85" actId="47"/>
        <pc:sldMkLst>
          <pc:docMk/>
          <pc:sldMk cId="2600558347" sldId="2641"/>
        </pc:sldMkLst>
      </pc:sldChg>
      <pc:sldChg chg="del">
        <pc:chgData name="Shared Drive" userId="a8e99ec4-c3c1-49ac-ba97-2c12eee91f6a" providerId="ADAL" clId="{2A417F01-C6E4-409A-BD2A-34026AC952B1}" dt="2021-06-07T17:56:37.032" v="85" actId="47"/>
        <pc:sldMkLst>
          <pc:docMk/>
          <pc:sldMk cId="3450583241" sldId="2649"/>
        </pc:sldMkLst>
      </pc:sldChg>
      <pc:sldChg chg="del">
        <pc:chgData name="Shared Drive" userId="a8e99ec4-c3c1-49ac-ba97-2c12eee91f6a" providerId="ADAL" clId="{2A417F01-C6E4-409A-BD2A-34026AC952B1}" dt="2021-06-07T17:56:37.032" v="85" actId="47"/>
        <pc:sldMkLst>
          <pc:docMk/>
          <pc:sldMk cId="2151373128" sldId="2778"/>
        </pc:sldMkLst>
      </pc:sldChg>
      <pc:sldChg chg="del">
        <pc:chgData name="Shared Drive" userId="a8e99ec4-c3c1-49ac-ba97-2c12eee91f6a" providerId="ADAL" clId="{2A417F01-C6E4-409A-BD2A-34026AC952B1}" dt="2021-06-07T17:56:37.032" v="85" actId="47"/>
        <pc:sldMkLst>
          <pc:docMk/>
          <pc:sldMk cId="1807314764" sldId="2779"/>
        </pc:sldMkLst>
      </pc:sldChg>
      <pc:sldChg chg="del">
        <pc:chgData name="Shared Drive" userId="a8e99ec4-c3c1-49ac-ba97-2c12eee91f6a" providerId="ADAL" clId="{2A417F01-C6E4-409A-BD2A-34026AC952B1}" dt="2021-06-07T17:56:37.032" v="85" actId="47"/>
        <pc:sldMkLst>
          <pc:docMk/>
          <pc:sldMk cId="2365505510" sldId="2782"/>
        </pc:sldMkLst>
      </pc:sldChg>
      <pc:sldChg chg="del">
        <pc:chgData name="Shared Drive" userId="a8e99ec4-c3c1-49ac-ba97-2c12eee91f6a" providerId="ADAL" clId="{2A417F01-C6E4-409A-BD2A-34026AC952B1}" dt="2021-06-07T17:56:37.032" v="85" actId="47"/>
        <pc:sldMkLst>
          <pc:docMk/>
          <pc:sldMk cId="1703464851" sldId="2783"/>
        </pc:sldMkLst>
      </pc:sldChg>
      <pc:sldChg chg="del">
        <pc:chgData name="Shared Drive" userId="a8e99ec4-c3c1-49ac-ba97-2c12eee91f6a" providerId="ADAL" clId="{2A417F01-C6E4-409A-BD2A-34026AC952B1}" dt="2021-06-07T17:56:37.032" v="85" actId="47"/>
        <pc:sldMkLst>
          <pc:docMk/>
          <pc:sldMk cId="1408438774" sldId="2785"/>
        </pc:sldMkLst>
      </pc:sldChg>
      <pc:sldChg chg="del">
        <pc:chgData name="Shared Drive" userId="a8e99ec4-c3c1-49ac-ba97-2c12eee91f6a" providerId="ADAL" clId="{2A417F01-C6E4-409A-BD2A-34026AC952B1}" dt="2021-06-07T17:56:37.032" v="85" actId="47"/>
        <pc:sldMkLst>
          <pc:docMk/>
          <pc:sldMk cId="2141545774" sldId="2786"/>
        </pc:sldMkLst>
      </pc:sldChg>
      <pc:sldChg chg="del">
        <pc:chgData name="Shared Drive" userId="a8e99ec4-c3c1-49ac-ba97-2c12eee91f6a" providerId="ADAL" clId="{2A417F01-C6E4-409A-BD2A-34026AC952B1}" dt="2021-06-07T17:56:37.032" v="85" actId="47"/>
        <pc:sldMkLst>
          <pc:docMk/>
          <pc:sldMk cId="2660283458" sldId="2787"/>
        </pc:sldMkLst>
      </pc:sldChg>
      <pc:sldChg chg="del">
        <pc:chgData name="Shared Drive" userId="a8e99ec4-c3c1-49ac-ba97-2c12eee91f6a" providerId="ADAL" clId="{2A417F01-C6E4-409A-BD2A-34026AC952B1}" dt="2021-06-07T17:56:37.032" v="85" actId="47"/>
        <pc:sldMkLst>
          <pc:docMk/>
          <pc:sldMk cId="1333365494" sldId="2788"/>
        </pc:sldMkLst>
      </pc:sldChg>
      <pc:sldChg chg="del">
        <pc:chgData name="Shared Drive" userId="a8e99ec4-c3c1-49ac-ba97-2c12eee91f6a" providerId="ADAL" clId="{2A417F01-C6E4-409A-BD2A-34026AC952B1}" dt="2021-06-07T17:56:37.032" v="85" actId="47"/>
        <pc:sldMkLst>
          <pc:docMk/>
          <pc:sldMk cId="2814719259" sldId="2789"/>
        </pc:sldMkLst>
      </pc:sldChg>
      <pc:sldChg chg="del">
        <pc:chgData name="Shared Drive" userId="a8e99ec4-c3c1-49ac-ba97-2c12eee91f6a" providerId="ADAL" clId="{2A417F01-C6E4-409A-BD2A-34026AC952B1}" dt="2021-06-07T17:56:37.032" v="85" actId="47"/>
        <pc:sldMkLst>
          <pc:docMk/>
          <pc:sldMk cId="1136856968" sldId="2790"/>
        </pc:sldMkLst>
      </pc:sldChg>
      <pc:sldChg chg="del">
        <pc:chgData name="Shared Drive" userId="a8e99ec4-c3c1-49ac-ba97-2c12eee91f6a" providerId="ADAL" clId="{2A417F01-C6E4-409A-BD2A-34026AC952B1}" dt="2021-06-07T17:56:37.032" v="85" actId="47"/>
        <pc:sldMkLst>
          <pc:docMk/>
          <pc:sldMk cId="1370527571" sldId="2794"/>
        </pc:sldMkLst>
      </pc:sldChg>
      <pc:sldChg chg="del">
        <pc:chgData name="Shared Drive" userId="a8e99ec4-c3c1-49ac-ba97-2c12eee91f6a" providerId="ADAL" clId="{2A417F01-C6E4-409A-BD2A-34026AC952B1}" dt="2021-06-07T17:56:37.032" v="85" actId="47"/>
        <pc:sldMkLst>
          <pc:docMk/>
          <pc:sldMk cId="2608782720" sldId="2797"/>
        </pc:sldMkLst>
      </pc:sldChg>
      <pc:sldChg chg="del">
        <pc:chgData name="Shared Drive" userId="a8e99ec4-c3c1-49ac-ba97-2c12eee91f6a" providerId="ADAL" clId="{2A417F01-C6E4-409A-BD2A-34026AC952B1}" dt="2021-06-07T17:56:37.032" v="85" actId="47"/>
        <pc:sldMkLst>
          <pc:docMk/>
          <pc:sldMk cId="2169196528" sldId="2798"/>
        </pc:sldMkLst>
      </pc:sldChg>
      <pc:sldChg chg="del">
        <pc:chgData name="Shared Drive" userId="a8e99ec4-c3c1-49ac-ba97-2c12eee91f6a" providerId="ADAL" clId="{2A417F01-C6E4-409A-BD2A-34026AC952B1}" dt="2021-06-07T17:56:37.032" v="85" actId="47"/>
        <pc:sldMkLst>
          <pc:docMk/>
          <pc:sldMk cId="1408049104" sldId="2799"/>
        </pc:sldMkLst>
      </pc:sldChg>
      <pc:sldChg chg="del">
        <pc:chgData name="Shared Drive" userId="a8e99ec4-c3c1-49ac-ba97-2c12eee91f6a" providerId="ADAL" clId="{2A417F01-C6E4-409A-BD2A-34026AC952B1}" dt="2021-06-07T17:56:37.032" v="85" actId="47"/>
        <pc:sldMkLst>
          <pc:docMk/>
          <pc:sldMk cId="1172112423" sldId="2801"/>
        </pc:sldMkLst>
      </pc:sldChg>
      <pc:sldChg chg="del">
        <pc:chgData name="Shared Drive" userId="a8e99ec4-c3c1-49ac-ba97-2c12eee91f6a" providerId="ADAL" clId="{2A417F01-C6E4-409A-BD2A-34026AC952B1}" dt="2021-06-07T17:56:37.032" v="85" actId="47"/>
        <pc:sldMkLst>
          <pc:docMk/>
          <pc:sldMk cId="233899591" sldId="2802"/>
        </pc:sldMkLst>
      </pc:sldChg>
      <pc:sldChg chg="del">
        <pc:chgData name="Shared Drive" userId="a8e99ec4-c3c1-49ac-ba97-2c12eee91f6a" providerId="ADAL" clId="{2A417F01-C6E4-409A-BD2A-34026AC952B1}" dt="2021-06-07T17:56:37.032" v="85" actId="47"/>
        <pc:sldMkLst>
          <pc:docMk/>
          <pc:sldMk cId="4111244826" sldId="2803"/>
        </pc:sldMkLst>
      </pc:sldChg>
      <pc:sldChg chg="del">
        <pc:chgData name="Shared Drive" userId="a8e99ec4-c3c1-49ac-ba97-2c12eee91f6a" providerId="ADAL" clId="{2A417F01-C6E4-409A-BD2A-34026AC952B1}" dt="2021-06-07T17:56:37.032" v="85" actId="47"/>
        <pc:sldMkLst>
          <pc:docMk/>
          <pc:sldMk cId="2509614257" sldId="2804"/>
        </pc:sldMkLst>
      </pc:sldChg>
      <pc:sldChg chg="del">
        <pc:chgData name="Shared Drive" userId="a8e99ec4-c3c1-49ac-ba97-2c12eee91f6a" providerId="ADAL" clId="{2A417F01-C6E4-409A-BD2A-34026AC952B1}" dt="2021-06-07T17:56:37.032" v="85" actId="47"/>
        <pc:sldMkLst>
          <pc:docMk/>
          <pc:sldMk cId="3492325816" sldId="2805"/>
        </pc:sldMkLst>
      </pc:sldChg>
      <pc:sldChg chg="del">
        <pc:chgData name="Shared Drive" userId="a8e99ec4-c3c1-49ac-ba97-2c12eee91f6a" providerId="ADAL" clId="{2A417F01-C6E4-409A-BD2A-34026AC952B1}" dt="2021-06-07T17:56:37.032" v="85" actId="47"/>
        <pc:sldMkLst>
          <pc:docMk/>
          <pc:sldMk cId="1913254336" sldId="2806"/>
        </pc:sldMkLst>
      </pc:sldChg>
      <pc:sldChg chg="del">
        <pc:chgData name="Shared Drive" userId="a8e99ec4-c3c1-49ac-ba97-2c12eee91f6a" providerId="ADAL" clId="{2A417F01-C6E4-409A-BD2A-34026AC952B1}" dt="2021-06-07T17:56:37.032" v="85" actId="47"/>
        <pc:sldMkLst>
          <pc:docMk/>
          <pc:sldMk cId="592313778" sldId="2807"/>
        </pc:sldMkLst>
      </pc:sldChg>
      <pc:sldChg chg="del">
        <pc:chgData name="Shared Drive" userId="a8e99ec4-c3c1-49ac-ba97-2c12eee91f6a" providerId="ADAL" clId="{2A417F01-C6E4-409A-BD2A-34026AC952B1}" dt="2021-06-07T17:56:37.032" v="85" actId="47"/>
        <pc:sldMkLst>
          <pc:docMk/>
          <pc:sldMk cId="3162295126" sldId="2808"/>
        </pc:sldMkLst>
      </pc:sldChg>
      <pc:sldMasterChg chg="delSldLayout modSldLayout sldLayoutOrd">
        <pc:chgData name="Shared Drive" userId="a8e99ec4-c3c1-49ac-ba97-2c12eee91f6a" providerId="ADAL" clId="{2A417F01-C6E4-409A-BD2A-34026AC952B1}" dt="2021-06-07T18:00:27.959" v="165" actId="2696"/>
        <pc:sldMasterMkLst>
          <pc:docMk/>
          <pc:sldMasterMk cId="3711838429" sldId="2147483648"/>
        </pc:sldMasterMkLst>
        <pc:sldLayoutChg chg="del ord">
          <pc:chgData name="Shared Drive" userId="a8e99ec4-c3c1-49ac-ba97-2c12eee91f6a" providerId="ADAL" clId="{2A417F01-C6E4-409A-BD2A-34026AC952B1}" dt="2021-06-07T18:00:27.959" v="165" actId="2696"/>
          <pc:sldLayoutMkLst>
            <pc:docMk/>
            <pc:sldMasterMk cId="3711838429" sldId="2147483648"/>
            <pc:sldLayoutMk cId="3934876025" sldId="2147483649"/>
          </pc:sldLayoutMkLst>
        </pc:sldLayoutChg>
        <pc:sldLayoutChg chg="del">
          <pc:chgData name="Shared Drive" userId="a8e99ec4-c3c1-49ac-ba97-2c12eee91f6a" providerId="ADAL" clId="{2A417F01-C6E4-409A-BD2A-34026AC952B1}" dt="2021-06-07T17:57:23.331" v="86" actId="2696"/>
          <pc:sldLayoutMkLst>
            <pc:docMk/>
            <pc:sldMasterMk cId="3711838429" sldId="2147483648"/>
            <pc:sldLayoutMk cId="1857657779" sldId="2147483650"/>
          </pc:sldLayoutMkLst>
        </pc:sldLayoutChg>
        <pc:sldLayoutChg chg="del">
          <pc:chgData name="Shared Drive" userId="a8e99ec4-c3c1-49ac-ba97-2c12eee91f6a" providerId="ADAL" clId="{2A417F01-C6E4-409A-BD2A-34026AC952B1}" dt="2021-06-07T17:57:26.474" v="87" actId="2696"/>
          <pc:sldLayoutMkLst>
            <pc:docMk/>
            <pc:sldMasterMk cId="3711838429" sldId="2147483648"/>
            <pc:sldLayoutMk cId="3606092545" sldId="2147483651"/>
          </pc:sldLayoutMkLst>
        </pc:sldLayoutChg>
        <pc:sldLayoutChg chg="del">
          <pc:chgData name="Shared Drive" userId="a8e99ec4-c3c1-49ac-ba97-2c12eee91f6a" providerId="ADAL" clId="{2A417F01-C6E4-409A-BD2A-34026AC952B1}" dt="2021-06-07T17:57:28.647" v="88" actId="2696"/>
          <pc:sldLayoutMkLst>
            <pc:docMk/>
            <pc:sldMasterMk cId="3711838429" sldId="2147483648"/>
            <pc:sldLayoutMk cId="2608697899" sldId="2147483652"/>
          </pc:sldLayoutMkLst>
        </pc:sldLayoutChg>
        <pc:sldLayoutChg chg="del">
          <pc:chgData name="Shared Drive" userId="a8e99ec4-c3c1-49ac-ba97-2c12eee91f6a" providerId="ADAL" clId="{2A417F01-C6E4-409A-BD2A-34026AC952B1}" dt="2021-06-07T17:57:29.226" v="89" actId="2696"/>
          <pc:sldLayoutMkLst>
            <pc:docMk/>
            <pc:sldMasterMk cId="3711838429" sldId="2147483648"/>
            <pc:sldLayoutMk cId="1430808613" sldId="2147483653"/>
          </pc:sldLayoutMkLst>
        </pc:sldLayoutChg>
        <pc:sldLayoutChg chg="del">
          <pc:chgData name="Shared Drive" userId="a8e99ec4-c3c1-49ac-ba97-2c12eee91f6a" providerId="ADAL" clId="{2A417F01-C6E4-409A-BD2A-34026AC952B1}" dt="2021-06-07T17:57:33.291" v="90" actId="2696"/>
          <pc:sldLayoutMkLst>
            <pc:docMk/>
            <pc:sldMasterMk cId="3711838429" sldId="2147483648"/>
            <pc:sldLayoutMk cId="1319233631" sldId="2147483654"/>
          </pc:sldLayoutMkLst>
        </pc:sldLayoutChg>
        <pc:sldLayoutChg chg="del">
          <pc:chgData name="Shared Drive" userId="a8e99ec4-c3c1-49ac-ba97-2c12eee91f6a" providerId="ADAL" clId="{2A417F01-C6E4-409A-BD2A-34026AC952B1}" dt="2021-06-07T17:57:34.538" v="92" actId="2696"/>
          <pc:sldLayoutMkLst>
            <pc:docMk/>
            <pc:sldMasterMk cId="3711838429" sldId="2147483648"/>
            <pc:sldLayoutMk cId="3581658102" sldId="2147483655"/>
          </pc:sldLayoutMkLst>
        </pc:sldLayoutChg>
        <pc:sldLayoutChg chg="del">
          <pc:chgData name="Shared Drive" userId="a8e99ec4-c3c1-49ac-ba97-2c12eee91f6a" providerId="ADAL" clId="{2A417F01-C6E4-409A-BD2A-34026AC952B1}" dt="2021-06-07T17:57:35.016" v="93" actId="2696"/>
          <pc:sldLayoutMkLst>
            <pc:docMk/>
            <pc:sldMasterMk cId="3711838429" sldId="2147483648"/>
            <pc:sldLayoutMk cId="1471198246" sldId="2147483656"/>
          </pc:sldLayoutMkLst>
        </pc:sldLayoutChg>
        <pc:sldLayoutChg chg="del">
          <pc:chgData name="Shared Drive" userId="a8e99ec4-c3c1-49ac-ba97-2c12eee91f6a" providerId="ADAL" clId="{2A417F01-C6E4-409A-BD2A-34026AC952B1}" dt="2021-06-07T17:57:35.409" v="94" actId="2696"/>
          <pc:sldLayoutMkLst>
            <pc:docMk/>
            <pc:sldMasterMk cId="3711838429" sldId="2147483648"/>
            <pc:sldLayoutMk cId="1082426657" sldId="2147483657"/>
          </pc:sldLayoutMkLst>
        </pc:sldLayoutChg>
        <pc:sldLayoutChg chg="del">
          <pc:chgData name="Shared Drive" userId="a8e99ec4-c3c1-49ac-ba97-2c12eee91f6a" providerId="ADAL" clId="{2A417F01-C6E4-409A-BD2A-34026AC952B1}" dt="2021-06-07T17:57:35.935" v="96" actId="2696"/>
          <pc:sldLayoutMkLst>
            <pc:docMk/>
            <pc:sldMasterMk cId="3711838429" sldId="2147483648"/>
            <pc:sldLayoutMk cId="3704062383" sldId="2147483658"/>
          </pc:sldLayoutMkLst>
        </pc:sldLayoutChg>
        <pc:sldLayoutChg chg="del">
          <pc:chgData name="Shared Drive" userId="a8e99ec4-c3c1-49ac-ba97-2c12eee91f6a" providerId="ADAL" clId="{2A417F01-C6E4-409A-BD2A-34026AC952B1}" dt="2021-06-07T17:57:36.224" v="97" actId="2696"/>
          <pc:sldLayoutMkLst>
            <pc:docMk/>
            <pc:sldMasterMk cId="3711838429" sldId="2147483648"/>
            <pc:sldLayoutMk cId="2224602474" sldId="2147483659"/>
          </pc:sldLayoutMkLst>
        </pc:sldLayoutChg>
        <pc:sldLayoutChg chg="del">
          <pc:chgData name="Shared Drive" userId="a8e99ec4-c3c1-49ac-ba97-2c12eee91f6a" providerId="ADAL" clId="{2A417F01-C6E4-409A-BD2A-34026AC952B1}" dt="2021-06-07T17:57:36.713" v="99" actId="2696"/>
          <pc:sldLayoutMkLst>
            <pc:docMk/>
            <pc:sldMasterMk cId="3711838429" sldId="2147483648"/>
            <pc:sldLayoutMk cId="72980581" sldId="2147483660"/>
          </pc:sldLayoutMkLst>
        </pc:sldLayoutChg>
        <pc:sldLayoutChg chg="del">
          <pc:chgData name="Shared Drive" userId="a8e99ec4-c3c1-49ac-ba97-2c12eee91f6a" providerId="ADAL" clId="{2A417F01-C6E4-409A-BD2A-34026AC952B1}" dt="2021-06-07T17:57:36.928" v="100" actId="2696"/>
          <pc:sldLayoutMkLst>
            <pc:docMk/>
            <pc:sldMasterMk cId="3711838429" sldId="2147483648"/>
            <pc:sldLayoutMk cId="3712920622" sldId="2147483661"/>
          </pc:sldLayoutMkLst>
        </pc:sldLayoutChg>
        <pc:sldLayoutChg chg="del">
          <pc:chgData name="Shared Drive" userId="a8e99ec4-c3c1-49ac-ba97-2c12eee91f6a" providerId="ADAL" clId="{2A417F01-C6E4-409A-BD2A-34026AC952B1}" dt="2021-06-07T17:57:37.181" v="101" actId="2696"/>
          <pc:sldLayoutMkLst>
            <pc:docMk/>
            <pc:sldMasterMk cId="3711838429" sldId="2147483648"/>
            <pc:sldLayoutMk cId="1772852995" sldId="2147483662"/>
          </pc:sldLayoutMkLst>
        </pc:sldLayoutChg>
        <pc:sldLayoutChg chg="del">
          <pc:chgData name="Shared Drive" userId="a8e99ec4-c3c1-49ac-ba97-2c12eee91f6a" providerId="ADAL" clId="{2A417F01-C6E4-409A-BD2A-34026AC952B1}" dt="2021-06-07T17:57:37.368" v="102" actId="2696"/>
          <pc:sldLayoutMkLst>
            <pc:docMk/>
            <pc:sldMasterMk cId="3711838429" sldId="2147483648"/>
            <pc:sldLayoutMk cId="2681685040" sldId="2147483663"/>
          </pc:sldLayoutMkLst>
        </pc:sldLayoutChg>
        <pc:sldLayoutChg chg="del">
          <pc:chgData name="Shared Drive" userId="a8e99ec4-c3c1-49ac-ba97-2c12eee91f6a" providerId="ADAL" clId="{2A417F01-C6E4-409A-BD2A-34026AC952B1}" dt="2021-06-07T17:57:37.583" v="103" actId="2696"/>
          <pc:sldLayoutMkLst>
            <pc:docMk/>
            <pc:sldMasterMk cId="3711838429" sldId="2147483648"/>
            <pc:sldLayoutMk cId="1439172279" sldId="2147483664"/>
          </pc:sldLayoutMkLst>
        </pc:sldLayoutChg>
        <pc:sldLayoutChg chg="del">
          <pc:chgData name="Shared Drive" userId="a8e99ec4-c3c1-49ac-ba97-2c12eee91f6a" providerId="ADAL" clId="{2A417F01-C6E4-409A-BD2A-34026AC952B1}" dt="2021-06-07T17:57:37.819" v="104" actId="2696"/>
          <pc:sldLayoutMkLst>
            <pc:docMk/>
            <pc:sldMasterMk cId="3711838429" sldId="2147483648"/>
            <pc:sldLayoutMk cId="474105149" sldId="2147483665"/>
          </pc:sldLayoutMkLst>
        </pc:sldLayoutChg>
        <pc:sldLayoutChg chg="del">
          <pc:chgData name="Shared Drive" userId="a8e99ec4-c3c1-49ac-ba97-2c12eee91f6a" providerId="ADAL" clId="{2A417F01-C6E4-409A-BD2A-34026AC952B1}" dt="2021-06-07T17:57:38.048" v="105" actId="2696"/>
          <pc:sldLayoutMkLst>
            <pc:docMk/>
            <pc:sldMasterMk cId="3711838429" sldId="2147483648"/>
            <pc:sldLayoutMk cId="2512312811" sldId="2147483666"/>
          </pc:sldLayoutMkLst>
        </pc:sldLayoutChg>
        <pc:sldLayoutChg chg="del">
          <pc:chgData name="Shared Drive" userId="a8e99ec4-c3c1-49ac-ba97-2c12eee91f6a" providerId="ADAL" clId="{2A417F01-C6E4-409A-BD2A-34026AC952B1}" dt="2021-06-07T17:57:33.921" v="91" actId="2696"/>
          <pc:sldLayoutMkLst>
            <pc:docMk/>
            <pc:sldMasterMk cId="3711838429" sldId="2147483648"/>
            <pc:sldLayoutMk cId="526475754" sldId="2147483667"/>
          </pc:sldLayoutMkLst>
        </pc:sldLayoutChg>
        <pc:sldLayoutChg chg="del">
          <pc:chgData name="Shared Drive" userId="a8e99ec4-c3c1-49ac-ba97-2c12eee91f6a" providerId="ADAL" clId="{2A417F01-C6E4-409A-BD2A-34026AC952B1}" dt="2021-06-07T17:57:38.295" v="106" actId="2696"/>
          <pc:sldLayoutMkLst>
            <pc:docMk/>
            <pc:sldMasterMk cId="3711838429" sldId="2147483648"/>
            <pc:sldLayoutMk cId="2388958663" sldId="2147483668"/>
          </pc:sldLayoutMkLst>
        </pc:sldLayoutChg>
        <pc:sldLayoutChg chg="del">
          <pc:chgData name="Shared Drive" userId="a8e99ec4-c3c1-49ac-ba97-2c12eee91f6a" providerId="ADAL" clId="{2A417F01-C6E4-409A-BD2A-34026AC952B1}" dt="2021-06-07T17:57:38.511" v="107" actId="2696"/>
          <pc:sldLayoutMkLst>
            <pc:docMk/>
            <pc:sldMasterMk cId="3711838429" sldId="2147483648"/>
            <pc:sldLayoutMk cId="2515733367" sldId="2147483669"/>
          </pc:sldLayoutMkLst>
        </pc:sldLayoutChg>
        <pc:sldLayoutChg chg="del">
          <pc:chgData name="Shared Drive" userId="a8e99ec4-c3c1-49ac-ba97-2c12eee91f6a" providerId="ADAL" clId="{2A417F01-C6E4-409A-BD2A-34026AC952B1}" dt="2021-06-07T17:57:38.742" v="108" actId="2696"/>
          <pc:sldLayoutMkLst>
            <pc:docMk/>
            <pc:sldMasterMk cId="3711838429" sldId="2147483648"/>
            <pc:sldLayoutMk cId="351310509" sldId="2147483670"/>
          </pc:sldLayoutMkLst>
        </pc:sldLayoutChg>
        <pc:sldLayoutChg chg="del">
          <pc:chgData name="Shared Drive" userId="a8e99ec4-c3c1-49ac-ba97-2c12eee91f6a" providerId="ADAL" clId="{2A417F01-C6E4-409A-BD2A-34026AC952B1}" dt="2021-06-07T17:57:38.951" v="109" actId="2696"/>
          <pc:sldLayoutMkLst>
            <pc:docMk/>
            <pc:sldMasterMk cId="3711838429" sldId="2147483648"/>
            <pc:sldLayoutMk cId="1717352063" sldId="2147483671"/>
          </pc:sldLayoutMkLst>
        </pc:sldLayoutChg>
        <pc:sldLayoutChg chg="del">
          <pc:chgData name="Shared Drive" userId="a8e99ec4-c3c1-49ac-ba97-2c12eee91f6a" providerId="ADAL" clId="{2A417F01-C6E4-409A-BD2A-34026AC952B1}" dt="2021-06-07T17:57:39.207" v="110" actId="2696"/>
          <pc:sldLayoutMkLst>
            <pc:docMk/>
            <pc:sldMasterMk cId="3711838429" sldId="2147483648"/>
            <pc:sldLayoutMk cId="1713925182" sldId="2147483672"/>
          </pc:sldLayoutMkLst>
        </pc:sldLayoutChg>
        <pc:sldLayoutChg chg="del">
          <pc:chgData name="Shared Drive" userId="a8e99ec4-c3c1-49ac-ba97-2c12eee91f6a" providerId="ADAL" clId="{2A417F01-C6E4-409A-BD2A-34026AC952B1}" dt="2021-06-07T17:57:39.439" v="111" actId="2696"/>
          <pc:sldLayoutMkLst>
            <pc:docMk/>
            <pc:sldMasterMk cId="3711838429" sldId="2147483648"/>
            <pc:sldLayoutMk cId="3350126969" sldId="2147483673"/>
          </pc:sldLayoutMkLst>
        </pc:sldLayoutChg>
        <pc:sldLayoutChg chg="del">
          <pc:chgData name="Shared Drive" userId="a8e99ec4-c3c1-49ac-ba97-2c12eee91f6a" providerId="ADAL" clId="{2A417F01-C6E4-409A-BD2A-34026AC952B1}" dt="2021-06-07T17:57:39.684" v="112" actId="2696"/>
          <pc:sldLayoutMkLst>
            <pc:docMk/>
            <pc:sldMasterMk cId="3711838429" sldId="2147483648"/>
            <pc:sldLayoutMk cId="1712564119" sldId="2147483674"/>
          </pc:sldLayoutMkLst>
        </pc:sldLayoutChg>
        <pc:sldLayoutChg chg="del">
          <pc:chgData name="Shared Drive" userId="a8e99ec4-c3c1-49ac-ba97-2c12eee91f6a" providerId="ADAL" clId="{2A417F01-C6E4-409A-BD2A-34026AC952B1}" dt="2021-06-07T17:57:39.884" v="113" actId="2696"/>
          <pc:sldLayoutMkLst>
            <pc:docMk/>
            <pc:sldMasterMk cId="3711838429" sldId="2147483648"/>
            <pc:sldLayoutMk cId="44417348" sldId="2147483675"/>
          </pc:sldLayoutMkLst>
        </pc:sldLayoutChg>
        <pc:sldLayoutChg chg="del">
          <pc:chgData name="Shared Drive" userId="a8e99ec4-c3c1-49ac-ba97-2c12eee91f6a" providerId="ADAL" clId="{2A417F01-C6E4-409A-BD2A-34026AC952B1}" dt="2021-06-07T17:57:40.110" v="114" actId="2696"/>
          <pc:sldLayoutMkLst>
            <pc:docMk/>
            <pc:sldMasterMk cId="3711838429" sldId="2147483648"/>
            <pc:sldLayoutMk cId="2685617678" sldId="2147483676"/>
          </pc:sldLayoutMkLst>
        </pc:sldLayoutChg>
        <pc:sldLayoutChg chg="del">
          <pc:chgData name="Shared Drive" userId="a8e99ec4-c3c1-49ac-ba97-2c12eee91f6a" providerId="ADAL" clId="{2A417F01-C6E4-409A-BD2A-34026AC952B1}" dt="2021-06-07T17:57:40.390" v="115" actId="2696"/>
          <pc:sldLayoutMkLst>
            <pc:docMk/>
            <pc:sldMasterMk cId="3711838429" sldId="2147483648"/>
            <pc:sldLayoutMk cId="4186098669" sldId="2147483677"/>
          </pc:sldLayoutMkLst>
        </pc:sldLayoutChg>
        <pc:sldLayoutChg chg="del">
          <pc:chgData name="Shared Drive" userId="a8e99ec4-c3c1-49ac-ba97-2c12eee91f6a" providerId="ADAL" clId="{2A417F01-C6E4-409A-BD2A-34026AC952B1}" dt="2021-06-07T17:57:40.670" v="116" actId="2696"/>
          <pc:sldLayoutMkLst>
            <pc:docMk/>
            <pc:sldMasterMk cId="3711838429" sldId="2147483648"/>
            <pc:sldLayoutMk cId="254904132" sldId="2147483678"/>
          </pc:sldLayoutMkLst>
        </pc:sldLayoutChg>
        <pc:sldLayoutChg chg="del">
          <pc:chgData name="Shared Drive" userId="a8e99ec4-c3c1-49ac-ba97-2c12eee91f6a" providerId="ADAL" clId="{2A417F01-C6E4-409A-BD2A-34026AC952B1}" dt="2021-06-07T17:57:36.486" v="98" actId="2696"/>
          <pc:sldLayoutMkLst>
            <pc:docMk/>
            <pc:sldMasterMk cId="3711838429" sldId="2147483648"/>
            <pc:sldLayoutMk cId="524474020" sldId="2147483679"/>
          </pc:sldLayoutMkLst>
        </pc:sldLayoutChg>
        <pc:sldLayoutChg chg="del">
          <pc:chgData name="Shared Drive" userId="a8e99ec4-c3c1-49ac-ba97-2c12eee91f6a" providerId="ADAL" clId="{2A417F01-C6E4-409A-BD2A-34026AC952B1}" dt="2021-06-07T17:57:35.655" v="95" actId="2696"/>
          <pc:sldLayoutMkLst>
            <pc:docMk/>
            <pc:sldMasterMk cId="3711838429" sldId="2147483648"/>
            <pc:sldLayoutMk cId="3079137865" sldId="2147483680"/>
          </pc:sldLayoutMkLst>
        </pc:sldLayoutChg>
        <pc:sldLayoutChg chg="del">
          <pc:chgData name="Shared Drive" userId="a8e99ec4-c3c1-49ac-ba97-2c12eee91f6a" providerId="ADAL" clId="{2A417F01-C6E4-409A-BD2A-34026AC952B1}" dt="2021-06-07T17:57:40.863" v="117" actId="2696"/>
          <pc:sldLayoutMkLst>
            <pc:docMk/>
            <pc:sldMasterMk cId="3711838429" sldId="2147483648"/>
            <pc:sldLayoutMk cId="1541110991" sldId="2147483681"/>
          </pc:sldLayoutMkLst>
        </pc:sldLayoutChg>
        <pc:sldLayoutChg chg="del">
          <pc:chgData name="Shared Drive" userId="a8e99ec4-c3c1-49ac-ba97-2c12eee91f6a" providerId="ADAL" clId="{2A417F01-C6E4-409A-BD2A-34026AC952B1}" dt="2021-06-07T17:57:41.106" v="118" actId="2696"/>
          <pc:sldLayoutMkLst>
            <pc:docMk/>
            <pc:sldMasterMk cId="3711838429" sldId="2147483648"/>
            <pc:sldLayoutMk cId="1137109792" sldId="2147483682"/>
          </pc:sldLayoutMkLst>
        </pc:sldLayoutChg>
        <pc:sldLayoutChg chg="del">
          <pc:chgData name="Shared Drive" userId="a8e99ec4-c3c1-49ac-ba97-2c12eee91f6a" providerId="ADAL" clId="{2A417F01-C6E4-409A-BD2A-34026AC952B1}" dt="2021-06-07T17:57:41.378" v="119" actId="2696"/>
          <pc:sldLayoutMkLst>
            <pc:docMk/>
            <pc:sldMasterMk cId="3711838429" sldId="2147483648"/>
            <pc:sldLayoutMk cId="479434054" sldId="2147483683"/>
          </pc:sldLayoutMkLst>
        </pc:sldLayoutChg>
        <pc:sldLayoutChg chg="del">
          <pc:chgData name="Shared Drive" userId="a8e99ec4-c3c1-49ac-ba97-2c12eee91f6a" providerId="ADAL" clId="{2A417F01-C6E4-409A-BD2A-34026AC952B1}" dt="2021-06-07T17:57:41.640" v="120" actId="2696"/>
          <pc:sldLayoutMkLst>
            <pc:docMk/>
            <pc:sldMasterMk cId="3711838429" sldId="2147483648"/>
            <pc:sldLayoutMk cId="3603621060" sldId="2147483684"/>
          </pc:sldLayoutMkLst>
        </pc:sldLayoutChg>
        <pc:sldLayoutChg chg="del">
          <pc:chgData name="Shared Drive" userId="a8e99ec4-c3c1-49ac-ba97-2c12eee91f6a" providerId="ADAL" clId="{2A417F01-C6E4-409A-BD2A-34026AC952B1}" dt="2021-06-07T17:57:41.848" v="121" actId="2696"/>
          <pc:sldLayoutMkLst>
            <pc:docMk/>
            <pc:sldMasterMk cId="3711838429" sldId="2147483648"/>
            <pc:sldLayoutMk cId="100945834" sldId="2147483685"/>
          </pc:sldLayoutMkLst>
        </pc:sldLayoutChg>
        <pc:sldLayoutChg chg="del">
          <pc:chgData name="Shared Drive" userId="a8e99ec4-c3c1-49ac-ba97-2c12eee91f6a" providerId="ADAL" clId="{2A417F01-C6E4-409A-BD2A-34026AC952B1}" dt="2021-06-07T17:57:42.095" v="122" actId="2696"/>
          <pc:sldLayoutMkLst>
            <pc:docMk/>
            <pc:sldMasterMk cId="3711838429" sldId="2147483648"/>
            <pc:sldLayoutMk cId="3123100697" sldId="2147483686"/>
          </pc:sldLayoutMkLst>
        </pc:sldLayoutChg>
        <pc:sldLayoutChg chg="del">
          <pc:chgData name="Shared Drive" userId="a8e99ec4-c3c1-49ac-ba97-2c12eee91f6a" providerId="ADAL" clId="{2A417F01-C6E4-409A-BD2A-34026AC952B1}" dt="2021-06-07T17:57:42.345" v="123" actId="2696"/>
          <pc:sldLayoutMkLst>
            <pc:docMk/>
            <pc:sldMasterMk cId="3711838429" sldId="2147483648"/>
            <pc:sldLayoutMk cId="4169569112" sldId="2147483687"/>
          </pc:sldLayoutMkLst>
        </pc:sldLayoutChg>
        <pc:sldLayoutChg chg="del">
          <pc:chgData name="Shared Drive" userId="a8e99ec4-c3c1-49ac-ba97-2c12eee91f6a" providerId="ADAL" clId="{2A417F01-C6E4-409A-BD2A-34026AC952B1}" dt="2021-06-07T17:57:42.653" v="124" actId="2696"/>
          <pc:sldLayoutMkLst>
            <pc:docMk/>
            <pc:sldMasterMk cId="3711838429" sldId="2147483648"/>
            <pc:sldLayoutMk cId="1199498828" sldId="2147483688"/>
          </pc:sldLayoutMkLst>
        </pc:sldLayoutChg>
        <pc:sldLayoutChg chg="del">
          <pc:chgData name="Shared Drive" userId="a8e99ec4-c3c1-49ac-ba97-2c12eee91f6a" providerId="ADAL" clId="{2A417F01-C6E4-409A-BD2A-34026AC952B1}" dt="2021-06-07T17:57:42.808" v="125" actId="2696"/>
          <pc:sldLayoutMkLst>
            <pc:docMk/>
            <pc:sldMasterMk cId="3711838429" sldId="2147483648"/>
            <pc:sldLayoutMk cId="211703195" sldId="2147483689"/>
          </pc:sldLayoutMkLst>
        </pc:sldLayoutChg>
        <pc:sldLayoutChg chg="del">
          <pc:chgData name="Shared Drive" userId="a8e99ec4-c3c1-49ac-ba97-2c12eee91f6a" providerId="ADAL" clId="{2A417F01-C6E4-409A-BD2A-34026AC952B1}" dt="2021-06-07T17:57:43.060" v="126" actId="2696"/>
          <pc:sldLayoutMkLst>
            <pc:docMk/>
            <pc:sldMasterMk cId="3711838429" sldId="2147483648"/>
            <pc:sldLayoutMk cId="1538475775" sldId="2147483690"/>
          </pc:sldLayoutMkLst>
        </pc:sldLayoutChg>
        <pc:sldLayoutChg chg="del">
          <pc:chgData name="Shared Drive" userId="a8e99ec4-c3c1-49ac-ba97-2c12eee91f6a" providerId="ADAL" clId="{2A417F01-C6E4-409A-BD2A-34026AC952B1}" dt="2021-06-07T17:57:43.362" v="127" actId="2696"/>
          <pc:sldLayoutMkLst>
            <pc:docMk/>
            <pc:sldMasterMk cId="3711838429" sldId="2147483648"/>
            <pc:sldLayoutMk cId="3452832567" sldId="2147483691"/>
          </pc:sldLayoutMkLst>
        </pc:sldLayoutChg>
        <pc:sldLayoutChg chg="del">
          <pc:chgData name="Shared Drive" userId="a8e99ec4-c3c1-49ac-ba97-2c12eee91f6a" providerId="ADAL" clId="{2A417F01-C6E4-409A-BD2A-34026AC952B1}" dt="2021-06-07T17:57:43.575" v="128" actId="2696"/>
          <pc:sldLayoutMkLst>
            <pc:docMk/>
            <pc:sldMasterMk cId="3711838429" sldId="2147483648"/>
            <pc:sldLayoutMk cId="1557236906" sldId="2147483692"/>
          </pc:sldLayoutMkLst>
        </pc:sldLayoutChg>
        <pc:sldLayoutChg chg="del">
          <pc:chgData name="Shared Drive" userId="a8e99ec4-c3c1-49ac-ba97-2c12eee91f6a" providerId="ADAL" clId="{2A417F01-C6E4-409A-BD2A-34026AC952B1}" dt="2021-06-07T17:57:43.811" v="129" actId="2696"/>
          <pc:sldLayoutMkLst>
            <pc:docMk/>
            <pc:sldMasterMk cId="3711838429" sldId="2147483648"/>
            <pc:sldLayoutMk cId="797003364" sldId="2147483693"/>
          </pc:sldLayoutMkLst>
        </pc:sldLayoutChg>
        <pc:sldLayoutChg chg="del">
          <pc:chgData name="Shared Drive" userId="a8e99ec4-c3c1-49ac-ba97-2c12eee91f6a" providerId="ADAL" clId="{2A417F01-C6E4-409A-BD2A-34026AC952B1}" dt="2021-06-07T17:57:44.047" v="130" actId="2696"/>
          <pc:sldLayoutMkLst>
            <pc:docMk/>
            <pc:sldMasterMk cId="3711838429" sldId="2147483648"/>
            <pc:sldLayoutMk cId="114374865" sldId="2147483694"/>
          </pc:sldLayoutMkLst>
        </pc:sldLayoutChg>
        <pc:sldLayoutChg chg="del">
          <pc:chgData name="Shared Drive" userId="a8e99ec4-c3c1-49ac-ba97-2c12eee91f6a" providerId="ADAL" clId="{2A417F01-C6E4-409A-BD2A-34026AC952B1}" dt="2021-06-07T17:57:44.284" v="131" actId="2696"/>
          <pc:sldLayoutMkLst>
            <pc:docMk/>
            <pc:sldMasterMk cId="3711838429" sldId="2147483648"/>
            <pc:sldLayoutMk cId="683361372" sldId="2147483695"/>
          </pc:sldLayoutMkLst>
        </pc:sldLayoutChg>
        <pc:sldLayoutChg chg="del">
          <pc:chgData name="Shared Drive" userId="a8e99ec4-c3c1-49ac-ba97-2c12eee91f6a" providerId="ADAL" clId="{2A417F01-C6E4-409A-BD2A-34026AC952B1}" dt="2021-06-07T17:57:44.539" v="132" actId="2696"/>
          <pc:sldLayoutMkLst>
            <pc:docMk/>
            <pc:sldMasterMk cId="3711838429" sldId="2147483648"/>
            <pc:sldLayoutMk cId="3698139600" sldId="2147483696"/>
          </pc:sldLayoutMkLst>
        </pc:sldLayoutChg>
        <pc:sldLayoutChg chg="delSp mod delAnim">
          <pc:chgData name="Shared Drive" userId="a8e99ec4-c3c1-49ac-ba97-2c12eee91f6a" providerId="ADAL" clId="{2A417F01-C6E4-409A-BD2A-34026AC952B1}" dt="2021-06-07T18:00:18.979" v="164" actId="478"/>
          <pc:sldLayoutMkLst>
            <pc:docMk/>
            <pc:sldMasterMk cId="3711838429" sldId="2147483648"/>
            <pc:sldLayoutMk cId="3153397827" sldId="2147483697"/>
          </pc:sldLayoutMkLst>
          <pc:spChg chg="del">
            <ac:chgData name="Shared Drive" userId="a8e99ec4-c3c1-49ac-ba97-2c12eee91f6a" providerId="ADAL" clId="{2A417F01-C6E4-409A-BD2A-34026AC952B1}" dt="2021-06-07T18:00:16.045" v="163" actId="478"/>
            <ac:spMkLst>
              <pc:docMk/>
              <pc:sldMasterMk cId="3711838429" sldId="2147483648"/>
              <pc:sldLayoutMk cId="3153397827" sldId="2147483697"/>
              <ac:spMk id="14" creationId="{E59D3E56-E0CB-48A2-A2EA-6E9D6BF229E6}"/>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19" creationId="{51A11358-1B05-43AA-AD16-DE23AA2DB52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0" creationId="{0C80C12B-91CD-407F-A26B-FB40C36513B7}"/>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1" creationId="{868C7597-3A42-441D-BCED-EB78B43F6228}"/>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29" creationId="{3412962F-DBE7-4384-9608-E7402E2E666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0" creationId="{0911BD53-18C1-4263-8637-478B4E3CE09C}"/>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1" creationId="{C4ED4CC5-61DD-415E-9A7F-01C867944BBF}"/>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2" creationId="{470FFB04-2C9C-4E4D-9036-D72B6F5F8CF0}"/>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3" creationId="{6D8782F9-A59C-4E81-AE78-AF91F64D8339}"/>
            </ac:spMkLst>
          </pc:spChg>
          <pc:spChg chg="del">
            <ac:chgData name="Shared Drive" userId="a8e99ec4-c3c1-49ac-ba97-2c12eee91f6a" providerId="ADAL" clId="{2A417F01-C6E4-409A-BD2A-34026AC952B1}" dt="2021-06-07T18:00:18.979" v="164" actId="478"/>
            <ac:spMkLst>
              <pc:docMk/>
              <pc:sldMasterMk cId="3711838429" sldId="2147483648"/>
              <pc:sldLayoutMk cId="3153397827" sldId="2147483697"/>
              <ac:spMk id="34" creationId="{40649B32-B17C-44D7-981D-1A6A1C66D1B7}"/>
            </ac:spMkLst>
          </pc:spChg>
        </pc:sldLayoutChg>
        <pc:sldLayoutChg chg="del">
          <pc:chgData name="Shared Drive" userId="a8e99ec4-c3c1-49ac-ba97-2c12eee91f6a" providerId="ADAL" clId="{2A417F01-C6E4-409A-BD2A-34026AC952B1}" dt="2021-06-07T17:57:54.946" v="133" actId="2696"/>
          <pc:sldLayoutMkLst>
            <pc:docMk/>
            <pc:sldMasterMk cId="3711838429" sldId="2147483648"/>
            <pc:sldLayoutMk cId="2474932305" sldId="2147483698"/>
          </pc:sldLayoutMkLst>
        </pc:sldLayoutChg>
        <pc:sldLayoutChg chg="del">
          <pc:chgData name="Shared Drive" userId="a8e99ec4-c3c1-49ac-ba97-2c12eee91f6a" providerId="ADAL" clId="{2A417F01-C6E4-409A-BD2A-34026AC952B1}" dt="2021-06-07T17:57:57.876" v="134" actId="2696"/>
          <pc:sldLayoutMkLst>
            <pc:docMk/>
            <pc:sldMasterMk cId="3711838429" sldId="2147483648"/>
            <pc:sldLayoutMk cId="3985561649" sldId="2147483700"/>
          </pc:sldLayoutMkLst>
        </pc:sldLayoutChg>
        <pc:sldLayoutChg chg="del">
          <pc:chgData name="Shared Drive" userId="a8e99ec4-c3c1-49ac-ba97-2c12eee91f6a" providerId="ADAL" clId="{2A417F01-C6E4-409A-BD2A-34026AC952B1}" dt="2021-06-07T17:57:59.313" v="135" actId="2696"/>
          <pc:sldLayoutMkLst>
            <pc:docMk/>
            <pc:sldMasterMk cId="3711838429" sldId="2147483648"/>
            <pc:sldLayoutMk cId="739819776" sldId="2147483701"/>
          </pc:sldLayoutMkLst>
        </pc:sldLayoutChg>
        <pc:sldLayoutChg chg="del">
          <pc:chgData name="Shared Drive" userId="a8e99ec4-c3c1-49ac-ba97-2c12eee91f6a" providerId="ADAL" clId="{2A417F01-C6E4-409A-BD2A-34026AC952B1}" dt="2021-06-07T17:57:59.994" v="136" actId="2696"/>
          <pc:sldLayoutMkLst>
            <pc:docMk/>
            <pc:sldMasterMk cId="3711838429" sldId="2147483648"/>
            <pc:sldLayoutMk cId="3115655554" sldId="2147483702"/>
          </pc:sldLayoutMkLst>
        </pc:sldLayoutChg>
        <pc:sldLayoutChg chg="del">
          <pc:chgData name="Shared Drive" userId="a8e99ec4-c3c1-49ac-ba97-2c12eee91f6a" providerId="ADAL" clId="{2A417F01-C6E4-409A-BD2A-34026AC952B1}" dt="2021-06-07T17:58:00.625" v="137" actId="2696"/>
          <pc:sldLayoutMkLst>
            <pc:docMk/>
            <pc:sldMasterMk cId="3711838429" sldId="2147483648"/>
            <pc:sldLayoutMk cId="2651079527" sldId="2147483703"/>
          </pc:sldLayoutMkLst>
        </pc:sldLayoutChg>
        <pc:sldLayoutChg chg="del">
          <pc:chgData name="Shared Drive" userId="a8e99ec4-c3c1-49ac-ba97-2c12eee91f6a" providerId="ADAL" clId="{2A417F01-C6E4-409A-BD2A-34026AC952B1}" dt="2021-06-07T17:58:01.073" v="138" actId="2696"/>
          <pc:sldLayoutMkLst>
            <pc:docMk/>
            <pc:sldMasterMk cId="3711838429" sldId="2147483648"/>
            <pc:sldLayoutMk cId="3912091797" sldId="2147483704"/>
          </pc:sldLayoutMkLst>
        </pc:sldLayoutChg>
        <pc:sldLayoutChg chg="del">
          <pc:chgData name="Shared Drive" userId="a8e99ec4-c3c1-49ac-ba97-2c12eee91f6a" providerId="ADAL" clId="{2A417F01-C6E4-409A-BD2A-34026AC952B1}" dt="2021-06-07T17:58:01.583" v="139" actId="2696"/>
          <pc:sldLayoutMkLst>
            <pc:docMk/>
            <pc:sldMasterMk cId="3711838429" sldId="2147483648"/>
            <pc:sldLayoutMk cId="2695491300" sldId="2147483705"/>
          </pc:sldLayoutMkLst>
        </pc:sldLayoutChg>
        <pc:sldLayoutChg chg="del">
          <pc:chgData name="Shared Drive" userId="a8e99ec4-c3c1-49ac-ba97-2c12eee91f6a" providerId="ADAL" clId="{2A417F01-C6E4-409A-BD2A-34026AC952B1}" dt="2021-06-07T17:58:02.056" v="140" actId="2696"/>
          <pc:sldLayoutMkLst>
            <pc:docMk/>
            <pc:sldMasterMk cId="3711838429" sldId="2147483648"/>
            <pc:sldLayoutMk cId="3458678136" sldId="2147483706"/>
          </pc:sldLayoutMkLst>
        </pc:sldLayoutChg>
        <pc:sldLayoutChg chg="del">
          <pc:chgData name="Shared Drive" userId="a8e99ec4-c3c1-49ac-ba97-2c12eee91f6a" providerId="ADAL" clId="{2A417F01-C6E4-409A-BD2A-34026AC952B1}" dt="2021-06-07T17:58:02.688" v="141" actId="2696"/>
          <pc:sldLayoutMkLst>
            <pc:docMk/>
            <pc:sldMasterMk cId="3711838429" sldId="2147483648"/>
            <pc:sldLayoutMk cId="70729511" sldId="2147483707"/>
          </pc:sldLayoutMkLst>
        </pc:sldLayoutChg>
        <pc:sldLayoutChg chg="del">
          <pc:chgData name="Shared Drive" userId="a8e99ec4-c3c1-49ac-ba97-2c12eee91f6a" providerId="ADAL" clId="{2A417F01-C6E4-409A-BD2A-34026AC952B1}" dt="2021-06-07T17:58:03.202" v="142" actId="2696"/>
          <pc:sldLayoutMkLst>
            <pc:docMk/>
            <pc:sldMasterMk cId="3711838429" sldId="2147483648"/>
            <pc:sldLayoutMk cId="571850415" sldId="2147483708"/>
          </pc:sldLayoutMkLst>
        </pc:sldLayoutChg>
        <pc:sldLayoutChg chg="del">
          <pc:chgData name="Shared Drive" userId="a8e99ec4-c3c1-49ac-ba97-2c12eee91f6a" providerId="ADAL" clId="{2A417F01-C6E4-409A-BD2A-34026AC952B1}" dt="2021-06-07T17:58:03.836" v="143" actId="2696"/>
          <pc:sldLayoutMkLst>
            <pc:docMk/>
            <pc:sldMasterMk cId="3711838429" sldId="2147483648"/>
            <pc:sldLayoutMk cId="2954166861" sldId="2147483709"/>
          </pc:sldLayoutMkLst>
        </pc:sldLayoutChg>
        <pc:sldLayoutChg chg="del">
          <pc:chgData name="Shared Drive" userId="a8e99ec4-c3c1-49ac-ba97-2c12eee91f6a" providerId="ADAL" clId="{2A417F01-C6E4-409A-BD2A-34026AC952B1}" dt="2021-06-07T17:58:04.094" v="144" actId="2696"/>
          <pc:sldLayoutMkLst>
            <pc:docMk/>
            <pc:sldMasterMk cId="3711838429" sldId="2147483648"/>
            <pc:sldLayoutMk cId="2010121739" sldId="2147483710"/>
          </pc:sldLayoutMkLst>
        </pc:sldLayoutChg>
        <pc:sldLayoutChg chg="del">
          <pc:chgData name="Shared Drive" userId="a8e99ec4-c3c1-49ac-ba97-2c12eee91f6a" providerId="ADAL" clId="{2A417F01-C6E4-409A-BD2A-34026AC952B1}" dt="2021-06-07T17:58:04.304" v="145" actId="2696"/>
          <pc:sldLayoutMkLst>
            <pc:docMk/>
            <pc:sldMasterMk cId="3711838429" sldId="2147483648"/>
            <pc:sldLayoutMk cId="495072539" sldId="2147483711"/>
          </pc:sldLayoutMkLst>
        </pc:sldLayoutChg>
        <pc:sldLayoutChg chg="del">
          <pc:chgData name="Shared Drive" userId="a8e99ec4-c3c1-49ac-ba97-2c12eee91f6a" providerId="ADAL" clId="{2A417F01-C6E4-409A-BD2A-34026AC952B1}" dt="2021-06-07T17:58:04.535" v="146" actId="2696"/>
          <pc:sldLayoutMkLst>
            <pc:docMk/>
            <pc:sldMasterMk cId="3711838429" sldId="2147483648"/>
            <pc:sldLayoutMk cId="1383966008" sldId="2147483712"/>
          </pc:sldLayoutMkLst>
        </pc:sldLayoutChg>
        <pc:sldLayoutChg chg="del">
          <pc:chgData name="Shared Drive" userId="a8e99ec4-c3c1-49ac-ba97-2c12eee91f6a" providerId="ADAL" clId="{2A417F01-C6E4-409A-BD2A-34026AC952B1}" dt="2021-06-07T17:58:04.742" v="147" actId="2696"/>
          <pc:sldLayoutMkLst>
            <pc:docMk/>
            <pc:sldMasterMk cId="3711838429" sldId="2147483648"/>
            <pc:sldLayoutMk cId="3864305839" sldId="2147483713"/>
          </pc:sldLayoutMkLst>
        </pc:sldLayoutChg>
        <pc:sldLayoutChg chg="del">
          <pc:chgData name="Shared Drive" userId="a8e99ec4-c3c1-49ac-ba97-2c12eee91f6a" providerId="ADAL" clId="{2A417F01-C6E4-409A-BD2A-34026AC952B1}" dt="2021-06-07T17:59:18.989" v="157" actId="2696"/>
          <pc:sldLayoutMkLst>
            <pc:docMk/>
            <pc:sldMasterMk cId="3711838429" sldId="2147483648"/>
            <pc:sldLayoutMk cId="3556306419" sldId="2147483720"/>
          </pc:sldLayoutMkLst>
        </pc:sldLayoutChg>
        <pc:sldLayoutChg chg="del ord">
          <pc:chgData name="Shared Drive" userId="a8e99ec4-c3c1-49ac-ba97-2c12eee91f6a" providerId="ADAL" clId="{2A417F01-C6E4-409A-BD2A-34026AC952B1}" dt="2021-06-07T17:59:58.048" v="160" actId="2696"/>
          <pc:sldLayoutMkLst>
            <pc:docMk/>
            <pc:sldMasterMk cId="3711838429" sldId="2147483648"/>
            <pc:sldLayoutMk cId="3919111585" sldId="2147483721"/>
          </pc:sldLayoutMkLst>
        </pc:sldLayoutChg>
        <pc:sldLayoutChg chg="del">
          <pc:chgData name="Shared Drive" userId="a8e99ec4-c3c1-49ac-ba97-2c12eee91f6a" providerId="ADAL" clId="{2A417F01-C6E4-409A-BD2A-34026AC952B1}" dt="2021-06-07T17:58:04.966" v="148" actId="2696"/>
          <pc:sldLayoutMkLst>
            <pc:docMk/>
            <pc:sldMasterMk cId="3711838429" sldId="2147483648"/>
            <pc:sldLayoutMk cId="3079002472" sldId="2147483724"/>
          </pc:sldLayoutMkLst>
        </pc:sldLayoutChg>
        <pc:sldLayoutChg chg="modSp mod">
          <pc:chgData name="Shared Drive" userId="a8e99ec4-c3c1-49ac-ba97-2c12eee91f6a" providerId="ADAL" clId="{2A417F01-C6E4-409A-BD2A-34026AC952B1}" dt="2021-06-07T18:00:10.502" v="162" actId="1076"/>
          <pc:sldLayoutMkLst>
            <pc:docMk/>
            <pc:sldMasterMk cId="3711838429" sldId="2147483648"/>
            <pc:sldLayoutMk cId="768246842" sldId="2147483728"/>
          </pc:sldLayoutMkLst>
          <pc:spChg chg="mod">
            <ac:chgData name="Shared Drive" userId="a8e99ec4-c3c1-49ac-ba97-2c12eee91f6a" providerId="ADAL" clId="{2A417F01-C6E4-409A-BD2A-34026AC952B1}" dt="2021-06-07T18:00:10.502" v="162" actId="1076"/>
            <ac:spMkLst>
              <pc:docMk/>
              <pc:sldMasterMk cId="3711838429" sldId="2147483648"/>
              <pc:sldLayoutMk cId="768246842" sldId="2147483728"/>
              <ac:spMk id="2" creationId="{50E40216-32FF-45C7-9C82-31B23312ABB8}"/>
            </ac:spMkLst>
          </pc:spChg>
        </pc:sldLayoutChg>
        <pc:sldLayoutChg chg="ord">
          <pc:chgData name="Shared Drive" userId="a8e99ec4-c3c1-49ac-ba97-2c12eee91f6a" providerId="ADAL" clId="{2A417F01-C6E4-409A-BD2A-34026AC952B1}" dt="2021-06-07T17:59:16.406" v="156" actId="20578"/>
          <pc:sldLayoutMkLst>
            <pc:docMk/>
            <pc:sldMasterMk cId="3711838429" sldId="2147483648"/>
            <pc:sldLayoutMk cId="1692186787" sldId="2147483729"/>
          </pc:sldLayoutMkLst>
        </pc:sldLayoutChg>
        <pc:sldLayoutChg chg="del">
          <pc:chgData name="Shared Drive" userId="a8e99ec4-c3c1-49ac-ba97-2c12eee91f6a" providerId="ADAL" clId="{2A417F01-C6E4-409A-BD2A-34026AC952B1}" dt="2021-06-07T17:58:05.223" v="149" actId="2696"/>
          <pc:sldLayoutMkLst>
            <pc:docMk/>
            <pc:sldMasterMk cId="3711838429" sldId="2147483648"/>
            <pc:sldLayoutMk cId="411907427" sldId="2147483735"/>
          </pc:sldLayoutMkLst>
        </pc:sldLayoutChg>
        <pc:sldLayoutChg chg="del">
          <pc:chgData name="Shared Drive" userId="a8e99ec4-c3c1-49ac-ba97-2c12eee91f6a" providerId="ADAL" clId="{2A417F01-C6E4-409A-BD2A-34026AC952B1}" dt="2021-06-07T17:58:11.072" v="150" actId="2696"/>
          <pc:sldLayoutMkLst>
            <pc:docMk/>
            <pc:sldMasterMk cId="3711838429" sldId="2147483648"/>
            <pc:sldLayoutMk cId="637989162" sldId="2147483737"/>
          </pc:sldLayoutMkLst>
        </pc:sldLayoutChg>
        <pc:sldLayoutChg chg="del">
          <pc:chgData name="Shared Drive" userId="a8e99ec4-c3c1-49ac-ba97-2c12eee91f6a" providerId="ADAL" clId="{2A417F01-C6E4-409A-BD2A-34026AC952B1}" dt="2021-06-07T17:58:14.188" v="151" actId="2696"/>
          <pc:sldLayoutMkLst>
            <pc:docMk/>
            <pc:sldMasterMk cId="3711838429" sldId="2147483648"/>
            <pc:sldLayoutMk cId="1813713894" sldId="2147483739"/>
          </pc:sldLayoutMkLst>
        </pc:sldLayoutChg>
        <pc:sldLayoutChg chg="del">
          <pc:chgData name="Shared Drive" userId="a8e99ec4-c3c1-49ac-ba97-2c12eee91f6a" providerId="ADAL" clId="{2A417F01-C6E4-409A-BD2A-34026AC952B1}" dt="2021-06-07T17:58:14.917" v="152" actId="2696"/>
          <pc:sldLayoutMkLst>
            <pc:docMk/>
            <pc:sldMasterMk cId="3711838429" sldId="2147483648"/>
            <pc:sldLayoutMk cId="879993690" sldId="2147483740"/>
          </pc:sldLayoutMkLst>
        </pc:sldLayoutChg>
      </pc:sldMasterChg>
    </pc:docChg>
  </pc:docChgLst>
  <pc:docChgLst>
    <pc:chgData name="drive@cityvision.edu" userId="a8e99ec4-c3c1-49ac-ba97-2c12eee91f6a" providerId="ADAL" clId="{06C355ED-1001-4D32-A44D-D7486560B2E3}"/>
    <pc:docChg chg="undo redo custSel addSld delSld modSld sldOrd modSection">
      <pc:chgData name="drive@cityvision.edu" userId="a8e99ec4-c3c1-49ac-ba97-2c12eee91f6a" providerId="ADAL" clId="{06C355ED-1001-4D32-A44D-D7486560B2E3}" dt="2023-05-25T21:08:41.806" v="8904" actId="6549"/>
      <pc:docMkLst>
        <pc:docMk/>
      </pc:docMkLst>
      <pc:sldChg chg="addSp modSp mod chgLayout">
        <pc:chgData name="drive@cityvision.edu" userId="a8e99ec4-c3c1-49ac-ba97-2c12eee91f6a" providerId="ADAL" clId="{06C355ED-1001-4D32-A44D-D7486560B2E3}" dt="2023-05-25T20:48:30.157" v="7896" actId="20577"/>
        <pc:sldMkLst>
          <pc:docMk/>
          <pc:sldMk cId="4045712604" sldId="256"/>
        </pc:sldMkLst>
        <pc:spChg chg="mod ord">
          <ac:chgData name="drive@cityvision.edu" userId="a8e99ec4-c3c1-49ac-ba97-2c12eee91f6a" providerId="ADAL" clId="{06C355ED-1001-4D32-A44D-D7486560B2E3}" dt="2023-05-17T21:58:05.914" v="65" actId="700"/>
          <ac:spMkLst>
            <pc:docMk/>
            <pc:sldMk cId="4045712604" sldId="256"/>
            <ac:spMk id="2" creationId="{CE2CA8B7-7ECD-4F06-9B60-C4E5ABB177A6}"/>
          </ac:spMkLst>
        </pc:spChg>
        <pc:spChg chg="mod ord">
          <ac:chgData name="drive@cityvision.edu" userId="a8e99ec4-c3c1-49ac-ba97-2c12eee91f6a" providerId="ADAL" clId="{06C355ED-1001-4D32-A44D-D7486560B2E3}" dt="2023-05-25T20:48:11.644" v="7870" actId="20577"/>
          <ac:spMkLst>
            <pc:docMk/>
            <pc:sldMk cId="4045712604" sldId="256"/>
            <ac:spMk id="3" creationId="{E360A85F-173C-40A0-B574-32CD7FCA391B}"/>
          </ac:spMkLst>
        </pc:spChg>
        <pc:spChg chg="add mod">
          <ac:chgData name="drive@cityvision.edu" userId="a8e99ec4-c3c1-49ac-ba97-2c12eee91f6a" providerId="ADAL" clId="{06C355ED-1001-4D32-A44D-D7486560B2E3}" dt="2023-05-25T20:48:30.157" v="7896" actId="20577"/>
          <ac:spMkLst>
            <pc:docMk/>
            <pc:sldMk cId="4045712604" sldId="256"/>
            <ac:spMk id="4" creationId="{24FE0EC8-7B8A-5403-AEB8-6AE72177F892}"/>
          </ac:spMkLst>
        </pc:spChg>
      </pc:sldChg>
      <pc:sldChg chg="del">
        <pc:chgData name="drive@cityvision.edu" userId="a8e99ec4-c3c1-49ac-ba97-2c12eee91f6a" providerId="ADAL" clId="{06C355ED-1001-4D32-A44D-D7486560B2E3}" dt="2023-05-17T21:57:42.355" v="34" actId="47"/>
        <pc:sldMkLst>
          <pc:docMk/>
          <pc:sldMk cId="1909548955" sldId="257"/>
        </pc:sldMkLst>
      </pc:sldChg>
      <pc:sldChg chg="modSp new mod">
        <pc:chgData name="drive@cityvision.edu" userId="a8e99ec4-c3c1-49ac-ba97-2c12eee91f6a" providerId="ADAL" clId="{06C355ED-1001-4D32-A44D-D7486560B2E3}" dt="2023-05-25T21:08:41.806" v="8904" actId="6549"/>
        <pc:sldMkLst>
          <pc:docMk/>
          <pc:sldMk cId="2619092168" sldId="257"/>
        </pc:sldMkLst>
        <pc:spChg chg="mod">
          <ac:chgData name="drive@cityvision.edu" userId="a8e99ec4-c3c1-49ac-ba97-2c12eee91f6a" providerId="ADAL" clId="{06C355ED-1001-4D32-A44D-D7486560B2E3}" dt="2023-05-17T21:58:09.119" v="73" actId="20577"/>
          <ac:spMkLst>
            <pc:docMk/>
            <pc:sldMk cId="2619092168" sldId="257"/>
            <ac:spMk id="2" creationId="{C589E4EF-F620-45E2-D987-A10206A6F90E}"/>
          </ac:spMkLst>
        </pc:spChg>
        <pc:spChg chg="mod">
          <ac:chgData name="drive@cityvision.edu" userId="a8e99ec4-c3c1-49ac-ba97-2c12eee91f6a" providerId="ADAL" clId="{06C355ED-1001-4D32-A44D-D7486560B2E3}" dt="2023-05-25T21:08:41.806" v="8904" actId="6549"/>
          <ac:spMkLst>
            <pc:docMk/>
            <pc:sldMk cId="2619092168" sldId="257"/>
            <ac:spMk id="3" creationId="{7D4401EC-70F5-C027-B1FC-F2ACC54253B5}"/>
          </ac:spMkLst>
        </pc:spChg>
      </pc:sldChg>
      <pc:sldChg chg="modSp new mod modNotesTx">
        <pc:chgData name="drive@cityvision.edu" userId="a8e99ec4-c3c1-49ac-ba97-2c12eee91f6a" providerId="ADAL" clId="{06C355ED-1001-4D32-A44D-D7486560B2E3}" dt="2023-05-25T20:37:59.492" v="7664" actId="20577"/>
        <pc:sldMkLst>
          <pc:docMk/>
          <pc:sldMk cId="3954894556" sldId="258"/>
        </pc:sldMkLst>
        <pc:spChg chg="mod">
          <ac:chgData name="drive@cityvision.edu" userId="a8e99ec4-c3c1-49ac-ba97-2c12eee91f6a" providerId="ADAL" clId="{06C355ED-1001-4D32-A44D-D7486560B2E3}" dt="2023-05-17T22:04:37.017" v="367" actId="404"/>
          <ac:spMkLst>
            <pc:docMk/>
            <pc:sldMk cId="3954894556" sldId="258"/>
            <ac:spMk id="2" creationId="{FCADD0B2-3C67-83CD-FE82-C3AA3150E6A1}"/>
          </ac:spMkLst>
        </pc:spChg>
        <pc:spChg chg="mod">
          <ac:chgData name="drive@cityvision.edu" userId="a8e99ec4-c3c1-49ac-ba97-2c12eee91f6a" providerId="ADAL" clId="{06C355ED-1001-4D32-A44D-D7486560B2E3}" dt="2023-05-25T20:37:59.492" v="7664" actId="20577"/>
          <ac:spMkLst>
            <pc:docMk/>
            <pc:sldMk cId="3954894556" sldId="258"/>
            <ac:spMk id="3" creationId="{6ABD90ED-F5F9-AD0D-2712-4015391E99B9}"/>
          </ac:spMkLst>
        </pc:spChg>
      </pc:sldChg>
      <pc:sldChg chg="modSp new mod">
        <pc:chgData name="drive@cityvision.edu" userId="a8e99ec4-c3c1-49ac-ba97-2c12eee91f6a" providerId="ADAL" clId="{06C355ED-1001-4D32-A44D-D7486560B2E3}" dt="2023-05-24T22:39:02.076" v="4023" actId="20577"/>
        <pc:sldMkLst>
          <pc:docMk/>
          <pc:sldMk cId="1434539728" sldId="259"/>
        </pc:sldMkLst>
        <pc:spChg chg="mod">
          <ac:chgData name="drive@cityvision.edu" userId="a8e99ec4-c3c1-49ac-ba97-2c12eee91f6a" providerId="ADAL" clId="{06C355ED-1001-4D32-A44D-D7486560B2E3}" dt="2023-05-17T22:05:34.360" v="494" actId="20577"/>
          <ac:spMkLst>
            <pc:docMk/>
            <pc:sldMk cId="1434539728" sldId="259"/>
            <ac:spMk id="2" creationId="{E926400A-48C2-BF26-0E24-E86D1A10C308}"/>
          </ac:spMkLst>
        </pc:spChg>
        <pc:spChg chg="mod">
          <ac:chgData name="drive@cityvision.edu" userId="a8e99ec4-c3c1-49ac-ba97-2c12eee91f6a" providerId="ADAL" clId="{06C355ED-1001-4D32-A44D-D7486560B2E3}" dt="2023-05-24T22:39:02.076" v="4023" actId="20577"/>
          <ac:spMkLst>
            <pc:docMk/>
            <pc:sldMk cId="1434539728" sldId="259"/>
            <ac:spMk id="3" creationId="{D6D24B35-4799-C605-C622-C7A292546035}"/>
          </ac:spMkLst>
        </pc:spChg>
      </pc:sldChg>
      <pc:sldChg chg="addSp delSp modSp new del mod">
        <pc:chgData name="drive@cityvision.edu" userId="a8e99ec4-c3c1-49ac-ba97-2c12eee91f6a" providerId="ADAL" clId="{06C355ED-1001-4D32-A44D-D7486560B2E3}" dt="2023-05-17T22:21:41.687" v="822" actId="47"/>
        <pc:sldMkLst>
          <pc:docMk/>
          <pc:sldMk cId="2605139802" sldId="260"/>
        </pc:sldMkLst>
        <pc:spChg chg="del">
          <ac:chgData name="drive@cityvision.edu" userId="a8e99ec4-c3c1-49ac-ba97-2c12eee91f6a" providerId="ADAL" clId="{06C355ED-1001-4D32-A44D-D7486560B2E3}" dt="2023-05-17T22:16:38.394" v="782" actId="3680"/>
          <ac:spMkLst>
            <pc:docMk/>
            <pc:sldMk cId="2605139802" sldId="260"/>
            <ac:spMk id="3" creationId="{C2370A1E-0082-D497-6FA8-D2CE3F0248BA}"/>
          </ac:spMkLst>
        </pc:spChg>
        <pc:graphicFrameChg chg="add mod ord modGraphic">
          <ac:chgData name="drive@cityvision.edu" userId="a8e99ec4-c3c1-49ac-ba97-2c12eee91f6a" providerId="ADAL" clId="{06C355ED-1001-4D32-A44D-D7486560B2E3}" dt="2023-05-17T22:17:02.003" v="787" actId="1076"/>
          <ac:graphicFrameMkLst>
            <pc:docMk/>
            <pc:sldMk cId="2605139802" sldId="260"/>
            <ac:graphicFrameMk id="4" creationId="{A2548CBD-CD77-AC0C-678B-187C4CB9F07C}"/>
          </ac:graphicFrameMkLst>
        </pc:graphicFrameChg>
      </pc:sldChg>
      <pc:sldChg chg="add">
        <pc:chgData name="drive@cityvision.edu" userId="a8e99ec4-c3c1-49ac-ba97-2c12eee91f6a" providerId="ADAL" clId="{06C355ED-1001-4D32-A44D-D7486560B2E3}" dt="2023-05-20T14:47:00.978" v="3074"/>
        <pc:sldMkLst>
          <pc:docMk/>
          <pc:sldMk cId="1030007241" sldId="1132"/>
        </pc:sldMkLst>
      </pc:sldChg>
      <pc:sldChg chg="add del ord">
        <pc:chgData name="drive@cityvision.edu" userId="a8e99ec4-c3c1-49ac-ba97-2c12eee91f6a" providerId="ADAL" clId="{06C355ED-1001-4D32-A44D-D7486560B2E3}" dt="2023-05-25T20:41:26.627" v="7723"/>
        <pc:sldMkLst>
          <pc:docMk/>
          <pc:sldMk cId="2974941863" sldId="2613"/>
        </pc:sldMkLst>
      </pc:sldChg>
      <pc:sldChg chg="del">
        <pc:chgData name="drive@cityvision.edu" userId="a8e99ec4-c3c1-49ac-ba97-2c12eee91f6a" providerId="ADAL" clId="{06C355ED-1001-4D32-A44D-D7486560B2E3}" dt="2023-05-17T21:57:42.355" v="34" actId="47"/>
        <pc:sldMkLst>
          <pc:docMk/>
          <pc:sldMk cId="1090239245" sldId="2722"/>
        </pc:sldMkLst>
      </pc:sldChg>
      <pc:sldChg chg="del">
        <pc:chgData name="drive@cityvision.edu" userId="a8e99ec4-c3c1-49ac-ba97-2c12eee91f6a" providerId="ADAL" clId="{06C355ED-1001-4D32-A44D-D7486560B2E3}" dt="2023-05-17T21:57:42.355" v="34" actId="47"/>
        <pc:sldMkLst>
          <pc:docMk/>
          <pc:sldMk cId="3699566325" sldId="2746"/>
        </pc:sldMkLst>
      </pc:sldChg>
      <pc:sldChg chg="add">
        <pc:chgData name="drive@cityvision.edu" userId="a8e99ec4-c3c1-49ac-ba97-2c12eee91f6a" providerId="ADAL" clId="{06C355ED-1001-4D32-A44D-D7486560B2E3}" dt="2023-05-25T20:12:33.568" v="7627"/>
        <pc:sldMkLst>
          <pc:docMk/>
          <pc:sldMk cId="3226028521" sldId="2770"/>
        </pc:sldMkLst>
      </pc:sldChg>
      <pc:sldChg chg="add">
        <pc:chgData name="drive@cityvision.edu" userId="a8e99ec4-c3c1-49ac-ba97-2c12eee91f6a" providerId="ADAL" clId="{06C355ED-1001-4D32-A44D-D7486560B2E3}" dt="2023-05-20T14:46:46.128" v="3073"/>
        <pc:sldMkLst>
          <pc:docMk/>
          <pc:sldMk cId="629473759" sldId="2789"/>
        </pc:sldMkLst>
      </pc:sldChg>
      <pc:sldChg chg="add">
        <pc:chgData name="drive@cityvision.edu" userId="a8e99ec4-c3c1-49ac-ba97-2c12eee91f6a" providerId="ADAL" clId="{06C355ED-1001-4D32-A44D-D7486560B2E3}" dt="2023-05-20T14:46:46.128" v="3073"/>
        <pc:sldMkLst>
          <pc:docMk/>
          <pc:sldMk cId="1553331317" sldId="2801"/>
        </pc:sldMkLst>
      </pc:sldChg>
      <pc:sldChg chg="del">
        <pc:chgData name="drive@cityvision.edu" userId="a8e99ec4-c3c1-49ac-ba97-2c12eee91f6a" providerId="ADAL" clId="{06C355ED-1001-4D32-A44D-D7486560B2E3}" dt="2023-05-17T21:57:42.355" v="34" actId="47"/>
        <pc:sldMkLst>
          <pc:docMk/>
          <pc:sldMk cId="2202411249" sldId="2832"/>
        </pc:sldMkLst>
      </pc:sldChg>
      <pc:sldChg chg="del">
        <pc:chgData name="drive@cityvision.edu" userId="a8e99ec4-c3c1-49ac-ba97-2c12eee91f6a" providerId="ADAL" clId="{06C355ED-1001-4D32-A44D-D7486560B2E3}" dt="2023-05-17T21:57:42.355" v="34" actId="47"/>
        <pc:sldMkLst>
          <pc:docMk/>
          <pc:sldMk cId="3666903825" sldId="2833"/>
        </pc:sldMkLst>
      </pc:sldChg>
      <pc:sldChg chg="del">
        <pc:chgData name="drive@cityvision.edu" userId="a8e99ec4-c3c1-49ac-ba97-2c12eee91f6a" providerId="ADAL" clId="{06C355ED-1001-4D32-A44D-D7486560B2E3}" dt="2023-05-17T21:57:42.355" v="34" actId="47"/>
        <pc:sldMkLst>
          <pc:docMk/>
          <pc:sldMk cId="520203682" sldId="2834"/>
        </pc:sldMkLst>
      </pc:sldChg>
      <pc:sldChg chg="add del ord">
        <pc:chgData name="drive@cityvision.edu" userId="a8e99ec4-c3c1-49ac-ba97-2c12eee91f6a" providerId="ADAL" clId="{06C355ED-1001-4D32-A44D-D7486560B2E3}" dt="2023-05-25T14:02:43.023" v="6311" actId="47"/>
        <pc:sldMkLst>
          <pc:docMk/>
          <pc:sldMk cId="1814053239" sldId="2835"/>
        </pc:sldMkLst>
      </pc:sldChg>
      <pc:sldChg chg="del">
        <pc:chgData name="drive@cityvision.edu" userId="a8e99ec4-c3c1-49ac-ba97-2c12eee91f6a" providerId="ADAL" clId="{06C355ED-1001-4D32-A44D-D7486560B2E3}" dt="2023-05-17T21:57:42.355" v="34" actId="47"/>
        <pc:sldMkLst>
          <pc:docMk/>
          <pc:sldMk cId="1559791509" sldId="2836"/>
        </pc:sldMkLst>
      </pc:sldChg>
      <pc:sldChg chg="modSp add del mod">
        <pc:chgData name="drive@cityvision.edu" userId="a8e99ec4-c3c1-49ac-ba97-2c12eee91f6a" providerId="ADAL" clId="{06C355ED-1001-4D32-A44D-D7486560B2E3}" dt="2023-05-25T20:43:13.508" v="7761" actId="47"/>
        <pc:sldMkLst>
          <pc:docMk/>
          <pc:sldMk cId="4163018788" sldId="2839"/>
        </pc:sldMkLst>
        <pc:spChg chg="mod">
          <ac:chgData name="drive@cityvision.edu" userId="a8e99ec4-c3c1-49ac-ba97-2c12eee91f6a" providerId="ADAL" clId="{06C355ED-1001-4D32-A44D-D7486560B2E3}" dt="2023-05-17T22:20:00.429" v="820" actId="20577"/>
          <ac:spMkLst>
            <pc:docMk/>
            <pc:sldMk cId="4163018788" sldId="2839"/>
            <ac:spMk id="6" creationId="{645E529E-BDA0-4B78-AE39-80ED3C69E98F}"/>
          </ac:spMkLst>
        </pc:spChg>
        <pc:graphicFrameChg chg="mod">
          <ac:chgData name="drive@cityvision.edu" userId="a8e99ec4-c3c1-49ac-ba97-2c12eee91f6a" providerId="ADAL" clId="{06C355ED-1001-4D32-A44D-D7486560B2E3}" dt="2023-05-17T22:18:51.137" v="790" actId="20577"/>
          <ac:graphicFrameMkLst>
            <pc:docMk/>
            <pc:sldMk cId="4163018788" sldId="2839"/>
            <ac:graphicFrameMk id="4" creationId="{827D9007-D9B3-42B1-93A1-9F389466A302}"/>
          </ac:graphicFrameMkLst>
        </pc:graphicFrameChg>
      </pc:sldChg>
      <pc:sldChg chg="modSp new del mod">
        <pc:chgData name="drive@cityvision.edu" userId="a8e99ec4-c3c1-49ac-ba97-2c12eee91f6a" providerId="ADAL" clId="{06C355ED-1001-4D32-A44D-D7486560B2E3}" dt="2023-05-20T15:41:54.818" v="3172" actId="47"/>
        <pc:sldMkLst>
          <pc:docMk/>
          <pc:sldMk cId="773571070" sldId="2840"/>
        </pc:sldMkLst>
        <pc:spChg chg="mod">
          <ac:chgData name="drive@cityvision.edu" userId="a8e99ec4-c3c1-49ac-ba97-2c12eee91f6a" providerId="ADAL" clId="{06C355ED-1001-4D32-A44D-D7486560B2E3}" dt="2023-05-17T22:23:08.151" v="876" actId="404"/>
          <ac:spMkLst>
            <pc:docMk/>
            <pc:sldMk cId="773571070" sldId="2840"/>
            <ac:spMk id="2" creationId="{DBCEF8B2-C7C7-709C-7294-7A3708913BB2}"/>
          </ac:spMkLst>
        </pc:spChg>
      </pc:sldChg>
      <pc:sldChg chg="add del">
        <pc:chgData name="drive@cityvision.edu" userId="a8e99ec4-c3c1-49ac-ba97-2c12eee91f6a" providerId="ADAL" clId="{06C355ED-1001-4D32-A44D-D7486560B2E3}" dt="2023-05-17T22:21:20.065" v="821" actId="47"/>
        <pc:sldMkLst>
          <pc:docMk/>
          <pc:sldMk cId="3334834217" sldId="2840"/>
        </pc:sldMkLst>
      </pc:sldChg>
      <pc:sldChg chg="modSp new mod">
        <pc:chgData name="drive@cityvision.edu" userId="a8e99ec4-c3c1-49ac-ba97-2c12eee91f6a" providerId="ADAL" clId="{06C355ED-1001-4D32-A44D-D7486560B2E3}" dt="2023-05-25T20:38:47.786" v="7688" actId="14100"/>
        <pc:sldMkLst>
          <pc:docMk/>
          <pc:sldMk cId="802796506" sldId="2841"/>
        </pc:sldMkLst>
        <pc:spChg chg="mod">
          <ac:chgData name="drive@cityvision.edu" userId="a8e99ec4-c3c1-49ac-ba97-2c12eee91f6a" providerId="ADAL" clId="{06C355ED-1001-4D32-A44D-D7486560B2E3}" dt="2023-05-20T14:05:04.985" v="1126" actId="20577"/>
          <ac:spMkLst>
            <pc:docMk/>
            <pc:sldMk cId="802796506" sldId="2841"/>
            <ac:spMk id="2" creationId="{F9E4E254-D893-6477-6D6E-2522054BBF5C}"/>
          </ac:spMkLst>
        </pc:spChg>
        <pc:spChg chg="mod">
          <ac:chgData name="drive@cityvision.edu" userId="a8e99ec4-c3c1-49ac-ba97-2c12eee91f6a" providerId="ADAL" clId="{06C355ED-1001-4D32-A44D-D7486560B2E3}" dt="2023-05-25T20:38:47.786" v="7688" actId="14100"/>
          <ac:spMkLst>
            <pc:docMk/>
            <pc:sldMk cId="802796506" sldId="2841"/>
            <ac:spMk id="3" creationId="{8FE37214-80AB-1DD2-D278-ABAC7058C55D}"/>
          </ac:spMkLst>
        </pc:spChg>
      </pc:sldChg>
      <pc:sldChg chg="addSp delSp modSp new mod ord">
        <pc:chgData name="drive@cityvision.edu" userId="a8e99ec4-c3c1-49ac-ba97-2c12eee91f6a" providerId="ADAL" clId="{06C355ED-1001-4D32-A44D-D7486560B2E3}" dt="2023-05-24T22:41:40.059" v="4059" actId="20577"/>
        <pc:sldMkLst>
          <pc:docMk/>
          <pc:sldMk cId="3641479650" sldId="2842"/>
        </pc:sldMkLst>
        <pc:spChg chg="mod">
          <ac:chgData name="drive@cityvision.edu" userId="a8e99ec4-c3c1-49ac-ba97-2c12eee91f6a" providerId="ADAL" clId="{06C355ED-1001-4D32-A44D-D7486560B2E3}" dt="2023-05-20T14:16:33.023" v="1586" actId="20577"/>
          <ac:spMkLst>
            <pc:docMk/>
            <pc:sldMk cId="3641479650" sldId="2842"/>
            <ac:spMk id="2" creationId="{44EE320E-3C7C-2A43-27A5-C9FD0B824406}"/>
          </ac:spMkLst>
        </pc:spChg>
        <pc:spChg chg="mod">
          <ac:chgData name="drive@cityvision.edu" userId="a8e99ec4-c3c1-49ac-ba97-2c12eee91f6a" providerId="ADAL" clId="{06C355ED-1001-4D32-A44D-D7486560B2E3}" dt="2023-05-24T22:41:40.059" v="4059" actId="20577"/>
          <ac:spMkLst>
            <pc:docMk/>
            <pc:sldMk cId="3641479650" sldId="2842"/>
            <ac:spMk id="3" creationId="{49E1217A-54DC-930D-83DA-DA0DCEEABA95}"/>
          </ac:spMkLst>
        </pc:spChg>
        <pc:spChg chg="add mod">
          <ac:chgData name="drive@cityvision.edu" userId="a8e99ec4-c3c1-49ac-ba97-2c12eee91f6a" providerId="ADAL" clId="{06C355ED-1001-4D32-A44D-D7486560B2E3}" dt="2023-05-20T15:42:35.696" v="3176" actId="1076"/>
          <ac:spMkLst>
            <pc:docMk/>
            <pc:sldMk cId="3641479650" sldId="2842"/>
            <ac:spMk id="5" creationId="{783EB2F4-A313-B472-DE65-58C713B04D50}"/>
          </ac:spMkLst>
        </pc:spChg>
        <pc:spChg chg="add del">
          <ac:chgData name="drive@cityvision.edu" userId="a8e99ec4-c3c1-49ac-ba97-2c12eee91f6a" providerId="ADAL" clId="{06C355ED-1001-4D32-A44D-D7486560B2E3}" dt="2023-05-20T14:13:55.956" v="1424" actId="22"/>
          <ac:spMkLst>
            <pc:docMk/>
            <pc:sldMk cId="3641479650" sldId="2842"/>
            <ac:spMk id="7" creationId="{8B7E227A-FBAE-969C-BBB9-ED406C1BBA19}"/>
          </ac:spMkLst>
        </pc:spChg>
        <pc:picChg chg="add mod">
          <ac:chgData name="drive@cityvision.edu" userId="a8e99ec4-c3c1-49ac-ba97-2c12eee91f6a" providerId="ADAL" clId="{06C355ED-1001-4D32-A44D-D7486560B2E3}" dt="2023-05-20T15:42:21.547" v="3173" actId="1076"/>
          <ac:picMkLst>
            <pc:docMk/>
            <pc:sldMk cId="3641479650" sldId="2842"/>
            <ac:picMk id="1026" creationId="{C923B47B-689D-7BA3-9B6D-3DA99AC7870D}"/>
          </ac:picMkLst>
        </pc:picChg>
        <pc:picChg chg="add mod">
          <ac:chgData name="drive@cityvision.edu" userId="a8e99ec4-c3c1-49ac-ba97-2c12eee91f6a" providerId="ADAL" clId="{06C355ED-1001-4D32-A44D-D7486560B2E3}" dt="2023-05-20T15:42:21.547" v="3173" actId="1076"/>
          <ac:picMkLst>
            <pc:docMk/>
            <pc:sldMk cId="3641479650" sldId="2842"/>
            <ac:picMk id="1028" creationId="{F948F54E-00D3-DDDC-D8C8-8CC01A1B29A6}"/>
          </ac:picMkLst>
        </pc:picChg>
        <pc:picChg chg="add mod">
          <ac:chgData name="drive@cityvision.edu" userId="a8e99ec4-c3c1-49ac-ba97-2c12eee91f6a" providerId="ADAL" clId="{06C355ED-1001-4D32-A44D-D7486560B2E3}" dt="2023-05-20T15:42:21.547" v="3173" actId="1076"/>
          <ac:picMkLst>
            <pc:docMk/>
            <pc:sldMk cId="3641479650" sldId="2842"/>
            <ac:picMk id="1030" creationId="{25A0652D-DFE6-2E83-6034-3DD60E7E7B3D}"/>
          </ac:picMkLst>
        </pc:picChg>
        <pc:picChg chg="add mod">
          <ac:chgData name="drive@cityvision.edu" userId="a8e99ec4-c3c1-49ac-ba97-2c12eee91f6a" providerId="ADAL" clId="{06C355ED-1001-4D32-A44D-D7486560B2E3}" dt="2023-05-20T15:42:21.547" v="3173" actId="1076"/>
          <ac:picMkLst>
            <pc:docMk/>
            <pc:sldMk cId="3641479650" sldId="2842"/>
            <ac:picMk id="1032" creationId="{40DE91E0-399C-63EE-331E-3A418B80F59A}"/>
          </ac:picMkLst>
        </pc:picChg>
      </pc:sldChg>
      <pc:sldChg chg="modSp add mod modNotesTx">
        <pc:chgData name="drive@cityvision.edu" userId="a8e99ec4-c3c1-49ac-ba97-2c12eee91f6a" providerId="ADAL" clId="{06C355ED-1001-4D32-A44D-D7486560B2E3}" dt="2023-05-25T20:39:44.586" v="7715" actId="20577"/>
        <pc:sldMkLst>
          <pc:docMk/>
          <pc:sldMk cId="1575451479" sldId="2843"/>
        </pc:sldMkLst>
        <pc:spChg chg="mod">
          <ac:chgData name="drive@cityvision.edu" userId="a8e99ec4-c3c1-49ac-ba97-2c12eee91f6a" providerId="ADAL" clId="{06C355ED-1001-4D32-A44D-D7486560B2E3}" dt="2023-05-20T14:22:35.188" v="2023" actId="404"/>
          <ac:spMkLst>
            <pc:docMk/>
            <pc:sldMk cId="1575451479" sldId="2843"/>
            <ac:spMk id="2" creationId="{F9E4E254-D893-6477-6D6E-2522054BBF5C}"/>
          </ac:spMkLst>
        </pc:spChg>
        <pc:spChg chg="mod">
          <ac:chgData name="drive@cityvision.edu" userId="a8e99ec4-c3c1-49ac-ba97-2c12eee91f6a" providerId="ADAL" clId="{06C355ED-1001-4D32-A44D-D7486560B2E3}" dt="2023-05-25T20:39:44.586" v="7715" actId="20577"/>
          <ac:spMkLst>
            <pc:docMk/>
            <pc:sldMk cId="1575451479" sldId="2843"/>
            <ac:spMk id="3" creationId="{8FE37214-80AB-1DD2-D278-ABAC7058C55D}"/>
          </ac:spMkLst>
        </pc:spChg>
      </pc:sldChg>
      <pc:sldChg chg="add">
        <pc:chgData name="drive@cityvision.edu" userId="a8e99ec4-c3c1-49ac-ba97-2c12eee91f6a" providerId="ADAL" clId="{06C355ED-1001-4D32-A44D-D7486560B2E3}" dt="2023-05-20T14:46:33.277" v="3072"/>
        <pc:sldMkLst>
          <pc:docMk/>
          <pc:sldMk cId="926329129" sldId="2844"/>
        </pc:sldMkLst>
      </pc:sldChg>
      <pc:sldChg chg="del">
        <pc:chgData name="drive@cityvision.edu" userId="a8e99ec4-c3c1-49ac-ba97-2c12eee91f6a" providerId="ADAL" clId="{06C355ED-1001-4D32-A44D-D7486560B2E3}" dt="2023-05-17T21:57:42.355" v="34" actId="47"/>
        <pc:sldMkLst>
          <pc:docMk/>
          <pc:sldMk cId="2437184981" sldId="2853"/>
        </pc:sldMkLst>
      </pc:sldChg>
      <pc:sldChg chg="del">
        <pc:chgData name="drive@cityvision.edu" userId="a8e99ec4-c3c1-49ac-ba97-2c12eee91f6a" providerId="ADAL" clId="{06C355ED-1001-4D32-A44D-D7486560B2E3}" dt="2023-05-17T21:57:42.355" v="34" actId="47"/>
        <pc:sldMkLst>
          <pc:docMk/>
          <pc:sldMk cId="916055848" sldId="2854"/>
        </pc:sldMkLst>
      </pc:sldChg>
      <pc:sldChg chg="modSp add del mod ord">
        <pc:chgData name="drive@cityvision.edu" userId="a8e99ec4-c3c1-49ac-ba97-2c12eee91f6a" providerId="ADAL" clId="{06C355ED-1001-4D32-A44D-D7486560B2E3}" dt="2023-05-25T21:00:12.977" v="8365"/>
        <pc:sldMkLst>
          <pc:docMk/>
          <pc:sldMk cId="1079729286" sldId="2855"/>
        </pc:sldMkLst>
        <pc:spChg chg="mod">
          <ac:chgData name="drive@cityvision.edu" userId="a8e99ec4-c3c1-49ac-ba97-2c12eee91f6a" providerId="ADAL" clId="{06C355ED-1001-4D32-A44D-D7486560B2E3}" dt="2023-05-25T20:42:24.033" v="7754" actId="14100"/>
          <ac:spMkLst>
            <pc:docMk/>
            <pc:sldMk cId="1079729286" sldId="2855"/>
            <ac:spMk id="2" creationId="{16783919-05A2-037E-911D-488F9BDA2138}"/>
          </ac:spMkLst>
        </pc:spChg>
      </pc:sldChg>
      <pc:sldChg chg="add del">
        <pc:chgData name="drive@cityvision.edu" userId="a8e99ec4-c3c1-49ac-ba97-2c12eee91f6a" providerId="ADAL" clId="{06C355ED-1001-4D32-A44D-D7486560B2E3}" dt="2023-05-25T14:00:19.800" v="6305" actId="47"/>
        <pc:sldMkLst>
          <pc:docMk/>
          <pc:sldMk cId="4093735825" sldId="2856"/>
        </pc:sldMkLst>
      </pc:sldChg>
      <pc:sldChg chg="add del ord">
        <pc:chgData name="drive@cityvision.edu" userId="a8e99ec4-c3c1-49ac-ba97-2c12eee91f6a" providerId="ADAL" clId="{06C355ED-1001-4D32-A44D-D7486560B2E3}" dt="2023-05-25T20:42:45.476" v="7758"/>
        <pc:sldMkLst>
          <pc:docMk/>
          <pc:sldMk cId="1862552503" sldId="2857"/>
        </pc:sldMkLst>
      </pc:sldChg>
      <pc:sldChg chg="addSp delSp modSp add mod">
        <pc:chgData name="drive@cityvision.edu" userId="a8e99ec4-c3c1-49ac-ba97-2c12eee91f6a" providerId="ADAL" clId="{06C355ED-1001-4D32-A44D-D7486560B2E3}" dt="2023-05-25T20:14:33.925" v="7654" actId="478"/>
        <pc:sldMkLst>
          <pc:docMk/>
          <pc:sldMk cId="1840074448" sldId="2858"/>
        </pc:sldMkLst>
        <pc:spChg chg="mod">
          <ac:chgData name="drive@cityvision.edu" userId="a8e99ec4-c3c1-49ac-ba97-2c12eee91f6a" providerId="ADAL" clId="{06C355ED-1001-4D32-A44D-D7486560B2E3}" dt="2023-05-25T20:14:29.852" v="7653" actId="20577"/>
          <ac:spMkLst>
            <pc:docMk/>
            <pc:sldMk cId="1840074448" sldId="2858"/>
            <ac:spMk id="2" creationId="{CE2CA8B7-7ECD-4F06-9B60-C4E5ABB177A6}"/>
          </ac:spMkLst>
        </pc:spChg>
        <pc:spChg chg="del">
          <ac:chgData name="drive@cityvision.edu" userId="a8e99ec4-c3c1-49ac-ba97-2c12eee91f6a" providerId="ADAL" clId="{06C355ED-1001-4D32-A44D-D7486560B2E3}" dt="2023-05-25T20:14:33.925" v="7654" actId="478"/>
          <ac:spMkLst>
            <pc:docMk/>
            <pc:sldMk cId="1840074448" sldId="2858"/>
            <ac:spMk id="3" creationId="{E360A85F-173C-40A0-B574-32CD7FCA391B}"/>
          </ac:spMkLst>
        </pc:spChg>
        <pc:spChg chg="add mod">
          <ac:chgData name="drive@cityvision.edu" userId="a8e99ec4-c3c1-49ac-ba97-2c12eee91f6a" providerId="ADAL" clId="{06C355ED-1001-4D32-A44D-D7486560B2E3}" dt="2023-05-25T20:14:33.925" v="7654" actId="478"/>
          <ac:spMkLst>
            <pc:docMk/>
            <pc:sldMk cId="1840074448" sldId="2858"/>
            <ac:spMk id="5" creationId="{AEBB5973-DFE9-7642-30AE-B16E51B7D337}"/>
          </ac:spMkLst>
        </pc:spChg>
      </pc:sldChg>
      <pc:sldChg chg="addSp delSp modSp new mod modAnim chgLayout modNotesTx">
        <pc:chgData name="drive@cityvision.edu" userId="a8e99ec4-c3c1-49ac-ba97-2c12eee91f6a" providerId="ADAL" clId="{06C355ED-1001-4D32-A44D-D7486560B2E3}" dt="2023-05-25T20:59:22.940" v="8363" actId="20577"/>
        <pc:sldMkLst>
          <pc:docMk/>
          <pc:sldMk cId="3134065991" sldId="2859"/>
        </pc:sldMkLst>
        <pc:spChg chg="del mod ord">
          <ac:chgData name="drive@cityvision.edu" userId="a8e99ec4-c3c1-49ac-ba97-2c12eee91f6a" providerId="ADAL" clId="{06C355ED-1001-4D32-A44D-D7486560B2E3}" dt="2023-05-20T15:48:04.621" v="3249" actId="700"/>
          <ac:spMkLst>
            <pc:docMk/>
            <pc:sldMk cId="3134065991" sldId="2859"/>
            <ac:spMk id="2" creationId="{3238D529-25DA-3DF2-92AE-0188040A92B6}"/>
          </ac:spMkLst>
        </pc:spChg>
        <pc:spChg chg="add del mod ord">
          <ac:chgData name="drive@cityvision.edu" userId="a8e99ec4-c3c1-49ac-ba97-2c12eee91f6a" providerId="ADAL" clId="{06C355ED-1001-4D32-A44D-D7486560B2E3}" dt="2023-05-25T13:17:42.718" v="4752" actId="478"/>
          <ac:spMkLst>
            <pc:docMk/>
            <pc:sldMk cId="3134065991" sldId="2859"/>
            <ac:spMk id="3" creationId="{B34428D4-3B7B-E7F0-1521-24C33E532ECF}"/>
          </ac:spMkLst>
        </pc:spChg>
        <pc:spChg chg="add del mod ord">
          <ac:chgData name="drive@cityvision.edu" userId="a8e99ec4-c3c1-49ac-ba97-2c12eee91f6a" providerId="ADAL" clId="{06C355ED-1001-4D32-A44D-D7486560B2E3}" dt="2023-05-25T13:17:39.199" v="4751" actId="700"/>
          <ac:spMkLst>
            <pc:docMk/>
            <pc:sldMk cId="3134065991" sldId="2859"/>
            <ac:spMk id="4" creationId="{2EEC8784-4C0D-B3B6-DCD5-514190F77110}"/>
          </ac:spMkLst>
        </pc:spChg>
        <pc:spChg chg="add mod">
          <ac:chgData name="drive@cityvision.edu" userId="a8e99ec4-c3c1-49ac-ba97-2c12eee91f6a" providerId="ADAL" clId="{06C355ED-1001-4D32-A44D-D7486560B2E3}" dt="2023-05-25T13:20:51.416" v="4792" actId="1035"/>
          <ac:spMkLst>
            <pc:docMk/>
            <pc:sldMk cId="3134065991" sldId="2859"/>
            <ac:spMk id="8" creationId="{0634CC95-3FF0-FC1E-C63E-88F704D85ABF}"/>
          </ac:spMkLst>
        </pc:spChg>
        <pc:spChg chg="add mod">
          <ac:chgData name="drive@cityvision.edu" userId="a8e99ec4-c3c1-49ac-ba97-2c12eee91f6a" providerId="ADAL" clId="{06C355ED-1001-4D32-A44D-D7486560B2E3}" dt="2023-05-25T13:21:16.730" v="4810" actId="1076"/>
          <ac:spMkLst>
            <pc:docMk/>
            <pc:sldMk cId="3134065991" sldId="2859"/>
            <ac:spMk id="9" creationId="{4CB81287-4470-DB4E-AFB7-9B1388241762}"/>
          </ac:spMkLst>
        </pc:spChg>
        <pc:spChg chg="add mod">
          <ac:chgData name="drive@cityvision.edu" userId="a8e99ec4-c3c1-49ac-ba97-2c12eee91f6a" providerId="ADAL" clId="{06C355ED-1001-4D32-A44D-D7486560B2E3}" dt="2023-05-25T14:09:36.312" v="6485" actId="255"/>
          <ac:spMkLst>
            <pc:docMk/>
            <pc:sldMk cId="3134065991" sldId="2859"/>
            <ac:spMk id="10" creationId="{200EB458-BC7D-C14C-9DDB-FB02DC141B06}"/>
          </ac:spMkLst>
        </pc:spChg>
        <pc:spChg chg="add mod">
          <ac:chgData name="drive@cityvision.edu" userId="a8e99ec4-c3c1-49ac-ba97-2c12eee91f6a" providerId="ADAL" clId="{06C355ED-1001-4D32-A44D-D7486560B2E3}" dt="2023-05-25T13:32:11.125" v="5147" actId="1076"/>
          <ac:spMkLst>
            <pc:docMk/>
            <pc:sldMk cId="3134065991" sldId="2859"/>
            <ac:spMk id="11" creationId="{07327E95-EE8C-7E33-566D-FCF8E05FCE58}"/>
          </ac:spMkLst>
        </pc:spChg>
        <pc:spChg chg="add mod">
          <ac:chgData name="drive@cityvision.edu" userId="a8e99ec4-c3c1-49ac-ba97-2c12eee91f6a" providerId="ADAL" clId="{06C355ED-1001-4D32-A44D-D7486560B2E3}" dt="2023-05-25T14:15:00.348" v="6572" actId="1076"/>
          <ac:spMkLst>
            <pc:docMk/>
            <pc:sldMk cId="3134065991" sldId="2859"/>
            <ac:spMk id="12" creationId="{D01EF77C-18E8-A509-528D-2E3CC9A0A62E}"/>
          </ac:spMkLst>
        </pc:spChg>
        <pc:spChg chg="add del mod">
          <ac:chgData name="drive@cityvision.edu" userId="a8e99ec4-c3c1-49ac-ba97-2c12eee91f6a" providerId="ADAL" clId="{06C355ED-1001-4D32-A44D-D7486560B2E3}" dt="2023-05-25T13:28:40.843" v="5046" actId="21"/>
          <ac:spMkLst>
            <pc:docMk/>
            <pc:sldMk cId="3134065991" sldId="2859"/>
            <ac:spMk id="13" creationId="{403D39A7-521C-0271-C8F5-0BB3E07B07F1}"/>
          </ac:spMkLst>
        </pc:spChg>
        <pc:spChg chg="add mod">
          <ac:chgData name="drive@cityvision.edu" userId="a8e99ec4-c3c1-49ac-ba97-2c12eee91f6a" providerId="ADAL" clId="{06C355ED-1001-4D32-A44D-D7486560B2E3}" dt="2023-05-25T14:33:49.788" v="6597" actId="692"/>
          <ac:spMkLst>
            <pc:docMk/>
            <pc:sldMk cId="3134065991" sldId="2859"/>
            <ac:spMk id="14" creationId="{D25B2AAF-8602-BBA1-09DB-D1A24E97A233}"/>
          </ac:spMkLst>
        </pc:spChg>
        <pc:spChg chg="add mod">
          <ac:chgData name="drive@cityvision.edu" userId="a8e99ec4-c3c1-49ac-ba97-2c12eee91f6a" providerId="ADAL" clId="{06C355ED-1001-4D32-A44D-D7486560B2E3}" dt="2023-05-25T20:57:52.133" v="8169" actId="1035"/>
          <ac:spMkLst>
            <pc:docMk/>
            <pc:sldMk cId="3134065991" sldId="2859"/>
            <ac:spMk id="16" creationId="{FAAF0196-F12F-0543-2BDB-E348E6A3BE1D}"/>
          </ac:spMkLst>
        </pc:spChg>
        <pc:spChg chg="add del mod">
          <ac:chgData name="drive@cityvision.edu" userId="a8e99ec4-c3c1-49ac-ba97-2c12eee91f6a" providerId="ADAL" clId="{06C355ED-1001-4D32-A44D-D7486560B2E3}" dt="2023-05-25T14:11:08.130" v="6520" actId="478"/>
          <ac:spMkLst>
            <pc:docMk/>
            <pc:sldMk cId="3134065991" sldId="2859"/>
            <ac:spMk id="17" creationId="{95513F2B-1EDC-4DD9-6F93-69E5493650A5}"/>
          </ac:spMkLst>
        </pc:spChg>
        <pc:spChg chg="add mod">
          <ac:chgData name="drive@cityvision.edu" userId="a8e99ec4-c3c1-49ac-ba97-2c12eee91f6a" providerId="ADAL" clId="{06C355ED-1001-4D32-A44D-D7486560B2E3}" dt="2023-05-25T14:14:53.536" v="6571" actId="1076"/>
          <ac:spMkLst>
            <pc:docMk/>
            <pc:sldMk cId="3134065991" sldId="2859"/>
            <ac:spMk id="18" creationId="{217CE637-93D1-6FB8-354D-D9CC3DD3F1A1}"/>
          </ac:spMkLst>
        </pc:spChg>
        <pc:spChg chg="add mod">
          <ac:chgData name="drive@cityvision.edu" userId="a8e99ec4-c3c1-49ac-ba97-2c12eee91f6a" providerId="ADAL" clId="{06C355ED-1001-4D32-A44D-D7486560B2E3}" dt="2023-05-25T14:15:05.536" v="6573" actId="1076"/>
          <ac:spMkLst>
            <pc:docMk/>
            <pc:sldMk cId="3134065991" sldId="2859"/>
            <ac:spMk id="19" creationId="{4E7893E3-EA40-2C08-3F16-A4ABAA6A694F}"/>
          </ac:spMkLst>
        </pc:spChg>
        <pc:spChg chg="add mod">
          <ac:chgData name="drive@cityvision.edu" userId="a8e99ec4-c3c1-49ac-ba97-2c12eee91f6a" providerId="ADAL" clId="{06C355ED-1001-4D32-A44D-D7486560B2E3}" dt="2023-05-25T14:11:03.325" v="6519" actId="20577"/>
          <ac:spMkLst>
            <pc:docMk/>
            <pc:sldMk cId="3134065991" sldId="2859"/>
            <ac:spMk id="20" creationId="{31887C0E-2E84-E983-D265-801D5E4D6D54}"/>
          </ac:spMkLst>
        </pc:spChg>
        <pc:spChg chg="add mod">
          <ac:chgData name="drive@cityvision.edu" userId="a8e99ec4-c3c1-49ac-ba97-2c12eee91f6a" providerId="ADAL" clId="{06C355ED-1001-4D32-A44D-D7486560B2E3}" dt="2023-05-25T14:12:19.732" v="6554" actId="207"/>
          <ac:spMkLst>
            <pc:docMk/>
            <pc:sldMk cId="3134065991" sldId="2859"/>
            <ac:spMk id="21" creationId="{BA935846-15FC-14AC-7A32-4B7C016CEFEC}"/>
          </ac:spMkLst>
        </pc:spChg>
        <pc:spChg chg="add mod">
          <ac:chgData name="drive@cityvision.edu" userId="a8e99ec4-c3c1-49ac-ba97-2c12eee91f6a" providerId="ADAL" clId="{06C355ED-1001-4D32-A44D-D7486560B2E3}" dt="2023-05-25T14:34:01.212" v="6598" actId="692"/>
          <ac:spMkLst>
            <pc:docMk/>
            <pc:sldMk cId="3134065991" sldId="2859"/>
            <ac:spMk id="22" creationId="{74B893C9-E703-6CCE-DE71-ED465ED02E9E}"/>
          </ac:spMkLst>
        </pc:spChg>
        <pc:spChg chg="add mod">
          <ac:chgData name="drive@cityvision.edu" userId="a8e99ec4-c3c1-49ac-ba97-2c12eee91f6a" providerId="ADAL" clId="{06C355ED-1001-4D32-A44D-D7486560B2E3}" dt="2023-05-25T14:14:05.352" v="6564" actId="1076"/>
          <ac:spMkLst>
            <pc:docMk/>
            <pc:sldMk cId="3134065991" sldId="2859"/>
            <ac:spMk id="23" creationId="{11131343-6730-D21E-90DC-47189AA62B2F}"/>
          </ac:spMkLst>
        </pc:spChg>
        <pc:spChg chg="add mod">
          <ac:chgData name="drive@cityvision.edu" userId="a8e99ec4-c3c1-49ac-ba97-2c12eee91f6a" providerId="ADAL" clId="{06C355ED-1001-4D32-A44D-D7486560B2E3}" dt="2023-05-25T14:14:40.492" v="6569" actId="14100"/>
          <ac:spMkLst>
            <pc:docMk/>
            <pc:sldMk cId="3134065991" sldId="2859"/>
            <ac:spMk id="24" creationId="{0AA27AD8-0F66-69E5-AF95-7FDCDAC729DE}"/>
          </ac:spMkLst>
        </pc:spChg>
        <pc:spChg chg="add mod">
          <ac:chgData name="drive@cityvision.edu" userId="a8e99ec4-c3c1-49ac-ba97-2c12eee91f6a" providerId="ADAL" clId="{06C355ED-1001-4D32-A44D-D7486560B2E3}" dt="2023-05-25T14:31:11.953" v="6587" actId="1076"/>
          <ac:spMkLst>
            <pc:docMk/>
            <pc:sldMk cId="3134065991" sldId="2859"/>
            <ac:spMk id="25" creationId="{A1AAE5FF-0F1A-C6C1-8F41-A88B277810D8}"/>
          </ac:spMkLst>
        </pc:spChg>
        <pc:spChg chg="add mod">
          <ac:chgData name="drive@cityvision.edu" userId="a8e99ec4-c3c1-49ac-ba97-2c12eee91f6a" providerId="ADAL" clId="{06C355ED-1001-4D32-A44D-D7486560B2E3}" dt="2023-05-25T14:30:49.292" v="6583" actId="1035"/>
          <ac:spMkLst>
            <pc:docMk/>
            <pc:sldMk cId="3134065991" sldId="2859"/>
            <ac:spMk id="26" creationId="{1EA0FDB5-D2E2-FA96-41BE-3B17C4690563}"/>
          </ac:spMkLst>
        </pc:spChg>
        <pc:spChg chg="add del mod">
          <ac:chgData name="drive@cityvision.edu" userId="a8e99ec4-c3c1-49ac-ba97-2c12eee91f6a" providerId="ADAL" clId="{06C355ED-1001-4D32-A44D-D7486560B2E3}" dt="2023-05-25T14:32:39.600" v="6592"/>
          <ac:spMkLst>
            <pc:docMk/>
            <pc:sldMk cId="3134065991" sldId="2859"/>
            <ac:spMk id="27" creationId="{7A0A644D-F876-CB31-6B82-A72E4C54FC75}"/>
          </ac:spMkLst>
        </pc:spChg>
        <pc:cxnChg chg="add mod">
          <ac:chgData name="drive@cityvision.edu" userId="a8e99ec4-c3c1-49ac-ba97-2c12eee91f6a" providerId="ADAL" clId="{06C355ED-1001-4D32-A44D-D7486560B2E3}" dt="2023-05-25T14:34:38.323" v="6600" actId="14100"/>
          <ac:cxnSpMkLst>
            <pc:docMk/>
            <pc:sldMk cId="3134065991" sldId="2859"/>
            <ac:cxnSpMk id="5" creationId="{8EF84245-8944-6EC2-7E0E-D209D898DF37}"/>
          </ac:cxnSpMkLst>
        </pc:cxnChg>
        <pc:cxnChg chg="add mod">
          <ac:chgData name="drive@cityvision.edu" userId="a8e99ec4-c3c1-49ac-ba97-2c12eee91f6a" providerId="ADAL" clId="{06C355ED-1001-4D32-A44D-D7486560B2E3}" dt="2023-05-25T13:24:03.323" v="4861" actId="1076"/>
          <ac:cxnSpMkLst>
            <pc:docMk/>
            <pc:sldMk cId="3134065991" sldId="2859"/>
            <ac:cxnSpMk id="6" creationId="{97425AF2-1659-54D1-393E-A9B0CDE7A7F7}"/>
          </ac:cxnSpMkLst>
        </pc:cxnChg>
      </pc:sldChg>
      <pc:sldChg chg="addSp delSp modSp new mod modClrScheme chgLayout modNotesTx">
        <pc:chgData name="drive@cityvision.edu" userId="a8e99ec4-c3c1-49ac-ba97-2c12eee91f6a" providerId="ADAL" clId="{06C355ED-1001-4D32-A44D-D7486560B2E3}" dt="2023-05-24T23:00:00.925" v="4539" actId="20577"/>
        <pc:sldMkLst>
          <pc:docMk/>
          <pc:sldMk cId="3302085004" sldId="2860"/>
        </pc:sldMkLst>
        <pc:spChg chg="del">
          <ac:chgData name="drive@cityvision.edu" userId="a8e99ec4-c3c1-49ac-ba97-2c12eee91f6a" providerId="ADAL" clId="{06C355ED-1001-4D32-A44D-D7486560B2E3}" dt="2023-05-21T13:57:59.973" v="3350" actId="700"/>
          <ac:spMkLst>
            <pc:docMk/>
            <pc:sldMk cId="3302085004" sldId="2860"/>
            <ac:spMk id="2" creationId="{7CF05202-4FA5-83E6-6E28-5C1DC37CF90A}"/>
          </ac:spMkLst>
        </pc:spChg>
        <pc:spChg chg="del">
          <ac:chgData name="drive@cityvision.edu" userId="a8e99ec4-c3c1-49ac-ba97-2c12eee91f6a" providerId="ADAL" clId="{06C355ED-1001-4D32-A44D-D7486560B2E3}" dt="2023-05-21T13:57:09.799" v="3311" actId="478"/>
          <ac:spMkLst>
            <pc:docMk/>
            <pc:sldMk cId="3302085004" sldId="2860"/>
            <ac:spMk id="3" creationId="{C402B5FA-C49C-2BE7-514C-6B3B33965E92}"/>
          </ac:spMkLst>
        </pc:spChg>
        <pc:spChg chg="add mod">
          <ac:chgData name="drive@cityvision.edu" userId="a8e99ec4-c3c1-49ac-ba97-2c12eee91f6a" providerId="ADAL" clId="{06C355ED-1001-4D32-A44D-D7486560B2E3}" dt="2023-05-21T14:17:26.046" v="3627" actId="1076"/>
          <ac:spMkLst>
            <pc:docMk/>
            <pc:sldMk cId="3302085004" sldId="2860"/>
            <ac:spMk id="4" creationId="{E65FE196-0DB2-A6AD-B7F0-5B09155E46DB}"/>
          </ac:spMkLst>
        </pc:spChg>
        <pc:spChg chg="add mod ord">
          <ac:chgData name="drive@cityvision.edu" userId="a8e99ec4-c3c1-49ac-ba97-2c12eee91f6a" providerId="ADAL" clId="{06C355ED-1001-4D32-A44D-D7486560B2E3}" dt="2023-05-21T14:16:47.806" v="3615" actId="20577"/>
          <ac:spMkLst>
            <pc:docMk/>
            <pc:sldMk cId="3302085004" sldId="2860"/>
            <ac:spMk id="5" creationId="{36120B9D-9B9F-14B8-BEBB-F267E69E3B3E}"/>
          </ac:spMkLst>
        </pc:spChg>
        <pc:spChg chg="add del mod">
          <ac:chgData name="drive@cityvision.edu" userId="a8e99ec4-c3c1-49ac-ba97-2c12eee91f6a" providerId="ADAL" clId="{06C355ED-1001-4D32-A44D-D7486560B2E3}" dt="2023-05-21T14:17:51.544" v="3634"/>
          <ac:spMkLst>
            <pc:docMk/>
            <pc:sldMk cId="3302085004" sldId="2860"/>
            <ac:spMk id="6" creationId="{13E62F43-29EE-5794-AC07-07DE2E61429A}"/>
          </ac:spMkLst>
        </pc:spChg>
        <pc:spChg chg="add mod">
          <ac:chgData name="drive@cityvision.edu" userId="a8e99ec4-c3c1-49ac-ba97-2c12eee91f6a" providerId="ADAL" clId="{06C355ED-1001-4D32-A44D-D7486560B2E3}" dt="2023-05-21T14:18:00.981" v="3636" actId="1076"/>
          <ac:spMkLst>
            <pc:docMk/>
            <pc:sldMk cId="3302085004" sldId="2860"/>
            <ac:spMk id="7" creationId="{1E70C6D7-6FD4-02AF-810A-6D7C78BEC645}"/>
          </ac:spMkLst>
        </pc:spChg>
        <pc:picChg chg="add mod">
          <ac:chgData name="drive@cityvision.edu" userId="a8e99ec4-c3c1-49ac-ba97-2c12eee91f6a" providerId="ADAL" clId="{06C355ED-1001-4D32-A44D-D7486560B2E3}" dt="2023-05-24T22:58:53.703" v="4330" actId="1076"/>
          <ac:picMkLst>
            <pc:docMk/>
            <pc:sldMk cId="3302085004" sldId="2860"/>
            <ac:picMk id="2050" creationId="{E07DECE7-2826-BDAA-29ED-55222498BAD2}"/>
          </ac:picMkLst>
        </pc:picChg>
      </pc:sldChg>
      <pc:sldChg chg="addSp modSp new mod">
        <pc:chgData name="drive@cityvision.edu" userId="a8e99ec4-c3c1-49ac-ba97-2c12eee91f6a" providerId="ADAL" clId="{06C355ED-1001-4D32-A44D-D7486560B2E3}" dt="2023-05-21T14:25:43.678" v="3741" actId="20577"/>
        <pc:sldMkLst>
          <pc:docMk/>
          <pc:sldMk cId="476704545" sldId="2861"/>
        </pc:sldMkLst>
        <pc:spChg chg="mod">
          <ac:chgData name="drive@cityvision.edu" userId="a8e99ec4-c3c1-49ac-ba97-2c12eee91f6a" providerId="ADAL" clId="{06C355ED-1001-4D32-A44D-D7486560B2E3}" dt="2023-05-21T14:25:43.678" v="3741" actId="20577"/>
          <ac:spMkLst>
            <pc:docMk/>
            <pc:sldMk cId="476704545" sldId="2861"/>
            <ac:spMk id="2" creationId="{82632C75-EADE-E435-A6DC-AA5C55154089}"/>
          </ac:spMkLst>
        </pc:spChg>
        <pc:picChg chg="add mod">
          <ac:chgData name="drive@cityvision.edu" userId="a8e99ec4-c3c1-49ac-ba97-2c12eee91f6a" providerId="ADAL" clId="{06C355ED-1001-4D32-A44D-D7486560B2E3}" dt="2023-05-21T14:25:01.562" v="3640" actId="1076"/>
          <ac:picMkLst>
            <pc:docMk/>
            <pc:sldMk cId="476704545" sldId="2861"/>
            <ac:picMk id="3074" creationId="{9767126D-E142-0D3E-D9F7-DAE318E0924A}"/>
          </ac:picMkLst>
        </pc:picChg>
      </pc:sldChg>
      <pc:sldChg chg="addSp delSp modSp new mod chgLayout">
        <pc:chgData name="drive@cityvision.edu" userId="a8e99ec4-c3c1-49ac-ba97-2c12eee91f6a" providerId="ADAL" clId="{06C355ED-1001-4D32-A44D-D7486560B2E3}" dt="2023-05-25T20:49:01.992" v="7919" actId="20577"/>
        <pc:sldMkLst>
          <pc:docMk/>
          <pc:sldMk cId="3138432678" sldId="2862"/>
        </pc:sldMkLst>
        <pc:spChg chg="mod ord">
          <ac:chgData name="drive@cityvision.edu" userId="a8e99ec4-c3c1-49ac-ba97-2c12eee91f6a" providerId="ADAL" clId="{06C355ED-1001-4D32-A44D-D7486560B2E3}" dt="2023-05-25T20:49:01.992" v="7919" actId="20577"/>
          <ac:spMkLst>
            <pc:docMk/>
            <pc:sldMk cId="3138432678" sldId="2862"/>
            <ac:spMk id="2" creationId="{E9B045B3-5A84-3F4F-D6C7-F5CBF23E0174}"/>
          </ac:spMkLst>
        </pc:spChg>
        <pc:spChg chg="del mod ord">
          <ac:chgData name="drive@cityvision.edu" userId="a8e99ec4-c3c1-49ac-ba97-2c12eee91f6a" providerId="ADAL" clId="{06C355ED-1001-4D32-A44D-D7486560B2E3}" dt="2023-05-25T20:48:52.939" v="7897" actId="700"/>
          <ac:spMkLst>
            <pc:docMk/>
            <pc:sldMk cId="3138432678" sldId="2862"/>
            <ac:spMk id="3" creationId="{B03F2A10-B707-3EF1-514E-484F339D4405}"/>
          </ac:spMkLst>
        </pc:spChg>
        <pc:spChg chg="add mod ord">
          <ac:chgData name="drive@cityvision.edu" userId="a8e99ec4-c3c1-49ac-ba97-2c12eee91f6a" providerId="ADAL" clId="{06C355ED-1001-4D32-A44D-D7486560B2E3}" dt="2023-05-25T20:48:52.939" v="7897" actId="700"/>
          <ac:spMkLst>
            <pc:docMk/>
            <pc:sldMk cId="3138432678" sldId="2862"/>
            <ac:spMk id="4" creationId="{ACB91902-7338-4E42-325E-680B6F4D31D9}"/>
          </ac:spMkLst>
        </pc:spChg>
      </pc:sldChg>
      <pc:sldChg chg="modSp new mod">
        <pc:chgData name="drive@cityvision.edu" userId="a8e99ec4-c3c1-49ac-ba97-2c12eee91f6a" providerId="ADAL" clId="{06C355ED-1001-4D32-A44D-D7486560B2E3}" dt="2023-05-24T22:57:31.346" v="4329"/>
        <pc:sldMkLst>
          <pc:docMk/>
          <pc:sldMk cId="2662578534" sldId="2863"/>
        </pc:sldMkLst>
        <pc:spChg chg="mod">
          <ac:chgData name="drive@cityvision.edu" userId="a8e99ec4-c3c1-49ac-ba97-2c12eee91f6a" providerId="ADAL" clId="{06C355ED-1001-4D32-A44D-D7486560B2E3}" dt="2023-05-24T22:56:28.107" v="4306" actId="313"/>
          <ac:spMkLst>
            <pc:docMk/>
            <pc:sldMk cId="2662578534" sldId="2863"/>
            <ac:spMk id="2" creationId="{4DED79DB-923F-283D-F99E-31504E59A9FE}"/>
          </ac:spMkLst>
        </pc:spChg>
        <pc:spChg chg="mod">
          <ac:chgData name="drive@cityvision.edu" userId="a8e99ec4-c3c1-49ac-ba97-2c12eee91f6a" providerId="ADAL" clId="{06C355ED-1001-4D32-A44D-D7486560B2E3}" dt="2023-05-24T22:57:31.346" v="4329"/>
          <ac:spMkLst>
            <pc:docMk/>
            <pc:sldMk cId="2662578534" sldId="2863"/>
            <ac:spMk id="3" creationId="{01F84933-B5AD-5A63-60F3-82BFE624BC09}"/>
          </ac:spMkLst>
        </pc:spChg>
      </pc:sldChg>
      <pc:sldChg chg="addSp delSp modSp new mod ord chgLayout">
        <pc:chgData name="drive@cityvision.edu" userId="a8e99ec4-c3c1-49ac-ba97-2c12eee91f6a" providerId="ADAL" clId="{06C355ED-1001-4D32-A44D-D7486560B2E3}" dt="2023-05-25T21:02:46.552" v="8379" actId="113"/>
        <pc:sldMkLst>
          <pc:docMk/>
          <pc:sldMk cId="2398695375" sldId="2864"/>
        </pc:sldMkLst>
        <pc:spChg chg="mod ord">
          <ac:chgData name="drive@cityvision.edu" userId="a8e99ec4-c3c1-49ac-ba97-2c12eee91f6a" providerId="ADAL" clId="{06C355ED-1001-4D32-A44D-D7486560B2E3}" dt="2023-05-25T13:59:30.292" v="6303" actId="20577"/>
          <ac:spMkLst>
            <pc:docMk/>
            <pc:sldMk cId="2398695375" sldId="2864"/>
            <ac:spMk id="2" creationId="{D85FA62F-A8AA-9565-B728-EE424B91BB7B}"/>
          </ac:spMkLst>
        </pc:spChg>
        <pc:spChg chg="mod ord">
          <ac:chgData name="drive@cityvision.edu" userId="a8e99ec4-c3c1-49ac-ba97-2c12eee91f6a" providerId="ADAL" clId="{06C355ED-1001-4D32-A44D-D7486560B2E3}" dt="2023-05-25T21:02:46.552" v="8379" actId="113"/>
          <ac:spMkLst>
            <pc:docMk/>
            <pc:sldMk cId="2398695375" sldId="2864"/>
            <ac:spMk id="3" creationId="{626B4B3B-28E3-B0D4-6F3D-22486D9AE2EF}"/>
          </ac:spMkLst>
        </pc:spChg>
        <pc:spChg chg="add del">
          <ac:chgData name="drive@cityvision.edu" userId="a8e99ec4-c3c1-49ac-ba97-2c12eee91f6a" providerId="ADAL" clId="{06C355ED-1001-4D32-A44D-D7486560B2E3}" dt="2023-05-24T23:01:28.743" v="4568" actId="22"/>
          <ac:spMkLst>
            <pc:docMk/>
            <pc:sldMk cId="2398695375" sldId="2864"/>
            <ac:spMk id="5" creationId="{A99819FC-71F7-84C3-ADE8-9D029F74A16A}"/>
          </ac:spMkLst>
        </pc:spChg>
        <pc:spChg chg="add del">
          <ac:chgData name="drive@cityvision.edu" userId="a8e99ec4-c3c1-49ac-ba97-2c12eee91f6a" providerId="ADAL" clId="{06C355ED-1001-4D32-A44D-D7486560B2E3}" dt="2023-05-24T23:04:28.102" v="4749"/>
          <ac:spMkLst>
            <pc:docMk/>
            <pc:sldMk cId="2398695375" sldId="2864"/>
            <ac:spMk id="7" creationId="{C5AD1E09-A9AA-B56E-AF25-DC8CED721816}"/>
          </ac:spMkLst>
        </pc:spChg>
        <pc:spChg chg="add">
          <ac:chgData name="drive@cityvision.edu" userId="a8e99ec4-c3c1-49ac-ba97-2c12eee91f6a" providerId="ADAL" clId="{06C355ED-1001-4D32-A44D-D7486560B2E3}" dt="2023-05-24T23:04:34.239" v="4750"/>
          <ac:spMkLst>
            <pc:docMk/>
            <pc:sldMk cId="2398695375" sldId="2864"/>
            <ac:spMk id="8" creationId="{81118DF3-86EC-3187-3B5C-FD2EB5E9E412}"/>
          </ac:spMkLst>
        </pc:spChg>
        <pc:picChg chg="add mod modCrop">
          <ac:chgData name="drive@cityvision.edu" userId="a8e99ec4-c3c1-49ac-ba97-2c12eee91f6a" providerId="ADAL" clId="{06C355ED-1001-4D32-A44D-D7486560B2E3}" dt="2023-05-25T21:02:16.315" v="8375" actId="1076"/>
          <ac:picMkLst>
            <pc:docMk/>
            <pc:sldMk cId="2398695375" sldId="2864"/>
            <ac:picMk id="5" creationId="{0EE3D4B9-ADC1-2EAB-517A-7119933B52CF}"/>
          </ac:picMkLst>
        </pc:picChg>
        <pc:picChg chg="add del mod">
          <ac:chgData name="drive@cityvision.edu" userId="a8e99ec4-c3c1-49ac-ba97-2c12eee91f6a" providerId="ADAL" clId="{06C355ED-1001-4D32-A44D-D7486560B2E3}" dt="2023-05-24T23:04:21.839" v="4747" actId="478"/>
          <ac:picMkLst>
            <pc:docMk/>
            <pc:sldMk cId="2398695375" sldId="2864"/>
            <ac:picMk id="6" creationId="{B9F29438-1882-4D5F-8F80-88FC8EFBB5FB}"/>
          </ac:picMkLst>
        </pc:picChg>
      </pc:sldChg>
      <pc:sldChg chg="addSp delSp modSp new mod ord modAnim chgLayout modNotesTx">
        <pc:chgData name="drive@cityvision.edu" userId="a8e99ec4-c3c1-49ac-ba97-2c12eee91f6a" providerId="ADAL" clId="{06C355ED-1001-4D32-A44D-D7486560B2E3}" dt="2023-05-25T14:45:26.480" v="6838" actId="114"/>
        <pc:sldMkLst>
          <pc:docMk/>
          <pc:sldMk cId="2570872213" sldId="2865"/>
        </pc:sldMkLst>
        <pc:spChg chg="add mod">
          <ac:chgData name="drive@cityvision.edu" userId="a8e99ec4-c3c1-49ac-ba97-2c12eee91f6a" providerId="ADAL" clId="{06C355ED-1001-4D32-A44D-D7486560B2E3}" dt="2023-05-25T13:36:49.339" v="5204" actId="207"/>
          <ac:spMkLst>
            <pc:docMk/>
            <pc:sldMk cId="2570872213" sldId="2865"/>
            <ac:spMk id="2" creationId="{EBA45F72-DEC8-2CE9-2428-8D9CB96B60A3}"/>
          </ac:spMkLst>
        </pc:spChg>
        <pc:spChg chg="add del mod ord">
          <ac:chgData name="drive@cityvision.edu" userId="a8e99ec4-c3c1-49ac-ba97-2c12eee91f6a" providerId="ADAL" clId="{06C355ED-1001-4D32-A44D-D7486560B2E3}" dt="2023-05-25T13:36:35.619" v="5186" actId="700"/>
          <ac:spMkLst>
            <pc:docMk/>
            <pc:sldMk cId="2570872213" sldId="2865"/>
            <ac:spMk id="3" creationId="{877DC42C-213A-2833-47C4-FA6AC0348679}"/>
          </ac:spMkLst>
        </pc:spChg>
        <pc:spChg chg="add del mod ord">
          <ac:chgData name="drive@cityvision.edu" userId="a8e99ec4-c3c1-49ac-ba97-2c12eee91f6a" providerId="ADAL" clId="{06C355ED-1001-4D32-A44D-D7486560B2E3}" dt="2023-05-25T13:36:35.619" v="5186" actId="700"/>
          <ac:spMkLst>
            <pc:docMk/>
            <pc:sldMk cId="2570872213" sldId="2865"/>
            <ac:spMk id="4" creationId="{DF275EC7-BA14-5DCF-7454-6F85391273BF}"/>
          </ac:spMkLst>
        </pc:spChg>
        <pc:spChg chg="add mod ord">
          <ac:chgData name="drive@cityvision.edu" userId="a8e99ec4-c3c1-49ac-ba97-2c12eee91f6a" providerId="ADAL" clId="{06C355ED-1001-4D32-A44D-D7486560B2E3}" dt="2023-05-25T13:39:29.874" v="5469" actId="20577"/>
          <ac:spMkLst>
            <pc:docMk/>
            <pc:sldMk cId="2570872213" sldId="2865"/>
            <ac:spMk id="5" creationId="{3C06C512-AC06-5DB2-6F69-C82A13947761}"/>
          </ac:spMkLst>
        </pc:spChg>
        <pc:spChg chg="add mod">
          <ac:chgData name="drive@cityvision.edu" userId="a8e99ec4-c3c1-49ac-ba97-2c12eee91f6a" providerId="ADAL" clId="{06C355ED-1001-4D32-A44D-D7486560B2E3}" dt="2023-05-25T13:38:23.097" v="5349" actId="20577"/>
          <ac:spMkLst>
            <pc:docMk/>
            <pc:sldMk cId="2570872213" sldId="2865"/>
            <ac:spMk id="6" creationId="{CEBE1C39-66E2-09BA-439C-E25276CB211D}"/>
          </ac:spMkLst>
        </pc:spChg>
        <pc:spChg chg="add mod">
          <ac:chgData name="drive@cityvision.edu" userId="a8e99ec4-c3c1-49ac-ba97-2c12eee91f6a" providerId="ADAL" clId="{06C355ED-1001-4D32-A44D-D7486560B2E3}" dt="2023-05-25T13:38:44.283" v="5386" actId="1076"/>
          <ac:spMkLst>
            <pc:docMk/>
            <pc:sldMk cId="2570872213" sldId="2865"/>
            <ac:spMk id="7" creationId="{D47B437F-14CE-796C-6D86-3CF0E8133280}"/>
          </ac:spMkLst>
        </pc:spChg>
        <pc:spChg chg="add mod">
          <ac:chgData name="drive@cityvision.edu" userId="a8e99ec4-c3c1-49ac-ba97-2c12eee91f6a" providerId="ADAL" clId="{06C355ED-1001-4D32-A44D-D7486560B2E3}" dt="2023-05-25T13:41:05.556" v="5536" actId="20577"/>
          <ac:spMkLst>
            <pc:docMk/>
            <pc:sldMk cId="2570872213" sldId="2865"/>
            <ac:spMk id="8" creationId="{C3226C1F-95E4-2286-277B-8706142D039B}"/>
          </ac:spMkLst>
        </pc:spChg>
        <pc:spChg chg="add mod">
          <ac:chgData name="drive@cityvision.edu" userId="a8e99ec4-c3c1-49ac-ba97-2c12eee91f6a" providerId="ADAL" clId="{06C355ED-1001-4D32-A44D-D7486560B2E3}" dt="2023-05-25T13:39:58.340" v="5489" actId="20577"/>
          <ac:spMkLst>
            <pc:docMk/>
            <pc:sldMk cId="2570872213" sldId="2865"/>
            <ac:spMk id="9" creationId="{217D4763-3CE7-4AF3-B33C-D3E1FA61A7FE}"/>
          </ac:spMkLst>
        </pc:spChg>
        <pc:spChg chg="add mod">
          <ac:chgData name="drive@cityvision.edu" userId="a8e99ec4-c3c1-49ac-ba97-2c12eee91f6a" providerId="ADAL" clId="{06C355ED-1001-4D32-A44D-D7486560B2E3}" dt="2023-05-25T13:48:43.763" v="5636" actId="1076"/>
          <ac:spMkLst>
            <pc:docMk/>
            <pc:sldMk cId="2570872213" sldId="2865"/>
            <ac:spMk id="10" creationId="{569767B8-F819-525D-F510-9C8363970F09}"/>
          </ac:spMkLst>
        </pc:spChg>
        <pc:spChg chg="add mod">
          <ac:chgData name="drive@cityvision.edu" userId="a8e99ec4-c3c1-49ac-ba97-2c12eee91f6a" providerId="ADAL" clId="{06C355ED-1001-4D32-A44D-D7486560B2E3}" dt="2023-05-25T13:47:45.451" v="5634" actId="1076"/>
          <ac:spMkLst>
            <pc:docMk/>
            <pc:sldMk cId="2570872213" sldId="2865"/>
            <ac:spMk id="12" creationId="{C2644BC3-6AB6-A756-DA2F-67DD4D4E4CEE}"/>
          </ac:spMkLst>
        </pc:spChg>
        <pc:spChg chg="add mod">
          <ac:chgData name="drive@cityvision.edu" userId="a8e99ec4-c3c1-49ac-ba97-2c12eee91f6a" providerId="ADAL" clId="{06C355ED-1001-4D32-A44D-D7486560B2E3}" dt="2023-05-25T13:48:48.258" v="5637" actId="1076"/>
          <ac:spMkLst>
            <pc:docMk/>
            <pc:sldMk cId="2570872213" sldId="2865"/>
            <ac:spMk id="14" creationId="{FCAA4E12-84BF-FBFE-4FE4-F962C22309C5}"/>
          </ac:spMkLst>
        </pc:spChg>
        <pc:spChg chg="add mod">
          <ac:chgData name="drive@cityvision.edu" userId="a8e99ec4-c3c1-49ac-ba97-2c12eee91f6a" providerId="ADAL" clId="{06C355ED-1001-4D32-A44D-D7486560B2E3}" dt="2023-05-25T14:45:26.480" v="6838" actId="114"/>
          <ac:spMkLst>
            <pc:docMk/>
            <pc:sldMk cId="2570872213" sldId="2865"/>
            <ac:spMk id="15" creationId="{A7AC7C61-863F-13EF-FC2B-2CD411840AE3}"/>
          </ac:spMkLst>
        </pc:spChg>
        <pc:spChg chg="add mod">
          <ac:chgData name="drive@cityvision.edu" userId="a8e99ec4-c3c1-49ac-ba97-2c12eee91f6a" providerId="ADAL" clId="{06C355ED-1001-4D32-A44D-D7486560B2E3}" dt="2023-05-25T14:41:15.933" v="6729" actId="114"/>
          <ac:spMkLst>
            <pc:docMk/>
            <pc:sldMk cId="2570872213" sldId="2865"/>
            <ac:spMk id="16" creationId="{5420FEF4-6EE8-674C-B301-F00295A542E2}"/>
          </ac:spMkLst>
        </pc:spChg>
        <pc:spChg chg="add mod">
          <ac:chgData name="drive@cityvision.edu" userId="a8e99ec4-c3c1-49ac-ba97-2c12eee91f6a" providerId="ADAL" clId="{06C355ED-1001-4D32-A44D-D7486560B2E3}" dt="2023-05-25T14:41:08.222" v="6728" actId="114"/>
          <ac:spMkLst>
            <pc:docMk/>
            <pc:sldMk cId="2570872213" sldId="2865"/>
            <ac:spMk id="17" creationId="{F72F3085-32B6-599E-6DEB-D503630A8BFB}"/>
          </ac:spMkLst>
        </pc:spChg>
      </pc:sldChg>
      <pc:sldChg chg="add ord">
        <pc:chgData name="drive@cityvision.edu" userId="a8e99ec4-c3c1-49ac-ba97-2c12eee91f6a" providerId="ADAL" clId="{06C355ED-1001-4D32-A44D-D7486560B2E3}" dt="2023-05-25T14:00:45.117" v="6309"/>
        <pc:sldMkLst>
          <pc:docMk/>
          <pc:sldMk cId="188129546" sldId="2866"/>
        </pc:sldMkLst>
      </pc:sldChg>
      <pc:sldChg chg="add ord">
        <pc:chgData name="drive@cityvision.edu" userId="a8e99ec4-c3c1-49ac-ba97-2c12eee91f6a" providerId="ADAL" clId="{06C355ED-1001-4D32-A44D-D7486560B2E3}" dt="2023-05-25T21:08:04.715" v="8879"/>
        <pc:sldMkLst>
          <pc:docMk/>
          <pc:sldMk cId="1653176708" sldId="2867"/>
        </pc:sldMkLst>
      </pc:sldChg>
      <pc:sldChg chg="addSp delSp modSp new add del mod ord chgLayout">
        <pc:chgData name="drive@cityvision.edu" userId="a8e99ec4-c3c1-49ac-ba97-2c12eee91f6a" providerId="ADAL" clId="{06C355ED-1001-4D32-A44D-D7486560B2E3}" dt="2023-05-25T21:08:00.036" v="8877"/>
        <pc:sldMkLst>
          <pc:docMk/>
          <pc:sldMk cId="2281858959" sldId="2868"/>
        </pc:sldMkLst>
        <pc:spChg chg="del mod ord">
          <ac:chgData name="drive@cityvision.edu" userId="a8e99ec4-c3c1-49ac-ba97-2c12eee91f6a" providerId="ADAL" clId="{06C355ED-1001-4D32-A44D-D7486560B2E3}" dt="2023-05-25T15:31:30.933" v="6840" actId="700"/>
          <ac:spMkLst>
            <pc:docMk/>
            <pc:sldMk cId="2281858959" sldId="2868"/>
            <ac:spMk id="2" creationId="{59908AC3-549A-8BF7-673C-5D9193E59DE9}"/>
          </ac:spMkLst>
        </pc:spChg>
        <pc:spChg chg="add mod ord">
          <ac:chgData name="drive@cityvision.edu" userId="a8e99ec4-c3c1-49ac-ba97-2c12eee91f6a" providerId="ADAL" clId="{06C355ED-1001-4D32-A44D-D7486560B2E3}" dt="2023-05-25T15:31:47.042" v="6890" actId="20577"/>
          <ac:spMkLst>
            <pc:docMk/>
            <pc:sldMk cId="2281858959" sldId="2868"/>
            <ac:spMk id="3" creationId="{F4618164-A88B-9AAB-7DDA-75891902C3C0}"/>
          </ac:spMkLst>
        </pc:spChg>
        <pc:spChg chg="add mod ord">
          <ac:chgData name="drive@cityvision.edu" userId="a8e99ec4-c3c1-49ac-ba97-2c12eee91f6a" providerId="ADAL" clId="{06C355ED-1001-4D32-A44D-D7486560B2E3}" dt="2023-05-25T20:40:38.081" v="7717" actId="113"/>
          <ac:spMkLst>
            <pc:docMk/>
            <pc:sldMk cId="2281858959" sldId="2868"/>
            <ac:spMk id="4" creationId="{9D7225D4-EC88-D26E-0297-77793B920A74}"/>
          </ac:spMkLst>
        </pc:spChg>
      </pc:sldChg>
      <pc:sldChg chg="modSp add mod">
        <pc:chgData name="drive@cityvision.edu" userId="a8e99ec4-c3c1-49ac-ba97-2c12eee91f6a" providerId="ADAL" clId="{06C355ED-1001-4D32-A44D-D7486560B2E3}" dt="2023-05-25T20:47:01.069" v="7762" actId="6549"/>
        <pc:sldMkLst>
          <pc:docMk/>
          <pc:sldMk cId="4080392579" sldId="2869"/>
        </pc:sldMkLst>
        <pc:spChg chg="mod">
          <ac:chgData name="drive@cityvision.edu" userId="a8e99ec4-c3c1-49ac-ba97-2c12eee91f6a" providerId="ADAL" clId="{06C355ED-1001-4D32-A44D-D7486560B2E3}" dt="2023-05-25T20:47:01.069" v="7762" actId="6549"/>
          <ac:spMkLst>
            <pc:docMk/>
            <pc:sldMk cId="4080392579" sldId="2869"/>
            <ac:spMk id="3" creationId="{E360A85F-173C-40A0-B574-32CD7FCA391B}"/>
          </ac:spMkLst>
        </pc:spChg>
      </pc:sldChg>
      <pc:sldChg chg="addSp delSp modSp new mod ord chgLayout">
        <pc:chgData name="drive@cityvision.edu" userId="a8e99ec4-c3c1-49ac-ba97-2c12eee91f6a" providerId="ADAL" clId="{06C355ED-1001-4D32-A44D-D7486560B2E3}" dt="2023-05-25T21:07:51.366" v="8875"/>
        <pc:sldMkLst>
          <pc:docMk/>
          <pc:sldMk cId="2803268105" sldId="2870"/>
        </pc:sldMkLst>
        <pc:spChg chg="del mod ord">
          <ac:chgData name="drive@cityvision.edu" userId="a8e99ec4-c3c1-49ac-ba97-2c12eee91f6a" providerId="ADAL" clId="{06C355ED-1001-4D32-A44D-D7486560B2E3}" dt="2023-05-25T20:53:10.701" v="7922" actId="700"/>
          <ac:spMkLst>
            <pc:docMk/>
            <pc:sldMk cId="2803268105" sldId="2870"/>
            <ac:spMk id="2" creationId="{449FBEA2-A7E5-5CD3-53D5-BC22C18E02BC}"/>
          </ac:spMkLst>
        </pc:spChg>
        <pc:spChg chg="add mod ord">
          <ac:chgData name="drive@cityvision.edu" userId="a8e99ec4-c3c1-49ac-ba97-2c12eee91f6a" providerId="ADAL" clId="{06C355ED-1001-4D32-A44D-D7486560B2E3}" dt="2023-05-25T20:53:28.803" v="7979" actId="14100"/>
          <ac:spMkLst>
            <pc:docMk/>
            <pc:sldMk cId="2803268105" sldId="2870"/>
            <ac:spMk id="3" creationId="{2750D733-34FA-8FE4-2949-E34130C4CC5E}"/>
          </ac:spMkLst>
        </pc:spChg>
        <pc:spChg chg="add mod ord">
          <ac:chgData name="drive@cityvision.edu" userId="a8e99ec4-c3c1-49ac-ba97-2c12eee91f6a" providerId="ADAL" clId="{06C355ED-1001-4D32-A44D-D7486560B2E3}" dt="2023-05-25T21:07:10.729" v="8873" actId="6549"/>
          <ac:spMkLst>
            <pc:docMk/>
            <pc:sldMk cId="2803268105" sldId="2870"/>
            <ac:spMk id="4" creationId="{35CAA739-238C-72FD-6A6A-18B774BC76BA}"/>
          </ac:spMkLst>
        </pc:spChg>
      </pc:sldChg>
      <pc:sldChg chg="del">
        <pc:chgData name="drive@cityvision.edu" userId="a8e99ec4-c3c1-49ac-ba97-2c12eee91f6a" providerId="ADAL" clId="{06C355ED-1001-4D32-A44D-D7486560B2E3}" dt="2023-05-17T21:57:42.355" v="34" actId="47"/>
        <pc:sldMkLst>
          <pc:docMk/>
          <pc:sldMk cId="3763733338" sldId="3083"/>
        </pc:sldMkLst>
      </pc:sldChg>
      <pc:sldMasterChg chg="delSldLayout">
        <pc:chgData name="drive@cityvision.edu" userId="a8e99ec4-c3c1-49ac-ba97-2c12eee91f6a" providerId="ADAL" clId="{06C355ED-1001-4D32-A44D-D7486560B2E3}" dt="2023-05-17T21:57:42.355" v="34" actId="47"/>
        <pc:sldMasterMkLst>
          <pc:docMk/>
          <pc:sldMasterMk cId="3711838429" sldId="2147483648"/>
        </pc:sldMasterMkLst>
        <pc:sldLayoutChg chg="del">
          <pc:chgData name="drive@cityvision.edu" userId="a8e99ec4-c3c1-49ac-ba97-2c12eee91f6a" providerId="ADAL" clId="{06C355ED-1001-4D32-A44D-D7486560B2E3}" dt="2023-05-17T21:57:42.355" v="34" actId="47"/>
          <pc:sldLayoutMkLst>
            <pc:docMk/>
            <pc:sldMasterMk cId="3711838429" sldId="2147483648"/>
            <pc:sldLayoutMk cId="3818975160" sldId="214748373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lia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a:t>
            </a:r>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18824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missions have been trying to solve the worker shortage by getting more people in the front door, but they would be more successful if they limited the outflow through the back door.</a:t>
            </a:r>
          </a:p>
        </p:txBody>
      </p:sp>
      <p:sp>
        <p:nvSpPr>
          <p:cNvPr id="4" name="Slide Number Placeholder 3"/>
          <p:cNvSpPr>
            <a:spLocks noGrp="1"/>
          </p:cNvSpPr>
          <p:nvPr>
            <p:ph type="sldNum" sz="quarter" idx="5"/>
          </p:nvPr>
        </p:nvSpPr>
        <p:spPr/>
        <p:txBody>
          <a:bodyPr/>
          <a:lstStyle/>
          <a:p>
            <a:fld id="{C0576E38-06F9-481F-936F-DD0CA0A551B7}" type="slidenum">
              <a:rPr lang="en-US" smtClean="0"/>
              <a:t>5</a:t>
            </a:fld>
            <a:endParaRPr lang="en-US"/>
          </a:p>
        </p:txBody>
      </p:sp>
    </p:spTree>
    <p:extLst>
      <p:ext uri="{BB962C8B-B14F-4D97-AF65-F5344CB8AC3E}">
        <p14:creationId xmlns:p14="http://schemas.microsoft.com/office/powerpoint/2010/main" val="349156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Relias for compliance training: </a:t>
            </a:r>
            <a:r>
              <a:rPr lang="en-US" sz="1800" b="0" i="0" u="sng" strike="noStrike" dirty="0">
                <a:solidFill>
                  <a:srgbClr val="1155CC"/>
                </a:solidFill>
                <a:effectLst/>
                <a:latin typeface="Arial" panose="020B0604020202020204" pitchFamily="34" charset="0"/>
                <a:hlinkClick r:id="rId3"/>
              </a:rPr>
              <a:t>https://www.relias.com</a:t>
            </a:r>
            <a:r>
              <a:rPr lang="en-US" sz="1800" b="0" i="0" u="none" strike="noStrike"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Video: RightNow media, LinkedIn Learning, </a:t>
            </a:r>
            <a:r>
              <a:rPr lang="en-US" sz="1800" b="0" i="0" u="none" strike="noStrike" dirty="0" err="1">
                <a:solidFill>
                  <a:srgbClr val="000000"/>
                </a:solidFill>
                <a:effectLst/>
                <a:latin typeface="Arial" panose="020B0604020202020204" pitchFamily="34" charset="0"/>
              </a:rPr>
              <a:t>Skillshare</a:t>
            </a:r>
            <a:r>
              <a:rPr lang="en-US" sz="1800" b="0" i="0" u="none" strike="noStrike" dirty="0">
                <a:solidFill>
                  <a:srgbClr val="000000"/>
                </a:solidFill>
                <a:effectLst/>
                <a:latin typeface="Arial" panose="020B0604020202020204" pitchFamily="34" charset="0"/>
              </a:rPr>
              <a:t>, Udemy</a:t>
            </a:r>
            <a:endParaRPr lang="en-US" b="0" dirty="0"/>
          </a:p>
        </p:txBody>
      </p:sp>
      <p:sp>
        <p:nvSpPr>
          <p:cNvPr id="4" name="Slide Number Placeholder 3"/>
          <p:cNvSpPr>
            <a:spLocks noGrp="1"/>
          </p:cNvSpPr>
          <p:nvPr>
            <p:ph type="sldNum" sz="quarter" idx="5"/>
          </p:nvPr>
        </p:nvSpPr>
        <p:spPr/>
        <p:txBody>
          <a:bodyPr/>
          <a:lstStyle/>
          <a:p>
            <a:fld id="{C0576E38-06F9-481F-936F-DD0CA0A551B7}" type="slidenum">
              <a:rPr lang="en-US" smtClean="0"/>
              <a:t>10</a:t>
            </a:fld>
            <a:endParaRPr lang="en-US"/>
          </a:p>
        </p:txBody>
      </p:sp>
    </p:spTree>
    <p:extLst>
      <p:ext uri="{BB962C8B-B14F-4D97-AF65-F5344CB8AC3E}">
        <p14:creationId xmlns:p14="http://schemas.microsoft.com/office/powerpoint/2010/main" val="219930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Iron Triangle of Project Management: Speed, Price &amp; Scope</a:t>
            </a:r>
          </a:p>
          <a:p>
            <a:r>
              <a:rPr lang="en-US" dirty="0"/>
              <a:t>All three are unicorns. You can’t base your strategy on always finding unicorns.</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27977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Can’t ignore tradeoffs between different options</a:t>
            </a:r>
          </a:p>
          <a:p>
            <a:r>
              <a:rPr lang="en-US" sz="1800" b="0" i="0" u="none" strike="noStrike" dirty="0">
                <a:solidFill>
                  <a:srgbClr val="000000"/>
                </a:solidFill>
                <a:effectLst/>
                <a:latin typeface="Arial" panose="020B0604020202020204" pitchFamily="34" charset="0"/>
              </a:rPr>
              <a:t>Key is to have balanced culture overall in the organization with everyone meeting minimum standards</a:t>
            </a:r>
          </a:p>
          <a:p>
            <a:r>
              <a:rPr lang="en-US" sz="1800" b="0" i="0" u="none" strike="noStrike" dirty="0">
                <a:solidFill>
                  <a:srgbClr val="000000"/>
                </a:solidFill>
                <a:effectLst/>
                <a:latin typeface="Arial" panose="020B0604020202020204" pitchFamily="34" charset="0"/>
              </a:rPr>
              <a:t>One key aspect of organization strategy is the more unique your values are, the more important it is to promote from within.</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14</a:t>
            </a:fld>
            <a:endParaRPr lang="en-US"/>
          </a:p>
        </p:txBody>
      </p:sp>
    </p:spTree>
    <p:extLst>
      <p:ext uri="{BB962C8B-B14F-4D97-AF65-F5344CB8AC3E}">
        <p14:creationId xmlns:p14="http://schemas.microsoft.com/office/powerpoint/2010/main" val="197520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18</a:t>
            </a:fld>
            <a:endParaRPr lang="en-US"/>
          </a:p>
        </p:txBody>
      </p:sp>
    </p:spTree>
    <p:extLst>
      <p:ext uri="{BB962C8B-B14F-4D97-AF65-F5344CB8AC3E}">
        <p14:creationId xmlns:p14="http://schemas.microsoft.com/office/powerpoint/2010/main" val="6686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22222"/>
                </a:solidFill>
                <a:effectLst/>
                <a:latin typeface="Arial" panose="020B0604020202020204" pitchFamily="34" charset="0"/>
              </a:rPr>
              <a:t>9243 in 2023-24</a:t>
            </a:r>
            <a:endParaRPr lang="en-US"/>
          </a:p>
        </p:txBody>
      </p:sp>
      <p:sp>
        <p:nvSpPr>
          <p:cNvPr id="4" name="Slide Number Placeholder 3"/>
          <p:cNvSpPr>
            <a:spLocks noGrp="1"/>
          </p:cNvSpPr>
          <p:nvPr>
            <p:ph type="sldNum" sz="quarter" idx="5"/>
          </p:nvPr>
        </p:nvSpPr>
        <p:spPr/>
        <p:txBody>
          <a:bodyPr/>
          <a:lstStyle/>
          <a:p>
            <a:fld id="{C0576E38-06F9-481F-936F-DD0CA0A551B7}" type="slidenum">
              <a:rPr lang="en-US" smtClean="0"/>
              <a:t>19</a:t>
            </a:fld>
            <a:endParaRPr lang="en-US"/>
          </a:p>
        </p:txBody>
      </p:sp>
    </p:spTree>
    <p:extLst>
      <p:ext uri="{BB962C8B-B14F-4D97-AF65-F5344CB8AC3E}">
        <p14:creationId xmlns:p14="http://schemas.microsoft.com/office/powerpoint/2010/main" val="191879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a:t>
            </a:r>
          </a:p>
          <a:p>
            <a:r>
              <a:rPr lang="en-US" dirty="0"/>
              <a:t>Demographic Change</a:t>
            </a:r>
          </a:p>
          <a:p>
            <a:r>
              <a:rPr lang="en-US" dirty="0"/>
              <a:t>Change through Education</a:t>
            </a:r>
          </a:p>
          <a:p>
            <a:r>
              <a:rPr lang="en-US" dirty="0"/>
              <a:t>Organizational Change</a:t>
            </a:r>
          </a:p>
        </p:txBody>
      </p:sp>
      <p:sp>
        <p:nvSpPr>
          <p:cNvPr id="4" name="Slide Number Placeholder 3"/>
          <p:cNvSpPr>
            <a:spLocks noGrp="1"/>
          </p:cNvSpPr>
          <p:nvPr>
            <p:ph type="sldNum" sz="quarter" idx="5"/>
          </p:nvPr>
        </p:nvSpPr>
        <p:spPr/>
        <p:txBody>
          <a:bodyPr/>
          <a:lstStyle/>
          <a:p>
            <a:fld id="{C0576E38-06F9-481F-936F-DD0CA0A551B7}" type="slidenum">
              <a:rPr lang="en-US" smtClean="0"/>
              <a:t>20</a:t>
            </a:fld>
            <a:endParaRPr lang="en-US"/>
          </a:p>
        </p:txBody>
      </p:sp>
    </p:spTree>
    <p:extLst>
      <p:ext uri="{BB962C8B-B14F-4D97-AF65-F5344CB8AC3E}">
        <p14:creationId xmlns:p14="http://schemas.microsoft.com/office/powerpoint/2010/main" val="285109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Gangel</a:t>
            </a:r>
            <a:r>
              <a:rPr lang="en-US"/>
              <a:t>, Kenneth o. 1978. Christian higher education at the end of the twentieth century, Part 2: Integrating faith and learning: Principles and process, Bibliotheca sacra 135.0538, 99-108. Available from ATLA Serials 2002. Retrieved 7 November 2003 from http://66.77.30.29/pls/elil </a:t>
            </a:r>
            <a:r>
              <a:rPr lang="en-US" err="1"/>
              <a:t>pshow?lcookie</a:t>
            </a:r>
            <a:r>
              <a:rPr lang="en-US"/>
              <a:t>=915583&amp;pid=1000474&amp;lmode=</a:t>
            </a:r>
            <a:r>
              <a:rPr lang="en-US" err="1"/>
              <a:t>ME&amp;lfirstp</a:t>
            </a:r>
            <a:r>
              <a:rPr lang="en-US"/>
              <a:t>=99. </a:t>
            </a:r>
          </a:p>
        </p:txBody>
      </p:sp>
      <p:sp>
        <p:nvSpPr>
          <p:cNvPr id="4" name="Slide Number Placeholder 3"/>
          <p:cNvSpPr>
            <a:spLocks noGrp="1"/>
          </p:cNvSpPr>
          <p:nvPr>
            <p:ph type="sldNum" sz="quarter" idx="5"/>
          </p:nvPr>
        </p:nvSpPr>
        <p:spPr/>
        <p:txBody>
          <a:bodyPr/>
          <a:lstStyle/>
          <a:p>
            <a:fld id="{D4B79DF1-4064-4CB0-9A58-132F532A7D91}" type="slidenum">
              <a:rPr lang="en-US" smtClean="0"/>
              <a:pPr/>
              <a:t>28</a:t>
            </a:fld>
            <a:endParaRPr lang="en-US"/>
          </a:p>
        </p:txBody>
      </p:sp>
    </p:spTree>
    <p:extLst>
      <p:ext uri="{BB962C8B-B14F-4D97-AF65-F5344CB8AC3E}">
        <p14:creationId xmlns:p14="http://schemas.microsoft.com/office/powerpoint/2010/main" val="2103353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2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7025604" cy="1365300"/>
          </a:xfrm>
          <a:prstGeom prst="rect">
            <a:avLst/>
          </a:prstGeom>
        </p:spPr>
        <p:txBody>
          <a:bodyPr/>
          <a:lstStyle>
            <a:lvl1pPr>
              <a:defRPr sz="4000" b="1">
                <a:solidFill>
                  <a:schemeClr val="bg1"/>
                </a:solidFill>
              </a:defRPr>
            </a:lvl1pPr>
          </a:lstStyle>
          <a:p>
            <a:r>
              <a:rPr lang="en-US" dirty="0"/>
              <a:t>Click to edit Master </a:t>
            </a:r>
            <a:r>
              <a:rPr lang="en-US"/>
              <a:t>title style</a:t>
            </a:r>
            <a:endParaRPr lang="en-US" dirty="0"/>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a:p>
        </p:txBody>
      </p:sp>
      <p:pic>
        <p:nvPicPr>
          <p:cNvPr id="6" name="Picture 5" descr="Logo&#10;&#10;Description automatically generated">
            <a:extLst>
              <a:ext uri="{FF2B5EF4-FFF2-40B4-BE49-F238E27FC236}">
                <a16:creationId xmlns:a16="http://schemas.microsoft.com/office/drawing/2014/main" id="{36EE9DF9-FFB7-4F13-840E-0E1C330E4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130" y="6456255"/>
            <a:ext cx="1147482" cy="347195"/>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20273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9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122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6" name="Picture 5" descr="Logo&#10;&#10;Description automatically generated">
            <a:extLst>
              <a:ext uri="{FF2B5EF4-FFF2-40B4-BE49-F238E27FC236}">
                <a16:creationId xmlns:a16="http://schemas.microsoft.com/office/drawing/2014/main" id="{C415A109-E2AD-41DC-A78C-0039370D0C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878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12214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1392648"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004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0_Title Slid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solidFill>
            <a:srgbClr val="90BF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12052" y="932837"/>
            <a:ext cx="11967896"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Logo&#10;&#10;Description automatically generated">
            <a:extLst>
              <a:ext uri="{FF2B5EF4-FFF2-40B4-BE49-F238E27FC236}">
                <a16:creationId xmlns:a16="http://schemas.microsoft.com/office/drawing/2014/main" id="{58C205AD-D6B5-46CF-B1A5-EAF629AEC2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68742" y="6486561"/>
            <a:ext cx="1147482" cy="347195"/>
          </a:xfrm>
          <a:prstGeom prst="rect">
            <a:avLst/>
          </a:prstGeom>
        </p:spPr>
      </p:pic>
    </p:spTree>
    <p:extLst>
      <p:ext uri="{BB962C8B-B14F-4D97-AF65-F5344CB8AC3E}">
        <p14:creationId xmlns:p14="http://schemas.microsoft.com/office/powerpoint/2010/main" val="936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0BF40"/>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8" y="0"/>
            <a:ext cx="11410951" cy="369333"/>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89841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39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9" r:id="rId1"/>
    <p:sldLayoutId id="2147483733" r:id="rId2"/>
    <p:sldLayoutId id="2147483734" r:id="rId3"/>
    <p:sldLayoutId id="2147483732" r:id="rId4"/>
    <p:sldLayoutId id="2147483736" r:id="rId5"/>
    <p:sldLayoutId id="2147483735" r:id="rId6"/>
    <p:sldLayoutId id="214748369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luminafoundation.org/news-and-views/study-finds-investing-in-employee-higher-education-results-in-cost-savings-for-major-financial-services-company/" TargetMode="External"/><Relationship Id="rId7" Type="http://schemas.openxmlformats.org/officeDocument/2006/relationships/image" Target="../media/image7.png"/><Relationship Id="rId2" Type="http://schemas.openxmlformats.org/officeDocument/2006/relationships/hyperlink" Target="https://www.ifebp.org/bookstore/education-benefits-survey-results/Pages/education-benefits-survey-results-2019.aspx"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luminafoundation.org/files/resources/talent-investments-pay-off-cigna-executive-summary.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www.vox.com/recode/23042785/the-great-resignation-older-tenured-higher-paid" TargetMode="External"/><Relationship Id="rId5" Type="http://schemas.openxmlformats.org/officeDocument/2006/relationships/hyperlink" Target="https://news.harvard.edu/gazette/story/2021/10/harvard-economist-sheds-light-on-great-resignation/" TargetMode="External"/><Relationship Id="rId4" Type="http://schemas.openxmlformats.org/officeDocument/2006/relationships/hyperlink" Target="https://www.nonprofithr.com/wp-content/uploads/2019/06/Nonprofit-HR-Talent-Retention-Survey-Findings-2019-.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cityvision.edu/course/introduction-to-christian-addiction-counseling/" TargetMode="External"/><Relationship Id="rId3" Type="http://schemas.openxmlformats.org/officeDocument/2006/relationships/hyperlink" Target="https://www.cityvision.edu/course/strategic-management-capstone/" TargetMode="External"/><Relationship Id="rId7" Type="http://schemas.openxmlformats.org/officeDocument/2006/relationships/hyperlink" Target="https://www.cityvision.edu/course/nonprofit-human-resources/" TargetMode="External"/><Relationship Id="rId2" Type="http://schemas.openxmlformats.org/officeDocument/2006/relationships/hyperlink" Target="https://www.cityvision.edu/course/introduction-to-nonprofit-management/" TargetMode="External"/><Relationship Id="rId1" Type="http://schemas.openxmlformats.org/officeDocument/2006/relationships/slideLayout" Target="../slideLayouts/slideLayout2.xml"/><Relationship Id="rId6" Type="http://schemas.openxmlformats.org/officeDocument/2006/relationships/hyperlink" Target="https://www.cityvision.edu/course/nonprofit-program-planning-and-evaluation/" TargetMode="External"/><Relationship Id="rId11" Type="http://schemas.openxmlformats.org/officeDocument/2006/relationships/hyperlink" Target="https://www.cityvision.edu/course/recovery-coaching-and-peer-support-specialist/" TargetMode="External"/><Relationship Id="rId5" Type="http://schemas.openxmlformats.org/officeDocument/2006/relationships/hyperlink" Target="https://www.cityvision.edu/course/vocation-calling-and-purpose-of-work-2/" TargetMode="External"/><Relationship Id="rId10" Type="http://schemas.openxmlformats.org/officeDocument/2006/relationships/hyperlink" Target="https://www.cityvision.edu/course/case-management/" TargetMode="External"/><Relationship Id="rId4" Type="http://schemas.openxmlformats.org/officeDocument/2006/relationships/hyperlink" Target="https://www.cityvision.edu/course/cross-cultural-management-and-ministry/" TargetMode="External"/><Relationship Id="rId9" Type="http://schemas.openxmlformats.org/officeDocument/2006/relationships/hyperlink" Target="https://www.cityvision.edu/course/spirituality-and-addi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dirty="0"/>
              <a:t>Retraining &amp; Equipping Your Staff</a:t>
            </a:r>
            <a:endParaRPr lang="en-US" sz="2800" dirty="0"/>
          </a:p>
        </p:txBody>
      </p:sp>
      <p:sp>
        <p:nvSpPr>
          <p:cNvPr id="3" name="Text Placeholder 2">
            <a:extLst>
              <a:ext uri="{FF2B5EF4-FFF2-40B4-BE49-F238E27FC236}">
                <a16:creationId xmlns:a16="http://schemas.microsoft.com/office/drawing/2014/main" id="{E360A85F-173C-40A0-B574-32CD7FCA391B}"/>
              </a:ext>
            </a:extLst>
          </p:cNvPr>
          <p:cNvSpPr>
            <a:spLocks noGrp="1"/>
          </p:cNvSpPr>
          <p:nvPr>
            <p:ph type="body" sz="quarter" idx="10"/>
          </p:nvPr>
        </p:nvSpPr>
        <p:spPr>
          <a:xfrm>
            <a:off x="3403538" y="3859266"/>
            <a:ext cx="2692462" cy="390525"/>
          </a:xfrm>
        </p:spPr>
        <p:txBody>
          <a:bodyPr/>
          <a:lstStyle/>
          <a:p>
            <a:r>
              <a:rPr lang="en-US" dirty="0"/>
              <a:t>Dr. Andrew Sears, President</a:t>
            </a:r>
            <a:br>
              <a:rPr lang="en-US" dirty="0"/>
            </a:br>
            <a:r>
              <a:rPr lang="en-US" dirty="0"/>
              <a:t>City Vision University</a:t>
            </a:r>
            <a:br>
              <a:rPr lang="en-US" dirty="0"/>
            </a:br>
            <a:r>
              <a:rPr lang="en-US" dirty="0"/>
              <a:t>Andrew@cityvision.edu</a:t>
            </a:r>
            <a:br>
              <a:rPr lang="en-US" dirty="0"/>
            </a:br>
            <a:r>
              <a:rPr lang="en-US" dirty="0"/>
              <a:t>www.cityvision.edu </a:t>
            </a:r>
          </a:p>
        </p:txBody>
      </p:sp>
      <p:sp>
        <p:nvSpPr>
          <p:cNvPr id="4" name="Text Placeholder 2">
            <a:extLst>
              <a:ext uri="{FF2B5EF4-FFF2-40B4-BE49-F238E27FC236}">
                <a16:creationId xmlns:a16="http://schemas.microsoft.com/office/drawing/2014/main" id="{24FE0EC8-7B8A-5403-AEB8-6AE72177F892}"/>
              </a:ext>
            </a:extLst>
          </p:cNvPr>
          <p:cNvSpPr txBox="1">
            <a:spLocks/>
          </p:cNvSpPr>
          <p:nvPr/>
        </p:nvSpPr>
        <p:spPr>
          <a:xfrm>
            <a:off x="6179868" y="3859266"/>
            <a:ext cx="4125022" cy="390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Jeff Cook, Chief Programs Officer </a:t>
            </a:r>
            <a:br>
              <a:rPr lang="en-US" dirty="0"/>
            </a:br>
            <a:r>
              <a:rPr lang="en-US" dirty="0"/>
              <a:t>Springs Rescue Mission jeffc@springsrescuemission.org</a:t>
            </a:r>
          </a:p>
        </p:txBody>
      </p:sp>
    </p:spTree>
    <p:extLst>
      <p:ext uri="{BB962C8B-B14F-4D97-AF65-F5344CB8AC3E}">
        <p14:creationId xmlns:p14="http://schemas.microsoft.com/office/powerpoint/2010/main" val="404571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254-D893-6477-6D6E-2522054BBF5C}"/>
              </a:ext>
            </a:extLst>
          </p:cNvPr>
          <p:cNvSpPr>
            <a:spLocks noGrp="1"/>
          </p:cNvSpPr>
          <p:nvPr>
            <p:ph type="title"/>
          </p:nvPr>
        </p:nvSpPr>
        <p:spPr/>
        <p:txBody>
          <a:bodyPr/>
          <a:lstStyle/>
          <a:p>
            <a:r>
              <a:rPr lang="en-US" sz="4000" dirty="0"/>
              <a:t>Best Practices Rescue Mission Staff Training Strategy</a:t>
            </a:r>
          </a:p>
        </p:txBody>
      </p:sp>
      <p:sp>
        <p:nvSpPr>
          <p:cNvPr id="3" name="Content Placeholder 2">
            <a:extLst>
              <a:ext uri="{FF2B5EF4-FFF2-40B4-BE49-F238E27FC236}">
                <a16:creationId xmlns:a16="http://schemas.microsoft.com/office/drawing/2014/main" id="{8FE37214-80AB-1DD2-D278-ABAC7058C55D}"/>
              </a:ext>
            </a:extLst>
          </p:cNvPr>
          <p:cNvSpPr>
            <a:spLocks noGrp="1"/>
          </p:cNvSpPr>
          <p:nvPr>
            <p:ph sz="quarter" idx="10"/>
          </p:nvPr>
        </p:nvSpPr>
        <p:spPr/>
        <p:txBody>
          <a:bodyPr lIns="91440" tIns="45720" rIns="91440" bIns="45720" anchor="t"/>
          <a:lstStyle/>
          <a:p>
            <a:r>
              <a:rPr lang="en-US" sz="2400" dirty="0"/>
              <a:t>Organizational</a:t>
            </a:r>
          </a:p>
          <a:p>
            <a:pPr lvl="1"/>
            <a:r>
              <a:rPr lang="en-US" sz="2000" dirty="0"/>
              <a:t>Significant staff training and education component in strategic plan</a:t>
            </a:r>
          </a:p>
          <a:p>
            <a:pPr lvl="1"/>
            <a:r>
              <a:rPr lang="en-US" sz="2000" dirty="0"/>
              <a:t>Professional development plans extensively used in annual staff evaluation</a:t>
            </a:r>
          </a:p>
          <a:p>
            <a:pPr lvl="1"/>
            <a:r>
              <a:rPr lang="en-US" sz="2000" dirty="0"/>
              <a:t>At least do all of what a typical mission does plus…</a:t>
            </a:r>
          </a:p>
          <a:p>
            <a:r>
              <a:rPr lang="en-US" sz="2400" dirty="0"/>
              <a:t>Internal Training</a:t>
            </a:r>
          </a:p>
          <a:p>
            <a:pPr lvl="1"/>
            <a:r>
              <a:rPr lang="en-US" sz="2000" dirty="0"/>
              <a:t>Considers "build vs. buy" decisions, knowing top sources and considers values alignment</a:t>
            </a:r>
            <a:endParaRPr lang="en-US" sz="2000" dirty="0">
              <a:cs typeface="Segoe UI"/>
            </a:endParaRPr>
          </a:p>
          <a:p>
            <a:pPr lvl="1"/>
            <a:r>
              <a:rPr lang="en-US" sz="2000" dirty="0"/>
              <a:t>Senior staff visit multiple best practice peer organizations a year for innovation ideas</a:t>
            </a:r>
          </a:p>
          <a:p>
            <a:pPr lvl="1"/>
            <a:r>
              <a:rPr lang="en-US" sz="2000" dirty="0"/>
              <a:t>Division-specific training programs</a:t>
            </a:r>
            <a:endParaRPr lang="en-US" sz="2000" dirty="0">
              <a:cs typeface="Segoe UI"/>
            </a:endParaRPr>
          </a:p>
          <a:p>
            <a:pPr lvl="1"/>
            <a:r>
              <a:rPr lang="en-US" sz="2000" dirty="0"/>
              <a:t>Structured staff training program with syllabi and option to be recognized for credit</a:t>
            </a:r>
          </a:p>
          <a:p>
            <a:r>
              <a:rPr lang="en-US" sz="2400" dirty="0"/>
              <a:t>External Training</a:t>
            </a:r>
          </a:p>
          <a:p>
            <a:pPr lvl="1"/>
            <a:r>
              <a:rPr lang="en-US" sz="2000" dirty="0"/>
              <a:t>Outsource to best-of-class external trainers: i.e. Genesis Process (credit), compliance training, CVU</a:t>
            </a:r>
          </a:p>
          <a:p>
            <a:pPr lvl="1"/>
            <a:r>
              <a:rPr lang="en-US" sz="2000" dirty="0"/>
              <a:t>Position specific training through professional associations (SHRM, etc.)</a:t>
            </a:r>
          </a:p>
          <a:p>
            <a:pPr lvl="1"/>
            <a:r>
              <a:rPr lang="en-US" sz="2000" dirty="0"/>
              <a:t>Development team has donors for education fund that includes both staff &amp; clients</a:t>
            </a:r>
          </a:p>
          <a:p>
            <a:pPr lvl="1"/>
            <a:r>
              <a:rPr lang="en-US" sz="2000" dirty="0"/>
              <a:t>May consider online video training subscription services</a:t>
            </a:r>
          </a:p>
          <a:p>
            <a:pPr lvl="1"/>
            <a:r>
              <a:rPr lang="en-US" sz="2000" dirty="0"/>
              <a:t>Provide tuition reimbursement program that is used by 5% to 20% of employees (CVU often is the school of choice for 80%+ of students)</a:t>
            </a:r>
          </a:p>
        </p:txBody>
      </p:sp>
    </p:spTree>
    <p:extLst>
      <p:ext uri="{BB962C8B-B14F-4D97-AF65-F5344CB8AC3E}">
        <p14:creationId xmlns:p14="http://schemas.microsoft.com/office/powerpoint/2010/main" val="1575451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320E-3C7C-2A43-27A5-C9FD0B824406}"/>
              </a:ext>
            </a:extLst>
          </p:cNvPr>
          <p:cNvSpPr>
            <a:spLocks noGrp="1"/>
          </p:cNvSpPr>
          <p:nvPr>
            <p:ph type="title"/>
          </p:nvPr>
        </p:nvSpPr>
        <p:spPr/>
        <p:txBody>
          <a:bodyPr/>
          <a:lstStyle/>
          <a:p>
            <a:r>
              <a:rPr lang="en-US" dirty="0"/>
              <a:t>The Importance of Tuition Reimbursement</a:t>
            </a:r>
          </a:p>
        </p:txBody>
      </p:sp>
      <p:sp>
        <p:nvSpPr>
          <p:cNvPr id="3" name="Content Placeholder 2">
            <a:extLst>
              <a:ext uri="{FF2B5EF4-FFF2-40B4-BE49-F238E27FC236}">
                <a16:creationId xmlns:a16="http://schemas.microsoft.com/office/drawing/2014/main" id="{49E1217A-54DC-930D-83DA-DA0DCEEABA95}"/>
              </a:ext>
            </a:extLst>
          </p:cNvPr>
          <p:cNvSpPr>
            <a:spLocks noGrp="1"/>
          </p:cNvSpPr>
          <p:nvPr>
            <p:ph sz="quarter" idx="10"/>
          </p:nvPr>
        </p:nvSpPr>
        <p:spPr>
          <a:xfrm>
            <a:off x="-1" y="3967774"/>
            <a:ext cx="12127345" cy="2654661"/>
          </a:xfrm>
        </p:spPr>
        <p:txBody>
          <a:bodyPr/>
          <a:lstStyle/>
          <a:p>
            <a:r>
              <a:rPr lang="en-US" sz="2400" dirty="0"/>
              <a:t>A recent survey showed that 92% of organizations offered some type of educational benefit, with </a:t>
            </a:r>
            <a:r>
              <a:rPr lang="en-US" sz="2400" b="1" dirty="0"/>
              <a:t>63% provide tuition assistance</a:t>
            </a:r>
            <a:r>
              <a:rPr lang="en-US" sz="2400" dirty="0"/>
              <a:t> or reimbursement.</a:t>
            </a:r>
          </a:p>
          <a:p>
            <a:pPr lvl="1"/>
            <a:r>
              <a:rPr lang="en-US" sz="2000" dirty="0"/>
              <a:t>We estimate about 20% of rescue missions have a tuition benefit while about 40% are considering it</a:t>
            </a:r>
          </a:p>
          <a:p>
            <a:pPr lvl="1"/>
            <a:r>
              <a:rPr lang="en-US" sz="2000" dirty="0"/>
              <a:t>Organizations with tuition assistance report an increase of employee applicants of 20%, </a:t>
            </a:r>
            <a:r>
              <a:rPr lang="en-US" sz="2000" b="1" dirty="0"/>
              <a:t>increased retention of 10-40%</a:t>
            </a:r>
            <a:r>
              <a:rPr lang="en-US" sz="2000" dirty="0"/>
              <a:t> with a 21% increase in promotions for participants and an </a:t>
            </a:r>
            <a:r>
              <a:rPr lang="en-US" sz="2000" dirty="0" err="1"/>
              <a:t>RoI</a:t>
            </a:r>
            <a:r>
              <a:rPr lang="en-US" sz="2000" dirty="0"/>
              <a:t> of 129%.</a:t>
            </a:r>
          </a:p>
        </p:txBody>
      </p:sp>
      <p:sp>
        <p:nvSpPr>
          <p:cNvPr id="5" name="TextBox 4">
            <a:extLst>
              <a:ext uri="{FF2B5EF4-FFF2-40B4-BE49-F238E27FC236}">
                <a16:creationId xmlns:a16="http://schemas.microsoft.com/office/drawing/2014/main" id="{783EB2F4-A313-B472-DE65-58C713B04D50}"/>
              </a:ext>
            </a:extLst>
          </p:cNvPr>
          <p:cNvSpPr txBox="1"/>
          <p:nvPr/>
        </p:nvSpPr>
        <p:spPr>
          <a:xfrm>
            <a:off x="64656" y="6550223"/>
            <a:ext cx="8285018" cy="307777"/>
          </a:xfrm>
          <a:prstGeom prst="rect">
            <a:avLst/>
          </a:prstGeom>
          <a:noFill/>
        </p:spPr>
        <p:txBody>
          <a:bodyPr wrap="square">
            <a:spAutoFit/>
          </a:bodyPr>
          <a:lstStyle/>
          <a:p>
            <a:r>
              <a:rPr lang="en-US" sz="1400" b="0" i="0" dirty="0">
                <a:solidFill>
                  <a:srgbClr val="000000"/>
                </a:solidFill>
                <a:effectLst/>
                <a:latin typeface="-apple-system"/>
              </a:rPr>
              <a:t>Sources: </a:t>
            </a:r>
            <a:r>
              <a:rPr lang="en-US" sz="1400" b="0" i="0" u="none" strike="noStrike" dirty="0">
                <a:solidFill>
                  <a:srgbClr val="000000"/>
                </a:solidFill>
                <a:effectLst/>
                <a:latin typeface="-apple-system"/>
                <a:hlinkClick r:id="rId2"/>
              </a:rPr>
              <a:t>IFEBP Education Benefits Survey</a:t>
            </a:r>
            <a:r>
              <a:rPr lang="en-US" sz="1400" b="0" i="0" dirty="0">
                <a:solidFill>
                  <a:srgbClr val="000000"/>
                </a:solidFill>
                <a:effectLst/>
                <a:latin typeface="-apple-system"/>
              </a:rPr>
              <a:t>, </a:t>
            </a:r>
            <a:r>
              <a:rPr lang="en-US" sz="1400" b="0" i="0" u="none" strike="noStrike" dirty="0">
                <a:solidFill>
                  <a:srgbClr val="000000"/>
                </a:solidFill>
                <a:effectLst/>
                <a:latin typeface="-apple-system"/>
                <a:hlinkClick r:id="rId3"/>
              </a:rPr>
              <a:t>Discover Case Study </a:t>
            </a:r>
            <a:r>
              <a:rPr lang="en-US" sz="1400" b="0" i="0" dirty="0">
                <a:solidFill>
                  <a:srgbClr val="000000"/>
                </a:solidFill>
                <a:effectLst/>
                <a:latin typeface="-apple-system"/>
              </a:rPr>
              <a:t>and </a:t>
            </a:r>
            <a:r>
              <a:rPr lang="en-US" sz="1400" b="0" i="0" u="none" strike="noStrike" dirty="0">
                <a:solidFill>
                  <a:srgbClr val="000000"/>
                </a:solidFill>
                <a:effectLst/>
                <a:latin typeface="-apple-system"/>
                <a:hlinkClick r:id="rId4"/>
              </a:rPr>
              <a:t>Cigna Case Study</a:t>
            </a:r>
            <a:r>
              <a:rPr lang="en-US" sz="1400" b="0" i="0" dirty="0">
                <a:solidFill>
                  <a:srgbClr val="000000"/>
                </a:solidFill>
                <a:effectLst/>
                <a:latin typeface="-apple-system"/>
              </a:rPr>
              <a:t>.</a:t>
            </a:r>
            <a:endParaRPr lang="en-US" sz="1400" dirty="0"/>
          </a:p>
        </p:txBody>
      </p:sp>
      <p:pic>
        <p:nvPicPr>
          <p:cNvPr id="1026" name="Picture 2" descr="Two yellow arches joined together to form a rounded letter M.">
            <a:extLst>
              <a:ext uri="{FF2B5EF4-FFF2-40B4-BE49-F238E27FC236}">
                <a16:creationId xmlns:a16="http://schemas.microsoft.com/office/drawing/2014/main" id="{C923B47B-689D-7BA3-9B6D-3DA99AC78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382" y="1385276"/>
            <a:ext cx="17145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red bullseye with one ring.">
            <a:extLst>
              <a:ext uri="{FF2B5EF4-FFF2-40B4-BE49-F238E27FC236}">
                <a16:creationId xmlns:a16="http://schemas.microsoft.com/office/drawing/2014/main" id="{F948F54E-00D3-DDDC-D8C8-8CC01A1B29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0075" y="1142387"/>
            <a:ext cx="142875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5A0652D-DFE6-2E83-6034-3DD60E7E7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6882" y="1885338"/>
            <a:ext cx="209550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 image of the Taco Bell logo">
            <a:extLst>
              <a:ext uri="{FF2B5EF4-FFF2-40B4-BE49-F238E27FC236}">
                <a16:creationId xmlns:a16="http://schemas.microsoft.com/office/drawing/2014/main" id="{40DE91E0-399C-63EE-331E-3A418B80F5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1853" y="932837"/>
            <a:ext cx="14287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7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79DB-923F-283D-F99E-31504E59A9FE}"/>
              </a:ext>
            </a:extLst>
          </p:cNvPr>
          <p:cNvSpPr>
            <a:spLocks noGrp="1"/>
          </p:cNvSpPr>
          <p:nvPr>
            <p:ph type="title"/>
          </p:nvPr>
        </p:nvSpPr>
        <p:spPr/>
        <p:txBody>
          <a:bodyPr/>
          <a:lstStyle/>
          <a:p>
            <a:r>
              <a:rPr lang="en-US" dirty="0"/>
              <a:t>Best Practices for Tuition Reimbursement Policy</a:t>
            </a:r>
          </a:p>
        </p:txBody>
      </p:sp>
      <p:sp>
        <p:nvSpPr>
          <p:cNvPr id="3" name="Content Placeholder 2">
            <a:extLst>
              <a:ext uri="{FF2B5EF4-FFF2-40B4-BE49-F238E27FC236}">
                <a16:creationId xmlns:a16="http://schemas.microsoft.com/office/drawing/2014/main" id="{01F84933-B5AD-5A63-60F3-82BFE624BC09}"/>
              </a:ext>
            </a:extLst>
          </p:cNvPr>
          <p:cNvSpPr>
            <a:spLocks noGrp="1"/>
          </p:cNvSpPr>
          <p:nvPr>
            <p:ph sz="quarter" idx="10"/>
          </p:nvPr>
        </p:nvSpPr>
        <p:spPr/>
        <p:txBody>
          <a:bodyPr/>
          <a:lstStyle/>
          <a:p>
            <a:r>
              <a:rPr lang="en-US" dirty="0"/>
              <a:t>Define which employees are eligible for tuition reimbursement</a:t>
            </a:r>
          </a:p>
          <a:p>
            <a:r>
              <a:rPr lang="en-US" dirty="0"/>
              <a:t>Consider whether to make having a passing grade (or a B) on a course a condition of eligibility for reimbursement</a:t>
            </a:r>
          </a:p>
          <a:p>
            <a:r>
              <a:rPr lang="en-US" dirty="0"/>
              <a:t>Provide a process or form to require approval</a:t>
            </a:r>
          </a:p>
          <a:p>
            <a:r>
              <a:rPr lang="en-US" dirty="0"/>
              <a:t>Determine what will happen if an employee leaves early</a:t>
            </a:r>
          </a:p>
          <a:p>
            <a:r>
              <a:rPr lang="en-US" dirty="0"/>
              <a:t>Pay fixed amount rather than a percentage (percentages can incentivize attending more costly schools and increase costs)</a:t>
            </a:r>
          </a:p>
          <a:p>
            <a:r>
              <a:rPr lang="en-US" dirty="0"/>
              <a:t>Follow IRS guidelines</a:t>
            </a:r>
          </a:p>
          <a:p>
            <a:endParaRPr lang="en-US" dirty="0"/>
          </a:p>
        </p:txBody>
      </p:sp>
    </p:spTree>
    <p:extLst>
      <p:ext uri="{BB962C8B-B14F-4D97-AF65-F5344CB8AC3E}">
        <p14:creationId xmlns:p14="http://schemas.microsoft.com/office/powerpoint/2010/main" val="266257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EBA45F72-DEC8-2CE9-2428-8D9CB96B60A3}"/>
              </a:ext>
            </a:extLst>
          </p:cNvPr>
          <p:cNvSpPr/>
          <p:nvPr/>
        </p:nvSpPr>
        <p:spPr>
          <a:xfrm>
            <a:off x="2422478" y="846161"/>
            <a:ext cx="6585045" cy="498143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C06C512-AC06-5DB2-6F69-C82A13947761}"/>
              </a:ext>
            </a:extLst>
          </p:cNvPr>
          <p:cNvSpPr>
            <a:spLocks noGrp="1"/>
          </p:cNvSpPr>
          <p:nvPr>
            <p:ph type="title"/>
          </p:nvPr>
        </p:nvSpPr>
        <p:spPr/>
        <p:txBody>
          <a:bodyPr/>
          <a:lstStyle/>
          <a:p>
            <a:r>
              <a:rPr lang="en-US" dirty="0"/>
              <a:t>Iron Triangle of Staff Alignment (Pick 2)</a:t>
            </a:r>
          </a:p>
        </p:txBody>
      </p:sp>
      <p:sp>
        <p:nvSpPr>
          <p:cNvPr id="6" name="TextBox 5">
            <a:extLst>
              <a:ext uri="{FF2B5EF4-FFF2-40B4-BE49-F238E27FC236}">
                <a16:creationId xmlns:a16="http://schemas.microsoft.com/office/drawing/2014/main" id="{CEBE1C39-66E2-09BA-439C-E25276CB211D}"/>
              </a:ext>
            </a:extLst>
          </p:cNvPr>
          <p:cNvSpPr txBox="1"/>
          <p:nvPr/>
        </p:nvSpPr>
        <p:spPr>
          <a:xfrm>
            <a:off x="6096000" y="682388"/>
            <a:ext cx="3921073" cy="923330"/>
          </a:xfrm>
          <a:prstGeom prst="rect">
            <a:avLst/>
          </a:prstGeom>
          <a:noFill/>
        </p:spPr>
        <p:txBody>
          <a:bodyPr wrap="none" rtlCol="0">
            <a:spAutoFit/>
          </a:bodyPr>
          <a:lstStyle/>
          <a:p>
            <a:r>
              <a:rPr lang="en-US" b="1" dirty="0"/>
              <a:t>Strong Christian Faith</a:t>
            </a:r>
          </a:p>
          <a:p>
            <a:r>
              <a:rPr lang="en-US" dirty="0"/>
              <a:t>(with professional training of </a:t>
            </a:r>
          </a:p>
          <a:p>
            <a:r>
              <a:rPr lang="en-US" dirty="0"/>
              <a:t>faith integration with their discipline)</a:t>
            </a:r>
          </a:p>
        </p:txBody>
      </p:sp>
      <p:sp>
        <p:nvSpPr>
          <p:cNvPr id="7" name="TextBox 6">
            <a:extLst>
              <a:ext uri="{FF2B5EF4-FFF2-40B4-BE49-F238E27FC236}">
                <a16:creationId xmlns:a16="http://schemas.microsoft.com/office/drawing/2014/main" id="{D47B437F-14CE-796C-6D86-3CF0E8133280}"/>
              </a:ext>
            </a:extLst>
          </p:cNvPr>
          <p:cNvSpPr txBox="1"/>
          <p:nvPr/>
        </p:nvSpPr>
        <p:spPr>
          <a:xfrm>
            <a:off x="502693" y="5365508"/>
            <a:ext cx="2036840" cy="646331"/>
          </a:xfrm>
          <a:prstGeom prst="rect">
            <a:avLst/>
          </a:prstGeom>
          <a:noFill/>
        </p:spPr>
        <p:txBody>
          <a:bodyPr wrap="none" rtlCol="0">
            <a:spAutoFit/>
          </a:bodyPr>
          <a:lstStyle/>
          <a:p>
            <a:r>
              <a:rPr lang="en-US" b="1" dirty="0"/>
              <a:t>Highest Levels of</a:t>
            </a:r>
            <a:br>
              <a:rPr lang="en-US" b="1" dirty="0"/>
            </a:br>
            <a:r>
              <a:rPr lang="en-US" b="1" dirty="0"/>
              <a:t>Professionalism</a:t>
            </a:r>
          </a:p>
        </p:txBody>
      </p:sp>
      <p:sp>
        <p:nvSpPr>
          <p:cNvPr id="8" name="TextBox 7">
            <a:extLst>
              <a:ext uri="{FF2B5EF4-FFF2-40B4-BE49-F238E27FC236}">
                <a16:creationId xmlns:a16="http://schemas.microsoft.com/office/drawing/2014/main" id="{C3226C1F-95E4-2286-277B-8706142D039B}"/>
              </a:ext>
            </a:extLst>
          </p:cNvPr>
          <p:cNvSpPr txBox="1"/>
          <p:nvPr/>
        </p:nvSpPr>
        <p:spPr>
          <a:xfrm>
            <a:off x="9007523" y="5019975"/>
            <a:ext cx="2289409" cy="1200329"/>
          </a:xfrm>
          <a:prstGeom prst="rect">
            <a:avLst/>
          </a:prstGeom>
          <a:noFill/>
        </p:spPr>
        <p:txBody>
          <a:bodyPr wrap="none" rtlCol="0">
            <a:spAutoFit/>
          </a:bodyPr>
          <a:lstStyle/>
          <a:p>
            <a:r>
              <a:rPr lang="en-US" b="1" dirty="0"/>
              <a:t>Commitment to</a:t>
            </a:r>
          </a:p>
          <a:p>
            <a:r>
              <a:rPr lang="en-US" b="1" dirty="0"/>
              <a:t>the Poor</a:t>
            </a:r>
          </a:p>
          <a:p>
            <a:r>
              <a:rPr lang="en-US" dirty="0"/>
              <a:t>(with experience and</a:t>
            </a:r>
            <a:br>
              <a:rPr lang="en-US" dirty="0"/>
            </a:br>
            <a:r>
              <a:rPr lang="en-US" dirty="0"/>
              <a:t>cultural fluency)</a:t>
            </a:r>
          </a:p>
        </p:txBody>
      </p:sp>
      <p:sp>
        <p:nvSpPr>
          <p:cNvPr id="9" name="TextBox 8">
            <a:extLst>
              <a:ext uri="{FF2B5EF4-FFF2-40B4-BE49-F238E27FC236}">
                <a16:creationId xmlns:a16="http://schemas.microsoft.com/office/drawing/2014/main" id="{217D4763-3CE7-4AF3-B33C-D3E1FA61A7FE}"/>
              </a:ext>
            </a:extLst>
          </p:cNvPr>
          <p:cNvSpPr txBox="1"/>
          <p:nvPr/>
        </p:nvSpPr>
        <p:spPr>
          <a:xfrm>
            <a:off x="7513093" y="3128180"/>
            <a:ext cx="2154757" cy="369332"/>
          </a:xfrm>
          <a:prstGeom prst="rect">
            <a:avLst/>
          </a:prstGeom>
          <a:noFill/>
        </p:spPr>
        <p:txBody>
          <a:bodyPr wrap="none" rtlCol="0">
            <a:spAutoFit/>
          </a:bodyPr>
          <a:lstStyle/>
          <a:p>
            <a:r>
              <a:rPr lang="en-US" dirty="0"/>
              <a:t>Program Graduates</a:t>
            </a:r>
          </a:p>
        </p:txBody>
      </p:sp>
      <p:sp>
        <p:nvSpPr>
          <p:cNvPr id="10" name="TextBox 9">
            <a:extLst>
              <a:ext uri="{FF2B5EF4-FFF2-40B4-BE49-F238E27FC236}">
                <a16:creationId xmlns:a16="http://schemas.microsoft.com/office/drawing/2014/main" id="{569767B8-F819-525D-F510-9C8363970F09}"/>
              </a:ext>
            </a:extLst>
          </p:cNvPr>
          <p:cNvSpPr txBox="1"/>
          <p:nvPr/>
        </p:nvSpPr>
        <p:spPr>
          <a:xfrm>
            <a:off x="2063557" y="3167883"/>
            <a:ext cx="1784463" cy="369332"/>
          </a:xfrm>
          <a:prstGeom prst="rect">
            <a:avLst/>
          </a:prstGeom>
          <a:noFill/>
        </p:spPr>
        <p:txBody>
          <a:bodyPr wrap="none" rtlCol="0">
            <a:spAutoFit/>
          </a:bodyPr>
          <a:lstStyle/>
          <a:p>
            <a:r>
              <a:rPr lang="en-US" dirty="0"/>
              <a:t>Corporate Hires</a:t>
            </a:r>
          </a:p>
        </p:txBody>
      </p:sp>
      <p:sp>
        <p:nvSpPr>
          <p:cNvPr id="12" name="TextBox 11">
            <a:extLst>
              <a:ext uri="{FF2B5EF4-FFF2-40B4-BE49-F238E27FC236}">
                <a16:creationId xmlns:a16="http://schemas.microsoft.com/office/drawing/2014/main" id="{C2644BC3-6AB6-A756-DA2F-67DD4D4E4CEE}"/>
              </a:ext>
            </a:extLst>
          </p:cNvPr>
          <p:cNvSpPr txBox="1"/>
          <p:nvPr/>
        </p:nvSpPr>
        <p:spPr>
          <a:xfrm>
            <a:off x="2632312" y="1914689"/>
            <a:ext cx="2154757" cy="369332"/>
          </a:xfrm>
          <a:prstGeom prst="rect">
            <a:avLst/>
          </a:prstGeom>
          <a:noFill/>
        </p:spPr>
        <p:txBody>
          <a:bodyPr wrap="square">
            <a:spAutoFit/>
          </a:bodyPr>
          <a:lstStyle/>
          <a:p>
            <a:r>
              <a:rPr lang="en-US" dirty="0"/>
              <a:t>Bible College Grads</a:t>
            </a:r>
          </a:p>
        </p:txBody>
      </p:sp>
      <p:sp>
        <p:nvSpPr>
          <p:cNvPr id="14" name="TextBox 13">
            <a:extLst>
              <a:ext uri="{FF2B5EF4-FFF2-40B4-BE49-F238E27FC236}">
                <a16:creationId xmlns:a16="http://schemas.microsoft.com/office/drawing/2014/main" id="{FCAA4E12-84BF-FBFE-4FE4-F962C22309C5}"/>
              </a:ext>
            </a:extLst>
          </p:cNvPr>
          <p:cNvSpPr txBox="1"/>
          <p:nvPr/>
        </p:nvSpPr>
        <p:spPr>
          <a:xfrm>
            <a:off x="1762151" y="3927648"/>
            <a:ext cx="1734971" cy="369332"/>
          </a:xfrm>
          <a:prstGeom prst="rect">
            <a:avLst/>
          </a:prstGeom>
          <a:noFill/>
        </p:spPr>
        <p:txBody>
          <a:bodyPr wrap="square">
            <a:spAutoFit/>
          </a:bodyPr>
          <a:lstStyle/>
          <a:p>
            <a:r>
              <a:rPr lang="en-US" dirty="0"/>
              <a:t>LPCs &amp; MSWs</a:t>
            </a:r>
          </a:p>
        </p:txBody>
      </p:sp>
      <p:sp>
        <p:nvSpPr>
          <p:cNvPr id="15" name="TextBox 14">
            <a:extLst>
              <a:ext uri="{FF2B5EF4-FFF2-40B4-BE49-F238E27FC236}">
                <a16:creationId xmlns:a16="http://schemas.microsoft.com/office/drawing/2014/main" id="{A7AC7C61-863F-13EF-FC2B-2CD411840AE3}"/>
              </a:ext>
            </a:extLst>
          </p:cNvPr>
          <p:cNvSpPr txBox="1"/>
          <p:nvPr/>
        </p:nvSpPr>
        <p:spPr>
          <a:xfrm rot="18164349">
            <a:off x="3168081" y="3393212"/>
            <a:ext cx="1995867" cy="461665"/>
          </a:xfrm>
          <a:prstGeom prst="rect">
            <a:avLst/>
          </a:prstGeom>
          <a:noFill/>
        </p:spPr>
        <p:txBody>
          <a:bodyPr wrap="none" rtlCol="0">
            <a:spAutoFit/>
          </a:bodyPr>
          <a:lstStyle/>
          <a:p>
            <a:r>
              <a:rPr lang="en-US" sz="1200" i="1" dirty="0"/>
              <a:t>Risk Losing Connection &amp;</a:t>
            </a:r>
          </a:p>
          <a:p>
            <a:r>
              <a:rPr lang="en-US" sz="1200" i="1" dirty="0"/>
              <a:t>Effectiveness with the Poor</a:t>
            </a:r>
          </a:p>
        </p:txBody>
      </p:sp>
      <p:sp>
        <p:nvSpPr>
          <p:cNvPr id="16" name="TextBox 15">
            <a:extLst>
              <a:ext uri="{FF2B5EF4-FFF2-40B4-BE49-F238E27FC236}">
                <a16:creationId xmlns:a16="http://schemas.microsoft.com/office/drawing/2014/main" id="{5420FEF4-6EE8-674C-B301-F00295A542E2}"/>
              </a:ext>
            </a:extLst>
          </p:cNvPr>
          <p:cNvSpPr txBox="1"/>
          <p:nvPr/>
        </p:nvSpPr>
        <p:spPr>
          <a:xfrm rot="3548612">
            <a:off x="6028909" y="3266679"/>
            <a:ext cx="2251954" cy="461665"/>
          </a:xfrm>
          <a:prstGeom prst="rect">
            <a:avLst/>
          </a:prstGeom>
          <a:noFill/>
        </p:spPr>
        <p:txBody>
          <a:bodyPr wrap="square" rtlCol="0">
            <a:spAutoFit/>
          </a:bodyPr>
          <a:lstStyle/>
          <a:p>
            <a:r>
              <a:rPr lang="en-US" sz="1200" dirty="0"/>
              <a:t>Risk Losing </a:t>
            </a:r>
            <a:r>
              <a:rPr lang="en-US" sz="1200" i="1" dirty="0"/>
              <a:t>Effectiveness</a:t>
            </a:r>
            <a:r>
              <a:rPr lang="en-US" sz="1200" dirty="0"/>
              <a:t> from</a:t>
            </a:r>
            <a:br>
              <a:rPr lang="en-US" sz="1200" dirty="0"/>
            </a:br>
            <a:r>
              <a:rPr lang="en-US" sz="1200" dirty="0"/>
              <a:t>limited Professionalism</a:t>
            </a:r>
          </a:p>
        </p:txBody>
      </p:sp>
      <p:sp>
        <p:nvSpPr>
          <p:cNvPr id="17" name="TextBox 16">
            <a:extLst>
              <a:ext uri="{FF2B5EF4-FFF2-40B4-BE49-F238E27FC236}">
                <a16:creationId xmlns:a16="http://schemas.microsoft.com/office/drawing/2014/main" id="{F72F3085-32B6-599E-6DEB-D503630A8BFB}"/>
              </a:ext>
            </a:extLst>
          </p:cNvPr>
          <p:cNvSpPr txBox="1"/>
          <p:nvPr/>
        </p:nvSpPr>
        <p:spPr>
          <a:xfrm>
            <a:off x="4728191" y="5527301"/>
            <a:ext cx="1973617" cy="261610"/>
          </a:xfrm>
          <a:prstGeom prst="rect">
            <a:avLst/>
          </a:prstGeom>
          <a:noFill/>
        </p:spPr>
        <p:txBody>
          <a:bodyPr wrap="none" rtlCol="0">
            <a:spAutoFit/>
          </a:bodyPr>
          <a:lstStyle/>
          <a:p>
            <a:r>
              <a:rPr lang="en-US" sz="1100" i="1" dirty="0"/>
              <a:t>Risk Losing Christian Mission</a:t>
            </a:r>
          </a:p>
        </p:txBody>
      </p:sp>
    </p:spTree>
    <p:extLst>
      <p:ext uri="{BB962C8B-B14F-4D97-AF65-F5344CB8AC3E}">
        <p14:creationId xmlns:p14="http://schemas.microsoft.com/office/powerpoint/2010/main" val="25708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8EF84245-8944-6EC2-7E0E-D209D898DF37}"/>
              </a:ext>
            </a:extLst>
          </p:cNvPr>
          <p:cNvCxnSpPr>
            <a:cxnSpLocks/>
          </p:cNvCxnSpPr>
          <p:nvPr/>
        </p:nvCxnSpPr>
        <p:spPr>
          <a:xfrm>
            <a:off x="1115367" y="6463707"/>
            <a:ext cx="9755075" cy="1905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425AF2-1659-54D1-393E-A9B0CDE7A7F7}"/>
              </a:ext>
            </a:extLst>
          </p:cNvPr>
          <p:cNvCxnSpPr>
            <a:cxnSpLocks/>
          </p:cNvCxnSpPr>
          <p:nvPr/>
        </p:nvCxnSpPr>
        <p:spPr>
          <a:xfrm flipV="1">
            <a:off x="1115366" y="520107"/>
            <a:ext cx="0" cy="5943600"/>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4CC95-3FF0-FC1E-C63E-88F704D85ABF}"/>
              </a:ext>
            </a:extLst>
          </p:cNvPr>
          <p:cNvSpPr txBox="1"/>
          <p:nvPr/>
        </p:nvSpPr>
        <p:spPr>
          <a:xfrm>
            <a:off x="4884497" y="6482757"/>
            <a:ext cx="1949060" cy="369332"/>
          </a:xfrm>
          <a:prstGeom prst="rect">
            <a:avLst/>
          </a:prstGeom>
          <a:noFill/>
        </p:spPr>
        <p:txBody>
          <a:bodyPr wrap="none" rtlCol="0">
            <a:spAutoFit/>
          </a:bodyPr>
          <a:lstStyle/>
          <a:p>
            <a:r>
              <a:rPr lang="en-US" dirty="0"/>
              <a:t>Values Alignment</a:t>
            </a:r>
          </a:p>
        </p:txBody>
      </p:sp>
      <p:sp>
        <p:nvSpPr>
          <p:cNvPr id="9" name="TextBox 8">
            <a:extLst>
              <a:ext uri="{FF2B5EF4-FFF2-40B4-BE49-F238E27FC236}">
                <a16:creationId xmlns:a16="http://schemas.microsoft.com/office/drawing/2014/main" id="{4CB81287-4470-DB4E-AFB7-9B1388241762}"/>
              </a:ext>
            </a:extLst>
          </p:cNvPr>
          <p:cNvSpPr txBox="1"/>
          <p:nvPr/>
        </p:nvSpPr>
        <p:spPr>
          <a:xfrm rot="16200000">
            <a:off x="52478" y="3324227"/>
            <a:ext cx="1756443" cy="369332"/>
          </a:xfrm>
          <a:prstGeom prst="rect">
            <a:avLst/>
          </a:prstGeom>
          <a:noFill/>
        </p:spPr>
        <p:txBody>
          <a:bodyPr wrap="none" rtlCol="0">
            <a:spAutoFit/>
          </a:bodyPr>
          <a:lstStyle/>
          <a:p>
            <a:r>
              <a:rPr lang="en-US" dirty="0"/>
              <a:t>Professionalism</a:t>
            </a:r>
          </a:p>
        </p:txBody>
      </p:sp>
      <p:sp>
        <p:nvSpPr>
          <p:cNvPr id="10" name="TextBox 9">
            <a:extLst>
              <a:ext uri="{FF2B5EF4-FFF2-40B4-BE49-F238E27FC236}">
                <a16:creationId xmlns:a16="http://schemas.microsoft.com/office/drawing/2014/main" id="{200EB458-BC7D-C14C-9DDB-FB02DC141B06}"/>
              </a:ext>
            </a:extLst>
          </p:cNvPr>
          <p:cNvSpPr txBox="1"/>
          <p:nvPr/>
        </p:nvSpPr>
        <p:spPr>
          <a:xfrm>
            <a:off x="6783806" y="5786935"/>
            <a:ext cx="2152064" cy="584775"/>
          </a:xfrm>
          <a:prstGeom prst="rect">
            <a:avLst/>
          </a:prstGeom>
          <a:noFill/>
        </p:spPr>
        <p:txBody>
          <a:bodyPr wrap="none" rtlCol="0">
            <a:spAutoFit/>
          </a:bodyPr>
          <a:lstStyle/>
          <a:p>
            <a:r>
              <a:rPr lang="en-US" sz="1600" dirty="0"/>
              <a:t>Hiring Program Grads</a:t>
            </a:r>
            <a:br>
              <a:rPr lang="en-US" sz="1600" dirty="0"/>
            </a:br>
            <a:r>
              <a:rPr lang="en-US" sz="1600" dirty="0"/>
              <a:t>With Limited Training</a:t>
            </a:r>
          </a:p>
        </p:txBody>
      </p:sp>
      <p:sp>
        <p:nvSpPr>
          <p:cNvPr id="11" name="TextBox 10">
            <a:extLst>
              <a:ext uri="{FF2B5EF4-FFF2-40B4-BE49-F238E27FC236}">
                <a16:creationId xmlns:a16="http://schemas.microsoft.com/office/drawing/2014/main" id="{07327E95-EE8C-7E33-566D-FCF8E05FCE58}"/>
              </a:ext>
            </a:extLst>
          </p:cNvPr>
          <p:cNvSpPr txBox="1"/>
          <p:nvPr/>
        </p:nvSpPr>
        <p:spPr>
          <a:xfrm>
            <a:off x="1296809" y="1078938"/>
            <a:ext cx="2652777" cy="830997"/>
          </a:xfrm>
          <a:prstGeom prst="rect">
            <a:avLst/>
          </a:prstGeom>
          <a:noFill/>
        </p:spPr>
        <p:txBody>
          <a:bodyPr wrap="none" rtlCol="0">
            <a:spAutoFit/>
          </a:bodyPr>
          <a:lstStyle/>
          <a:p>
            <a:r>
              <a:rPr lang="en-US" sz="1600" dirty="0"/>
              <a:t>Hiring Professionals with</a:t>
            </a:r>
          </a:p>
          <a:p>
            <a:r>
              <a:rPr lang="en-US" sz="1600" dirty="0"/>
              <a:t>Limited Values Alignment </a:t>
            </a:r>
          </a:p>
          <a:p>
            <a:r>
              <a:rPr lang="en-US" sz="1600" dirty="0"/>
              <a:t>and Limited Values Training</a:t>
            </a:r>
          </a:p>
        </p:txBody>
      </p:sp>
      <p:sp>
        <p:nvSpPr>
          <p:cNvPr id="12" name="TextBox 11">
            <a:extLst>
              <a:ext uri="{FF2B5EF4-FFF2-40B4-BE49-F238E27FC236}">
                <a16:creationId xmlns:a16="http://schemas.microsoft.com/office/drawing/2014/main" id="{D01EF77C-18E8-A509-528D-2E3CC9A0A62E}"/>
              </a:ext>
            </a:extLst>
          </p:cNvPr>
          <p:cNvSpPr txBox="1"/>
          <p:nvPr/>
        </p:nvSpPr>
        <p:spPr>
          <a:xfrm>
            <a:off x="4378560" y="2680635"/>
            <a:ext cx="2754087" cy="584775"/>
          </a:xfrm>
          <a:prstGeom prst="rect">
            <a:avLst/>
          </a:prstGeom>
          <a:noFill/>
        </p:spPr>
        <p:txBody>
          <a:bodyPr wrap="none" rtlCol="0">
            <a:spAutoFit/>
          </a:bodyPr>
          <a:lstStyle/>
          <a:p>
            <a:r>
              <a:rPr lang="en-US" sz="1600" dirty="0"/>
              <a:t>Promoting staff from </a:t>
            </a:r>
          </a:p>
          <a:p>
            <a:r>
              <a:rPr lang="en-US" sz="1600" dirty="0"/>
              <a:t>Within With Limited Training</a:t>
            </a:r>
          </a:p>
        </p:txBody>
      </p:sp>
      <p:sp>
        <p:nvSpPr>
          <p:cNvPr id="14" name="Arc 13">
            <a:extLst>
              <a:ext uri="{FF2B5EF4-FFF2-40B4-BE49-F238E27FC236}">
                <a16:creationId xmlns:a16="http://schemas.microsoft.com/office/drawing/2014/main" id="{D25B2AAF-8602-BBA1-09DB-D1A24E97A233}"/>
              </a:ext>
            </a:extLst>
          </p:cNvPr>
          <p:cNvSpPr/>
          <p:nvPr/>
        </p:nvSpPr>
        <p:spPr>
          <a:xfrm>
            <a:off x="-2792450" y="1494436"/>
            <a:ext cx="10103205" cy="7765558"/>
          </a:xfrm>
          <a:prstGeom prst="arc">
            <a:avLst>
              <a:gd name="adj1" fmla="val 15427180"/>
              <a:gd name="adj2" fmla="val 585689"/>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FAAF0196-F12F-0543-2BDB-E348E6A3BE1D}"/>
              </a:ext>
            </a:extLst>
          </p:cNvPr>
          <p:cNvSpPr txBox="1"/>
          <p:nvPr/>
        </p:nvSpPr>
        <p:spPr>
          <a:xfrm>
            <a:off x="0" y="-35608"/>
            <a:ext cx="12192000" cy="461665"/>
          </a:xfrm>
          <a:prstGeom prst="rect">
            <a:avLst/>
          </a:prstGeom>
          <a:solidFill>
            <a:schemeClr val="accent1"/>
          </a:solidFill>
        </p:spPr>
        <p:txBody>
          <a:bodyPr wrap="square" rtlCol="0">
            <a:spAutoFit/>
          </a:bodyPr>
          <a:lstStyle/>
          <a:p>
            <a:pPr algn="ctr"/>
            <a:r>
              <a:rPr lang="en-US" sz="2400" b="1" dirty="0">
                <a:solidFill>
                  <a:schemeClr val="bg1"/>
                </a:solidFill>
              </a:rPr>
              <a:t>Strategic Options to Professionalize without Compromising Values</a:t>
            </a:r>
          </a:p>
        </p:txBody>
      </p:sp>
      <p:sp>
        <p:nvSpPr>
          <p:cNvPr id="18" name="TextBox 17">
            <a:extLst>
              <a:ext uri="{FF2B5EF4-FFF2-40B4-BE49-F238E27FC236}">
                <a16:creationId xmlns:a16="http://schemas.microsoft.com/office/drawing/2014/main" id="{217CE637-93D1-6FB8-354D-D9CC3DD3F1A1}"/>
              </a:ext>
            </a:extLst>
          </p:cNvPr>
          <p:cNvSpPr txBox="1"/>
          <p:nvPr/>
        </p:nvSpPr>
        <p:spPr>
          <a:xfrm>
            <a:off x="5300576" y="788571"/>
            <a:ext cx="3071546" cy="830997"/>
          </a:xfrm>
          <a:prstGeom prst="rect">
            <a:avLst/>
          </a:prstGeom>
          <a:noFill/>
        </p:spPr>
        <p:txBody>
          <a:bodyPr wrap="none" rtlCol="0">
            <a:spAutoFit/>
          </a:bodyPr>
          <a:lstStyle/>
          <a:p>
            <a:r>
              <a:rPr lang="en-US" sz="1600" dirty="0"/>
              <a:t>Hiring Professionals with</a:t>
            </a:r>
          </a:p>
          <a:p>
            <a:r>
              <a:rPr lang="en-US" sz="1600" dirty="0"/>
              <a:t>Limited Values Alignment With </a:t>
            </a:r>
          </a:p>
          <a:p>
            <a:r>
              <a:rPr lang="en-US" sz="1600" dirty="0"/>
              <a:t>Intensive Values Training at CVU</a:t>
            </a:r>
          </a:p>
        </p:txBody>
      </p:sp>
      <p:sp>
        <p:nvSpPr>
          <p:cNvPr id="19" name="TextBox 18">
            <a:extLst>
              <a:ext uri="{FF2B5EF4-FFF2-40B4-BE49-F238E27FC236}">
                <a16:creationId xmlns:a16="http://schemas.microsoft.com/office/drawing/2014/main" id="{4E7893E3-EA40-2C08-3F16-A4ABAA6A694F}"/>
              </a:ext>
            </a:extLst>
          </p:cNvPr>
          <p:cNvSpPr txBox="1"/>
          <p:nvPr/>
        </p:nvSpPr>
        <p:spPr>
          <a:xfrm>
            <a:off x="7603906" y="1953392"/>
            <a:ext cx="2921184" cy="584775"/>
          </a:xfrm>
          <a:prstGeom prst="rect">
            <a:avLst/>
          </a:prstGeom>
          <a:noFill/>
        </p:spPr>
        <p:txBody>
          <a:bodyPr wrap="none" rtlCol="0">
            <a:spAutoFit/>
          </a:bodyPr>
          <a:lstStyle/>
          <a:p>
            <a:r>
              <a:rPr lang="en-US" sz="1600" dirty="0"/>
              <a:t>Promoting staff from Within </a:t>
            </a:r>
          </a:p>
          <a:p>
            <a:r>
              <a:rPr lang="en-US" sz="1600" dirty="0"/>
              <a:t>With Intensive Training at CVU</a:t>
            </a:r>
          </a:p>
        </p:txBody>
      </p:sp>
      <p:sp>
        <p:nvSpPr>
          <p:cNvPr id="20" name="TextBox 19">
            <a:extLst>
              <a:ext uri="{FF2B5EF4-FFF2-40B4-BE49-F238E27FC236}">
                <a16:creationId xmlns:a16="http://schemas.microsoft.com/office/drawing/2014/main" id="{31887C0E-2E84-E983-D265-801D5E4D6D54}"/>
              </a:ext>
            </a:extLst>
          </p:cNvPr>
          <p:cNvSpPr txBox="1"/>
          <p:nvPr/>
        </p:nvSpPr>
        <p:spPr>
          <a:xfrm>
            <a:off x="7745000" y="4674924"/>
            <a:ext cx="2921184" cy="584775"/>
          </a:xfrm>
          <a:prstGeom prst="rect">
            <a:avLst/>
          </a:prstGeom>
          <a:noFill/>
        </p:spPr>
        <p:txBody>
          <a:bodyPr wrap="none" rtlCol="0">
            <a:spAutoFit/>
          </a:bodyPr>
          <a:lstStyle/>
          <a:p>
            <a:r>
              <a:rPr lang="en-US" sz="1600" dirty="0"/>
              <a:t>Hiring Program Grads</a:t>
            </a:r>
            <a:br>
              <a:rPr lang="en-US" sz="1600" dirty="0"/>
            </a:br>
            <a:r>
              <a:rPr lang="en-US" sz="1600" dirty="0"/>
              <a:t>With Intensive Training at CVU</a:t>
            </a:r>
          </a:p>
        </p:txBody>
      </p:sp>
      <p:sp>
        <p:nvSpPr>
          <p:cNvPr id="21" name="TextBox 20">
            <a:extLst>
              <a:ext uri="{FF2B5EF4-FFF2-40B4-BE49-F238E27FC236}">
                <a16:creationId xmlns:a16="http://schemas.microsoft.com/office/drawing/2014/main" id="{BA935846-15FC-14AC-7A32-4B7C016CEFEC}"/>
              </a:ext>
            </a:extLst>
          </p:cNvPr>
          <p:cNvSpPr txBox="1"/>
          <p:nvPr/>
        </p:nvSpPr>
        <p:spPr>
          <a:xfrm rot="4053526">
            <a:off x="6540439" y="3879826"/>
            <a:ext cx="1017458" cy="461665"/>
          </a:xfrm>
          <a:prstGeom prst="rect">
            <a:avLst/>
          </a:prstGeom>
          <a:noFill/>
        </p:spPr>
        <p:txBody>
          <a:bodyPr wrap="none" rtlCol="0">
            <a:spAutoFit/>
          </a:bodyPr>
          <a:lstStyle/>
          <a:p>
            <a:r>
              <a:rPr lang="en-US" sz="1200" i="1" dirty="0">
                <a:solidFill>
                  <a:srgbClr val="FF0000"/>
                </a:solidFill>
              </a:rPr>
              <a:t>Frontier of </a:t>
            </a:r>
            <a:br>
              <a:rPr lang="en-US" sz="1200" i="1" dirty="0">
                <a:solidFill>
                  <a:srgbClr val="FF0000"/>
                </a:solidFill>
              </a:rPr>
            </a:br>
            <a:r>
              <a:rPr lang="en-US" sz="1200" i="1" dirty="0">
                <a:solidFill>
                  <a:srgbClr val="FF0000"/>
                </a:solidFill>
              </a:rPr>
              <a:t>Staff Quality</a:t>
            </a:r>
          </a:p>
        </p:txBody>
      </p:sp>
      <p:sp>
        <p:nvSpPr>
          <p:cNvPr id="22" name="Arc 21">
            <a:extLst>
              <a:ext uri="{FF2B5EF4-FFF2-40B4-BE49-F238E27FC236}">
                <a16:creationId xmlns:a16="http://schemas.microsoft.com/office/drawing/2014/main" id="{74B893C9-E703-6CCE-DE71-ED465ED02E9E}"/>
              </a:ext>
            </a:extLst>
          </p:cNvPr>
          <p:cNvSpPr/>
          <p:nvPr/>
        </p:nvSpPr>
        <p:spPr>
          <a:xfrm>
            <a:off x="-308110" y="786201"/>
            <a:ext cx="10103205" cy="7765558"/>
          </a:xfrm>
          <a:prstGeom prst="arc">
            <a:avLst>
              <a:gd name="adj1" fmla="val 15427180"/>
              <a:gd name="adj2" fmla="val 585689"/>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11131343-6730-D21E-90DC-47189AA62B2F}"/>
              </a:ext>
            </a:extLst>
          </p:cNvPr>
          <p:cNvSpPr txBox="1"/>
          <p:nvPr/>
        </p:nvSpPr>
        <p:spPr>
          <a:xfrm rot="4053526">
            <a:off x="9104414" y="3375713"/>
            <a:ext cx="1017458" cy="461665"/>
          </a:xfrm>
          <a:prstGeom prst="rect">
            <a:avLst/>
          </a:prstGeom>
          <a:noFill/>
        </p:spPr>
        <p:txBody>
          <a:bodyPr wrap="none" rtlCol="0">
            <a:spAutoFit/>
          </a:bodyPr>
          <a:lstStyle/>
          <a:p>
            <a:r>
              <a:rPr lang="en-US" sz="1200" i="1" dirty="0">
                <a:solidFill>
                  <a:srgbClr val="FF0000"/>
                </a:solidFill>
              </a:rPr>
              <a:t>Frontier of </a:t>
            </a:r>
            <a:br>
              <a:rPr lang="en-US" sz="1200" i="1" dirty="0">
                <a:solidFill>
                  <a:srgbClr val="FF0000"/>
                </a:solidFill>
              </a:rPr>
            </a:br>
            <a:r>
              <a:rPr lang="en-US" sz="1200" i="1" dirty="0">
                <a:solidFill>
                  <a:srgbClr val="FF0000"/>
                </a:solidFill>
              </a:rPr>
              <a:t>Staff Quality</a:t>
            </a:r>
          </a:p>
        </p:txBody>
      </p:sp>
      <p:sp>
        <p:nvSpPr>
          <p:cNvPr id="24" name="Arrow: Right 23">
            <a:extLst>
              <a:ext uri="{FF2B5EF4-FFF2-40B4-BE49-F238E27FC236}">
                <a16:creationId xmlns:a16="http://schemas.microsoft.com/office/drawing/2014/main" id="{0AA27AD8-0F66-69E5-AF95-7FDCDAC729DE}"/>
              </a:ext>
            </a:extLst>
          </p:cNvPr>
          <p:cNvSpPr/>
          <p:nvPr/>
        </p:nvSpPr>
        <p:spPr>
          <a:xfrm rot="17464442">
            <a:off x="8068511" y="5392624"/>
            <a:ext cx="556488" cy="2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1AAE5FF-0F1A-C6C1-8F41-A88B277810D8}"/>
              </a:ext>
            </a:extLst>
          </p:cNvPr>
          <p:cNvSpPr/>
          <p:nvPr/>
        </p:nvSpPr>
        <p:spPr>
          <a:xfrm rot="19857474">
            <a:off x="7047851" y="2518638"/>
            <a:ext cx="556488" cy="2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1EA0FDB5-D2E2-FA96-41BE-3B17C4690563}"/>
              </a:ext>
            </a:extLst>
          </p:cNvPr>
          <p:cNvSpPr/>
          <p:nvPr/>
        </p:nvSpPr>
        <p:spPr>
          <a:xfrm rot="21328494">
            <a:off x="4260675" y="978310"/>
            <a:ext cx="556488" cy="285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0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8" grpId="0"/>
      <p:bldP spid="19" grpId="0"/>
      <p:bldP spid="20" grpId="0"/>
      <p:bldP spid="21" grpId="0"/>
      <p:bldP spid="22" grpId="0" animBg="1"/>
      <p:bldP spid="23" grpId="0"/>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0D733-34FA-8FE4-2949-E34130C4CC5E}"/>
              </a:ext>
            </a:extLst>
          </p:cNvPr>
          <p:cNvSpPr>
            <a:spLocks noGrp="1"/>
          </p:cNvSpPr>
          <p:nvPr>
            <p:ph type="title"/>
          </p:nvPr>
        </p:nvSpPr>
        <p:spPr>
          <a:xfrm>
            <a:off x="434865" y="100086"/>
            <a:ext cx="11507993" cy="680670"/>
          </a:xfrm>
        </p:spPr>
        <p:txBody>
          <a:bodyPr/>
          <a:lstStyle/>
          <a:p>
            <a:r>
              <a:rPr lang="en-US" sz="4000" dirty="0"/>
              <a:t>What Are the Most Common Mistakes in Staff Training</a:t>
            </a:r>
          </a:p>
        </p:txBody>
      </p:sp>
      <p:sp>
        <p:nvSpPr>
          <p:cNvPr id="4" name="Content Placeholder 3">
            <a:extLst>
              <a:ext uri="{FF2B5EF4-FFF2-40B4-BE49-F238E27FC236}">
                <a16:creationId xmlns:a16="http://schemas.microsoft.com/office/drawing/2014/main" id="{35CAA739-238C-72FD-6A6A-18B774BC76BA}"/>
              </a:ext>
            </a:extLst>
          </p:cNvPr>
          <p:cNvSpPr>
            <a:spLocks noGrp="1"/>
          </p:cNvSpPr>
          <p:nvPr>
            <p:ph sz="quarter" idx="10"/>
          </p:nvPr>
        </p:nvSpPr>
        <p:spPr/>
        <p:txBody>
          <a:bodyPr/>
          <a:lstStyle/>
          <a:p>
            <a:pPr marL="514350" indent="-514350">
              <a:buFont typeface="+mj-lt"/>
              <a:buAutoNum type="arabicPeriod"/>
            </a:pPr>
            <a:r>
              <a:rPr lang="en-US" dirty="0"/>
              <a:t>Fail to recognize that the world’s changed and underinvest in training and education.</a:t>
            </a:r>
          </a:p>
          <a:p>
            <a:pPr marL="514350" indent="-514350">
              <a:buFont typeface="+mj-lt"/>
              <a:buAutoNum type="arabicPeriod"/>
            </a:pPr>
            <a:r>
              <a:rPr lang="en-US" dirty="0"/>
              <a:t>Do everything yourself. Write your own curriculum. Do all your own training. </a:t>
            </a:r>
          </a:p>
          <a:p>
            <a:pPr marL="514350" indent="-514350">
              <a:buFont typeface="+mj-lt"/>
              <a:buAutoNum type="arabicPeriod"/>
            </a:pPr>
            <a:r>
              <a:rPr lang="en-US" dirty="0"/>
              <a:t>Do not recognize that “professionalizing” staff will create “mission creep” without an intentional strategy to counter that tendency.</a:t>
            </a:r>
          </a:p>
          <a:p>
            <a:pPr marL="514350" indent="-514350">
              <a:buFont typeface="+mj-lt"/>
              <a:buAutoNum type="arabicPeriod"/>
            </a:pPr>
            <a:r>
              <a:rPr lang="en-US" dirty="0"/>
              <a:t>Have no strategic plan for training or plan is misaligned with overall organizational strategy.</a:t>
            </a:r>
          </a:p>
          <a:p>
            <a:pPr marL="514350" indent="-514350">
              <a:buFont typeface="+mj-lt"/>
              <a:buAutoNum type="arabicPeriod"/>
            </a:pPr>
            <a:r>
              <a:rPr lang="en-US" dirty="0"/>
              <a:t>Not creating a culture of lifelong learning among staff.</a:t>
            </a:r>
          </a:p>
        </p:txBody>
      </p:sp>
    </p:spTree>
    <p:extLst>
      <p:ext uri="{BB962C8B-B14F-4D97-AF65-F5344CB8AC3E}">
        <p14:creationId xmlns:p14="http://schemas.microsoft.com/office/powerpoint/2010/main" val="28032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618164-A88B-9AAB-7DDA-75891902C3C0}"/>
              </a:ext>
            </a:extLst>
          </p:cNvPr>
          <p:cNvSpPr>
            <a:spLocks noGrp="1"/>
          </p:cNvSpPr>
          <p:nvPr>
            <p:ph type="title"/>
          </p:nvPr>
        </p:nvSpPr>
        <p:spPr/>
        <p:txBody>
          <a:bodyPr/>
          <a:lstStyle/>
          <a:p>
            <a:r>
              <a:rPr lang="en-US" dirty="0"/>
              <a:t>Creating a Culture of Training &amp; Learning</a:t>
            </a:r>
          </a:p>
        </p:txBody>
      </p:sp>
      <p:sp>
        <p:nvSpPr>
          <p:cNvPr id="4" name="Content Placeholder 3">
            <a:extLst>
              <a:ext uri="{FF2B5EF4-FFF2-40B4-BE49-F238E27FC236}">
                <a16:creationId xmlns:a16="http://schemas.microsoft.com/office/drawing/2014/main" id="{9D7225D4-EC88-D26E-0297-77793B920A74}"/>
              </a:ext>
            </a:extLst>
          </p:cNvPr>
          <p:cNvSpPr>
            <a:spLocks noGrp="1"/>
          </p:cNvSpPr>
          <p:nvPr>
            <p:ph sz="quarter" idx="10"/>
          </p:nvPr>
        </p:nvSpPr>
        <p:spPr/>
        <p:txBody>
          <a:bodyPr lIns="91440" tIns="45720" rIns="91440" bIns="45720" anchor="t"/>
          <a:lstStyle/>
          <a:p>
            <a:r>
              <a:rPr lang="en-US" dirty="0"/>
              <a:t>The transformation from an </a:t>
            </a:r>
            <a:r>
              <a:rPr lang="en-US" b="1" dirty="0"/>
              <a:t>industrial economy to a knowledge economy </a:t>
            </a:r>
            <a:r>
              <a:rPr lang="en-US" dirty="0"/>
              <a:t>requires radically increased investment in training to handle complexities of a changing environment</a:t>
            </a:r>
          </a:p>
          <a:p>
            <a:r>
              <a:rPr lang="en-US" dirty="0"/>
              <a:t>It is very difficult for ministries to make a radically increased investment in training without outsourcing to partners like CVU</a:t>
            </a:r>
            <a:endParaRPr lang="en-US" dirty="0">
              <a:cs typeface="Segoe UI"/>
            </a:endParaRPr>
          </a:p>
          <a:p>
            <a:r>
              <a:rPr lang="en-US" dirty="0"/>
              <a:t>Ministries need to </a:t>
            </a:r>
            <a:r>
              <a:rPr lang="en-US" b="1" dirty="0"/>
              <a:t>create a culture of lifelong learning</a:t>
            </a:r>
            <a:r>
              <a:rPr lang="en-US" dirty="0"/>
              <a:t> where everyone is expected to invest in continual professional development</a:t>
            </a:r>
          </a:p>
          <a:p>
            <a:r>
              <a:rPr lang="en-US" dirty="0"/>
              <a:t>This radical shift toward training and learning is required to maximize effectiveness in transforming lives</a:t>
            </a:r>
          </a:p>
        </p:txBody>
      </p:sp>
    </p:spTree>
    <p:extLst>
      <p:ext uri="{BB962C8B-B14F-4D97-AF65-F5344CB8AC3E}">
        <p14:creationId xmlns:p14="http://schemas.microsoft.com/office/powerpoint/2010/main" val="228185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A62F-A8AA-9565-B728-EE424B91BB7B}"/>
              </a:ext>
            </a:extLst>
          </p:cNvPr>
          <p:cNvSpPr>
            <a:spLocks noGrp="1"/>
          </p:cNvSpPr>
          <p:nvPr>
            <p:ph type="title"/>
          </p:nvPr>
        </p:nvSpPr>
        <p:spPr/>
        <p:txBody>
          <a:bodyPr/>
          <a:lstStyle/>
          <a:p>
            <a:r>
              <a:rPr lang="en-US" dirty="0"/>
              <a:t>Case Study: St. Matthew’s House</a:t>
            </a:r>
          </a:p>
        </p:txBody>
      </p:sp>
      <p:sp>
        <p:nvSpPr>
          <p:cNvPr id="3" name="Content Placeholder 2">
            <a:extLst>
              <a:ext uri="{FF2B5EF4-FFF2-40B4-BE49-F238E27FC236}">
                <a16:creationId xmlns:a16="http://schemas.microsoft.com/office/drawing/2014/main" id="{626B4B3B-28E3-B0D4-6F3D-22486D9AE2EF}"/>
              </a:ext>
            </a:extLst>
          </p:cNvPr>
          <p:cNvSpPr>
            <a:spLocks noGrp="1"/>
          </p:cNvSpPr>
          <p:nvPr>
            <p:ph sz="quarter" idx="10"/>
          </p:nvPr>
        </p:nvSpPr>
        <p:spPr>
          <a:xfrm>
            <a:off x="112052" y="913587"/>
            <a:ext cx="11967896" cy="5689600"/>
          </a:xfrm>
        </p:spPr>
        <p:txBody>
          <a:bodyPr lIns="91440" tIns="45720" rIns="91440" bIns="45720" anchor="t"/>
          <a:lstStyle/>
          <a:p>
            <a:pPr marL="342900" indent="-342900">
              <a:lnSpc>
                <a:spcPct val="85000"/>
              </a:lnSpc>
              <a:buFont typeface="Arial" panose="020B0604020202020204" pitchFamily="34" charset="0"/>
              <a:buChar char="•"/>
            </a:pPr>
            <a:r>
              <a:rPr lang="en-US" dirty="0">
                <a:latin typeface="+mj-lt"/>
              </a:rPr>
              <a:t>Strategy</a:t>
            </a:r>
          </a:p>
          <a:p>
            <a:pPr marL="800100" lvl="1" indent="-342900">
              <a:lnSpc>
                <a:spcPct val="85000"/>
              </a:lnSpc>
            </a:pPr>
            <a:r>
              <a:rPr lang="en-US" dirty="0">
                <a:latin typeface="+mj-lt"/>
              </a:rPr>
              <a:t>Great need for staff training from rapid growth</a:t>
            </a:r>
          </a:p>
          <a:p>
            <a:pPr marL="800100" lvl="1" indent="-342900">
              <a:lnSpc>
                <a:spcPct val="85000"/>
              </a:lnSpc>
            </a:pPr>
            <a:r>
              <a:rPr lang="en-US" dirty="0">
                <a:latin typeface="+mj-lt"/>
              </a:rPr>
              <a:t>Provided Tuition Reimbursement of $500/course to all staff</a:t>
            </a:r>
          </a:p>
          <a:p>
            <a:pPr marL="800100" lvl="1" indent="-342900">
              <a:lnSpc>
                <a:spcPct val="85000"/>
              </a:lnSpc>
            </a:pPr>
            <a:r>
              <a:rPr lang="en-US" dirty="0">
                <a:latin typeface="+mj-lt"/>
              </a:rPr>
              <a:t>Supervisors regularly recommended CVU to their staff in </a:t>
            </a:r>
            <a:br>
              <a:rPr lang="en-US" dirty="0">
                <a:latin typeface="+mj-lt"/>
              </a:rPr>
            </a:br>
            <a:r>
              <a:rPr lang="en-US" dirty="0">
                <a:latin typeface="+mj-lt"/>
              </a:rPr>
              <a:t>professional development plans</a:t>
            </a:r>
          </a:p>
          <a:p>
            <a:pPr marL="342900" indent="-342900">
              <a:lnSpc>
                <a:spcPct val="85000"/>
              </a:lnSpc>
              <a:buFont typeface="Arial" panose="020B0604020202020204" pitchFamily="34" charset="0"/>
              <a:buChar char="•"/>
            </a:pPr>
            <a:r>
              <a:rPr lang="en-US" sz="2800" dirty="0">
                <a:latin typeface="+mj-lt"/>
              </a:rPr>
              <a:t>Greatly expanded staff training</a:t>
            </a:r>
          </a:p>
          <a:p>
            <a:pPr marL="800100" lvl="1" indent="-342900">
              <a:lnSpc>
                <a:spcPct val="85000"/>
              </a:lnSpc>
            </a:pPr>
            <a:r>
              <a:rPr lang="en-US" dirty="0">
                <a:latin typeface="+mj-lt"/>
              </a:rPr>
              <a:t>Had 45+ Students with City Vision in 5 years, only costing $60,000</a:t>
            </a:r>
          </a:p>
          <a:p>
            <a:pPr marL="800100" lvl="1" indent="-342900">
              <a:lnSpc>
                <a:spcPct val="85000"/>
              </a:lnSpc>
            </a:pPr>
            <a:r>
              <a:rPr lang="en-US" b="1" dirty="0">
                <a:latin typeface="+mj-lt"/>
              </a:rPr>
              <a:t>More than doubled staff training hours with CVU partnership</a:t>
            </a:r>
          </a:p>
          <a:p>
            <a:pPr marL="800100" lvl="1" indent="-342900">
              <a:lnSpc>
                <a:spcPct val="85000"/>
              </a:lnSpc>
            </a:pPr>
            <a:r>
              <a:rPr lang="en-US" dirty="0">
                <a:latin typeface="+mj-lt"/>
              </a:rPr>
              <a:t>Still partner with other schools, but CVU is the school of choice for the vast majority of staff (80%)</a:t>
            </a:r>
          </a:p>
          <a:p>
            <a:pPr marL="800100" lvl="1" indent="-342900">
              <a:lnSpc>
                <a:spcPct val="85000"/>
              </a:lnSpc>
            </a:pPr>
            <a:r>
              <a:rPr lang="en-US" dirty="0">
                <a:latin typeface="+mj-lt"/>
              </a:rPr>
              <a:t>Developed a $100,000+ education fund for clients and staff</a:t>
            </a:r>
          </a:p>
          <a:p>
            <a:pPr marL="342900" indent="-342900">
              <a:lnSpc>
                <a:spcPct val="85000"/>
              </a:lnSpc>
              <a:buFont typeface="Arial" panose="020B0604020202020204" pitchFamily="34" charset="0"/>
              <a:buChar char="•"/>
            </a:pPr>
            <a:r>
              <a:rPr lang="en-US" sz="2800" dirty="0">
                <a:latin typeface="+mj-lt"/>
              </a:rPr>
              <a:t>Provided two faculty members and one board member to CVU</a:t>
            </a:r>
          </a:p>
          <a:p>
            <a:pPr marL="342900" indent="-342900">
              <a:lnSpc>
                <a:spcPct val="85000"/>
              </a:lnSpc>
              <a:buFont typeface="Arial" panose="020B0604020202020204" pitchFamily="34" charset="0"/>
              <a:buChar char="•"/>
            </a:pPr>
            <a:r>
              <a:rPr lang="en-US" dirty="0">
                <a:latin typeface="+mj-lt"/>
              </a:rPr>
              <a:t>Credit partnerships with City Vision </a:t>
            </a:r>
          </a:p>
          <a:p>
            <a:pPr marL="800100" lvl="1" indent="-342900">
              <a:lnSpc>
                <a:spcPct val="85000"/>
              </a:lnSpc>
            </a:pPr>
            <a:r>
              <a:rPr lang="en-US" dirty="0">
                <a:latin typeface="+mj-lt"/>
              </a:rPr>
              <a:t>Program grads can get up to 16 credits</a:t>
            </a:r>
          </a:p>
          <a:p>
            <a:pPr marL="800100" lvl="1" indent="-342900">
              <a:lnSpc>
                <a:spcPct val="85000"/>
              </a:lnSpc>
            </a:pPr>
            <a:r>
              <a:rPr lang="en-US" dirty="0">
                <a:latin typeface="+mj-lt"/>
              </a:rPr>
              <a:t>Staff completing Genesis training get 3 credits</a:t>
            </a:r>
            <a:endParaRPr lang="en-US" dirty="0"/>
          </a:p>
        </p:txBody>
      </p:sp>
      <p:sp>
        <p:nvSpPr>
          <p:cNvPr id="8" name="AutoShape 4">
            <a:extLst>
              <a:ext uri="{FF2B5EF4-FFF2-40B4-BE49-F238E27FC236}">
                <a16:creationId xmlns:a16="http://schemas.microsoft.com/office/drawing/2014/main" id="{81118DF3-86EC-3187-3B5C-FD2EB5E9E4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picture containing logo, text, symbol, font&#10;&#10;Description automatically generated">
            <a:extLst>
              <a:ext uri="{FF2B5EF4-FFF2-40B4-BE49-F238E27FC236}">
                <a16:creationId xmlns:a16="http://schemas.microsoft.com/office/drawing/2014/main" id="{0EE3D4B9-ADC1-2EAB-517A-7119933B52CF}"/>
              </a:ext>
            </a:extLst>
          </p:cNvPr>
          <p:cNvPicPr>
            <a:picLocks noChangeAspect="1"/>
          </p:cNvPicPr>
          <p:nvPr/>
        </p:nvPicPr>
        <p:blipFill rotWithShape="1">
          <a:blip r:embed="rId2">
            <a:extLst>
              <a:ext uri="{28A0092B-C50C-407E-A947-70E740481C1C}">
                <a14:useLocalDpi xmlns:a14="http://schemas.microsoft.com/office/drawing/2010/main" val="0"/>
              </a:ext>
            </a:extLst>
          </a:blip>
          <a:srcRect l="10579" t="1926" r="10316" b="2518"/>
          <a:stretch/>
        </p:blipFill>
        <p:spPr>
          <a:xfrm>
            <a:off x="8797490" y="1212754"/>
            <a:ext cx="3089710" cy="1742202"/>
          </a:xfrm>
          <a:prstGeom prst="rect">
            <a:avLst/>
          </a:prstGeom>
        </p:spPr>
      </p:pic>
    </p:spTree>
    <p:extLst>
      <p:ext uri="{BB962C8B-B14F-4D97-AF65-F5344CB8AC3E}">
        <p14:creationId xmlns:p14="http://schemas.microsoft.com/office/powerpoint/2010/main" val="239869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D2E0C-7086-4FE1-B441-CAC7E84DE8FD}"/>
              </a:ext>
            </a:extLst>
          </p:cNvPr>
          <p:cNvSpPr>
            <a:spLocks noGrp="1"/>
          </p:cNvSpPr>
          <p:nvPr>
            <p:ph type="title"/>
          </p:nvPr>
        </p:nvSpPr>
        <p:spPr/>
        <p:txBody>
          <a:bodyPr/>
          <a:lstStyle/>
          <a:p>
            <a:r>
              <a:rPr lang="en-US" dirty="0"/>
              <a:t>City Vision Degrees and Certificates</a:t>
            </a:r>
          </a:p>
        </p:txBody>
      </p:sp>
      <p:pic>
        <p:nvPicPr>
          <p:cNvPr id="6" name="Picture 5">
            <a:extLst>
              <a:ext uri="{FF2B5EF4-FFF2-40B4-BE49-F238E27FC236}">
                <a16:creationId xmlns:a16="http://schemas.microsoft.com/office/drawing/2014/main" id="{8DF910F6-D2E4-AE18-9682-491A0586A44B}"/>
              </a:ext>
            </a:extLst>
          </p:cNvPr>
          <p:cNvPicPr>
            <a:picLocks noChangeAspect="1"/>
          </p:cNvPicPr>
          <p:nvPr/>
        </p:nvPicPr>
        <p:blipFill>
          <a:blip r:embed="rId3"/>
          <a:stretch>
            <a:fillRect/>
          </a:stretch>
        </p:blipFill>
        <p:spPr>
          <a:xfrm>
            <a:off x="601734" y="440292"/>
            <a:ext cx="10866109" cy="6065231"/>
          </a:xfrm>
          <a:prstGeom prst="rect">
            <a:avLst/>
          </a:prstGeom>
        </p:spPr>
      </p:pic>
    </p:spTree>
    <p:extLst>
      <p:ext uri="{BB962C8B-B14F-4D97-AF65-F5344CB8AC3E}">
        <p14:creationId xmlns:p14="http://schemas.microsoft.com/office/powerpoint/2010/main" val="186255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5FA2-298E-459F-80D8-4B2A20069166}"/>
              </a:ext>
            </a:extLst>
          </p:cNvPr>
          <p:cNvSpPr>
            <a:spLocks noGrp="1"/>
          </p:cNvSpPr>
          <p:nvPr>
            <p:ph type="title"/>
          </p:nvPr>
        </p:nvSpPr>
        <p:spPr/>
        <p:txBody>
          <a:bodyPr/>
          <a:lstStyle/>
          <a:p>
            <a:r>
              <a:rPr lang="en-US" dirty="0"/>
              <a:t>Tuition &amp; Financial Aid</a:t>
            </a:r>
          </a:p>
        </p:txBody>
      </p:sp>
      <p:sp>
        <p:nvSpPr>
          <p:cNvPr id="3" name="Content Placeholder 2">
            <a:extLst>
              <a:ext uri="{FF2B5EF4-FFF2-40B4-BE49-F238E27FC236}">
                <a16:creationId xmlns:a16="http://schemas.microsoft.com/office/drawing/2014/main" id="{434E2EC4-7965-47BD-86A7-F5B0A914CC6D}"/>
              </a:ext>
            </a:extLst>
          </p:cNvPr>
          <p:cNvSpPr>
            <a:spLocks noGrp="1"/>
          </p:cNvSpPr>
          <p:nvPr>
            <p:ph sz="quarter" idx="10"/>
          </p:nvPr>
        </p:nvSpPr>
        <p:spPr/>
        <p:txBody>
          <a:bodyPr/>
          <a:lstStyle/>
          <a:p>
            <a:r>
              <a:rPr lang="en-US" sz="2400" dirty="0"/>
              <a:t>List tuition ($800/course) is 50-100% less than other schools</a:t>
            </a:r>
          </a:p>
          <a:p>
            <a:r>
              <a:rPr lang="en-US" sz="2400" dirty="0"/>
              <a:t>Rescue Mission Affiliate Tuition: 	$720/course</a:t>
            </a:r>
          </a:p>
          <a:p>
            <a:pPr lvl="1"/>
            <a:r>
              <a:rPr lang="en-US" sz="2000" dirty="0"/>
              <a:t>For ministries providing only 1 student</a:t>
            </a:r>
            <a:br>
              <a:rPr lang="en-US" sz="2000" dirty="0"/>
            </a:br>
            <a:endParaRPr lang="en-US" sz="2000" dirty="0"/>
          </a:p>
          <a:p>
            <a:r>
              <a:rPr lang="en-US" sz="2400" dirty="0"/>
              <a:t>Scholarship Partners Tuition: 	$550/course </a:t>
            </a:r>
          </a:p>
          <a:p>
            <a:pPr lvl="1"/>
            <a:r>
              <a:rPr lang="en-US" sz="2000" dirty="0"/>
              <a:t>We recommend ministries budget $2,750/year/student (half time)</a:t>
            </a:r>
          </a:p>
          <a:p>
            <a:pPr lvl="1"/>
            <a:r>
              <a:rPr lang="en-US" sz="2000" dirty="0"/>
              <a:t>Available to any ministry that sends 2 or more students a year</a:t>
            </a:r>
          </a:p>
          <a:p>
            <a:endParaRPr lang="en-US" sz="2400" dirty="0"/>
          </a:p>
          <a:p>
            <a:r>
              <a:rPr lang="en-US" sz="2400" dirty="0"/>
              <a:t>Maximum Pell Grant:		$924/course</a:t>
            </a:r>
            <a:br>
              <a:rPr lang="en-US" sz="2400" dirty="0"/>
            </a:br>
            <a:r>
              <a:rPr lang="en-US" sz="2400"/>
              <a:t>                                          </a:t>
            </a:r>
            <a:r>
              <a:rPr lang="en-US" sz="1600"/>
              <a:t>             </a:t>
            </a:r>
            <a:r>
              <a:rPr lang="en-US" sz="2400"/>
              <a:t>-$</a:t>
            </a:r>
            <a:r>
              <a:rPr lang="en-US" sz="2400" u="sng" dirty="0"/>
              <a:t>550</a:t>
            </a:r>
            <a:r>
              <a:rPr lang="en-US" sz="2400" dirty="0"/>
              <a:t>/course tuition (scholarship partner)</a:t>
            </a:r>
            <a:br>
              <a:rPr lang="en-US" sz="2400" dirty="0"/>
            </a:br>
            <a:r>
              <a:rPr lang="en-US" sz="2400" dirty="0"/>
              <a:t>					$374 back to student after tuition</a:t>
            </a:r>
          </a:p>
          <a:p>
            <a:pPr lvl="1"/>
            <a:r>
              <a:rPr lang="en-US" sz="2000" dirty="0"/>
              <a:t>Pell only available to undergraduate students</a:t>
            </a:r>
          </a:p>
          <a:p>
            <a:pPr lvl="1"/>
            <a:r>
              <a:rPr lang="en-US" sz="2000" dirty="0"/>
              <a:t>Historically 75% of those who apply get a Pell grant</a:t>
            </a:r>
            <a:br>
              <a:rPr lang="en-US" sz="2000" dirty="0"/>
            </a:br>
            <a:r>
              <a:rPr lang="en-US" sz="2000" dirty="0"/>
              <a:t>(often those with less than $50k/year income)</a:t>
            </a:r>
          </a:p>
          <a:p>
            <a:endParaRPr lang="en-US" sz="2400" dirty="0"/>
          </a:p>
        </p:txBody>
      </p:sp>
      <p:pic>
        <p:nvPicPr>
          <p:cNvPr id="4" name="Picture 2" descr="2023 City Vision Undergrad Tuition Comparison Chart">
            <a:extLst>
              <a:ext uri="{FF2B5EF4-FFF2-40B4-BE49-F238E27FC236}">
                <a16:creationId xmlns:a16="http://schemas.microsoft.com/office/drawing/2014/main" id="{4B326FC1-3F8F-CD75-CF75-88E96BE45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31"/>
          <a:stretch/>
        </p:blipFill>
        <p:spPr bwMode="auto">
          <a:xfrm>
            <a:off x="8736227" y="869252"/>
            <a:ext cx="3343721" cy="225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17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E4EF-F620-45E2-D987-A10206A6F90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D4401EC-70F5-C027-B1FC-F2ACC54253B5}"/>
              </a:ext>
            </a:extLst>
          </p:cNvPr>
          <p:cNvSpPr>
            <a:spLocks noGrp="1"/>
          </p:cNvSpPr>
          <p:nvPr>
            <p:ph sz="quarter" idx="10"/>
          </p:nvPr>
        </p:nvSpPr>
        <p:spPr/>
        <p:txBody>
          <a:bodyPr/>
          <a:lstStyle/>
          <a:p>
            <a:r>
              <a:rPr lang="en-US" dirty="0"/>
              <a:t>Overview of findings from over 200 interviews with rescue missions on their staff training programs</a:t>
            </a:r>
          </a:p>
          <a:p>
            <a:r>
              <a:rPr lang="en-US" dirty="0"/>
              <a:t>Springs Rescue Mission as a Best Practice Case Study on Staff Training</a:t>
            </a:r>
          </a:p>
          <a:p>
            <a:r>
              <a:rPr lang="en-US" dirty="0"/>
              <a:t>Details of best practices and common mistakes from over 200 interviews</a:t>
            </a:r>
          </a:p>
          <a:p>
            <a:r>
              <a:rPr lang="en-US" dirty="0"/>
              <a:t>How over 110 rescue missions have outsource portions of their staff training to City </a:t>
            </a:r>
            <a:r>
              <a:rPr lang="en-US"/>
              <a:t>Vision University</a:t>
            </a:r>
            <a:endParaRPr lang="en-US" dirty="0"/>
          </a:p>
        </p:txBody>
      </p:sp>
    </p:spTree>
    <p:extLst>
      <p:ext uri="{BB962C8B-B14F-4D97-AF65-F5344CB8AC3E}">
        <p14:creationId xmlns:p14="http://schemas.microsoft.com/office/powerpoint/2010/main" val="2619092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86200" y="1371599"/>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normAutofit fontScale="90000"/>
          </a:bodyPr>
          <a:lstStyle/>
          <a:p>
            <a:r>
              <a:rPr lang="en-US" dirty="0"/>
              <a:t>City Vision Management and Ministry Competencies and Courses</a:t>
            </a:r>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1143000"/>
            <a:ext cx="3082190" cy="1169551"/>
          </a:xfrm>
          <a:prstGeom prst="rect">
            <a:avLst/>
          </a:prstGeom>
          <a:noFill/>
        </p:spPr>
        <p:txBody>
          <a:bodyPr wrap="square" rtlCol="0">
            <a:spAutoFit/>
          </a:bodyPr>
          <a:lstStyle/>
          <a:p>
            <a:r>
              <a:rPr lang="en-US" sz="1400" b="1" u="sng" dirty="0"/>
              <a:t>Social Enterprise Competencies</a:t>
            </a:r>
          </a:p>
          <a:p>
            <a:r>
              <a:rPr lang="en-US" sz="1400" b="1" dirty="0"/>
              <a:t>Social Entrepreneurship</a:t>
            </a:r>
          </a:p>
          <a:p>
            <a:r>
              <a:rPr lang="en-US" sz="1400" dirty="0"/>
              <a:t>Intro to Entrepreneurship</a:t>
            </a:r>
          </a:p>
          <a:p>
            <a:r>
              <a:rPr lang="en-US" sz="1400" dirty="0"/>
              <a:t>Educational Program Development</a:t>
            </a:r>
          </a:p>
          <a:p>
            <a:r>
              <a:rPr lang="en-US" sz="1400" dirty="0"/>
              <a:t>Transformational Change Leadership</a:t>
            </a:r>
          </a:p>
        </p:txBody>
      </p:sp>
      <p:sp>
        <p:nvSpPr>
          <p:cNvPr id="6" name="TextBox 5">
            <a:extLst>
              <a:ext uri="{FF2B5EF4-FFF2-40B4-BE49-F238E27FC236}">
                <a16:creationId xmlns:a16="http://schemas.microsoft.com/office/drawing/2014/main" id="{16F6A6FB-94B8-42B7-B8A4-7388718F931D}"/>
              </a:ext>
            </a:extLst>
          </p:cNvPr>
          <p:cNvSpPr txBox="1"/>
          <p:nvPr/>
        </p:nvSpPr>
        <p:spPr>
          <a:xfrm>
            <a:off x="8518071" y="4744180"/>
            <a:ext cx="3654590" cy="1384995"/>
          </a:xfrm>
          <a:prstGeom prst="rect">
            <a:avLst/>
          </a:prstGeom>
          <a:noFill/>
        </p:spPr>
        <p:txBody>
          <a:bodyPr wrap="none" rtlCol="0">
            <a:spAutoFit/>
          </a:bodyPr>
          <a:lstStyle/>
          <a:p>
            <a:r>
              <a:rPr lang="en-US" sz="1400" b="1" u="sng" dirty="0"/>
              <a:t>Fundraising Competencies</a:t>
            </a:r>
          </a:p>
          <a:p>
            <a:r>
              <a:rPr lang="en-US" sz="1400" dirty="0"/>
              <a:t>Grant Writing</a:t>
            </a:r>
          </a:p>
          <a:p>
            <a:r>
              <a:rPr lang="en-US" sz="1400" dirty="0"/>
              <a:t>Nonprofit Fundraising</a:t>
            </a:r>
          </a:p>
          <a:p>
            <a:r>
              <a:rPr lang="en-US" sz="1400" dirty="0"/>
              <a:t>Major Gifts &amp; Planned Giving</a:t>
            </a:r>
          </a:p>
          <a:p>
            <a:r>
              <a:rPr lang="en-US" sz="1400" dirty="0"/>
              <a:t>Nonprofit Marketing</a:t>
            </a:r>
          </a:p>
          <a:p>
            <a:r>
              <a:rPr lang="en-US" sz="1400" dirty="0"/>
              <a:t>Executive Leadership &amp; Board Development</a:t>
            </a: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660299"/>
            <a:ext cx="2716578" cy="1169551"/>
          </a:xfrm>
          <a:prstGeom prst="rect">
            <a:avLst/>
          </a:prstGeom>
          <a:noFill/>
        </p:spPr>
        <p:txBody>
          <a:bodyPr wrap="none" rtlCol="0">
            <a:spAutoFit/>
          </a:bodyPr>
          <a:lstStyle/>
          <a:p>
            <a:r>
              <a:rPr lang="en-US" sz="1400" b="1" u="sng"/>
              <a:t>Administrative </a:t>
            </a:r>
            <a:r>
              <a:rPr lang="en-US" sz="1400" b="1" u="sng" dirty="0"/>
              <a:t>Competencies</a:t>
            </a:r>
            <a:r>
              <a:rPr lang="en-US" sz="1400" b="1" dirty="0"/>
              <a:t> </a:t>
            </a:r>
            <a:endParaRPr lang="en-US" sz="1400" b="1" u="sng" dirty="0"/>
          </a:p>
          <a:p>
            <a:r>
              <a:rPr lang="en-US" sz="1400" dirty="0"/>
              <a:t>Nonprofit Human Resources</a:t>
            </a:r>
          </a:p>
          <a:p>
            <a:r>
              <a:rPr lang="en-US" sz="1400" dirty="0"/>
              <a:t>Nonprofit Financial Accounting</a:t>
            </a:r>
          </a:p>
          <a:p>
            <a:r>
              <a:rPr lang="en-US" sz="1400" dirty="0"/>
              <a:t>Nonprofit Program Planning</a:t>
            </a:r>
          </a:p>
          <a:p>
            <a:r>
              <a:rPr lang="en-US" sz="1400" dirty="0"/>
              <a:t>Project Management</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2209800"/>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a:t>
            </a:r>
            <a:r>
              <a:rPr lang="en-US" sz="1600" dirty="0"/>
              <a:t>Competencies</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3434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Fundraising</a:t>
            </a:r>
            <a:br>
              <a:rPr lang="en-US" sz="1600" dirty="0"/>
            </a:br>
            <a:r>
              <a:rPr lang="en-US" sz="1600" dirty="0"/>
              <a:t>Competencies</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350343"/>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Administrative Competencies</a:t>
            </a:r>
            <a:endParaRPr lang="en-US" dirty="0"/>
          </a:p>
        </p:txBody>
      </p:sp>
      <p:sp>
        <p:nvSpPr>
          <p:cNvPr id="16" name="Rectangle 15">
            <a:extLst>
              <a:ext uri="{FF2B5EF4-FFF2-40B4-BE49-F238E27FC236}">
                <a16:creationId xmlns:a16="http://schemas.microsoft.com/office/drawing/2014/main" id="{673C97F5-E432-48AC-BC06-BA95BEE338A4}"/>
              </a:ext>
            </a:extLst>
          </p:cNvPr>
          <p:cNvSpPr/>
          <p:nvPr/>
        </p:nvSpPr>
        <p:spPr>
          <a:xfrm>
            <a:off x="6781800" y="220980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Competencies</a:t>
            </a:r>
            <a:endParaRPr lang="en-US" sz="1800" dirty="0"/>
          </a:p>
        </p:txBody>
      </p:sp>
      <p:sp>
        <p:nvSpPr>
          <p:cNvPr id="23" name="TextBox 22">
            <a:extLst>
              <a:ext uri="{FF2B5EF4-FFF2-40B4-BE49-F238E27FC236}">
                <a16:creationId xmlns:a16="http://schemas.microsoft.com/office/drawing/2014/main" id="{D5678D31-3A2B-4107-92F3-2A2C8DD35313}"/>
              </a:ext>
            </a:extLst>
          </p:cNvPr>
          <p:cNvSpPr txBox="1"/>
          <p:nvPr/>
        </p:nvSpPr>
        <p:spPr>
          <a:xfrm>
            <a:off x="733410" y="843910"/>
            <a:ext cx="4162322" cy="2462213"/>
          </a:xfrm>
          <a:prstGeom prst="rect">
            <a:avLst/>
          </a:prstGeom>
          <a:noFill/>
        </p:spPr>
        <p:txBody>
          <a:bodyPr wrap="square" rtlCol="0">
            <a:spAutoFit/>
          </a:bodyPr>
          <a:lstStyle/>
          <a:p>
            <a:r>
              <a:rPr lang="en-US" sz="1400" b="1" u="sng" dirty="0"/>
              <a:t>Ministry &amp; Relational Competencies</a:t>
            </a:r>
          </a:p>
          <a:p>
            <a:r>
              <a:rPr lang="en-US" sz="1400" b="1" dirty="0"/>
              <a:t>• Cross-Cultural Management &amp; Ministry</a:t>
            </a:r>
          </a:p>
          <a:p>
            <a:r>
              <a:rPr lang="en-US" sz="1400" b="1" dirty="0"/>
              <a:t>• Leadership in Under-Resourced Communities</a:t>
            </a:r>
          </a:p>
          <a:p>
            <a:r>
              <a:rPr lang="en-US" sz="1400" b="1" dirty="0"/>
              <a:t>• Christian Community Development </a:t>
            </a:r>
          </a:p>
          <a:p>
            <a:r>
              <a:rPr lang="en-US" sz="1400" dirty="0"/>
              <a:t>• </a:t>
            </a:r>
            <a:r>
              <a:rPr lang="en-US" sz="1400" b="1" dirty="0"/>
              <a:t>Urban Youth Ministry</a:t>
            </a:r>
          </a:p>
          <a:p>
            <a:r>
              <a:rPr lang="en-US" sz="1400" dirty="0"/>
              <a:t>• Organizational Behavior &amp; Health</a:t>
            </a:r>
          </a:p>
          <a:p>
            <a:r>
              <a:rPr lang="en-US" sz="1400" dirty="0"/>
              <a:t>• Volunteer Management</a:t>
            </a:r>
          </a:p>
          <a:p>
            <a:r>
              <a:rPr lang="en-US" sz="1400" dirty="0"/>
              <a:t>• Vocation, Calling &amp; Purpose of Work </a:t>
            </a:r>
          </a:p>
          <a:p>
            <a:r>
              <a:rPr lang="en-US" sz="1400" dirty="0"/>
              <a:t>• Technology, Life Balance &amp; Addiction</a:t>
            </a:r>
          </a:p>
          <a:p>
            <a:r>
              <a:rPr lang="en-US" sz="1400" dirty="0"/>
              <a:t>• Bible &amp; Theology Courses</a:t>
            </a:r>
          </a:p>
          <a:p>
            <a:r>
              <a:rPr lang="en-US" sz="1400" dirty="0"/>
              <a:t>• Counseling Courses</a:t>
            </a:r>
            <a:endParaRPr lang="en-US" sz="1400" b="1" dirty="0">
              <a:solidFill>
                <a:srgbClr val="FF0000"/>
              </a:solidFill>
            </a:endParaRPr>
          </a:p>
        </p:txBody>
      </p:sp>
      <p:sp>
        <p:nvSpPr>
          <p:cNvPr id="24" name="Right Brace 23">
            <a:extLst>
              <a:ext uri="{FF2B5EF4-FFF2-40B4-BE49-F238E27FC236}">
                <a16:creationId xmlns:a16="http://schemas.microsoft.com/office/drawing/2014/main" id="{89D750A5-BBCF-4E33-815E-1916E0C5DE7B}"/>
              </a:ext>
            </a:extLst>
          </p:cNvPr>
          <p:cNvSpPr/>
          <p:nvPr/>
        </p:nvSpPr>
        <p:spPr>
          <a:xfrm flipH="1">
            <a:off x="716004" y="1170052"/>
            <a:ext cx="100029" cy="72528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8675F39C-00D1-4289-B98A-353A220CD8D9}"/>
              </a:ext>
            </a:extLst>
          </p:cNvPr>
          <p:cNvSpPr txBox="1"/>
          <p:nvPr/>
        </p:nvSpPr>
        <p:spPr>
          <a:xfrm rot="16200000">
            <a:off x="-173711" y="1084864"/>
            <a:ext cx="1427019" cy="323358"/>
          </a:xfrm>
          <a:prstGeom prst="rect">
            <a:avLst/>
          </a:prstGeom>
          <a:noFill/>
        </p:spPr>
        <p:txBody>
          <a:bodyPr wrap="square" rtlCol="0">
            <a:spAutoFit/>
          </a:bodyPr>
          <a:lstStyle/>
          <a:p>
            <a:pPr>
              <a:lnSpc>
                <a:spcPts val="900"/>
              </a:lnSpc>
            </a:pPr>
            <a:r>
              <a:rPr lang="en-US" sz="1000" dirty="0"/>
              <a:t>Cross-cultural </a:t>
            </a:r>
          </a:p>
          <a:p>
            <a:pPr>
              <a:lnSpc>
                <a:spcPts val="900"/>
              </a:lnSpc>
            </a:pPr>
            <a:r>
              <a:rPr lang="en-US" sz="1000" dirty="0"/>
              <a:t>Competencies</a:t>
            </a:r>
          </a:p>
        </p:txBody>
      </p:sp>
      <p:sp>
        <p:nvSpPr>
          <p:cNvPr id="28" name="TextBox 27">
            <a:extLst>
              <a:ext uri="{FF2B5EF4-FFF2-40B4-BE49-F238E27FC236}">
                <a16:creationId xmlns:a16="http://schemas.microsoft.com/office/drawing/2014/main" id="{D116CF80-306A-4399-954F-AC5EA9D75FF3}"/>
              </a:ext>
            </a:extLst>
          </p:cNvPr>
          <p:cNvSpPr txBox="1"/>
          <p:nvPr/>
        </p:nvSpPr>
        <p:spPr>
          <a:xfrm rot="16200000">
            <a:off x="135118" y="2570031"/>
            <a:ext cx="815123" cy="323358"/>
          </a:xfrm>
          <a:prstGeom prst="rect">
            <a:avLst/>
          </a:prstGeom>
          <a:noFill/>
        </p:spPr>
        <p:txBody>
          <a:bodyPr wrap="square" rtlCol="0">
            <a:spAutoFit/>
          </a:bodyPr>
          <a:lstStyle/>
          <a:p>
            <a:pPr>
              <a:lnSpc>
                <a:spcPts val="900"/>
              </a:lnSpc>
            </a:pPr>
            <a:r>
              <a:rPr lang="en-US" sz="1000" dirty="0"/>
              <a:t>Spiritual</a:t>
            </a:r>
            <a:br>
              <a:rPr lang="en-US" sz="1000" dirty="0"/>
            </a:br>
            <a:r>
              <a:rPr lang="en-US" sz="1000" dirty="0"/>
              <a:t>Formation</a:t>
            </a:r>
          </a:p>
        </p:txBody>
      </p:sp>
      <p:sp>
        <p:nvSpPr>
          <p:cNvPr id="29" name="Right Brace 28">
            <a:extLst>
              <a:ext uri="{FF2B5EF4-FFF2-40B4-BE49-F238E27FC236}">
                <a16:creationId xmlns:a16="http://schemas.microsoft.com/office/drawing/2014/main" id="{358DD9B2-F6AB-49EB-9057-17C1A6D52421}"/>
              </a:ext>
            </a:extLst>
          </p:cNvPr>
          <p:cNvSpPr/>
          <p:nvPr/>
        </p:nvSpPr>
        <p:spPr>
          <a:xfrm flipH="1">
            <a:off x="733410" y="2420322"/>
            <a:ext cx="82624" cy="802109"/>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8D54D01-D42A-4236-BAC8-0DCDE8E15DAC}"/>
              </a:ext>
            </a:extLst>
          </p:cNvPr>
          <p:cNvSpPr txBox="1"/>
          <p:nvPr/>
        </p:nvSpPr>
        <p:spPr>
          <a:xfrm>
            <a:off x="5683662" y="3360838"/>
            <a:ext cx="1390124" cy="923330"/>
          </a:xfrm>
          <a:prstGeom prst="rect">
            <a:avLst/>
          </a:prstGeom>
          <a:solidFill>
            <a:schemeClr val="accent2">
              <a:alpha val="55000"/>
            </a:schemeClr>
          </a:solidFill>
        </p:spPr>
        <p:txBody>
          <a:bodyPr wrap="none" rtlCol="0">
            <a:spAutoFit/>
          </a:bodyPr>
          <a:lstStyle/>
          <a:p>
            <a:pPr algn="ctr"/>
            <a:r>
              <a:rPr lang="en-US"/>
              <a:t>Introduction</a:t>
            </a:r>
            <a:br>
              <a:rPr lang="en-US"/>
            </a:br>
            <a:r>
              <a:rPr lang="en-US"/>
              <a:t>&amp; Capstone</a:t>
            </a:r>
            <a:br>
              <a:rPr lang="en-US"/>
            </a:br>
            <a:r>
              <a:rPr lang="en-US"/>
              <a:t>Courses</a:t>
            </a:r>
          </a:p>
        </p:txBody>
      </p:sp>
      <p:sp>
        <p:nvSpPr>
          <p:cNvPr id="20" name="TextBox 19">
            <a:extLst>
              <a:ext uri="{FF2B5EF4-FFF2-40B4-BE49-F238E27FC236}">
                <a16:creationId xmlns:a16="http://schemas.microsoft.com/office/drawing/2014/main" id="{D4E83DB6-5D95-4F31-9F8E-D5651986C8D8}"/>
              </a:ext>
            </a:extLst>
          </p:cNvPr>
          <p:cNvSpPr txBox="1"/>
          <p:nvPr/>
        </p:nvSpPr>
        <p:spPr>
          <a:xfrm>
            <a:off x="7209259" y="3548628"/>
            <a:ext cx="4313360" cy="954107"/>
          </a:xfrm>
          <a:prstGeom prst="rect">
            <a:avLst/>
          </a:prstGeom>
          <a:noFill/>
        </p:spPr>
        <p:txBody>
          <a:bodyPr wrap="none" rtlCol="0">
            <a:spAutoFit/>
          </a:bodyPr>
          <a:lstStyle/>
          <a:p>
            <a:r>
              <a:rPr lang="en-US" sz="1400" dirty="0"/>
              <a:t>• Introduction to Nonprofit &amp; Ministry Management</a:t>
            </a:r>
          </a:p>
          <a:p>
            <a:r>
              <a:rPr lang="en-US" sz="1400" dirty="0"/>
              <a:t>• Strategic Management</a:t>
            </a:r>
          </a:p>
          <a:p>
            <a:r>
              <a:rPr lang="en-US" sz="1400" dirty="0"/>
              <a:t>• Introduction to Business</a:t>
            </a:r>
          </a:p>
          <a:p>
            <a:endParaRPr lang="en-US" sz="1400" dirty="0"/>
          </a:p>
        </p:txBody>
      </p:sp>
      <p:sp>
        <p:nvSpPr>
          <p:cNvPr id="18" name="TextBox 17">
            <a:extLst>
              <a:ext uri="{FF2B5EF4-FFF2-40B4-BE49-F238E27FC236}">
                <a16:creationId xmlns:a16="http://schemas.microsoft.com/office/drawing/2014/main" id="{BBA19A66-BECC-4592-8903-85C103CA17FA}"/>
              </a:ext>
            </a:extLst>
          </p:cNvPr>
          <p:cNvSpPr txBox="1"/>
          <p:nvPr/>
        </p:nvSpPr>
        <p:spPr>
          <a:xfrm>
            <a:off x="5094776" y="1766128"/>
            <a:ext cx="1000595" cy="261610"/>
          </a:xfrm>
          <a:prstGeom prst="rect">
            <a:avLst/>
          </a:prstGeom>
          <a:noFill/>
        </p:spPr>
        <p:txBody>
          <a:bodyPr wrap="none" rtlCol="0">
            <a:spAutoFit/>
          </a:bodyPr>
          <a:lstStyle/>
          <a:p>
            <a:r>
              <a:rPr lang="en-US" sz="1100" i="1" dirty="0"/>
              <a:t>(Collaborate)</a:t>
            </a:r>
          </a:p>
        </p:txBody>
      </p:sp>
      <p:sp>
        <p:nvSpPr>
          <p:cNvPr id="21" name="TextBox 20">
            <a:extLst>
              <a:ext uri="{FF2B5EF4-FFF2-40B4-BE49-F238E27FC236}">
                <a16:creationId xmlns:a16="http://schemas.microsoft.com/office/drawing/2014/main" id="{4227E282-C8B7-4913-B29F-0A9961ED37E8}"/>
              </a:ext>
            </a:extLst>
          </p:cNvPr>
          <p:cNvSpPr txBox="1"/>
          <p:nvPr/>
        </p:nvSpPr>
        <p:spPr>
          <a:xfrm>
            <a:off x="7012975" y="1783861"/>
            <a:ext cx="700833" cy="261610"/>
          </a:xfrm>
          <a:prstGeom prst="rect">
            <a:avLst/>
          </a:prstGeom>
          <a:noFill/>
        </p:spPr>
        <p:txBody>
          <a:bodyPr wrap="none" rtlCol="0">
            <a:spAutoFit/>
          </a:bodyPr>
          <a:lstStyle/>
          <a:p>
            <a:r>
              <a:rPr lang="en-US" sz="1100" i="1" dirty="0"/>
              <a:t>(Create)</a:t>
            </a:r>
          </a:p>
        </p:txBody>
      </p:sp>
      <p:sp>
        <p:nvSpPr>
          <p:cNvPr id="22" name="TextBox 21">
            <a:extLst>
              <a:ext uri="{FF2B5EF4-FFF2-40B4-BE49-F238E27FC236}">
                <a16:creationId xmlns:a16="http://schemas.microsoft.com/office/drawing/2014/main" id="{4FC8E9D2-F537-442E-9C8F-8B4B5479465F}"/>
              </a:ext>
            </a:extLst>
          </p:cNvPr>
          <p:cNvSpPr txBox="1"/>
          <p:nvPr/>
        </p:nvSpPr>
        <p:spPr>
          <a:xfrm>
            <a:off x="4846050" y="5514937"/>
            <a:ext cx="732893" cy="261610"/>
          </a:xfrm>
          <a:prstGeom prst="rect">
            <a:avLst/>
          </a:prstGeom>
          <a:noFill/>
        </p:spPr>
        <p:txBody>
          <a:bodyPr wrap="none" rtlCol="0">
            <a:spAutoFit/>
          </a:bodyPr>
          <a:lstStyle/>
          <a:p>
            <a:r>
              <a:rPr lang="en-US" sz="1100" i="1" dirty="0"/>
              <a:t>(Control)</a:t>
            </a:r>
          </a:p>
        </p:txBody>
      </p:sp>
      <p:sp>
        <p:nvSpPr>
          <p:cNvPr id="26" name="TextBox 25">
            <a:extLst>
              <a:ext uri="{FF2B5EF4-FFF2-40B4-BE49-F238E27FC236}">
                <a16:creationId xmlns:a16="http://schemas.microsoft.com/office/drawing/2014/main" id="{AC30A72D-7EE2-4002-A251-2626C438F21C}"/>
              </a:ext>
            </a:extLst>
          </p:cNvPr>
          <p:cNvSpPr txBox="1"/>
          <p:nvPr/>
        </p:nvSpPr>
        <p:spPr>
          <a:xfrm>
            <a:off x="7050141" y="5504681"/>
            <a:ext cx="849913" cy="261610"/>
          </a:xfrm>
          <a:prstGeom prst="rect">
            <a:avLst/>
          </a:prstGeom>
          <a:noFill/>
        </p:spPr>
        <p:txBody>
          <a:bodyPr wrap="none" rtlCol="0">
            <a:spAutoFit/>
          </a:bodyPr>
          <a:lstStyle/>
          <a:p>
            <a:r>
              <a:rPr lang="en-US" sz="1100" i="1" dirty="0"/>
              <a:t>(Compete)</a:t>
            </a:r>
          </a:p>
        </p:txBody>
      </p:sp>
    </p:spTree>
    <p:extLst>
      <p:ext uri="{BB962C8B-B14F-4D97-AF65-F5344CB8AC3E}">
        <p14:creationId xmlns:p14="http://schemas.microsoft.com/office/powerpoint/2010/main" val="2974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3" grpId="0"/>
      <p:bldP spid="24" grpId="0" animBg="1"/>
      <p:bldP spid="25" grpId="0"/>
      <p:bldP spid="28" grpId="0"/>
      <p:bldP spid="29"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ABF1-D4B9-E622-D0A5-598FFA7263FB}"/>
              </a:ext>
            </a:extLst>
          </p:cNvPr>
          <p:cNvSpPr>
            <a:spLocks noGrp="1"/>
          </p:cNvSpPr>
          <p:nvPr>
            <p:ph type="title"/>
          </p:nvPr>
        </p:nvSpPr>
        <p:spPr/>
        <p:txBody>
          <a:bodyPr/>
          <a:lstStyle/>
          <a:p>
            <a:r>
              <a:rPr lang="en-US" dirty="0"/>
              <a:t>City Vision Certificate Program in Addiction Counseling</a:t>
            </a:r>
          </a:p>
        </p:txBody>
      </p:sp>
      <p:sp>
        <p:nvSpPr>
          <p:cNvPr id="3" name="TextBox 2">
            <a:extLst>
              <a:ext uri="{FF2B5EF4-FFF2-40B4-BE49-F238E27FC236}">
                <a16:creationId xmlns:a16="http://schemas.microsoft.com/office/drawing/2014/main" id="{5868DCE3-3E47-FCA0-C4AD-DFC292920324}"/>
              </a:ext>
            </a:extLst>
          </p:cNvPr>
          <p:cNvSpPr txBox="1"/>
          <p:nvPr/>
        </p:nvSpPr>
        <p:spPr>
          <a:xfrm>
            <a:off x="1184609" y="5789009"/>
            <a:ext cx="8841844" cy="646331"/>
          </a:xfrm>
          <a:prstGeom prst="rect">
            <a:avLst/>
          </a:prstGeom>
          <a:noFill/>
        </p:spPr>
        <p:txBody>
          <a:bodyPr wrap="none" rtlCol="0">
            <a:spAutoFit/>
          </a:bodyPr>
          <a:lstStyle/>
          <a:p>
            <a:r>
              <a:rPr lang="en-US" b="1" dirty="0"/>
              <a:t>Associate’s (60 credits) &amp; Bachelor’s (120 credits) in Addiction Counseling build </a:t>
            </a:r>
          </a:p>
          <a:p>
            <a:r>
              <a:rPr lang="en-US" b="1" dirty="0"/>
              <a:t>on same course list with additional required courses</a:t>
            </a:r>
          </a:p>
        </p:txBody>
      </p:sp>
      <p:pic>
        <p:nvPicPr>
          <p:cNvPr id="6" name="Picture 5">
            <a:extLst>
              <a:ext uri="{FF2B5EF4-FFF2-40B4-BE49-F238E27FC236}">
                <a16:creationId xmlns:a16="http://schemas.microsoft.com/office/drawing/2014/main" id="{47D02796-D7D0-2639-3042-0A474BDD4390}"/>
              </a:ext>
            </a:extLst>
          </p:cNvPr>
          <p:cNvPicPr>
            <a:picLocks noChangeAspect="1"/>
          </p:cNvPicPr>
          <p:nvPr/>
        </p:nvPicPr>
        <p:blipFill>
          <a:blip r:embed="rId2"/>
          <a:stretch>
            <a:fillRect/>
          </a:stretch>
        </p:blipFill>
        <p:spPr>
          <a:xfrm>
            <a:off x="1090051" y="422660"/>
            <a:ext cx="9801100" cy="5272744"/>
          </a:xfrm>
          <a:prstGeom prst="rect">
            <a:avLst/>
          </a:prstGeom>
        </p:spPr>
      </p:pic>
      <p:sp>
        <p:nvSpPr>
          <p:cNvPr id="7" name="TextBox 6">
            <a:extLst>
              <a:ext uri="{FF2B5EF4-FFF2-40B4-BE49-F238E27FC236}">
                <a16:creationId xmlns:a16="http://schemas.microsoft.com/office/drawing/2014/main" id="{1D376C94-4FA1-3718-05BD-C20667B1B386}"/>
              </a:ext>
            </a:extLst>
          </p:cNvPr>
          <p:cNvSpPr txBox="1"/>
          <p:nvPr/>
        </p:nvSpPr>
        <p:spPr>
          <a:xfrm>
            <a:off x="1585196" y="5442539"/>
            <a:ext cx="1160702" cy="338554"/>
          </a:xfrm>
          <a:prstGeom prst="rect">
            <a:avLst/>
          </a:prstGeom>
          <a:noFill/>
        </p:spPr>
        <p:txBody>
          <a:bodyPr wrap="none" rtlCol="0">
            <a:spAutoFit/>
          </a:bodyPr>
          <a:lstStyle/>
          <a:p>
            <a:r>
              <a:rPr lang="en-US" sz="1600" dirty="0"/>
              <a:t>(6 courses)</a:t>
            </a:r>
          </a:p>
        </p:txBody>
      </p:sp>
    </p:spTree>
    <p:extLst>
      <p:ext uri="{BB962C8B-B14F-4D97-AF65-F5344CB8AC3E}">
        <p14:creationId xmlns:p14="http://schemas.microsoft.com/office/powerpoint/2010/main" val="188129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sz="2800" dirty="0"/>
              <a:t>Questions &amp; Discussion?</a:t>
            </a:r>
          </a:p>
        </p:txBody>
      </p:sp>
      <p:sp>
        <p:nvSpPr>
          <p:cNvPr id="5" name="Text Placeholder 4">
            <a:extLst>
              <a:ext uri="{FF2B5EF4-FFF2-40B4-BE49-F238E27FC236}">
                <a16:creationId xmlns:a16="http://schemas.microsoft.com/office/drawing/2014/main" id="{AEBB5973-DFE9-7642-30AE-B16E51B7D33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4007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A8B7-7ECD-4F06-9B60-C4E5ABB177A6}"/>
              </a:ext>
            </a:extLst>
          </p:cNvPr>
          <p:cNvSpPr>
            <a:spLocks noGrp="1"/>
          </p:cNvSpPr>
          <p:nvPr>
            <p:ph type="title"/>
          </p:nvPr>
        </p:nvSpPr>
        <p:spPr/>
        <p:txBody>
          <a:bodyPr/>
          <a:lstStyle/>
          <a:p>
            <a:r>
              <a:rPr lang="en-US"/>
              <a:t>Appendix</a:t>
            </a:r>
            <a:endParaRPr lang="en-US" sz="2800" dirty="0"/>
          </a:p>
        </p:txBody>
      </p:sp>
      <p:sp>
        <p:nvSpPr>
          <p:cNvPr id="3" name="Text Placeholder 2">
            <a:extLst>
              <a:ext uri="{FF2B5EF4-FFF2-40B4-BE49-F238E27FC236}">
                <a16:creationId xmlns:a16="http://schemas.microsoft.com/office/drawing/2014/main" id="{E360A85F-173C-40A0-B574-32CD7FCA391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8039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79B3E0-F50D-4C67-8949-2FDA6C8D57C0}"/>
              </a:ext>
            </a:extLst>
          </p:cNvPr>
          <p:cNvPicPr>
            <a:picLocks noChangeAspect="1"/>
          </p:cNvPicPr>
          <p:nvPr/>
        </p:nvPicPr>
        <p:blipFill>
          <a:blip r:embed="rId2"/>
          <a:stretch>
            <a:fillRect/>
          </a:stretch>
        </p:blipFill>
        <p:spPr>
          <a:xfrm>
            <a:off x="0" y="0"/>
            <a:ext cx="12192000" cy="6858000"/>
          </a:xfrm>
          <a:prstGeom prst="rect">
            <a:avLst/>
          </a:prstGeom>
        </p:spPr>
      </p:pic>
      <p:sp>
        <p:nvSpPr>
          <p:cNvPr id="25" name="TextBox 24">
            <a:extLst>
              <a:ext uri="{FF2B5EF4-FFF2-40B4-BE49-F238E27FC236}">
                <a16:creationId xmlns:a16="http://schemas.microsoft.com/office/drawing/2014/main" id="{97DB87DD-3942-480D-8BC1-38804A8410D6}"/>
              </a:ext>
            </a:extLst>
          </p:cNvPr>
          <p:cNvSpPr txBox="1"/>
          <p:nvPr/>
        </p:nvSpPr>
        <p:spPr>
          <a:xfrm>
            <a:off x="1675756" y="3633734"/>
            <a:ext cx="1236813" cy="738664"/>
          </a:xfrm>
          <a:prstGeom prst="rect">
            <a:avLst/>
          </a:prstGeom>
          <a:noFill/>
        </p:spPr>
        <p:txBody>
          <a:bodyPr wrap="none" rtlCol="0">
            <a:spAutoFit/>
          </a:bodyPr>
          <a:lstStyle/>
          <a:p>
            <a:r>
              <a:rPr lang="en-US" sz="1400" b="1" dirty="0">
                <a:solidFill>
                  <a:srgbClr val="FF0000"/>
                </a:solidFill>
              </a:rPr>
              <a:t>Program</a:t>
            </a:r>
            <a:br>
              <a:rPr lang="en-US" sz="1400" b="1" dirty="0">
                <a:solidFill>
                  <a:srgbClr val="FF0000"/>
                </a:solidFill>
              </a:rPr>
            </a:br>
            <a:r>
              <a:rPr lang="en-US" sz="1400" b="1" dirty="0">
                <a:solidFill>
                  <a:srgbClr val="FF0000"/>
                </a:solidFill>
              </a:rPr>
              <a:t>Participants </a:t>
            </a:r>
            <a:br>
              <a:rPr lang="en-US" sz="1400" b="1" dirty="0">
                <a:solidFill>
                  <a:srgbClr val="FF0000"/>
                </a:solidFill>
              </a:rPr>
            </a:br>
            <a:r>
              <a:rPr lang="en-US" sz="1400" b="1" dirty="0">
                <a:solidFill>
                  <a:srgbClr val="FF0000"/>
                </a:solidFill>
              </a:rPr>
              <a:t>&amp; Graduates</a:t>
            </a:r>
          </a:p>
        </p:txBody>
      </p:sp>
      <p:cxnSp>
        <p:nvCxnSpPr>
          <p:cNvPr id="26" name="Straight Arrow Connector 25">
            <a:extLst>
              <a:ext uri="{FF2B5EF4-FFF2-40B4-BE49-F238E27FC236}">
                <a16:creationId xmlns:a16="http://schemas.microsoft.com/office/drawing/2014/main" id="{0F95F088-030E-4799-9845-F87163D595FC}"/>
              </a:ext>
            </a:extLst>
          </p:cNvPr>
          <p:cNvCxnSpPr>
            <a:cxnSpLocks/>
          </p:cNvCxnSpPr>
          <p:nvPr/>
        </p:nvCxnSpPr>
        <p:spPr>
          <a:xfrm>
            <a:off x="2919984" y="3895344"/>
            <a:ext cx="384048"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EE3BAB7-DE20-4540-8302-CE1811D60E75}"/>
              </a:ext>
            </a:extLst>
          </p:cNvPr>
          <p:cNvSpPr txBox="1"/>
          <p:nvPr/>
        </p:nvSpPr>
        <p:spPr>
          <a:xfrm>
            <a:off x="5918955" y="2448749"/>
            <a:ext cx="585738" cy="307777"/>
          </a:xfrm>
          <a:prstGeom prst="rect">
            <a:avLst/>
          </a:prstGeom>
          <a:noFill/>
        </p:spPr>
        <p:txBody>
          <a:bodyPr wrap="none" rtlCol="0">
            <a:spAutoFit/>
          </a:bodyPr>
          <a:lstStyle/>
          <a:p>
            <a:r>
              <a:rPr lang="en-US" sz="1400" b="1" dirty="0">
                <a:solidFill>
                  <a:srgbClr val="FF0000"/>
                </a:solidFill>
              </a:rPr>
              <a:t>Staff</a:t>
            </a:r>
          </a:p>
        </p:txBody>
      </p:sp>
      <p:cxnSp>
        <p:nvCxnSpPr>
          <p:cNvPr id="31" name="Straight Arrow Connector 30">
            <a:extLst>
              <a:ext uri="{FF2B5EF4-FFF2-40B4-BE49-F238E27FC236}">
                <a16:creationId xmlns:a16="http://schemas.microsoft.com/office/drawing/2014/main" id="{D72417BC-4D9E-4074-A531-548BBDE003EB}"/>
              </a:ext>
            </a:extLst>
          </p:cNvPr>
          <p:cNvCxnSpPr>
            <a:cxnSpLocks/>
          </p:cNvCxnSpPr>
          <p:nvPr/>
        </p:nvCxnSpPr>
        <p:spPr>
          <a:xfrm>
            <a:off x="6211824" y="2798064"/>
            <a:ext cx="0" cy="9844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02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 vs Buy: Curriculum Development</a:t>
            </a:r>
          </a:p>
        </p:txBody>
      </p:sp>
      <p:grpSp>
        <p:nvGrpSpPr>
          <p:cNvPr id="8" name="Group 7"/>
          <p:cNvGrpSpPr/>
          <p:nvPr/>
        </p:nvGrpSpPr>
        <p:grpSpPr>
          <a:xfrm>
            <a:off x="3707080" y="1847212"/>
            <a:ext cx="2778826" cy="1591293"/>
            <a:chOff x="1638795" y="1923803"/>
            <a:chExt cx="2778826" cy="1591293"/>
          </a:xfrm>
        </p:grpSpPr>
        <p:sp>
          <p:nvSpPr>
            <p:cNvPr id="6" name="Rectangle 5"/>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33501" y="2534783"/>
              <a:ext cx="1389413" cy="646331"/>
            </a:xfrm>
            <a:prstGeom prst="rect">
              <a:avLst/>
            </a:prstGeom>
            <a:noFill/>
          </p:spPr>
          <p:txBody>
            <a:bodyPr wrap="square" rtlCol="0">
              <a:spAutoFit/>
            </a:bodyPr>
            <a:lstStyle/>
            <a:p>
              <a:pPr algn="ctr"/>
              <a:r>
                <a:rPr lang="en-US" dirty="0"/>
                <a:t>CO-DEVELOP</a:t>
              </a:r>
            </a:p>
          </p:txBody>
        </p:sp>
      </p:grpSp>
      <p:grpSp>
        <p:nvGrpSpPr>
          <p:cNvPr id="9" name="Group 8"/>
          <p:cNvGrpSpPr/>
          <p:nvPr/>
        </p:nvGrpSpPr>
        <p:grpSpPr>
          <a:xfrm>
            <a:off x="3707081" y="3550886"/>
            <a:ext cx="2778826" cy="1591293"/>
            <a:chOff x="1638795" y="1923803"/>
            <a:chExt cx="2778826" cy="1591293"/>
          </a:xfrm>
        </p:grpSpPr>
        <p:sp>
          <p:nvSpPr>
            <p:cNvPr id="10" name="Rectangle 9"/>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33501" y="2534783"/>
              <a:ext cx="1389413" cy="369332"/>
            </a:xfrm>
            <a:prstGeom prst="rect">
              <a:avLst/>
            </a:prstGeom>
            <a:noFill/>
          </p:spPr>
          <p:txBody>
            <a:bodyPr wrap="square" rtlCol="0">
              <a:spAutoFit/>
            </a:bodyPr>
            <a:lstStyle/>
            <a:p>
              <a:pPr algn="ctr"/>
              <a:r>
                <a:rPr lang="en-US" dirty="0"/>
                <a:t>BUY</a:t>
              </a:r>
            </a:p>
          </p:txBody>
        </p:sp>
      </p:grpSp>
      <p:grpSp>
        <p:nvGrpSpPr>
          <p:cNvPr id="12" name="Group 11"/>
          <p:cNvGrpSpPr/>
          <p:nvPr/>
        </p:nvGrpSpPr>
        <p:grpSpPr>
          <a:xfrm>
            <a:off x="6636326" y="3550887"/>
            <a:ext cx="2778826" cy="1591293"/>
            <a:chOff x="1638795" y="1923803"/>
            <a:chExt cx="2778826" cy="1591293"/>
          </a:xfrm>
        </p:grpSpPr>
        <p:sp>
          <p:nvSpPr>
            <p:cNvPr id="13" name="Rectangle 12"/>
            <p:cNvSpPr/>
            <p:nvPr/>
          </p:nvSpPr>
          <p:spPr>
            <a:xfrm>
              <a:off x="1638795" y="1923803"/>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33501" y="2534783"/>
              <a:ext cx="1389413" cy="369332"/>
            </a:xfrm>
            <a:prstGeom prst="rect">
              <a:avLst/>
            </a:prstGeom>
            <a:noFill/>
          </p:spPr>
          <p:txBody>
            <a:bodyPr wrap="square" rtlCol="0">
              <a:spAutoFit/>
            </a:bodyPr>
            <a:lstStyle/>
            <a:p>
              <a:pPr algn="ctr"/>
              <a:r>
                <a:rPr lang="en-US" dirty="0"/>
                <a:t>BUY</a:t>
              </a:r>
            </a:p>
          </p:txBody>
        </p:sp>
      </p:grpSp>
      <p:grpSp>
        <p:nvGrpSpPr>
          <p:cNvPr id="18" name="Group 17"/>
          <p:cNvGrpSpPr/>
          <p:nvPr/>
        </p:nvGrpSpPr>
        <p:grpSpPr>
          <a:xfrm>
            <a:off x="6636326" y="1847212"/>
            <a:ext cx="2778826" cy="1591293"/>
            <a:chOff x="5112326" y="2108468"/>
            <a:chExt cx="2778826" cy="1591293"/>
          </a:xfrm>
        </p:grpSpPr>
        <p:sp>
          <p:nvSpPr>
            <p:cNvPr id="16" name="Rectangle 15"/>
            <p:cNvSpPr/>
            <p:nvPr/>
          </p:nvSpPr>
          <p:spPr>
            <a:xfrm>
              <a:off x="5112326" y="2108468"/>
              <a:ext cx="2778826" cy="1591293"/>
            </a:xfrm>
            <a:prstGeom prst="rect">
              <a:avLst/>
            </a:prstGeom>
            <a:solidFill>
              <a:schemeClr val="bg1">
                <a:lumMod val="9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07032" y="2584657"/>
              <a:ext cx="1389413" cy="646331"/>
            </a:xfrm>
            <a:prstGeom prst="rect">
              <a:avLst/>
            </a:prstGeom>
            <a:noFill/>
          </p:spPr>
          <p:txBody>
            <a:bodyPr wrap="square" lIns="91440" tIns="45720" rIns="91440" bIns="45720" rtlCol="0" anchor="t">
              <a:spAutoFit/>
            </a:bodyPr>
            <a:lstStyle/>
            <a:p>
              <a:pPr algn="ctr"/>
              <a:r>
                <a:rPr lang="en-US" dirty="0"/>
                <a:t>DEVELOP IN-HOUSE</a:t>
              </a:r>
            </a:p>
          </p:txBody>
        </p:sp>
      </p:grpSp>
      <p:sp>
        <p:nvSpPr>
          <p:cNvPr id="19" name="TextBox 18"/>
          <p:cNvSpPr txBox="1"/>
          <p:nvPr/>
        </p:nvSpPr>
        <p:spPr>
          <a:xfrm>
            <a:off x="1350952" y="3155321"/>
            <a:ext cx="2356128" cy="738664"/>
          </a:xfrm>
          <a:prstGeom prst="rect">
            <a:avLst/>
          </a:prstGeom>
          <a:noFill/>
        </p:spPr>
        <p:txBody>
          <a:bodyPr wrap="square" rtlCol="0">
            <a:spAutoFit/>
          </a:bodyPr>
          <a:lstStyle/>
          <a:p>
            <a:r>
              <a:rPr lang="en-US" sz="1400" b="1" dirty="0"/>
              <a:t>Q1. HOW UNIQUE IS THE CONTENT TO THE ORGANIZATION? </a:t>
            </a:r>
          </a:p>
        </p:txBody>
      </p:sp>
      <p:sp>
        <p:nvSpPr>
          <p:cNvPr id="20" name="TextBox 19"/>
          <p:cNvSpPr txBox="1"/>
          <p:nvPr/>
        </p:nvSpPr>
        <p:spPr>
          <a:xfrm>
            <a:off x="3707080" y="5954997"/>
            <a:ext cx="5708072" cy="307777"/>
          </a:xfrm>
          <a:prstGeom prst="rect">
            <a:avLst/>
          </a:prstGeom>
          <a:noFill/>
        </p:spPr>
        <p:txBody>
          <a:bodyPr wrap="square" rtlCol="0">
            <a:spAutoFit/>
          </a:bodyPr>
          <a:lstStyle/>
          <a:p>
            <a:pPr algn="ctr"/>
            <a:r>
              <a:rPr lang="en-US" sz="1400" b="1" dirty="0"/>
              <a:t>Q2. WHAT RESOURCES DO WE HAVE IN HOUSE?</a:t>
            </a:r>
          </a:p>
        </p:txBody>
      </p:sp>
      <p:sp>
        <p:nvSpPr>
          <p:cNvPr id="21" name="TextBox 20"/>
          <p:cNvSpPr txBox="1"/>
          <p:nvPr/>
        </p:nvSpPr>
        <p:spPr>
          <a:xfrm>
            <a:off x="2699162" y="2504358"/>
            <a:ext cx="951016" cy="276999"/>
          </a:xfrm>
          <a:prstGeom prst="rect">
            <a:avLst/>
          </a:prstGeom>
          <a:noFill/>
        </p:spPr>
        <p:txBody>
          <a:bodyPr wrap="square" rtlCol="0">
            <a:spAutoFit/>
          </a:bodyPr>
          <a:lstStyle/>
          <a:p>
            <a:pPr algn="r"/>
            <a:r>
              <a:rPr lang="en-US" sz="1200"/>
              <a:t>UNIQUE</a:t>
            </a:r>
            <a:endParaRPr lang="en-US" sz="1200" dirty="0"/>
          </a:p>
        </p:txBody>
      </p:sp>
      <p:sp>
        <p:nvSpPr>
          <p:cNvPr id="22" name="TextBox 21"/>
          <p:cNvSpPr txBox="1"/>
          <p:nvPr/>
        </p:nvSpPr>
        <p:spPr>
          <a:xfrm>
            <a:off x="2699162" y="4183156"/>
            <a:ext cx="951016" cy="276999"/>
          </a:xfrm>
          <a:prstGeom prst="rect">
            <a:avLst/>
          </a:prstGeom>
          <a:noFill/>
        </p:spPr>
        <p:txBody>
          <a:bodyPr wrap="square" rtlCol="0">
            <a:spAutoFit/>
          </a:bodyPr>
          <a:lstStyle/>
          <a:p>
            <a:pPr algn="r"/>
            <a:r>
              <a:rPr lang="en-US" sz="1200" dirty="0"/>
              <a:t>GENERIC</a:t>
            </a:r>
          </a:p>
        </p:txBody>
      </p:sp>
      <p:sp>
        <p:nvSpPr>
          <p:cNvPr id="23" name="TextBox 22"/>
          <p:cNvSpPr txBox="1"/>
          <p:nvPr/>
        </p:nvSpPr>
        <p:spPr>
          <a:xfrm>
            <a:off x="4620984" y="5326068"/>
            <a:ext cx="951016" cy="276999"/>
          </a:xfrm>
          <a:prstGeom prst="rect">
            <a:avLst/>
          </a:prstGeom>
          <a:noFill/>
        </p:spPr>
        <p:txBody>
          <a:bodyPr wrap="square" rtlCol="0">
            <a:spAutoFit/>
          </a:bodyPr>
          <a:lstStyle/>
          <a:p>
            <a:pPr algn="ctr"/>
            <a:r>
              <a:rPr lang="en-US" sz="1200" dirty="0"/>
              <a:t>LIMITED</a:t>
            </a:r>
          </a:p>
        </p:txBody>
      </p:sp>
      <p:sp>
        <p:nvSpPr>
          <p:cNvPr id="24" name="TextBox 23"/>
          <p:cNvSpPr txBox="1"/>
          <p:nvPr/>
        </p:nvSpPr>
        <p:spPr>
          <a:xfrm>
            <a:off x="7550230" y="5410089"/>
            <a:ext cx="951016" cy="276999"/>
          </a:xfrm>
          <a:prstGeom prst="rect">
            <a:avLst/>
          </a:prstGeom>
          <a:noFill/>
        </p:spPr>
        <p:txBody>
          <a:bodyPr wrap="square" rtlCol="0">
            <a:spAutoFit/>
          </a:bodyPr>
          <a:lstStyle/>
          <a:p>
            <a:pPr algn="ctr"/>
            <a:r>
              <a:rPr lang="en-US" sz="1200" dirty="0"/>
              <a:t>MANY</a:t>
            </a:r>
          </a:p>
        </p:txBody>
      </p:sp>
      <p:sp>
        <p:nvSpPr>
          <p:cNvPr id="4" name="TextBox 3">
            <a:extLst>
              <a:ext uri="{FF2B5EF4-FFF2-40B4-BE49-F238E27FC236}">
                <a16:creationId xmlns:a16="http://schemas.microsoft.com/office/drawing/2014/main" id="{721DB0BD-9D2C-412E-BB7B-27F7A1CAB3B7}"/>
              </a:ext>
            </a:extLst>
          </p:cNvPr>
          <p:cNvSpPr txBox="1"/>
          <p:nvPr/>
        </p:nvSpPr>
        <p:spPr>
          <a:xfrm>
            <a:off x="608319" y="6610498"/>
            <a:ext cx="6083717" cy="215444"/>
          </a:xfrm>
          <a:prstGeom prst="rect">
            <a:avLst/>
          </a:prstGeom>
          <a:noFill/>
        </p:spPr>
        <p:txBody>
          <a:bodyPr wrap="none" rtlCol="0">
            <a:spAutoFit/>
          </a:bodyPr>
          <a:lstStyle/>
          <a:p>
            <a:r>
              <a:rPr lang="en-US" sz="800" dirty="0"/>
              <a:t>Chart Source: https://pd.hotshotlegal.com/buy-or-build-a-framework-for-deciding-when-to-create-or-outsource-training-content</a:t>
            </a:r>
          </a:p>
        </p:txBody>
      </p:sp>
    </p:spTree>
    <p:extLst>
      <p:ext uri="{BB962C8B-B14F-4D97-AF65-F5344CB8AC3E}">
        <p14:creationId xmlns:p14="http://schemas.microsoft.com/office/powerpoint/2010/main" val="92632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26DF-ED1E-41AA-BCF5-3B94B7B8D0B9}"/>
              </a:ext>
            </a:extLst>
          </p:cNvPr>
          <p:cNvSpPr>
            <a:spLocks noGrp="1"/>
          </p:cNvSpPr>
          <p:nvPr>
            <p:ph type="title"/>
          </p:nvPr>
        </p:nvSpPr>
        <p:spPr/>
        <p:txBody>
          <a:bodyPr/>
          <a:lstStyle/>
          <a:p>
            <a:r>
              <a:rPr lang="en-US" dirty="0"/>
              <a:t>Build vs. Buy Questions</a:t>
            </a:r>
          </a:p>
        </p:txBody>
      </p:sp>
      <p:sp>
        <p:nvSpPr>
          <p:cNvPr id="3" name="Content Placeholder 2">
            <a:extLst>
              <a:ext uri="{FF2B5EF4-FFF2-40B4-BE49-F238E27FC236}">
                <a16:creationId xmlns:a16="http://schemas.microsoft.com/office/drawing/2014/main" id="{D6076006-AAE2-4DEB-8ACE-5D2C8A5553BC}"/>
              </a:ext>
            </a:extLst>
          </p:cNvPr>
          <p:cNvSpPr>
            <a:spLocks noGrp="1"/>
          </p:cNvSpPr>
          <p:nvPr>
            <p:ph sz="quarter" idx="10"/>
          </p:nvPr>
        </p:nvSpPr>
        <p:spPr/>
        <p:txBody>
          <a:bodyPr/>
          <a:lstStyle/>
          <a:p>
            <a:r>
              <a:rPr lang="en-US" dirty="0"/>
              <a:t>How closely aligned does the outside curriculum align with your values?</a:t>
            </a:r>
          </a:p>
          <a:p>
            <a:r>
              <a:rPr lang="en-US" dirty="0"/>
              <a:t>Does it cost more to build it yourself than buy it?</a:t>
            </a:r>
          </a:p>
          <a:p>
            <a:r>
              <a:rPr lang="en-US" dirty="0"/>
              <a:t>How soon does the course need to be delivered?</a:t>
            </a:r>
          </a:p>
          <a:p>
            <a:r>
              <a:rPr lang="en-US" dirty="0"/>
              <a:t>Does build or buy significantly improve the quality of the offering and better address needs?</a:t>
            </a:r>
          </a:p>
          <a:p>
            <a:r>
              <a:rPr lang="en-US" dirty="0"/>
              <a:t>Can you buy a license for unlimited use, or do you have to continue to pay for each learner as you add them?</a:t>
            </a:r>
          </a:p>
          <a:p>
            <a:r>
              <a:rPr lang="en-US" dirty="0"/>
              <a:t>How hard is it to build and do you have the resources internally to build it?</a:t>
            </a:r>
          </a:p>
          <a:p>
            <a:r>
              <a:rPr lang="en-US" dirty="0"/>
              <a:t>Is there a relational advantage to developing or delivering the curriculum yourself?</a:t>
            </a:r>
          </a:p>
        </p:txBody>
      </p:sp>
      <p:sp>
        <p:nvSpPr>
          <p:cNvPr id="4" name="TextBox 3">
            <a:extLst>
              <a:ext uri="{FF2B5EF4-FFF2-40B4-BE49-F238E27FC236}">
                <a16:creationId xmlns:a16="http://schemas.microsoft.com/office/drawing/2014/main" id="{59F448EB-7D70-4789-A459-2DBBBD6E86BC}"/>
              </a:ext>
            </a:extLst>
          </p:cNvPr>
          <p:cNvSpPr txBox="1"/>
          <p:nvPr/>
        </p:nvSpPr>
        <p:spPr>
          <a:xfrm>
            <a:off x="790514" y="6542470"/>
            <a:ext cx="6258445" cy="215444"/>
          </a:xfrm>
          <a:prstGeom prst="rect">
            <a:avLst/>
          </a:prstGeom>
          <a:noFill/>
        </p:spPr>
        <p:txBody>
          <a:bodyPr wrap="none" rtlCol="0">
            <a:spAutoFit/>
          </a:bodyPr>
          <a:lstStyle/>
          <a:p>
            <a:r>
              <a:rPr lang="en-US" sz="800" dirty="0"/>
              <a:t>Some questions adapted from https://www.caveolearning.com/blog/6-questions-for-learning-leaders-to-solve-build-vs.-buy-scenario</a:t>
            </a:r>
          </a:p>
        </p:txBody>
      </p:sp>
    </p:spTree>
    <p:extLst>
      <p:ext uri="{BB962C8B-B14F-4D97-AF65-F5344CB8AC3E}">
        <p14:creationId xmlns:p14="http://schemas.microsoft.com/office/powerpoint/2010/main" val="15533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09C01-8720-40FB-83F3-BF7465EED131}"/>
              </a:ext>
            </a:extLst>
          </p:cNvPr>
          <p:cNvSpPr>
            <a:spLocks noGrp="1"/>
          </p:cNvSpPr>
          <p:nvPr>
            <p:ph type="title"/>
          </p:nvPr>
        </p:nvSpPr>
        <p:spPr/>
        <p:txBody>
          <a:bodyPr/>
          <a:lstStyle/>
          <a:p>
            <a:r>
              <a:rPr lang="en-US" dirty="0"/>
              <a:t>Levels of Outsourcing for Educational Programs</a:t>
            </a:r>
          </a:p>
        </p:txBody>
      </p:sp>
      <p:sp>
        <p:nvSpPr>
          <p:cNvPr id="6" name="Rectangle 5">
            <a:extLst>
              <a:ext uri="{FF2B5EF4-FFF2-40B4-BE49-F238E27FC236}">
                <a16:creationId xmlns:a16="http://schemas.microsoft.com/office/drawing/2014/main" id="{9C72BB98-9794-4709-974F-15CA7494C988}"/>
              </a:ext>
            </a:extLst>
          </p:cNvPr>
          <p:cNvSpPr/>
          <p:nvPr/>
        </p:nvSpPr>
        <p:spPr>
          <a:xfrm>
            <a:off x="2176863" y="5220929"/>
            <a:ext cx="8147009"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Books</a:t>
            </a:r>
          </a:p>
        </p:txBody>
      </p:sp>
      <p:sp>
        <p:nvSpPr>
          <p:cNvPr id="7" name="Rectangle 6">
            <a:extLst>
              <a:ext uri="{FF2B5EF4-FFF2-40B4-BE49-F238E27FC236}">
                <a16:creationId xmlns:a16="http://schemas.microsoft.com/office/drawing/2014/main" id="{47AB103A-B781-46B3-B928-A8F5704A9955}"/>
              </a:ext>
            </a:extLst>
          </p:cNvPr>
          <p:cNvSpPr/>
          <p:nvPr/>
        </p:nvSpPr>
        <p:spPr>
          <a:xfrm>
            <a:off x="2936897" y="4672289"/>
            <a:ext cx="7386976"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Videos</a:t>
            </a:r>
          </a:p>
        </p:txBody>
      </p:sp>
      <p:sp>
        <p:nvSpPr>
          <p:cNvPr id="8" name="Rectangle 7">
            <a:extLst>
              <a:ext uri="{FF2B5EF4-FFF2-40B4-BE49-F238E27FC236}">
                <a16:creationId xmlns:a16="http://schemas.microsoft.com/office/drawing/2014/main" id="{0714D231-1FBD-4E11-BEB1-A009539FF965}"/>
              </a:ext>
            </a:extLst>
          </p:cNvPr>
          <p:cNvSpPr/>
          <p:nvPr/>
        </p:nvSpPr>
        <p:spPr>
          <a:xfrm>
            <a:off x="3590742" y="4123649"/>
            <a:ext cx="673313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Curriculum (you teach)</a:t>
            </a:r>
          </a:p>
        </p:txBody>
      </p:sp>
      <p:sp>
        <p:nvSpPr>
          <p:cNvPr id="9" name="Rectangle 8">
            <a:extLst>
              <a:ext uri="{FF2B5EF4-FFF2-40B4-BE49-F238E27FC236}">
                <a16:creationId xmlns:a16="http://schemas.microsoft.com/office/drawing/2014/main" id="{F0561ACC-21B6-446A-8117-C83F85476C89}"/>
              </a:ext>
            </a:extLst>
          </p:cNvPr>
          <p:cNvSpPr/>
          <p:nvPr/>
        </p:nvSpPr>
        <p:spPr>
          <a:xfrm>
            <a:off x="5232726" y="2480925"/>
            <a:ext cx="509114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 Model</a:t>
            </a:r>
          </a:p>
        </p:txBody>
      </p:sp>
      <p:sp>
        <p:nvSpPr>
          <p:cNvPr id="10" name="Rectangle 9">
            <a:extLst>
              <a:ext uri="{FF2B5EF4-FFF2-40B4-BE49-F238E27FC236}">
                <a16:creationId xmlns:a16="http://schemas.microsoft.com/office/drawing/2014/main" id="{8F3B2216-4724-4275-8213-205F25F14E20}"/>
              </a:ext>
            </a:extLst>
          </p:cNvPr>
          <p:cNvSpPr/>
          <p:nvPr/>
        </p:nvSpPr>
        <p:spPr>
          <a:xfrm>
            <a:off x="5829300" y="1935480"/>
            <a:ext cx="4494572"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Fully Outsourced Sub-program</a:t>
            </a:r>
          </a:p>
        </p:txBody>
      </p:sp>
      <p:sp>
        <p:nvSpPr>
          <p:cNvPr id="11" name="Rectangle 10">
            <a:extLst>
              <a:ext uri="{FF2B5EF4-FFF2-40B4-BE49-F238E27FC236}">
                <a16:creationId xmlns:a16="http://schemas.microsoft.com/office/drawing/2014/main" id="{3EA1E4C3-BAE4-49D2-B929-CE1428868FB5}"/>
              </a:ext>
            </a:extLst>
          </p:cNvPr>
          <p:cNvSpPr/>
          <p:nvPr/>
        </p:nvSpPr>
        <p:spPr>
          <a:xfrm>
            <a:off x="1574145" y="5756787"/>
            <a:ext cx="8749727"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Articles</a:t>
            </a:r>
          </a:p>
        </p:txBody>
      </p:sp>
      <p:sp>
        <p:nvSpPr>
          <p:cNvPr id="14" name="Rectangle 13">
            <a:extLst>
              <a:ext uri="{FF2B5EF4-FFF2-40B4-BE49-F238E27FC236}">
                <a16:creationId xmlns:a16="http://schemas.microsoft.com/office/drawing/2014/main" id="{8CBE67BA-6AE4-402C-8D92-1303ED966FAF}"/>
              </a:ext>
            </a:extLst>
          </p:cNvPr>
          <p:cNvSpPr/>
          <p:nvPr/>
        </p:nvSpPr>
        <p:spPr>
          <a:xfrm>
            <a:off x="4697855" y="3026369"/>
            <a:ext cx="5626016"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Credit Recognition</a:t>
            </a:r>
          </a:p>
        </p:txBody>
      </p:sp>
      <p:sp>
        <p:nvSpPr>
          <p:cNvPr id="18" name="Rectangle 17">
            <a:extLst>
              <a:ext uri="{FF2B5EF4-FFF2-40B4-BE49-F238E27FC236}">
                <a16:creationId xmlns:a16="http://schemas.microsoft.com/office/drawing/2014/main" id="{D8140247-7B59-4F4A-B88E-1A5DDEA8C98C}"/>
              </a:ext>
            </a:extLst>
          </p:cNvPr>
          <p:cNvSpPr/>
          <p:nvPr/>
        </p:nvSpPr>
        <p:spPr>
          <a:xfrm>
            <a:off x="4144298" y="3587791"/>
            <a:ext cx="6179573"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Course</a:t>
            </a:r>
          </a:p>
        </p:txBody>
      </p:sp>
    </p:spTree>
    <p:extLst>
      <p:ext uri="{BB962C8B-B14F-4D97-AF65-F5344CB8AC3E}">
        <p14:creationId xmlns:p14="http://schemas.microsoft.com/office/powerpoint/2010/main" val="62947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43B6-1590-4ADD-81F6-A6795F6581DD}"/>
              </a:ext>
            </a:extLst>
          </p:cNvPr>
          <p:cNvSpPr>
            <a:spLocks noGrp="1"/>
          </p:cNvSpPr>
          <p:nvPr>
            <p:ph type="title"/>
          </p:nvPr>
        </p:nvSpPr>
        <p:spPr>
          <a:xfrm>
            <a:off x="434866" y="100086"/>
            <a:ext cx="11338034" cy="680670"/>
          </a:xfrm>
        </p:spPr>
        <p:txBody>
          <a:bodyPr/>
          <a:lstStyle/>
          <a:p>
            <a:r>
              <a:rPr lang="en-US" sz="3000" dirty="0"/>
              <a:t>Importance of Christian Worldview Values Alignment Across Subjects</a:t>
            </a:r>
          </a:p>
        </p:txBody>
      </p:sp>
      <p:pic>
        <p:nvPicPr>
          <p:cNvPr id="5" name="Content Placeholder 4" descr="A screenshot of text&#10;&#10;Description automatically generated">
            <a:extLst>
              <a:ext uri="{FF2B5EF4-FFF2-40B4-BE49-F238E27FC236}">
                <a16:creationId xmlns:a16="http://schemas.microsoft.com/office/drawing/2014/main" id="{B1EDDE73-E0B3-490D-B2EA-02BFECE80A9F}"/>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398" t="1352" r="1102" b="9128"/>
          <a:stretch/>
        </p:blipFill>
        <p:spPr>
          <a:xfrm>
            <a:off x="787380" y="997532"/>
            <a:ext cx="10617239" cy="5621929"/>
          </a:xfrm>
        </p:spPr>
      </p:pic>
      <p:pic>
        <p:nvPicPr>
          <p:cNvPr id="4" name="Content Placeholder 4" descr="A screenshot of text&#10;&#10;Description automatically generated">
            <a:extLst>
              <a:ext uri="{FF2B5EF4-FFF2-40B4-BE49-F238E27FC236}">
                <a16:creationId xmlns:a16="http://schemas.microsoft.com/office/drawing/2014/main" id="{2B308A4D-1747-4605-961E-D6EA556F82BC}"/>
              </a:ext>
            </a:extLst>
          </p:cNvPr>
          <p:cNvPicPr>
            <a:picLocks noChangeAspect="1"/>
          </p:cNvPicPr>
          <p:nvPr/>
        </p:nvPicPr>
        <p:blipFill rotWithShape="1">
          <a:blip r:embed="rId3">
            <a:extLst>
              <a:ext uri="{28A0092B-C50C-407E-A947-70E740481C1C}">
                <a14:useLocalDpi xmlns:a14="http://schemas.microsoft.com/office/drawing/2010/main" val="0"/>
              </a:ext>
            </a:extLst>
          </a:blip>
          <a:srcRect t="91553"/>
          <a:stretch/>
        </p:blipFill>
        <p:spPr>
          <a:xfrm>
            <a:off x="0" y="6663550"/>
            <a:ext cx="3991555" cy="194450"/>
          </a:xfrm>
          <a:prstGeom prst="rect">
            <a:avLst/>
          </a:prstGeom>
        </p:spPr>
      </p:pic>
      <p:sp>
        <p:nvSpPr>
          <p:cNvPr id="7" name="TextBox 6">
            <a:extLst>
              <a:ext uri="{FF2B5EF4-FFF2-40B4-BE49-F238E27FC236}">
                <a16:creationId xmlns:a16="http://schemas.microsoft.com/office/drawing/2014/main" id="{9F8FC5DA-0047-4A5E-911C-22B5F908A185}"/>
              </a:ext>
            </a:extLst>
          </p:cNvPr>
          <p:cNvSpPr txBox="1"/>
          <p:nvPr/>
        </p:nvSpPr>
        <p:spPr>
          <a:xfrm>
            <a:off x="1200495" y="4005814"/>
            <a:ext cx="1590564" cy="1015663"/>
          </a:xfrm>
          <a:prstGeom prst="rect">
            <a:avLst/>
          </a:prstGeom>
          <a:noFill/>
        </p:spPr>
        <p:txBody>
          <a:bodyPr wrap="none" rtlCol="0">
            <a:spAutoFit/>
          </a:bodyPr>
          <a:lstStyle/>
          <a:p>
            <a:r>
              <a:rPr lang="en-US" sz="2000" b="1" dirty="0">
                <a:solidFill>
                  <a:srgbClr val="FF0000"/>
                </a:solidFill>
              </a:rPr>
              <a:t>GED, ABE &amp;</a:t>
            </a:r>
          </a:p>
          <a:p>
            <a:r>
              <a:rPr lang="en-US" sz="2000" b="1" dirty="0">
                <a:solidFill>
                  <a:srgbClr val="FF0000"/>
                </a:solidFill>
              </a:rPr>
              <a:t>Vocational</a:t>
            </a:r>
            <a:br>
              <a:rPr lang="en-US" sz="2000" b="1" dirty="0">
                <a:solidFill>
                  <a:srgbClr val="FF0000"/>
                </a:solidFill>
              </a:rPr>
            </a:br>
            <a:r>
              <a:rPr lang="en-US" sz="2000" b="1" dirty="0">
                <a:solidFill>
                  <a:srgbClr val="FF0000"/>
                </a:solidFill>
              </a:rPr>
              <a:t>Training</a:t>
            </a:r>
          </a:p>
        </p:txBody>
      </p:sp>
      <p:sp>
        <p:nvSpPr>
          <p:cNvPr id="8" name="TextBox 7">
            <a:extLst>
              <a:ext uri="{FF2B5EF4-FFF2-40B4-BE49-F238E27FC236}">
                <a16:creationId xmlns:a16="http://schemas.microsoft.com/office/drawing/2014/main" id="{10E75A30-6054-484C-B208-FDEDA0B27721}"/>
              </a:ext>
            </a:extLst>
          </p:cNvPr>
          <p:cNvSpPr txBox="1"/>
          <p:nvPr/>
        </p:nvSpPr>
        <p:spPr>
          <a:xfrm>
            <a:off x="7441289" y="1823459"/>
            <a:ext cx="1811714" cy="1323439"/>
          </a:xfrm>
          <a:prstGeom prst="rect">
            <a:avLst/>
          </a:prstGeom>
          <a:solidFill>
            <a:srgbClr val="BFBFBF"/>
          </a:solidFill>
        </p:spPr>
        <p:txBody>
          <a:bodyPr wrap="none" rtlCol="0">
            <a:spAutoFit/>
          </a:bodyPr>
          <a:lstStyle/>
          <a:p>
            <a:r>
              <a:rPr lang="en-US" sz="2000" b="1" dirty="0">
                <a:solidFill>
                  <a:srgbClr val="FF0000"/>
                </a:solidFill>
              </a:rPr>
              <a:t>Addiction</a:t>
            </a:r>
            <a:br>
              <a:rPr lang="en-US" sz="2000" b="1" dirty="0">
                <a:solidFill>
                  <a:srgbClr val="FF0000"/>
                </a:solidFill>
              </a:rPr>
            </a:br>
            <a:r>
              <a:rPr lang="en-US" sz="2000" b="1" dirty="0">
                <a:solidFill>
                  <a:srgbClr val="FF0000"/>
                </a:solidFill>
              </a:rPr>
              <a:t>Counseling &amp;</a:t>
            </a:r>
          </a:p>
          <a:p>
            <a:r>
              <a:rPr lang="en-US" sz="2000" b="1" dirty="0">
                <a:solidFill>
                  <a:srgbClr val="FF0000"/>
                </a:solidFill>
              </a:rPr>
              <a:t>Nonprofit</a:t>
            </a:r>
            <a:br>
              <a:rPr lang="en-US" sz="2000" b="1" dirty="0">
                <a:solidFill>
                  <a:srgbClr val="FF0000"/>
                </a:solidFill>
              </a:rPr>
            </a:br>
            <a:r>
              <a:rPr lang="en-US" sz="2000" b="1" dirty="0">
                <a:solidFill>
                  <a:srgbClr val="FF0000"/>
                </a:solidFill>
              </a:rPr>
              <a:t>Management</a:t>
            </a:r>
          </a:p>
        </p:txBody>
      </p:sp>
      <p:sp>
        <p:nvSpPr>
          <p:cNvPr id="9" name="TextBox 8">
            <a:extLst>
              <a:ext uri="{FF2B5EF4-FFF2-40B4-BE49-F238E27FC236}">
                <a16:creationId xmlns:a16="http://schemas.microsoft.com/office/drawing/2014/main" id="{5E22EBAE-A6D5-4D9A-977A-403AF0F1A601}"/>
              </a:ext>
            </a:extLst>
          </p:cNvPr>
          <p:cNvSpPr txBox="1"/>
          <p:nvPr/>
        </p:nvSpPr>
        <p:spPr>
          <a:xfrm>
            <a:off x="5873361" y="2746788"/>
            <a:ext cx="1208985" cy="400110"/>
          </a:xfrm>
          <a:prstGeom prst="rect">
            <a:avLst/>
          </a:prstGeom>
          <a:noFill/>
        </p:spPr>
        <p:txBody>
          <a:bodyPr wrap="none" rtlCol="0">
            <a:spAutoFit/>
          </a:bodyPr>
          <a:lstStyle/>
          <a:p>
            <a:r>
              <a:rPr lang="en-US" sz="2000" b="1" dirty="0">
                <a:solidFill>
                  <a:srgbClr val="FF0000"/>
                </a:solidFill>
              </a:rPr>
              <a:t>Business</a:t>
            </a:r>
          </a:p>
        </p:txBody>
      </p:sp>
      <p:sp>
        <p:nvSpPr>
          <p:cNvPr id="10" name="TextBox 9">
            <a:extLst>
              <a:ext uri="{FF2B5EF4-FFF2-40B4-BE49-F238E27FC236}">
                <a16:creationId xmlns:a16="http://schemas.microsoft.com/office/drawing/2014/main" id="{CCE259C3-3BF8-46A4-A41C-D5525348F2BA}"/>
              </a:ext>
            </a:extLst>
          </p:cNvPr>
          <p:cNvSpPr txBox="1"/>
          <p:nvPr/>
        </p:nvSpPr>
        <p:spPr>
          <a:xfrm>
            <a:off x="1097128" y="1921659"/>
            <a:ext cx="2716706" cy="1200329"/>
          </a:xfrm>
          <a:prstGeom prst="rect">
            <a:avLst/>
          </a:prstGeom>
          <a:solidFill>
            <a:srgbClr val="BFBFBF"/>
          </a:solidFill>
        </p:spPr>
        <p:txBody>
          <a:bodyPr wrap="none" rtlCol="0">
            <a:spAutoFit/>
          </a:bodyPr>
          <a:lstStyle/>
          <a:p>
            <a:r>
              <a:rPr lang="en-US" sz="2400" b="1" dirty="0"/>
              <a:t>Values Alignment</a:t>
            </a:r>
            <a:br>
              <a:rPr lang="en-US" sz="2400" b="1" dirty="0"/>
            </a:br>
            <a:r>
              <a:rPr lang="en-US" sz="2400" b="1" dirty="0"/>
              <a:t>Less Important</a:t>
            </a:r>
          </a:p>
          <a:p>
            <a:endParaRPr lang="en-US" sz="2400" b="1" dirty="0"/>
          </a:p>
        </p:txBody>
      </p:sp>
      <p:sp>
        <p:nvSpPr>
          <p:cNvPr id="13" name="TextBox 12">
            <a:extLst>
              <a:ext uri="{FF2B5EF4-FFF2-40B4-BE49-F238E27FC236}">
                <a16:creationId xmlns:a16="http://schemas.microsoft.com/office/drawing/2014/main" id="{7D5FB8FB-8D53-43F0-A7E5-1A682383B4D5}"/>
              </a:ext>
            </a:extLst>
          </p:cNvPr>
          <p:cNvSpPr txBox="1"/>
          <p:nvPr/>
        </p:nvSpPr>
        <p:spPr>
          <a:xfrm>
            <a:off x="8429556" y="5419132"/>
            <a:ext cx="2716706" cy="1077218"/>
          </a:xfrm>
          <a:prstGeom prst="rect">
            <a:avLst/>
          </a:prstGeom>
          <a:solidFill>
            <a:srgbClr val="BFBFBF"/>
          </a:solidFill>
        </p:spPr>
        <p:txBody>
          <a:bodyPr wrap="none" rtlCol="0">
            <a:spAutoFit/>
          </a:bodyPr>
          <a:lstStyle/>
          <a:p>
            <a:r>
              <a:rPr lang="en-US" sz="2400" b="1" dirty="0"/>
              <a:t>Values Alignment</a:t>
            </a:r>
            <a:br>
              <a:rPr lang="en-US" sz="2400" b="1" dirty="0"/>
            </a:br>
            <a:r>
              <a:rPr lang="en-US" sz="2400" b="1" dirty="0"/>
              <a:t>More Important</a:t>
            </a:r>
            <a:endParaRPr lang="en-US" sz="1600" b="1" dirty="0"/>
          </a:p>
          <a:p>
            <a:endParaRPr lang="en-US" sz="1600" b="1" dirty="0"/>
          </a:p>
        </p:txBody>
      </p:sp>
    </p:spTree>
    <p:extLst>
      <p:ext uri="{BB962C8B-B14F-4D97-AF65-F5344CB8AC3E}">
        <p14:creationId xmlns:p14="http://schemas.microsoft.com/office/powerpoint/2010/main" val="10300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D0B2-3C67-83CD-FE82-C3AA3150E6A1}"/>
              </a:ext>
            </a:extLst>
          </p:cNvPr>
          <p:cNvSpPr>
            <a:spLocks noGrp="1"/>
          </p:cNvSpPr>
          <p:nvPr>
            <p:ph type="title"/>
          </p:nvPr>
        </p:nvSpPr>
        <p:spPr/>
        <p:txBody>
          <a:bodyPr/>
          <a:lstStyle/>
          <a:p>
            <a:r>
              <a:rPr lang="en-US" sz="4000" dirty="0"/>
              <a:t>Our Research on Training Needs of Rescue Missions</a:t>
            </a:r>
          </a:p>
        </p:txBody>
      </p:sp>
      <p:sp>
        <p:nvSpPr>
          <p:cNvPr id="3" name="Content Placeholder 2">
            <a:extLst>
              <a:ext uri="{FF2B5EF4-FFF2-40B4-BE49-F238E27FC236}">
                <a16:creationId xmlns:a16="http://schemas.microsoft.com/office/drawing/2014/main" id="{6ABD90ED-F5F9-AD0D-2712-4015391E99B9}"/>
              </a:ext>
            </a:extLst>
          </p:cNvPr>
          <p:cNvSpPr>
            <a:spLocks noGrp="1"/>
          </p:cNvSpPr>
          <p:nvPr>
            <p:ph sz="quarter" idx="10"/>
          </p:nvPr>
        </p:nvSpPr>
        <p:spPr/>
        <p:txBody>
          <a:bodyPr lIns="91440" tIns="45720" rIns="91440" bIns="45720" anchor="t"/>
          <a:lstStyle/>
          <a:p>
            <a:r>
              <a:rPr lang="en-US" dirty="0"/>
              <a:t>We are an accredited online university by rescue missions for rescue missions</a:t>
            </a:r>
          </a:p>
          <a:p>
            <a:pPr lvl="1"/>
            <a:r>
              <a:rPr lang="en-US" dirty="0"/>
              <a:t>Started as a program of Citygate Network (AGRM) in 1998 and became independent in 2008</a:t>
            </a:r>
          </a:p>
          <a:p>
            <a:pPr lvl="1"/>
            <a:r>
              <a:rPr lang="en-US" dirty="0"/>
              <a:t>Have partnered with over 110 rescue missions to train their staff</a:t>
            </a:r>
          </a:p>
          <a:p>
            <a:pPr lvl="1"/>
            <a:r>
              <a:rPr lang="en-US" dirty="0"/>
              <a:t>Have 50+ faculty primarily coming from rescue missions and similar organizations</a:t>
            </a:r>
          </a:p>
          <a:p>
            <a:endParaRPr lang="en-US" dirty="0"/>
          </a:p>
          <a:p>
            <a:r>
              <a:rPr lang="en-US" dirty="0"/>
              <a:t>We have over 300 meetings a year with rescue missions and similar ministries where we ask them about:</a:t>
            </a:r>
            <a:endParaRPr lang="en-US" dirty="0">
              <a:cs typeface="Segoe UI"/>
            </a:endParaRPr>
          </a:p>
          <a:p>
            <a:pPr lvl="1"/>
            <a:r>
              <a:rPr lang="en-US" dirty="0"/>
              <a:t>Their top needs and training needs</a:t>
            </a:r>
          </a:p>
          <a:p>
            <a:pPr lvl="1"/>
            <a:r>
              <a:rPr lang="en-US" dirty="0"/>
              <a:t>Their existing training programs for staff and clients</a:t>
            </a:r>
          </a:p>
          <a:p>
            <a:endParaRPr lang="en-US" dirty="0"/>
          </a:p>
          <a:p>
            <a:r>
              <a:rPr lang="en-US" dirty="0"/>
              <a:t>Our passion is to provide quality training to help you transform lives</a:t>
            </a:r>
          </a:p>
        </p:txBody>
      </p:sp>
    </p:spTree>
    <p:extLst>
      <p:ext uri="{BB962C8B-B14F-4D97-AF65-F5344CB8AC3E}">
        <p14:creationId xmlns:p14="http://schemas.microsoft.com/office/powerpoint/2010/main" val="395489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400A-48C2-BF26-0E24-E86D1A10C308}"/>
              </a:ext>
            </a:extLst>
          </p:cNvPr>
          <p:cNvSpPr>
            <a:spLocks noGrp="1"/>
          </p:cNvSpPr>
          <p:nvPr>
            <p:ph type="title"/>
          </p:nvPr>
        </p:nvSpPr>
        <p:spPr/>
        <p:txBody>
          <a:bodyPr/>
          <a:lstStyle/>
          <a:p>
            <a:r>
              <a:rPr lang="en-US" dirty="0"/>
              <a:t>Top Findings from Research</a:t>
            </a:r>
          </a:p>
        </p:txBody>
      </p:sp>
      <p:sp>
        <p:nvSpPr>
          <p:cNvPr id="3" name="Content Placeholder 2">
            <a:extLst>
              <a:ext uri="{FF2B5EF4-FFF2-40B4-BE49-F238E27FC236}">
                <a16:creationId xmlns:a16="http://schemas.microsoft.com/office/drawing/2014/main" id="{D6D24B35-4799-C605-C622-C7A292546035}"/>
              </a:ext>
            </a:extLst>
          </p:cNvPr>
          <p:cNvSpPr>
            <a:spLocks noGrp="1"/>
          </p:cNvSpPr>
          <p:nvPr>
            <p:ph sz="quarter" idx="10"/>
          </p:nvPr>
        </p:nvSpPr>
        <p:spPr/>
        <p:txBody>
          <a:bodyPr lIns="91440" tIns="45720" rIns="91440" bIns="45720" anchor="t"/>
          <a:lstStyle/>
          <a:p>
            <a:r>
              <a:rPr lang="en-US" dirty="0"/>
              <a:t>Most pressing need: </a:t>
            </a:r>
          </a:p>
          <a:p>
            <a:pPr lvl="1"/>
            <a:r>
              <a:rPr lang="en-US" dirty="0"/>
              <a:t>Worker shortage (most significant for high-end and low-end staff)</a:t>
            </a:r>
          </a:p>
          <a:p>
            <a:r>
              <a:rPr lang="en-US" dirty="0"/>
              <a:t>Primary long-term concern</a:t>
            </a:r>
          </a:p>
          <a:p>
            <a:pPr lvl="1"/>
            <a:r>
              <a:rPr lang="en-US" dirty="0"/>
              <a:t>How to move to a more professional skilled staff due to complexities of scaling up</a:t>
            </a:r>
          </a:p>
          <a:p>
            <a:r>
              <a:rPr lang="en-US" dirty="0"/>
              <a:t>Staff Training/Development Strategy</a:t>
            </a:r>
          </a:p>
          <a:p>
            <a:pPr lvl="1"/>
            <a:r>
              <a:rPr lang="en-US" dirty="0"/>
              <a:t>Recognize need, but wide variance in having an effective coherent strategy</a:t>
            </a:r>
          </a:p>
          <a:p>
            <a:pPr lvl="1"/>
            <a:r>
              <a:rPr lang="en-US" dirty="0"/>
              <a:t>Often have a new organizational vision with same staff training plan (in other words, training plan is out of line with their vision)</a:t>
            </a:r>
            <a:endParaRPr lang="en-US" dirty="0">
              <a:cs typeface="Segoe UI"/>
            </a:endParaRPr>
          </a:p>
          <a:p>
            <a:pPr lvl="1"/>
            <a:endParaRPr lang="en-US" dirty="0"/>
          </a:p>
        </p:txBody>
      </p:sp>
    </p:spTree>
    <p:extLst>
      <p:ext uri="{BB962C8B-B14F-4D97-AF65-F5344CB8AC3E}">
        <p14:creationId xmlns:p14="http://schemas.microsoft.com/office/powerpoint/2010/main" val="143453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lder workers in higher-paid industries are joining the Great Resignation -  Vox">
            <a:extLst>
              <a:ext uri="{FF2B5EF4-FFF2-40B4-BE49-F238E27FC236}">
                <a16:creationId xmlns:a16="http://schemas.microsoft.com/office/drawing/2014/main" id="{E07DECE7-2826-BDAA-29ED-55222498B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658" y="2604929"/>
            <a:ext cx="5813824" cy="3875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5FE196-0DB2-A6AD-B7F0-5B09155E46DB}"/>
              </a:ext>
            </a:extLst>
          </p:cNvPr>
          <p:cNvSpPr txBox="1"/>
          <p:nvPr/>
        </p:nvSpPr>
        <p:spPr>
          <a:xfrm>
            <a:off x="558131" y="6581001"/>
            <a:ext cx="3604000" cy="276999"/>
          </a:xfrm>
          <a:prstGeom prst="rect">
            <a:avLst/>
          </a:prstGeom>
          <a:noFill/>
        </p:spPr>
        <p:txBody>
          <a:bodyPr wrap="none" rtlCol="0">
            <a:spAutoFit/>
          </a:bodyPr>
          <a:lstStyle/>
          <a:p>
            <a:r>
              <a:rPr lang="en-US" sz="1200" dirty="0">
                <a:solidFill>
                  <a:schemeClr val="bg1"/>
                </a:solidFill>
              </a:rPr>
              <a:t>Sources: </a:t>
            </a:r>
            <a:r>
              <a:rPr lang="en-US" sz="1200" dirty="0">
                <a:solidFill>
                  <a:schemeClr val="bg1"/>
                </a:solidFill>
                <a:hlinkClick r:id="rId4">
                  <a:extLst>
                    <a:ext uri="{A12FA001-AC4F-418D-AE19-62706E023703}">
                      <ahyp:hlinkClr xmlns:ahyp="http://schemas.microsoft.com/office/drawing/2018/hyperlinkcolor" val="tx"/>
                    </a:ext>
                  </a:extLst>
                </a:hlinkClick>
              </a:rPr>
              <a:t>Nonprofit HR</a:t>
            </a:r>
            <a:r>
              <a:rPr lang="en-US" sz="1200" dirty="0">
                <a:solidFill>
                  <a:schemeClr val="bg1"/>
                </a:solidFill>
              </a:rPr>
              <a:t>, </a:t>
            </a:r>
            <a:r>
              <a:rPr lang="en-US" sz="1200" dirty="0">
                <a:solidFill>
                  <a:schemeClr val="bg1"/>
                </a:solidFill>
                <a:hlinkClick r:id="rId5">
                  <a:extLst>
                    <a:ext uri="{A12FA001-AC4F-418D-AE19-62706E023703}">
                      <ahyp:hlinkClr xmlns:ahyp="http://schemas.microsoft.com/office/drawing/2018/hyperlinkcolor" val="tx"/>
                    </a:ext>
                  </a:extLst>
                </a:hlinkClick>
              </a:rPr>
              <a:t>Harvard</a:t>
            </a:r>
            <a:r>
              <a:rPr lang="en-US" sz="1200" dirty="0">
                <a:solidFill>
                  <a:schemeClr val="bg1"/>
                </a:solidFill>
              </a:rPr>
              <a:t>, Image source: </a:t>
            </a:r>
            <a:r>
              <a:rPr lang="en-US" sz="1200" dirty="0">
                <a:solidFill>
                  <a:schemeClr val="bg1"/>
                </a:solidFill>
                <a:hlinkClick r:id="rId6">
                  <a:extLst>
                    <a:ext uri="{A12FA001-AC4F-418D-AE19-62706E023703}">
                      <ahyp:hlinkClr xmlns:ahyp="http://schemas.microsoft.com/office/drawing/2018/hyperlinkcolor" val="tx"/>
                    </a:ext>
                  </a:extLst>
                </a:hlinkClick>
              </a:rPr>
              <a:t>Vox</a:t>
            </a:r>
            <a:endParaRPr lang="en-US" sz="1200" dirty="0">
              <a:solidFill>
                <a:schemeClr val="bg1"/>
              </a:solidFill>
            </a:endParaRPr>
          </a:p>
        </p:txBody>
      </p:sp>
      <p:sp>
        <p:nvSpPr>
          <p:cNvPr id="5" name="Title 4">
            <a:extLst>
              <a:ext uri="{FF2B5EF4-FFF2-40B4-BE49-F238E27FC236}">
                <a16:creationId xmlns:a16="http://schemas.microsoft.com/office/drawing/2014/main" id="{36120B9D-9B9F-14B8-BEBB-F267E69E3B3E}"/>
              </a:ext>
            </a:extLst>
          </p:cNvPr>
          <p:cNvSpPr>
            <a:spLocks noGrp="1"/>
          </p:cNvSpPr>
          <p:nvPr>
            <p:ph type="title"/>
          </p:nvPr>
        </p:nvSpPr>
        <p:spPr/>
        <p:txBody>
          <a:bodyPr/>
          <a:lstStyle/>
          <a:p>
            <a:r>
              <a:rPr lang="en-US" dirty="0"/>
              <a:t>Why Train? Improves Employee Retention</a:t>
            </a:r>
          </a:p>
        </p:txBody>
      </p:sp>
      <p:sp>
        <p:nvSpPr>
          <p:cNvPr id="7" name="Content Placeholder 2">
            <a:extLst>
              <a:ext uri="{FF2B5EF4-FFF2-40B4-BE49-F238E27FC236}">
                <a16:creationId xmlns:a16="http://schemas.microsoft.com/office/drawing/2014/main" id="{1E70C6D7-6FD4-02AF-810A-6D7C78BEC645}"/>
              </a:ext>
            </a:extLst>
          </p:cNvPr>
          <p:cNvSpPr txBox="1">
            <a:spLocks/>
          </p:cNvSpPr>
          <p:nvPr/>
        </p:nvSpPr>
        <p:spPr>
          <a:xfrm>
            <a:off x="483067" y="625575"/>
            <a:ext cx="11090234" cy="26063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Nonprofit employee turnover rate (pre-COVID) was 21.2% (highest of any sector)</a:t>
            </a:r>
          </a:p>
          <a:p>
            <a:r>
              <a:rPr lang="en-US" dirty="0"/>
              <a:t>Employee quit rate increased by 25% during "Great Resignation"</a:t>
            </a:r>
            <a:endParaRPr lang="en-US" dirty="0">
              <a:cs typeface="Segoe UI"/>
            </a:endParaRPr>
          </a:p>
          <a:p>
            <a:endParaRPr lang="en-US" dirty="0"/>
          </a:p>
        </p:txBody>
      </p:sp>
    </p:spTree>
    <p:extLst>
      <p:ext uri="{BB962C8B-B14F-4D97-AF65-F5344CB8AC3E}">
        <p14:creationId xmlns:p14="http://schemas.microsoft.com/office/powerpoint/2010/main" val="330208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32C75-EADE-E435-A6DC-AA5C55154089}"/>
              </a:ext>
            </a:extLst>
          </p:cNvPr>
          <p:cNvSpPr>
            <a:spLocks noGrp="1"/>
          </p:cNvSpPr>
          <p:nvPr>
            <p:ph type="title"/>
          </p:nvPr>
        </p:nvSpPr>
        <p:spPr/>
        <p:txBody>
          <a:bodyPr lIns="91440" tIns="45720" rIns="91440" bIns="45720" anchor="t"/>
          <a:lstStyle/>
          <a:p>
            <a:r>
              <a:rPr lang="en-US" dirty="0"/>
              <a:t>Why Train? Improve Your Effectiveness in Transforming Lives</a:t>
            </a:r>
          </a:p>
        </p:txBody>
      </p:sp>
      <p:pic>
        <p:nvPicPr>
          <p:cNvPr id="3074" name="Picture 2">
            <a:extLst>
              <a:ext uri="{FF2B5EF4-FFF2-40B4-BE49-F238E27FC236}">
                <a16:creationId xmlns:a16="http://schemas.microsoft.com/office/drawing/2014/main" id="{9767126D-E142-0D3E-D9F7-DAE318E09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531" y="437280"/>
            <a:ext cx="9606934" cy="610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70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E254-D893-6477-6D6E-2522054BBF5C}"/>
              </a:ext>
            </a:extLst>
          </p:cNvPr>
          <p:cNvSpPr>
            <a:spLocks noGrp="1"/>
          </p:cNvSpPr>
          <p:nvPr>
            <p:ph type="title"/>
          </p:nvPr>
        </p:nvSpPr>
        <p:spPr/>
        <p:txBody>
          <a:bodyPr/>
          <a:lstStyle/>
          <a:p>
            <a:r>
              <a:rPr lang="en-US" dirty="0"/>
              <a:t>Typical Rescue Mission Staff Training Strategy</a:t>
            </a:r>
          </a:p>
        </p:txBody>
      </p:sp>
      <p:sp>
        <p:nvSpPr>
          <p:cNvPr id="3" name="Content Placeholder 2">
            <a:extLst>
              <a:ext uri="{FF2B5EF4-FFF2-40B4-BE49-F238E27FC236}">
                <a16:creationId xmlns:a16="http://schemas.microsoft.com/office/drawing/2014/main" id="{8FE37214-80AB-1DD2-D278-ABAC7058C55D}"/>
              </a:ext>
            </a:extLst>
          </p:cNvPr>
          <p:cNvSpPr>
            <a:spLocks noGrp="1"/>
          </p:cNvSpPr>
          <p:nvPr>
            <p:ph sz="quarter" idx="10"/>
          </p:nvPr>
        </p:nvSpPr>
        <p:spPr>
          <a:xfrm>
            <a:off x="0" y="932837"/>
            <a:ext cx="12192000" cy="5689600"/>
          </a:xfrm>
        </p:spPr>
        <p:txBody>
          <a:bodyPr lIns="91440" tIns="45720" rIns="91440" bIns="45720" anchor="t"/>
          <a:lstStyle/>
          <a:p>
            <a:r>
              <a:rPr lang="en-US" dirty="0"/>
              <a:t>Internal Training</a:t>
            </a:r>
          </a:p>
          <a:p>
            <a:pPr lvl="1"/>
            <a:r>
              <a:rPr lang="en-US" dirty="0"/>
              <a:t>Orientation, position-specific onboarding</a:t>
            </a:r>
            <a:endParaRPr lang="en-US" dirty="0">
              <a:cs typeface="Segoe UI"/>
            </a:endParaRPr>
          </a:p>
          <a:p>
            <a:pPr lvl="1"/>
            <a:r>
              <a:rPr lang="en-US" dirty="0"/>
              <a:t>Once a month optional staff training (possibly a leadership book club)</a:t>
            </a:r>
          </a:p>
          <a:p>
            <a:pPr lvl="1"/>
            <a:r>
              <a:rPr lang="en-US" dirty="0"/>
              <a:t>Professional development in annual staff evaluation, but not effectively implemented</a:t>
            </a:r>
          </a:p>
          <a:p>
            <a:pPr lvl="1"/>
            <a:r>
              <a:rPr lang="en-US" dirty="0"/>
              <a:t>Small budget line item for conferences and books for staff</a:t>
            </a:r>
          </a:p>
          <a:p>
            <a:r>
              <a:rPr lang="en-US" dirty="0"/>
              <a:t>External Training</a:t>
            </a:r>
          </a:p>
          <a:p>
            <a:pPr lvl="1"/>
            <a:r>
              <a:rPr lang="en-US" dirty="0"/>
              <a:t>Senior staff attend Citygate conference or district meeting</a:t>
            </a:r>
          </a:p>
          <a:p>
            <a:pPr lvl="1"/>
            <a:r>
              <a:rPr lang="en-US" dirty="0"/>
              <a:t>Staff must pay for accredited education on their own</a:t>
            </a:r>
          </a:p>
          <a:p>
            <a:pPr lvl="1"/>
            <a:r>
              <a:rPr lang="en-US" dirty="0"/>
              <a:t>Use </a:t>
            </a:r>
            <a:r>
              <a:rPr lang="en-US" dirty="0" err="1">
                <a:solidFill>
                  <a:srgbClr val="000000"/>
                </a:solidFill>
                <a:latin typeface="Segoe UI"/>
                <a:ea typeface="Roboto"/>
                <a:cs typeface="Segoe UI"/>
              </a:rPr>
              <a:t>ServSafe</a:t>
            </a:r>
            <a:r>
              <a:rPr lang="en-US" dirty="0"/>
              <a:t> for food service safety training &amp; compliance</a:t>
            </a:r>
            <a:endParaRPr lang="en-US" dirty="0">
              <a:cs typeface="Segoe UI"/>
            </a:endParaRPr>
          </a:p>
        </p:txBody>
      </p:sp>
    </p:spTree>
    <p:extLst>
      <p:ext uri="{BB962C8B-B14F-4D97-AF65-F5344CB8AC3E}">
        <p14:creationId xmlns:p14="http://schemas.microsoft.com/office/powerpoint/2010/main" val="80279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045B3-5A84-3F4F-D6C7-F5CBF23E0174}"/>
              </a:ext>
            </a:extLst>
          </p:cNvPr>
          <p:cNvSpPr>
            <a:spLocks noGrp="1"/>
          </p:cNvSpPr>
          <p:nvPr>
            <p:ph type="title"/>
          </p:nvPr>
        </p:nvSpPr>
        <p:spPr/>
        <p:txBody>
          <a:bodyPr/>
          <a:lstStyle/>
          <a:p>
            <a:r>
              <a:rPr lang="en-US" dirty="0"/>
              <a:t>Jeff Cook’s Presentation: </a:t>
            </a:r>
            <a:br>
              <a:rPr lang="en-US" dirty="0"/>
            </a:br>
            <a:r>
              <a:rPr lang="en-US" dirty="0"/>
              <a:t>Springs Rescue Mission</a:t>
            </a:r>
          </a:p>
        </p:txBody>
      </p:sp>
      <p:sp>
        <p:nvSpPr>
          <p:cNvPr id="4" name="Text Placeholder 3">
            <a:extLst>
              <a:ext uri="{FF2B5EF4-FFF2-40B4-BE49-F238E27FC236}">
                <a16:creationId xmlns:a16="http://schemas.microsoft.com/office/drawing/2014/main" id="{ACB91902-7338-4E42-325E-680B6F4D31D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843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3919-05A2-037E-911D-488F9BDA2138}"/>
              </a:ext>
            </a:extLst>
          </p:cNvPr>
          <p:cNvSpPr>
            <a:spLocks noGrp="1"/>
          </p:cNvSpPr>
          <p:nvPr>
            <p:ph type="title"/>
          </p:nvPr>
        </p:nvSpPr>
        <p:spPr>
          <a:xfrm>
            <a:off x="434865" y="100086"/>
            <a:ext cx="11507993" cy="680670"/>
          </a:xfrm>
        </p:spPr>
        <p:txBody>
          <a:bodyPr/>
          <a:lstStyle/>
          <a:p>
            <a:r>
              <a:rPr lang="en-US" sz="3600" dirty="0"/>
              <a:t>Professional Development Tracks for Springs Rescue Mission</a:t>
            </a:r>
          </a:p>
        </p:txBody>
      </p:sp>
      <p:sp>
        <p:nvSpPr>
          <p:cNvPr id="3" name="Content Placeholder 2">
            <a:extLst>
              <a:ext uri="{FF2B5EF4-FFF2-40B4-BE49-F238E27FC236}">
                <a16:creationId xmlns:a16="http://schemas.microsoft.com/office/drawing/2014/main" id="{E0001C75-8ADA-2A0B-3B00-E3A7C5DB88D3}"/>
              </a:ext>
            </a:extLst>
          </p:cNvPr>
          <p:cNvSpPr>
            <a:spLocks noGrp="1"/>
          </p:cNvSpPr>
          <p:nvPr>
            <p:ph sz="quarter" idx="10"/>
          </p:nvPr>
        </p:nvSpPr>
        <p:spPr/>
        <p:txBody>
          <a:bodyPr/>
          <a:lstStyle/>
          <a:p>
            <a:pPr algn="l"/>
            <a:r>
              <a:rPr lang="en-US" sz="2400" b="1" i="0" dirty="0">
                <a:solidFill>
                  <a:srgbClr val="000000"/>
                </a:solidFill>
                <a:effectLst/>
                <a:latin typeface="-apple-system"/>
              </a:rPr>
              <a:t>Management and Leadership Track</a:t>
            </a:r>
            <a:br>
              <a:rPr lang="en-US" sz="2400" dirty="0">
                <a:solidFill>
                  <a:srgbClr val="000000"/>
                </a:solidFill>
                <a:latin typeface="-apple-system"/>
              </a:rPr>
            </a:br>
            <a:r>
              <a:rPr lang="en-US" sz="2000" b="0" i="0" dirty="0">
                <a:solidFill>
                  <a:srgbClr val="000000"/>
                </a:solidFill>
                <a:effectLst/>
                <a:latin typeface="-apple-system"/>
              </a:rPr>
              <a:t>Goal: to equip </a:t>
            </a:r>
            <a:r>
              <a:rPr lang="en-US" sz="2000" b="1" i="0" dirty="0">
                <a:solidFill>
                  <a:srgbClr val="000000"/>
                </a:solidFill>
                <a:effectLst/>
                <a:latin typeface="-apple-system"/>
              </a:rPr>
              <a:t>emerging leaders to become managers </a:t>
            </a:r>
            <a:r>
              <a:rPr lang="en-US" sz="2000" b="0" i="0" dirty="0">
                <a:solidFill>
                  <a:srgbClr val="000000"/>
                </a:solidFill>
                <a:effectLst/>
                <a:latin typeface="-apple-system"/>
              </a:rPr>
              <a:t>through the following sequence of 5 courses:</a:t>
            </a:r>
          </a:p>
          <a:p>
            <a:pPr lvl="1"/>
            <a:r>
              <a:rPr lang="en-US" sz="2000" b="1" i="0" u="none" strike="noStrike" dirty="0">
                <a:solidFill>
                  <a:srgbClr val="000000"/>
                </a:solidFill>
                <a:effectLst/>
                <a:latin typeface="-apple-system"/>
                <a:hlinkClick r:id="rId2"/>
              </a:rPr>
              <a:t>ORG101: Introduction to Nonprofit &amp; Ministry Management</a:t>
            </a:r>
            <a:r>
              <a:rPr lang="en-US" sz="2000" b="1" i="0" dirty="0">
                <a:solidFill>
                  <a:srgbClr val="000000"/>
                </a:solidFill>
                <a:effectLst/>
                <a:latin typeface="-apple-system"/>
              </a:rPr>
              <a:t> </a:t>
            </a:r>
            <a:r>
              <a:rPr lang="en-US" sz="2000" b="0" i="0" dirty="0">
                <a:solidFill>
                  <a:srgbClr val="000000"/>
                </a:solidFill>
                <a:effectLst/>
                <a:latin typeface="-apple-system"/>
              </a:rPr>
              <a:t>(for undergrads)</a:t>
            </a:r>
            <a:br>
              <a:rPr lang="en-US" sz="2000" b="0" i="0" dirty="0">
                <a:solidFill>
                  <a:srgbClr val="000000"/>
                </a:solidFill>
                <a:effectLst/>
                <a:latin typeface="-apple-system"/>
              </a:rPr>
            </a:br>
            <a:r>
              <a:rPr lang="en-US" sz="2000" b="0" i="0" dirty="0">
                <a:solidFill>
                  <a:srgbClr val="000000"/>
                </a:solidFill>
                <a:effectLst/>
                <a:latin typeface="-apple-system"/>
              </a:rPr>
              <a:t>or </a:t>
            </a:r>
            <a:r>
              <a:rPr lang="en-US" sz="2000" b="0" i="0" u="none" strike="noStrike" dirty="0">
                <a:solidFill>
                  <a:srgbClr val="000000"/>
                </a:solidFill>
                <a:effectLst/>
                <a:latin typeface="-apple-system"/>
                <a:hlinkClick r:id="rId3"/>
              </a:rPr>
              <a:t>ORG620: Strategic Management Capstone</a:t>
            </a:r>
            <a:r>
              <a:rPr lang="en-US" sz="2000" b="0" i="0" dirty="0">
                <a:solidFill>
                  <a:srgbClr val="000000"/>
                </a:solidFill>
                <a:effectLst/>
                <a:latin typeface="-apple-system"/>
              </a:rPr>
              <a:t> (graduate)</a:t>
            </a:r>
          </a:p>
          <a:p>
            <a:pPr lvl="1"/>
            <a:r>
              <a:rPr lang="en-US" sz="2000" b="0" i="0" u="none" strike="noStrike" dirty="0">
                <a:solidFill>
                  <a:srgbClr val="000000"/>
                </a:solidFill>
                <a:effectLst/>
                <a:latin typeface="-apple-system"/>
                <a:hlinkClick r:id="rId4"/>
              </a:rPr>
              <a:t>ORG303/ORG601: Cross-Cultural Management &amp; Ministry</a:t>
            </a:r>
            <a:r>
              <a:rPr lang="en-US" sz="2000" b="0" i="0" dirty="0">
                <a:solidFill>
                  <a:srgbClr val="000000"/>
                </a:solidFill>
                <a:effectLst/>
                <a:latin typeface="-apple-system"/>
              </a:rPr>
              <a:t> </a:t>
            </a:r>
          </a:p>
          <a:p>
            <a:pPr lvl="1"/>
            <a:r>
              <a:rPr lang="en-US" sz="2000" b="0" i="0" u="none" strike="noStrike" dirty="0">
                <a:solidFill>
                  <a:srgbClr val="000000"/>
                </a:solidFill>
                <a:effectLst/>
                <a:latin typeface="-apple-system"/>
                <a:hlinkClick r:id="rId5"/>
              </a:rPr>
              <a:t>MIN101/MIN601: Vocation, Calling &amp; Purpose of Work</a:t>
            </a:r>
            <a:endParaRPr lang="en-US" sz="2000" b="0" i="0" dirty="0">
              <a:solidFill>
                <a:srgbClr val="000000"/>
              </a:solidFill>
              <a:effectLst/>
              <a:latin typeface="-apple-system"/>
            </a:endParaRPr>
          </a:p>
          <a:p>
            <a:pPr lvl="1"/>
            <a:r>
              <a:rPr lang="en-US" sz="2000" b="0" i="0" u="none" strike="noStrike" dirty="0">
                <a:solidFill>
                  <a:srgbClr val="000000"/>
                </a:solidFill>
                <a:effectLst/>
                <a:latin typeface="-apple-system"/>
                <a:hlinkClick r:id="rId6"/>
              </a:rPr>
              <a:t>ORG437/ORG610: Nonprofit Program Planning and Evaluation</a:t>
            </a:r>
            <a:endParaRPr lang="en-US" sz="2000" b="0" i="0" dirty="0">
              <a:solidFill>
                <a:srgbClr val="000000"/>
              </a:solidFill>
              <a:effectLst/>
              <a:latin typeface="-apple-system"/>
            </a:endParaRPr>
          </a:p>
          <a:p>
            <a:pPr lvl="1"/>
            <a:r>
              <a:rPr lang="en-US" sz="2000" b="0" i="0" u="none" strike="noStrike" dirty="0">
                <a:solidFill>
                  <a:srgbClr val="000000"/>
                </a:solidFill>
                <a:effectLst/>
                <a:latin typeface="-apple-system"/>
                <a:hlinkClick r:id="rId7"/>
              </a:rPr>
              <a:t>ORG301/ORG607: Nonprofit Human Resources</a:t>
            </a:r>
            <a:endParaRPr lang="en-US" sz="2000" b="0" i="0" dirty="0">
              <a:solidFill>
                <a:srgbClr val="000000"/>
              </a:solidFill>
              <a:effectLst/>
              <a:latin typeface="-apple-system"/>
            </a:endParaRPr>
          </a:p>
          <a:p>
            <a:pPr algn="l"/>
            <a:r>
              <a:rPr lang="en-US" sz="2400" b="1" i="0" dirty="0">
                <a:solidFill>
                  <a:srgbClr val="000000"/>
                </a:solidFill>
                <a:effectLst/>
                <a:latin typeface="-apple-system"/>
              </a:rPr>
              <a:t>Case Management Track</a:t>
            </a:r>
            <a:br>
              <a:rPr lang="en-US" sz="2400" b="1" i="0" dirty="0">
                <a:solidFill>
                  <a:srgbClr val="000000"/>
                </a:solidFill>
                <a:effectLst/>
                <a:latin typeface="-apple-system"/>
              </a:rPr>
            </a:br>
            <a:r>
              <a:rPr lang="en-US" sz="2000" b="0" i="0" dirty="0">
                <a:solidFill>
                  <a:srgbClr val="000000"/>
                </a:solidFill>
                <a:effectLst/>
                <a:latin typeface="-apple-system"/>
              </a:rPr>
              <a:t>Goal: to equip </a:t>
            </a:r>
            <a:r>
              <a:rPr lang="en-US" sz="2000" b="1" i="0" dirty="0">
                <a:solidFill>
                  <a:srgbClr val="000000"/>
                </a:solidFill>
                <a:effectLst/>
                <a:latin typeface="-apple-system"/>
              </a:rPr>
              <a:t>entry-level staff to become case managers </a:t>
            </a:r>
            <a:r>
              <a:rPr lang="en-US" sz="2000" b="0" i="0" dirty="0">
                <a:solidFill>
                  <a:srgbClr val="000000"/>
                </a:solidFill>
                <a:effectLst/>
                <a:latin typeface="-apple-system"/>
              </a:rPr>
              <a:t>through the following sequence of 5 courses:</a:t>
            </a:r>
          </a:p>
          <a:p>
            <a:pPr lvl="1"/>
            <a:r>
              <a:rPr lang="en-US" sz="2000" b="1" i="0" u="none" strike="noStrike" dirty="0">
                <a:solidFill>
                  <a:srgbClr val="000000"/>
                </a:solidFill>
                <a:effectLst/>
                <a:latin typeface="-apple-system"/>
                <a:hlinkClick r:id="rId5"/>
              </a:rPr>
              <a:t>MIN101: Vocation, Calling &amp; Purpose of Work</a:t>
            </a:r>
            <a:endParaRPr lang="en-US" sz="2000" b="1" i="0" dirty="0">
              <a:solidFill>
                <a:srgbClr val="000000"/>
              </a:solidFill>
              <a:effectLst/>
              <a:latin typeface="-apple-system"/>
            </a:endParaRPr>
          </a:p>
          <a:p>
            <a:pPr lvl="1"/>
            <a:r>
              <a:rPr lang="en-US" sz="2000" b="1" i="0" u="none" strike="noStrike" dirty="0">
                <a:solidFill>
                  <a:srgbClr val="000000"/>
                </a:solidFill>
                <a:effectLst/>
                <a:latin typeface="-apple-system"/>
                <a:hlinkClick r:id="rId8"/>
              </a:rPr>
              <a:t>ADC101: Introduction to Christian Addiction Counseling</a:t>
            </a:r>
            <a:endParaRPr lang="en-US" sz="2000" b="1" i="0" dirty="0">
              <a:solidFill>
                <a:srgbClr val="000000"/>
              </a:solidFill>
              <a:effectLst/>
              <a:latin typeface="-apple-system"/>
            </a:endParaRPr>
          </a:p>
          <a:p>
            <a:pPr lvl="1"/>
            <a:r>
              <a:rPr lang="en-US" sz="2000" b="0" i="0" u="none" strike="noStrike" dirty="0">
                <a:solidFill>
                  <a:srgbClr val="000000"/>
                </a:solidFill>
                <a:effectLst/>
                <a:latin typeface="-apple-system"/>
                <a:hlinkClick r:id="rId9"/>
              </a:rPr>
              <a:t>ADC201: Spirituality &amp; Addiction</a:t>
            </a:r>
            <a:endParaRPr lang="en-US" sz="2000" b="0" i="0" dirty="0">
              <a:solidFill>
                <a:srgbClr val="000000"/>
              </a:solidFill>
              <a:effectLst/>
              <a:latin typeface="-apple-system"/>
            </a:endParaRPr>
          </a:p>
          <a:p>
            <a:pPr lvl="1"/>
            <a:r>
              <a:rPr lang="en-US" sz="2000" b="0" i="0" u="none" strike="noStrike" dirty="0">
                <a:solidFill>
                  <a:srgbClr val="000000"/>
                </a:solidFill>
                <a:effectLst/>
                <a:latin typeface="-apple-system"/>
                <a:hlinkClick r:id="rId10"/>
              </a:rPr>
              <a:t>ADC302: Case Management</a:t>
            </a:r>
            <a:endParaRPr lang="en-US" sz="2000" b="0" i="0" dirty="0">
              <a:solidFill>
                <a:srgbClr val="000000"/>
              </a:solidFill>
              <a:effectLst/>
              <a:latin typeface="-apple-system"/>
            </a:endParaRPr>
          </a:p>
          <a:p>
            <a:pPr lvl="1"/>
            <a:r>
              <a:rPr lang="en-US" sz="2000" b="1" i="0" u="none" strike="noStrike" dirty="0">
                <a:solidFill>
                  <a:srgbClr val="000000"/>
                </a:solidFill>
                <a:effectLst/>
                <a:latin typeface="-apple-system"/>
                <a:hlinkClick r:id="rId11"/>
              </a:rPr>
              <a:t>ADC306: Recovery Coaching &amp; Peer Support Specialist</a:t>
            </a:r>
            <a:r>
              <a:rPr lang="en-US" sz="2000" b="1" i="0" u="none" strike="noStrike" dirty="0">
                <a:solidFill>
                  <a:srgbClr val="000000"/>
                </a:solidFill>
                <a:effectLst/>
                <a:latin typeface="-apple-system"/>
              </a:rPr>
              <a:t> or Certification Prep</a:t>
            </a:r>
            <a:endParaRPr lang="en-US" sz="2000" b="1" i="0" dirty="0">
              <a:solidFill>
                <a:srgbClr val="000000"/>
              </a:solidFill>
              <a:effectLst/>
              <a:latin typeface="-apple-system"/>
            </a:endParaRPr>
          </a:p>
          <a:p>
            <a:endParaRPr lang="en-US" sz="2400" dirty="0"/>
          </a:p>
        </p:txBody>
      </p:sp>
    </p:spTree>
    <p:extLst>
      <p:ext uri="{BB962C8B-B14F-4D97-AF65-F5344CB8AC3E}">
        <p14:creationId xmlns:p14="http://schemas.microsoft.com/office/powerpoint/2010/main" val="1079729286"/>
      </p:ext>
    </p:extLst>
  </p:cSld>
  <p:clrMapOvr>
    <a:masterClrMapping/>
  </p:clrMapOvr>
</p:sld>
</file>

<file path=ppt/theme/theme1.xml><?xml version="1.0" encoding="utf-8"?>
<a:theme xmlns:a="http://schemas.openxmlformats.org/drawingml/2006/main" name="Office Theme">
  <a:themeElements>
    <a:clrScheme name="CVU Color Scheme">
      <a:dk1>
        <a:sysClr val="windowText" lastClr="000000"/>
      </a:dk1>
      <a:lt1>
        <a:sysClr val="window" lastClr="FFFFFF"/>
      </a:lt1>
      <a:dk2>
        <a:srgbClr val="242852"/>
      </a:dk2>
      <a:lt2>
        <a:srgbClr val="A5CDE7"/>
      </a:lt2>
      <a:accent1>
        <a:srgbClr val="122146"/>
      </a:accent1>
      <a:accent2>
        <a:srgbClr val="24375C"/>
      </a:accent2>
      <a:accent3>
        <a:srgbClr val="364D73"/>
      </a:accent3>
      <a:accent4>
        <a:srgbClr val="4A6589"/>
      </a:accent4>
      <a:accent5>
        <a:srgbClr val="5F7EA0"/>
      </a:accent5>
      <a:accent6>
        <a:srgbClr val="80A5C3"/>
      </a:accent6>
      <a:hlink>
        <a:srgbClr val="DF2F34"/>
      </a:hlink>
      <a:folHlink>
        <a:srgbClr val="7F7F7F"/>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23527</TotalTime>
  <Words>2133</Words>
  <Application>Microsoft Office PowerPoint</Application>
  <PresentationFormat>Widescreen</PresentationFormat>
  <Paragraphs>267</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-apple-system</vt:lpstr>
      <vt:lpstr>Arial</vt:lpstr>
      <vt:lpstr>Calibri</vt:lpstr>
      <vt:lpstr>D-DIN</vt:lpstr>
      <vt:lpstr>Segoe UI</vt:lpstr>
      <vt:lpstr>Office Theme</vt:lpstr>
      <vt:lpstr>Retraining &amp; Equipping Your Staff</vt:lpstr>
      <vt:lpstr>Outline</vt:lpstr>
      <vt:lpstr>Our Research on Training Needs of Rescue Missions</vt:lpstr>
      <vt:lpstr>Top Findings from Research</vt:lpstr>
      <vt:lpstr>Why Train? Improves Employee Retention</vt:lpstr>
      <vt:lpstr>Why Train? Improve Your Effectiveness in Transforming Lives</vt:lpstr>
      <vt:lpstr>Typical Rescue Mission Staff Training Strategy</vt:lpstr>
      <vt:lpstr>Jeff Cook’s Presentation:  Springs Rescue Mission</vt:lpstr>
      <vt:lpstr>Professional Development Tracks for Springs Rescue Mission</vt:lpstr>
      <vt:lpstr>Best Practices Rescue Mission Staff Training Strategy</vt:lpstr>
      <vt:lpstr>The Importance of Tuition Reimbursement</vt:lpstr>
      <vt:lpstr>Best Practices for Tuition Reimbursement Policy</vt:lpstr>
      <vt:lpstr>Iron Triangle of Staff Alignment (Pick 2)</vt:lpstr>
      <vt:lpstr>PowerPoint Presentation</vt:lpstr>
      <vt:lpstr>What Are the Most Common Mistakes in Staff Training</vt:lpstr>
      <vt:lpstr>Creating a Culture of Training &amp; Learning</vt:lpstr>
      <vt:lpstr>Case Study: St. Matthew’s House</vt:lpstr>
      <vt:lpstr>City Vision Degrees and Certificates</vt:lpstr>
      <vt:lpstr>Tuition &amp; Financial Aid</vt:lpstr>
      <vt:lpstr>City Vision Management and Ministry Competencies and Courses</vt:lpstr>
      <vt:lpstr>City Vision Certificate Program in Addiction Counseling</vt:lpstr>
      <vt:lpstr>Questions &amp; Discussion?</vt:lpstr>
      <vt:lpstr>Appendix</vt:lpstr>
      <vt:lpstr>PowerPoint Presentation</vt:lpstr>
      <vt:lpstr>Build vs Buy: Curriculum Development</vt:lpstr>
      <vt:lpstr>Build vs. Buy Questions</vt:lpstr>
      <vt:lpstr>Levels of Outsourcing for Educational Programs</vt:lpstr>
      <vt:lpstr>Importance of Christian Worldview Values Alignment Across Subjects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Shared Drive</dc:creator>
  <cp:lastModifiedBy>Andrew Sears</cp:lastModifiedBy>
  <cp:revision>30</cp:revision>
  <dcterms:created xsi:type="dcterms:W3CDTF">2019-11-12T17:12:39Z</dcterms:created>
  <dcterms:modified xsi:type="dcterms:W3CDTF">2023-05-25T21:08:43Z</dcterms:modified>
</cp:coreProperties>
</file>