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7" r:id="rId2"/>
    <p:sldId id="294" r:id="rId3"/>
    <p:sldId id="296" r:id="rId4"/>
    <p:sldId id="297" r:id="rId5"/>
    <p:sldId id="295" r:id="rId6"/>
    <p:sldId id="298" r:id="rId7"/>
    <p:sldId id="302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B1809-09F6-4674-A450-62CF2F745E41}" v="295" dt="2023-05-25T18:01:0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Cook" userId="2d04fc4a-b11e-4e81-9f65-deaa2bceb5cb" providerId="ADAL" clId="{FB2B1809-09F6-4674-A450-62CF2F745E41}"/>
    <pc:docChg chg="undo redo custSel addSld delSld modSld sldOrd modMainMaster">
      <pc:chgData name="Jeff Cook" userId="2d04fc4a-b11e-4e81-9f65-deaa2bceb5cb" providerId="ADAL" clId="{FB2B1809-09F6-4674-A450-62CF2F745E41}" dt="2023-05-25T18:01:00.003" v="3280"/>
      <pc:docMkLst>
        <pc:docMk/>
      </pc:docMkLst>
      <pc:sldChg chg="del">
        <pc:chgData name="Jeff Cook" userId="2d04fc4a-b11e-4e81-9f65-deaa2bceb5cb" providerId="ADAL" clId="{FB2B1809-09F6-4674-A450-62CF2F745E41}" dt="2023-05-25T15:59:13.723" v="7" actId="47"/>
        <pc:sldMkLst>
          <pc:docMk/>
          <pc:sldMk cId="4055835388" sldId="257"/>
        </pc:sldMkLst>
      </pc:sldChg>
      <pc:sldChg chg="del">
        <pc:chgData name="Jeff Cook" userId="2d04fc4a-b11e-4e81-9f65-deaa2bceb5cb" providerId="ADAL" clId="{FB2B1809-09F6-4674-A450-62CF2F745E41}" dt="2023-05-25T15:59:14.387" v="8" actId="47"/>
        <pc:sldMkLst>
          <pc:docMk/>
          <pc:sldMk cId="3671401397" sldId="258"/>
        </pc:sldMkLst>
      </pc:sldChg>
      <pc:sldChg chg="del">
        <pc:chgData name="Jeff Cook" userId="2d04fc4a-b11e-4e81-9f65-deaa2bceb5cb" providerId="ADAL" clId="{FB2B1809-09F6-4674-A450-62CF2F745E41}" dt="2023-05-25T16:01:36.784" v="75" actId="47"/>
        <pc:sldMkLst>
          <pc:docMk/>
          <pc:sldMk cId="4006226088" sldId="259"/>
        </pc:sldMkLst>
      </pc:sldChg>
      <pc:sldChg chg="del">
        <pc:chgData name="Jeff Cook" userId="2d04fc4a-b11e-4e81-9f65-deaa2bceb5cb" providerId="ADAL" clId="{FB2B1809-09F6-4674-A450-62CF2F745E41}" dt="2023-05-25T15:59:08.311" v="1" actId="47"/>
        <pc:sldMkLst>
          <pc:docMk/>
          <pc:sldMk cId="816811322" sldId="260"/>
        </pc:sldMkLst>
      </pc:sldChg>
      <pc:sldChg chg="del">
        <pc:chgData name="Jeff Cook" userId="2d04fc4a-b11e-4e81-9f65-deaa2bceb5cb" providerId="ADAL" clId="{FB2B1809-09F6-4674-A450-62CF2F745E41}" dt="2023-05-25T15:59:10.019" v="2" actId="47"/>
        <pc:sldMkLst>
          <pc:docMk/>
          <pc:sldMk cId="1630672223" sldId="261"/>
        </pc:sldMkLst>
      </pc:sldChg>
      <pc:sldChg chg="del">
        <pc:chgData name="Jeff Cook" userId="2d04fc4a-b11e-4e81-9f65-deaa2bceb5cb" providerId="ADAL" clId="{FB2B1809-09F6-4674-A450-62CF2F745E41}" dt="2023-05-25T15:59:18.809" v="16" actId="47"/>
        <pc:sldMkLst>
          <pc:docMk/>
          <pc:sldMk cId="2873691086" sldId="265"/>
        </pc:sldMkLst>
      </pc:sldChg>
      <pc:sldChg chg="del">
        <pc:chgData name="Jeff Cook" userId="2d04fc4a-b11e-4e81-9f65-deaa2bceb5cb" providerId="ADAL" clId="{FB2B1809-09F6-4674-A450-62CF2F745E41}" dt="2023-05-25T15:59:13.132" v="6" actId="47"/>
        <pc:sldMkLst>
          <pc:docMk/>
          <pc:sldMk cId="2628706585" sldId="266"/>
        </pc:sldMkLst>
      </pc:sldChg>
      <pc:sldChg chg="modSp">
        <pc:chgData name="Jeff Cook" userId="2d04fc4a-b11e-4e81-9f65-deaa2bceb5cb" providerId="ADAL" clId="{FB2B1809-09F6-4674-A450-62CF2F745E41}" dt="2023-05-25T15:59:34.166" v="37" actId="20577"/>
        <pc:sldMkLst>
          <pc:docMk/>
          <pc:sldMk cId="2161137763" sldId="267"/>
        </pc:sldMkLst>
        <pc:spChg chg="mod">
          <ac:chgData name="Jeff Cook" userId="2d04fc4a-b11e-4e81-9f65-deaa2bceb5cb" providerId="ADAL" clId="{FB2B1809-09F6-4674-A450-62CF2F745E41}" dt="2023-05-25T15:59:34.166" v="37" actId="20577"/>
          <ac:spMkLst>
            <pc:docMk/>
            <pc:sldMk cId="2161137763" sldId="267"/>
            <ac:spMk id="9" creationId="{6F9E831F-CC2E-4061-8D7C-518A54B2AB55}"/>
          </ac:spMkLst>
        </pc:spChg>
      </pc:sldChg>
      <pc:sldChg chg="del">
        <pc:chgData name="Jeff Cook" userId="2d04fc4a-b11e-4e81-9f65-deaa2bceb5cb" providerId="ADAL" clId="{FB2B1809-09F6-4674-A450-62CF2F745E41}" dt="2023-05-25T15:59:11.763" v="4" actId="47"/>
        <pc:sldMkLst>
          <pc:docMk/>
          <pc:sldMk cId="3515933067" sldId="269"/>
        </pc:sldMkLst>
      </pc:sldChg>
      <pc:sldChg chg="del">
        <pc:chgData name="Jeff Cook" userId="2d04fc4a-b11e-4e81-9f65-deaa2bceb5cb" providerId="ADAL" clId="{FB2B1809-09F6-4674-A450-62CF2F745E41}" dt="2023-05-25T15:59:05.185" v="0" actId="2696"/>
        <pc:sldMkLst>
          <pc:docMk/>
          <pc:sldMk cId="2106038709" sldId="271"/>
        </pc:sldMkLst>
      </pc:sldChg>
      <pc:sldChg chg="del">
        <pc:chgData name="Jeff Cook" userId="2d04fc4a-b11e-4e81-9f65-deaa2bceb5cb" providerId="ADAL" clId="{FB2B1809-09F6-4674-A450-62CF2F745E41}" dt="2023-05-25T15:59:14.997" v="9" actId="47"/>
        <pc:sldMkLst>
          <pc:docMk/>
          <pc:sldMk cId="2812299270" sldId="272"/>
        </pc:sldMkLst>
      </pc:sldChg>
      <pc:sldChg chg="del">
        <pc:chgData name="Jeff Cook" userId="2d04fc4a-b11e-4e81-9f65-deaa2bceb5cb" providerId="ADAL" clId="{FB2B1809-09F6-4674-A450-62CF2F745E41}" dt="2023-05-25T15:59:15.579" v="10" actId="47"/>
        <pc:sldMkLst>
          <pc:docMk/>
          <pc:sldMk cId="285986006" sldId="273"/>
        </pc:sldMkLst>
      </pc:sldChg>
      <pc:sldChg chg="delSp modSp del mod delDesignElem">
        <pc:chgData name="Jeff Cook" userId="2d04fc4a-b11e-4e81-9f65-deaa2bceb5cb" providerId="ADAL" clId="{FB2B1809-09F6-4674-A450-62CF2F745E41}" dt="2023-05-25T17:30:45.187" v="2559" actId="2696"/>
        <pc:sldMkLst>
          <pc:docMk/>
          <pc:sldMk cId="2049831351" sldId="276"/>
        </pc:sldMkLst>
        <pc:spChg chg="mod">
          <ac:chgData name="Jeff Cook" userId="2d04fc4a-b11e-4e81-9f65-deaa2bceb5cb" providerId="ADAL" clId="{FB2B1809-09F6-4674-A450-62CF2F745E41}" dt="2023-05-25T16:13:55.442" v="267" actId="27636"/>
          <ac:spMkLst>
            <pc:docMk/>
            <pc:sldMk cId="2049831351" sldId="276"/>
            <ac:spMk id="3" creationId="{D2F31EE8-03D2-4924-981F-F957CF61C826}"/>
          </ac:spMkLst>
        </pc:spChg>
        <pc:spChg chg="del">
          <ac:chgData name="Jeff Cook" userId="2d04fc4a-b11e-4e81-9f65-deaa2bceb5cb" providerId="ADAL" clId="{FB2B1809-09F6-4674-A450-62CF2F745E41}" dt="2023-05-25T16:04:32.028" v="87"/>
          <ac:spMkLst>
            <pc:docMk/>
            <pc:sldMk cId="2049831351" sldId="276"/>
            <ac:spMk id="22" creationId="{00000000-0000-0000-0000-000000000000}"/>
          </ac:spMkLst>
        </pc:spChg>
      </pc:sldChg>
      <pc:sldChg chg="del">
        <pc:chgData name="Jeff Cook" userId="2d04fc4a-b11e-4e81-9f65-deaa2bceb5cb" providerId="ADAL" clId="{FB2B1809-09F6-4674-A450-62CF2F745E41}" dt="2023-05-25T15:59:10.715" v="3" actId="47"/>
        <pc:sldMkLst>
          <pc:docMk/>
          <pc:sldMk cId="3477557978" sldId="277"/>
        </pc:sldMkLst>
      </pc:sldChg>
      <pc:sldChg chg="del">
        <pc:chgData name="Jeff Cook" userId="2d04fc4a-b11e-4e81-9f65-deaa2bceb5cb" providerId="ADAL" clId="{FB2B1809-09F6-4674-A450-62CF2F745E41}" dt="2023-05-25T15:59:16.147" v="11" actId="47"/>
        <pc:sldMkLst>
          <pc:docMk/>
          <pc:sldMk cId="1686806893" sldId="278"/>
        </pc:sldMkLst>
      </pc:sldChg>
      <pc:sldChg chg="del">
        <pc:chgData name="Jeff Cook" userId="2d04fc4a-b11e-4e81-9f65-deaa2bceb5cb" providerId="ADAL" clId="{FB2B1809-09F6-4674-A450-62CF2F745E41}" dt="2023-05-25T15:59:16.702" v="12" actId="47"/>
        <pc:sldMkLst>
          <pc:docMk/>
          <pc:sldMk cId="849294671" sldId="279"/>
        </pc:sldMkLst>
      </pc:sldChg>
      <pc:sldChg chg="del">
        <pc:chgData name="Jeff Cook" userId="2d04fc4a-b11e-4e81-9f65-deaa2bceb5cb" providerId="ADAL" clId="{FB2B1809-09F6-4674-A450-62CF2F745E41}" dt="2023-05-25T15:59:17.220" v="13" actId="47"/>
        <pc:sldMkLst>
          <pc:docMk/>
          <pc:sldMk cId="1365060276" sldId="280"/>
        </pc:sldMkLst>
      </pc:sldChg>
      <pc:sldChg chg="del">
        <pc:chgData name="Jeff Cook" userId="2d04fc4a-b11e-4e81-9f65-deaa2bceb5cb" providerId="ADAL" clId="{FB2B1809-09F6-4674-A450-62CF2F745E41}" dt="2023-05-25T15:59:18.293" v="15" actId="47"/>
        <pc:sldMkLst>
          <pc:docMk/>
          <pc:sldMk cId="3740441429" sldId="284"/>
        </pc:sldMkLst>
      </pc:sldChg>
      <pc:sldChg chg="del">
        <pc:chgData name="Jeff Cook" userId="2d04fc4a-b11e-4e81-9f65-deaa2bceb5cb" providerId="ADAL" clId="{FB2B1809-09F6-4674-A450-62CF2F745E41}" dt="2023-05-25T15:59:12.440" v="5" actId="47"/>
        <pc:sldMkLst>
          <pc:docMk/>
          <pc:sldMk cId="3961791065" sldId="285"/>
        </pc:sldMkLst>
      </pc:sldChg>
      <pc:sldChg chg="del">
        <pc:chgData name="Jeff Cook" userId="2d04fc4a-b11e-4e81-9f65-deaa2bceb5cb" providerId="ADAL" clId="{FB2B1809-09F6-4674-A450-62CF2F745E41}" dt="2023-05-25T15:59:20.318" v="19" actId="47"/>
        <pc:sldMkLst>
          <pc:docMk/>
          <pc:sldMk cId="1795411641" sldId="288"/>
        </pc:sldMkLst>
      </pc:sldChg>
      <pc:sldChg chg="del">
        <pc:chgData name="Jeff Cook" userId="2d04fc4a-b11e-4e81-9f65-deaa2bceb5cb" providerId="ADAL" clId="{FB2B1809-09F6-4674-A450-62CF2F745E41}" dt="2023-05-25T15:59:20.737" v="20" actId="47"/>
        <pc:sldMkLst>
          <pc:docMk/>
          <pc:sldMk cId="2389541488" sldId="289"/>
        </pc:sldMkLst>
      </pc:sldChg>
      <pc:sldChg chg="del">
        <pc:chgData name="Jeff Cook" userId="2d04fc4a-b11e-4e81-9f65-deaa2bceb5cb" providerId="ADAL" clId="{FB2B1809-09F6-4674-A450-62CF2F745E41}" dt="2023-05-25T15:59:17.729" v="14" actId="47"/>
        <pc:sldMkLst>
          <pc:docMk/>
          <pc:sldMk cId="3357964045" sldId="290"/>
        </pc:sldMkLst>
      </pc:sldChg>
      <pc:sldChg chg="del">
        <pc:chgData name="Jeff Cook" userId="2d04fc4a-b11e-4e81-9f65-deaa2bceb5cb" providerId="ADAL" clId="{FB2B1809-09F6-4674-A450-62CF2F745E41}" dt="2023-05-25T15:59:19.347" v="17" actId="47"/>
        <pc:sldMkLst>
          <pc:docMk/>
          <pc:sldMk cId="4075972534" sldId="291"/>
        </pc:sldMkLst>
      </pc:sldChg>
      <pc:sldChg chg="del">
        <pc:chgData name="Jeff Cook" userId="2d04fc4a-b11e-4e81-9f65-deaa2bceb5cb" providerId="ADAL" clId="{FB2B1809-09F6-4674-A450-62CF2F745E41}" dt="2023-05-25T15:59:19.807" v="18" actId="47"/>
        <pc:sldMkLst>
          <pc:docMk/>
          <pc:sldMk cId="438903709" sldId="292"/>
        </pc:sldMkLst>
      </pc:sldChg>
      <pc:sldChg chg="addSp delSp modSp mod ord setBg delDesignElem">
        <pc:chgData name="Jeff Cook" userId="2d04fc4a-b11e-4e81-9f65-deaa2bceb5cb" providerId="ADAL" clId="{FB2B1809-09F6-4674-A450-62CF2F745E41}" dt="2023-05-25T17:24:17.853" v="2273"/>
        <pc:sldMkLst>
          <pc:docMk/>
          <pc:sldMk cId="1663911452" sldId="294"/>
        </pc:sldMkLst>
        <pc:spChg chg="mod ord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2" creationId="{5439B660-6604-475F-ABBD-18398D4FE73D}"/>
          </ac:spMkLst>
        </pc:spChg>
        <pc:spChg chg="del mod ord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6" creationId="{AFA05EEC-13C3-4B28-A5A9-CF4378EC241D}"/>
          </ac:spMkLst>
        </pc:spChg>
        <pc:spChg chg="add del">
          <ac:chgData name="Jeff Cook" userId="2d04fc4a-b11e-4e81-9f65-deaa2bceb5cb" providerId="ADAL" clId="{FB2B1809-09F6-4674-A450-62CF2F745E41}" dt="2023-05-25T16:14:53.082" v="280" actId="26606"/>
          <ac:spMkLst>
            <pc:docMk/>
            <pc:sldMk cId="1663911452" sldId="294"/>
            <ac:spMk id="8" creationId="{80516254-1D9F-4F3A-9870-3A3280BE2BFE}"/>
          </ac:spMkLst>
        </pc:spChg>
        <pc:spChg chg="add del">
          <ac:chgData name="Jeff Cook" userId="2d04fc4a-b11e-4e81-9f65-deaa2bceb5cb" providerId="ADAL" clId="{FB2B1809-09F6-4674-A450-62CF2F745E41}" dt="2023-05-25T16:14:53.082" v="280" actId="26606"/>
          <ac:spMkLst>
            <pc:docMk/>
            <pc:sldMk cId="1663911452" sldId="294"/>
            <ac:spMk id="9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11" creationId="{09588DA8-065E-4F6F-8EFD-43104AB2E0CF}"/>
          </ac:spMkLst>
        </pc:spChg>
        <pc:spChg chg="add del">
          <ac:chgData name="Jeff Cook" userId="2d04fc4a-b11e-4e81-9f65-deaa2bceb5cb" providerId="ADAL" clId="{FB2B1809-09F6-4674-A450-62CF2F745E41}" dt="2023-05-25T16:14:53.082" v="280" actId="26606"/>
          <ac:spMkLst>
            <pc:docMk/>
            <pc:sldMk cId="1663911452" sldId="294"/>
            <ac:spMk id="12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13" creationId="{C4285719-470E-454C-AF62-8323075F1F5B}"/>
          </ac:spMkLst>
        </pc:spChg>
        <pc:spChg chg="add del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14" creationId="{29DC5A77-10C9-4ECF-B7EB-8D917F36A9EE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15" creationId="{CD9FE4EF-C4D8-49A0-B2FF-81D8DB7D8A24}"/>
          </ac:spMkLst>
        </pc:spChg>
        <pc:spChg chg="add del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16" creationId="{2FFE28B5-FB16-49A9-B851-3C35FAC0CACB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17" creationId="{4300840D-0A0B-4512-BACA-B439D5B9C57C}"/>
          </ac:spMkLst>
        </pc:spChg>
        <pc:spChg chg="add del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18" creationId="{01014442-855A-4E0F-8D09-C314661A48B9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19" creationId="{D2B78728-A580-49A7-84F9-6EF6F583ADE0}"/>
          </ac:spMkLst>
        </pc:spChg>
        <pc:spChg chg="add del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20" creationId="{9B1ABF09-86CF-414E-88A5-2B84CC7232A9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21" creationId="{38FAA1A1-D861-433F-88FA-1E9D6FD31D11}"/>
          </ac:spMkLst>
        </pc:spChg>
        <pc:spChg chg="add del">
          <ac:chgData name="Jeff Cook" userId="2d04fc4a-b11e-4e81-9f65-deaa2bceb5cb" providerId="ADAL" clId="{FB2B1809-09F6-4674-A450-62CF2F745E41}" dt="2023-05-25T16:16:32.729" v="355" actId="26606"/>
          <ac:spMkLst>
            <pc:docMk/>
            <pc:sldMk cId="1663911452" sldId="294"/>
            <ac:spMk id="22" creationId="{3FE91770-CDBB-4D24-94E5-AD484F36CE87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663911452" sldId="294"/>
            <ac:spMk id="23" creationId="{8D71EDA1-87BF-4D5D-AB79-F346FD19278A}"/>
          </ac:spMkLst>
        </pc:spChg>
        <pc:graphicFrameChg chg="add mod">
          <ac:chgData name="Jeff Cook" userId="2d04fc4a-b11e-4e81-9f65-deaa2bceb5cb" providerId="ADAL" clId="{FB2B1809-09F6-4674-A450-62CF2F745E41}" dt="2023-05-25T17:24:17.853" v="2273"/>
          <ac:graphicFrameMkLst>
            <pc:docMk/>
            <pc:sldMk cId="1663911452" sldId="294"/>
            <ac:graphicFrameMk id="24" creationId="{C3D2C223-36D2-8B0C-599F-1816E4FBF249}"/>
          </ac:graphicFrameMkLst>
        </pc:graphicFrameChg>
        <pc:cxnChg chg="add del">
          <ac:chgData name="Jeff Cook" userId="2d04fc4a-b11e-4e81-9f65-deaa2bceb5cb" providerId="ADAL" clId="{FB2B1809-09F6-4674-A450-62CF2F745E41}" dt="2023-05-25T16:14:53.082" v="280" actId="26606"/>
          <ac:cxnSpMkLst>
            <pc:docMk/>
            <pc:sldMk cId="1663911452" sldId="294"/>
            <ac:cxnSpMk id="10" creationId="{8D89589C-2C90-4407-A995-05EC3DD7AB14}"/>
          </ac:cxnSpMkLst>
        </pc:cxnChg>
      </pc:sldChg>
      <pc:sldChg chg="addSp delSp modSp new mod setBg modAnim">
        <pc:chgData name="Jeff Cook" userId="2d04fc4a-b11e-4e81-9f65-deaa2bceb5cb" providerId="ADAL" clId="{FB2B1809-09F6-4674-A450-62CF2F745E41}" dt="2023-05-25T17:43:30.322" v="2995" actId="20577"/>
        <pc:sldMkLst>
          <pc:docMk/>
          <pc:sldMk cId="4004571060" sldId="295"/>
        </pc:sldMkLst>
        <pc:spChg chg="del">
          <ac:chgData name="Jeff Cook" userId="2d04fc4a-b11e-4e81-9f65-deaa2bceb5cb" providerId="ADAL" clId="{FB2B1809-09F6-4674-A450-62CF2F745E41}" dt="2023-05-25T16:02:10.487" v="78" actId="21"/>
          <ac:spMkLst>
            <pc:docMk/>
            <pc:sldMk cId="4004571060" sldId="295"/>
            <ac:spMk id="2" creationId="{D01353E7-7146-75B0-891D-5F8ABFD2599C}"/>
          </ac:spMkLst>
        </pc:spChg>
        <pc:spChg chg="del">
          <ac:chgData name="Jeff Cook" userId="2d04fc4a-b11e-4e81-9f65-deaa2bceb5cb" providerId="ADAL" clId="{FB2B1809-09F6-4674-A450-62CF2F745E41}" dt="2023-05-25T16:02:08.376" v="77" actId="21"/>
          <ac:spMkLst>
            <pc:docMk/>
            <pc:sldMk cId="4004571060" sldId="295"/>
            <ac:spMk id="3" creationId="{B8FDF72B-2C7C-6A59-EF1C-CC059E647334}"/>
          </ac:spMkLst>
        </pc:spChg>
        <pc:spChg chg="add del mod">
          <ac:chgData name="Jeff Cook" userId="2d04fc4a-b11e-4e81-9f65-deaa2bceb5cb" providerId="ADAL" clId="{FB2B1809-09F6-4674-A450-62CF2F745E41}" dt="2023-05-25T16:20:18.017" v="471" actId="21"/>
          <ac:spMkLst>
            <pc:docMk/>
            <pc:sldMk cId="4004571060" sldId="295"/>
            <ac:spMk id="5" creationId="{4E57CAF2-70D5-2F8D-34E4-2BCF6268994A}"/>
          </ac:spMkLst>
        </pc:spChg>
        <pc:spChg chg="add mod">
          <ac:chgData name="Jeff Cook" userId="2d04fc4a-b11e-4e81-9f65-deaa2bceb5cb" providerId="ADAL" clId="{FB2B1809-09F6-4674-A450-62CF2F745E41}" dt="2023-05-25T17:43:30.322" v="2995" actId="20577"/>
          <ac:spMkLst>
            <pc:docMk/>
            <pc:sldMk cId="4004571060" sldId="295"/>
            <ac:spMk id="6" creationId="{02C50FB9-DABD-4AFF-4E50-C794840622B3}"/>
          </ac:spMkLst>
        </pc:spChg>
        <pc:spChg chg="add del mod">
          <ac:chgData name="Jeff Cook" userId="2d04fc4a-b11e-4e81-9f65-deaa2bceb5cb" providerId="ADAL" clId="{FB2B1809-09F6-4674-A450-62CF2F745E41}" dt="2023-05-25T17:41:47.356" v="2956" actId="26606"/>
          <ac:spMkLst>
            <pc:docMk/>
            <pc:sldMk cId="4004571060" sldId="295"/>
            <ac:spMk id="7" creationId="{43CF84FE-862A-3520-0AE1-154692D457A1}"/>
          </ac:spMkLst>
        </pc:spChg>
        <pc:spChg chg="add">
          <ac:chgData name="Jeff Cook" userId="2d04fc4a-b11e-4e81-9f65-deaa2bceb5cb" providerId="ADAL" clId="{FB2B1809-09F6-4674-A450-62CF2F745E41}" dt="2023-05-25T17:41:47.356" v="2956" actId="26606"/>
          <ac:spMkLst>
            <pc:docMk/>
            <pc:sldMk cId="4004571060" sldId="295"/>
            <ac:spMk id="10" creationId="{2ABBB681-F4D2-40F2-ACC3-DE0B4B4880EF}"/>
          </ac:spMkLst>
        </pc:spChg>
        <pc:spChg chg="add del">
          <ac:chgData name="Jeff Cook" userId="2d04fc4a-b11e-4e81-9f65-deaa2bceb5cb" providerId="ADAL" clId="{FB2B1809-09F6-4674-A450-62CF2F745E41}" dt="2023-05-25T17:35:13.867" v="2807" actId="26606"/>
          <ac:spMkLst>
            <pc:docMk/>
            <pc:sldMk cId="4004571060" sldId="295"/>
            <ac:spMk id="12" creationId="{80516254-1D9F-4F3A-9870-3A3280BE2BFE}"/>
          </ac:spMkLst>
        </pc:spChg>
        <pc:spChg chg="add del">
          <ac:chgData name="Jeff Cook" userId="2d04fc4a-b11e-4e81-9f65-deaa2bceb5cb" providerId="ADAL" clId="{FB2B1809-09F6-4674-A450-62CF2F745E41}" dt="2023-05-25T17:35:21.183" v="2813" actId="26606"/>
          <ac:spMkLst>
            <pc:docMk/>
            <pc:sldMk cId="4004571060" sldId="295"/>
            <ac:spMk id="13" creationId="{663DA3BE-026F-4FFF-9647-110EB048AC52}"/>
          </ac:spMkLst>
        </pc:spChg>
        <pc:spChg chg="add del">
          <ac:chgData name="Jeff Cook" userId="2d04fc4a-b11e-4e81-9f65-deaa2bceb5cb" providerId="ADAL" clId="{FB2B1809-09F6-4674-A450-62CF2F745E41}" dt="2023-05-25T17:35:13.867" v="2807" actId="26606"/>
          <ac:spMkLst>
            <pc:docMk/>
            <pc:sldMk cId="4004571060" sldId="295"/>
            <ac:spMk id="14" creationId="{FC14672B-27A5-4CDA-ABAF-5E4CF4B41C23}"/>
          </ac:spMkLst>
        </pc:spChg>
        <pc:spChg chg="add">
          <ac:chgData name="Jeff Cook" userId="2d04fc4a-b11e-4e81-9f65-deaa2bceb5cb" providerId="ADAL" clId="{FB2B1809-09F6-4674-A450-62CF2F745E41}" dt="2023-05-25T17:41:47.356" v="2956" actId="26606"/>
          <ac:spMkLst>
            <pc:docMk/>
            <pc:sldMk cId="4004571060" sldId="295"/>
            <ac:spMk id="17" creationId="{09388ED0-1FEF-4E11-B488-BD661D1AC1A6}"/>
          </ac:spMkLst>
        </pc:spChg>
        <pc:spChg chg="add del">
          <ac:chgData name="Jeff Cook" userId="2d04fc4a-b11e-4e81-9f65-deaa2bceb5cb" providerId="ADAL" clId="{FB2B1809-09F6-4674-A450-62CF2F745E41}" dt="2023-05-25T17:35:13.867" v="2807" actId="26606"/>
          <ac:spMkLst>
            <pc:docMk/>
            <pc:sldMk cId="4004571060" sldId="295"/>
            <ac:spMk id="18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7:35:16.322" v="2809" actId="26606"/>
          <ac:spMkLst>
            <pc:docMk/>
            <pc:sldMk cId="4004571060" sldId="295"/>
            <ac:spMk id="20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7:35:16.322" v="2809" actId="26606"/>
          <ac:spMkLst>
            <pc:docMk/>
            <pc:sldMk cId="4004571060" sldId="295"/>
            <ac:spMk id="21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7:35:16.322" v="2809" actId="26606"/>
          <ac:spMkLst>
            <pc:docMk/>
            <pc:sldMk cId="4004571060" sldId="295"/>
            <ac:spMk id="22" creationId="{665C2FCD-09A4-4B4B-AA73-F330DFE91799}"/>
          </ac:spMkLst>
        </pc:spChg>
        <pc:graphicFrameChg chg="add del">
          <ac:chgData name="Jeff Cook" userId="2d04fc4a-b11e-4e81-9f65-deaa2bceb5cb" providerId="ADAL" clId="{FB2B1809-09F6-4674-A450-62CF2F745E41}" dt="2023-05-25T17:35:26.525" v="2815" actId="26606"/>
          <ac:graphicFrameMkLst>
            <pc:docMk/>
            <pc:sldMk cId="4004571060" sldId="295"/>
            <ac:graphicFrameMk id="9" creationId="{3819D9C0-D3EC-66FE-34C2-7FBAEA120493}"/>
          </ac:graphicFrameMkLst>
        </pc:graphicFrameChg>
        <pc:picChg chg="add mod ord">
          <ac:chgData name="Jeff Cook" userId="2d04fc4a-b11e-4e81-9f65-deaa2bceb5cb" providerId="ADAL" clId="{FB2B1809-09F6-4674-A450-62CF2F745E41}" dt="2023-05-25T17:41:47.356" v="2956" actId="26606"/>
          <ac:picMkLst>
            <pc:docMk/>
            <pc:sldMk cId="4004571060" sldId="295"/>
            <ac:picMk id="4" creationId="{C39D8A4D-2141-00D6-391B-7D364C999006}"/>
          </ac:picMkLst>
        </pc:picChg>
        <pc:picChg chg="add del">
          <ac:chgData name="Jeff Cook" userId="2d04fc4a-b11e-4e81-9f65-deaa2bceb5cb" providerId="ADAL" clId="{FB2B1809-09F6-4674-A450-62CF2F745E41}" dt="2023-05-25T17:35:18.885" v="2811" actId="26606"/>
          <ac:picMkLst>
            <pc:docMk/>
            <pc:sldMk cId="4004571060" sldId="295"/>
            <ac:picMk id="11" creationId="{E4D73BBC-F5A2-0911-F108-C240E93571E6}"/>
          </ac:picMkLst>
        </pc:picChg>
        <pc:picChg chg="add del">
          <ac:chgData name="Jeff Cook" userId="2d04fc4a-b11e-4e81-9f65-deaa2bceb5cb" providerId="ADAL" clId="{FB2B1809-09F6-4674-A450-62CF2F745E41}" dt="2023-05-25T17:35:21.183" v="2813" actId="26606"/>
          <ac:picMkLst>
            <pc:docMk/>
            <pc:sldMk cId="4004571060" sldId="295"/>
            <ac:picMk id="15" creationId="{3FA79ABD-1E9C-B497-1D1F-B1A435B55D89}"/>
          </ac:picMkLst>
        </pc:picChg>
        <pc:cxnChg chg="add del">
          <ac:chgData name="Jeff Cook" userId="2d04fc4a-b11e-4e81-9f65-deaa2bceb5cb" providerId="ADAL" clId="{FB2B1809-09F6-4674-A450-62CF2F745E41}" dt="2023-05-25T17:35:13.867" v="2807" actId="26606"/>
          <ac:cxnSpMkLst>
            <pc:docMk/>
            <pc:sldMk cId="4004571060" sldId="295"/>
            <ac:cxnSpMk id="16" creationId="{8D89589C-2C90-4407-A995-05EC3DD7AB14}"/>
          </ac:cxnSpMkLst>
        </pc:cxnChg>
        <pc:cxnChg chg="add mod">
          <ac:chgData name="Jeff Cook" userId="2d04fc4a-b11e-4e81-9f65-deaa2bceb5cb" providerId="ADAL" clId="{FB2B1809-09F6-4674-A450-62CF2F745E41}" dt="2023-05-25T17:42:33.263" v="2962" actId="1582"/>
          <ac:cxnSpMkLst>
            <pc:docMk/>
            <pc:sldMk cId="4004571060" sldId="295"/>
            <ac:cxnSpMk id="19" creationId="{ECAEEC6D-3196-83E8-B311-3652E3776271}"/>
          </ac:cxnSpMkLst>
        </pc:cxnChg>
      </pc:sldChg>
      <pc:sldChg chg="addSp delSp modSp add mod setBg modAnim delDesignElem">
        <pc:chgData name="Jeff Cook" userId="2d04fc4a-b11e-4e81-9f65-deaa2bceb5cb" providerId="ADAL" clId="{FB2B1809-09F6-4674-A450-62CF2F745E41}" dt="2023-05-25T17:37:27.793" v="2857"/>
        <pc:sldMkLst>
          <pc:docMk/>
          <pc:sldMk cId="1261816996" sldId="296"/>
        </pc:sldMkLst>
        <pc:spChg chg="mod">
          <ac:chgData name="Jeff Cook" userId="2d04fc4a-b11e-4e81-9f65-deaa2bceb5cb" providerId="ADAL" clId="{FB2B1809-09F6-4674-A450-62CF2F745E41}" dt="2023-05-25T16:16:46.388" v="362" actId="26606"/>
          <ac:spMkLst>
            <pc:docMk/>
            <pc:sldMk cId="1261816996" sldId="296"/>
            <ac:spMk id="2" creationId="{5439B660-6604-475F-ABBD-18398D4FE73D}"/>
          </ac:spMkLst>
        </pc:spChg>
        <pc:spChg chg="add mod ord">
          <ac:chgData name="Jeff Cook" userId="2d04fc4a-b11e-4e81-9f65-deaa2bceb5cb" providerId="ADAL" clId="{FB2B1809-09F6-4674-A450-62CF2F745E41}" dt="2023-05-25T16:17:01.742" v="372" actId="403"/>
          <ac:spMkLst>
            <pc:docMk/>
            <pc:sldMk cId="1261816996" sldId="296"/>
            <ac:spMk id="3" creationId="{28BCEEC7-8E0C-A79F-1D27-6A579CD44CE0}"/>
          </ac:spMkLst>
        </pc:spChg>
        <pc:spChg chg="del">
          <ac:chgData name="Jeff Cook" userId="2d04fc4a-b11e-4e81-9f65-deaa2bceb5cb" providerId="ADAL" clId="{FB2B1809-09F6-4674-A450-62CF2F745E41}" dt="2023-05-25T16:07:39.157" v="139" actId="21"/>
          <ac:spMkLst>
            <pc:docMk/>
            <pc:sldMk cId="1261816996" sldId="296"/>
            <ac:spMk id="6" creationId="{AFA05EEC-13C3-4B28-A5A9-CF4378EC241D}"/>
          </ac:spMkLst>
        </pc:spChg>
        <pc:spChg chg="add del">
          <ac:chgData name="Jeff Cook" userId="2d04fc4a-b11e-4e81-9f65-deaa2bceb5cb" providerId="ADAL" clId="{FB2B1809-09F6-4674-A450-62CF2F745E41}" dt="2023-05-25T16:16:46.379" v="361" actId="26606"/>
          <ac:spMkLst>
            <pc:docMk/>
            <pc:sldMk cId="1261816996" sldId="296"/>
            <ac:spMk id="10" creationId="{29DC5A77-10C9-4ECF-B7EB-8D917F36A9EE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11" creationId="{09588DA8-065E-4F6F-8EFD-43104AB2E0CF}"/>
          </ac:spMkLst>
        </pc:spChg>
        <pc:spChg chg="add del">
          <ac:chgData name="Jeff Cook" userId="2d04fc4a-b11e-4e81-9f65-deaa2bceb5cb" providerId="ADAL" clId="{FB2B1809-09F6-4674-A450-62CF2F745E41}" dt="2023-05-25T16:16:43.898" v="359" actId="26606"/>
          <ac:spMkLst>
            <pc:docMk/>
            <pc:sldMk cId="1261816996" sldId="296"/>
            <ac:spMk id="12" creationId="{2C646E12-0101-4F38-BE55-A8B73816D400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13" creationId="{C4285719-470E-454C-AF62-8323075F1F5B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15" creationId="{CD9FE4EF-C4D8-49A0-B2FF-81D8DB7D8A24}"/>
          </ac:spMkLst>
        </pc:spChg>
        <pc:spChg chg="add del">
          <ac:chgData name="Jeff Cook" userId="2d04fc4a-b11e-4e81-9f65-deaa2bceb5cb" providerId="ADAL" clId="{FB2B1809-09F6-4674-A450-62CF2F745E41}" dt="2023-05-25T16:16:46.379" v="361" actId="26606"/>
          <ac:spMkLst>
            <pc:docMk/>
            <pc:sldMk cId="1261816996" sldId="296"/>
            <ac:spMk id="16" creationId="{9B1ABF09-86CF-414E-88A5-2B84CC7232A9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17" creationId="{4300840D-0A0B-4512-BACA-B439D5B9C57C}"/>
          </ac:spMkLst>
        </pc:spChg>
        <pc:spChg chg="add del">
          <ac:chgData name="Jeff Cook" userId="2d04fc4a-b11e-4e81-9f65-deaa2bceb5cb" providerId="ADAL" clId="{FB2B1809-09F6-4674-A450-62CF2F745E41}" dt="2023-05-25T16:16:46.379" v="361" actId="26606"/>
          <ac:spMkLst>
            <pc:docMk/>
            <pc:sldMk cId="1261816996" sldId="296"/>
            <ac:spMk id="18" creationId="{3FE91770-CDBB-4D24-94E5-AD484F36CE87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19" creationId="{D2B78728-A580-49A7-84F9-6EF6F583ADE0}"/>
          </ac:spMkLst>
        </pc:spChg>
        <pc:spChg chg="add del">
          <ac:chgData name="Jeff Cook" userId="2d04fc4a-b11e-4e81-9f65-deaa2bceb5cb" providerId="ADAL" clId="{FB2B1809-09F6-4674-A450-62CF2F745E41}" dt="2023-05-25T16:16:46.379" v="361" actId="26606"/>
          <ac:spMkLst>
            <pc:docMk/>
            <pc:sldMk cId="1261816996" sldId="296"/>
            <ac:spMk id="20" creationId="{2FFE28B5-FB16-49A9-B851-3C35FAC0CACB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21" creationId="{38FAA1A1-D861-433F-88FA-1E9D6FD31D11}"/>
          </ac:spMkLst>
        </pc:spChg>
        <pc:spChg chg="add del">
          <ac:chgData name="Jeff Cook" userId="2d04fc4a-b11e-4e81-9f65-deaa2bceb5cb" providerId="ADAL" clId="{FB2B1809-09F6-4674-A450-62CF2F745E41}" dt="2023-05-25T16:16:46.379" v="361" actId="26606"/>
          <ac:spMkLst>
            <pc:docMk/>
            <pc:sldMk cId="1261816996" sldId="296"/>
            <ac:spMk id="22" creationId="{01014442-855A-4E0F-8D09-C314661A48B9}"/>
          </ac:spMkLst>
        </pc:spChg>
        <pc:spChg chg="del">
          <ac:chgData name="Jeff Cook" userId="2d04fc4a-b11e-4e81-9f65-deaa2bceb5cb" providerId="ADAL" clId="{FB2B1809-09F6-4674-A450-62CF2F745E41}" dt="2023-05-25T16:13:55.346" v="266"/>
          <ac:spMkLst>
            <pc:docMk/>
            <pc:sldMk cId="1261816996" sldId="296"/>
            <ac:spMk id="23" creationId="{8D71EDA1-87BF-4D5D-AB79-F346FD19278A}"/>
          </ac:spMkLst>
        </pc:spChg>
        <pc:spChg chg="add">
          <ac:chgData name="Jeff Cook" userId="2d04fc4a-b11e-4e81-9f65-deaa2bceb5cb" providerId="ADAL" clId="{FB2B1809-09F6-4674-A450-62CF2F745E41}" dt="2023-05-25T16:16:46.388" v="362" actId="26606"/>
          <ac:spMkLst>
            <pc:docMk/>
            <pc:sldMk cId="1261816996" sldId="296"/>
            <ac:spMk id="24" creationId="{80516254-1D9F-4F3A-9870-3A3280BE2BFE}"/>
          </ac:spMkLst>
        </pc:spChg>
        <pc:spChg chg="add">
          <ac:chgData name="Jeff Cook" userId="2d04fc4a-b11e-4e81-9f65-deaa2bceb5cb" providerId="ADAL" clId="{FB2B1809-09F6-4674-A450-62CF2F745E41}" dt="2023-05-25T16:16:46.388" v="362" actId="26606"/>
          <ac:spMkLst>
            <pc:docMk/>
            <pc:sldMk cId="1261816996" sldId="296"/>
            <ac:spMk id="25" creationId="{FC14672B-27A5-4CDA-ABAF-5E4CF4B41C23}"/>
          </ac:spMkLst>
        </pc:spChg>
        <pc:spChg chg="add">
          <ac:chgData name="Jeff Cook" userId="2d04fc4a-b11e-4e81-9f65-deaa2bceb5cb" providerId="ADAL" clId="{FB2B1809-09F6-4674-A450-62CF2F745E41}" dt="2023-05-25T16:16:46.388" v="362" actId="26606"/>
          <ac:spMkLst>
            <pc:docMk/>
            <pc:sldMk cId="1261816996" sldId="296"/>
            <ac:spMk id="27" creationId="{9A206779-5C74-4555-94BC-5845C92EC3A8}"/>
          </ac:spMkLst>
        </pc:spChg>
        <pc:picChg chg="add del">
          <ac:chgData name="Jeff Cook" userId="2d04fc4a-b11e-4e81-9f65-deaa2bceb5cb" providerId="ADAL" clId="{FB2B1809-09F6-4674-A450-62CF2F745E41}" dt="2023-05-25T16:16:42.059" v="357" actId="26606"/>
          <ac:picMkLst>
            <pc:docMk/>
            <pc:sldMk cId="1261816996" sldId="296"/>
            <ac:picMk id="9" creationId="{78E0B789-B6B8-751A-08E7-74420CAD4BDF}"/>
          </ac:picMkLst>
        </pc:picChg>
        <pc:picChg chg="add del">
          <ac:chgData name="Jeff Cook" userId="2d04fc4a-b11e-4e81-9f65-deaa2bceb5cb" providerId="ADAL" clId="{FB2B1809-09F6-4674-A450-62CF2F745E41}" dt="2023-05-25T16:16:43.898" v="359" actId="26606"/>
          <ac:picMkLst>
            <pc:docMk/>
            <pc:sldMk cId="1261816996" sldId="296"/>
            <ac:picMk id="14" creationId="{78F49846-7312-D82E-28EE-FC9B8A3A11FB}"/>
          </ac:picMkLst>
        </pc:picChg>
        <pc:cxnChg chg="add">
          <ac:chgData name="Jeff Cook" userId="2d04fc4a-b11e-4e81-9f65-deaa2bceb5cb" providerId="ADAL" clId="{FB2B1809-09F6-4674-A450-62CF2F745E41}" dt="2023-05-25T16:16:46.388" v="362" actId="26606"/>
          <ac:cxnSpMkLst>
            <pc:docMk/>
            <pc:sldMk cId="1261816996" sldId="296"/>
            <ac:cxnSpMk id="26" creationId="{8D89589C-2C90-4407-A995-05EC3DD7AB14}"/>
          </ac:cxnSpMkLst>
        </pc:cxnChg>
      </pc:sldChg>
      <pc:sldChg chg="addSp delSp modSp add mod setBg modAnim setClrOvrMap delDesignElem">
        <pc:chgData name="Jeff Cook" userId="2d04fc4a-b11e-4e81-9f65-deaa2bceb5cb" providerId="ADAL" clId="{FB2B1809-09F6-4674-A450-62CF2F745E41}" dt="2023-05-25T17:38:22.744" v="2865"/>
        <pc:sldMkLst>
          <pc:docMk/>
          <pc:sldMk cId="1477654537" sldId="297"/>
        </pc:sldMkLst>
        <pc:spChg chg="mod ord">
          <ac:chgData name="Jeff Cook" userId="2d04fc4a-b11e-4e81-9f65-deaa2bceb5cb" providerId="ADAL" clId="{FB2B1809-09F6-4674-A450-62CF2F745E41}" dt="2023-05-25T16:17:18.886" v="383" actId="26606"/>
          <ac:spMkLst>
            <pc:docMk/>
            <pc:sldMk cId="1477654537" sldId="297"/>
            <ac:spMk id="2" creationId="{5439B660-6604-475F-ABBD-18398D4FE73D}"/>
          </ac:spMkLst>
        </pc:spChg>
        <pc:spChg chg="del mod">
          <ac:chgData name="Jeff Cook" userId="2d04fc4a-b11e-4e81-9f65-deaa2bceb5cb" providerId="ADAL" clId="{FB2B1809-09F6-4674-A450-62CF2F745E41}" dt="2023-05-25T16:10:40.554" v="205" actId="21"/>
          <ac:spMkLst>
            <pc:docMk/>
            <pc:sldMk cId="1477654537" sldId="297"/>
            <ac:spMk id="3" creationId="{28BCEEC7-8E0C-A79F-1D27-6A579CD44CE0}"/>
          </ac:spMkLst>
        </pc:spChg>
        <pc:spChg chg="add mod ord">
          <ac:chgData name="Jeff Cook" userId="2d04fc4a-b11e-4e81-9f65-deaa2bceb5cb" providerId="ADAL" clId="{FB2B1809-09F6-4674-A450-62CF2F745E41}" dt="2023-05-25T16:20:08.210" v="470" actId="20577"/>
          <ac:spMkLst>
            <pc:docMk/>
            <pc:sldMk cId="1477654537" sldId="297"/>
            <ac:spMk id="6" creationId="{4754CA6C-4854-06F7-DF43-A88CD23AC330}"/>
          </ac:spMkLst>
        </pc:spChg>
        <pc:spChg chg="add del">
          <ac:chgData name="Jeff Cook" userId="2d04fc4a-b11e-4e81-9f65-deaa2bceb5cb" providerId="ADAL" clId="{FB2B1809-09F6-4674-A450-62CF2F745E41}" dt="2023-05-25T16:17:11.062" v="374" actId="26606"/>
          <ac:spMkLst>
            <pc:docMk/>
            <pc:sldMk cId="1477654537" sldId="297"/>
            <ac:spMk id="8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6:17:11.062" v="374" actId="26606"/>
          <ac:spMkLst>
            <pc:docMk/>
            <pc:sldMk cId="1477654537" sldId="297"/>
            <ac:spMk id="9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6:17:11.062" v="374" actId="26606"/>
          <ac:spMkLst>
            <pc:docMk/>
            <pc:sldMk cId="1477654537" sldId="297"/>
            <ac:spMk id="10" creationId="{665C2FCD-09A4-4B4B-AA73-F330DFE91799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11" creationId="{09588DA8-065E-4F6F-8EFD-43104AB2E0CF}"/>
          </ac:spMkLst>
        </pc:spChg>
        <pc:spChg chg="add del">
          <ac:chgData name="Jeff Cook" userId="2d04fc4a-b11e-4e81-9f65-deaa2bceb5cb" providerId="ADAL" clId="{FB2B1809-09F6-4674-A450-62CF2F745E41}" dt="2023-05-25T16:17:12.790" v="376" actId="26606"/>
          <ac:spMkLst>
            <pc:docMk/>
            <pc:sldMk cId="1477654537" sldId="297"/>
            <ac:spMk id="12" creationId="{29DC5A77-10C9-4ECF-B7EB-8D917F36A9EE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13" creationId="{C4285719-470E-454C-AF62-8323075F1F5B}"/>
          </ac:spMkLst>
        </pc:spChg>
        <pc:spChg chg="add del">
          <ac:chgData name="Jeff Cook" userId="2d04fc4a-b11e-4e81-9f65-deaa2bceb5cb" providerId="ADAL" clId="{FB2B1809-09F6-4674-A450-62CF2F745E41}" dt="2023-05-25T16:17:12.790" v="376" actId="26606"/>
          <ac:spMkLst>
            <pc:docMk/>
            <pc:sldMk cId="1477654537" sldId="297"/>
            <ac:spMk id="14" creationId="{2FFE28B5-FB16-49A9-B851-3C35FAC0CACB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15" creationId="{CD9FE4EF-C4D8-49A0-B2FF-81D8DB7D8A24}"/>
          </ac:spMkLst>
        </pc:spChg>
        <pc:spChg chg="add del">
          <ac:chgData name="Jeff Cook" userId="2d04fc4a-b11e-4e81-9f65-deaa2bceb5cb" providerId="ADAL" clId="{FB2B1809-09F6-4674-A450-62CF2F745E41}" dt="2023-05-25T16:17:12.790" v="376" actId="26606"/>
          <ac:spMkLst>
            <pc:docMk/>
            <pc:sldMk cId="1477654537" sldId="297"/>
            <ac:spMk id="16" creationId="{01014442-855A-4E0F-8D09-C314661A48B9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17" creationId="{4300840D-0A0B-4512-BACA-B439D5B9C57C}"/>
          </ac:spMkLst>
        </pc:spChg>
        <pc:spChg chg="add del">
          <ac:chgData name="Jeff Cook" userId="2d04fc4a-b11e-4e81-9f65-deaa2bceb5cb" providerId="ADAL" clId="{FB2B1809-09F6-4674-A450-62CF2F745E41}" dt="2023-05-25T16:17:12.790" v="376" actId="26606"/>
          <ac:spMkLst>
            <pc:docMk/>
            <pc:sldMk cId="1477654537" sldId="297"/>
            <ac:spMk id="18" creationId="{9B1ABF09-86CF-414E-88A5-2B84CC7232A9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19" creationId="{D2B78728-A580-49A7-84F9-6EF6F583ADE0}"/>
          </ac:spMkLst>
        </pc:spChg>
        <pc:spChg chg="add del">
          <ac:chgData name="Jeff Cook" userId="2d04fc4a-b11e-4e81-9f65-deaa2bceb5cb" providerId="ADAL" clId="{FB2B1809-09F6-4674-A450-62CF2F745E41}" dt="2023-05-25T16:17:12.790" v="376" actId="26606"/>
          <ac:spMkLst>
            <pc:docMk/>
            <pc:sldMk cId="1477654537" sldId="297"/>
            <ac:spMk id="20" creationId="{3FE91770-CDBB-4D24-94E5-AD484F36CE87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21" creationId="{38FAA1A1-D861-433F-88FA-1E9D6FD31D11}"/>
          </ac:spMkLst>
        </pc:spChg>
        <pc:spChg chg="add del">
          <ac:chgData name="Jeff Cook" userId="2d04fc4a-b11e-4e81-9f65-deaa2bceb5cb" providerId="ADAL" clId="{FB2B1809-09F6-4674-A450-62CF2F745E41}" dt="2023-05-25T16:17:14.182" v="378" actId="26606"/>
          <ac:spMkLst>
            <pc:docMk/>
            <pc:sldMk cId="1477654537" sldId="297"/>
            <ac:spMk id="22" creationId="{80516254-1D9F-4F3A-9870-3A3280BE2BFE}"/>
          </ac:spMkLst>
        </pc:spChg>
        <pc:spChg chg="del">
          <ac:chgData name="Jeff Cook" userId="2d04fc4a-b11e-4e81-9f65-deaa2bceb5cb" providerId="ADAL" clId="{FB2B1809-09F6-4674-A450-62CF2F745E41}" dt="2023-05-25T16:10:45.473" v="206" actId="26606"/>
          <ac:spMkLst>
            <pc:docMk/>
            <pc:sldMk cId="1477654537" sldId="297"/>
            <ac:spMk id="23" creationId="{8D71EDA1-87BF-4D5D-AB79-F346FD19278A}"/>
          </ac:spMkLst>
        </pc:spChg>
        <pc:spChg chg="add del">
          <ac:chgData name="Jeff Cook" userId="2d04fc4a-b11e-4e81-9f65-deaa2bceb5cb" providerId="ADAL" clId="{FB2B1809-09F6-4674-A450-62CF2F745E41}" dt="2023-05-25T16:17:14.182" v="378" actId="26606"/>
          <ac:spMkLst>
            <pc:docMk/>
            <pc:sldMk cId="1477654537" sldId="297"/>
            <ac:spMk id="24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6:17:14.182" v="378" actId="26606"/>
          <ac:spMkLst>
            <pc:docMk/>
            <pc:sldMk cId="1477654537" sldId="297"/>
            <ac:spMk id="26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6:12:58.942" v="250" actId="26606"/>
          <ac:spMkLst>
            <pc:docMk/>
            <pc:sldMk cId="1477654537" sldId="297"/>
            <ac:spMk id="28" creationId="{907EF6B7-1338-4443-8C46-6A318D952DFD}"/>
          </ac:spMkLst>
        </pc:spChg>
        <pc:spChg chg="add del">
          <ac:chgData name="Jeff Cook" userId="2d04fc4a-b11e-4e81-9f65-deaa2bceb5cb" providerId="ADAL" clId="{FB2B1809-09F6-4674-A450-62CF2F745E41}" dt="2023-05-25T16:17:17.311" v="380" actId="26606"/>
          <ac:spMkLst>
            <pc:docMk/>
            <pc:sldMk cId="1477654537" sldId="297"/>
            <ac:spMk id="29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6:12:58.942" v="250" actId="26606"/>
          <ac:spMkLst>
            <pc:docMk/>
            <pc:sldMk cId="1477654537" sldId="297"/>
            <ac:spMk id="30" creationId="{DAAE4CDD-124C-4DCF-9584-B6033B545DD5}"/>
          </ac:spMkLst>
        </pc:spChg>
        <pc:spChg chg="add del">
          <ac:chgData name="Jeff Cook" userId="2d04fc4a-b11e-4e81-9f65-deaa2bceb5cb" providerId="ADAL" clId="{FB2B1809-09F6-4674-A450-62CF2F745E41}" dt="2023-05-25T16:17:17.311" v="380" actId="26606"/>
          <ac:spMkLst>
            <pc:docMk/>
            <pc:sldMk cId="1477654537" sldId="297"/>
            <ac:spMk id="31" creationId="{665C2FCD-09A4-4B4B-AA73-F330DFE91799}"/>
          </ac:spMkLst>
        </pc:spChg>
        <pc:spChg chg="add del">
          <ac:chgData name="Jeff Cook" userId="2d04fc4a-b11e-4e81-9f65-deaa2bceb5cb" providerId="ADAL" clId="{FB2B1809-09F6-4674-A450-62CF2F745E41}" dt="2023-05-25T16:12:58.942" v="250" actId="26606"/>
          <ac:spMkLst>
            <pc:docMk/>
            <pc:sldMk cId="1477654537" sldId="297"/>
            <ac:spMk id="32" creationId="{081E4A58-353D-44AE-B2FC-2A74E2E400F7}"/>
          </ac:spMkLst>
        </pc:spChg>
        <pc:spChg chg="add del">
          <ac:chgData name="Jeff Cook" userId="2d04fc4a-b11e-4e81-9f65-deaa2bceb5cb" providerId="ADAL" clId="{FB2B1809-09F6-4674-A450-62CF2F745E41}" dt="2023-05-25T16:17:17.311" v="380" actId="26606"/>
          <ac:spMkLst>
            <pc:docMk/>
            <pc:sldMk cId="1477654537" sldId="297"/>
            <ac:spMk id="33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6:17:18.879" v="382" actId="26606"/>
          <ac:spMkLst>
            <pc:docMk/>
            <pc:sldMk cId="1477654537" sldId="297"/>
            <ac:spMk id="35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6:12:48.740" v="245" actId="26606"/>
          <ac:spMkLst>
            <pc:docMk/>
            <pc:sldMk cId="1477654537" sldId="297"/>
            <ac:spMk id="37" creationId="{DAF1966E-FD40-4A4A-B61B-C4DF7FA05F06}"/>
          </ac:spMkLst>
        </pc:spChg>
        <pc:spChg chg="add del">
          <ac:chgData name="Jeff Cook" userId="2d04fc4a-b11e-4e81-9f65-deaa2bceb5cb" providerId="ADAL" clId="{FB2B1809-09F6-4674-A450-62CF2F745E41}" dt="2023-05-25T16:17:18.879" v="382" actId="26606"/>
          <ac:spMkLst>
            <pc:docMk/>
            <pc:sldMk cId="1477654537" sldId="297"/>
            <ac:spMk id="38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6:12:48.740" v="245" actId="26606"/>
          <ac:spMkLst>
            <pc:docMk/>
            <pc:sldMk cId="1477654537" sldId="297"/>
            <ac:spMk id="39" creationId="{047BFA19-D45E-416B-A404-7AF2F3F27017}"/>
          </ac:spMkLst>
        </pc:spChg>
        <pc:spChg chg="add del">
          <ac:chgData name="Jeff Cook" userId="2d04fc4a-b11e-4e81-9f65-deaa2bceb5cb" providerId="ADAL" clId="{FB2B1809-09F6-4674-A450-62CF2F745E41}" dt="2023-05-25T16:17:18.879" v="382" actId="26606"/>
          <ac:spMkLst>
            <pc:docMk/>
            <pc:sldMk cId="1477654537" sldId="297"/>
            <ac:spMk id="40" creationId="{665C2FCD-09A4-4B4B-AA73-F330DFE91799}"/>
          </ac:spMkLst>
        </pc:spChg>
        <pc:spChg chg="add del">
          <ac:chgData name="Jeff Cook" userId="2d04fc4a-b11e-4e81-9f65-deaa2bceb5cb" providerId="ADAL" clId="{FB2B1809-09F6-4674-A450-62CF2F745E41}" dt="2023-05-25T16:12:48.740" v="245" actId="26606"/>
          <ac:spMkLst>
            <pc:docMk/>
            <pc:sldMk cId="1477654537" sldId="297"/>
            <ac:spMk id="41" creationId="{8E0105E7-23DB-4CF2-8258-FF47C7620F6E}"/>
          </ac:spMkLst>
        </pc:spChg>
        <pc:spChg chg="add">
          <ac:chgData name="Jeff Cook" userId="2d04fc4a-b11e-4e81-9f65-deaa2bceb5cb" providerId="ADAL" clId="{FB2B1809-09F6-4674-A450-62CF2F745E41}" dt="2023-05-25T16:17:18.886" v="383" actId="26606"/>
          <ac:spMkLst>
            <pc:docMk/>
            <pc:sldMk cId="1477654537" sldId="297"/>
            <ac:spMk id="42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6:12:48.740" v="245" actId="26606"/>
          <ac:spMkLst>
            <pc:docMk/>
            <pc:sldMk cId="1477654537" sldId="297"/>
            <ac:spMk id="43" creationId="{074B4F7D-14B2-478B-8BF5-01E4E0C5D263}"/>
          </ac:spMkLst>
        </pc:spChg>
        <pc:spChg chg="add">
          <ac:chgData name="Jeff Cook" userId="2d04fc4a-b11e-4e81-9f65-deaa2bceb5cb" providerId="ADAL" clId="{FB2B1809-09F6-4674-A450-62CF2F745E41}" dt="2023-05-25T16:17:18.886" v="383" actId="26606"/>
          <ac:spMkLst>
            <pc:docMk/>
            <pc:sldMk cId="1477654537" sldId="297"/>
            <ac:spMk id="44" creationId="{665C2FCD-09A4-4B4B-AA73-F330DFE91799}"/>
          </ac:spMkLst>
        </pc:spChg>
        <pc:spChg chg="add">
          <ac:chgData name="Jeff Cook" userId="2d04fc4a-b11e-4e81-9f65-deaa2bceb5cb" providerId="ADAL" clId="{FB2B1809-09F6-4674-A450-62CF2F745E41}" dt="2023-05-25T16:17:18.886" v="383" actId="26606"/>
          <ac:spMkLst>
            <pc:docMk/>
            <pc:sldMk cId="1477654537" sldId="297"/>
            <ac:spMk id="45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6:12:57.691" v="247" actId="26606"/>
          <ac:spMkLst>
            <pc:docMk/>
            <pc:sldMk cId="1477654537" sldId="297"/>
            <ac:spMk id="47" creationId="{245A9F99-D9B1-4094-A2E2-B90AC1DB7B9C}"/>
          </ac:spMkLst>
        </pc:spChg>
        <pc:spChg chg="add del">
          <ac:chgData name="Jeff Cook" userId="2d04fc4a-b11e-4e81-9f65-deaa2bceb5cb" providerId="ADAL" clId="{FB2B1809-09F6-4674-A450-62CF2F745E41}" dt="2023-05-25T16:12:57.691" v="247" actId="26606"/>
          <ac:spMkLst>
            <pc:docMk/>
            <pc:sldMk cId="1477654537" sldId="297"/>
            <ac:spMk id="48" creationId="{B7FAF607-473A-4A43-A23D-BBFF5C4117BB}"/>
          </ac:spMkLst>
        </pc:spChg>
        <pc:spChg chg="add del">
          <ac:chgData name="Jeff Cook" userId="2d04fc4a-b11e-4e81-9f65-deaa2bceb5cb" providerId="ADAL" clId="{FB2B1809-09F6-4674-A450-62CF2F745E41}" dt="2023-05-25T16:12:58.927" v="249" actId="26606"/>
          <ac:spMkLst>
            <pc:docMk/>
            <pc:sldMk cId="1477654537" sldId="297"/>
            <ac:spMk id="51" creationId="{1BB867FF-FC45-48F7-8104-F89BE54909F1}"/>
          </ac:spMkLst>
        </pc:spChg>
        <pc:spChg chg="add del">
          <ac:chgData name="Jeff Cook" userId="2d04fc4a-b11e-4e81-9f65-deaa2bceb5cb" providerId="ADAL" clId="{FB2B1809-09F6-4674-A450-62CF2F745E41}" dt="2023-05-25T16:12:58.927" v="249" actId="26606"/>
          <ac:spMkLst>
            <pc:docMk/>
            <pc:sldMk cId="1477654537" sldId="297"/>
            <ac:spMk id="52" creationId="{8BB56887-D0D5-4F0C-9E19-7247EB83C8B7}"/>
          </ac:spMkLst>
        </pc:spChg>
        <pc:spChg chg="add del">
          <ac:chgData name="Jeff Cook" userId="2d04fc4a-b11e-4e81-9f65-deaa2bceb5cb" providerId="ADAL" clId="{FB2B1809-09F6-4674-A450-62CF2F745E41}" dt="2023-05-25T16:12:58.927" v="249" actId="26606"/>
          <ac:spMkLst>
            <pc:docMk/>
            <pc:sldMk cId="1477654537" sldId="297"/>
            <ac:spMk id="53" creationId="{081E4A58-353D-44AE-B2FC-2A74E2E400F7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477654537" sldId="297"/>
            <ac:spMk id="55" creationId="{907EF6B7-1338-4443-8C46-6A318D952DFD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477654537" sldId="297"/>
            <ac:spMk id="56" creationId="{DAAE4CDD-124C-4DCF-9584-B6033B545DD5}"/>
          </ac:spMkLst>
        </pc:spChg>
        <pc:spChg chg="add del">
          <ac:chgData name="Jeff Cook" userId="2d04fc4a-b11e-4e81-9f65-deaa2bceb5cb" providerId="ADAL" clId="{FB2B1809-09F6-4674-A450-62CF2F745E41}" dt="2023-05-25T16:13:55.346" v="266"/>
          <ac:spMkLst>
            <pc:docMk/>
            <pc:sldMk cId="1477654537" sldId="297"/>
            <ac:spMk id="57" creationId="{081E4A58-353D-44AE-B2FC-2A74E2E400F7}"/>
          </ac:spMkLst>
        </pc:spChg>
        <pc:grpChg chg="add del">
          <ac:chgData name="Jeff Cook" userId="2d04fc4a-b11e-4e81-9f65-deaa2bceb5cb" providerId="ADAL" clId="{FB2B1809-09F6-4674-A450-62CF2F745E41}" dt="2023-05-25T16:12:57.691" v="247" actId="26606"/>
          <ac:grpSpMkLst>
            <pc:docMk/>
            <pc:sldMk cId="1477654537" sldId="297"/>
            <ac:grpSpMk id="49" creationId="{C5F6476F-D303-44D3-B30F-1BA348F0F64A}"/>
          </ac:grpSpMkLst>
        </pc:grpChg>
        <pc:picChg chg="add del">
          <ac:chgData name="Jeff Cook" userId="2d04fc4a-b11e-4e81-9f65-deaa2bceb5cb" providerId="ADAL" clId="{FB2B1809-09F6-4674-A450-62CF2F745E41}" dt="2023-05-25T16:12:57.691" v="247" actId="26606"/>
          <ac:picMkLst>
            <pc:docMk/>
            <pc:sldMk cId="1477654537" sldId="297"/>
            <ac:picMk id="36" creationId="{4893FAE8-77DD-BD88-4C82-86A8A3120D45}"/>
          </ac:picMkLst>
        </pc:picChg>
        <pc:cxnChg chg="add del">
          <ac:chgData name="Jeff Cook" userId="2d04fc4a-b11e-4e81-9f65-deaa2bceb5cb" providerId="ADAL" clId="{FB2B1809-09F6-4674-A450-62CF2F745E41}" dt="2023-05-25T16:17:14.182" v="378" actId="26606"/>
          <ac:cxnSpMkLst>
            <pc:docMk/>
            <pc:sldMk cId="1477654537" sldId="297"/>
            <ac:cxnSpMk id="25" creationId="{8D89589C-2C90-4407-A995-05EC3DD7AB14}"/>
          </ac:cxnSpMkLst>
        </pc:cxnChg>
      </pc:sldChg>
      <pc:sldChg chg="addSp delSp modSp add mod setBg modAnim">
        <pc:chgData name="Jeff Cook" userId="2d04fc4a-b11e-4e81-9f65-deaa2bceb5cb" providerId="ADAL" clId="{FB2B1809-09F6-4674-A450-62CF2F745E41}" dt="2023-05-25T17:49:28.877" v="3080" actId="14100"/>
        <pc:sldMkLst>
          <pc:docMk/>
          <pc:sldMk cId="2001271737" sldId="298"/>
        </pc:sldMkLst>
        <pc:spChg chg="add del">
          <ac:chgData name="Jeff Cook" userId="2d04fc4a-b11e-4e81-9f65-deaa2bceb5cb" providerId="ADAL" clId="{FB2B1809-09F6-4674-A450-62CF2F745E41}" dt="2023-05-25T17:15:51.076" v="1424" actId="26606"/>
          <ac:spMkLst>
            <pc:docMk/>
            <pc:sldMk cId="2001271737" sldId="298"/>
            <ac:spMk id="6" creationId="{02C50FB9-DABD-4AFF-4E50-C794840622B3}"/>
          </ac:spMkLst>
        </pc:spChg>
        <pc:spChg chg="del mod">
          <ac:chgData name="Jeff Cook" userId="2d04fc4a-b11e-4e81-9f65-deaa2bceb5cb" providerId="ADAL" clId="{FB2B1809-09F6-4674-A450-62CF2F745E41}" dt="2023-05-25T17:44:21.731" v="3003" actId="26606"/>
          <ac:spMkLst>
            <pc:docMk/>
            <pc:sldMk cId="2001271737" sldId="298"/>
            <ac:spMk id="7" creationId="{43CF84FE-862A-3520-0AE1-154692D457A1}"/>
          </ac:spMkLst>
        </pc:spChg>
        <pc:spChg chg="add del">
          <ac:chgData name="Jeff Cook" userId="2d04fc4a-b11e-4e81-9f65-deaa2bceb5cb" providerId="ADAL" clId="{FB2B1809-09F6-4674-A450-62CF2F745E41}" dt="2023-05-25T17:44:21.731" v="3003" actId="26606"/>
          <ac:spMkLst>
            <pc:docMk/>
            <pc:sldMk cId="2001271737" sldId="298"/>
            <ac:spMk id="12" creationId="{80516254-1D9F-4F3A-9870-3A3280BE2BFE}"/>
          </ac:spMkLst>
        </pc:spChg>
        <pc:spChg chg="add del">
          <ac:chgData name="Jeff Cook" userId="2d04fc4a-b11e-4e81-9f65-deaa2bceb5cb" providerId="ADAL" clId="{FB2B1809-09F6-4674-A450-62CF2F745E41}" dt="2023-05-25T17:15:47.931" v="1419" actId="26606"/>
          <ac:spMkLst>
            <pc:docMk/>
            <pc:sldMk cId="2001271737" sldId="298"/>
            <ac:spMk id="13" creationId="{A566E947-FB18-4E34-92A1-7AE6603498AE}"/>
          </ac:spMkLst>
        </pc:spChg>
        <pc:spChg chg="add del">
          <ac:chgData name="Jeff Cook" userId="2d04fc4a-b11e-4e81-9f65-deaa2bceb5cb" providerId="ADAL" clId="{FB2B1809-09F6-4674-A450-62CF2F745E41}" dt="2023-05-25T17:44:21.731" v="3003" actId="26606"/>
          <ac:spMkLst>
            <pc:docMk/>
            <pc:sldMk cId="2001271737" sldId="298"/>
            <ac:spMk id="14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7:15:47.931" v="1419" actId="26606"/>
          <ac:spMkLst>
            <pc:docMk/>
            <pc:sldMk cId="2001271737" sldId="298"/>
            <ac:spMk id="15" creationId="{7E1FB687-F018-4798-90C8-38F1111E1A6B}"/>
          </ac:spMkLst>
        </pc:spChg>
        <pc:spChg chg="add del">
          <ac:chgData name="Jeff Cook" userId="2d04fc4a-b11e-4e81-9f65-deaa2bceb5cb" providerId="ADAL" clId="{FB2B1809-09F6-4674-A450-62CF2F745E41}" dt="2023-05-25T17:15:47.931" v="1419" actId="26606"/>
          <ac:spMkLst>
            <pc:docMk/>
            <pc:sldMk cId="2001271737" sldId="298"/>
            <ac:spMk id="17" creationId="{99BAA161-AE24-467D-9AE2-A99E23CD71CD}"/>
          </ac:spMkLst>
        </pc:spChg>
        <pc:spChg chg="add del">
          <ac:chgData name="Jeff Cook" userId="2d04fc4a-b11e-4e81-9f65-deaa2bceb5cb" providerId="ADAL" clId="{FB2B1809-09F6-4674-A450-62CF2F745E41}" dt="2023-05-25T17:44:21.731" v="3003" actId="26606"/>
          <ac:spMkLst>
            <pc:docMk/>
            <pc:sldMk cId="2001271737" sldId="298"/>
            <ac:spMk id="18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7:15:49.010" v="1421" actId="26606"/>
          <ac:spMkLst>
            <pc:docMk/>
            <pc:sldMk cId="2001271737" sldId="298"/>
            <ac:spMk id="19" creationId="{4283BB7D-54CD-4E8E-9A7F-1F4D62D2D317}"/>
          </ac:spMkLst>
        </pc:spChg>
        <pc:spChg chg="add del">
          <ac:chgData name="Jeff Cook" userId="2d04fc4a-b11e-4e81-9f65-deaa2bceb5cb" providerId="ADAL" clId="{FB2B1809-09F6-4674-A450-62CF2F745E41}" dt="2023-05-25T17:44:19.655" v="2998" actId="26606"/>
          <ac:spMkLst>
            <pc:docMk/>
            <pc:sldMk cId="2001271737" sldId="298"/>
            <ac:spMk id="21" creationId="{5DB23C2B-2054-4D8B-9E98-9190F8E05EAD}"/>
          </ac:spMkLst>
        </pc:spChg>
        <pc:spChg chg="add del">
          <ac:chgData name="Jeff Cook" userId="2d04fc4a-b11e-4e81-9f65-deaa2bceb5cb" providerId="ADAL" clId="{FB2B1809-09F6-4674-A450-62CF2F745E41}" dt="2023-05-25T17:15:51.067" v="1423" actId="26606"/>
          <ac:spMkLst>
            <pc:docMk/>
            <pc:sldMk cId="2001271737" sldId="298"/>
            <ac:spMk id="22" creationId="{4283BB7D-54CD-4E8E-9A7F-1F4D62D2D317}"/>
          </ac:spMkLst>
        </pc:spChg>
        <pc:spChg chg="add del">
          <ac:chgData name="Jeff Cook" userId="2d04fc4a-b11e-4e81-9f65-deaa2bceb5cb" providerId="ADAL" clId="{FB2B1809-09F6-4674-A450-62CF2F745E41}" dt="2023-05-25T17:44:19.655" v="2998" actId="26606"/>
          <ac:spMkLst>
            <pc:docMk/>
            <pc:sldMk cId="2001271737" sldId="298"/>
            <ac:spMk id="24" creationId="{8797B5BC-9873-45F9-97D6-298FB5AF08FF}"/>
          </ac:spMkLst>
        </pc:spChg>
        <pc:spChg chg="add del">
          <ac:chgData name="Jeff Cook" userId="2d04fc4a-b11e-4e81-9f65-deaa2bceb5cb" providerId="ADAL" clId="{FB2B1809-09F6-4674-A450-62CF2F745E41}" dt="2023-05-25T17:44:10.303" v="2996" actId="21"/>
          <ac:spMkLst>
            <pc:docMk/>
            <pc:sldMk cId="2001271737" sldId="298"/>
            <ac:spMk id="25" creationId="{02C50FB9-DABD-4AFF-4E50-C794840622B3}"/>
          </ac:spMkLst>
        </pc:spChg>
        <pc:spChg chg="add del">
          <ac:chgData name="Jeff Cook" userId="2d04fc4a-b11e-4e81-9f65-deaa2bceb5cb" providerId="ADAL" clId="{FB2B1809-09F6-4674-A450-62CF2F745E41}" dt="2023-05-25T17:44:19.655" v="2998" actId="26606"/>
          <ac:spMkLst>
            <pc:docMk/>
            <pc:sldMk cId="2001271737" sldId="298"/>
            <ac:spMk id="27" creationId="{665C2FCD-09A4-4B4B-AA73-F330DFE91799}"/>
          </ac:spMkLst>
        </pc:spChg>
        <pc:spChg chg="add del">
          <ac:chgData name="Jeff Cook" userId="2d04fc4a-b11e-4e81-9f65-deaa2bceb5cb" providerId="ADAL" clId="{FB2B1809-09F6-4674-A450-62CF2F745E41}" dt="2023-05-25T17:44:20.286" v="3000" actId="26606"/>
          <ac:spMkLst>
            <pc:docMk/>
            <pc:sldMk cId="2001271737" sldId="298"/>
            <ac:spMk id="29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7:44:20.286" v="3000" actId="26606"/>
          <ac:spMkLst>
            <pc:docMk/>
            <pc:sldMk cId="2001271737" sldId="298"/>
            <ac:spMk id="30" creationId="{80516254-1D9F-4F3A-9870-3A3280BE2BFE}"/>
          </ac:spMkLst>
        </pc:spChg>
        <pc:spChg chg="add del">
          <ac:chgData name="Jeff Cook" userId="2d04fc4a-b11e-4e81-9f65-deaa2bceb5cb" providerId="ADAL" clId="{FB2B1809-09F6-4674-A450-62CF2F745E41}" dt="2023-05-25T17:44:20.286" v="3000" actId="26606"/>
          <ac:spMkLst>
            <pc:docMk/>
            <pc:sldMk cId="2001271737" sldId="298"/>
            <ac:spMk id="31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7:44:21.717" v="3002" actId="26606"/>
          <ac:spMkLst>
            <pc:docMk/>
            <pc:sldMk cId="2001271737" sldId="298"/>
            <ac:spMk id="34" creationId="{29DC5A77-10C9-4ECF-B7EB-8D917F36A9EE}"/>
          </ac:spMkLst>
        </pc:spChg>
        <pc:spChg chg="add del">
          <ac:chgData name="Jeff Cook" userId="2d04fc4a-b11e-4e81-9f65-deaa2bceb5cb" providerId="ADAL" clId="{FB2B1809-09F6-4674-A450-62CF2F745E41}" dt="2023-05-25T17:44:21.717" v="3002" actId="26606"/>
          <ac:spMkLst>
            <pc:docMk/>
            <pc:sldMk cId="2001271737" sldId="298"/>
            <ac:spMk id="35" creationId="{2FFE28B5-FB16-49A9-B851-3C35FAC0CACB}"/>
          </ac:spMkLst>
        </pc:spChg>
        <pc:spChg chg="add del">
          <ac:chgData name="Jeff Cook" userId="2d04fc4a-b11e-4e81-9f65-deaa2bceb5cb" providerId="ADAL" clId="{FB2B1809-09F6-4674-A450-62CF2F745E41}" dt="2023-05-25T17:44:21.717" v="3002" actId="26606"/>
          <ac:spMkLst>
            <pc:docMk/>
            <pc:sldMk cId="2001271737" sldId="298"/>
            <ac:spMk id="36" creationId="{01014442-855A-4E0F-8D09-C314661A48B9}"/>
          </ac:spMkLst>
        </pc:spChg>
        <pc:spChg chg="add del">
          <ac:chgData name="Jeff Cook" userId="2d04fc4a-b11e-4e81-9f65-deaa2bceb5cb" providerId="ADAL" clId="{FB2B1809-09F6-4674-A450-62CF2F745E41}" dt="2023-05-25T17:44:21.717" v="3002" actId="26606"/>
          <ac:spMkLst>
            <pc:docMk/>
            <pc:sldMk cId="2001271737" sldId="298"/>
            <ac:spMk id="37" creationId="{9B1ABF09-86CF-414E-88A5-2B84CC7232A9}"/>
          </ac:spMkLst>
        </pc:spChg>
        <pc:spChg chg="add del">
          <ac:chgData name="Jeff Cook" userId="2d04fc4a-b11e-4e81-9f65-deaa2bceb5cb" providerId="ADAL" clId="{FB2B1809-09F6-4674-A450-62CF2F745E41}" dt="2023-05-25T17:44:21.717" v="3002" actId="26606"/>
          <ac:spMkLst>
            <pc:docMk/>
            <pc:sldMk cId="2001271737" sldId="298"/>
            <ac:spMk id="38" creationId="{3FE91770-CDBB-4D24-94E5-AD484F36CE87}"/>
          </ac:spMkLst>
        </pc:spChg>
        <pc:spChg chg="add del">
          <ac:chgData name="Jeff Cook" userId="2d04fc4a-b11e-4e81-9f65-deaa2bceb5cb" providerId="ADAL" clId="{FB2B1809-09F6-4674-A450-62CF2F745E41}" dt="2023-05-25T17:44:45.938" v="3009" actId="26606"/>
          <ac:spMkLst>
            <pc:docMk/>
            <pc:sldMk cId="2001271737" sldId="298"/>
            <ac:spMk id="40" creationId="{4283BB7D-54CD-4E8E-9A7F-1F4D62D2D317}"/>
          </ac:spMkLst>
        </pc:spChg>
        <pc:spChg chg="add del">
          <ac:chgData name="Jeff Cook" userId="2d04fc4a-b11e-4e81-9f65-deaa2bceb5cb" providerId="ADAL" clId="{FB2B1809-09F6-4674-A450-62CF2F745E41}" dt="2023-05-25T17:44:44.853" v="3006" actId="26606"/>
          <ac:spMkLst>
            <pc:docMk/>
            <pc:sldMk cId="2001271737" sldId="298"/>
            <ac:spMk id="46" creationId="{4283BB7D-54CD-4E8E-9A7F-1F4D62D2D317}"/>
          </ac:spMkLst>
        </pc:spChg>
        <pc:graphicFrameChg chg="add del">
          <ac:chgData name="Jeff Cook" userId="2d04fc4a-b11e-4e81-9f65-deaa2bceb5cb" providerId="ADAL" clId="{FB2B1809-09F6-4674-A450-62CF2F745E41}" dt="2023-05-25T17:15:47.931" v="1419" actId="26606"/>
          <ac:graphicFrameMkLst>
            <pc:docMk/>
            <pc:sldMk cId="2001271737" sldId="298"/>
            <ac:graphicFrameMk id="9" creationId="{2E9C06C1-F4D1-DE5A-C5E5-0B9156139416}"/>
          </ac:graphicFrameMkLst>
        </pc:graphicFrameChg>
        <pc:graphicFrameChg chg="add del">
          <ac:chgData name="Jeff Cook" userId="2d04fc4a-b11e-4e81-9f65-deaa2bceb5cb" providerId="ADAL" clId="{FB2B1809-09F6-4674-A450-62CF2F745E41}" dt="2023-05-25T17:15:49.010" v="1421" actId="26606"/>
          <ac:graphicFrameMkLst>
            <pc:docMk/>
            <pc:sldMk cId="2001271737" sldId="298"/>
            <ac:graphicFrameMk id="20" creationId="{4BDF112D-9132-E305-F222-4A41DD6DB252}"/>
          </ac:graphicFrameMkLst>
        </pc:graphicFrameChg>
        <pc:graphicFrameChg chg="add del">
          <ac:chgData name="Jeff Cook" userId="2d04fc4a-b11e-4e81-9f65-deaa2bceb5cb" providerId="ADAL" clId="{FB2B1809-09F6-4674-A450-62CF2F745E41}" dt="2023-05-25T17:15:51.067" v="1423" actId="26606"/>
          <ac:graphicFrameMkLst>
            <pc:docMk/>
            <pc:sldMk cId="2001271737" sldId="298"/>
            <ac:graphicFrameMk id="23" creationId="{EC433973-6DA7-CAA2-4BC8-66C62368C49D}"/>
          </ac:graphicFrameMkLst>
        </pc:graphicFrameChg>
        <pc:graphicFrameChg chg="add del mod modGraphic">
          <ac:chgData name="Jeff Cook" userId="2d04fc4a-b11e-4e81-9f65-deaa2bceb5cb" providerId="ADAL" clId="{FB2B1809-09F6-4674-A450-62CF2F745E41}" dt="2023-05-25T17:49:28.877" v="3080" actId="14100"/>
          <ac:graphicFrameMkLst>
            <pc:docMk/>
            <pc:sldMk cId="2001271737" sldId="298"/>
            <ac:graphicFrameMk id="41" creationId="{63BC9F8A-D65D-638B-1A85-F7844F654477}"/>
          </ac:graphicFrameMkLst>
        </pc:graphicFrameChg>
        <pc:picChg chg="mod ord">
          <ac:chgData name="Jeff Cook" userId="2d04fc4a-b11e-4e81-9f65-deaa2bceb5cb" providerId="ADAL" clId="{FB2B1809-09F6-4674-A450-62CF2F745E41}" dt="2023-05-25T17:44:53.627" v="3010" actId="1076"/>
          <ac:picMkLst>
            <pc:docMk/>
            <pc:sldMk cId="2001271737" sldId="298"/>
            <ac:picMk id="4" creationId="{C39D8A4D-2141-00D6-391B-7D364C999006}"/>
          </ac:picMkLst>
        </pc:picChg>
        <pc:cxnChg chg="add del">
          <ac:chgData name="Jeff Cook" userId="2d04fc4a-b11e-4e81-9f65-deaa2bceb5cb" providerId="ADAL" clId="{FB2B1809-09F6-4674-A450-62CF2F745E41}" dt="2023-05-25T17:44:21.731" v="3003" actId="26606"/>
          <ac:cxnSpMkLst>
            <pc:docMk/>
            <pc:sldMk cId="2001271737" sldId="298"/>
            <ac:cxnSpMk id="16" creationId="{8D89589C-2C90-4407-A995-05EC3DD7AB14}"/>
          </ac:cxnSpMkLst>
        </pc:cxnChg>
        <pc:cxnChg chg="add del">
          <ac:chgData name="Jeff Cook" userId="2d04fc4a-b11e-4e81-9f65-deaa2bceb5cb" providerId="ADAL" clId="{FB2B1809-09F6-4674-A450-62CF2F745E41}" dt="2023-05-25T17:44:20.286" v="3000" actId="26606"/>
          <ac:cxnSpMkLst>
            <pc:docMk/>
            <pc:sldMk cId="2001271737" sldId="298"/>
            <ac:cxnSpMk id="32" creationId="{8D89589C-2C90-4407-A995-05EC3DD7AB14}"/>
          </ac:cxnSpMkLst>
        </pc:cxnChg>
      </pc:sldChg>
      <pc:sldChg chg="addSp delSp modSp add mod modAnim">
        <pc:chgData name="Jeff Cook" userId="2d04fc4a-b11e-4e81-9f65-deaa2bceb5cb" providerId="ADAL" clId="{FB2B1809-09F6-4674-A450-62CF2F745E41}" dt="2023-05-25T17:58:34.248" v="3252"/>
        <pc:sldMkLst>
          <pc:docMk/>
          <pc:sldMk cId="680224572" sldId="299"/>
        </pc:sldMkLst>
        <pc:spChg chg="add mod">
          <ac:chgData name="Jeff Cook" userId="2d04fc4a-b11e-4e81-9f65-deaa2bceb5cb" providerId="ADAL" clId="{FB2B1809-09F6-4674-A450-62CF2F745E41}" dt="2023-05-25T17:57:52.325" v="3247" actId="1076"/>
          <ac:spMkLst>
            <pc:docMk/>
            <pc:sldMk cId="680224572" sldId="299"/>
            <ac:spMk id="2" creationId="{0EF819D4-0B01-7D01-8475-4EA32C9A2D2C}"/>
          </ac:spMkLst>
        </pc:spChg>
        <pc:spChg chg="mod ord">
          <ac:chgData name="Jeff Cook" userId="2d04fc4a-b11e-4e81-9f65-deaa2bceb5cb" providerId="ADAL" clId="{FB2B1809-09F6-4674-A450-62CF2F745E41}" dt="2023-05-25T17:57:33.731" v="3237" actId="14100"/>
          <ac:spMkLst>
            <pc:docMk/>
            <pc:sldMk cId="680224572" sldId="299"/>
            <ac:spMk id="7" creationId="{43CF84FE-862A-3520-0AE1-154692D457A1}"/>
          </ac:spMkLst>
        </pc:spChg>
        <pc:spChg chg="add del">
          <ac:chgData name="Jeff Cook" userId="2d04fc4a-b11e-4e81-9f65-deaa2bceb5cb" providerId="ADAL" clId="{FB2B1809-09F6-4674-A450-62CF2F745E41}" dt="2023-05-25T17:20:58.774" v="2023" actId="26606"/>
          <ac:spMkLst>
            <pc:docMk/>
            <pc:sldMk cId="680224572" sldId="299"/>
            <ac:spMk id="12" creationId="{80516254-1D9F-4F3A-9870-3A3280BE2BFE}"/>
          </ac:spMkLst>
        </pc:spChg>
        <pc:spChg chg="add del">
          <ac:chgData name="Jeff Cook" userId="2d04fc4a-b11e-4e81-9f65-deaa2bceb5cb" providerId="ADAL" clId="{FB2B1809-09F6-4674-A450-62CF2F745E41}" dt="2023-05-25T17:20:58.774" v="2023" actId="26606"/>
          <ac:spMkLst>
            <pc:docMk/>
            <pc:sldMk cId="680224572" sldId="299"/>
            <ac:spMk id="14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7:20:58.774" v="2023" actId="26606"/>
          <ac:spMkLst>
            <pc:docMk/>
            <pc:sldMk cId="680224572" sldId="299"/>
            <ac:spMk id="18" creationId="{9A206779-5C74-4555-94BC-5845C92EC3A8}"/>
          </ac:spMkLst>
        </pc:spChg>
        <pc:spChg chg="add del">
          <ac:chgData name="Jeff Cook" userId="2d04fc4a-b11e-4e81-9f65-deaa2bceb5cb" providerId="ADAL" clId="{FB2B1809-09F6-4674-A450-62CF2F745E41}" dt="2023-05-25T17:20:58.774" v="2023" actId="26606"/>
          <ac:spMkLst>
            <pc:docMk/>
            <pc:sldMk cId="680224572" sldId="299"/>
            <ac:spMk id="25" creationId="{02C50FB9-DABD-4AFF-4E50-C794840622B3}"/>
          </ac:spMkLst>
        </pc:spChg>
        <pc:spChg chg="add del">
          <ac:chgData name="Jeff Cook" userId="2d04fc4a-b11e-4e81-9f65-deaa2bceb5cb" providerId="ADAL" clId="{FB2B1809-09F6-4674-A450-62CF2F745E41}" dt="2023-05-25T17:20:54.871" v="2020" actId="26606"/>
          <ac:spMkLst>
            <pc:docMk/>
            <pc:sldMk cId="680224572" sldId="299"/>
            <ac:spMk id="30" creationId="{80516254-1D9F-4F3A-9870-3A3280BE2BFE}"/>
          </ac:spMkLst>
        </pc:spChg>
        <pc:spChg chg="add">
          <ac:chgData name="Jeff Cook" userId="2d04fc4a-b11e-4e81-9f65-deaa2bceb5cb" providerId="ADAL" clId="{FB2B1809-09F6-4674-A450-62CF2F745E41}" dt="2023-05-25T17:20:58.774" v="2023" actId="26606"/>
          <ac:spMkLst>
            <pc:docMk/>
            <pc:sldMk cId="680224572" sldId="299"/>
            <ac:spMk id="31" creationId="{02C50FB9-DABD-4AFF-4E50-C794840622B3}"/>
          </ac:spMkLst>
        </pc:spChg>
        <pc:spChg chg="add del">
          <ac:chgData name="Jeff Cook" userId="2d04fc4a-b11e-4e81-9f65-deaa2bceb5cb" providerId="ADAL" clId="{FB2B1809-09F6-4674-A450-62CF2F745E41}" dt="2023-05-25T17:20:54.871" v="2020" actId="26606"/>
          <ac:spMkLst>
            <pc:docMk/>
            <pc:sldMk cId="680224572" sldId="299"/>
            <ac:spMk id="32" creationId="{FC14672B-27A5-4CDA-ABAF-5E4CF4B41C23}"/>
          </ac:spMkLst>
        </pc:spChg>
        <pc:spChg chg="add del">
          <ac:chgData name="Jeff Cook" userId="2d04fc4a-b11e-4e81-9f65-deaa2bceb5cb" providerId="ADAL" clId="{FB2B1809-09F6-4674-A450-62CF2F745E41}" dt="2023-05-25T17:20:54.871" v="2020" actId="26606"/>
          <ac:spMkLst>
            <pc:docMk/>
            <pc:sldMk cId="680224572" sldId="299"/>
            <ac:spMk id="36" creationId="{9A206779-5C74-4555-94BC-5845C92EC3A8}"/>
          </ac:spMkLst>
        </pc:spChg>
        <pc:graphicFrameChg chg="add del">
          <ac:chgData name="Jeff Cook" userId="2d04fc4a-b11e-4e81-9f65-deaa2bceb5cb" providerId="ADAL" clId="{FB2B1809-09F6-4674-A450-62CF2F745E41}" dt="2023-05-25T17:20:58.768" v="2022" actId="26606"/>
          <ac:graphicFrameMkLst>
            <pc:docMk/>
            <pc:sldMk cId="680224572" sldId="299"/>
            <ac:graphicFrameMk id="27" creationId="{98FACAD3-E852-F60B-3CEA-00EC587C2FEF}"/>
          </ac:graphicFrameMkLst>
        </pc:graphicFrameChg>
        <pc:picChg chg="add mod">
          <ac:chgData name="Jeff Cook" userId="2d04fc4a-b11e-4e81-9f65-deaa2bceb5cb" providerId="ADAL" clId="{FB2B1809-09F6-4674-A450-62CF2F745E41}" dt="2023-05-25T17:21:28.781" v="2033" actId="1076"/>
          <ac:picMkLst>
            <pc:docMk/>
            <pc:sldMk cId="680224572" sldId="299"/>
            <ac:picMk id="29" creationId="{9AD3C54A-2821-8245-6283-6AACEE3C5AF2}"/>
          </ac:picMkLst>
        </pc:picChg>
        <pc:cxnChg chg="add del">
          <ac:chgData name="Jeff Cook" userId="2d04fc4a-b11e-4e81-9f65-deaa2bceb5cb" providerId="ADAL" clId="{FB2B1809-09F6-4674-A450-62CF2F745E41}" dt="2023-05-25T17:20:58.774" v="2023" actId="26606"/>
          <ac:cxnSpMkLst>
            <pc:docMk/>
            <pc:sldMk cId="680224572" sldId="299"/>
            <ac:cxnSpMk id="16" creationId="{8D89589C-2C90-4407-A995-05EC3DD7AB14}"/>
          </ac:cxnSpMkLst>
        </pc:cxnChg>
        <pc:cxnChg chg="add del">
          <ac:chgData name="Jeff Cook" userId="2d04fc4a-b11e-4e81-9f65-deaa2bceb5cb" providerId="ADAL" clId="{FB2B1809-09F6-4674-A450-62CF2F745E41}" dt="2023-05-25T17:20:54.871" v="2020" actId="26606"/>
          <ac:cxnSpMkLst>
            <pc:docMk/>
            <pc:sldMk cId="680224572" sldId="299"/>
            <ac:cxnSpMk id="34" creationId="{8D89589C-2C90-4407-A995-05EC3DD7AB14}"/>
          </ac:cxnSpMkLst>
        </pc:cxnChg>
      </pc:sldChg>
      <pc:sldChg chg="addSp delSp modSp add mod modAnim">
        <pc:chgData name="Jeff Cook" userId="2d04fc4a-b11e-4e81-9f65-deaa2bceb5cb" providerId="ADAL" clId="{FB2B1809-09F6-4674-A450-62CF2F745E41}" dt="2023-05-25T18:00:45.033" v="3279"/>
        <pc:sldMkLst>
          <pc:docMk/>
          <pc:sldMk cId="174802251" sldId="300"/>
        </pc:sldMkLst>
        <pc:spChg chg="add mod">
          <ac:chgData name="Jeff Cook" userId="2d04fc4a-b11e-4e81-9f65-deaa2bceb5cb" providerId="ADAL" clId="{FB2B1809-09F6-4674-A450-62CF2F745E41}" dt="2023-05-25T17:59:53.304" v="3273" actId="115"/>
          <ac:spMkLst>
            <pc:docMk/>
            <pc:sldMk cId="174802251" sldId="300"/>
            <ac:spMk id="3" creationId="{A4724761-FA96-1574-D20C-CC76E642D81E}"/>
          </ac:spMkLst>
        </pc:spChg>
        <pc:spChg chg="add del mod">
          <ac:chgData name="Jeff Cook" userId="2d04fc4a-b11e-4e81-9f65-deaa2bceb5cb" providerId="ADAL" clId="{FB2B1809-09F6-4674-A450-62CF2F745E41}" dt="2023-05-25T17:28:26.806" v="2542" actId="26606"/>
          <ac:spMkLst>
            <pc:docMk/>
            <pc:sldMk cId="174802251" sldId="300"/>
            <ac:spMk id="7" creationId="{43CF84FE-862A-3520-0AE1-154692D457A1}"/>
          </ac:spMkLst>
        </pc:spChg>
        <pc:spChg chg="mod">
          <ac:chgData name="Jeff Cook" userId="2d04fc4a-b11e-4e81-9f65-deaa2bceb5cb" providerId="ADAL" clId="{FB2B1809-09F6-4674-A450-62CF2F745E41}" dt="2023-05-25T17:59:21.179" v="3254" actId="20577"/>
          <ac:spMkLst>
            <pc:docMk/>
            <pc:sldMk cId="174802251" sldId="300"/>
            <ac:spMk id="31" creationId="{02C50FB9-DABD-4AFF-4E50-C794840622B3}"/>
          </ac:spMkLst>
        </pc:spChg>
        <pc:graphicFrameChg chg="add del">
          <ac:chgData name="Jeff Cook" userId="2d04fc4a-b11e-4e81-9f65-deaa2bceb5cb" providerId="ADAL" clId="{FB2B1809-09F6-4674-A450-62CF2F745E41}" dt="2023-05-25T17:28:18.027" v="2539" actId="26606"/>
          <ac:graphicFrameMkLst>
            <pc:docMk/>
            <pc:sldMk cId="174802251" sldId="300"/>
            <ac:graphicFrameMk id="33" creationId="{A5683086-2223-4D29-AB3A-EF97DC0C9D30}"/>
          </ac:graphicFrameMkLst>
        </pc:graphicFrameChg>
        <pc:graphicFrameChg chg="add del">
          <ac:chgData name="Jeff Cook" userId="2d04fc4a-b11e-4e81-9f65-deaa2bceb5cb" providerId="ADAL" clId="{FB2B1809-09F6-4674-A450-62CF2F745E41}" dt="2023-05-25T17:28:26.789" v="2541" actId="26606"/>
          <ac:graphicFrameMkLst>
            <pc:docMk/>
            <pc:sldMk cId="174802251" sldId="300"/>
            <ac:graphicFrameMk id="35" creationId="{62556DF1-69EA-E228-BE01-A87B51821209}"/>
          </ac:graphicFrameMkLst>
        </pc:graphicFrameChg>
        <pc:graphicFrameChg chg="add del mod">
          <ac:chgData name="Jeff Cook" userId="2d04fc4a-b11e-4e81-9f65-deaa2bceb5cb" providerId="ADAL" clId="{FB2B1809-09F6-4674-A450-62CF2F745E41}" dt="2023-05-25T18:00:23.763" v="3278"/>
          <ac:graphicFrameMkLst>
            <pc:docMk/>
            <pc:sldMk cId="174802251" sldId="300"/>
            <ac:graphicFrameMk id="37" creationId="{E77B9F55-4A6D-8D28-4E09-A526C11B03C5}"/>
          </ac:graphicFrameMkLst>
        </pc:graphicFrameChg>
        <pc:picChg chg="mod">
          <ac:chgData name="Jeff Cook" userId="2d04fc4a-b11e-4e81-9f65-deaa2bceb5cb" providerId="ADAL" clId="{FB2B1809-09F6-4674-A450-62CF2F745E41}" dt="2023-05-25T17:59:13.455" v="3253" actId="1076"/>
          <ac:picMkLst>
            <pc:docMk/>
            <pc:sldMk cId="174802251" sldId="300"/>
            <ac:picMk id="4" creationId="{C39D8A4D-2141-00D6-391B-7D364C999006}"/>
          </ac:picMkLst>
        </pc:picChg>
        <pc:picChg chg="del">
          <ac:chgData name="Jeff Cook" userId="2d04fc4a-b11e-4e81-9f65-deaa2bceb5cb" providerId="ADAL" clId="{FB2B1809-09F6-4674-A450-62CF2F745E41}" dt="2023-05-25T17:28:56.008" v="2544" actId="21"/>
          <ac:picMkLst>
            <pc:docMk/>
            <pc:sldMk cId="174802251" sldId="300"/>
            <ac:picMk id="29" creationId="{9AD3C54A-2821-8245-6283-6AACEE3C5AF2}"/>
          </ac:picMkLst>
        </pc:picChg>
      </pc:sldChg>
      <pc:sldChg chg="addSp delSp modSp add mod ord modAnim">
        <pc:chgData name="Jeff Cook" userId="2d04fc4a-b11e-4e81-9f65-deaa2bceb5cb" providerId="ADAL" clId="{FB2B1809-09F6-4674-A450-62CF2F745E41}" dt="2023-05-25T18:01:00.003" v="3280"/>
        <pc:sldMkLst>
          <pc:docMk/>
          <pc:sldMk cId="744235241" sldId="301"/>
        </pc:sldMkLst>
        <pc:spChg chg="mod">
          <ac:chgData name="Jeff Cook" userId="2d04fc4a-b11e-4e81-9f65-deaa2bceb5cb" providerId="ADAL" clId="{FB2B1809-09F6-4674-A450-62CF2F745E41}" dt="2023-05-25T17:31:17.289" v="2578" actId="20577"/>
          <ac:spMkLst>
            <pc:docMk/>
            <pc:sldMk cId="744235241" sldId="301"/>
            <ac:spMk id="2" creationId="{5439B660-6604-475F-ABBD-18398D4FE73D}"/>
          </ac:spMkLst>
        </pc:spChg>
        <pc:spChg chg="add del mod">
          <ac:chgData name="Jeff Cook" userId="2d04fc4a-b11e-4e81-9f65-deaa2bceb5cb" providerId="ADAL" clId="{FB2B1809-09F6-4674-A450-62CF2F745E41}" dt="2023-05-25T17:34:27.286" v="2805" actId="26606"/>
          <ac:spMkLst>
            <pc:docMk/>
            <pc:sldMk cId="744235241" sldId="301"/>
            <ac:spMk id="3" creationId="{52C662F1-E7FC-F7A5-E1B6-5B674B658C7E}"/>
          </ac:spMkLst>
        </pc:spChg>
        <pc:graphicFrameChg chg="add">
          <ac:chgData name="Jeff Cook" userId="2d04fc4a-b11e-4e81-9f65-deaa2bceb5cb" providerId="ADAL" clId="{FB2B1809-09F6-4674-A450-62CF2F745E41}" dt="2023-05-25T17:34:27.286" v="2805" actId="26606"/>
          <ac:graphicFrameMkLst>
            <pc:docMk/>
            <pc:sldMk cId="744235241" sldId="301"/>
            <ac:graphicFrameMk id="7" creationId="{EC26CB7C-75C5-FF4E-4A75-D0EC1CE19A5D}"/>
          </ac:graphicFrameMkLst>
        </pc:graphicFrameChg>
        <pc:graphicFrameChg chg="del mod">
          <ac:chgData name="Jeff Cook" userId="2d04fc4a-b11e-4e81-9f65-deaa2bceb5cb" providerId="ADAL" clId="{FB2B1809-09F6-4674-A450-62CF2F745E41}" dt="2023-05-25T17:32:57.898" v="2719" actId="21"/>
          <ac:graphicFrameMkLst>
            <pc:docMk/>
            <pc:sldMk cId="744235241" sldId="301"/>
            <ac:graphicFrameMk id="24" creationId="{C3D2C223-36D2-8B0C-599F-1816E4FBF249}"/>
          </ac:graphicFrameMkLst>
        </pc:graphicFrameChg>
        <pc:picChg chg="mod">
          <ac:chgData name="Jeff Cook" userId="2d04fc4a-b11e-4e81-9f65-deaa2bceb5cb" providerId="ADAL" clId="{FB2B1809-09F6-4674-A450-62CF2F745E41}" dt="2023-05-25T17:31:04.647" v="2561" actId="1076"/>
          <ac:picMkLst>
            <pc:docMk/>
            <pc:sldMk cId="744235241" sldId="301"/>
            <ac:picMk id="5" creationId="{99D73CC8-8A82-4CE5-B0D2-CBA42CF7A9FB}"/>
          </ac:picMkLst>
        </pc:picChg>
      </pc:sldChg>
      <pc:sldChg chg="addSp delSp modSp add mod setBg modAnim setClrOvrMap">
        <pc:chgData name="Jeff Cook" userId="2d04fc4a-b11e-4e81-9f65-deaa2bceb5cb" providerId="ADAL" clId="{FB2B1809-09F6-4674-A450-62CF2F745E41}" dt="2023-05-25T17:56:39.781" v="3191"/>
        <pc:sldMkLst>
          <pc:docMk/>
          <pc:sldMk cId="1291273543" sldId="302"/>
        </pc:sldMkLst>
        <pc:spChg chg="add mod">
          <ac:chgData name="Jeff Cook" userId="2d04fc4a-b11e-4e81-9f65-deaa2bceb5cb" providerId="ADAL" clId="{FB2B1809-09F6-4674-A450-62CF2F745E41}" dt="2023-05-25T17:54:54.018" v="3167" actId="26606"/>
          <ac:spMkLst>
            <pc:docMk/>
            <pc:sldMk cId="1291273543" sldId="302"/>
            <ac:spMk id="3" creationId="{509B2A2A-BF51-84E0-5D25-943E2B4788E6}"/>
          </ac:spMkLst>
        </pc:spChg>
        <pc:spChg chg="add del mod">
          <ac:chgData name="Jeff Cook" userId="2d04fc4a-b11e-4e81-9f65-deaa2bceb5cb" providerId="ADAL" clId="{FB2B1809-09F6-4674-A450-62CF2F745E41}" dt="2023-05-25T17:53:38.527" v="3165" actId="26606"/>
          <ac:spMkLst>
            <pc:docMk/>
            <pc:sldMk cId="1291273543" sldId="302"/>
            <ac:spMk id="5" creationId="{7DF63778-49ED-8348-6A35-244BA9508250}"/>
          </ac:spMkLst>
        </pc:spChg>
        <pc:spChg chg="add mod">
          <ac:chgData name="Jeff Cook" userId="2d04fc4a-b11e-4e81-9f65-deaa2bceb5cb" providerId="ADAL" clId="{FB2B1809-09F6-4674-A450-62CF2F745E41}" dt="2023-05-25T17:55:48.573" v="3184" actId="1076"/>
          <ac:spMkLst>
            <pc:docMk/>
            <pc:sldMk cId="1291273543" sldId="302"/>
            <ac:spMk id="6" creationId="{0CFA6412-1953-7821-8431-EDEDEA2F1694}"/>
          </ac:spMkLst>
        </pc:spChg>
        <pc:spChg chg="add del">
          <ac:chgData name="Jeff Cook" userId="2d04fc4a-b11e-4e81-9f65-deaa2bceb5cb" providerId="ADAL" clId="{FB2B1809-09F6-4674-A450-62CF2F745E41}" dt="2023-05-25T17:51:18.991" v="3112" actId="26606"/>
          <ac:spMkLst>
            <pc:docMk/>
            <pc:sldMk cId="1291273543" sldId="302"/>
            <ac:spMk id="8" creationId="{643222AA-4EF1-427F-B292-FAF0CC05B9C0}"/>
          </ac:spMkLst>
        </pc:spChg>
        <pc:spChg chg="add del">
          <ac:chgData name="Jeff Cook" userId="2d04fc4a-b11e-4e81-9f65-deaa2bceb5cb" providerId="ADAL" clId="{FB2B1809-09F6-4674-A450-62CF2F745E41}" dt="2023-05-25T17:51:18.991" v="3112" actId="26606"/>
          <ac:spMkLst>
            <pc:docMk/>
            <pc:sldMk cId="1291273543" sldId="302"/>
            <ac:spMk id="9" creationId="{FAB7EB8E-8A2B-48FD-BAC8-437293299F02}"/>
          </ac:spMkLst>
        </pc:spChg>
        <pc:spChg chg="add del">
          <ac:chgData name="Jeff Cook" userId="2d04fc4a-b11e-4e81-9f65-deaa2bceb5cb" providerId="ADAL" clId="{FB2B1809-09F6-4674-A450-62CF2F745E41}" dt="2023-05-25T17:52:04.634" v="3140" actId="26606"/>
          <ac:spMkLst>
            <pc:docMk/>
            <pc:sldMk cId="1291273543" sldId="302"/>
            <ac:spMk id="10" creationId="{5492F9E5-5B28-4104-9CDF-100EE9D852A0}"/>
          </ac:spMkLst>
        </pc:spChg>
        <pc:spChg chg="add del">
          <ac:chgData name="Jeff Cook" userId="2d04fc4a-b11e-4e81-9f65-deaa2bceb5cb" providerId="ADAL" clId="{FB2B1809-09F6-4674-A450-62CF2F745E41}" dt="2023-05-25T17:51:16.454" v="3108" actId="26606"/>
          <ac:spMkLst>
            <pc:docMk/>
            <pc:sldMk cId="1291273543" sldId="302"/>
            <ac:spMk id="11" creationId="{2ABBB681-F4D2-40F2-ACC3-DE0B4B4880EF}"/>
          </ac:spMkLst>
        </pc:spChg>
        <pc:spChg chg="add del">
          <ac:chgData name="Jeff Cook" userId="2d04fc4a-b11e-4e81-9f65-deaa2bceb5cb" providerId="ADAL" clId="{FB2B1809-09F6-4674-A450-62CF2F745E41}" dt="2023-05-25T17:51:20.423" v="3114" actId="26606"/>
          <ac:spMkLst>
            <pc:docMk/>
            <pc:sldMk cId="1291273543" sldId="302"/>
            <ac:spMk id="12" creationId="{82FB26DF-1058-4FF2-A7D8-CC9D04982CF2}"/>
          </ac:spMkLst>
        </pc:spChg>
        <pc:spChg chg="add del">
          <ac:chgData name="Jeff Cook" userId="2d04fc4a-b11e-4e81-9f65-deaa2bceb5cb" providerId="ADAL" clId="{FB2B1809-09F6-4674-A450-62CF2F745E41}" dt="2023-05-25T17:51:16.454" v="3108" actId="26606"/>
          <ac:spMkLst>
            <pc:docMk/>
            <pc:sldMk cId="1291273543" sldId="302"/>
            <ac:spMk id="13" creationId="{09388ED0-1FEF-4E11-B488-BD661D1AC1A6}"/>
          </ac:spMkLst>
        </pc:spChg>
        <pc:spChg chg="add del">
          <ac:chgData name="Jeff Cook" userId="2d04fc4a-b11e-4e81-9f65-deaa2bceb5cb" providerId="ADAL" clId="{FB2B1809-09F6-4674-A450-62CF2F745E41}" dt="2023-05-25T17:51:20.423" v="3114" actId="26606"/>
          <ac:spMkLst>
            <pc:docMk/>
            <pc:sldMk cId="1291273543" sldId="302"/>
            <ac:spMk id="14" creationId="{DF663E57-5EFE-40CA-99A5-7BDB95908FDF}"/>
          </ac:spMkLst>
        </pc:spChg>
        <pc:spChg chg="add del">
          <ac:chgData name="Jeff Cook" userId="2d04fc4a-b11e-4e81-9f65-deaa2bceb5cb" providerId="ADAL" clId="{FB2B1809-09F6-4674-A450-62CF2F745E41}" dt="2023-05-25T17:52:04.634" v="3140" actId="26606"/>
          <ac:spMkLst>
            <pc:docMk/>
            <pc:sldMk cId="1291273543" sldId="302"/>
            <ac:spMk id="15" creationId="{7438EFCD-B361-4EDD-A82E-EF6FE99C1B60}"/>
          </ac:spMkLst>
        </pc:spChg>
        <pc:spChg chg="add del">
          <ac:chgData name="Jeff Cook" userId="2d04fc4a-b11e-4e81-9f65-deaa2bceb5cb" providerId="ADAL" clId="{FB2B1809-09F6-4674-A450-62CF2F745E41}" dt="2023-05-25T17:52:04.634" v="3140" actId="26606"/>
          <ac:spMkLst>
            <pc:docMk/>
            <pc:sldMk cId="1291273543" sldId="302"/>
            <ac:spMk id="16" creationId="{F4A3EBA2-184A-4C53-80BF-FB3A6AC355BD}"/>
          </ac:spMkLst>
        </pc:spChg>
        <pc:spChg chg="add del">
          <ac:chgData name="Jeff Cook" userId="2d04fc4a-b11e-4e81-9f65-deaa2bceb5cb" providerId="ADAL" clId="{FB2B1809-09F6-4674-A450-62CF2F745E41}" dt="2023-05-25T17:52:04.634" v="3140" actId="26606"/>
          <ac:spMkLst>
            <pc:docMk/>
            <pc:sldMk cId="1291273543" sldId="302"/>
            <ac:spMk id="17" creationId="{5D5DB082-BCCB-4994-AEE1-EF25FDAC82A8}"/>
          </ac:spMkLst>
        </pc:spChg>
        <pc:spChg chg="add del">
          <ac:chgData name="Jeff Cook" userId="2d04fc4a-b11e-4e81-9f65-deaa2bceb5cb" providerId="ADAL" clId="{FB2B1809-09F6-4674-A450-62CF2F745E41}" dt="2023-05-25T17:52:37.768" v="3145" actId="26606"/>
          <ac:spMkLst>
            <pc:docMk/>
            <pc:sldMk cId="1291273543" sldId="302"/>
            <ac:spMk id="24" creationId="{A566E947-FB18-4E34-92A1-7AE6603498AE}"/>
          </ac:spMkLst>
        </pc:spChg>
        <pc:spChg chg="add del">
          <ac:chgData name="Jeff Cook" userId="2d04fc4a-b11e-4e81-9f65-deaa2bceb5cb" providerId="ADAL" clId="{FB2B1809-09F6-4674-A450-62CF2F745E41}" dt="2023-05-25T17:52:37.768" v="3145" actId="26606"/>
          <ac:spMkLst>
            <pc:docMk/>
            <pc:sldMk cId="1291273543" sldId="302"/>
            <ac:spMk id="26" creationId="{7E1FB687-F018-4798-90C8-38F1111E1A6B}"/>
          </ac:spMkLst>
        </pc:spChg>
        <pc:spChg chg="add del">
          <ac:chgData name="Jeff Cook" userId="2d04fc4a-b11e-4e81-9f65-deaa2bceb5cb" providerId="ADAL" clId="{FB2B1809-09F6-4674-A450-62CF2F745E41}" dt="2023-05-25T17:52:37.768" v="3145" actId="26606"/>
          <ac:spMkLst>
            <pc:docMk/>
            <pc:sldMk cId="1291273543" sldId="302"/>
            <ac:spMk id="28" creationId="{99BAA161-AE24-467D-9AE2-A99E23CD71CD}"/>
          </ac:spMkLst>
        </pc:spChg>
        <pc:graphicFrameChg chg="add del">
          <ac:chgData name="Jeff Cook" userId="2d04fc4a-b11e-4e81-9f65-deaa2bceb5cb" providerId="ADAL" clId="{FB2B1809-09F6-4674-A450-62CF2F745E41}" dt="2023-05-25T17:53:38.333" v="3164" actId="26606"/>
          <ac:graphicFrameMkLst>
            <pc:docMk/>
            <pc:sldMk cId="1291273543" sldId="302"/>
            <ac:graphicFrameMk id="18" creationId="{7D423C99-B953-606E-5E99-BFAC082CE327}"/>
          </ac:graphicFrameMkLst>
        </pc:graphicFrameChg>
        <pc:graphicFrameChg chg="add del mod modGraphic">
          <ac:chgData name="Jeff Cook" userId="2d04fc4a-b11e-4e81-9f65-deaa2bceb5cb" providerId="ADAL" clId="{FB2B1809-09F6-4674-A450-62CF2F745E41}" dt="2023-05-25T17:53:20.279" v="3160" actId="26606"/>
          <ac:graphicFrameMkLst>
            <pc:docMk/>
            <pc:sldMk cId="1291273543" sldId="302"/>
            <ac:graphicFrameMk id="19" creationId="{11F6EE4C-3C71-C7DE-7F1D-F305B55CA4C2}"/>
          </ac:graphicFrameMkLst>
        </pc:graphicFrameChg>
        <pc:graphicFrameChg chg="add mod">
          <ac:chgData name="Jeff Cook" userId="2d04fc4a-b11e-4e81-9f65-deaa2bceb5cb" providerId="ADAL" clId="{FB2B1809-09F6-4674-A450-62CF2F745E41}" dt="2023-05-25T17:55:37.044" v="3180" actId="1076"/>
          <ac:graphicFrameMkLst>
            <pc:docMk/>
            <pc:sldMk cId="1291273543" sldId="302"/>
            <ac:graphicFrameMk id="20" creationId="{019D92E5-9948-63B1-10E0-FC9994334354}"/>
          </ac:graphicFrameMkLst>
        </pc:graphicFrameChg>
        <pc:graphicFrameChg chg="del mod">
          <ac:chgData name="Jeff Cook" userId="2d04fc4a-b11e-4e81-9f65-deaa2bceb5cb" providerId="ADAL" clId="{FB2B1809-09F6-4674-A450-62CF2F745E41}" dt="2023-05-25T17:49:40.688" v="3083" actId="21"/>
          <ac:graphicFrameMkLst>
            <pc:docMk/>
            <pc:sldMk cId="1291273543" sldId="302"/>
            <ac:graphicFrameMk id="41" creationId="{63BC9F8A-D65D-638B-1A85-F7844F654477}"/>
          </ac:graphicFrameMkLst>
        </pc:graphicFrameChg>
        <pc:picChg chg="mod ord">
          <ac:chgData name="Jeff Cook" userId="2d04fc4a-b11e-4e81-9f65-deaa2bceb5cb" providerId="ADAL" clId="{FB2B1809-09F6-4674-A450-62CF2F745E41}" dt="2023-05-25T17:55:12.625" v="3172" actId="1076"/>
          <ac:picMkLst>
            <pc:docMk/>
            <pc:sldMk cId="1291273543" sldId="302"/>
            <ac:picMk id="4" creationId="{C39D8A4D-2141-00D6-391B-7D364C999006}"/>
          </ac:picMkLst>
        </pc:picChg>
      </pc:sldChg>
      <pc:sldMasterChg chg="modTransition modSldLayout">
        <pc:chgData name="Jeff Cook" userId="2d04fc4a-b11e-4e81-9f65-deaa2bceb5cb" providerId="ADAL" clId="{FB2B1809-09F6-4674-A450-62CF2F745E41}" dt="2023-05-25T16:13:55.346" v="266"/>
        <pc:sldMasterMkLst>
          <pc:docMk/>
          <pc:sldMasterMk cId="1465741914" sldId="2147483660"/>
        </pc:sldMasterMkLst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1700715900" sldId="2147483661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3089022689" sldId="2147483662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1848308356" sldId="2147483663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2284286994" sldId="2147483664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1205978486" sldId="2147483665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3991216819" sldId="2147483666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416766166" sldId="2147483667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2965430429" sldId="2147483668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644584414" sldId="2147483669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880967491" sldId="2147483670"/>
          </pc:sldLayoutMkLst>
        </pc:sldLayoutChg>
        <pc:sldLayoutChg chg="modTransition">
          <pc:chgData name="Jeff Cook" userId="2d04fc4a-b11e-4e81-9f65-deaa2bceb5cb" providerId="ADAL" clId="{FB2B1809-09F6-4674-A450-62CF2F745E41}" dt="2023-05-25T16:13:55.346" v="266"/>
          <pc:sldLayoutMkLst>
            <pc:docMk/>
            <pc:sldMasterMk cId="1465741914" sldId="2147483660"/>
            <pc:sldLayoutMk cId="965230749" sldId="2147483671"/>
          </pc:sldLayoutMkLst>
        </pc:sldLayoutChg>
      </pc:sldMasterChg>
      <pc:sldMasterChg chg="modTransition modSldLayout">
        <pc:chgData name="Jeff Cook" userId="2d04fc4a-b11e-4e81-9f65-deaa2bceb5cb" providerId="ADAL" clId="{FB2B1809-09F6-4674-A450-62CF2F745E41}" dt="2023-05-25T16:14:47.154" v="278"/>
        <pc:sldMasterMkLst>
          <pc:docMk/>
          <pc:sldMasterMk cId="3562041790" sldId="2147483672"/>
        </pc:sldMasterMkLst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1860698661" sldId="2147483673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640419895" sldId="2147483674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1271432101" sldId="2147483675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1457524178" sldId="2147483676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2592692913" sldId="2147483677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3457342715" sldId="2147483678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779982914" sldId="2147483679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1574166224" sldId="2147483680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655710180" sldId="2147483681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3171602050" sldId="2147483682"/>
          </pc:sldLayoutMkLst>
        </pc:sldLayoutChg>
        <pc:sldLayoutChg chg="modTransition">
          <pc:chgData name="Jeff Cook" userId="2d04fc4a-b11e-4e81-9f65-deaa2bceb5cb" providerId="ADAL" clId="{FB2B1809-09F6-4674-A450-62CF2F745E41}" dt="2023-05-25T16:14:47.154" v="278"/>
          <pc:sldLayoutMkLst>
            <pc:docMk/>
            <pc:sldMasterMk cId="3562041790" sldId="2147483672"/>
            <pc:sldLayoutMk cId="487335687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DE2A7-E481-4412-835B-6F01C36E2E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86F085-011E-4227-B5B3-A5FF9A8A884A}">
      <dgm:prSet/>
      <dgm:spPr/>
      <dgm:t>
        <a:bodyPr/>
        <a:lstStyle/>
        <a:p>
          <a:r>
            <a:rPr lang="en-US"/>
            <a:t>Staff Development</a:t>
          </a:r>
        </a:p>
      </dgm:t>
    </dgm:pt>
    <dgm:pt modelId="{C196D0F9-5D49-489B-9B24-7D89B4CCAA0E}" type="parTrans" cxnId="{9BEFC4C5-7157-4422-A894-74AA8C864EE7}">
      <dgm:prSet/>
      <dgm:spPr/>
      <dgm:t>
        <a:bodyPr/>
        <a:lstStyle/>
        <a:p>
          <a:endParaRPr lang="en-US"/>
        </a:p>
      </dgm:t>
    </dgm:pt>
    <dgm:pt modelId="{6797350F-0B1F-418D-AD7A-6F6E823591AF}" type="sibTrans" cxnId="{9BEFC4C5-7157-4422-A894-74AA8C864EE7}">
      <dgm:prSet/>
      <dgm:spPr/>
      <dgm:t>
        <a:bodyPr/>
        <a:lstStyle/>
        <a:p>
          <a:endParaRPr lang="en-US"/>
        </a:p>
      </dgm:t>
    </dgm:pt>
    <dgm:pt modelId="{20D0E7D3-BF26-4378-92FA-5DE34AE546DF}">
      <dgm:prSet/>
      <dgm:spPr/>
      <dgm:t>
        <a:bodyPr/>
        <a:lstStyle/>
        <a:p>
          <a:r>
            <a:rPr lang="en-US"/>
            <a:t>Staff Retention</a:t>
          </a:r>
        </a:p>
      </dgm:t>
    </dgm:pt>
    <dgm:pt modelId="{46FDEF93-CE9C-40C1-AE8F-B00E587B0B04}" type="parTrans" cxnId="{6254AE6A-D95D-47B4-BB7C-C1D220AF4B91}">
      <dgm:prSet/>
      <dgm:spPr/>
      <dgm:t>
        <a:bodyPr/>
        <a:lstStyle/>
        <a:p>
          <a:endParaRPr lang="en-US"/>
        </a:p>
      </dgm:t>
    </dgm:pt>
    <dgm:pt modelId="{FF424E90-1383-445C-9BA6-33558FC3C5ED}" type="sibTrans" cxnId="{6254AE6A-D95D-47B4-BB7C-C1D220AF4B91}">
      <dgm:prSet/>
      <dgm:spPr/>
      <dgm:t>
        <a:bodyPr/>
        <a:lstStyle/>
        <a:p>
          <a:endParaRPr lang="en-US"/>
        </a:p>
      </dgm:t>
    </dgm:pt>
    <dgm:pt modelId="{4CB74788-E9A2-491F-BC7C-E20F52397188}">
      <dgm:prSet/>
      <dgm:spPr/>
      <dgm:t>
        <a:bodyPr/>
        <a:lstStyle/>
        <a:p>
          <a:r>
            <a:rPr lang="en-US"/>
            <a:t>Program Development</a:t>
          </a:r>
        </a:p>
      </dgm:t>
    </dgm:pt>
    <dgm:pt modelId="{61295878-A31D-4B22-9D54-C7991C36441C}" type="parTrans" cxnId="{7EFA217D-7079-4C34-B827-13D6FC354FB6}">
      <dgm:prSet/>
      <dgm:spPr/>
      <dgm:t>
        <a:bodyPr/>
        <a:lstStyle/>
        <a:p>
          <a:endParaRPr lang="en-US"/>
        </a:p>
      </dgm:t>
    </dgm:pt>
    <dgm:pt modelId="{9734FBE3-08B3-4098-B042-CB3C2724A3B7}" type="sibTrans" cxnId="{7EFA217D-7079-4C34-B827-13D6FC354FB6}">
      <dgm:prSet/>
      <dgm:spPr/>
      <dgm:t>
        <a:bodyPr/>
        <a:lstStyle/>
        <a:p>
          <a:endParaRPr lang="en-US"/>
        </a:p>
      </dgm:t>
    </dgm:pt>
    <dgm:pt modelId="{105B9FE4-C642-43B1-943F-6D2D97504AE4}" type="pres">
      <dgm:prSet presAssocID="{90CDE2A7-E481-4412-835B-6F01C36E2ECE}" presName="linear" presStyleCnt="0">
        <dgm:presLayoutVars>
          <dgm:animLvl val="lvl"/>
          <dgm:resizeHandles val="exact"/>
        </dgm:presLayoutVars>
      </dgm:prSet>
      <dgm:spPr/>
    </dgm:pt>
    <dgm:pt modelId="{C8DD492E-AEAA-4544-8165-FEC0F1186863}" type="pres">
      <dgm:prSet presAssocID="{4786F085-011E-4227-B5B3-A5FF9A8A88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FA666C-47A4-4682-976C-1B7163AA6E28}" type="pres">
      <dgm:prSet presAssocID="{6797350F-0B1F-418D-AD7A-6F6E823591AF}" presName="spacer" presStyleCnt="0"/>
      <dgm:spPr/>
    </dgm:pt>
    <dgm:pt modelId="{4E97896B-0763-440D-A924-BF076DDFC216}" type="pres">
      <dgm:prSet presAssocID="{20D0E7D3-BF26-4378-92FA-5DE34AE546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E466F1-C60C-40C9-86A9-86AF93523672}" type="pres">
      <dgm:prSet presAssocID="{FF424E90-1383-445C-9BA6-33558FC3C5ED}" presName="spacer" presStyleCnt="0"/>
      <dgm:spPr/>
    </dgm:pt>
    <dgm:pt modelId="{B2C2B51C-7726-4AF8-8EE5-004C8872ECBF}" type="pres">
      <dgm:prSet presAssocID="{4CB74788-E9A2-491F-BC7C-E20F523971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F44517-8F7E-49ED-BC81-C09F8B7FDA71}" type="presOf" srcId="{4CB74788-E9A2-491F-BC7C-E20F52397188}" destId="{B2C2B51C-7726-4AF8-8EE5-004C8872ECBF}" srcOrd="0" destOrd="0" presId="urn:microsoft.com/office/officeart/2005/8/layout/vList2"/>
    <dgm:cxn modelId="{71F17D21-7D89-47A0-8732-E5C3A9C473C3}" type="presOf" srcId="{20D0E7D3-BF26-4378-92FA-5DE34AE546DF}" destId="{4E97896B-0763-440D-A924-BF076DDFC216}" srcOrd="0" destOrd="0" presId="urn:microsoft.com/office/officeart/2005/8/layout/vList2"/>
    <dgm:cxn modelId="{14854D38-F989-4B07-977A-99650679187D}" type="presOf" srcId="{90CDE2A7-E481-4412-835B-6F01C36E2ECE}" destId="{105B9FE4-C642-43B1-943F-6D2D97504AE4}" srcOrd="0" destOrd="0" presId="urn:microsoft.com/office/officeart/2005/8/layout/vList2"/>
    <dgm:cxn modelId="{6254AE6A-D95D-47B4-BB7C-C1D220AF4B91}" srcId="{90CDE2A7-E481-4412-835B-6F01C36E2ECE}" destId="{20D0E7D3-BF26-4378-92FA-5DE34AE546DF}" srcOrd="1" destOrd="0" parTransId="{46FDEF93-CE9C-40C1-AE8F-B00E587B0B04}" sibTransId="{FF424E90-1383-445C-9BA6-33558FC3C5ED}"/>
    <dgm:cxn modelId="{7EFA217D-7079-4C34-B827-13D6FC354FB6}" srcId="{90CDE2A7-E481-4412-835B-6F01C36E2ECE}" destId="{4CB74788-E9A2-491F-BC7C-E20F52397188}" srcOrd="2" destOrd="0" parTransId="{61295878-A31D-4B22-9D54-C7991C36441C}" sibTransId="{9734FBE3-08B3-4098-B042-CB3C2724A3B7}"/>
    <dgm:cxn modelId="{9BEFC4C5-7157-4422-A894-74AA8C864EE7}" srcId="{90CDE2A7-E481-4412-835B-6F01C36E2ECE}" destId="{4786F085-011E-4227-B5B3-A5FF9A8A884A}" srcOrd="0" destOrd="0" parTransId="{C196D0F9-5D49-489B-9B24-7D89B4CCAA0E}" sibTransId="{6797350F-0B1F-418D-AD7A-6F6E823591AF}"/>
    <dgm:cxn modelId="{63E4A0CF-102E-4A28-AE63-D7372B961453}" type="presOf" srcId="{4786F085-011E-4227-B5B3-A5FF9A8A884A}" destId="{C8DD492E-AEAA-4544-8165-FEC0F1186863}" srcOrd="0" destOrd="0" presId="urn:microsoft.com/office/officeart/2005/8/layout/vList2"/>
    <dgm:cxn modelId="{C3BCE439-91FA-4881-BCBD-146558848B0F}" type="presParOf" srcId="{105B9FE4-C642-43B1-943F-6D2D97504AE4}" destId="{C8DD492E-AEAA-4544-8165-FEC0F1186863}" srcOrd="0" destOrd="0" presId="urn:microsoft.com/office/officeart/2005/8/layout/vList2"/>
    <dgm:cxn modelId="{5C636CFE-AB09-49D2-BA67-EE630193E305}" type="presParOf" srcId="{105B9FE4-C642-43B1-943F-6D2D97504AE4}" destId="{18FA666C-47A4-4682-976C-1B7163AA6E28}" srcOrd="1" destOrd="0" presId="urn:microsoft.com/office/officeart/2005/8/layout/vList2"/>
    <dgm:cxn modelId="{1D29561B-A56F-4C29-947A-C86AD92849A7}" type="presParOf" srcId="{105B9FE4-C642-43B1-943F-6D2D97504AE4}" destId="{4E97896B-0763-440D-A924-BF076DDFC216}" srcOrd="2" destOrd="0" presId="urn:microsoft.com/office/officeart/2005/8/layout/vList2"/>
    <dgm:cxn modelId="{8786A1D5-C815-48F5-9691-8FBA173FB736}" type="presParOf" srcId="{105B9FE4-C642-43B1-943F-6D2D97504AE4}" destId="{C5E466F1-C60C-40C9-86A9-86AF93523672}" srcOrd="3" destOrd="0" presId="urn:microsoft.com/office/officeart/2005/8/layout/vList2"/>
    <dgm:cxn modelId="{D35F5B3C-2750-479E-98EC-8B6A2E0D5BD0}" type="presParOf" srcId="{105B9FE4-C642-43B1-943F-6D2D97504AE4}" destId="{B2C2B51C-7726-4AF8-8EE5-004C8872EC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4EF2E-B1DF-48EC-91F2-B093F93CF3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1C51CE-E0FB-4CC7-9447-030A76AE6007}">
      <dgm:prSet/>
      <dgm:spPr/>
      <dgm:t>
        <a:bodyPr/>
        <a:lstStyle/>
        <a:p>
          <a:r>
            <a:rPr lang="en-US" dirty="0"/>
            <a:t>Costs money to hire new staff</a:t>
          </a:r>
        </a:p>
      </dgm:t>
    </dgm:pt>
    <dgm:pt modelId="{5C558764-B0DA-4086-B496-81E1EA4443C7}" type="parTrans" cxnId="{65179292-F3AB-4AAA-BA01-18F3EB86FBEC}">
      <dgm:prSet/>
      <dgm:spPr/>
      <dgm:t>
        <a:bodyPr/>
        <a:lstStyle/>
        <a:p>
          <a:endParaRPr lang="en-US"/>
        </a:p>
      </dgm:t>
    </dgm:pt>
    <dgm:pt modelId="{F1B68EA5-3000-4EB1-950F-3CAFA52B8A64}" type="sibTrans" cxnId="{65179292-F3AB-4AAA-BA01-18F3EB86FBEC}">
      <dgm:prSet/>
      <dgm:spPr/>
      <dgm:t>
        <a:bodyPr/>
        <a:lstStyle/>
        <a:p>
          <a:endParaRPr lang="en-US"/>
        </a:p>
      </dgm:t>
    </dgm:pt>
    <dgm:pt modelId="{B793A9E1-4B7C-4BDA-B7A0-48E434C1E6A5}">
      <dgm:prSet/>
      <dgm:spPr/>
      <dgm:t>
        <a:bodyPr/>
        <a:lstStyle/>
        <a:p>
          <a:r>
            <a:rPr lang="en-US" dirty="0"/>
            <a:t>Burnout staff to cover shifts</a:t>
          </a:r>
        </a:p>
      </dgm:t>
    </dgm:pt>
    <dgm:pt modelId="{2CA7E9A6-4FFF-4809-A485-22D1D2223350}" type="parTrans" cxnId="{A72D0286-CA26-4293-8D23-A438D1776516}">
      <dgm:prSet/>
      <dgm:spPr/>
      <dgm:t>
        <a:bodyPr/>
        <a:lstStyle/>
        <a:p>
          <a:endParaRPr lang="en-US"/>
        </a:p>
      </dgm:t>
    </dgm:pt>
    <dgm:pt modelId="{BCDE7A88-4095-41F1-B7B8-E0A2630EC7D6}" type="sibTrans" cxnId="{A72D0286-CA26-4293-8D23-A438D1776516}">
      <dgm:prSet/>
      <dgm:spPr/>
      <dgm:t>
        <a:bodyPr/>
        <a:lstStyle/>
        <a:p>
          <a:endParaRPr lang="en-US"/>
        </a:p>
      </dgm:t>
    </dgm:pt>
    <dgm:pt modelId="{DE5F12C1-0A85-4610-BBEC-1DD1497C4D27}">
      <dgm:prSet/>
      <dgm:spPr/>
      <dgm:t>
        <a:bodyPr/>
        <a:lstStyle/>
        <a:p>
          <a:r>
            <a:rPr lang="en-US" dirty="0"/>
            <a:t>Hire a warm body</a:t>
          </a:r>
        </a:p>
      </dgm:t>
    </dgm:pt>
    <dgm:pt modelId="{F640F5DA-9DE9-4D40-B718-EF4EE114AE14}" type="parTrans" cxnId="{0136AA9F-E793-41E4-987C-DB0DFE67C78E}">
      <dgm:prSet/>
      <dgm:spPr/>
      <dgm:t>
        <a:bodyPr/>
        <a:lstStyle/>
        <a:p>
          <a:endParaRPr lang="en-US"/>
        </a:p>
      </dgm:t>
    </dgm:pt>
    <dgm:pt modelId="{BBC1AE19-5F01-4E65-9BC6-A15DC0E3A9A3}" type="sibTrans" cxnId="{0136AA9F-E793-41E4-987C-DB0DFE67C78E}">
      <dgm:prSet/>
      <dgm:spPr/>
      <dgm:t>
        <a:bodyPr/>
        <a:lstStyle/>
        <a:p>
          <a:endParaRPr lang="en-US"/>
        </a:p>
      </dgm:t>
    </dgm:pt>
    <dgm:pt modelId="{36D78E80-95C1-47E0-8729-550D5FB59041}">
      <dgm:prSet/>
      <dgm:spPr/>
      <dgm:t>
        <a:bodyPr/>
        <a:lstStyle/>
        <a:p>
          <a:r>
            <a:rPr lang="en-US" dirty="0"/>
            <a:t>Less capable staff</a:t>
          </a:r>
        </a:p>
      </dgm:t>
    </dgm:pt>
    <dgm:pt modelId="{6E5335AD-09B9-4507-9463-676BB49F1653}" type="parTrans" cxnId="{A7D3D0AA-6613-40D9-BAF8-60C3730845F4}">
      <dgm:prSet/>
      <dgm:spPr/>
      <dgm:t>
        <a:bodyPr/>
        <a:lstStyle/>
        <a:p>
          <a:endParaRPr lang="en-US"/>
        </a:p>
      </dgm:t>
    </dgm:pt>
    <dgm:pt modelId="{7B78FFDF-FF35-4D53-8264-85958C5F4E7E}" type="sibTrans" cxnId="{A7D3D0AA-6613-40D9-BAF8-60C3730845F4}">
      <dgm:prSet/>
      <dgm:spPr/>
      <dgm:t>
        <a:bodyPr/>
        <a:lstStyle/>
        <a:p>
          <a:endParaRPr lang="en-US"/>
        </a:p>
      </dgm:t>
    </dgm:pt>
    <dgm:pt modelId="{AF05F571-9502-4C9C-98EA-361DD9C48258}">
      <dgm:prSet/>
      <dgm:spPr/>
      <dgm:t>
        <a:bodyPr/>
        <a:lstStyle/>
        <a:p>
          <a:r>
            <a:rPr lang="en-US" dirty="0"/>
            <a:t>Perpetuates the situation</a:t>
          </a:r>
        </a:p>
      </dgm:t>
    </dgm:pt>
    <dgm:pt modelId="{5153FA99-2656-4D3B-A916-7706C2937D18}" type="parTrans" cxnId="{44B28E8F-0A36-4B48-84E2-C9CFA14A39EC}">
      <dgm:prSet/>
      <dgm:spPr/>
      <dgm:t>
        <a:bodyPr/>
        <a:lstStyle/>
        <a:p>
          <a:endParaRPr lang="en-US"/>
        </a:p>
      </dgm:t>
    </dgm:pt>
    <dgm:pt modelId="{4E9CA50E-6C14-41A5-8B12-62D855965690}" type="sibTrans" cxnId="{44B28E8F-0A36-4B48-84E2-C9CFA14A39EC}">
      <dgm:prSet/>
      <dgm:spPr/>
      <dgm:t>
        <a:bodyPr/>
        <a:lstStyle/>
        <a:p>
          <a:endParaRPr lang="en-US"/>
        </a:p>
      </dgm:t>
    </dgm:pt>
    <dgm:pt modelId="{BA20F582-2B7C-4D94-8D07-B8BEE8E4AC6D}">
      <dgm:prSet/>
      <dgm:spPr/>
      <dgm:t>
        <a:bodyPr/>
        <a:lstStyle/>
        <a:p>
          <a:r>
            <a:rPr lang="en-US" dirty="0"/>
            <a:t>Other issues? </a:t>
          </a:r>
        </a:p>
      </dgm:t>
    </dgm:pt>
    <dgm:pt modelId="{5048E50A-A313-4100-B252-433DEEC1978F}" type="parTrans" cxnId="{6763F43F-2B85-4618-8808-DD3F0F068B50}">
      <dgm:prSet/>
      <dgm:spPr/>
      <dgm:t>
        <a:bodyPr/>
        <a:lstStyle/>
        <a:p>
          <a:endParaRPr lang="en-US"/>
        </a:p>
      </dgm:t>
    </dgm:pt>
    <dgm:pt modelId="{34A6BDA3-B7FA-4766-B470-49DCB1D6981F}" type="sibTrans" cxnId="{6763F43F-2B85-4618-8808-DD3F0F068B50}">
      <dgm:prSet/>
      <dgm:spPr/>
      <dgm:t>
        <a:bodyPr/>
        <a:lstStyle/>
        <a:p>
          <a:endParaRPr lang="en-US"/>
        </a:p>
      </dgm:t>
    </dgm:pt>
    <dgm:pt modelId="{06768D1A-A87E-46B4-B7CE-FBDD8E1B696E}">
      <dgm:prSet/>
      <dgm:spPr/>
      <dgm:t>
        <a:bodyPr/>
        <a:lstStyle/>
        <a:p>
          <a:r>
            <a:rPr lang="en-US" b="1" dirty="0"/>
            <a:t>What happens when you lose staff? </a:t>
          </a:r>
          <a:endParaRPr lang="en-US" dirty="0"/>
        </a:p>
      </dgm:t>
    </dgm:pt>
    <dgm:pt modelId="{95D1126B-FC4D-4F49-AFBE-F59571B5282D}" type="sibTrans" cxnId="{47CCBF0F-6E5C-4F9B-90B8-C61ED1534049}">
      <dgm:prSet/>
      <dgm:spPr/>
      <dgm:t>
        <a:bodyPr/>
        <a:lstStyle/>
        <a:p>
          <a:endParaRPr lang="en-US"/>
        </a:p>
      </dgm:t>
    </dgm:pt>
    <dgm:pt modelId="{37F91426-8CD8-4B36-BA3A-1841A8223817}" type="parTrans" cxnId="{47CCBF0F-6E5C-4F9B-90B8-C61ED1534049}">
      <dgm:prSet/>
      <dgm:spPr/>
      <dgm:t>
        <a:bodyPr/>
        <a:lstStyle/>
        <a:p>
          <a:endParaRPr lang="en-US"/>
        </a:p>
      </dgm:t>
    </dgm:pt>
    <dgm:pt modelId="{32D298B7-CD47-494D-871C-A59D23347F2B}">
      <dgm:prSet/>
      <dgm:spPr/>
      <dgm:t>
        <a:bodyPr/>
        <a:lstStyle/>
        <a:p>
          <a:r>
            <a:rPr lang="en-US" dirty="0"/>
            <a:t>We needed something to change.  </a:t>
          </a:r>
        </a:p>
      </dgm:t>
    </dgm:pt>
    <dgm:pt modelId="{D6E6F36F-B36D-4681-BF37-187982561481}" type="sibTrans" cxnId="{0A7950C4-ACB3-4B30-9A18-AB4703964B37}">
      <dgm:prSet/>
      <dgm:spPr/>
      <dgm:t>
        <a:bodyPr/>
        <a:lstStyle/>
        <a:p>
          <a:endParaRPr lang="en-US"/>
        </a:p>
      </dgm:t>
    </dgm:pt>
    <dgm:pt modelId="{B2DCAFA4-B945-4501-A828-D696DF0BD3DD}" type="parTrans" cxnId="{0A7950C4-ACB3-4B30-9A18-AB4703964B37}">
      <dgm:prSet/>
      <dgm:spPr/>
      <dgm:t>
        <a:bodyPr/>
        <a:lstStyle/>
        <a:p>
          <a:endParaRPr lang="en-US"/>
        </a:p>
      </dgm:t>
    </dgm:pt>
    <dgm:pt modelId="{65FE596E-C893-4688-9638-BE06EE58D4D6}" type="pres">
      <dgm:prSet presAssocID="{5054EF2E-B1DF-48EC-91F2-B093F93CF34B}" presName="linear" presStyleCnt="0">
        <dgm:presLayoutVars>
          <dgm:animLvl val="lvl"/>
          <dgm:resizeHandles val="exact"/>
        </dgm:presLayoutVars>
      </dgm:prSet>
      <dgm:spPr/>
    </dgm:pt>
    <dgm:pt modelId="{F429E0E0-7E6F-4AB5-A2EB-63772319056B}" type="pres">
      <dgm:prSet presAssocID="{06768D1A-A87E-46B4-B7CE-FBDD8E1B696E}" presName="parentText" presStyleLbl="node1" presStyleIdx="0" presStyleCnt="2" custLinFactNeighborX="2171" custLinFactNeighborY="-28758">
        <dgm:presLayoutVars>
          <dgm:chMax val="0"/>
          <dgm:bulletEnabled val="1"/>
        </dgm:presLayoutVars>
      </dgm:prSet>
      <dgm:spPr/>
    </dgm:pt>
    <dgm:pt modelId="{C2C7B4BC-4C16-4F7A-AD26-4053106437F6}" type="pres">
      <dgm:prSet presAssocID="{06768D1A-A87E-46B4-B7CE-FBDD8E1B696E}" presName="childText" presStyleLbl="revTx" presStyleIdx="0" presStyleCnt="1" custLinFactNeighborY="-8335">
        <dgm:presLayoutVars>
          <dgm:bulletEnabled val="1"/>
        </dgm:presLayoutVars>
      </dgm:prSet>
      <dgm:spPr/>
    </dgm:pt>
    <dgm:pt modelId="{D60525E1-CFEA-44B1-8490-FAA16FBCDCDC}" type="pres">
      <dgm:prSet presAssocID="{32D298B7-CD47-494D-871C-A59D23347F2B}" presName="parentText" presStyleLbl="node1" presStyleIdx="1" presStyleCnt="2" custLinFactNeighborX="326" custLinFactNeighborY="3370">
        <dgm:presLayoutVars>
          <dgm:chMax val="0"/>
          <dgm:bulletEnabled val="1"/>
        </dgm:presLayoutVars>
      </dgm:prSet>
      <dgm:spPr/>
    </dgm:pt>
  </dgm:ptLst>
  <dgm:cxnLst>
    <dgm:cxn modelId="{47CCBF0F-6E5C-4F9B-90B8-C61ED1534049}" srcId="{5054EF2E-B1DF-48EC-91F2-B093F93CF34B}" destId="{06768D1A-A87E-46B4-B7CE-FBDD8E1B696E}" srcOrd="0" destOrd="0" parTransId="{37F91426-8CD8-4B36-BA3A-1841A8223817}" sibTransId="{95D1126B-FC4D-4F49-AFBE-F59571B5282D}"/>
    <dgm:cxn modelId="{6763F43F-2B85-4618-8808-DD3F0F068B50}" srcId="{06768D1A-A87E-46B4-B7CE-FBDD8E1B696E}" destId="{BA20F582-2B7C-4D94-8D07-B8BEE8E4AC6D}" srcOrd="4" destOrd="0" parTransId="{5048E50A-A313-4100-B252-433DEEC1978F}" sibTransId="{34A6BDA3-B7FA-4766-B470-49DCB1D6981F}"/>
    <dgm:cxn modelId="{75569D40-D33C-446D-9ECC-066C047C96F4}" type="presOf" srcId="{5054EF2E-B1DF-48EC-91F2-B093F93CF34B}" destId="{65FE596E-C893-4688-9638-BE06EE58D4D6}" srcOrd="0" destOrd="0" presId="urn:microsoft.com/office/officeart/2005/8/layout/vList2"/>
    <dgm:cxn modelId="{5983B240-6F17-4EA1-BBD0-6ABD211AAEFC}" type="presOf" srcId="{AF05F571-9502-4C9C-98EA-361DD9C48258}" destId="{C2C7B4BC-4C16-4F7A-AD26-4053106437F6}" srcOrd="0" destOrd="4" presId="urn:microsoft.com/office/officeart/2005/8/layout/vList2"/>
    <dgm:cxn modelId="{A515F667-25CE-4CDE-A7AE-DE34AD6987B8}" type="presOf" srcId="{36D78E80-95C1-47E0-8729-550D5FB59041}" destId="{C2C7B4BC-4C16-4F7A-AD26-4053106437F6}" srcOrd="0" destOrd="3" presId="urn:microsoft.com/office/officeart/2005/8/layout/vList2"/>
    <dgm:cxn modelId="{3D78636B-7FE2-407E-82FF-6F4D8655C56D}" type="presOf" srcId="{EA1C51CE-E0FB-4CC7-9447-030A76AE6007}" destId="{C2C7B4BC-4C16-4F7A-AD26-4053106437F6}" srcOrd="0" destOrd="0" presId="urn:microsoft.com/office/officeart/2005/8/layout/vList2"/>
    <dgm:cxn modelId="{7F833080-C423-4331-B8B2-EE340E330D92}" type="presOf" srcId="{06768D1A-A87E-46B4-B7CE-FBDD8E1B696E}" destId="{F429E0E0-7E6F-4AB5-A2EB-63772319056B}" srcOrd="0" destOrd="0" presId="urn:microsoft.com/office/officeart/2005/8/layout/vList2"/>
    <dgm:cxn modelId="{A72D0286-CA26-4293-8D23-A438D1776516}" srcId="{06768D1A-A87E-46B4-B7CE-FBDD8E1B696E}" destId="{B793A9E1-4B7C-4BDA-B7A0-48E434C1E6A5}" srcOrd="1" destOrd="0" parTransId="{2CA7E9A6-4FFF-4809-A485-22D1D2223350}" sibTransId="{BCDE7A88-4095-41F1-B7B8-E0A2630EC7D6}"/>
    <dgm:cxn modelId="{B2A83987-8E9C-433F-8711-7C413EDC4B58}" type="presOf" srcId="{32D298B7-CD47-494D-871C-A59D23347F2B}" destId="{D60525E1-CFEA-44B1-8490-FAA16FBCDCDC}" srcOrd="0" destOrd="0" presId="urn:microsoft.com/office/officeart/2005/8/layout/vList2"/>
    <dgm:cxn modelId="{44B28E8F-0A36-4B48-84E2-C9CFA14A39EC}" srcId="{06768D1A-A87E-46B4-B7CE-FBDD8E1B696E}" destId="{AF05F571-9502-4C9C-98EA-361DD9C48258}" srcOrd="3" destOrd="0" parTransId="{5153FA99-2656-4D3B-A916-7706C2937D18}" sibTransId="{4E9CA50E-6C14-41A5-8B12-62D855965690}"/>
    <dgm:cxn modelId="{65179292-F3AB-4AAA-BA01-18F3EB86FBEC}" srcId="{06768D1A-A87E-46B4-B7CE-FBDD8E1B696E}" destId="{EA1C51CE-E0FB-4CC7-9447-030A76AE6007}" srcOrd="0" destOrd="0" parTransId="{5C558764-B0DA-4086-B496-81E1EA4443C7}" sibTransId="{F1B68EA5-3000-4EB1-950F-3CAFA52B8A64}"/>
    <dgm:cxn modelId="{0136AA9F-E793-41E4-987C-DB0DFE67C78E}" srcId="{06768D1A-A87E-46B4-B7CE-FBDD8E1B696E}" destId="{DE5F12C1-0A85-4610-BBEC-1DD1497C4D27}" srcOrd="2" destOrd="0" parTransId="{F640F5DA-9DE9-4D40-B718-EF4EE114AE14}" sibTransId="{BBC1AE19-5F01-4E65-9BC6-A15DC0E3A9A3}"/>
    <dgm:cxn modelId="{7B4EAA9F-0DED-4780-9415-BEBE1EB6D7A4}" type="presOf" srcId="{BA20F582-2B7C-4D94-8D07-B8BEE8E4AC6D}" destId="{C2C7B4BC-4C16-4F7A-AD26-4053106437F6}" srcOrd="0" destOrd="5" presId="urn:microsoft.com/office/officeart/2005/8/layout/vList2"/>
    <dgm:cxn modelId="{A7D3D0AA-6613-40D9-BAF8-60C3730845F4}" srcId="{DE5F12C1-0A85-4610-BBEC-1DD1497C4D27}" destId="{36D78E80-95C1-47E0-8729-550D5FB59041}" srcOrd="0" destOrd="0" parTransId="{6E5335AD-09B9-4507-9463-676BB49F1653}" sibTransId="{7B78FFDF-FF35-4D53-8264-85958C5F4E7E}"/>
    <dgm:cxn modelId="{0A7950C4-ACB3-4B30-9A18-AB4703964B37}" srcId="{5054EF2E-B1DF-48EC-91F2-B093F93CF34B}" destId="{32D298B7-CD47-494D-871C-A59D23347F2B}" srcOrd="1" destOrd="0" parTransId="{B2DCAFA4-B945-4501-A828-D696DF0BD3DD}" sibTransId="{D6E6F36F-B36D-4681-BF37-187982561481}"/>
    <dgm:cxn modelId="{3B840EDB-342E-4A60-991A-57671C78DE45}" type="presOf" srcId="{B793A9E1-4B7C-4BDA-B7A0-48E434C1E6A5}" destId="{C2C7B4BC-4C16-4F7A-AD26-4053106437F6}" srcOrd="0" destOrd="1" presId="urn:microsoft.com/office/officeart/2005/8/layout/vList2"/>
    <dgm:cxn modelId="{A47C01EE-AEC5-43B3-840A-0DC59653402B}" type="presOf" srcId="{DE5F12C1-0A85-4610-BBEC-1DD1497C4D27}" destId="{C2C7B4BC-4C16-4F7A-AD26-4053106437F6}" srcOrd="0" destOrd="2" presId="urn:microsoft.com/office/officeart/2005/8/layout/vList2"/>
    <dgm:cxn modelId="{A6B226C4-B5CE-47F0-94D5-BE18CE109314}" type="presParOf" srcId="{65FE596E-C893-4688-9638-BE06EE58D4D6}" destId="{F429E0E0-7E6F-4AB5-A2EB-63772319056B}" srcOrd="0" destOrd="0" presId="urn:microsoft.com/office/officeart/2005/8/layout/vList2"/>
    <dgm:cxn modelId="{926DF7A5-A235-4604-9D89-9F238FE6DC8E}" type="presParOf" srcId="{65FE596E-C893-4688-9638-BE06EE58D4D6}" destId="{C2C7B4BC-4C16-4F7A-AD26-4053106437F6}" srcOrd="1" destOrd="0" presId="urn:microsoft.com/office/officeart/2005/8/layout/vList2"/>
    <dgm:cxn modelId="{0E0F7508-A66C-48D5-8EF8-86A9382C31B2}" type="presParOf" srcId="{65FE596E-C893-4688-9638-BE06EE58D4D6}" destId="{D60525E1-CFEA-44B1-8490-FAA16FBCD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321A5-2B9D-4B6B-8220-17973E23FBAF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C1010-94A5-47B1-90FC-34FC2D38D0E0}">
      <dgm:prSet/>
      <dgm:spPr/>
      <dgm:t>
        <a:bodyPr/>
        <a:lstStyle/>
        <a:p>
          <a:r>
            <a:rPr lang="en-US" dirty="0"/>
            <a:t>Costs money to hire new staff</a:t>
          </a:r>
        </a:p>
      </dgm:t>
    </dgm:pt>
    <dgm:pt modelId="{2116E546-D895-4959-8C07-3FDCB4B4C62A}" type="parTrans" cxnId="{1CC624D5-FE65-4642-83FB-C698AE6B9CF8}">
      <dgm:prSet/>
      <dgm:spPr/>
      <dgm:t>
        <a:bodyPr/>
        <a:lstStyle/>
        <a:p>
          <a:endParaRPr lang="en-US"/>
        </a:p>
      </dgm:t>
    </dgm:pt>
    <dgm:pt modelId="{AE8EA705-3131-46AA-93BA-BB7F2EE86542}" type="sibTrans" cxnId="{1CC624D5-FE65-4642-83FB-C698AE6B9CF8}">
      <dgm:prSet/>
      <dgm:spPr/>
      <dgm:t>
        <a:bodyPr/>
        <a:lstStyle/>
        <a:p>
          <a:endParaRPr lang="en-US"/>
        </a:p>
      </dgm:t>
    </dgm:pt>
    <dgm:pt modelId="{90D4B3CA-3216-4CA2-A1E1-B57C9B097463}">
      <dgm:prSet/>
      <dgm:spPr/>
      <dgm:t>
        <a:bodyPr/>
        <a:lstStyle/>
        <a:p>
          <a:r>
            <a:rPr lang="en-US"/>
            <a:t>Burnout staff to cover shifts</a:t>
          </a:r>
        </a:p>
      </dgm:t>
    </dgm:pt>
    <dgm:pt modelId="{25097308-8D4B-46A3-A108-87924761FE94}" type="parTrans" cxnId="{46126C2B-F652-499E-812D-0268EBCEE586}">
      <dgm:prSet/>
      <dgm:spPr/>
      <dgm:t>
        <a:bodyPr/>
        <a:lstStyle/>
        <a:p>
          <a:endParaRPr lang="en-US"/>
        </a:p>
      </dgm:t>
    </dgm:pt>
    <dgm:pt modelId="{AD58B63A-CBAF-4CB5-A246-88F00B7668F2}" type="sibTrans" cxnId="{46126C2B-F652-499E-812D-0268EBCEE586}">
      <dgm:prSet/>
      <dgm:spPr/>
      <dgm:t>
        <a:bodyPr/>
        <a:lstStyle/>
        <a:p>
          <a:endParaRPr lang="en-US"/>
        </a:p>
      </dgm:t>
    </dgm:pt>
    <dgm:pt modelId="{0534FA6A-6805-4970-BA0E-AD4F663AC1E8}">
      <dgm:prSet/>
      <dgm:spPr/>
      <dgm:t>
        <a:bodyPr/>
        <a:lstStyle/>
        <a:p>
          <a:r>
            <a:rPr lang="en-US"/>
            <a:t>Hire a warm body</a:t>
          </a:r>
        </a:p>
      </dgm:t>
    </dgm:pt>
    <dgm:pt modelId="{00C4A289-1591-4231-8845-B98D138A0BD5}" type="parTrans" cxnId="{B5E93DC0-0138-4398-AA71-506A78AC619A}">
      <dgm:prSet/>
      <dgm:spPr/>
      <dgm:t>
        <a:bodyPr/>
        <a:lstStyle/>
        <a:p>
          <a:endParaRPr lang="en-US"/>
        </a:p>
      </dgm:t>
    </dgm:pt>
    <dgm:pt modelId="{8E722E29-DB09-444F-9D1A-D6EAF80B4F2A}" type="sibTrans" cxnId="{B5E93DC0-0138-4398-AA71-506A78AC619A}">
      <dgm:prSet/>
      <dgm:spPr/>
      <dgm:t>
        <a:bodyPr/>
        <a:lstStyle/>
        <a:p>
          <a:endParaRPr lang="en-US"/>
        </a:p>
      </dgm:t>
    </dgm:pt>
    <dgm:pt modelId="{53896147-58CA-4997-AFE3-A16FECE74F31}">
      <dgm:prSet/>
      <dgm:spPr/>
      <dgm:t>
        <a:bodyPr/>
        <a:lstStyle/>
        <a:p>
          <a:r>
            <a:rPr lang="en-US"/>
            <a:t>Less capable staff</a:t>
          </a:r>
        </a:p>
      </dgm:t>
    </dgm:pt>
    <dgm:pt modelId="{A21093AF-A359-4877-A0F6-227235C9D199}" type="parTrans" cxnId="{17B4D072-F02A-487F-B346-418DC77DDA20}">
      <dgm:prSet/>
      <dgm:spPr/>
      <dgm:t>
        <a:bodyPr/>
        <a:lstStyle/>
        <a:p>
          <a:endParaRPr lang="en-US"/>
        </a:p>
      </dgm:t>
    </dgm:pt>
    <dgm:pt modelId="{6A1467A3-B4C2-4419-9B91-DE2581B7A790}" type="sibTrans" cxnId="{17B4D072-F02A-487F-B346-418DC77DDA20}">
      <dgm:prSet/>
      <dgm:spPr/>
      <dgm:t>
        <a:bodyPr/>
        <a:lstStyle/>
        <a:p>
          <a:endParaRPr lang="en-US"/>
        </a:p>
      </dgm:t>
    </dgm:pt>
    <dgm:pt modelId="{1C0B95BC-2991-411A-9009-C0AA16988E3D}">
      <dgm:prSet/>
      <dgm:spPr/>
      <dgm:t>
        <a:bodyPr/>
        <a:lstStyle/>
        <a:p>
          <a:r>
            <a:rPr lang="en-US"/>
            <a:t>Perpetuates the situation</a:t>
          </a:r>
        </a:p>
      </dgm:t>
    </dgm:pt>
    <dgm:pt modelId="{739AFD67-9D7E-46AA-B06E-86EF04F561F6}" type="parTrans" cxnId="{193F60B9-B9EC-4235-B628-CDD15DCA804E}">
      <dgm:prSet/>
      <dgm:spPr/>
      <dgm:t>
        <a:bodyPr/>
        <a:lstStyle/>
        <a:p>
          <a:endParaRPr lang="en-US"/>
        </a:p>
      </dgm:t>
    </dgm:pt>
    <dgm:pt modelId="{750C89D7-2C85-4B0F-985F-E84157E69A18}" type="sibTrans" cxnId="{193F60B9-B9EC-4235-B628-CDD15DCA804E}">
      <dgm:prSet/>
      <dgm:spPr/>
      <dgm:t>
        <a:bodyPr/>
        <a:lstStyle/>
        <a:p>
          <a:endParaRPr lang="en-US"/>
        </a:p>
      </dgm:t>
    </dgm:pt>
    <dgm:pt modelId="{16906A37-9FED-4357-B221-9D0D5EA11A02}" type="pres">
      <dgm:prSet presAssocID="{B26321A5-2B9D-4B6B-8220-17973E23FBA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4C9FD22-9859-4426-A315-46CA4D65F06D}" type="pres">
      <dgm:prSet presAssocID="{1C0B95BC-2991-411A-9009-C0AA16988E3D}" presName="Accent4" presStyleCnt="0"/>
      <dgm:spPr/>
    </dgm:pt>
    <dgm:pt modelId="{4585F688-12EC-42A8-9CD5-AF68F5BDCB83}" type="pres">
      <dgm:prSet presAssocID="{1C0B95BC-2991-411A-9009-C0AA16988E3D}" presName="Accent" presStyleLbl="node1" presStyleIdx="0" presStyleCnt="8"/>
      <dgm:spPr/>
    </dgm:pt>
    <dgm:pt modelId="{CDD1CCC8-EA8B-431D-9AAD-4E2F1E22765A}" type="pres">
      <dgm:prSet presAssocID="{1C0B95BC-2991-411A-9009-C0AA16988E3D}" presName="ParentBackground4" presStyleCnt="0"/>
      <dgm:spPr/>
    </dgm:pt>
    <dgm:pt modelId="{B4CE747A-45E0-4514-8BD7-F85D64F762D3}" type="pres">
      <dgm:prSet presAssocID="{1C0B95BC-2991-411A-9009-C0AA16988E3D}" presName="ParentBackground" presStyleLbl="node1" presStyleIdx="1" presStyleCnt="8"/>
      <dgm:spPr/>
    </dgm:pt>
    <dgm:pt modelId="{B5E116DC-D137-4FA7-9074-11B9FB80B52A}" type="pres">
      <dgm:prSet presAssocID="{1C0B95BC-2991-411A-9009-C0AA16988E3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09E99E2-D2F2-48D7-9B07-31EB3D376A4A}" type="pres">
      <dgm:prSet presAssocID="{0534FA6A-6805-4970-BA0E-AD4F663AC1E8}" presName="Accent3" presStyleCnt="0"/>
      <dgm:spPr/>
    </dgm:pt>
    <dgm:pt modelId="{9A4D1E37-D053-4022-A4C8-F08BF13F6028}" type="pres">
      <dgm:prSet presAssocID="{0534FA6A-6805-4970-BA0E-AD4F663AC1E8}" presName="Accent" presStyleLbl="node1" presStyleIdx="2" presStyleCnt="8"/>
      <dgm:spPr/>
    </dgm:pt>
    <dgm:pt modelId="{D64930C5-73E2-4259-B875-4594272DBA5C}" type="pres">
      <dgm:prSet presAssocID="{0534FA6A-6805-4970-BA0E-AD4F663AC1E8}" presName="ParentBackground3" presStyleCnt="0"/>
      <dgm:spPr/>
    </dgm:pt>
    <dgm:pt modelId="{54C1A5A8-2561-4E94-9F64-A0BF60E01321}" type="pres">
      <dgm:prSet presAssocID="{0534FA6A-6805-4970-BA0E-AD4F663AC1E8}" presName="ParentBackground" presStyleLbl="node1" presStyleIdx="3" presStyleCnt="8"/>
      <dgm:spPr/>
    </dgm:pt>
    <dgm:pt modelId="{A1085D0D-3554-4343-A794-640322352C8C}" type="pres">
      <dgm:prSet presAssocID="{0534FA6A-6805-4970-BA0E-AD4F663AC1E8}" presName="Child3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C969AF8-0074-48FC-BC2B-4008A4F253CD}" type="pres">
      <dgm:prSet presAssocID="{0534FA6A-6805-4970-BA0E-AD4F663AC1E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782859EC-E5F1-4FAD-AAB0-8142DE08EC20}" type="pres">
      <dgm:prSet presAssocID="{90D4B3CA-3216-4CA2-A1E1-B57C9B097463}" presName="Accent2" presStyleCnt="0"/>
      <dgm:spPr/>
    </dgm:pt>
    <dgm:pt modelId="{8501B8B0-0552-47F3-9048-0754FD925949}" type="pres">
      <dgm:prSet presAssocID="{90D4B3CA-3216-4CA2-A1E1-B57C9B097463}" presName="Accent" presStyleLbl="node1" presStyleIdx="4" presStyleCnt="8"/>
      <dgm:spPr/>
    </dgm:pt>
    <dgm:pt modelId="{B0F9EC3C-9A0B-4665-A21C-EA5426979A1B}" type="pres">
      <dgm:prSet presAssocID="{90D4B3CA-3216-4CA2-A1E1-B57C9B097463}" presName="ParentBackground2" presStyleCnt="0"/>
      <dgm:spPr/>
    </dgm:pt>
    <dgm:pt modelId="{B87D12C2-82F7-4D28-BC62-777106DF41D2}" type="pres">
      <dgm:prSet presAssocID="{90D4B3CA-3216-4CA2-A1E1-B57C9B097463}" presName="ParentBackground" presStyleLbl="node1" presStyleIdx="5" presStyleCnt="8"/>
      <dgm:spPr/>
    </dgm:pt>
    <dgm:pt modelId="{651C5166-144C-4DC8-A6C1-88FC641243EF}" type="pres">
      <dgm:prSet presAssocID="{90D4B3CA-3216-4CA2-A1E1-B57C9B09746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738A518-9956-40EF-A66A-EE1B794EA507}" type="pres">
      <dgm:prSet presAssocID="{3A3C1010-94A5-47B1-90FC-34FC2D38D0E0}" presName="Accent1" presStyleCnt="0"/>
      <dgm:spPr/>
    </dgm:pt>
    <dgm:pt modelId="{A432BF08-8A6D-4BF7-B1A4-56FEAF78C4C8}" type="pres">
      <dgm:prSet presAssocID="{3A3C1010-94A5-47B1-90FC-34FC2D38D0E0}" presName="Accent" presStyleLbl="node1" presStyleIdx="6" presStyleCnt="8"/>
      <dgm:spPr/>
    </dgm:pt>
    <dgm:pt modelId="{1DAB9113-1821-4512-800E-69BE1E6B226F}" type="pres">
      <dgm:prSet presAssocID="{3A3C1010-94A5-47B1-90FC-34FC2D38D0E0}" presName="ParentBackground1" presStyleCnt="0"/>
      <dgm:spPr/>
    </dgm:pt>
    <dgm:pt modelId="{748F93B5-72DA-45C0-8BC7-C019D617E31B}" type="pres">
      <dgm:prSet presAssocID="{3A3C1010-94A5-47B1-90FC-34FC2D38D0E0}" presName="ParentBackground" presStyleLbl="node1" presStyleIdx="7" presStyleCnt="8"/>
      <dgm:spPr/>
    </dgm:pt>
    <dgm:pt modelId="{DFEB2FCD-01E6-4D22-8A51-BCD4475C8186}" type="pres">
      <dgm:prSet presAssocID="{3A3C1010-94A5-47B1-90FC-34FC2D38D0E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ED80E10-775E-4A74-86D6-C524CD45CD99}" type="presOf" srcId="{3A3C1010-94A5-47B1-90FC-34FC2D38D0E0}" destId="{748F93B5-72DA-45C0-8BC7-C019D617E31B}" srcOrd="0" destOrd="0" presId="urn:microsoft.com/office/officeart/2018/layout/CircleProcess"/>
    <dgm:cxn modelId="{461E641A-6C83-47AE-B0EF-CAE2C2C43569}" type="presOf" srcId="{90D4B3CA-3216-4CA2-A1E1-B57C9B097463}" destId="{651C5166-144C-4DC8-A6C1-88FC641243EF}" srcOrd="1" destOrd="0" presId="urn:microsoft.com/office/officeart/2018/layout/CircleProcess"/>
    <dgm:cxn modelId="{5487921A-0B16-4F55-902D-8588818A8AFA}" type="presOf" srcId="{90D4B3CA-3216-4CA2-A1E1-B57C9B097463}" destId="{B87D12C2-82F7-4D28-BC62-777106DF41D2}" srcOrd="0" destOrd="0" presId="urn:microsoft.com/office/officeart/2018/layout/CircleProcess"/>
    <dgm:cxn modelId="{46126C2B-F652-499E-812D-0268EBCEE586}" srcId="{B26321A5-2B9D-4B6B-8220-17973E23FBAF}" destId="{90D4B3CA-3216-4CA2-A1E1-B57C9B097463}" srcOrd="1" destOrd="0" parTransId="{25097308-8D4B-46A3-A108-87924761FE94}" sibTransId="{AD58B63A-CBAF-4CB5-A246-88F00B7668F2}"/>
    <dgm:cxn modelId="{3362026E-8A14-4C72-9835-4C3AB232F83E}" type="presOf" srcId="{1C0B95BC-2991-411A-9009-C0AA16988E3D}" destId="{B4CE747A-45E0-4514-8BD7-F85D64F762D3}" srcOrd="0" destOrd="0" presId="urn:microsoft.com/office/officeart/2018/layout/CircleProcess"/>
    <dgm:cxn modelId="{17B4D072-F02A-487F-B346-418DC77DDA20}" srcId="{0534FA6A-6805-4970-BA0E-AD4F663AC1E8}" destId="{53896147-58CA-4997-AFE3-A16FECE74F31}" srcOrd="0" destOrd="0" parTransId="{A21093AF-A359-4877-A0F6-227235C9D199}" sibTransId="{6A1467A3-B4C2-4419-9B91-DE2581B7A790}"/>
    <dgm:cxn modelId="{50BB8274-98D8-4D28-94EA-B85F523165B7}" type="presOf" srcId="{0534FA6A-6805-4970-BA0E-AD4F663AC1E8}" destId="{6C969AF8-0074-48FC-BC2B-4008A4F253CD}" srcOrd="1" destOrd="0" presId="urn:microsoft.com/office/officeart/2018/layout/CircleProcess"/>
    <dgm:cxn modelId="{A8216787-7AF5-40BB-9F1C-4B610BA32826}" type="presOf" srcId="{0534FA6A-6805-4970-BA0E-AD4F663AC1E8}" destId="{54C1A5A8-2561-4E94-9F64-A0BF60E01321}" srcOrd="0" destOrd="0" presId="urn:microsoft.com/office/officeart/2018/layout/CircleProcess"/>
    <dgm:cxn modelId="{85C2D69F-ECAA-49B2-BD8A-3F8A3A4A85CA}" type="presOf" srcId="{3A3C1010-94A5-47B1-90FC-34FC2D38D0E0}" destId="{DFEB2FCD-01E6-4D22-8A51-BCD4475C8186}" srcOrd="1" destOrd="0" presId="urn:microsoft.com/office/officeart/2018/layout/CircleProcess"/>
    <dgm:cxn modelId="{551C75AF-7220-44D6-8ED8-C147B5356237}" type="presOf" srcId="{53896147-58CA-4997-AFE3-A16FECE74F31}" destId="{A1085D0D-3554-4343-A794-640322352C8C}" srcOrd="0" destOrd="0" presId="urn:microsoft.com/office/officeart/2018/layout/CircleProcess"/>
    <dgm:cxn modelId="{193F60B9-B9EC-4235-B628-CDD15DCA804E}" srcId="{B26321A5-2B9D-4B6B-8220-17973E23FBAF}" destId="{1C0B95BC-2991-411A-9009-C0AA16988E3D}" srcOrd="3" destOrd="0" parTransId="{739AFD67-9D7E-46AA-B06E-86EF04F561F6}" sibTransId="{750C89D7-2C85-4B0F-985F-E84157E69A18}"/>
    <dgm:cxn modelId="{B5E93DC0-0138-4398-AA71-506A78AC619A}" srcId="{B26321A5-2B9D-4B6B-8220-17973E23FBAF}" destId="{0534FA6A-6805-4970-BA0E-AD4F663AC1E8}" srcOrd="2" destOrd="0" parTransId="{00C4A289-1591-4231-8845-B98D138A0BD5}" sibTransId="{8E722E29-DB09-444F-9D1A-D6EAF80B4F2A}"/>
    <dgm:cxn modelId="{1CC624D5-FE65-4642-83FB-C698AE6B9CF8}" srcId="{B26321A5-2B9D-4B6B-8220-17973E23FBAF}" destId="{3A3C1010-94A5-47B1-90FC-34FC2D38D0E0}" srcOrd="0" destOrd="0" parTransId="{2116E546-D895-4959-8C07-3FDCB4B4C62A}" sibTransId="{AE8EA705-3131-46AA-93BA-BB7F2EE86542}"/>
    <dgm:cxn modelId="{97457DE9-C6FE-467C-8C69-8004011897A1}" type="presOf" srcId="{1C0B95BC-2991-411A-9009-C0AA16988E3D}" destId="{B5E116DC-D137-4FA7-9074-11B9FB80B52A}" srcOrd="1" destOrd="0" presId="urn:microsoft.com/office/officeart/2018/layout/CircleProcess"/>
    <dgm:cxn modelId="{DC6793F5-5CF2-49F3-8D51-E4C083606837}" type="presOf" srcId="{B26321A5-2B9D-4B6B-8220-17973E23FBAF}" destId="{16906A37-9FED-4357-B221-9D0D5EA11A02}" srcOrd="0" destOrd="0" presId="urn:microsoft.com/office/officeart/2018/layout/CircleProcess"/>
    <dgm:cxn modelId="{AE9094CD-0A7D-4BB2-BB3A-528A4F650C14}" type="presParOf" srcId="{16906A37-9FED-4357-B221-9D0D5EA11A02}" destId="{E4C9FD22-9859-4426-A315-46CA4D65F06D}" srcOrd="0" destOrd="0" presId="urn:microsoft.com/office/officeart/2018/layout/CircleProcess"/>
    <dgm:cxn modelId="{F1AFD287-AD8D-40CD-B351-3351707583B6}" type="presParOf" srcId="{E4C9FD22-9859-4426-A315-46CA4D65F06D}" destId="{4585F688-12EC-42A8-9CD5-AF68F5BDCB83}" srcOrd="0" destOrd="0" presId="urn:microsoft.com/office/officeart/2018/layout/CircleProcess"/>
    <dgm:cxn modelId="{C5226795-B9CD-4280-A9A6-FC0510BF09D5}" type="presParOf" srcId="{16906A37-9FED-4357-B221-9D0D5EA11A02}" destId="{CDD1CCC8-EA8B-431D-9AAD-4E2F1E22765A}" srcOrd="1" destOrd="0" presId="urn:microsoft.com/office/officeart/2018/layout/CircleProcess"/>
    <dgm:cxn modelId="{3EB439FC-95ED-40BE-ACC3-ED3BCE8C87C5}" type="presParOf" srcId="{CDD1CCC8-EA8B-431D-9AAD-4E2F1E22765A}" destId="{B4CE747A-45E0-4514-8BD7-F85D64F762D3}" srcOrd="0" destOrd="0" presId="urn:microsoft.com/office/officeart/2018/layout/CircleProcess"/>
    <dgm:cxn modelId="{7ACBF174-3539-45B5-8357-3E7D84C3F40C}" type="presParOf" srcId="{16906A37-9FED-4357-B221-9D0D5EA11A02}" destId="{B5E116DC-D137-4FA7-9074-11B9FB80B52A}" srcOrd="2" destOrd="0" presId="urn:microsoft.com/office/officeart/2018/layout/CircleProcess"/>
    <dgm:cxn modelId="{16531C14-AEAB-40E3-8CA9-2EB91147F697}" type="presParOf" srcId="{16906A37-9FED-4357-B221-9D0D5EA11A02}" destId="{509E99E2-D2F2-48D7-9B07-31EB3D376A4A}" srcOrd="3" destOrd="0" presId="urn:microsoft.com/office/officeart/2018/layout/CircleProcess"/>
    <dgm:cxn modelId="{24610F76-6652-4491-9693-E6C30768CFC9}" type="presParOf" srcId="{509E99E2-D2F2-48D7-9B07-31EB3D376A4A}" destId="{9A4D1E37-D053-4022-A4C8-F08BF13F6028}" srcOrd="0" destOrd="0" presId="urn:microsoft.com/office/officeart/2018/layout/CircleProcess"/>
    <dgm:cxn modelId="{93D3F225-3CCF-4406-9E18-359BA1DDF92C}" type="presParOf" srcId="{16906A37-9FED-4357-B221-9D0D5EA11A02}" destId="{D64930C5-73E2-4259-B875-4594272DBA5C}" srcOrd="4" destOrd="0" presId="urn:microsoft.com/office/officeart/2018/layout/CircleProcess"/>
    <dgm:cxn modelId="{EF6E3852-1920-4002-AFCF-2406048FEF81}" type="presParOf" srcId="{D64930C5-73E2-4259-B875-4594272DBA5C}" destId="{54C1A5A8-2561-4E94-9F64-A0BF60E01321}" srcOrd="0" destOrd="0" presId="urn:microsoft.com/office/officeart/2018/layout/CircleProcess"/>
    <dgm:cxn modelId="{8FD25D03-5B2E-4164-BAA1-5BB9D602A775}" type="presParOf" srcId="{16906A37-9FED-4357-B221-9D0D5EA11A02}" destId="{A1085D0D-3554-4343-A794-640322352C8C}" srcOrd="5" destOrd="0" presId="urn:microsoft.com/office/officeart/2018/layout/CircleProcess"/>
    <dgm:cxn modelId="{22DC1E64-E5BD-4F18-AB70-D98C3E347BE6}" type="presParOf" srcId="{16906A37-9FED-4357-B221-9D0D5EA11A02}" destId="{6C969AF8-0074-48FC-BC2B-4008A4F253CD}" srcOrd="6" destOrd="0" presId="urn:microsoft.com/office/officeart/2018/layout/CircleProcess"/>
    <dgm:cxn modelId="{B8357AE5-1DC2-42F8-BD72-0276074098CF}" type="presParOf" srcId="{16906A37-9FED-4357-B221-9D0D5EA11A02}" destId="{782859EC-E5F1-4FAD-AAB0-8142DE08EC20}" srcOrd="7" destOrd="0" presId="urn:microsoft.com/office/officeart/2018/layout/CircleProcess"/>
    <dgm:cxn modelId="{D1A596AE-EB52-4F7D-9DE5-0A3270500598}" type="presParOf" srcId="{782859EC-E5F1-4FAD-AAB0-8142DE08EC20}" destId="{8501B8B0-0552-47F3-9048-0754FD925949}" srcOrd="0" destOrd="0" presId="urn:microsoft.com/office/officeart/2018/layout/CircleProcess"/>
    <dgm:cxn modelId="{5F2D117D-94E1-4ABD-AA18-2CB98BE433AA}" type="presParOf" srcId="{16906A37-9FED-4357-B221-9D0D5EA11A02}" destId="{B0F9EC3C-9A0B-4665-A21C-EA5426979A1B}" srcOrd="8" destOrd="0" presId="urn:microsoft.com/office/officeart/2018/layout/CircleProcess"/>
    <dgm:cxn modelId="{6DCFD96E-0BD8-4C7F-AA3E-7EB770856ED7}" type="presParOf" srcId="{B0F9EC3C-9A0B-4665-A21C-EA5426979A1B}" destId="{B87D12C2-82F7-4D28-BC62-777106DF41D2}" srcOrd="0" destOrd="0" presId="urn:microsoft.com/office/officeart/2018/layout/CircleProcess"/>
    <dgm:cxn modelId="{F97AC02A-ABE9-4D5F-8070-0E51FBF8EC89}" type="presParOf" srcId="{16906A37-9FED-4357-B221-9D0D5EA11A02}" destId="{651C5166-144C-4DC8-A6C1-88FC641243EF}" srcOrd="9" destOrd="0" presId="urn:microsoft.com/office/officeart/2018/layout/CircleProcess"/>
    <dgm:cxn modelId="{59510553-62E2-4853-A4FF-3BB433F2A6E6}" type="presParOf" srcId="{16906A37-9FED-4357-B221-9D0D5EA11A02}" destId="{D738A518-9956-40EF-A66A-EE1B794EA507}" srcOrd="10" destOrd="0" presId="urn:microsoft.com/office/officeart/2018/layout/CircleProcess"/>
    <dgm:cxn modelId="{7B63ACD6-3A46-4693-BF7E-5E09AFDEE564}" type="presParOf" srcId="{D738A518-9956-40EF-A66A-EE1B794EA507}" destId="{A432BF08-8A6D-4BF7-B1A4-56FEAF78C4C8}" srcOrd="0" destOrd="0" presId="urn:microsoft.com/office/officeart/2018/layout/CircleProcess"/>
    <dgm:cxn modelId="{7882436B-D2C1-4244-A695-8CE64B701185}" type="presParOf" srcId="{16906A37-9FED-4357-B221-9D0D5EA11A02}" destId="{1DAB9113-1821-4512-800E-69BE1E6B226F}" srcOrd="11" destOrd="0" presId="urn:microsoft.com/office/officeart/2018/layout/CircleProcess"/>
    <dgm:cxn modelId="{A26A49CD-E514-451B-B7DE-7BE20F4BCC58}" type="presParOf" srcId="{1DAB9113-1821-4512-800E-69BE1E6B226F}" destId="{748F93B5-72DA-45C0-8BC7-C019D617E31B}" srcOrd="0" destOrd="0" presId="urn:microsoft.com/office/officeart/2018/layout/CircleProcess"/>
    <dgm:cxn modelId="{9186697B-4065-41B1-80A7-A2C3EB8BC92A}" type="presParOf" srcId="{16906A37-9FED-4357-B221-9D0D5EA11A02}" destId="{DFEB2FCD-01E6-4D22-8A51-BCD4475C8186}" srcOrd="12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1F822-8365-4F18-B350-89511E7D17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133A5-BA1E-46E5-8A27-FDDD087C09D4}">
      <dgm:prSet/>
      <dgm:spPr/>
      <dgm:t>
        <a:bodyPr/>
        <a:lstStyle/>
        <a:p>
          <a:r>
            <a:rPr lang="en-US" b="1" u="sng" dirty="0"/>
            <a:t>Turnover: </a:t>
          </a:r>
          <a:endParaRPr lang="en-US" dirty="0"/>
        </a:p>
      </dgm:t>
    </dgm:pt>
    <dgm:pt modelId="{E32BA437-D727-4A5C-8A43-7D235FE5C435}" type="parTrans" cxnId="{E9D81913-6189-4A82-884A-25831466B062}">
      <dgm:prSet/>
      <dgm:spPr/>
      <dgm:t>
        <a:bodyPr/>
        <a:lstStyle/>
        <a:p>
          <a:endParaRPr lang="en-US"/>
        </a:p>
      </dgm:t>
    </dgm:pt>
    <dgm:pt modelId="{8C90A3C9-6145-4642-A23D-801487B6CE9F}" type="sibTrans" cxnId="{E9D81913-6189-4A82-884A-25831466B062}">
      <dgm:prSet/>
      <dgm:spPr/>
      <dgm:t>
        <a:bodyPr/>
        <a:lstStyle/>
        <a:p>
          <a:endParaRPr lang="en-US"/>
        </a:p>
      </dgm:t>
    </dgm:pt>
    <dgm:pt modelId="{2D8E0A35-6B20-4B42-919A-A8A24C488AB3}">
      <dgm:prSet/>
      <dgm:spPr/>
      <dgm:t>
        <a:bodyPr/>
        <a:lstStyle/>
        <a:p>
          <a:r>
            <a:rPr lang="en-US"/>
            <a:t>Supervisors to higher management - nearly non-existent</a:t>
          </a:r>
        </a:p>
      </dgm:t>
    </dgm:pt>
    <dgm:pt modelId="{FA82A8E6-8DE7-4136-AE3E-0BD19A5C47C0}" type="parTrans" cxnId="{FE79E194-C27D-44FA-82A1-4BFD269AFC9A}">
      <dgm:prSet/>
      <dgm:spPr/>
      <dgm:t>
        <a:bodyPr/>
        <a:lstStyle/>
        <a:p>
          <a:endParaRPr lang="en-US"/>
        </a:p>
      </dgm:t>
    </dgm:pt>
    <dgm:pt modelId="{693AECFC-08D3-4060-B251-FC305BCBBFEA}" type="sibTrans" cxnId="{FE79E194-C27D-44FA-82A1-4BFD269AFC9A}">
      <dgm:prSet/>
      <dgm:spPr/>
      <dgm:t>
        <a:bodyPr/>
        <a:lstStyle/>
        <a:p>
          <a:endParaRPr lang="en-US"/>
        </a:p>
      </dgm:t>
    </dgm:pt>
    <dgm:pt modelId="{C31603BE-E45A-49C6-B6D4-64A546A422E3}">
      <dgm:prSet/>
      <dgm:spPr/>
      <dgm:t>
        <a:bodyPr/>
        <a:lstStyle/>
        <a:p>
          <a:r>
            <a:rPr lang="en-US" b="1" u="sng"/>
            <a:t>Current employees: </a:t>
          </a:r>
          <a:endParaRPr lang="en-US"/>
        </a:p>
      </dgm:t>
    </dgm:pt>
    <dgm:pt modelId="{0C7508DB-0C03-49DB-AF6B-DA842419EAB5}" type="parTrans" cxnId="{0E3A4A6C-17BC-4AE9-9F7F-C1ACBE268781}">
      <dgm:prSet/>
      <dgm:spPr/>
      <dgm:t>
        <a:bodyPr/>
        <a:lstStyle/>
        <a:p>
          <a:endParaRPr lang="en-US"/>
        </a:p>
      </dgm:t>
    </dgm:pt>
    <dgm:pt modelId="{D45B634B-AE06-454C-A586-5CC070C9005C}" type="sibTrans" cxnId="{0E3A4A6C-17BC-4AE9-9F7F-C1ACBE268781}">
      <dgm:prSet/>
      <dgm:spPr/>
      <dgm:t>
        <a:bodyPr/>
        <a:lstStyle/>
        <a:p>
          <a:endParaRPr lang="en-US"/>
        </a:p>
      </dgm:t>
    </dgm:pt>
    <dgm:pt modelId="{C561F033-86FE-49CB-998E-F62F12CF0C1E}">
      <dgm:prSet/>
      <dgm:spPr/>
      <dgm:t>
        <a:bodyPr/>
        <a:lstStyle/>
        <a:p>
          <a:r>
            <a:rPr lang="en-US" dirty="0"/>
            <a:t>Many have been promoted. Would not have had the qualifications prior</a:t>
          </a:r>
        </a:p>
      </dgm:t>
    </dgm:pt>
    <dgm:pt modelId="{757EF929-D45C-473B-A065-00E47DA57EE7}" type="parTrans" cxnId="{D9FC67C4-847B-4EA9-A4BB-9936F42FDDEA}">
      <dgm:prSet/>
      <dgm:spPr/>
      <dgm:t>
        <a:bodyPr/>
        <a:lstStyle/>
        <a:p>
          <a:endParaRPr lang="en-US"/>
        </a:p>
      </dgm:t>
    </dgm:pt>
    <dgm:pt modelId="{9E10EEA5-7B2F-49F2-97C7-2197A575379B}" type="sibTrans" cxnId="{D9FC67C4-847B-4EA9-A4BB-9936F42FDDEA}">
      <dgm:prSet/>
      <dgm:spPr/>
      <dgm:t>
        <a:bodyPr/>
        <a:lstStyle/>
        <a:p>
          <a:endParaRPr lang="en-US"/>
        </a:p>
      </dgm:t>
    </dgm:pt>
    <dgm:pt modelId="{663A9AE5-5A3D-46A7-937F-D48242D07442}">
      <dgm:prSet/>
      <dgm:spPr/>
      <dgm:t>
        <a:bodyPr/>
        <a:lstStyle/>
        <a:p>
          <a:r>
            <a:rPr lang="en-US" b="1" u="sng"/>
            <a:t>Culture </a:t>
          </a:r>
          <a:endParaRPr lang="en-US"/>
        </a:p>
      </dgm:t>
    </dgm:pt>
    <dgm:pt modelId="{53861CAD-AFC4-4D93-9BFE-F69496C03388}" type="parTrans" cxnId="{E4382250-7C27-4BC6-A3DD-9C7FD887220B}">
      <dgm:prSet/>
      <dgm:spPr/>
      <dgm:t>
        <a:bodyPr/>
        <a:lstStyle/>
        <a:p>
          <a:endParaRPr lang="en-US"/>
        </a:p>
      </dgm:t>
    </dgm:pt>
    <dgm:pt modelId="{5C22AF60-2E39-4D36-9CD8-D32B6918D755}" type="sibTrans" cxnId="{E4382250-7C27-4BC6-A3DD-9C7FD887220B}">
      <dgm:prSet/>
      <dgm:spPr/>
      <dgm:t>
        <a:bodyPr/>
        <a:lstStyle/>
        <a:p>
          <a:endParaRPr lang="en-US"/>
        </a:p>
      </dgm:t>
    </dgm:pt>
    <dgm:pt modelId="{3D75CA96-BD2C-434F-8934-1CC1DB995390}">
      <dgm:prSet/>
      <dgm:spPr/>
      <dgm:t>
        <a:bodyPr/>
        <a:lstStyle/>
        <a:p>
          <a:r>
            <a:rPr lang="en-US"/>
            <a:t>Team and collaboration</a:t>
          </a:r>
        </a:p>
      </dgm:t>
    </dgm:pt>
    <dgm:pt modelId="{4775F3BD-1EBC-49A5-8BC7-9C44FC5FF86B}" type="parTrans" cxnId="{A405A291-9231-4D8E-BFA6-AC5F3A056818}">
      <dgm:prSet/>
      <dgm:spPr/>
      <dgm:t>
        <a:bodyPr/>
        <a:lstStyle/>
        <a:p>
          <a:endParaRPr lang="en-US"/>
        </a:p>
      </dgm:t>
    </dgm:pt>
    <dgm:pt modelId="{1D3C6891-F756-4DA2-83A1-5C3AD0E127F8}" type="sibTrans" cxnId="{A405A291-9231-4D8E-BFA6-AC5F3A056818}">
      <dgm:prSet/>
      <dgm:spPr/>
      <dgm:t>
        <a:bodyPr/>
        <a:lstStyle/>
        <a:p>
          <a:endParaRPr lang="en-US"/>
        </a:p>
      </dgm:t>
    </dgm:pt>
    <dgm:pt modelId="{7D67B41E-3855-4937-9045-693392E16853}" type="pres">
      <dgm:prSet presAssocID="{BDE1F822-8365-4F18-B350-89511E7D17E0}" presName="Name0" presStyleCnt="0">
        <dgm:presLayoutVars>
          <dgm:dir/>
          <dgm:animLvl val="lvl"/>
          <dgm:resizeHandles val="exact"/>
        </dgm:presLayoutVars>
      </dgm:prSet>
      <dgm:spPr/>
    </dgm:pt>
    <dgm:pt modelId="{9CB86660-37B2-419A-BB98-3FCF8508E9D1}" type="pres">
      <dgm:prSet presAssocID="{3C0133A5-BA1E-46E5-8A27-FDDD087C09D4}" presName="linNode" presStyleCnt="0"/>
      <dgm:spPr/>
    </dgm:pt>
    <dgm:pt modelId="{91342219-4FCC-4213-9DAC-12CB1476AF74}" type="pres">
      <dgm:prSet presAssocID="{3C0133A5-BA1E-46E5-8A27-FDDD087C09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203282B-5DF2-4BC4-BD65-4DD9C7694ED1}" type="pres">
      <dgm:prSet presAssocID="{3C0133A5-BA1E-46E5-8A27-FDDD087C09D4}" presName="descendantText" presStyleLbl="alignAccFollowNode1" presStyleIdx="0" presStyleCnt="3">
        <dgm:presLayoutVars>
          <dgm:bulletEnabled val="1"/>
        </dgm:presLayoutVars>
      </dgm:prSet>
      <dgm:spPr/>
    </dgm:pt>
    <dgm:pt modelId="{A1A95BA2-5EB3-4169-A3D8-3359263DB221}" type="pres">
      <dgm:prSet presAssocID="{8C90A3C9-6145-4642-A23D-801487B6CE9F}" presName="sp" presStyleCnt="0"/>
      <dgm:spPr/>
    </dgm:pt>
    <dgm:pt modelId="{3A3C9A0D-FC85-464A-9882-6CC2DD1B0872}" type="pres">
      <dgm:prSet presAssocID="{C31603BE-E45A-49C6-B6D4-64A546A422E3}" presName="linNode" presStyleCnt="0"/>
      <dgm:spPr/>
    </dgm:pt>
    <dgm:pt modelId="{38ACD379-C394-412C-A611-7756A309A512}" type="pres">
      <dgm:prSet presAssocID="{C31603BE-E45A-49C6-B6D4-64A546A422E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3709243-4FF2-4790-97E1-F98AD4B13327}" type="pres">
      <dgm:prSet presAssocID="{C31603BE-E45A-49C6-B6D4-64A546A422E3}" presName="descendantText" presStyleLbl="alignAccFollowNode1" presStyleIdx="1" presStyleCnt="3">
        <dgm:presLayoutVars>
          <dgm:bulletEnabled val="1"/>
        </dgm:presLayoutVars>
      </dgm:prSet>
      <dgm:spPr/>
    </dgm:pt>
    <dgm:pt modelId="{2C6C91B8-178F-469E-AFD6-F489298A9C7D}" type="pres">
      <dgm:prSet presAssocID="{D45B634B-AE06-454C-A586-5CC070C9005C}" presName="sp" presStyleCnt="0"/>
      <dgm:spPr/>
    </dgm:pt>
    <dgm:pt modelId="{D8200A89-2488-43C6-A288-F48BEC6122CC}" type="pres">
      <dgm:prSet presAssocID="{663A9AE5-5A3D-46A7-937F-D48242D07442}" presName="linNode" presStyleCnt="0"/>
      <dgm:spPr/>
    </dgm:pt>
    <dgm:pt modelId="{E327D4BD-EAA2-413C-852D-6D886593FC96}" type="pres">
      <dgm:prSet presAssocID="{663A9AE5-5A3D-46A7-937F-D48242D0744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3588AF3-5370-4DD6-A148-4797794F21B3}" type="pres">
      <dgm:prSet presAssocID="{663A9AE5-5A3D-46A7-937F-D48242D0744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D81913-6189-4A82-884A-25831466B062}" srcId="{BDE1F822-8365-4F18-B350-89511E7D17E0}" destId="{3C0133A5-BA1E-46E5-8A27-FDDD087C09D4}" srcOrd="0" destOrd="0" parTransId="{E32BA437-D727-4A5C-8A43-7D235FE5C435}" sibTransId="{8C90A3C9-6145-4642-A23D-801487B6CE9F}"/>
    <dgm:cxn modelId="{160BEB3C-0494-4299-AECE-6E173E0E817C}" type="presOf" srcId="{663A9AE5-5A3D-46A7-937F-D48242D07442}" destId="{E327D4BD-EAA2-413C-852D-6D886593FC96}" srcOrd="0" destOrd="0" presId="urn:microsoft.com/office/officeart/2005/8/layout/vList5"/>
    <dgm:cxn modelId="{AA73F764-2EDE-4D9F-B21B-1E017B165E3D}" type="presOf" srcId="{2D8E0A35-6B20-4B42-919A-A8A24C488AB3}" destId="{2203282B-5DF2-4BC4-BD65-4DD9C7694ED1}" srcOrd="0" destOrd="0" presId="urn:microsoft.com/office/officeart/2005/8/layout/vList5"/>
    <dgm:cxn modelId="{0E3A4A6C-17BC-4AE9-9F7F-C1ACBE268781}" srcId="{BDE1F822-8365-4F18-B350-89511E7D17E0}" destId="{C31603BE-E45A-49C6-B6D4-64A546A422E3}" srcOrd="1" destOrd="0" parTransId="{0C7508DB-0C03-49DB-AF6B-DA842419EAB5}" sibTransId="{D45B634B-AE06-454C-A586-5CC070C9005C}"/>
    <dgm:cxn modelId="{E4382250-7C27-4BC6-A3DD-9C7FD887220B}" srcId="{BDE1F822-8365-4F18-B350-89511E7D17E0}" destId="{663A9AE5-5A3D-46A7-937F-D48242D07442}" srcOrd="2" destOrd="0" parTransId="{53861CAD-AFC4-4D93-9BFE-F69496C03388}" sibTransId="{5C22AF60-2E39-4D36-9CD8-D32B6918D755}"/>
    <dgm:cxn modelId="{F7860751-57D1-4DDF-BFD8-400538F496B7}" type="presOf" srcId="{3C0133A5-BA1E-46E5-8A27-FDDD087C09D4}" destId="{91342219-4FCC-4213-9DAC-12CB1476AF74}" srcOrd="0" destOrd="0" presId="urn:microsoft.com/office/officeart/2005/8/layout/vList5"/>
    <dgm:cxn modelId="{A405A291-9231-4D8E-BFA6-AC5F3A056818}" srcId="{663A9AE5-5A3D-46A7-937F-D48242D07442}" destId="{3D75CA96-BD2C-434F-8934-1CC1DB995390}" srcOrd="0" destOrd="0" parTransId="{4775F3BD-1EBC-49A5-8BC7-9C44FC5FF86B}" sibTransId="{1D3C6891-F756-4DA2-83A1-5C3AD0E127F8}"/>
    <dgm:cxn modelId="{BDB56094-3BAE-4656-921F-1865DD853620}" type="presOf" srcId="{C561F033-86FE-49CB-998E-F62F12CF0C1E}" destId="{F3709243-4FF2-4790-97E1-F98AD4B13327}" srcOrd="0" destOrd="0" presId="urn:microsoft.com/office/officeart/2005/8/layout/vList5"/>
    <dgm:cxn modelId="{FE79E194-C27D-44FA-82A1-4BFD269AFC9A}" srcId="{3C0133A5-BA1E-46E5-8A27-FDDD087C09D4}" destId="{2D8E0A35-6B20-4B42-919A-A8A24C488AB3}" srcOrd="0" destOrd="0" parTransId="{FA82A8E6-8DE7-4136-AE3E-0BD19A5C47C0}" sibTransId="{693AECFC-08D3-4060-B251-FC305BCBBFEA}"/>
    <dgm:cxn modelId="{62A6BFC2-8C6B-47EE-B2D5-0FBCB7C94CDF}" type="presOf" srcId="{C31603BE-E45A-49C6-B6D4-64A546A422E3}" destId="{38ACD379-C394-412C-A611-7756A309A512}" srcOrd="0" destOrd="0" presId="urn:microsoft.com/office/officeart/2005/8/layout/vList5"/>
    <dgm:cxn modelId="{D9FC67C4-847B-4EA9-A4BB-9936F42FDDEA}" srcId="{C31603BE-E45A-49C6-B6D4-64A546A422E3}" destId="{C561F033-86FE-49CB-998E-F62F12CF0C1E}" srcOrd="0" destOrd="0" parTransId="{757EF929-D45C-473B-A065-00E47DA57EE7}" sibTransId="{9E10EEA5-7B2F-49F2-97C7-2197A575379B}"/>
    <dgm:cxn modelId="{4D89EFC7-5163-4426-AAB6-447083E752DD}" type="presOf" srcId="{BDE1F822-8365-4F18-B350-89511E7D17E0}" destId="{7D67B41E-3855-4937-9045-693392E16853}" srcOrd="0" destOrd="0" presId="urn:microsoft.com/office/officeart/2005/8/layout/vList5"/>
    <dgm:cxn modelId="{7B0809C9-E283-48C3-A134-C664D020C118}" type="presOf" srcId="{3D75CA96-BD2C-434F-8934-1CC1DB995390}" destId="{63588AF3-5370-4DD6-A148-4797794F21B3}" srcOrd="0" destOrd="0" presId="urn:microsoft.com/office/officeart/2005/8/layout/vList5"/>
    <dgm:cxn modelId="{6C1FB1F7-C22A-4A8A-A59E-34939B2903C9}" type="presParOf" srcId="{7D67B41E-3855-4937-9045-693392E16853}" destId="{9CB86660-37B2-419A-BB98-3FCF8508E9D1}" srcOrd="0" destOrd="0" presId="urn:microsoft.com/office/officeart/2005/8/layout/vList5"/>
    <dgm:cxn modelId="{DEA6B9A7-E506-4ADD-9D35-7BA7181CFB99}" type="presParOf" srcId="{9CB86660-37B2-419A-BB98-3FCF8508E9D1}" destId="{91342219-4FCC-4213-9DAC-12CB1476AF74}" srcOrd="0" destOrd="0" presId="urn:microsoft.com/office/officeart/2005/8/layout/vList5"/>
    <dgm:cxn modelId="{B8F3376F-A53A-40F6-8906-B21B991E3910}" type="presParOf" srcId="{9CB86660-37B2-419A-BB98-3FCF8508E9D1}" destId="{2203282B-5DF2-4BC4-BD65-4DD9C7694ED1}" srcOrd="1" destOrd="0" presId="urn:microsoft.com/office/officeart/2005/8/layout/vList5"/>
    <dgm:cxn modelId="{99360956-EAA1-432F-8A1D-F50ED84A2F1C}" type="presParOf" srcId="{7D67B41E-3855-4937-9045-693392E16853}" destId="{A1A95BA2-5EB3-4169-A3D8-3359263DB221}" srcOrd="1" destOrd="0" presId="urn:microsoft.com/office/officeart/2005/8/layout/vList5"/>
    <dgm:cxn modelId="{114CB4C1-4674-4BFD-A810-7308E1F4CBD2}" type="presParOf" srcId="{7D67B41E-3855-4937-9045-693392E16853}" destId="{3A3C9A0D-FC85-464A-9882-6CC2DD1B0872}" srcOrd="2" destOrd="0" presId="urn:microsoft.com/office/officeart/2005/8/layout/vList5"/>
    <dgm:cxn modelId="{91EBC1F4-B06D-47CD-9829-D7D08564F578}" type="presParOf" srcId="{3A3C9A0D-FC85-464A-9882-6CC2DD1B0872}" destId="{38ACD379-C394-412C-A611-7756A309A512}" srcOrd="0" destOrd="0" presId="urn:microsoft.com/office/officeart/2005/8/layout/vList5"/>
    <dgm:cxn modelId="{F3788C4E-BA97-4AA3-955A-0565216332AF}" type="presParOf" srcId="{3A3C9A0D-FC85-464A-9882-6CC2DD1B0872}" destId="{F3709243-4FF2-4790-97E1-F98AD4B13327}" srcOrd="1" destOrd="0" presId="urn:microsoft.com/office/officeart/2005/8/layout/vList5"/>
    <dgm:cxn modelId="{0ACE9957-1A7F-4E93-AFE2-70D2F94A8D2B}" type="presParOf" srcId="{7D67B41E-3855-4937-9045-693392E16853}" destId="{2C6C91B8-178F-469E-AFD6-F489298A9C7D}" srcOrd="3" destOrd="0" presId="urn:microsoft.com/office/officeart/2005/8/layout/vList5"/>
    <dgm:cxn modelId="{48B2CEC6-F952-4F62-81ED-F9033F35A1C8}" type="presParOf" srcId="{7D67B41E-3855-4937-9045-693392E16853}" destId="{D8200A89-2488-43C6-A288-F48BEC6122CC}" srcOrd="4" destOrd="0" presId="urn:microsoft.com/office/officeart/2005/8/layout/vList5"/>
    <dgm:cxn modelId="{D44B0A4D-709E-4390-8ECC-0323F669A22D}" type="presParOf" srcId="{D8200A89-2488-43C6-A288-F48BEC6122CC}" destId="{E327D4BD-EAA2-413C-852D-6D886593FC96}" srcOrd="0" destOrd="0" presId="urn:microsoft.com/office/officeart/2005/8/layout/vList5"/>
    <dgm:cxn modelId="{7E1AA9EF-6FCA-405C-8992-42E74EF78D6C}" type="presParOf" srcId="{D8200A89-2488-43C6-A288-F48BEC6122CC}" destId="{63588AF3-5370-4DD6-A148-4797794F21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7F47B-F03E-4D0F-873B-6381D447D0E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D9249D-54FD-46C2-A0A2-3F8B217F4F0D}">
      <dgm:prSet/>
      <dgm:spPr/>
      <dgm:t>
        <a:bodyPr/>
        <a:lstStyle/>
        <a:p>
          <a:r>
            <a:rPr lang="en-US" b="1" u="sng"/>
            <a:t>Unintended Benefits</a:t>
          </a:r>
          <a:endParaRPr lang="en-US"/>
        </a:p>
      </dgm:t>
    </dgm:pt>
    <dgm:pt modelId="{B9CBFD26-EBAF-43FA-8A53-C7791CCEB72C}" type="parTrans" cxnId="{7B815704-77C9-4016-8D47-E7E8ABD980D3}">
      <dgm:prSet/>
      <dgm:spPr/>
      <dgm:t>
        <a:bodyPr/>
        <a:lstStyle/>
        <a:p>
          <a:endParaRPr lang="en-US"/>
        </a:p>
      </dgm:t>
    </dgm:pt>
    <dgm:pt modelId="{6045D020-5173-468F-B119-111CB8B1CE47}" type="sibTrans" cxnId="{7B815704-77C9-4016-8D47-E7E8ABD980D3}">
      <dgm:prSet/>
      <dgm:spPr/>
      <dgm:t>
        <a:bodyPr/>
        <a:lstStyle/>
        <a:p>
          <a:endParaRPr lang="en-US"/>
        </a:p>
      </dgm:t>
    </dgm:pt>
    <dgm:pt modelId="{F1B93D46-F5AD-4E7C-971A-9693D840496F}">
      <dgm:prSet/>
      <dgm:spPr/>
      <dgm:t>
        <a:bodyPr/>
        <a:lstStyle/>
        <a:p>
          <a:r>
            <a:rPr lang="en-US"/>
            <a:t>Innovating/creating a new program as a team</a:t>
          </a:r>
        </a:p>
      </dgm:t>
    </dgm:pt>
    <dgm:pt modelId="{2F5C6936-414B-4197-BB85-9390100A555D}" type="parTrans" cxnId="{8EECC403-636F-4F6E-85F5-EB3BF0ACF8BA}">
      <dgm:prSet/>
      <dgm:spPr/>
      <dgm:t>
        <a:bodyPr/>
        <a:lstStyle/>
        <a:p>
          <a:endParaRPr lang="en-US"/>
        </a:p>
      </dgm:t>
    </dgm:pt>
    <dgm:pt modelId="{E345FE90-DD8C-4017-A141-AC052A2CCB10}" type="sibTrans" cxnId="{8EECC403-636F-4F6E-85F5-EB3BF0ACF8BA}">
      <dgm:prSet/>
      <dgm:spPr/>
      <dgm:t>
        <a:bodyPr/>
        <a:lstStyle/>
        <a:p>
          <a:endParaRPr lang="en-US"/>
        </a:p>
      </dgm:t>
    </dgm:pt>
    <dgm:pt modelId="{7007EAA1-7F69-4D06-BFC0-3E7734E3160A}">
      <dgm:prSet/>
      <dgm:spPr/>
      <dgm:t>
        <a:bodyPr/>
        <a:lstStyle/>
        <a:p>
          <a:r>
            <a:rPr lang="en-US"/>
            <a:t>Understanding program development processes</a:t>
          </a:r>
        </a:p>
      </dgm:t>
    </dgm:pt>
    <dgm:pt modelId="{75CF6E85-05EE-433B-9B25-6C807EA2EE65}" type="parTrans" cxnId="{59670F56-EEB1-4180-9C9A-F1CB0F871164}">
      <dgm:prSet/>
      <dgm:spPr/>
      <dgm:t>
        <a:bodyPr/>
        <a:lstStyle/>
        <a:p>
          <a:endParaRPr lang="en-US"/>
        </a:p>
      </dgm:t>
    </dgm:pt>
    <dgm:pt modelId="{5E26BC69-6424-4BEA-9B31-6B5C2D503336}" type="sibTrans" cxnId="{59670F56-EEB1-4180-9C9A-F1CB0F871164}">
      <dgm:prSet/>
      <dgm:spPr/>
      <dgm:t>
        <a:bodyPr/>
        <a:lstStyle/>
        <a:p>
          <a:endParaRPr lang="en-US"/>
        </a:p>
      </dgm:t>
    </dgm:pt>
    <dgm:pt modelId="{7055D1AA-5B18-446D-A061-967375484F0F}">
      <dgm:prSet/>
      <dgm:spPr/>
      <dgm:t>
        <a:bodyPr/>
        <a:lstStyle/>
        <a:p>
          <a:r>
            <a:rPr lang="en-US"/>
            <a:t>Collaborating at levels I have never seen before</a:t>
          </a:r>
        </a:p>
      </dgm:t>
    </dgm:pt>
    <dgm:pt modelId="{61EC929A-B09C-48E7-92BA-885DCF067BB8}" type="parTrans" cxnId="{02456F0B-404C-4EA4-90D2-99DDA2332EC1}">
      <dgm:prSet/>
      <dgm:spPr/>
      <dgm:t>
        <a:bodyPr/>
        <a:lstStyle/>
        <a:p>
          <a:endParaRPr lang="en-US"/>
        </a:p>
      </dgm:t>
    </dgm:pt>
    <dgm:pt modelId="{C2A41A75-42D5-4CA0-8396-0A8D6B100EFB}" type="sibTrans" cxnId="{02456F0B-404C-4EA4-90D2-99DDA2332EC1}">
      <dgm:prSet/>
      <dgm:spPr/>
      <dgm:t>
        <a:bodyPr/>
        <a:lstStyle/>
        <a:p>
          <a:endParaRPr lang="en-US"/>
        </a:p>
      </dgm:t>
    </dgm:pt>
    <dgm:pt modelId="{A821DF44-393A-4925-AE3D-57DA350A809C}" type="pres">
      <dgm:prSet presAssocID="{FEE7F47B-F03E-4D0F-873B-6381D447D0EC}" presName="outerComposite" presStyleCnt="0">
        <dgm:presLayoutVars>
          <dgm:chMax val="5"/>
          <dgm:dir/>
          <dgm:resizeHandles val="exact"/>
        </dgm:presLayoutVars>
      </dgm:prSet>
      <dgm:spPr/>
    </dgm:pt>
    <dgm:pt modelId="{B851E7CB-A54B-4A99-9CF7-709DEE548516}" type="pres">
      <dgm:prSet presAssocID="{FEE7F47B-F03E-4D0F-873B-6381D447D0EC}" presName="dummyMaxCanvas" presStyleCnt="0">
        <dgm:presLayoutVars/>
      </dgm:prSet>
      <dgm:spPr/>
    </dgm:pt>
    <dgm:pt modelId="{AB7A03AE-BBAB-4FFD-97A3-5D2AFB86A06D}" type="pres">
      <dgm:prSet presAssocID="{FEE7F47B-F03E-4D0F-873B-6381D447D0EC}" presName="FourNodes_1" presStyleLbl="node1" presStyleIdx="0" presStyleCnt="4">
        <dgm:presLayoutVars>
          <dgm:bulletEnabled val="1"/>
        </dgm:presLayoutVars>
      </dgm:prSet>
      <dgm:spPr/>
    </dgm:pt>
    <dgm:pt modelId="{B48B0D77-78A4-4CE5-94AB-6BC20805C65F}" type="pres">
      <dgm:prSet presAssocID="{FEE7F47B-F03E-4D0F-873B-6381D447D0EC}" presName="FourNodes_2" presStyleLbl="node1" presStyleIdx="1" presStyleCnt="4">
        <dgm:presLayoutVars>
          <dgm:bulletEnabled val="1"/>
        </dgm:presLayoutVars>
      </dgm:prSet>
      <dgm:spPr/>
    </dgm:pt>
    <dgm:pt modelId="{76FF3760-C952-4F69-B1BD-1A69008C7E78}" type="pres">
      <dgm:prSet presAssocID="{FEE7F47B-F03E-4D0F-873B-6381D447D0EC}" presName="FourNodes_3" presStyleLbl="node1" presStyleIdx="2" presStyleCnt="4">
        <dgm:presLayoutVars>
          <dgm:bulletEnabled val="1"/>
        </dgm:presLayoutVars>
      </dgm:prSet>
      <dgm:spPr/>
    </dgm:pt>
    <dgm:pt modelId="{D0E55F5F-EC4A-4857-8CA4-489F06612504}" type="pres">
      <dgm:prSet presAssocID="{FEE7F47B-F03E-4D0F-873B-6381D447D0EC}" presName="FourNodes_4" presStyleLbl="node1" presStyleIdx="3" presStyleCnt="4">
        <dgm:presLayoutVars>
          <dgm:bulletEnabled val="1"/>
        </dgm:presLayoutVars>
      </dgm:prSet>
      <dgm:spPr/>
    </dgm:pt>
    <dgm:pt modelId="{388206D4-615C-47D9-BA70-B81787E65D37}" type="pres">
      <dgm:prSet presAssocID="{FEE7F47B-F03E-4D0F-873B-6381D447D0EC}" presName="FourConn_1-2" presStyleLbl="fgAccFollowNode1" presStyleIdx="0" presStyleCnt="3">
        <dgm:presLayoutVars>
          <dgm:bulletEnabled val="1"/>
        </dgm:presLayoutVars>
      </dgm:prSet>
      <dgm:spPr/>
    </dgm:pt>
    <dgm:pt modelId="{E359EF59-1E02-42C8-9950-A9D000B7B87B}" type="pres">
      <dgm:prSet presAssocID="{FEE7F47B-F03E-4D0F-873B-6381D447D0EC}" presName="FourConn_2-3" presStyleLbl="fgAccFollowNode1" presStyleIdx="1" presStyleCnt="3">
        <dgm:presLayoutVars>
          <dgm:bulletEnabled val="1"/>
        </dgm:presLayoutVars>
      </dgm:prSet>
      <dgm:spPr/>
    </dgm:pt>
    <dgm:pt modelId="{A4AE990C-5A7D-44AE-BF0C-62E90203FCBA}" type="pres">
      <dgm:prSet presAssocID="{FEE7F47B-F03E-4D0F-873B-6381D447D0EC}" presName="FourConn_3-4" presStyleLbl="fgAccFollowNode1" presStyleIdx="2" presStyleCnt="3">
        <dgm:presLayoutVars>
          <dgm:bulletEnabled val="1"/>
        </dgm:presLayoutVars>
      </dgm:prSet>
      <dgm:spPr/>
    </dgm:pt>
    <dgm:pt modelId="{A5125532-0E2E-44C9-B576-29107EC3D066}" type="pres">
      <dgm:prSet presAssocID="{FEE7F47B-F03E-4D0F-873B-6381D447D0EC}" presName="FourNodes_1_text" presStyleLbl="node1" presStyleIdx="3" presStyleCnt="4">
        <dgm:presLayoutVars>
          <dgm:bulletEnabled val="1"/>
        </dgm:presLayoutVars>
      </dgm:prSet>
      <dgm:spPr/>
    </dgm:pt>
    <dgm:pt modelId="{0B1DF77B-F467-4429-AE6A-7CFC9A05C035}" type="pres">
      <dgm:prSet presAssocID="{FEE7F47B-F03E-4D0F-873B-6381D447D0EC}" presName="FourNodes_2_text" presStyleLbl="node1" presStyleIdx="3" presStyleCnt="4">
        <dgm:presLayoutVars>
          <dgm:bulletEnabled val="1"/>
        </dgm:presLayoutVars>
      </dgm:prSet>
      <dgm:spPr/>
    </dgm:pt>
    <dgm:pt modelId="{4B1AB0A5-D56E-4CD4-B13D-808107923A62}" type="pres">
      <dgm:prSet presAssocID="{FEE7F47B-F03E-4D0F-873B-6381D447D0EC}" presName="FourNodes_3_text" presStyleLbl="node1" presStyleIdx="3" presStyleCnt="4">
        <dgm:presLayoutVars>
          <dgm:bulletEnabled val="1"/>
        </dgm:presLayoutVars>
      </dgm:prSet>
      <dgm:spPr/>
    </dgm:pt>
    <dgm:pt modelId="{D6B837B5-0D30-4F06-89AF-6B76AEBE1DE9}" type="pres">
      <dgm:prSet presAssocID="{FEE7F47B-F03E-4D0F-873B-6381D447D0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ECC403-636F-4F6E-85F5-EB3BF0ACF8BA}" srcId="{FEE7F47B-F03E-4D0F-873B-6381D447D0EC}" destId="{F1B93D46-F5AD-4E7C-971A-9693D840496F}" srcOrd="1" destOrd="0" parTransId="{2F5C6936-414B-4197-BB85-9390100A555D}" sibTransId="{E345FE90-DD8C-4017-A141-AC052A2CCB10}"/>
    <dgm:cxn modelId="{7B815704-77C9-4016-8D47-E7E8ABD980D3}" srcId="{FEE7F47B-F03E-4D0F-873B-6381D447D0EC}" destId="{77D9249D-54FD-46C2-A0A2-3F8B217F4F0D}" srcOrd="0" destOrd="0" parTransId="{B9CBFD26-EBAF-43FA-8A53-C7791CCEB72C}" sibTransId="{6045D020-5173-468F-B119-111CB8B1CE47}"/>
    <dgm:cxn modelId="{02456F0B-404C-4EA4-90D2-99DDA2332EC1}" srcId="{FEE7F47B-F03E-4D0F-873B-6381D447D0EC}" destId="{7055D1AA-5B18-446D-A061-967375484F0F}" srcOrd="3" destOrd="0" parTransId="{61EC929A-B09C-48E7-92BA-885DCF067BB8}" sibTransId="{C2A41A75-42D5-4CA0-8396-0A8D6B100EFB}"/>
    <dgm:cxn modelId="{DA591E24-F287-4BF9-A8C5-1DC9716C4AD6}" type="presOf" srcId="{7007EAA1-7F69-4D06-BFC0-3E7734E3160A}" destId="{4B1AB0A5-D56E-4CD4-B13D-808107923A62}" srcOrd="1" destOrd="0" presId="urn:microsoft.com/office/officeart/2005/8/layout/vProcess5"/>
    <dgm:cxn modelId="{28807E28-DF31-4B8F-9854-0CF94053D1EB}" type="presOf" srcId="{77D9249D-54FD-46C2-A0A2-3F8B217F4F0D}" destId="{A5125532-0E2E-44C9-B576-29107EC3D066}" srcOrd="1" destOrd="0" presId="urn:microsoft.com/office/officeart/2005/8/layout/vProcess5"/>
    <dgm:cxn modelId="{EC624F2C-D18A-471D-A437-ECB5955FA595}" type="presOf" srcId="{F1B93D46-F5AD-4E7C-971A-9693D840496F}" destId="{B48B0D77-78A4-4CE5-94AB-6BC20805C65F}" srcOrd="0" destOrd="0" presId="urn:microsoft.com/office/officeart/2005/8/layout/vProcess5"/>
    <dgm:cxn modelId="{FF489C42-9E4B-4096-8091-E5EABFEA61C6}" type="presOf" srcId="{7055D1AA-5B18-446D-A061-967375484F0F}" destId="{D0E55F5F-EC4A-4857-8CA4-489F06612504}" srcOrd="0" destOrd="0" presId="urn:microsoft.com/office/officeart/2005/8/layout/vProcess5"/>
    <dgm:cxn modelId="{59670F56-EEB1-4180-9C9A-F1CB0F871164}" srcId="{FEE7F47B-F03E-4D0F-873B-6381D447D0EC}" destId="{7007EAA1-7F69-4D06-BFC0-3E7734E3160A}" srcOrd="2" destOrd="0" parTransId="{75CF6E85-05EE-433B-9B25-6C807EA2EE65}" sibTransId="{5E26BC69-6424-4BEA-9B31-6B5C2D503336}"/>
    <dgm:cxn modelId="{D79CF47D-C170-4797-A803-896D79BCF2AA}" type="presOf" srcId="{6045D020-5173-468F-B119-111CB8B1CE47}" destId="{388206D4-615C-47D9-BA70-B81787E65D37}" srcOrd="0" destOrd="0" presId="urn:microsoft.com/office/officeart/2005/8/layout/vProcess5"/>
    <dgm:cxn modelId="{2CFC5283-B329-4589-A992-3341146C1413}" type="presOf" srcId="{7007EAA1-7F69-4D06-BFC0-3E7734E3160A}" destId="{76FF3760-C952-4F69-B1BD-1A69008C7E78}" srcOrd="0" destOrd="0" presId="urn:microsoft.com/office/officeart/2005/8/layout/vProcess5"/>
    <dgm:cxn modelId="{7CBED0A2-21D6-447F-AC3C-5AF6893948B2}" type="presOf" srcId="{5E26BC69-6424-4BEA-9B31-6B5C2D503336}" destId="{A4AE990C-5A7D-44AE-BF0C-62E90203FCBA}" srcOrd="0" destOrd="0" presId="urn:microsoft.com/office/officeart/2005/8/layout/vProcess5"/>
    <dgm:cxn modelId="{5DC239C0-B1BB-4207-85A8-2FCD446FA80D}" type="presOf" srcId="{7055D1AA-5B18-446D-A061-967375484F0F}" destId="{D6B837B5-0D30-4F06-89AF-6B76AEBE1DE9}" srcOrd="1" destOrd="0" presId="urn:microsoft.com/office/officeart/2005/8/layout/vProcess5"/>
    <dgm:cxn modelId="{A8D1F5D2-82F1-4CA1-9933-FC788A3AEC35}" type="presOf" srcId="{E345FE90-DD8C-4017-A141-AC052A2CCB10}" destId="{E359EF59-1E02-42C8-9950-A9D000B7B87B}" srcOrd="0" destOrd="0" presId="urn:microsoft.com/office/officeart/2005/8/layout/vProcess5"/>
    <dgm:cxn modelId="{B9AB46E2-C1B9-4BB5-B1E3-444A6BC1969A}" type="presOf" srcId="{77D9249D-54FD-46C2-A0A2-3F8B217F4F0D}" destId="{AB7A03AE-BBAB-4FFD-97A3-5D2AFB86A06D}" srcOrd="0" destOrd="0" presId="urn:microsoft.com/office/officeart/2005/8/layout/vProcess5"/>
    <dgm:cxn modelId="{06096DE4-FA6D-4D8B-9F97-074C2CE9E67A}" type="presOf" srcId="{FEE7F47B-F03E-4D0F-873B-6381D447D0EC}" destId="{A821DF44-393A-4925-AE3D-57DA350A809C}" srcOrd="0" destOrd="0" presId="urn:microsoft.com/office/officeart/2005/8/layout/vProcess5"/>
    <dgm:cxn modelId="{1D0CF8FE-A76D-488A-A5BA-6E5A0AAF410B}" type="presOf" srcId="{F1B93D46-F5AD-4E7C-971A-9693D840496F}" destId="{0B1DF77B-F467-4429-AE6A-7CFC9A05C035}" srcOrd="1" destOrd="0" presId="urn:microsoft.com/office/officeart/2005/8/layout/vProcess5"/>
    <dgm:cxn modelId="{F127BC82-4733-4E26-804B-899490699EF5}" type="presParOf" srcId="{A821DF44-393A-4925-AE3D-57DA350A809C}" destId="{B851E7CB-A54B-4A99-9CF7-709DEE548516}" srcOrd="0" destOrd="0" presId="urn:microsoft.com/office/officeart/2005/8/layout/vProcess5"/>
    <dgm:cxn modelId="{90F9AABA-5B96-4ADA-A68B-5866A536CC19}" type="presParOf" srcId="{A821DF44-393A-4925-AE3D-57DA350A809C}" destId="{AB7A03AE-BBAB-4FFD-97A3-5D2AFB86A06D}" srcOrd="1" destOrd="0" presId="urn:microsoft.com/office/officeart/2005/8/layout/vProcess5"/>
    <dgm:cxn modelId="{32401FC9-AB4A-4FCA-9625-B474254E552B}" type="presParOf" srcId="{A821DF44-393A-4925-AE3D-57DA350A809C}" destId="{B48B0D77-78A4-4CE5-94AB-6BC20805C65F}" srcOrd="2" destOrd="0" presId="urn:microsoft.com/office/officeart/2005/8/layout/vProcess5"/>
    <dgm:cxn modelId="{E7A0910F-61F3-4D23-822D-E90C93F27E8F}" type="presParOf" srcId="{A821DF44-393A-4925-AE3D-57DA350A809C}" destId="{76FF3760-C952-4F69-B1BD-1A69008C7E78}" srcOrd="3" destOrd="0" presId="urn:microsoft.com/office/officeart/2005/8/layout/vProcess5"/>
    <dgm:cxn modelId="{366A6B56-C2AF-4301-859E-116AC8E64747}" type="presParOf" srcId="{A821DF44-393A-4925-AE3D-57DA350A809C}" destId="{D0E55F5F-EC4A-4857-8CA4-489F06612504}" srcOrd="4" destOrd="0" presId="urn:microsoft.com/office/officeart/2005/8/layout/vProcess5"/>
    <dgm:cxn modelId="{AAFC4897-3E25-42B9-9DFE-AD9D5FE7E27B}" type="presParOf" srcId="{A821DF44-393A-4925-AE3D-57DA350A809C}" destId="{388206D4-615C-47D9-BA70-B81787E65D37}" srcOrd="5" destOrd="0" presId="urn:microsoft.com/office/officeart/2005/8/layout/vProcess5"/>
    <dgm:cxn modelId="{AD2B06DB-A181-4046-A6CC-674832E9EAE8}" type="presParOf" srcId="{A821DF44-393A-4925-AE3D-57DA350A809C}" destId="{E359EF59-1E02-42C8-9950-A9D000B7B87B}" srcOrd="6" destOrd="0" presId="urn:microsoft.com/office/officeart/2005/8/layout/vProcess5"/>
    <dgm:cxn modelId="{E104C5A6-145D-4D22-8298-517936AB83C3}" type="presParOf" srcId="{A821DF44-393A-4925-AE3D-57DA350A809C}" destId="{A4AE990C-5A7D-44AE-BF0C-62E90203FCBA}" srcOrd="7" destOrd="0" presId="urn:microsoft.com/office/officeart/2005/8/layout/vProcess5"/>
    <dgm:cxn modelId="{D706707F-E12C-49EB-8484-FB8BA4726B9D}" type="presParOf" srcId="{A821DF44-393A-4925-AE3D-57DA350A809C}" destId="{A5125532-0E2E-44C9-B576-29107EC3D066}" srcOrd="8" destOrd="0" presId="urn:microsoft.com/office/officeart/2005/8/layout/vProcess5"/>
    <dgm:cxn modelId="{B32F266B-4A3B-4D8A-B966-70854690EA3F}" type="presParOf" srcId="{A821DF44-393A-4925-AE3D-57DA350A809C}" destId="{0B1DF77B-F467-4429-AE6A-7CFC9A05C035}" srcOrd="9" destOrd="0" presId="urn:microsoft.com/office/officeart/2005/8/layout/vProcess5"/>
    <dgm:cxn modelId="{7462D8AD-FF1E-4799-A08E-77429E224A97}" type="presParOf" srcId="{A821DF44-393A-4925-AE3D-57DA350A809C}" destId="{4B1AB0A5-D56E-4CD4-B13D-808107923A62}" srcOrd="10" destOrd="0" presId="urn:microsoft.com/office/officeart/2005/8/layout/vProcess5"/>
    <dgm:cxn modelId="{CA196B08-ECC1-4903-82A2-5BBDB8FD24B4}" type="presParOf" srcId="{A821DF44-393A-4925-AE3D-57DA350A809C}" destId="{D6B837B5-0D30-4F06-89AF-6B76AEBE1D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492E-AEAA-4544-8165-FEC0F1186863}">
      <dsp:nvSpPr>
        <dsp:cNvPr id="0" name=""/>
        <dsp:cNvSpPr/>
      </dsp:nvSpPr>
      <dsp:spPr>
        <a:xfrm>
          <a:off x="0" y="251069"/>
          <a:ext cx="7728267" cy="1415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Staff Development</a:t>
          </a:r>
        </a:p>
      </dsp:txBody>
      <dsp:txXfrm>
        <a:off x="69080" y="320149"/>
        <a:ext cx="7590107" cy="1276954"/>
      </dsp:txXfrm>
    </dsp:sp>
    <dsp:sp modelId="{4E97896B-0763-440D-A924-BF076DDFC216}">
      <dsp:nvSpPr>
        <dsp:cNvPr id="0" name=""/>
        <dsp:cNvSpPr/>
      </dsp:nvSpPr>
      <dsp:spPr>
        <a:xfrm>
          <a:off x="0" y="1836104"/>
          <a:ext cx="7728267" cy="1415114"/>
        </a:xfrm>
        <a:prstGeom prst="round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Staff Retention</a:t>
          </a:r>
        </a:p>
      </dsp:txBody>
      <dsp:txXfrm>
        <a:off x="69080" y="1905184"/>
        <a:ext cx="7590107" cy="1276954"/>
      </dsp:txXfrm>
    </dsp:sp>
    <dsp:sp modelId="{B2C2B51C-7726-4AF8-8EE5-004C8872ECBF}">
      <dsp:nvSpPr>
        <dsp:cNvPr id="0" name=""/>
        <dsp:cNvSpPr/>
      </dsp:nvSpPr>
      <dsp:spPr>
        <a:xfrm>
          <a:off x="0" y="3421139"/>
          <a:ext cx="7728267" cy="1415114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Program Development</a:t>
          </a:r>
        </a:p>
      </dsp:txBody>
      <dsp:txXfrm>
        <a:off x="69080" y="3490219"/>
        <a:ext cx="7590107" cy="1276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E0E0-7E6F-4AB5-A2EB-63772319056B}">
      <dsp:nvSpPr>
        <dsp:cNvPr id="0" name=""/>
        <dsp:cNvSpPr/>
      </dsp:nvSpPr>
      <dsp:spPr>
        <a:xfrm>
          <a:off x="0" y="0"/>
          <a:ext cx="540927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What happens when you lose staff? </a:t>
          </a:r>
          <a:endParaRPr lang="en-US" sz="3100" kern="1200" dirty="0"/>
        </a:p>
      </dsp:txBody>
      <dsp:txXfrm>
        <a:off x="60199" y="60199"/>
        <a:ext cx="5288872" cy="1112781"/>
      </dsp:txXfrm>
    </dsp:sp>
    <dsp:sp modelId="{C2C7B4BC-4C16-4F7A-AD26-4053106437F6}">
      <dsp:nvSpPr>
        <dsp:cNvPr id="0" name=""/>
        <dsp:cNvSpPr/>
      </dsp:nvSpPr>
      <dsp:spPr>
        <a:xfrm>
          <a:off x="0" y="1189561"/>
          <a:ext cx="5409270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Costs money to hire new staff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Burnout staff to cover shifts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Hire a warm body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Less capable staff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Perpetuates the situation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Other issues? </a:t>
          </a:r>
        </a:p>
      </dsp:txBody>
      <dsp:txXfrm>
        <a:off x="0" y="1189561"/>
        <a:ext cx="5409270" cy="2502630"/>
      </dsp:txXfrm>
    </dsp:sp>
    <dsp:sp modelId="{D60525E1-CFEA-44B1-8490-FAA16FBCDCDC}">
      <dsp:nvSpPr>
        <dsp:cNvPr id="0" name=""/>
        <dsp:cNvSpPr/>
      </dsp:nvSpPr>
      <dsp:spPr>
        <a:xfrm>
          <a:off x="0" y="3854144"/>
          <a:ext cx="5409270" cy="1233179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 needed something to change.  </a:t>
          </a:r>
        </a:p>
      </dsp:txBody>
      <dsp:txXfrm>
        <a:off x="60199" y="3914343"/>
        <a:ext cx="5288872" cy="1112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5F688-12EC-42A8-9CD5-AF68F5BDCB83}">
      <dsp:nvSpPr>
        <dsp:cNvPr id="0" name=""/>
        <dsp:cNvSpPr/>
      </dsp:nvSpPr>
      <dsp:spPr>
        <a:xfrm>
          <a:off x="5595808" y="841222"/>
          <a:ext cx="1669445" cy="166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747A-45E0-4514-8BD7-F85D64F762D3}">
      <dsp:nvSpPr>
        <dsp:cNvPr id="0" name=""/>
        <dsp:cNvSpPr/>
      </dsp:nvSpPr>
      <dsp:spPr>
        <a:xfrm>
          <a:off x="5651647" y="896883"/>
          <a:ext cx="1558482" cy="155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Perpetuates the situation</a:t>
          </a:r>
        </a:p>
      </dsp:txBody>
      <dsp:txXfrm>
        <a:off x="5874287" y="1119526"/>
        <a:ext cx="1113202" cy="1112922"/>
      </dsp:txXfrm>
    </dsp:sp>
    <dsp:sp modelId="{9A4D1E37-D053-4022-A4C8-F08BF13F6028}">
      <dsp:nvSpPr>
        <dsp:cNvPr id="0" name=""/>
        <dsp:cNvSpPr/>
      </dsp:nvSpPr>
      <dsp:spPr>
        <a:xfrm rot="2700000">
          <a:off x="3863351" y="841105"/>
          <a:ext cx="1669472" cy="16694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1A5A8-2561-4E94-9F64-A0BF60E01321}">
      <dsp:nvSpPr>
        <dsp:cNvPr id="0" name=""/>
        <dsp:cNvSpPr/>
      </dsp:nvSpPr>
      <dsp:spPr>
        <a:xfrm>
          <a:off x="3926362" y="896883"/>
          <a:ext cx="1558482" cy="155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Hire a warm body</a:t>
          </a:r>
        </a:p>
      </dsp:txBody>
      <dsp:txXfrm>
        <a:off x="4149003" y="1119526"/>
        <a:ext cx="1113202" cy="1112922"/>
      </dsp:txXfrm>
    </dsp:sp>
    <dsp:sp modelId="{A1085D0D-3554-4343-A794-640322352C8C}">
      <dsp:nvSpPr>
        <dsp:cNvPr id="0" name=""/>
        <dsp:cNvSpPr/>
      </dsp:nvSpPr>
      <dsp:spPr>
        <a:xfrm>
          <a:off x="3926362" y="2541513"/>
          <a:ext cx="1558482" cy="91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Less capable staff</a:t>
          </a:r>
        </a:p>
      </dsp:txBody>
      <dsp:txXfrm>
        <a:off x="3926362" y="2541513"/>
        <a:ext cx="1558482" cy="915180"/>
      </dsp:txXfrm>
    </dsp:sp>
    <dsp:sp modelId="{8501B8B0-0552-47F3-9048-0754FD925949}">
      <dsp:nvSpPr>
        <dsp:cNvPr id="0" name=""/>
        <dsp:cNvSpPr/>
      </dsp:nvSpPr>
      <dsp:spPr>
        <a:xfrm rot="2700000">
          <a:off x="2145225" y="841105"/>
          <a:ext cx="1669472" cy="16694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D12C2-82F7-4D28-BC62-777106DF41D2}">
      <dsp:nvSpPr>
        <dsp:cNvPr id="0" name=""/>
        <dsp:cNvSpPr/>
      </dsp:nvSpPr>
      <dsp:spPr>
        <a:xfrm>
          <a:off x="2201078" y="896883"/>
          <a:ext cx="1558482" cy="155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Burnout staff to cover shifts</a:t>
          </a:r>
        </a:p>
      </dsp:txBody>
      <dsp:txXfrm>
        <a:off x="2423719" y="1119526"/>
        <a:ext cx="1113202" cy="1112922"/>
      </dsp:txXfrm>
    </dsp:sp>
    <dsp:sp modelId="{A432BF08-8A6D-4BF7-B1A4-56FEAF78C4C8}">
      <dsp:nvSpPr>
        <dsp:cNvPr id="0" name=""/>
        <dsp:cNvSpPr/>
      </dsp:nvSpPr>
      <dsp:spPr>
        <a:xfrm rot="2700000">
          <a:off x="419941" y="841105"/>
          <a:ext cx="1669472" cy="16694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F93B5-72DA-45C0-8BC7-C019D617E31B}">
      <dsp:nvSpPr>
        <dsp:cNvPr id="0" name=""/>
        <dsp:cNvSpPr/>
      </dsp:nvSpPr>
      <dsp:spPr>
        <a:xfrm>
          <a:off x="475794" y="896883"/>
          <a:ext cx="1558482" cy="155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Costs money to hire new staff</a:t>
          </a:r>
        </a:p>
      </dsp:txBody>
      <dsp:txXfrm>
        <a:off x="698434" y="1119526"/>
        <a:ext cx="1113202" cy="1112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282B-5DF2-4BC4-BD65-4DD9C7694ED1}">
      <dsp:nvSpPr>
        <dsp:cNvPr id="0" name=""/>
        <dsp:cNvSpPr/>
      </dsp:nvSpPr>
      <dsp:spPr>
        <a:xfrm rot="5400000">
          <a:off x="4487787" y="-1593793"/>
          <a:ext cx="1323051" cy="48464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Supervisors to higher management - nearly non-existent</a:t>
          </a:r>
        </a:p>
      </dsp:txBody>
      <dsp:txXfrm rot="-5400000">
        <a:off x="2726107" y="232473"/>
        <a:ext cx="4781826" cy="1193879"/>
      </dsp:txXfrm>
    </dsp:sp>
    <dsp:sp modelId="{91342219-4FCC-4213-9DAC-12CB1476AF74}">
      <dsp:nvSpPr>
        <dsp:cNvPr id="0" name=""/>
        <dsp:cNvSpPr/>
      </dsp:nvSpPr>
      <dsp:spPr>
        <a:xfrm>
          <a:off x="0" y="2505"/>
          <a:ext cx="2726107" cy="165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u="sng" kern="1200" dirty="0"/>
            <a:t>Turnover: </a:t>
          </a:r>
          <a:endParaRPr lang="en-US" sz="3400" kern="1200" dirty="0"/>
        </a:p>
      </dsp:txBody>
      <dsp:txXfrm>
        <a:off x="80733" y="83238"/>
        <a:ext cx="2564641" cy="1492348"/>
      </dsp:txXfrm>
    </dsp:sp>
    <dsp:sp modelId="{F3709243-4FF2-4790-97E1-F98AD4B13327}">
      <dsp:nvSpPr>
        <dsp:cNvPr id="0" name=""/>
        <dsp:cNvSpPr/>
      </dsp:nvSpPr>
      <dsp:spPr>
        <a:xfrm rot="5400000">
          <a:off x="4487787" y="142712"/>
          <a:ext cx="1323051" cy="48464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Many have been promoted. Would not have had the qualifications prior</a:t>
          </a:r>
        </a:p>
      </dsp:txBody>
      <dsp:txXfrm rot="-5400000">
        <a:off x="2726107" y="1968978"/>
        <a:ext cx="4781826" cy="1193879"/>
      </dsp:txXfrm>
    </dsp:sp>
    <dsp:sp modelId="{38ACD379-C394-412C-A611-7756A309A512}">
      <dsp:nvSpPr>
        <dsp:cNvPr id="0" name=""/>
        <dsp:cNvSpPr/>
      </dsp:nvSpPr>
      <dsp:spPr>
        <a:xfrm>
          <a:off x="0" y="1739011"/>
          <a:ext cx="2726107" cy="165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u="sng" kern="1200"/>
            <a:t>Current employees: </a:t>
          </a:r>
          <a:endParaRPr lang="en-US" sz="3400" kern="1200"/>
        </a:p>
      </dsp:txBody>
      <dsp:txXfrm>
        <a:off x="80733" y="1819744"/>
        <a:ext cx="2564641" cy="1492348"/>
      </dsp:txXfrm>
    </dsp:sp>
    <dsp:sp modelId="{63588AF3-5370-4DD6-A148-4797794F21B3}">
      <dsp:nvSpPr>
        <dsp:cNvPr id="0" name=""/>
        <dsp:cNvSpPr/>
      </dsp:nvSpPr>
      <dsp:spPr>
        <a:xfrm rot="5400000">
          <a:off x="4487787" y="1879217"/>
          <a:ext cx="1323051" cy="48464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Team and collaboration</a:t>
          </a:r>
        </a:p>
      </dsp:txBody>
      <dsp:txXfrm rot="-5400000">
        <a:off x="2726107" y="3705483"/>
        <a:ext cx="4781826" cy="1193879"/>
      </dsp:txXfrm>
    </dsp:sp>
    <dsp:sp modelId="{E327D4BD-EAA2-413C-852D-6D886593FC96}">
      <dsp:nvSpPr>
        <dsp:cNvPr id="0" name=""/>
        <dsp:cNvSpPr/>
      </dsp:nvSpPr>
      <dsp:spPr>
        <a:xfrm>
          <a:off x="0" y="3475516"/>
          <a:ext cx="2726107" cy="165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u="sng" kern="1200"/>
            <a:t>Culture </a:t>
          </a:r>
          <a:endParaRPr lang="en-US" sz="3400" kern="1200"/>
        </a:p>
      </dsp:txBody>
      <dsp:txXfrm>
        <a:off x="80733" y="3556249"/>
        <a:ext cx="2564641" cy="1492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03AE-BBAB-4FFD-97A3-5D2AFB86A06D}">
      <dsp:nvSpPr>
        <dsp:cNvPr id="0" name=""/>
        <dsp:cNvSpPr/>
      </dsp:nvSpPr>
      <dsp:spPr>
        <a:xfrm>
          <a:off x="0" y="0"/>
          <a:ext cx="6182613" cy="1119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u="sng" kern="1200"/>
            <a:t>Unintended Benefits</a:t>
          </a:r>
          <a:endParaRPr lang="en-US" sz="2900" kern="1200"/>
        </a:p>
      </dsp:txBody>
      <dsp:txXfrm>
        <a:off x="32781" y="32781"/>
        <a:ext cx="4880323" cy="1053649"/>
      </dsp:txXfrm>
    </dsp:sp>
    <dsp:sp modelId="{B48B0D77-78A4-4CE5-94AB-6BC20805C65F}">
      <dsp:nvSpPr>
        <dsp:cNvPr id="0" name=""/>
        <dsp:cNvSpPr/>
      </dsp:nvSpPr>
      <dsp:spPr>
        <a:xfrm>
          <a:off x="517793" y="1322704"/>
          <a:ext cx="6182613" cy="1119211"/>
        </a:xfrm>
        <a:prstGeom prst="roundRect">
          <a:avLst>
            <a:gd name="adj" fmla="val 1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Innovating/creating a new program as a team</a:t>
          </a:r>
        </a:p>
      </dsp:txBody>
      <dsp:txXfrm>
        <a:off x="550574" y="1355485"/>
        <a:ext cx="4871770" cy="1053649"/>
      </dsp:txXfrm>
    </dsp:sp>
    <dsp:sp modelId="{76FF3760-C952-4F69-B1BD-1A69008C7E78}">
      <dsp:nvSpPr>
        <dsp:cNvPr id="0" name=""/>
        <dsp:cNvSpPr/>
      </dsp:nvSpPr>
      <dsp:spPr>
        <a:xfrm>
          <a:off x="1027859" y="2645408"/>
          <a:ext cx="6182613" cy="1119211"/>
        </a:xfrm>
        <a:prstGeom prst="roundRect">
          <a:avLst>
            <a:gd name="adj" fmla="val 1000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Understanding program development processes</a:t>
          </a:r>
        </a:p>
      </dsp:txBody>
      <dsp:txXfrm>
        <a:off x="1060640" y="2678189"/>
        <a:ext cx="4879498" cy="1053649"/>
      </dsp:txXfrm>
    </dsp:sp>
    <dsp:sp modelId="{D0E55F5F-EC4A-4857-8CA4-489F06612504}">
      <dsp:nvSpPr>
        <dsp:cNvPr id="0" name=""/>
        <dsp:cNvSpPr/>
      </dsp:nvSpPr>
      <dsp:spPr>
        <a:xfrm>
          <a:off x="1545653" y="3968112"/>
          <a:ext cx="6182613" cy="1119211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Collaborating at levels I have never seen before</a:t>
          </a:r>
        </a:p>
      </dsp:txBody>
      <dsp:txXfrm>
        <a:off x="1578434" y="4000893"/>
        <a:ext cx="4871770" cy="1053649"/>
      </dsp:txXfrm>
    </dsp:sp>
    <dsp:sp modelId="{388206D4-615C-47D9-BA70-B81787E65D37}">
      <dsp:nvSpPr>
        <dsp:cNvPr id="0" name=""/>
        <dsp:cNvSpPr/>
      </dsp:nvSpPr>
      <dsp:spPr>
        <a:xfrm>
          <a:off x="5455126" y="857214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618811" y="857214"/>
        <a:ext cx="400117" cy="547434"/>
      </dsp:txXfrm>
    </dsp:sp>
    <dsp:sp modelId="{E359EF59-1E02-42C8-9950-A9D000B7B87B}">
      <dsp:nvSpPr>
        <dsp:cNvPr id="0" name=""/>
        <dsp:cNvSpPr/>
      </dsp:nvSpPr>
      <dsp:spPr>
        <a:xfrm>
          <a:off x="5972920" y="2179918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02706"/>
            <a:satOff val="13424"/>
            <a:lumOff val="-35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3702706"/>
              <a:satOff val="13424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136605" y="2179918"/>
        <a:ext cx="400117" cy="547434"/>
      </dsp:txXfrm>
    </dsp:sp>
    <dsp:sp modelId="{A4AE990C-5A7D-44AE-BF0C-62E90203FCBA}">
      <dsp:nvSpPr>
        <dsp:cNvPr id="0" name=""/>
        <dsp:cNvSpPr/>
      </dsp:nvSpPr>
      <dsp:spPr>
        <a:xfrm>
          <a:off x="6482985" y="3502622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7"/>
            <a:lumOff val="-714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646670" y="3502622"/>
        <a:ext cx="400117" cy="54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00E8A-C495-4268-9974-6FF2C6BAD25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889E-DFEA-49AC-BC14-81229A92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866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205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568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1989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21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17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291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271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291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622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018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800606-2F67-412A-A542-63CE8A54A70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AF6CF82-BA2A-4E31-9360-0DA188AE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992A32-28AB-4CB4-B2EA-B3B8D868A6C1}"/>
              </a:ext>
            </a:extLst>
          </p:cNvPr>
          <p:cNvSpPr/>
          <p:nvPr/>
        </p:nvSpPr>
        <p:spPr>
          <a:xfrm>
            <a:off x="0" y="5514110"/>
            <a:ext cx="12192000" cy="1343890"/>
          </a:xfrm>
          <a:prstGeom prst="rect">
            <a:avLst/>
          </a:prstGeom>
          <a:solidFill>
            <a:srgbClr val="EA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92C1080-2D07-4CD8-AF49-00676559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5" y="5695505"/>
            <a:ext cx="1532967" cy="981100"/>
          </a:xfrm>
          <a:prstGeom prst="rect">
            <a:avLst/>
          </a:prstGeom>
        </p:spPr>
      </p:pic>
      <p:pic>
        <p:nvPicPr>
          <p:cNvPr id="4" name="Picture 3" descr="A highway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23C5886-5109-4162-8FF4-CC1B4F23C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16516"/>
          <a:stretch/>
        </p:blipFill>
        <p:spPr>
          <a:xfrm>
            <a:off x="0" y="0"/>
            <a:ext cx="12192000" cy="5514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E831F-CC2E-4061-8D7C-518A54B2AB55}"/>
              </a:ext>
            </a:extLst>
          </p:cNvPr>
          <p:cNvSpPr txBox="1"/>
          <p:nvPr/>
        </p:nvSpPr>
        <p:spPr>
          <a:xfrm>
            <a:off x="-1" y="1111250"/>
            <a:ext cx="10153651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Staff Development</a:t>
            </a:r>
          </a:p>
        </p:txBody>
      </p:sp>
    </p:spTree>
    <p:extLst>
      <p:ext uri="{BB962C8B-B14F-4D97-AF65-F5344CB8AC3E}">
        <p14:creationId xmlns:p14="http://schemas.microsoft.com/office/powerpoint/2010/main" val="2161137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9B660-6604-475F-ABBD-18398D4FE73D}"/>
              </a:ext>
            </a:extLst>
          </p:cNvPr>
          <p:cNvSpPr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-6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Team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E35CA-8C9D-4BD9-A805-3A7BF58A751D}"/>
              </a:ext>
            </a:extLst>
          </p:cNvPr>
          <p:cNvSpPr/>
          <p:nvPr/>
        </p:nvSpPr>
        <p:spPr>
          <a:xfrm>
            <a:off x="0" y="5514110"/>
            <a:ext cx="12192000" cy="1343890"/>
          </a:xfrm>
          <a:prstGeom prst="rect">
            <a:avLst/>
          </a:prstGeom>
          <a:solidFill>
            <a:srgbClr val="EA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9D73CC8-8A82-4CE5-B0D2-CBA42CF7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83" y="5950340"/>
            <a:ext cx="1418217" cy="907660"/>
          </a:xfrm>
          <a:prstGeom prst="rect">
            <a:avLst/>
          </a:prstGeom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EC26CB7C-75C5-FF4E-4A75-D0EC1CE19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5146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235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9B660-6604-475F-ABBD-18398D4FE73D}"/>
              </a:ext>
            </a:extLst>
          </p:cNvPr>
          <p:cNvSpPr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-6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Main Points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E35CA-8C9D-4BD9-A805-3A7BF58A751D}"/>
              </a:ext>
            </a:extLst>
          </p:cNvPr>
          <p:cNvSpPr/>
          <p:nvPr/>
        </p:nvSpPr>
        <p:spPr>
          <a:xfrm>
            <a:off x="0" y="5514110"/>
            <a:ext cx="12192000" cy="1343890"/>
          </a:xfrm>
          <a:prstGeom prst="rect">
            <a:avLst/>
          </a:prstGeom>
          <a:solidFill>
            <a:srgbClr val="EA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9D73CC8-8A82-4CE5-B0D2-CBA42CF7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5" y="5695505"/>
            <a:ext cx="1532967" cy="981100"/>
          </a:xfrm>
          <a:prstGeom prst="rect">
            <a:avLst/>
          </a:prstGeom>
        </p:spPr>
      </p:pic>
      <p:graphicFrame>
        <p:nvGraphicFramePr>
          <p:cNvPr id="24" name="TextBox 5">
            <a:extLst>
              <a:ext uri="{FF2B5EF4-FFF2-40B4-BE49-F238E27FC236}">
                <a16:creationId xmlns:a16="http://schemas.microsoft.com/office/drawing/2014/main" id="{C3D2C223-36D2-8B0C-599F-1816E4FBF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24953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91145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9B660-6604-475F-ABBD-18398D4FE73D}"/>
              </a:ext>
            </a:extLst>
          </p:cNvPr>
          <p:cNvSpPr/>
          <p:nvPr/>
        </p:nvSpPr>
        <p:spPr>
          <a:xfrm>
            <a:off x="1539116" y="864108"/>
            <a:ext cx="3073914" cy="512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-6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Staff Development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BCEEC7-8E0C-A79F-1D27-6A579CD44CE0}"/>
              </a:ext>
            </a:extLst>
          </p:cNvPr>
          <p:cNvSpPr txBox="1"/>
          <p:nvPr/>
        </p:nvSpPr>
        <p:spPr>
          <a:xfrm>
            <a:off x="5289229" y="864108"/>
            <a:ext cx="591067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Staff Development?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Encompasses any professional training or continuing education that an employer facilitates in order to support workers in furthering their career.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what we are doing here at City Gate Network. 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E35CA-8C9D-4BD9-A805-3A7BF58A751D}"/>
              </a:ext>
            </a:extLst>
          </p:cNvPr>
          <p:cNvSpPr/>
          <p:nvPr/>
        </p:nvSpPr>
        <p:spPr>
          <a:xfrm>
            <a:off x="0" y="5514110"/>
            <a:ext cx="12192000" cy="1343890"/>
          </a:xfrm>
          <a:prstGeom prst="rect">
            <a:avLst/>
          </a:prstGeom>
          <a:solidFill>
            <a:srgbClr val="EA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9D73CC8-8A82-4CE5-B0D2-CBA42CF7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5" y="5695505"/>
            <a:ext cx="1532967" cy="9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6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4CA6C-4854-06F7-DF43-A88CD23AC330}"/>
              </a:ext>
            </a:extLst>
          </p:cNvPr>
          <p:cNvSpPr txBox="1"/>
          <p:nvPr/>
        </p:nvSpPr>
        <p:spPr>
          <a:xfrm>
            <a:off x="1014192" y="316523"/>
            <a:ext cx="7278591" cy="519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is Staff Development important?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/>
              <a:t>Improves employee engagement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After starting a development program I would hear staff discussing what they learned and how it was relevant to their work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/>
              <a:t>Increases retention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Our turnover is nearly nonexistent now for those who have taken advantage of this opportunity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/>
              <a:t>Attracts top job candidates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We also pay for case management oversight and other development which has garnered us some great employees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/>
              <a:t>Enhances productivity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our staff already worked hard but now they work together as they are on the same page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/>
              <a:t>Helps employees reach their full potential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almost every employee has received a promotion through this process. Others have done it to move to another area of the organization</a:t>
            </a:r>
          </a:p>
        </p:txBody>
      </p:sp>
      <p:sp>
        <p:nvSpPr>
          <p:cNvPr id="45" name="Freeform: Shape 14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9B660-6604-475F-ABBD-18398D4FE73D}"/>
              </a:ext>
            </a:extLst>
          </p:cNvPr>
          <p:cNvSpPr/>
          <p:nvPr/>
        </p:nvSpPr>
        <p:spPr>
          <a:xfrm>
            <a:off x="8982805" y="1865740"/>
            <a:ext cx="2947482" cy="312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-6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Staff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E35CA-8C9D-4BD9-A805-3A7BF58A751D}"/>
              </a:ext>
            </a:extLst>
          </p:cNvPr>
          <p:cNvSpPr/>
          <p:nvPr/>
        </p:nvSpPr>
        <p:spPr>
          <a:xfrm>
            <a:off x="0" y="5514110"/>
            <a:ext cx="12192000" cy="1343890"/>
          </a:xfrm>
          <a:prstGeom prst="rect">
            <a:avLst/>
          </a:prstGeom>
          <a:solidFill>
            <a:srgbClr val="EA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9D73CC8-8A82-4CE5-B0D2-CBA42CF7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5" y="5695505"/>
            <a:ext cx="1532967" cy="9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39D8A4D-2141-00D6-391B-7D364C99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73" y="5122041"/>
            <a:ext cx="1349423" cy="863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50FB9-DABD-4AFF-4E50-C794840622B3}"/>
              </a:ext>
            </a:extLst>
          </p:cNvPr>
          <p:cNvSpPr txBox="1"/>
          <p:nvPr/>
        </p:nvSpPr>
        <p:spPr>
          <a:xfrm>
            <a:off x="477012" y="2068738"/>
            <a:ext cx="3628458" cy="22862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02336">
              <a:spcAft>
                <a:spcPts val="600"/>
              </a:spcAft>
            </a:pPr>
            <a:r>
              <a:rPr lang="en-US" sz="47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4752" dirty="0">
                <a:solidFill>
                  <a:schemeClr val="tx1"/>
                </a:solidFill>
              </a:rPr>
              <a:t>g</a:t>
            </a:r>
            <a:r>
              <a:rPr lang="en-US" sz="47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rowth </a:t>
            </a:r>
            <a:r>
              <a:rPr lang="en-US" sz="4752" dirty="0"/>
              <a:t>g</a:t>
            </a:r>
            <a:r>
              <a:rPr lang="en-US" sz="47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ood for organization?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F84FE-862A-3520-0AE1-154692D457A1}"/>
              </a:ext>
            </a:extLst>
          </p:cNvPr>
          <p:cNvSpPr txBox="1"/>
          <p:nvPr/>
        </p:nvSpPr>
        <p:spPr>
          <a:xfrm>
            <a:off x="4487871" y="829148"/>
            <a:ext cx="6313849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600"/>
              </a:spcAft>
            </a:pPr>
            <a:r>
              <a:rPr lang="en-US" sz="4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Springs Rescue Mission growth Since 2013 was Exponential </a:t>
            </a:r>
          </a:p>
          <a:p>
            <a:pPr defTabSz="402336">
              <a:spcAft>
                <a:spcPts val="600"/>
              </a:spcAft>
            </a:pPr>
            <a:endParaRPr lang="en-US" sz="15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51460" indent="-251460" defTabSz="402336">
              <a:spcAft>
                <a:spcPts val="600"/>
              </a:spcAft>
              <a:buFontTx/>
              <a:buChar char="-"/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Grew from a couple acres to 15 </a:t>
            </a:r>
          </a:p>
          <a:p>
            <a:pPr marL="251460" indent="-251460" defTabSz="402336">
              <a:spcAft>
                <a:spcPts val="600"/>
              </a:spcAft>
              <a:buFontTx/>
              <a:buChar char="-"/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a few buildings - Now around 20</a:t>
            </a:r>
          </a:p>
          <a:p>
            <a:pPr marL="251460" indent="-251460" defTabSz="402336">
              <a:spcAft>
                <a:spcPts val="600"/>
              </a:spcAft>
              <a:buFontTx/>
              <a:buChar char="-"/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employees in August 2013; Currently – 110</a:t>
            </a:r>
          </a:p>
          <a:p>
            <a:pPr marL="251460" indent="-251460" defTabSz="402336">
              <a:spcAft>
                <a:spcPts val="600"/>
              </a:spcAft>
              <a:buFontTx/>
              <a:buChar char="-"/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Largest low-barrier shelter in Southern Colorado</a:t>
            </a:r>
          </a:p>
          <a:p>
            <a:pPr defTabSz="402336">
              <a:spcAft>
                <a:spcPts val="600"/>
              </a:spcAft>
            </a:pPr>
            <a:endParaRPr lang="en-US" sz="15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02336">
              <a:spcAft>
                <a:spcPts val="600"/>
              </a:spcAft>
            </a:pPr>
            <a:r>
              <a:rPr lang="en-US" sz="1760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In other words, growth was a part of the organization. </a:t>
            </a:r>
          </a:p>
          <a:p>
            <a:pPr defTabSz="402336">
              <a:spcAft>
                <a:spcPts val="600"/>
              </a:spcAft>
            </a:pPr>
            <a:endParaRPr lang="en-US" sz="15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02336">
              <a:spcAft>
                <a:spcPts val="600"/>
              </a:spcAft>
            </a:pPr>
            <a:r>
              <a:rPr lang="en-US" sz="1584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However, </a:t>
            </a:r>
            <a:r>
              <a:rPr lang="en-US" sz="2112" b="1" u="sng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turnover </a:t>
            </a:r>
            <a:r>
              <a:rPr lang="en-US" sz="1584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of staff was just as fast.</a:t>
            </a:r>
          </a:p>
          <a:p>
            <a:pPr defTabSz="402336">
              <a:spcAft>
                <a:spcPts val="600"/>
              </a:spcAft>
            </a:pPr>
            <a:endParaRPr lang="en-US" sz="15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AEEC6D-3196-83E8-B311-3652E3776271}"/>
              </a:ext>
            </a:extLst>
          </p:cNvPr>
          <p:cNvCxnSpPr/>
          <p:nvPr/>
        </p:nvCxnSpPr>
        <p:spPr>
          <a:xfrm>
            <a:off x="4105470" y="936224"/>
            <a:ext cx="0" cy="5112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71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39D8A4D-2141-00D6-391B-7D364C99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7" y="2541758"/>
            <a:ext cx="1532967" cy="981100"/>
          </a:xfrm>
          <a:prstGeom prst="rect">
            <a:avLst/>
          </a:prstGeom>
        </p:spPr>
      </p:pic>
      <p:graphicFrame>
        <p:nvGraphicFramePr>
          <p:cNvPr id="41" name="TextBox 6">
            <a:extLst>
              <a:ext uri="{FF2B5EF4-FFF2-40B4-BE49-F238E27FC236}">
                <a16:creationId xmlns:a16="http://schemas.microsoft.com/office/drawing/2014/main" id="{63BC9F8A-D65D-638B-1A85-F7844F654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73203"/>
              </p:ext>
            </p:extLst>
          </p:nvPr>
        </p:nvGraphicFramePr>
        <p:xfrm>
          <a:off x="3759896" y="885459"/>
          <a:ext cx="5409271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27173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B2A2A-BF51-84E0-5D25-943E2B4788E6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happens when you lose staff? </a:t>
            </a: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39D8A4D-2141-00D6-391B-7D364C99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366" y="5773439"/>
            <a:ext cx="1356459" cy="868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A6412-1953-7821-8431-EDEDEA2F1694}"/>
              </a:ext>
            </a:extLst>
          </p:cNvPr>
          <p:cNvSpPr txBox="1"/>
          <p:nvPr/>
        </p:nvSpPr>
        <p:spPr>
          <a:xfrm>
            <a:off x="4005353" y="5262031"/>
            <a:ext cx="6270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1193">
              <a:spcAft>
                <a:spcPts val="45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needed something to change.  </a:t>
            </a:r>
            <a:endParaRPr lang="en-US" sz="4000" b="1" dirty="0"/>
          </a:p>
        </p:txBody>
      </p:sp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019D92E5-9948-63B1-10E0-FC9994334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376552"/>
              </p:ext>
            </p:extLst>
          </p:nvPr>
        </p:nvGraphicFramePr>
        <p:xfrm>
          <a:off x="3473044" y="1383457"/>
          <a:ext cx="7339436" cy="395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273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">
            <a:extLst>
              <a:ext uri="{FF2B5EF4-FFF2-40B4-BE49-F238E27FC236}">
                <a16:creationId xmlns:a16="http://schemas.microsoft.com/office/drawing/2014/main" id="{02C50FB9-DABD-4AFF-4E50-C794840622B3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F84FE-862A-3520-0AE1-154692D457A1}"/>
              </a:ext>
            </a:extLst>
          </p:cNvPr>
          <p:cNvSpPr txBox="1"/>
          <p:nvPr/>
        </p:nvSpPr>
        <p:spPr>
          <a:xfrm>
            <a:off x="3704253" y="1057012"/>
            <a:ext cx="4273420" cy="4927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 Programs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Manager/Leadership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Management</a:t>
            </a:r>
          </a:p>
          <a:p>
            <a:pPr marL="10287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287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007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weekly as a group with a senior leader</a:t>
            </a:r>
          </a:p>
          <a:p>
            <a:pPr marL="37719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007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 work relevance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id="{9AD3C54A-2821-8245-6283-6AACEE3C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4691" y="1687068"/>
            <a:ext cx="3474720" cy="3474720"/>
          </a:xfrm>
          <a:prstGeom prst="rect">
            <a:avLst/>
          </a:prstGeom>
        </p:spPr>
      </p:pic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39D8A4D-2141-00D6-391B-7D364C999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5" y="5695505"/>
            <a:ext cx="1532967" cy="9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819D4-0B01-7D01-8475-4EA32C9A2D2C}"/>
              </a:ext>
            </a:extLst>
          </p:cNvPr>
          <p:cNvSpPr txBox="1"/>
          <p:nvPr/>
        </p:nvSpPr>
        <p:spPr>
          <a:xfrm>
            <a:off x="1726660" y="136287"/>
            <a:ext cx="962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Create an Employee Development Process:</a:t>
            </a:r>
            <a:endParaRPr lang="en-US" sz="3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24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">
            <a:extLst>
              <a:ext uri="{FF2B5EF4-FFF2-40B4-BE49-F238E27FC236}">
                <a16:creationId xmlns:a16="http://schemas.microsoft.com/office/drawing/2014/main" id="{02C50FB9-DABD-4AFF-4E50-C794840622B3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39D8A4D-2141-00D6-391B-7D364C99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325" cy="757329"/>
          </a:xfrm>
          <a:prstGeom prst="rect">
            <a:avLst/>
          </a:prstGeom>
        </p:spPr>
      </p:pic>
      <p:graphicFrame>
        <p:nvGraphicFramePr>
          <p:cNvPr id="37" name="TextBox 6">
            <a:extLst>
              <a:ext uri="{FF2B5EF4-FFF2-40B4-BE49-F238E27FC236}">
                <a16:creationId xmlns:a16="http://schemas.microsoft.com/office/drawing/2014/main" id="{E77B9F55-4A6D-8D28-4E09-A526C11B0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959158"/>
              </p:ext>
            </p:extLst>
          </p:nvPr>
        </p:nvGraphicFramePr>
        <p:xfrm>
          <a:off x="3559671" y="858509"/>
          <a:ext cx="7572520" cy="513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724761-FA96-1574-D20C-CC76E642D81E}"/>
              </a:ext>
            </a:extLst>
          </p:cNvPr>
          <p:cNvSpPr txBox="1"/>
          <p:nvPr/>
        </p:nvSpPr>
        <p:spPr>
          <a:xfrm>
            <a:off x="486562" y="2415921"/>
            <a:ext cx="2713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</a:rPr>
              <a:t>Staff is Engaged</a:t>
            </a:r>
          </a:p>
        </p:txBody>
      </p:sp>
    </p:spTree>
    <p:extLst>
      <p:ext uri="{BB962C8B-B14F-4D97-AF65-F5344CB8AC3E}">
        <p14:creationId xmlns:p14="http://schemas.microsoft.com/office/powerpoint/2010/main" val="174802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1292</TotalTime>
  <Words>394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Stickel</dc:creator>
  <cp:lastModifiedBy>Jeff Cook</cp:lastModifiedBy>
  <cp:revision>174</cp:revision>
  <dcterms:created xsi:type="dcterms:W3CDTF">2017-10-04T17:00:43Z</dcterms:created>
  <dcterms:modified xsi:type="dcterms:W3CDTF">2023-05-25T18:01:02Z</dcterms:modified>
</cp:coreProperties>
</file>