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862" r:id="rId3"/>
    <p:sldId id="2864" r:id="rId4"/>
    <p:sldId id="2811" r:id="rId5"/>
    <p:sldId id="2840" r:id="rId6"/>
    <p:sldId id="2839" r:id="rId7"/>
    <p:sldId id="2801" r:id="rId8"/>
    <p:sldId id="2828" r:id="rId9"/>
    <p:sldId id="2796" r:id="rId10"/>
    <p:sldId id="2770" r:id="rId11"/>
    <p:sldId id="2760" r:id="rId12"/>
    <p:sldId id="2761" r:id="rId13"/>
    <p:sldId id="2830" r:id="rId14"/>
    <p:sldId id="2838" r:id="rId15"/>
    <p:sldId id="2863" r:id="rId16"/>
    <p:sldId id="2866" r:id="rId17"/>
    <p:sldId id="2874" r:id="rId18"/>
    <p:sldId id="2865" r:id="rId19"/>
    <p:sldId id="2861" r:id="rId20"/>
    <p:sldId id="2842" r:id="rId21"/>
    <p:sldId id="2871" r:id="rId22"/>
    <p:sldId id="2872" r:id="rId23"/>
    <p:sldId id="2867" r:id="rId24"/>
    <p:sldId id="2869" r:id="rId25"/>
    <p:sldId id="1144" r:id="rId26"/>
    <p:sldId id="2772" r:id="rId27"/>
    <p:sldId id="2870" r:id="rId28"/>
    <p:sldId id="258" r:id="rId29"/>
    <p:sldId id="2835" r:id="rId30"/>
    <p:sldId id="2873" r:id="rId31"/>
    <p:sldId id="2841" r:id="rId32"/>
    <p:sldId id="1132" r:id="rId33"/>
    <p:sldId id="2573" r:id="rId34"/>
    <p:sldId id="1946" r:id="rId35"/>
    <p:sldId id="2545" r:id="rId36"/>
    <p:sldId id="2723" r:id="rId37"/>
    <p:sldId id="2654" r:id="rId38"/>
    <p:sldId id="270" r:id="rId39"/>
    <p:sldId id="2542" r:id="rId40"/>
    <p:sldId id="27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33C9BA-D4D5-45F3-8ECD-D4CF82D0D1EC}">
          <p14:sldIdLst>
            <p14:sldId id="256"/>
            <p14:sldId id="2862"/>
            <p14:sldId id="2864"/>
            <p14:sldId id="2811"/>
            <p14:sldId id="2840"/>
            <p14:sldId id="2839"/>
            <p14:sldId id="2801"/>
            <p14:sldId id="2828"/>
            <p14:sldId id="2796"/>
            <p14:sldId id="2770"/>
            <p14:sldId id="2760"/>
            <p14:sldId id="2761"/>
            <p14:sldId id="2830"/>
            <p14:sldId id="2838"/>
            <p14:sldId id="2863"/>
            <p14:sldId id="2866"/>
            <p14:sldId id="2874"/>
            <p14:sldId id="2865"/>
            <p14:sldId id="2861"/>
            <p14:sldId id="2842"/>
            <p14:sldId id="2871"/>
            <p14:sldId id="2872"/>
            <p14:sldId id="2867"/>
            <p14:sldId id="2869"/>
            <p14:sldId id="1144"/>
            <p14:sldId id="2772"/>
            <p14:sldId id="2870"/>
            <p14:sldId id="258"/>
            <p14:sldId id="2835"/>
            <p14:sldId id="2873"/>
            <p14:sldId id="2841"/>
            <p14:sldId id="1132"/>
            <p14:sldId id="2573"/>
            <p14:sldId id="1946"/>
            <p14:sldId id="2545"/>
            <p14:sldId id="2723"/>
            <p14:sldId id="2654"/>
            <p14:sldId id="270"/>
            <p14:sldId id="2542"/>
            <p14:sldId id="27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ed Drive" initials="SD" lastIdx="1" clrIdx="0">
    <p:extLst>
      <p:ext uri="{19B8F6BF-5375-455C-9EA6-DF929625EA0E}">
        <p15:presenceInfo xmlns:p15="http://schemas.microsoft.com/office/powerpoint/2012/main" userId="Shared Dri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A7CBF"/>
    <a:srgbClr val="939598"/>
    <a:srgbClr val="122146"/>
    <a:srgbClr val="90BF40"/>
    <a:srgbClr val="FFCD9E"/>
    <a:srgbClr val="00FF00"/>
    <a:srgbClr val="66FFFF"/>
    <a:srgbClr val="21FF21"/>
    <a:srgbClr val="DE2C21"/>
    <a:srgbClr val="E776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9276A-D056-41D1-A7DB-06A463AF3270}" v="2665" dt="2022-04-18T22:35:43.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29" autoAdjust="0"/>
    <p:restoredTop sz="93546" autoAdjust="0"/>
  </p:normalViewPr>
  <p:slideViewPr>
    <p:cSldViewPr snapToGrid="0">
      <p:cViewPr varScale="1">
        <p:scale>
          <a:sx n="150" d="100"/>
          <a:sy n="150" d="100"/>
        </p:scale>
        <p:origin x="138" y="37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ed Drive" userId="a8e99ec4-c3c1-49ac-ba97-2c12eee91f6a" providerId="ADAL" clId="{FB22C356-93C0-4E9E-B24A-3A39D10B53B8}"/>
    <pc:docChg chg="undo custSel addSld modSld sldOrd modSection">
      <pc:chgData name="Shared Drive" userId="a8e99ec4-c3c1-49ac-ba97-2c12eee91f6a" providerId="ADAL" clId="{FB22C356-93C0-4E9E-B24A-3A39D10B53B8}" dt="2021-09-04T15:16:43.859" v="510" actId="20577"/>
      <pc:docMkLst>
        <pc:docMk/>
      </pc:docMkLst>
      <pc:sldChg chg="addSp delSp modSp mod delAnim">
        <pc:chgData name="Shared Drive" userId="a8e99ec4-c3c1-49ac-ba97-2c12eee91f6a" providerId="ADAL" clId="{FB22C356-93C0-4E9E-B24A-3A39D10B53B8}" dt="2021-09-04T14:38:49.716" v="5" actId="6549"/>
        <pc:sldMkLst>
          <pc:docMk/>
          <pc:sldMk cId="2707020976" sldId="2055"/>
        </pc:sldMkLst>
        <pc:spChg chg="add mod">
          <ac:chgData name="Shared Drive" userId="a8e99ec4-c3c1-49ac-ba97-2c12eee91f6a" providerId="ADAL" clId="{FB22C356-93C0-4E9E-B24A-3A39D10B53B8}" dt="2021-09-04T14:38:49.716" v="5" actId="6549"/>
          <ac:spMkLst>
            <pc:docMk/>
            <pc:sldMk cId="2707020976" sldId="2055"/>
            <ac:spMk id="7" creationId="{92EBEE19-A5EE-47F8-9417-CFFF25B83264}"/>
          </ac:spMkLst>
        </pc:spChg>
        <pc:spChg chg="del mod">
          <ac:chgData name="Shared Drive" userId="a8e99ec4-c3c1-49ac-ba97-2c12eee91f6a" providerId="ADAL" clId="{FB22C356-93C0-4E9E-B24A-3A39D10B53B8}" dt="2021-09-04T14:38:39.518" v="3" actId="478"/>
          <ac:spMkLst>
            <pc:docMk/>
            <pc:sldMk cId="2707020976" sldId="2055"/>
            <ac:spMk id="20" creationId="{2DBCB9CC-295A-4A8D-9393-81517C4C8805}"/>
          </ac:spMkLst>
        </pc:spChg>
        <pc:spChg chg="mod">
          <ac:chgData name="Shared Drive" userId="a8e99ec4-c3c1-49ac-ba97-2c12eee91f6a" providerId="ADAL" clId="{FB22C356-93C0-4E9E-B24A-3A39D10B53B8}" dt="2021-09-04T14:38:10.082" v="0"/>
          <ac:spMkLst>
            <pc:docMk/>
            <pc:sldMk cId="2707020976" sldId="2055"/>
            <ac:spMk id="218" creationId="{E8798B27-8ADE-46BB-AF80-255BC40B13CE}"/>
          </ac:spMkLst>
        </pc:spChg>
      </pc:sldChg>
      <pc:sldChg chg="addSp delSp modSp new mod modClrScheme chgLayout modNotesTx">
        <pc:chgData name="Shared Drive" userId="a8e99ec4-c3c1-49ac-ba97-2c12eee91f6a" providerId="ADAL" clId="{FB22C356-93C0-4E9E-B24A-3A39D10B53B8}" dt="2021-09-04T15:00:45.518" v="411" actId="20577"/>
        <pc:sldMkLst>
          <pc:docMk/>
          <pc:sldMk cId="998028019" sldId="2057"/>
        </pc:sldMkLst>
        <pc:spChg chg="del mod ord">
          <ac:chgData name="Shared Drive" userId="a8e99ec4-c3c1-49ac-ba97-2c12eee91f6a" providerId="ADAL" clId="{FB22C356-93C0-4E9E-B24A-3A39D10B53B8}" dt="2021-09-04T14:43:14.431" v="7" actId="700"/>
          <ac:spMkLst>
            <pc:docMk/>
            <pc:sldMk cId="998028019" sldId="2057"/>
            <ac:spMk id="2" creationId="{7BBFBA82-8A17-41FF-8E4C-ACD2336BCC36}"/>
          </ac:spMkLst>
        </pc:spChg>
        <pc:spChg chg="del">
          <ac:chgData name="Shared Drive" userId="a8e99ec4-c3c1-49ac-ba97-2c12eee91f6a" providerId="ADAL" clId="{FB22C356-93C0-4E9E-B24A-3A39D10B53B8}" dt="2021-09-04T14:43:14.431" v="7" actId="700"/>
          <ac:spMkLst>
            <pc:docMk/>
            <pc:sldMk cId="998028019" sldId="2057"/>
            <ac:spMk id="3" creationId="{92AA7C7E-C307-4853-BD50-D054A0FC17C1}"/>
          </ac:spMkLst>
        </pc:spChg>
        <pc:spChg chg="add mod ord">
          <ac:chgData name="Shared Drive" userId="a8e99ec4-c3c1-49ac-ba97-2c12eee91f6a" providerId="ADAL" clId="{FB22C356-93C0-4E9E-B24A-3A39D10B53B8}" dt="2021-09-04T14:45:10.316" v="86" actId="20577"/>
          <ac:spMkLst>
            <pc:docMk/>
            <pc:sldMk cId="998028019" sldId="2057"/>
            <ac:spMk id="4" creationId="{C86925B1-2032-4D77-9D22-9B4392F30706}"/>
          </ac:spMkLst>
        </pc:spChg>
        <pc:spChg chg="add">
          <ac:chgData name="Shared Drive" userId="a8e99ec4-c3c1-49ac-ba97-2c12eee91f6a" providerId="ADAL" clId="{FB22C356-93C0-4E9E-B24A-3A39D10B53B8}" dt="2021-09-04T14:45:17.660" v="87" actId="11529"/>
          <ac:spMkLst>
            <pc:docMk/>
            <pc:sldMk cId="998028019" sldId="2057"/>
            <ac:spMk id="9" creationId="{8B143D8F-5BAF-40B3-8B8E-51F1030199BA}"/>
          </ac:spMkLst>
        </pc:spChg>
        <pc:spChg chg="add mod">
          <ac:chgData name="Shared Drive" userId="a8e99ec4-c3c1-49ac-ba97-2c12eee91f6a" providerId="ADAL" clId="{FB22C356-93C0-4E9E-B24A-3A39D10B53B8}" dt="2021-09-04T14:45:47.475" v="132" actId="1076"/>
          <ac:spMkLst>
            <pc:docMk/>
            <pc:sldMk cId="998028019" sldId="2057"/>
            <ac:spMk id="10" creationId="{EBEC86B8-C4A7-4024-A84F-CD6546DBC0D8}"/>
          </ac:spMkLst>
        </pc:spChg>
        <pc:spChg chg="add mod">
          <ac:chgData name="Shared Drive" userId="a8e99ec4-c3c1-49ac-ba97-2c12eee91f6a" providerId="ADAL" clId="{FB22C356-93C0-4E9E-B24A-3A39D10B53B8}" dt="2021-09-04T14:46:52.951" v="151" actId="692"/>
          <ac:spMkLst>
            <pc:docMk/>
            <pc:sldMk cId="998028019" sldId="2057"/>
            <ac:spMk id="11" creationId="{421EEB9B-C715-439C-B53E-7BFCFEE05477}"/>
          </ac:spMkLst>
        </pc:spChg>
        <pc:spChg chg="add del mod">
          <ac:chgData name="Shared Drive" userId="a8e99ec4-c3c1-49ac-ba97-2c12eee91f6a" providerId="ADAL" clId="{FB22C356-93C0-4E9E-B24A-3A39D10B53B8}" dt="2021-09-04T14:46:26.383" v="140" actId="767"/>
          <ac:spMkLst>
            <pc:docMk/>
            <pc:sldMk cId="998028019" sldId="2057"/>
            <ac:spMk id="12" creationId="{74485A1F-56AF-4437-9C28-26FCE4CECA5D}"/>
          </ac:spMkLst>
        </pc:spChg>
        <pc:spChg chg="add mod">
          <ac:chgData name="Shared Drive" userId="a8e99ec4-c3c1-49ac-ba97-2c12eee91f6a" providerId="ADAL" clId="{FB22C356-93C0-4E9E-B24A-3A39D10B53B8}" dt="2021-09-04T14:50:58.978" v="203" actId="1076"/>
          <ac:spMkLst>
            <pc:docMk/>
            <pc:sldMk cId="998028019" sldId="2057"/>
            <ac:spMk id="13" creationId="{D110A96F-9E7A-4571-9B7B-4DC675702994}"/>
          </ac:spMkLst>
        </pc:spChg>
        <pc:spChg chg="add mod">
          <ac:chgData name="Shared Drive" userId="a8e99ec4-c3c1-49ac-ba97-2c12eee91f6a" providerId="ADAL" clId="{FB22C356-93C0-4E9E-B24A-3A39D10B53B8}" dt="2021-09-04T15:00:45.518" v="411" actId="20577"/>
          <ac:spMkLst>
            <pc:docMk/>
            <pc:sldMk cId="998028019" sldId="2057"/>
            <ac:spMk id="14" creationId="{8A845704-46DB-4235-9702-D84E94918E97}"/>
          </ac:spMkLst>
        </pc:spChg>
        <pc:picChg chg="add del mod">
          <ac:chgData name="Shared Drive" userId="a8e99ec4-c3c1-49ac-ba97-2c12eee91f6a" providerId="ADAL" clId="{FB22C356-93C0-4E9E-B24A-3A39D10B53B8}" dt="2021-09-04T14:43:39.374" v="12" actId="478"/>
          <ac:picMkLst>
            <pc:docMk/>
            <pc:sldMk cId="998028019" sldId="2057"/>
            <ac:picMk id="6" creationId="{E2B541F8-AE46-40D7-9097-3ACC048FD6CD}"/>
          </ac:picMkLst>
        </pc:picChg>
        <pc:picChg chg="add mod">
          <ac:chgData name="Shared Drive" userId="a8e99ec4-c3c1-49ac-ba97-2c12eee91f6a" providerId="ADAL" clId="{FB22C356-93C0-4E9E-B24A-3A39D10B53B8}" dt="2021-09-04T14:46:39.539" v="145" actId="1076"/>
          <ac:picMkLst>
            <pc:docMk/>
            <pc:sldMk cId="998028019" sldId="2057"/>
            <ac:picMk id="8" creationId="{B4E94C28-D0AD-4123-B107-F940E1EB01C9}"/>
          </ac:picMkLst>
        </pc:picChg>
      </pc:sldChg>
      <pc:sldChg chg="addSp modSp new mod ord">
        <pc:chgData name="Shared Drive" userId="a8e99ec4-c3c1-49ac-ba97-2c12eee91f6a" providerId="ADAL" clId="{FB22C356-93C0-4E9E-B24A-3A39D10B53B8}" dt="2021-09-04T15:16:43.859" v="510" actId="20577"/>
        <pc:sldMkLst>
          <pc:docMk/>
          <pc:sldMk cId="4075955023" sldId="2058"/>
        </pc:sldMkLst>
        <pc:spChg chg="mod">
          <ac:chgData name="Shared Drive" userId="a8e99ec4-c3c1-49ac-ba97-2c12eee91f6a" providerId="ADAL" clId="{FB22C356-93C0-4E9E-B24A-3A39D10B53B8}" dt="2021-09-04T15:16:43.859" v="510" actId="20577"/>
          <ac:spMkLst>
            <pc:docMk/>
            <pc:sldMk cId="4075955023" sldId="2058"/>
            <ac:spMk id="2" creationId="{41408EE3-D2A9-4E14-AD2C-DF942C32F5B9}"/>
          </ac:spMkLst>
        </pc:spChg>
        <pc:picChg chg="add mod">
          <ac:chgData name="Shared Drive" userId="a8e99ec4-c3c1-49ac-ba97-2c12eee91f6a" providerId="ADAL" clId="{FB22C356-93C0-4E9E-B24A-3A39D10B53B8}" dt="2021-09-04T15:15:30.297" v="418" actId="1076"/>
          <ac:picMkLst>
            <pc:docMk/>
            <pc:sldMk cId="4075955023" sldId="2058"/>
            <ac:picMk id="4" creationId="{19C816B7-E482-4771-94C9-11882F1C5743}"/>
          </ac:picMkLst>
        </pc:picChg>
      </pc:sldChg>
      <pc:sldChg chg="addSp modSp new mod ord">
        <pc:chgData name="Shared Drive" userId="a8e99ec4-c3c1-49ac-ba97-2c12eee91f6a" providerId="ADAL" clId="{FB22C356-93C0-4E9E-B24A-3A39D10B53B8}" dt="2021-09-04T15:15:52.762" v="429"/>
        <pc:sldMkLst>
          <pc:docMk/>
          <pc:sldMk cId="3114044337" sldId="2059"/>
        </pc:sldMkLst>
        <pc:picChg chg="add mod">
          <ac:chgData name="Shared Drive" userId="a8e99ec4-c3c1-49ac-ba97-2c12eee91f6a" providerId="ADAL" clId="{FB22C356-93C0-4E9E-B24A-3A39D10B53B8}" dt="2021-09-04T15:15:48.082" v="425" actId="14100"/>
          <ac:picMkLst>
            <pc:docMk/>
            <pc:sldMk cId="3114044337" sldId="2059"/>
            <ac:picMk id="4" creationId="{0F55C45C-EE9A-4257-92A2-950D349F5DCF}"/>
          </ac:picMkLst>
        </pc:picChg>
      </pc:sldChg>
    </pc:docChg>
  </pc:docChgLst>
  <pc:docChgLst>
    <pc:chgData name="Shared Drive" userId="a8e99ec4-c3c1-49ac-ba97-2c12eee91f6a" providerId="ADAL" clId="{4AC9276A-D056-41D1-A7DB-06A463AF3270}"/>
    <pc:docChg chg="undo redo custSel addSld delSld modSld sldOrd modSection">
      <pc:chgData name="Shared Drive" userId="a8e99ec4-c3c1-49ac-ba97-2c12eee91f6a" providerId="ADAL" clId="{4AC9276A-D056-41D1-A7DB-06A463AF3270}" dt="2022-04-18T22:35:43.140" v="8189"/>
      <pc:docMkLst>
        <pc:docMk/>
      </pc:docMkLst>
      <pc:sldChg chg="addSp modSp new mod modNotesTx">
        <pc:chgData name="Shared Drive" userId="a8e99ec4-c3c1-49ac-ba97-2c12eee91f6a" providerId="ADAL" clId="{4AC9276A-D056-41D1-A7DB-06A463AF3270}" dt="2022-04-18T22:35:43.140" v="8189"/>
        <pc:sldMkLst>
          <pc:docMk/>
          <pc:sldMk cId="2789570576" sldId="256"/>
        </pc:sldMkLst>
        <pc:spChg chg="mod">
          <ac:chgData name="Shared Drive" userId="a8e99ec4-c3c1-49ac-ba97-2c12eee91f6a" providerId="ADAL" clId="{4AC9276A-D056-41D1-A7DB-06A463AF3270}" dt="2022-03-27T15:41:11.176" v="3" actId="1076"/>
          <ac:spMkLst>
            <pc:docMk/>
            <pc:sldMk cId="2789570576" sldId="256"/>
            <ac:spMk id="2" creationId="{CD9E51FE-A719-4765-9873-46BDCB725D88}"/>
          </ac:spMkLst>
        </pc:spChg>
        <pc:spChg chg="mod">
          <ac:chgData name="Shared Drive" userId="a8e99ec4-c3c1-49ac-ba97-2c12eee91f6a" providerId="ADAL" clId="{4AC9276A-D056-41D1-A7DB-06A463AF3270}" dt="2022-03-27T15:41:41.120" v="108" actId="20577"/>
          <ac:spMkLst>
            <pc:docMk/>
            <pc:sldMk cId="2789570576" sldId="256"/>
            <ac:spMk id="3" creationId="{60066219-E89D-4752-9E4E-08FF84D1E149}"/>
          </ac:spMkLst>
        </pc:spChg>
        <pc:picChg chg="add mod">
          <ac:chgData name="Shared Drive" userId="a8e99ec4-c3c1-49ac-ba97-2c12eee91f6a" providerId="ADAL" clId="{4AC9276A-D056-41D1-A7DB-06A463AF3270}" dt="2022-04-18T22:35:43.140" v="8189"/>
          <ac:picMkLst>
            <pc:docMk/>
            <pc:sldMk cId="2789570576" sldId="256"/>
            <ac:picMk id="4" creationId="{DE2573F6-2B43-4C81-BF9E-2973E0648E46}"/>
          </ac:picMkLst>
        </pc:picChg>
      </pc:sldChg>
      <pc:sldChg chg="modSp new del mod ord">
        <pc:chgData name="Shared Drive" userId="a8e99ec4-c3c1-49ac-ba97-2c12eee91f6a" providerId="ADAL" clId="{4AC9276A-D056-41D1-A7DB-06A463AF3270}" dt="2022-04-17T14:37:44.150" v="7772" actId="47"/>
        <pc:sldMkLst>
          <pc:docMk/>
          <pc:sldMk cId="2043852005" sldId="257"/>
        </pc:sldMkLst>
        <pc:spChg chg="mod">
          <ac:chgData name="Shared Drive" userId="a8e99ec4-c3c1-49ac-ba97-2c12eee91f6a" providerId="ADAL" clId="{4AC9276A-D056-41D1-A7DB-06A463AF3270}" dt="2022-03-27T15:54:40.975" v="311" actId="20577"/>
          <ac:spMkLst>
            <pc:docMk/>
            <pc:sldMk cId="2043852005" sldId="257"/>
            <ac:spMk id="2" creationId="{F040E076-E577-4BA0-882C-0CE8221164EF}"/>
          </ac:spMkLst>
        </pc:spChg>
        <pc:spChg chg="mod">
          <ac:chgData name="Shared Drive" userId="a8e99ec4-c3c1-49ac-ba97-2c12eee91f6a" providerId="ADAL" clId="{4AC9276A-D056-41D1-A7DB-06A463AF3270}" dt="2022-03-27T15:53:41.176" v="296" actId="20577"/>
          <ac:spMkLst>
            <pc:docMk/>
            <pc:sldMk cId="2043852005" sldId="257"/>
            <ac:spMk id="3" creationId="{20EE42BE-5982-40F3-A9E2-7CA483DD46EF}"/>
          </ac:spMkLst>
        </pc:spChg>
      </pc:sldChg>
      <pc:sldChg chg="add ord">
        <pc:chgData name="Shared Drive" userId="a8e99ec4-c3c1-49ac-ba97-2c12eee91f6a" providerId="ADAL" clId="{4AC9276A-D056-41D1-A7DB-06A463AF3270}" dt="2022-04-16T20:41:50.367" v="5903"/>
        <pc:sldMkLst>
          <pc:docMk/>
          <pc:sldMk cId="101762831" sldId="258"/>
        </pc:sldMkLst>
      </pc:sldChg>
      <pc:sldChg chg="add ord">
        <pc:chgData name="Shared Drive" userId="a8e99ec4-c3c1-49ac-ba97-2c12eee91f6a" providerId="ADAL" clId="{4AC9276A-D056-41D1-A7DB-06A463AF3270}" dt="2022-04-16T18:27:23.521" v="2520"/>
        <pc:sldMkLst>
          <pc:docMk/>
          <pc:sldMk cId="2996627949" sldId="270"/>
        </pc:sldMkLst>
      </pc:sldChg>
      <pc:sldChg chg="add ord">
        <pc:chgData name="Shared Drive" userId="a8e99ec4-c3c1-49ac-ba97-2c12eee91f6a" providerId="ADAL" clId="{4AC9276A-D056-41D1-A7DB-06A463AF3270}" dt="2022-04-16T18:29:04.961" v="2528"/>
        <pc:sldMkLst>
          <pc:docMk/>
          <pc:sldMk cId="191365040" sldId="274"/>
        </pc:sldMkLst>
      </pc:sldChg>
      <pc:sldChg chg="add del ord">
        <pc:chgData name="Shared Drive" userId="a8e99ec4-c3c1-49ac-ba97-2c12eee91f6a" providerId="ADAL" clId="{4AC9276A-D056-41D1-A7DB-06A463AF3270}" dt="2022-04-17T14:30:34.959" v="7765" actId="47"/>
        <pc:sldMkLst>
          <pc:docMk/>
          <pc:sldMk cId="1821406505" sldId="286"/>
        </pc:sldMkLst>
      </pc:sldChg>
      <pc:sldChg chg="modSp add mod ord">
        <pc:chgData name="Shared Drive" userId="a8e99ec4-c3c1-49ac-ba97-2c12eee91f6a" providerId="ADAL" clId="{4AC9276A-D056-41D1-A7DB-06A463AF3270}" dt="2022-04-17T14:27:58.934" v="7636"/>
        <pc:sldMkLst>
          <pc:docMk/>
          <pc:sldMk cId="1030007241" sldId="1132"/>
        </pc:sldMkLst>
        <pc:picChg chg="mod">
          <ac:chgData name="Shared Drive" userId="a8e99ec4-c3c1-49ac-ba97-2c12eee91f6a" providerId="ADAL" clId="{4AC9276A-D056-41D1-A7DB-06A463AF3270}" dt="2022-04-17T14:26:29.706" v="7610" actId="1076"/>
          <ac:picMkLst>
            <pc:docMk/>
            <pc:sldMk cId="1030007241" sldId="1132"/>
            <ac:picMk id="5" creationId="{B1EDDE73-E0B3-490D-B2EA-02BFECE80A9F}"/>
          </ac:picMkLst>
        </pc:picChg>
      </pc:sldChg>
      <pc:sldChg chg="addSp delSp modSp add mod modAnim modNotesTx">
        <pc:chgData name="Shared Drive" userId="a8e99ec4-c3c1-49ac-ba97-2c12eee91f6a" providerId="ADAL" clId="{4AC9276A-D056-41D1-A7DB-06A463AF3270}" dt="2022-04-17T19:25:45.521" v="8188" actId="404"/>
        <pc:sldMkLst>
          <pc:docMk/>
          <pc:sldMk cId="1805798637" sldId="1144"/>
        </pc:sldMkLst>
        <pc:spChg chg="mod">
          <ac:chgData name="Shared Drive" userId="a8e99ec4-c3c1-49ac-ba97-2c12eee91f6a" providerId="ADAL" clId="{4AC9276A-D056-41D1-A7DB-06A463AF3270}" dt="2022-04-17T19:22:33.817" v="8141" actId="1076"/>
          <ac:spMkLst>
            <pc:docMk/>
            <pc:sldMk cId="1805798637" sldId="1144"/>
            <ac:spMk id="2" creationId="{00000000-0000-0000-0000-000000000000}"/>
          </ac:spMkLst>
        </pc:spChg>
        <pc:spChg chg="mod">
          <ac:chgData name="Shared Drive" userId="a8e99ec4-c3c1-49ac-ba97-2c12eee91f6a" providerId="ADAL" clId="{4AC9276A-D056-41D1-A7DB-06A463AF3270}" dt="2022-04-17T19:23:49.194" v="8168" actId="6549"/>
          <ac:spMkLst>
            <pc:docMk/>
            <pc:sldMk cId="1805798637" sldId="1144"/>
            <ac:spMk id="3" creationId="{00000000-0000-0000-0000-000000000000}"/>
          </ac:spMkLst>
        </pc:spChg>
        <pc:spChg chg="mod">
          <ac:chgData name="Shared Drive" userId="a8e99ec4-c3c1-49ac-ba97-2c12eee91f6a" providerId="ADAL" clId="{4AC9276A-D056-41D1-A7DB-06A463AF3270}" dt="2022-04-17T19:24:12.465" v="8174" actId="1076"/>
          <ac:spMkLst>
            <pc:docMk/>
            <pc:sldMk cId="1805798637" sldId="1144"/>
            <ac:spMk id="5" creationId="{00000000-0000-0000-0000-000000000000}"/>
          </ac:spMkLst>
        </pc:spChg>
        <pc:spChg chg="mod">
          <ac:chgData name="Shared Drive" userId="a8e99ec4-c3c1-49ac-ba97-2c12eee91f6a" providerId="ADAL" clId="{4AC9276A-D056-41D1-A7DB-06A463AF3270}" dt="2022-04-17T19:25:40.209" v="8186" actId="404"/>
          <ac:spMkLst>
            <pc:docMk/>
            <pc:sldMk cId="1805798637" sldId="1144"/>
            <ac:spMk id="6" creationId="{2E23A56D-716C-4A4F-A8CA-9AF780C34AD1}"/>
          </ac:spMkLst>
        </pc:spChg>
        <pc:spChg chg="mod">
          <ac:chgData name="Shared Drive" userId="a8e99ec4-c3c1-49ac-ba97-2c12eee91f6a" providerId="ADAL" clId="{4AC9276A-D056-41D1-A7DB-06A463AF3270}" dt="2022-04-17T19:22:38.297" v="8142" actId="1076"/>
          <ac:spMkLst>
            <pc:docMk/>
            <pc:sldMk cId="1805798637" sldId="1144"/>
            <ac:spMk id="9" creationId="{00000000-0000-0000-0000-000000000000}"/>
          </ac:spMkLst>
        </pc:spChg>
        <pc:spChg chg="mod">
          <ac:chgData name="Shared Drive" userId="a8e99ec4-c3c1-49ac-ba97-2c12eee91f6a" providerId="ADAL" clId="{4AC9276A-D056-41D1-A7DB-06A463AF3270}" dt="2022-04-17T19:25:45.521" v="8188" actId="404"/>
          <ac:spMkLst>
            <pc:docMk/>
            <pc:sldMk cId="1805798637" sldId="1144"/>
            <ac:spMk id="11" creationId="{63C256F5-A1AD-4169-8FA8-C33C7E5A731A}"/>
          </ac:spMkLst>
        </pc:spChg>
        <pc:spChg chg="add mod">
          <ac:chgData name="Shared Drive" userId="a8e99ec4-c3c1-49ac-ba97-2c12eee91f6a" providerId="ADAL" clId="{4AC9276A-D056-41D1-A7DB-06A463AF3270}" dt="2022-04-17T19:25:19.066" v="8182" actId="1076"/>
          <ac:spMkLst>
            <pc:docMk/>
            <pc:sldMk cId="1805798637" sldId="1144"/>
            <ac:spMk id="13" creationId="{C529CBC7-1AFA-4149-82F9-ACD1A32E55BC}"/>
          </ac:spMkLst>
        </pc:spChg>
        <pc:picChg chg="add del mod">
          <ac:chgData name="Shared Drive" userId="a8e99ec4-c3c1-49ac-ba97-2c12eee91f6a" providerId="ADAL" clId="{4AC9276A-D056-41D1-A7DB-06A463AF3270}" dt="2022-04-17T19:22:30.129" v="8139"/>
          <ac:picMkLst>
            <pc:docMk/>
            <pc:sldMk cId="1805798637" sldId="1144"/>
            <ac:picMk id="10" creationId="{E879A794-78CC-428C-9B46-8C6BFC5195AB}"/>
          </ac:picMkLst>
        </pc:picChg>
        <pc:picChg chg="add mod">
          <ac:chgData name="Shared Drive" userId="a8e99ec4-c3c1-49ac-ba97-2c12eee91f6a" providerId="ADAL" clId="{4AC9276A-D056-41D1-A7DB-06A463AF3270}" dt="2022-04-17T19:24:24.514" v="8176" actId="14100"/>
          <ac:picMkLst>
            <pc:docMk/>
            <pc:sldMk cId="1805798637" sldId="1144"/>
            <ac:picMk id="12" creationId="{FB30D918-A83B-4A76-A023-F8EE3EC804C5}"/>
          </ac:picMkLst>
        </pc:picChg>
        <pc:picChg chg="mod">
          <ac:chgData name="Shared Drive" userId="a8e99ec4-c3c1-49ac-ba97-2c12eee91f6a" providerId="ADAL" clId="{4AC9276A-D056-41D1-A7DB-06A463AF3270}" dt="2022-04-17T19:23:39.026" v="8163" actId="14100"/>
          <ac:picMkLst>
            <pc:docMk/>
            <pc:sldMk cId="1805798637" sldId="1144"/>
            <ac:picMk id="7170" creationId="{00000000-0000-0000-0000-000000000000}"/>
          </ac:picMkLst>
        </pc:picChg>
        <pc:picChg chg="mod">
          <ac:chgData name="Shared Drive" userId="a8e99ec4-c3c1-49ac-ba97-2c12eee91f6a" providerId="ADAL" clId="{4AC9276A-D056-41D1-A7DB-06A463AF3270}" dt="2022-04-17T19:24:01.114" v="8171" actId="1076"/>
          <ac:picMkLst>
            <pc:docMk/>
            <pc:sldMk cId="1805798637" sldId="1144"/>
            <ac:picMk id="7172" creationId="{00000000-0000-0000-0000-000000000000}"/>
          </ac:picMkLst>
        </pc:picChg>
      </pc:sldChg>
      <pc:sldChg chg="add">
        <pc:chgData name="Shared Drive" userId="a8e99ec4-c3c1-49ac-ba97-2c12eee91f6a" providerId="ADAL" clId="{4AC9276A-D056-41D1-A7DB-06A463AF3270}" dt="2022-04-17T14:14:45.104" v="6945"/>
        <pc:sldMkLst>
          <pc:docMk/>
          <pc:sldMk cId="1611383296" sldId="1946"/>
        </pc:sldMkLst>
      </pc:sldChg>
      <pc:sldChg chg="addSp delSp modSp add del mod modAnim">
        <pc:chgData name="Shared Drive" userId="a8e99ec4-c3c1-49ac-ba97-2c12eee91f6a" providerId="ADAL" clId="{4AC9276A-D056-41D1-A7DB-06A463AF3270}" dt="2022-04-17T14:14:40.995" v="6944" actId="2696"/>
        <pc:sldMkLst>
          <pc:docMk/>
          <pc:sldMk cId="1830650540" sldId="1946"/>
        </pc:sldMkLst>
        <pc:spChg chg="add mod">
          <ac:chgData name="Shared Drive" userId="a8e99ec4-c3c1-49ac-ba97-2c12eee91f6a" providerId="ADAL" clId="{4AC9276A-D056-41D1-A7DB-06A463AF3270}" dt="2022-04-16T18:20:43.524" v="2246" actId="14100"/>
          <ac:spMkLst>
            <pc:docMk/>
            <pc:sldMk cId="1830650540" sldId="1946"/>
            <ac:spMk id="2" creationId="{3C86A743-1356-4D06-96F2-D6747791C2F9}"/>
          </ac:spMkLst>
        </pc:spChg>
        <pc:spChg chg="mod">
          <ac:chgData name="Shared Drive" userId="a8e99ec4-c3c1-49ac-ba97-2c12eee91f6a" providerId="ADAL" clId="{4AC9276A-D056-41D1-A7DB-06A463AF3270}" dt="2022-04-16T18:21:13.940" v="2257" actId="6549"/>
          <ac:spMkLst>
            <pc:docMk/>
            <pc:sldMk cId="1830650540" sldId="1946"/>
            <ac:spMk id="6" creationId="{E9532CC7-FA13-4C47-B567-4CDD91F2CB05}"/>
          </ac:spMkLst>
        </pc:spChg>
        <pc:spChg chg="mod">
          <ac:chgData name="Shared Drive" userId="a8e99ec4-c3c1-49ac-ba97-2c12eee91f6a" providerId="ADAL" clId="{4AC9276A-D056-41D1-A7DB-06A463AF3270}" dt="2022-04-16T19:32:34.728" v="3826" actId="6549"/>
          <ac:spMkLst>
            <pc:docMk/>
            <pc:sldMk cId="1830650540" sldId="1946"/>
            <ac:spMk id="7" creationId="{01ACF74A-5AD2-4342-A13A-7AF54004FA2B}"/>
          </ac:spMkLst>
        </pc:spChg>
        <pc:spChg chg="add mod">
          <ac:chgData name="Shared Drive" userId="a8e99ec4-c3c1-49ac-ba97-2c12eee91f6a" providerId="ADAL" clId="{4AC9276A-D056-41D1-A7DB-06A463AF3270}" dt="2022-04-16T18:21:02.846" v="2256" actId="14100"/>
          <ac:spMkLst>
            <pc:docMk/>
            <pc:sldMk cId="1830650540" sldId="1946"/>
            <ac:spMk id="12" creationId="{77C0E632-87BE-48AE-8F77-C255579FA809}"/>
          </ac:spMkLst>
        </pc:spChg>
        <pc:spChg chg="mod">
          <ac:chgData name="Shared Drive" userId="a8e99ec4-c3c1-49ac-ba97-2c12eee91f6a" providerId="ADAL" clId="{4AC9276A-D056-41D1-A7DB-06A463AF3270}" dt="2022-04-16T18:19:27.033" v="2191" actId="6549"/>
          <ac:spMkLst>
            <pc:docMk/>
            <pc:sldMk cId="1830650540" sldId="1946"/>
            <ac:spMk id="13" creationId="{6193DFE0-664E-4225-879B-38EB90D1A70F}"/>
          </ac:spMkLst>
        </pc:spChg>
        <pc:picChg chg="mod">
          <ac:chgData name="Shared Drive" userId="a8e99ec4-c3c1-49ac-ba97-2c12eee91f6a" providerId="ADAL" clId="{4AC9276A-D056-41D1-A7DB-06A463AF3270}" dt="2022-04-16T19:32:06.487" v="3824" actId="1076"/>
          <ac:picMkLst>
            <pc:docMk/>
            <pc:sldMk cId="1830650540" sldId="1946"/>
            <ac:picMk id="3" creationId="{07A484BD-2D7D-47DB-9EAA-07C2B232C0D9}"/>
          </ac:picMkLst>
        </pc:picChg>
        <pc:picChg chg="mod">
          <ac:chgData name="Shared Drive" userId="a8e99ec4-c3c1-49ac-ba97-2c12eee91f6a" providerId="ADAL" clId="{4AC9276A-D056-41D1-A7DB-06A463AF3270}" dt="2022-04-16T19:32:30" v="3825" actId="1076"/>
          <ac:picMkLst>
            <pc:docMk/>
            <pc:sldMk cId="1830650540" sldId="1946"/>
            <ac:picMk id="4" creationId="{5FF0FC87-4B4B-414F-89E1-DABA074DF8B3}"/>
          </ac:picMkLst>
        </pc:picChg>
        <pc:picChg chg="add del mod">
          <ac:chgData name="Shared Drive" userId="a8e99ec4-c3c1-49ac-ba97-2c12eee91f6a" providerId="ADAL" clId="{4AC9276A-D056-41D1-A7DB-06A463AF3270}" dt="2022-04-16T18:20:48.859" v="2248"/>
          <ac:picMkLst>
            <pc:docMk/>
            <pc:sldMk cId="1830650540" sldId="1946"/>
            <ac:picMk id="11" creationId="{E5AE2B4D-D6D3-4B22-B7F7-221648E12B77}"/>
          </ac:picMkLst>
        </pc:picChg>
        <pc:picChg chg="add del mod">
          <ac:chgData name="Shared Drive" userId="a8e99ec4-c3c1-49ac-ba97-2c12eee91f6a" providerId="ADAL" clId="{4AC9276A-D056-41D1-A7DB-06A463AF3270}" dt="2022-04-16T19:31:58.192" v="3823" actId="21"/>
          <ac:picMkLst>
            <pc:docMk/>
            <pc:sldMk cId="1830650540" sldId="1946"/>
            <ac:picMk id="14" creationId="{8DBD3493-FF1B-481E-BC01-5563F0F2FB25}"/>
          </ac:picMkLst>
        </pc:picChg>
      </pc:sldChg>
      <pc:sldChg chg="addSp modSp add del mod modAnim">
        <pc:chgData name="Shared Drive" userId="a8e99ec4-c3c1-49ac-ba97-2c12eee91f6a" providerId="ADAL" clId="{4AC9276A-D056-41D1-A7DB-06A463AF3270}" dt="2022-04-17T14:01:41.281" v="6433" actId="2696"/>
        <pc:sldMkLst>
          <pc:docMk/>
          <pc:sldMk cId="3395067773" sldId="2009"/>
        </pc:sldMkLst>
        <pc:spChg chg="add mod">
          <ac:chgData name="Shared Drive" userId="a8e99ec4-c3c1-49ac-ba97-2c12eee91f6a" providerId="ADAL" clId="{4AC9276A-D056-41D1-A7DB-06A463AF3270}" dt="2022-04-15T14:21:27.531" v="1033" actId="20577"/>
          <ac:spMkLst>
            <pc:docMk/>
            <pc:sldMk cId="3395067773" sldId="2009"/>
            <ac:spMk id="20" creationId="{D4E8B12D-E136-4D25-88E2-6E86F1D33F6D}"/>
          </ac:spMkLst>
        </pc:spChg>
        <pc:spChg chg="add mod">
          <ac:chgData name="Shared Drive" userId="a8e99ec4-c3c1-49ac-ba97-2c12eee91f6a" providerId="ADAL" clId="{4AC9276A-D056-41D1-A7DB-06A463AF3270}" dt="2022-04-15T14:22:02.514" v="1070" actId="20577"/>
          <ac:spMkLst>
            <pc:docMk/>
            <pc:sldMk cId="3395067773" sldId="2009"/>
            <ac:spMk id="23" creationId="{7B72539B-ACC4-444A-B901-114F05B97822}"/>
          </ac:spMkLst>
        </pc:spChg>
        <pc:graphicFrameChg chg="mod">
          <ac:chgData name="Shared Drive" userId="a8e99ec4-c3c1-49ac-ba97-2c12eee91f6a" providerId="ADAL" clId="{4AC9276A-D056-41D1-A7DB-06A463AF3270}" dt="2022-04-15T14:21:52.262" v="1060" actId="20577"/>
          <ac:graphicFrameMkLst>
            <pc:docMk/>
            <pc:sldMk cId="3395067773" sldId="2009"/>
            <ac:graphicFrameMk id="3" creationId="{00000000-0000-0000-0000-000000000000}"/>
          </ac:graphicFrameMkLst>
        </pc:graphicFrameChg>
      </pc:sldChg>
      <pc:sldChg chg="modSp add del mod ord chgLayout">
        <pc:chgData name="Shared Drive" userId="a8e99ec4-c3c1-49ac-ba97-2c12eee91f6a" providerId="ADAL" clId="{4AC9276A-D056-41D1-A7DB-06A463AF3270}" dt="2022-04-17T19:17:09.793" v="7996" actId="47"/>
        <pc:sldMkLst>
          <pc:docMk/>
          <pc:sldMk cId="1011174947" sldId="2540"/>
        </pc:sldMkLst>
        <pc:spChg chg="mod ord">
          <ac:chgData name="Shared Drive" userId="a8e99ec4-c3c1-49ac-ba97-2c12eee91f6a" providerId="ADAL" clId="{4AC9276A-D056-41D1-A7DB-06A463AF3270}" dt="2022-04-17T19:15:20.733" v="7801" actId="21"/>
          <ac:spMkLst>
            <pc:docMk/>
            <pc:sldMk cId="1011174947" sldId="2540"/>
            <ac:spMk id="3" creationId="{00000000-0000-0000-0000-000000000000}"/>
          </ac:spMkLst>
        </pc:spChg>
        <pc:spChg chg="mod ord">
          <ac:chgData name="Shared Drive" userId="a8e99ec4-c3c1-49ac-ba97-2c12eee91f6a" providerId="ADAL" clId="{4AC9276A-D056-41D1-A7DB-06A463AF3270}" dt="2022-04-16T19:42:10.799" v="4245" actId="700"/>
          <ac:spMkLst>
            <pc:docMk/>
            <pc:sldMk cId="1011174947" sldId="2540"/>
            <ac:spMk id="5" creationId="{0F6B4EDA-FD32-472F-8AF5-0C86F2D37FFB}"/>
          </ac:spMkLst>
        </pc:spChg>
      </pc:sldChg>
      <pc:sldChg chg="add ord">
        <pc:chgData name="Shared Drive" userId="a8e99ec4-c3c1-49ac-ba97-2c12eee91f6a" providerId="ADAL" clId="{4AC9276A-D056-41D1-A7DB-06A463AF3270}" dt="2022-04-16T18:27:23.521" v="2520"/>
        <pc:sldMkLst>
          <pc:docMk/>
          <pc:sldMk cId="197349999" sldId="2542"/>
        </pc:sldMkLst>
      </pc:sldChg>
      <pc:sldChg chg="add del ord">
        <pc:chgData name="Shared Drive" userId="a8e99ec4-c3c1-49ac-ba97-2c12eee91f6a" providerId="ADAL" clId="{4AC9276A-D056-41D1-A7DB-06A463AF3270}" dt="2022-04-17T14:37:32.404" v="7770" actId="47"/>
        <pc:sldMkLst>
          <pc:docMk/>
          <pc:sldMk cId="4252734595" sldId="2543"/>
        </pc:sldMkLst>
      </pc:sldChg>
      <pc:sldChg chg="add del ord">
        <pc:chgData name="Shared Drive" userId="a8e99ec4-c3c1-49ac-ba97-2c12eee91f6a" providerId="ADAL" clId="{4AC9276A-D056-41D1-A7DB-06A463AF3270}" dt="2022-04-17T14:37:37.588" v="7771" actId="47"/>
        <pc:sldMkLst>
          <pc:docMk/>
          <pc:sldMk cId="2513384485" sldId="2544"/>
        </pc:sldMkLst>
      </pc:sldChg>
      <pc:sldChg chg="add ord">
        <pc:chgData name="Shared Drive" userId="a8e99ec4-c3c1-49ac-ba97-2c12eee91f6a" providerId="ADAL" clId="{4AC9276A-D056-41D1-A7DB-06A463AF3270}" dt="2022-04-16T19:30:28.316" v="3816"/>
        <pc:sldMkLst>
          <pc:docMk/>
          <pc:sldMk cId="1766600964" sldId="2545"/>
        </pc:sldMkLst>
      </pc:sldChg>
      <pc:sldChg chg="add del ord">
        <pc:chgData name="Shared Drive" userId="a8e99ec4-c3c1-49ac-ba97-2c12eee91f6a" providerId="ADAL" clId="{4AC9276A-D056-41D1-A7DB-06A463AF3270}" dt="2022-04-17T14:30:32.035" v="7764" actId="47"/>
        <pc:sldMkLst>
          <pc:docMk/>
          <pc:sldMk cId="1476725177" sldId="2546"/>
        </pc:sldMkLst>
      </pc:sldChg>
      <pc:sldChg chg="addSp modSp add del mod ord modAnim">
        <pc:chgData name="Shared Drive" userId="a8e99ec4-c3c1-49ac-ba97-2c12eee91f6a" providerId="ADAL" clId="{4AC9276A-D056-41D1-A7DB-06A463AF3270}" dt="2022-04-17T14:14:40.995" v="6944" actId="2696"/>
        <pc:sldMkLst>
          <pc:docMk/>
          <pc:sldMk cId="348790778" sldId="2573"/>
        </pc:sldMkLst>
        <pc:spChg chg="mod">
          <ac:chgData name="Shared Drive" userId="a8e99ec4-c3c1-49ac-ba97-2c12eee91f6a" providerId="ADAL" clId="{4AC9276A-D056-41D1-A7DB-06A463AF3270}" dt="2022-04-16T18:48:03.387" v="3190" actId="14100"/>
          <ac:spMkLst>
            <pc:docMk/>
            <pc:sldMk cId="348790778" sldId="2573"/>
            <ac:spMk id="2" creationId="{1B39EB8D-748A-4694-83CF-E9C8A2C02A17}"/>
          </ac:spMkLst>
        </pc:spChg>
        <pc:spChg chg="mod">
          <ac:chgData name="Shared Drive" userId="a8e99ec4-c3c1-49ac-ba97-2c12eee91f6a" providerId="ADAL" clId="{4AC9276A-D056-41D1-A7DB-06A463AF3270}" dt="2022-04-16T18:46:26.010" v="3118" actId="1076"/>
          <ac:spMkLst>
            <pc:docMk/>
            <pc:sldMk cId="348790778" sldId="2573"/>
            <ac:spMk id="4" creationId="{2EE227E2-08F2-48FF-B276-F8B431FD9200}"/>
          </ac:spMkLst>
        </pc:spChg>
        <pc:spChg chg="mod">
          <ac:chgData name="Shared Drive" userId="a8e99ec4-c3c1-49ac-ba97-2c12eee91f6a" providerId="ADAL" clId="{4AC9276A-D056-41D1-A7DB-06A463AF3270}" dt="2022-04-16T19:50:02.085" v="4419" actId="20577"/>
          <ac:spMkLst>
            <pc:docMk/>
            <pc:sldMk cId="348790778" sldId="2573"/>
            <ac:spMk id="5" creationId="{E78B32A5-61F9-47FD-8156-5AD6F63DE447}"/>
          </ac:spMkLst>
        </pc:spChg>
        <pc:spChg chg="add mod">
          <ac:chgData name="Shared Drive" userId="a8e99ec4-c3c1-49ac-ba97-2c12eee91f6a" providerId="ADAL" clId="{4AC9276A-D056-41D1-A7DB-06A463AF3270}" dt="2022-04-16T18:44:39.220" v="2842" actId="1076"/>
          <ac:spMkLst>
            <pc:docMk/>
            <pc:sldMk cId="348790778" sldId="2573"/>
            <ac:spMk id="6" creationId="{74711A4E-B4C8-451C-8D2B-F348C359CE36}"/>
          </ac:spMkLst>
        </pc:spChg>
        <pc:picChg chg="add mod">
          <ac:chgData name="Shared Drive" userId="a8e99ec4-c3c1-49ac-ba97-2c12eee91f6a" providerId="ADAL" clId="{4AC9276A-D056-41D1-A7DB-06A463AF3270}" dt="2022-04-16T18:44:39.220" v="2842" actId="1076"/>
          <ac:picMkLst>
            <pc:docMk/>
            <pc:sldMk cId="348790778" sldId="2573"/>
            <ac:picMk id="3" creationId="{2BD7D57D-1E3E-48E4-AFD2-5FF8D2B4AF22}"/>
          </ac:picMkLst>
        </pc:picChg>
        <pc:picChg chg="mod">
          <ac:chgData name="Shared Drive" userId="a8e99ec4-c3c1-49ac-ba97-2c12eee91f6a" providerId="ADAL" clId="{4AC9276A-D056-41D1-A7DB-06A463AF3270}" dt="2022-04-16T18:42:35.707" v="2792" actId="1038"/>
          <ac:picMkLst>
            <pc:docMk/>
            <pc:sldMk cId="348790778" sldId="2573"/>
            <ac:picMk id="2050" creationId="{AAA0DB58-2E2E-463B-9F10-48F7938E64EB}"/>
          </ac:picMkLst>
        </pc:picChg>
        <pc:picChg chg="add mod">
          <ac:chgData name="Shared Drive" userId="a8e99ec4-c3c1-49ac-ba97-2c12eee91f6a" providerId="ADAL" clId="{4AC9276A-D056-41D1-A7DB-06A463AF3270}" dt="2022-04-16T18:44:39.220" v="2842" actId="1076"/>
          <ac:picMkLst>
            <pc:docMk/>
            <pc:sldMk cId="348790778" sldId="2573"/>
            <ac:picMk id="2052" creationId="{84E4FB76-54AF-4609-982A-9A21A6AF0DAA}"/>
          </ac:picMkLst>
        </pc:picChg>
      </pc:sldChg>
      <pc:sldChg chg="add">
        <pc:chgData name="Shared Drive" userId="a8e99ec4-c3c1-49ac-ba97-2c12eee91f6a" providerId="ADAL" clId="{4AC9276A-D056-41D1-A7DB-06A463AF3270}" dt="2022-04-17T14:14:45.104" v="6945"/>
        <pc:sldMkLst>
          <pc:docMk/>
          <pc:sldMk cId="2274661909" sldId="2573"/>
        </pc:sldMkLst>
      </pc:sldChg>
      <pc:sldChg chg="add ord">
        <pc:chgData name="Shared Drive" userId="a8e99ec4-c3c1-49ac-ba97-2c12eee91f6a" providerId="ADAL" clId="{4AC9276A-D056-41D1-A7DB-06A463AF3270}" dt="2022-04-16T18:27:23.521" v="2520"/>
        <pc:sldMkLst>
          <pc:docMk/>
          <pc:sldMk cId="1460207945" sldId="2654"/>
        </pc:sldMkLst>
      </pc:sldChg>
      <pc:sldChg chg="add ord">
        <pc:chgData name="Shared Drive" userId="a8e99ec4-c3c1-49ac-ba97-2c12eee91f6a" providerId="ADAL" clId="{4AC9276A-D056-41D1-A7DB-06A463AF3270}" dt="2022-04-16T19:30:28.316" v="3816"/>
        <pc:sldMkLst>
          <pc:docMk/>
          <pc:sldMk cId="3645379944" sldId="2723"/>
        </pc:sldMkLst>
      </pc:sldChg>
      <pc:sldChg chg="add del ord">
        <pc:chgData name="Shared Drive" userId="a8e99ec4-c3c1-49ac-ba97-2c12eee91f6a" providerId="ADAL" clId="{4AC9276A-D056-41D1-A7DB-06A463AF3270}" dt="2022-04-17T14:31:03.210" v="7768" actId="47"/>
        <pc:sldMkLst>
          <pc:docMk/>
          <pc:sldMk cId="3879222143" sldId="2724"/>
        </pc:sldMkLst>
      </pc:sldChg>
      <pc:sldChg chg="modSp add mod">
        <pc:chgData name="Shared Drive" userId="a8e99ec4-c3c1-49ac-ba97-2c12eee91f6a" providerId="ADAL" clId="{4AC9276A-D056-41D1-A7DB-06A463AF3270}" dt="2022-04-17T14:20:58.011" v="7051" actId="6549"/>
        <pc:sldMkLst>
          <pc:docMk/>
          <pc:sldMk cId="3095427320" sldId="2760"/>
        </pc:sldMkLst>
        <pc:spChg chg="mod">
          <ac:chgData name="Shared Drive" userId="a8e99ec4-c3c1-49ac-ba97-2c12eee91f6a" providerId="ADAL" clId="{4AC9276A-D056-41D1-A7DB-06A463AF3270}" dt="2022-04-17T14:20:33.921" v="7006" actId="20577"/>
          <ac:spMkLst>
            <pc:docMk/>
            <pc:sldMk cId="3095427320" sldId="2760"/>
            <ac:spMk id="2" creationId="{6D876D95-6E2D-41E0-90C1-2C02403653C8}"/>
          </ac:spMkLst>
        </pc:spChg>
        <pc:spChg chg="mod">
          <ac:chgData name="Shared Drive" userId="a8e99ec4-c3c1-49ac-ba97-2c12eee91f6a" providerId="ADAL" clId="{4AC9276A-D056-41D1-A7DB-06A463AF3270}" dt="2022-04-17T14:20:58.011" v="7051" actId="6549"/>
          <ac:spMkLst>
            <pc:docMk/>
            <pc:sldMk cId="3095427320" sldId="2760"/>
            <ac:spMk id="17" creationId="{C1CA3B77-0C5E-4DB7-ACF5-EB785BD982A7}"/>
          </ac:spMkLst>
        </pc:spChg>
      </pc:sldChg>
      <pc:sldChg chg="add">
        <pc:chgData name="Shared Drive" userId="a8e99ec4-c3c1-49ac-ba97-2c12eee91f6a" providerId="ADAL" clId="{4AC9276A-D056-41D1-A7DB-06A463AF3270}" dt="2022-03-27T15:43:10.578" v="153"/>
        <pc:sldMkLst>
          <pc:docMk/>
          <pc:sldMk cId="161062403" sldId="2761"/>
        </pc:sldMkLst>
      </pc:sldChg>
      <pc:sldChg chg="add">
        <pc:chgData name="Shared Drive" userId="a8e99ec4-c3c1-49ac-ba97-2c12eee91f6a" providerId="ADAL" clId="{4AC9276A-D056-41D1-A7DB-06A463AF3270}" dt="2022-03-27T15:43:10.578" v="153"/>
        <pc:sldMkLst>
          <pc:docMk/>
          <pc:sldMk cId="671489568" sldId="2770"/>
        </pc:sldMkLst>
      </pc:sldChg>
      <pc:sldChg chg="addSp delSp modSp add mod delAnim modAnim modNotesTx">
        <pc:chgData name="Shared Drive" userId="a8e99ec4-c3c1-49ac-ba97-2c12eee91f6a" providerId="ADAL" clId="{4AC9276A-D056-41D1-A7DB-06A463AF3270}" dt="2022-04-17T19:20:07.217" v="8078" actId="20577"/>
        <pc:sldMkLst>
          <pc:docMk/>
          <pc:sldMk cId="4248508863" sldId="2772"/>
        </pc:sldMkLst>
        <pc:spChg chg="del">
          <ac:chgData name="Shared Drive" userId="a8e99ec4-c3c1-49ac-ba97-2c12eee91f6a" providerId="ADAL" clId="{4AC9276A-D056-41D1-A7DB-06A463AF3270}" dt="2022-04-16T20:04:35.246" v="4640" actId="478"/>
          <ac:spMkLst>
            <pc:docMk/>
            <pc:sldMk cId="4248508863" sldId="2772"/>
            <ac:spMk id="5" creationId="{547FADDD-645D-4AD8-8788-FFC37508DCE7}"/>
          </ac:spMkLst>
        </pc:spChg>
        <pc:spChg chg="mod">
          <ac:chgData name="Shared Drive" userId="a8e99ec4-c3c1-49ac-ba97-2c12eee91f6a" providerId="ADAL" clId="{4AC9276A-D056-41D1-A7DB-06A463AF3270}" dt="2022-04-16T20:04:38.301" v="4641" actId="20577"/>
          <ac:spMkLst>
            <pc:docMk/>
            <pc:sldMk cId="4248508863" sldId="2772"/>
            <ac:spMk id="9" creationId="{05BD2D12-E0CC-4044-A2FC-C06FA2972AB4}"/>
          </ac:spMkLst>
        </pc:spChg>
        <pc:picChg chg="add mod">
          <ac:chgData name="Shared Drive" userId="a8e99ec4-c3c1-49ac-ba97-2c12eee91f6a" providerId="ADAL" clId="{4AC9276A-D056-41D1-A7DB-06A463AF3270}" dt="2022-04-16T20:04:31.289" v="4639"/>
          <ac:picMkLst>
            <pc:docMk/>
            <pc:sldMk cId="4248508863" sldId="2772"/>
            <ac:picMk id="27" creationId="{8A210237-6F0F-427B-BDD5-CEB4DD9A8950}"/>
          </ac:picMkLst>
        </pc:picChg>
        <pc:picChg chg="del">
          <ac:chgData name="Shared Drive" userId="a8e99ec4-c3c1-49ac-ba97-2c12eee91f6a" providerId="ADAL" clId="{4AC9276A-D056-41D1-A7DB-06A463AF3270}" dt="2022-04-16T20:04:30.520" v="4638" actId="478"/>
          <ac:picMkLst>
            <pc:docMk/>
            <pc:sldMk cId="4248508863" sldId="2772"/>
            <ac:picMk id="2050" creationId="{C8E06753-EE12-4ADF-A62D-7C96CB1CEF2D}"/>
          </ac:picMkLst>
        </pc:picChg>
      </pc:sldChg>
      <pc:sldChg chg="addSp delSp modSp add del mod ord delAnim modAnim">
        <pc:chgData name="Shared Drive" userId="a8e99ec4-c3c1-49ac-ba97-2c12eee91f6a" providerId="ADAL" clId="{4AC9276A-D056-41D1-A7DB-06A463AF3270}" dt="2022-04-16T20:40:44.806" v="5830" actId="47"/>
        <pc:sldMkLst>
          <pc:docMk/>
          <pc:sldMk cId="2329669014" sldId="2777"/>
        </pc:sldMkLst>
        <pc:spChg chg="mod">
          <ac:chgData name="Shared Drive" userId="a8e99ec4-c3c1-49ac-ba97-2c12eee91f6a" providerId="ADAL" clId="{4AC9276A-D056-41D1-A7DB-06A463AF3270}" dt="2022-04-16T20:25:21.112" v="5550" actId="20577"/>
          <ac:spMkLst>
            <pc:docMk/>
            <pc:sldMk cId="2329669014" sldId="2777"/>
            <ac:spMk id="2" creationId="{00000000-0000-0000-0000-000000000000}"/>
          </ac:spMkLst>
        </pc:spChg>
        <pc:spChg chg="mod">
          <ac:chgData name="Shared Drive" userId="a8e99ec4-c3c1-49ac-ba97-2c12eee91f6a" providerId="ADAL" clId="{4AC9276A-D056-41D1-A7DB-06A463AF3270}" dt="2022-04-16T20:23:10.451" v="5404" actId="1036"/>
          <ac:spMkLst>
            <pc:docMk/>
            <pc:sldMk cId="2329669014" sldId="2777"/>
            <ac:spMk id="4" creationId="{9AAE00E1-C7CF-40E6-8DB7-88A9AE85E052}"/>
          </ac:spMkLst>
        </pc:spChg>
        <pc:spChg chg="mod">
          <ac:chgData name="Shared Drive" userId="a8e99ec4-c3c1-49ac-ba97-2c12eee91f6a" providerId="ADAL" clId="{4AC9276A-D056-41D1-A7DB-06A463AF3270}" dt="2022-04-16T20:28:48.973" v="5554" actId="404"/>
          <ac:spMkLst>
            <pc:docMk/>
            <pc:sldMk cId="2329669014" sldId="2777"/>
            <ac:spMk id="5" creationId="{91771D9A-8DB1-4731-878C-B2063868F44A}"/>
          </ac:spMkLst>
        </pc:spChg>
        <pc:spChg chg="del mod">
          <ac:chgData name="Shared Drive" userId="a8e99ec4-c3c1-49ac-ba97-2c12eee91f6a" providerId="ADAL" clId="{4AC9276A-D056-41D1-A7DB-06A463AF3270}" dt="2022-04-16T20:23:14.943" v="5405" actId="478"/>
          <ac:spMkLst>
            <pc:docMk/>
            <pc:sldMk cId="2329669014" sldId="2777"/>
            <ac:spMk id="6" creationId="{0115AAB1-041B-4290-88E3-CC29CD446063}"/>
          </ac:spMkLst>
        </pc:spChg>
        <pc:spChg chg="del mod">
          <ac:chgData name="Shared Drive" userId="a8e99ec4-c3c1-49ac-ba97-2c12eee91f6a" providerId="ADAL" clId="{4AC9276A-D056-41D1-A7DB-06A463AF3270}" dt="2022-04-16T20:23:14.943" v="5405" actId="478"/>
          <ac:spMkLst>
            <pc:docMk/>
            <pc:sldMk cId="2329669014" sldId="2777"/>
            <ac:spMk id="7" creationId="{F29E13D7-1672-4067-ADC7-05D49BEA8949}"/>
          </ac:spMkLst>
        </pc:spChg>
        <pc:spChg chg="mod">
          <ac:chgData name="Shared Drive" userId="a8e99ec4-c3c1-49ac-ba97-2c12eee91f6a" providerId="ADAL" clId="{4AC9276A-D056-41D1-A7DB-06A463AF3270}" dt="2022-04-16T20:23:10.451" v="5404" actId="1036"/>
          <ac:spMkLst>
            <pc:docMk/>
            <pc:sldMk cId="2329669014" sldId="2777"/>
            <ac:spMk id="8" creationId="{00000000-0000-0000-0000-000000000000}"/>
          </ac:spMkLst>
        </pc:spChg>
        <pc:spChg chg="mod">
          <ac:chgData name="Shared Drive" userId="a8e99ec4-c3c1-49ac-ba97-2c12eee91f6a" providerId="ADAL" clId="{4AC9276A-D056-41D1-A7DB-06A463AF3270}" dt="2022-04-16T20:23:10.451" v="5404" actId="1036"/>
          <ac:spMkLst>
            <pc:docMk/>
            <pc:sldMk cId="2329669014" sldId="2777"/>
            <ac:spMk id="12" creationId="{A5232103-3DF4-42FD-BBE7-ED19E38E9627}"/>
          </ac:spMkLst>
        </pc:spChg>
        <pc:spChg chg="add mod">
          <ac:chgData name="Shared Drive" userId="a8e99ec4-c3c1-49ac-ba97-2c12eee91f6a" providerId="ADAL" clId="{4AC9276A-D056-41D1-A7DB-06A463AF3270}" dt="2022-04-16T20:24:03.739" v="5490" actId="1076"/>
          <ac:spMkLst>
            <pc:docMk/>
            <pc:sldMk cId="2329669014" sldId="2777"/>
            <ac:spMk id="13" creationId="{43B3065F-8791-49BF-BBBC-424B36C7DDE9}"/>
          </ac:spMkLst>
        </pc:spChg>
        <pc:spChg chg="mod">
          <ac:chgData name="Shared Drive" userId="a8e99ec4-c3c1-49ac-ba97-2c12eee91f6a" providerId="ADAL" clId="{4AC9276A-D056-41D1-A7DB-06A463AF3270}" dt="2022-04-16T20:23:10.451" v="5404" actId="1036"/>
          <ac:spMkLst>
            <pc:docMk/>
            <pc:sldMk cId="2329669014" sldId="2777"/>
            <ac:spMk id="17" creationId="{03AC95BF-876F-4AFB-B97C-9028D6C90DF1}"/>
          </ac:spMkLst>
        </pc:spChg>
        <pc:spChg chg="mod">
          <ac:chgData name="Shared Drive" userId="a8e99ec4-c3c1-49ac-ba97-2c12eee91f6a" providerId="ADAL" clId="{4AC9276A-D056-41D1-A7DB-06A463AF3270}" dt="2022-04-16T20:23:42.812" v="5419" actId="1076"/>
          <ac:spMkLst>
            <pc:docMk/>
            <pc:sldMk cId="2329669014" sldId="2777"/>
            <ac:spMk id="18" creationId="{5FF0AA3E-C8B9-4BAC-ACA9-392A21DA9180}"/>
          </ac:spMkLst>
        </pc:spChg>
        <pc:spChg chg="mod">
          <ac:chgData name="Shared Drive" userId="a8e99ec4-c3c1-49ac-ba97-2c12eee91f6a" providerId="ADAL" clId="{4AC9276A-D056-41D1-A7DB-06A463AF3270}" dt="2022-04-16T20:24:28.148" v="5497" actId="1076"/>
          <ac:spMkLst>
            <pc:docMk/>
            <pc:sldMk cId="2329669014" sldId="2777"/>
            <ac:spMk id="19" creationId="{DBF25638-3DCA-46FC-9ACB-CC4CCAE34066}"/>
          </ac:spMkLst>
        </pc:spChg>
        <pc:spChg chg="add mod">
          <ac:chgData name="Shared Drive" userId="a8e99ec4-c3c1-49ac-ba97-2c12eee91f6a" providerId="ADAL" clId="{4AC9276A-D056-41D1-A7DB-06A463AF3270}" dt="2022-04-16T20:25:45.004" v="5552" actId="1076"/>
          <ac:spMkLst>
            <pc:docMk/>
            <pc:sldMk cId="2329669014" sldId="2777"/>
            <ac:spMk id="21" creationId="{1A063999-72FE-4ABC-B292-92F81124181C}"/>
          </ac:spMkLst>
        </pc:spChg>
        <pc:spChg chg="mod">
          <ac:chgData name="Shared Drive" userId="a8e99ec4-c3c1-49ac-ba97-2c12eee91f6a" providerId="ADAL" clId="{4AC9276A-D056-41D1-A7DB-06A463AF3270}" dt="2022-04-16T20:23:10.451" v="5404" actId="1036"/>
          <ac:spMkLst>
            <pc:docMk/>
            <pc:sldMk cId="2329669014" sldId="2777"/>
            <ac:spMk id="22" creationId="{0E319DFF-CF45-442D-92CF-B3FD9B0125E3}"/>
          </ac:spMkLst>
        </pc:spChg>
        <pc:spChg chg="mod">
          <ac:chgData name="Shared Drive" userId="a8e99ec4-c3c1-49ac-ba97-2c12eee91f6a" providerId="ADAL" clId="{4AC9276A-D056-41D1-A7DB-06A463AF3270}" dt="2022-04-16T20:23:10.451" v="5404" actId="1036"/>
          <ac:spMkLst>
            <pc:docMk/>
            <pc:sldMk cId="2329669014" sldId="2777"/>
            <ac:spMk id="23" creationId="{FD343D3F-9B77-49E1-8513-F5EC1C7BA4A9}"/>
          </ac:spMkLst>
        </pc:spChg>
        <pc:spChg chg="mod">
          <ac:chgData name="Shared Drive" userId="a8e99ec4-c3c1-49ac-ba97-2c12eee91f6a" providerId="ADAL" clId="{4AC9276A-D056-41D1-A7DB-06A463AF3270}" dt="2022-04-16T20:23:10.451" v="5404" actId="1036"/>
          <ac:spMkLst>
            <pc:docMk/>
            <pc:sldMk cId="2329669014" sldId="2777"/>
            <ac:spMk id="25" creationId="{058B10A3-48DE-4DC3-8A46-602C844F1D52}"/>
          </ac:spMkLst>
        </pc:spChg>
        <pc:spChg chg="add mod">
          <ac:chgData name="Shared Drive" userId="a8e99ec4-c3c1-49ac-ba97-2c12eee91f6a" providerId="ADAL" clId="{4AC9276A-D056-41D1-A7DB-06A463AF3270}" dt="2022-04-16T20:24:16.219" v="5496" actId="20577"/>
          <ac:spMkLst>
            <pc:docMk/>
            <pc:sldMk cId="2329669014" sldId="2777"/>
            <ac:spMk id="26" creationId="{E1CA0C85-E836-476B-9022-39853F142FB6}"/>
          </ac:spMkLst>
        </pc:spChg>
        <pc:graphicFrameChg chg="mod">
          <ac:chgData name="Shared Drive" userId="a8e99ec4-c3c1-49ac-ba97-2c12eee91f6a" providerId="ADAL" clId="{4AC9276A-D056-41D1-A7DB-06A463AF3270}" dt="2022-04-16T20:25:39.933" v="5551" actId="478"/>
          <ac:graphicFrameMkLst>
            <pc:docMk/>
            <pc:sldMk cId="2329669014" sldId="2777"/>
            <ac:graphicFrameMk id="3" creationId="{00000000-0000-0000-0000-000000000000}"/>
          </ac:graphicFrameMkLst>
        </pc:graphicFrameChg>
        <pc:cxnChg chg="mod">
          <ac:chgData name="Shared Drive" userId="a8e99ec4-c3c1-49ac-ba97-2c12eee91f6a" providerId="ADAL" clId="{4AC9276A-D056-41D1-A7DB-06A463AF3270}" dt="2022-04-16T20:23:26.532" v="5407" actId="14100"/>
          <ac:cxnSpMkLst>
            <pc:docMk/>
            <pc:sldMk cId="2329669014" sldId="2777"/>
            <ac:cxnSpMk id="20" creationId="{2A55A78B-239A-4DBE-96FD-818B2105BD5C}"/>
          </ac:cxnSpMkLst>
        </pc:cxnChg>
        <pc:cxnChg chg="add mod">
          <ac:chgData name="Shared Drive" userId="a8e99ec4-c3c1-49ac-ba97-2c12eee91f6a" providerId="ADAL" clId="{4AC9276A-D056-41D1-A7DB-06A463AF3270}" dt="2022-04-16T20:23:10.451" v="5404" actId="1036"/>
          <ac:cxnSpMkLst>
            <pc:docMk/>
            <pc:sldMk cId="2329669014" sldId="2777"/>
            <ac:cxnSpMk id="24" creationId="{FCB4D477-33D2-406C-AC27-5A14E275C2CD}"/>
          </ac:cxnSpMkLst>
        </pc:cxnChg>
      </pc:sldChg>
      <pc:sldChg chg="add del ord">
        <pc:chgData name="Shared Drive" userId="a8e99ec4-c3c1-49ac-ba97-2c12eee91f6a" providerId="ADAL" clId="{4AC9276A-D056-41D1-A7DB-06A463AF3270}" dt="2022-04-17T19:08:55.398" v="7796" actId="47"/>
        <pc:sldMkLst>
          <pc:docMk/>
          <pc:sldMk cId="629473759" sldId="2789"/>
        </pc:sldMkLst>
      </pc:sldChg>
      <pc:sldChg chg="add">
        <pc:chgData name="Shared Drive" userId="a8e99ec4-c3c1-49ac-ba97-2c12eee91f6a" providerId="ADAL" clId="{4AC9276A-D056-41D1-A7DB-06A463AF3270}" dt="2022-03-27T15:43:10.578" v="153"/>
        <pc:sldMkLst>
          <pc:docMk/>
          <pc:sldMk cId="601743914" sldId="2796"/>
        </pc:sldMkLst>
      </pc:sldChg>
      <pc:sldChg chg="add del">
        <pc:chgData name="Shared Drive" userId="a8e99ec4-c3c1-49ac-ba97-2c12eee91f6a" providerId="ADAL" clId="{4AC9276A-D056-41D1-A7DB-06A463AF3270}" dt="2022-04-16T20:08:12.851" v="4655" actId="47"/>
        <pc:sldMkLst>
          <pc:docMk/>
          <pc:sldMk cId="1553331317" sldId="2801"/>
        </pc:sldMkLst>
      </pc:sldChg>
      <pc:sldChg chg="add del ord">
        <pc:chgData name="Shared Drive" userId="a8e99ec4-c3c1-49ac-ba97-2c12eee91f6a" providerId="ADAL" clId="{4AC9276A-D056-41D1-A7DB-06A463AF3270}" dt="2022-04-17T14:30:52.779" v="7766" actId="47"/>
        <pc:sldMkLst>
          <pc:docMk/>
          <pc:sldMk cId="1128688164" sldId="2802"/>
        </pc:sldMkLst>
      </pc:sldChg>
      <pc:sldChg chg="modSp add del mod">
        <pc:chgData name="Shared Drive" userId="a8e99ec4-c3c1-49ac-ba97-2c12eee91f6a" providerId="ADAL" clId="{4AC9276A-D056-41D1-A7DB-06A463AF3270}" dt="2022-04-16T20:08:50.486" v="4678" actId="47"/>
        <pc:sldMkLst>
          <pc:docMk/>
          <pc:sldMk cId="4108407448" sldId="2804"/>
        </pc:sldMkLst>
        <pc:spChg chg="mod">
          <ac:chgData name="Shared Drive" userId="a8e99ec4-c3c1-49ac-ba97-2c12eee91f6a" providerId="ADAL" clId="{4AC9276A-D056-41D1-A7DB-06A463AF3270}" dt="2022-04-16T20:08:41.116" v="4677" actId="20577"/>
          <ac:spMkLst>
            <pc:docMk/>
            <pc:sldMk cId="4108407448" sldId="2804"/>
            <ac:spMk id="2" creationId="{E2B6E3EE-6964-43C3-9DC9-EC6479ABDEFE}"/>
          </ac:spMkLst>
        </pc:spChg>
      </pc:sldChg>
      <pc:sldChg chg="add del">
        <pc:chgData name="Shared Drive" userId="a8e99ec4-c3c1-49ac-ba97-2c12eee91f6a" providerId="ADAL" clId="{4AC9276A-D056-41D1-A7DB-06A463AF3270}" dt="2022-04-16T18:09:02.357" v="1738" actId="47"/>
        <pc:sldMkLst>
          <pc:docMk/>
          <pc:sldMk cId="3412037978" sldId="2810"/>
        </pc:sldMkLst>
      </pc:sldChg>
      <pc:sldChg chg="add ord">
        <pc:chgData name="Shared Drive" userId="a8e99ec4-c3c1-49ac-ba97-2c12eee91f6a" providerId="ADAL" clId="{4AC9276A-D056-41D1-A7DB-06A463AF3270}" dt="2022-04-16T18:28:43.831" v="2526"/>
        <pc:sldMkLst>
          <pc:docMk/>
          <pc:sldMk cId="4288678299" sldId="2811"/>
        </pc:sldMkLst>
      </pc:sldChg>
      <pc:sldChg chg="addSp delSp modSp add mod">
        <pc:chgData name="Shared Drive" userId="a8e99ec4-c3c1-49ac-ba97-2c12eee91f6a" providerId="ADAL" clId="{4AC9276A-D056-41D1-A7DB-06A463AF3270}" dt="2022-04-17T14:19:55.073" v="7003" actId="20577"/>
        <pc:sldMkLst>
          <pc:docMk/>
          <pc:sldMk cId="2394619263" sldId="2828"/>
        </pc:sldMkLst>
        <pc:spChg chg="add">
          <ac:chgData name="Shared Drive" userId="a8e99ec4-c3c1-49ac-ba97-2c12eee91f6a" providerId="ADAL" clId="{4AC9276A-D056-41D1-A7DB-06A463AF3270}" dt="2022-04-17T14:19:27.106" v="6957" actId="11529"/>
          <ac:spMkLst>
            <pc:docMk/>
            <pc:sldMk cId="2394619263" sldId="2828"/>
            <ac:spMk id="2" creationId="{D4B1AD37-1824-497E-9D50-C69193907BA0}"/>
          </ac:spMkLst>
        </pc:spChg>
        <pc:spChg chg="add mod">
          <ac:chgData name="Shared Drive" userId="a8e99ec4-c3c1-49ac-ba97-2c12eee91f6a" providerId="ADAL" clId="{4AC9276A-D056-41D1-A7DB-06A463AF3270}" dt="2022-04-17T14:19:55.073" v="7003" actId="20577"/>
          <ac:spMkLst>
            <pc:docMk/>
            <pc:sldMk cId="2394619263" sldId="2828"/>
            <ac:spMk id="4" creationId="{EC700E32-0539-45C4-877E-9B798F2B6874}"/>
          </ac:spMkLst>
        </pc:spChg>
        <pc:spChg chg="del">
          <ac:chgData name="Shared Drive" userId="a8e99ec4-c3c1-49ac-ba97-2c12eee91f6a" providerId="ADAL" clId="{4AC9276A-D056-41D1-A7DB-06A463AF3270}" dt="2022-04-16T19:54:04.429" v="4421" actId="478"/>
          <ac:spMkLst>
            <pc:docMk/>
            <pc:sldMk cId="2394619263" sldId="2828"/>
            <ac:spMk id="25" creationId="{97DB87DD-3942-480D-8BC1-38804A8410D6}"/>
          </ac:spMkLst>
        </pc:spChg>
        <pc:picChg chg="add">
          <ac:chgData name="Shared Drive" userId="a8e99ec4-c3c1-49ac-ba97-2c12eee91f6a" providerId="ADAL" clId="{4AC9276A-D056-41D1-A7DB-06A463AF3270}" dt="2022-04-16T19:54:05.079" v="4422" actId="22"/>
          <ac:picMkLst>
            <pc:docMk/>
            <pc:sldMk cId="2394619263" sldId="2828"/>
            <ac:picMk id="3" creationId="{DDDB18B8-80B4-4E56-A3A0-E6DCEAD48415}"/>
          </ac:picMkLst>
        </pc:picChg>
        <pc:picChg chg="del">
          <ac:chgData name="Shared Drive" userId="a8e99ec4-c3c1-49ac-ba97-2c12eee91f6a" providerId="ADAL" clId="{4AC9276A-D056-41D1-A7DB-06A463AF3270}" dt="2022-04-16T19:54:01.549" v="4420" actId="478"/>
          <ac:picMkLst>
            <pc:docMk/>
            <pc:sldMk cId="2394619263" sldId="2828"/>
            <ac:picMk id="11" creationId="{1679B3E0-F50D-4C67-8949-2FDA6C8D57C0}"/>
          </ac:picMkLst>
        </pc:picChg>
      </pc:sldChg>
      <pc:sldChg chg="add ord">
        <pc:chgData name="Shared Drive" userId="a8e99ec4-c3c1-49ac-ba97-2c12eee91f6a" providerId="ADAL" clId="{4AC9276A-D056-41D1-A7DB-06A463AF3270}" dt="2022-04-16T19:55:00.522" v="4424"/>
        <pc:sldMkLst>
          <pc:docMk/>
          <pc:sldMk cId="1966031672" sldId="2830"/>
        </pc:sldMkLst>
      </pc:sldChg>
      <pc:sldChg chg="modSp add mod">
        <pc:chgData name="Shared Drive" userId="a8e99ec4-c3c1-49ac-ba97-2c12eee91f6a" providerId="ADAL" clId="{4AC9276A-D056-41D1-A7DB-06A463AF3270}" dt="2022-04-17T14:26:20.376" v="7608" actId="20577"/>
        <pc:sldMkLst>
          <pc:docMk/>
          <pc:sldMk cId="1814053239" sldId="2835"/>
        </pc:sldMkLst>
        <pc:spChg chg="mod">
          <ac:chgData name="Shared Drive" userId="a8e99ec4-c3c1-49ac-ba97-2c12eee91f6a" providerId="ADAL" clId="{4AC9276A-D056-41D1-A7DB-06A463AF3270}" dt="2022-04-17T14:26:20.376" v="7608" actId="20577"/>
          <ac:spMkLst>
            <pc:docMk/>
            <pc:sldMk cId="1814053239" sldId="2835"/>
            <ac:spMk id="3" creationId="{434E2EC4-7965-47BD-86A7-F5B0A914CC6D}"/>
          </ac:spMkLst>
        </pc:spChg>
      </pc:sldChg>
      <pc:sldChg chg="modSp add del ord modNotesTx">
        <pc:chgData name="Shared Drive" userId="a8e99ec4-c3c1-49ac-ba97-2c12eee91f6a" providerId="ADAL" clId="{4AC9276A-D056-41D1-A7DB-06A463AF3270}" dt="2022-04-17T14:31:10.833" v="7769" actId="47"/>
        <pc:sldMkLst>
          <pc:docMk/>
          <pc:sldMk cId="2342433370" sldId="2836"/>
        </pc:sldMkLst>
        <pc:spChg chg="mod">
          <ac:chgData name="Shared Drive" userId="a8e99ec4-c3c1-49ac-ba97-2c12eee91f6a" providerId="ADAL" clId="{4AC9276A-D056-41D1-A7DB-06A463AF3270}" dt="2022-03-27T15:50:11.490" v="174" actId="20577"/>
          <ac:spMkLst>
            <pc:docMk/>
            <pc:sldMk cId="2342433370" sldId="2836"/>
            <ac:spMk id="7" creationId="{2B4130D9-26FC-4110-B15E-248766E561B0}"/>
          </ac:spMkLst>
        </pc:spChg>
      </pc:sldChg>
      <pc:sldChg chg="add del ord">
        <pc:chgData name="Shared Drive" userId="a8e99ec4-c3c1-49ac-ba97-2c12eee91f6a" providerId="ADAL" clId="{4AC9276A-D056-41D1-A7DB-06A463AF3270}" dt="2022-04-17T14:30:55.834" v="7767" actId="47"/>
        <pc:sldMkLst>
          <pc:docMk/>
          <pc:sldMk cId="2527323071" sldId="2837"/>
        </pc:sldMkLst>
      </pc:sldChg>
      <pc:sldChg chg="add ord">
        <pc:chgData name="Shared Drive" userId="a8e99ec4-c3c1-49ac-ba97-2c12eee91f6a" providerId="ADAL" clId="{4AC9276A-D056-41D1-A7DB-06A463AF3270}" dt="2022-04-17T14:15:56.897" v="6947"/>
        <pc:sldMkLst>
          <pc:docMk/>
          <pc:sldMk cId="3927353826" sldId="2838"/>
        </pc:sldMkLst>
      </pc:sldChg>
      <pc:sldChg chg="add">
        <pc:chgData name="Shared Drive" userId="a8e99ec4-c3c1-49ac-ba97-2c12eee91f6a" providerId="ADAL" clId="{4AC9276A-D056-41D1-A7DB-06A463AF3270}" dt="2022-03-27T15:43:40.830" v="154"/>
        <pc:sldMkLst>
          <pc:docMk/>
          <pc:sldMk cId="926329129" sldId="2839"/>
        </pc:sldMkLst>
      </pc:sldChg>
      <pc:sldChg chg="addSp delSp modSp new mod chgLayout">
        <pc:chgData name="Shared Drive" userId="a8e99ec4-c3c1-49ac-ba97-2c12eee91f6a" providerId="ADAL" clId="{4AC9276A-D056-41D1-A7DB-06A463AF3270}" dt="2022-04-15T13:54:09.198" v="316" actId="1076"/>
        <pc:sldMkLst>
          <pc:docMk/>
          <pc:sldMk cId="135835360" sldId="2840"/>
        </pc:sldMkLst>
        <pc:spChg chg="del">
          <ac:chgData name="Shared Drive" userId="a8e99ec4-c3c1-49ac-ba97-2c12eee91f6a" providerId="ADAL" clId="{4AC9276A-D056-41D1-A7DB-06A463AF3270}" dt="2022-04-15T13:53:57.967" v="313" actId="700"/>
          <ac:spMkLst>
            <pc:docMk/>
            <pc:sldMk cId="135835360" sldId="2840"/>
            <ac:spMk id="2" creationId="{9940622F-209D-46B5-89F7-3B5F6782CCAA}"/>
          </ac:spMkLst>
        </pc:spChg>
        <pc:spChg chg="del">
          <ac:chgData name="Shared Drive" userId="a8e99ec4-c3c1-49ac-ba97-2c12eee91f6a" providerId="ADAL" clId="{4AC9276A-D056-41D1-A7DB-06A463AF3270}" dt="2022-04-15T13:53:57.967" v="313" actId="700"/>
          <ac:spMkLst>
            <pc:docMk/>
            <pc:sldMk cId="135835360" sldId="2840"/>
            <ac:spMk id="3" creationId="{ECB2F4AE-7F4D-4BF4-B3EA-83D3D7583DE3}"/>
          </ac:spMkLst>
        </pc:spChg>
        <pc:picChg chg="add mod">
          <ac:chgData name="Shared Drive" userId="a8e99ec4-c3c1-49ac-ba97-2c12eee91f6a" providerId="ADAL" clId="{4AC9276A-D056-41D1-A7DB-06A463AF3270}" dt="2022-04-15T13:54:09.198" v="316" actId="1076"/>
          <ac:picMkLst>
            <pc:docMk/>
            <pc:sldMk cId="135835360" sldId="2840"/>
            <ac:picMk id="5" creationId="{38AEEE76-E119-4941-9AA4-2BC5285AB365}"/>
          </ac:picMkLst>
        </pc:picChg>
      </pc:sldChg>
      <pc:sldChg chg="modSp add mod">
        <pc:chgData name="Shared Drive" userId="a8e99ec4-c3c1-49ac-ba97-2c12eee91f6a" providerId="ADAL" clId="{4AC9276A-D056-41D1-A7DB-06A463AF3270}" dt="2022-04-15T13:55:16.653" v="325" actId="20577"/>
        <pc:sldMkLst>
          <pc:docMk/>
          <pc:sldMk cId="1731637300" sldId="2841"/>
        </pc:sldMkLst>
        <pc:spChg chg="mod">
          <ac:chgData name="Shared Drive" userId="a8e99ec4-c3c1-49ac-ba97-2c12eee91f6a" providerId="ADAL" clId="{4AC9276A-D056-41D1-A7DB-06A463AF3270}" dt="2022-04-15T13:55:16.653" v="325" actId="20577"/>
          <ac:spMkLst>
            <pc:docMk/>
            <pc:sldMk cId="1731637300" sldId="2841"/>
            <ac:spMk id="2" creationId="{CD9E51FE-A719-4765-9873-46BDCB725D88}"/>
          </ac:spMkLst>
        </pc:spChg>
      </pc:sldChg>
      <pc:sldChg chg="addSp delSp modSp new mod">
        <pc:chgData name="Shared Drive" userId="a8e99ec4-c3c1-49ac-ba97-2c12eee91f6a" providerId="ADAL" clId="{4AC9276A-D056-41D1-A7DB-06A463AF3270}" dt="2022-04-16T18:24:56.910" v="2514" actId="403"/>
        <pc:sldMkLst>
          <pc:docMk/>
          <pc:sldMk cId="1985777198" sldId="2842"/>
        </pc:sldMkLst>
        <pc:spChg chg="mod">
          <ac:chgData name="Shared Drive" userId="a8e99ec4-c3c1-49ac-ba97-2c12eee91f6a" providerId="ADAL" clId="{4AC9276A-D056-41D1-A7DB-06A463AF3270}" dt="2022-04-16T18:24:28.400" v="2489" actId="20577"/>
          <ac:spMkLst>
            <pc:docMk/>
            <pc:sldMk cId="1985777198" sldId="2842"/>
            <ac:spMk id="2" creationId="{0346847E-31EB-4B70-8DFF-010FFBC01F1E}"/>
          </ac:spMkLst>
        </pc:spChg>
        <pc:spChg chg="add del">
          <ac:chgData name="Shared Drive" userId="a8e99ec4-c3c1-49ac-ba97-2c12eee91f6a" providerId="ADAL" clId="{4AC9276A-D056-41D1-A7DB-06A463AF3270}" dt="2022-04-15T14:05:25.589" v="330" actId="22"/>
          <ac:spMkLst>
            <pc:docMk/>
            <pc:sldMk cId="1985777198" sldId="2842"/>
            <ac:spMk id="4" creationId="{D9959FA0-65DB-4021-A77E-784BD92E740B}"/>
          </ac:spMkLst>
        </pc:spChg>
        <pc:spChg chg="add del">
          <ac:chgData name="Shared Drive" userId="a8e99ec4-c3c1-49ac-ba97-2c12eee91f6a" providerId="ADAL" clId="{4AC9276A-D056-41D1-A7DB-06A463AF3270}" dt="2022-04-15T14:05:33.582" v="332"/>
          <ac:spMkLst>
            <pc:docMk/>
            <pc:sldMk cId="1985777198" sldId="2842"/>
            <ac:spMk id="5" creationId="{43C9D973-ECB2-4066-89D0-7DC00DB91B5D}"/>
          </ac:spMkLst>
        </pc:spChg>
        <pc:spChg chg="add del mod">
          <ac:chgData name="Shared Drive" userId="a8e99ec4-c3c1-49ac-ba97-2c12eee91f6a" providerId="ADAL" clId="{4AC9276A-D056-41D1-A7DB-06A463AF3270}" dt="2022-04-16T18:23:38.700" v="2391" actId="478"/>
          <ac:spMkLst>
            <pc:docMk/>
            <pc:sldMk cId="1985777198" sldId="2842"/>
            <ac:spMk id="6" creationId="{35D3DD0E-829B-413A-AD68-4A9E566E897A}"/>
          </ac:spMkLst>
        </pc:spChg>
        <pc:spChg chg="add mod">
          <ac:chgData name="Shared Drive" userId="a8e99ec4-c3c1-49ac-ba97-2c12eee91f6a" providerId="ADAL" clId="{4AC9276A-D056-41D1-A7DB-06A463AF3270}" dt="2022-04-16T18:24:56.910" v="2514" actId="403"/>
          <ac:spMkLst>
            <pc:docMk/>
            <pc:sldMk cId="1985777198" sldId="2842"/>
            <ac:spMk id="8" creationId="{45279B8D-46D9-41A5-8703-F3175E2B27CC}"/>
          </ac:spMkLst>
        </pc:spChg>
        <pc:spChg chg="add mod">
          <ac:chgData name="Shared Drive" userId="a8e99ec4-c3c1-49ac-ba97-2c12eee91f6a" providerId="ADAL" clId="{4AC9276A-D056-41D1-A7DB-06A463AF3270}" dt="2022-04-16T18:24:56.910" v="2514" actId="403"/>
          <ac:spMkLst>
            <pc:docMk/>
            <pc:sldMk cId="1985777198" sldId="2842"/>
            <ac:spMk id="9" creationId="{30CE2B73-2E94-4639-B2A6-814BE625CB0A}"/>
          </ac:spMkLst>
        </pc:spChg>
        <pc:spChg chg="add del mod">
          <ac:chgData name="Shared Drive" userId="a8e99ec4-c3c1-49ac-ba97-2c12eee91f6a" providerId="ADAL" clId="{4AC9276A-D056-41D1-A7DB-06A463AF3270}" dt="2022-04-16T18:23:09.408" v="2346" actId="478"/>
          <ac:spMkLst>
            <pc:docMk/>
            <pc:sldMk cId="1985777198" sldId="2842"/>
            <ac:spMk id="10" creationId="{D196C776-1561-4FCA-BD4D-FF2C90B3D71D}"/>
          </ac:spMkLst>
        </pc:spChg>
        <pc:spChg chg="add mod">
          <ac:chgData name="Shared Drive" userId="a8e99ec4-c3c1-49ac-ba97-2c12eee91f6a" providerId="ADAL" clId="{4AC9276A-D056-41D1-A7DB-06A463AF3270}" dt="2022-04-16T18:23:54.525" v="2395" actId="1076"/>
          <ac:spMkLst>
            <pc:docMk/>
            <pc:sldMk cId="1985777198" sldId="2842"/>
            <ac:spMk id="11" creationId="{AB360A5B-F9FF-4616-8927-89BF6C2C61A2}"/>
          </ac:spMkLst>
        </pc:spChg>
        <pc:spChg chg="add mod">
          <ac:chgData name="Shared Drive" userId="a8e99ec4-c3c1-49ac-ba97-2c12eee91f6a" providerId="ADAL" clId="{4AC9276A-D056-41D1-A7DB-06A463AF3270}" dt="2022-04-16T18:24:36.572" v="2509" actId="20577"/>
          <ac:spMkLst>
            <pc:docMk/>
            <pc:sldMk cId="1985777198" sldId="2842"/>
            <ac:spMk id="12" creationId="{1061A519-A005-4C08-B804-272FDCCC1DD1}"/>
          </ac:spMkLst>
        </pc:spChg>
        <pc:picChg chg="add mod">
          <ac:chgData name="Shared Drive" userId="a8e99ec4-c3c1-49ac-ba97-2c12eee91f6a" providerId="ADAL" clId="{4AC9276A-D056-41D1-A7DB-06A463AF3270}" dt="2022-04-16T18:22:38.838" v="2304" actId="14100"/>
          <ac:picMkLst>
            <pc:docMk/>
            <pc:sldMk cId="1985777198" sldId="2842"/>
            <ac:picMk id="1028" creationId="{2B9FB221-21FB-4E15-8D89-AE9E58020BB9}"/>
          </ac:picMkLst>
        </pc:picChg>
      </pc:sldChg>
      <pc:sldChg chg="addSp delSp modSp add mod ord addAnim delAnim modAnim modNotesTx">
        <pc:chgData name="Shared Drive" userId="a8e99ec4-c3c1-49ac-ba97-2c12eee91f6a" providerId="ADAL" clId="{4AC9276A-D056-41D1-A7DB-06A463AF3270}" dt="2022-04-16T18:15:06.189" v="1932" actId="20577"/>
        <pc:sldMkLst>
          <pc:docMk/>
          <pc:sldMk cId="1408049104" sldId="2861"/>
        </pc:sldMkLst>
        <pc:spChg chg="mod">
          <ac:chgData name="Shared Drive" userId="a8e99ec4-c3c1-49ac-ba97-2c12eee91f6a" providerId="ADAL" clId="{4AC9276A-D056-41D1-A7DB-06A463AF3270}" dt="2022-04-16T18:12:01.615" v="1821" actId="14100"/>
          <ac:spMkLst>
            <pc:docMk/>
            <pc:sldMk cId="1408049104" sldId="2861"/>
            <ac:spMk id="2" creationId="{ACD23519-7A01-4FC4-99B5-D2BFAAC7565D}"/>
          </ac:spMkLst>
        </pc:spChg>
        <pc:spChg chg="mod">
          <ac:chgData name="Shared Drive" userId="a8e99ec4-c3c1-49ac-ba97-2c12eee91f6a" providerId="ADAL" clId="{4AC9276A-D056-41D1-A7DB-06A463AF3270}" dt="2022-04-16T18:12:58.105" v="1892" actId="113"/>
          <ac:spMkLst>
            <pc:docMk/>
            <pc:sldMk cId="1408049104" sldId="2861"/>
            <ac:spMk id="3" creationId="{32E1D80F-2ABB-42A2-8DAA-39BD16959839}"/>
          </ac:spMkLst>
        </pc:spChg>
        <pc:spChg chg="mod">
          <ac:chgData name="Shared Drive" userId="a8e99ec4-c3c1-49ac-ba97-2c12eee91f6a" providerId="ADAL" clId="{4AC9276A-D056-41D1-A7DB-06A463AF3270}" dt="2022-04-16T18:15:06.189" v="1932" actId="20577"/>
          <ac:spMkLst>
            <pc:docMk/>
            <pc:sldMk cId="1408049104" sldId="2861"/>
            <ac:spMk id="4" creationId="{8289F92D-E294-4E34-A8E0-E199127B67EF}"/>
          </ac:spMkLst>
        </pc:spChg>
        <pc:spChg chg="mod">
          <ac:chgData name="Shared Drive" userId="a8e99ec4-c3c1-49ac-ba97-2c12eee91f6a" providerId="ADAL" clId="{4AC9276A-D056-41D1-A7DB-06A463AF3270}" dt="2022-04-16T18:13:28.053" v="1894" actId="1076"/>
          <ac:spMkLst>
            <pc:docMk/>
            <pc:sldMk cId="1408049104" sldId="2861"/>
            <ac:spMk id="5" creationId="{F67FD0DE-485A-4B6F-A29C-DFF5E32ECE1E}"/>
          </ac:spMkLst>
        </pc:spChg>
        <pc:spChg chg="add">
          <ac:chgData name="Shared Drive" userId="a8e99ec4-c3c1-49ac-ba97-2c12eee91f6a" providerId="ADAL" clId="{4AC9276A-D056-41D1-A7DB-06A463AF3270}" dt="2022-04-15T14:10:58.597" v="626" actId="11529"/>
          <ac:spMkLst>
            <pc:docMk/>
            <pc:sldMk cId="1408049104" sldId="2861"/>
            <ac:spMk id="6" creationId="{55797D18-1C6E-4669-BDE7-C31764F16533}"/>
          </ac:spMkLst>
        </pc:spChg>
        <pc:spChg chg="mod">
          <ac:chgData name="Shared Drive" userId="a8e99ec4-c3c1-49ac-ba97-2c12eee91f6a" providerId="ADAL" clId="{4AC9276A-D056-41D1-A7DB-06A463AF3270}" dt="2022-04-15T14:11:17.804" v="636" actId="20577"/>
          <ac:spMkLst>
            <pc:docMk/>
            <pc:sldMk cId="1408049104" sldId="2861"/>
            <ac:spMk id="7" creationId="{84059658-7397-4A99-B1E2-70CA2C83EE2E}"/>
          </ac:spMkLst>
        </pc:spChg>
        <pc:spChg chg="add del mod">
          <ac:chgData name="Shared Drive" userId="a8e99ec4-c3c1-49ac-ba97-2c12eee91f6a" providerId="ADAL" clId="{4AC9276A-D056-41D1-A7DB-06A463AF3270}" dt="2022-04-15T14:17:16.084" v="1004" actId="478"/>
          <ac:spMkLst>
            <pc:docMk/>
            <pc:sldMk cId="1408049104" sldId="2861"/>
            <ac:spMk id="9" creationId="{907B0510-EEDC-4E78-925E-2DEB0F7B17BA}"/>
          </ac:spMkLst>
        </pc:spChg>
        <pc:spChg chg="add del mod">
          <ac:chgData name="Shared Drive" userId="a8e99ec4-c3c1-49ac-ba97-2c12eee91f6a" providerId="ADAL" clId="{4AC9276A-D056-41D1-A7DB-06A463AF3270}" dt="2022-04-15T14:17:16.084" v="1004" actId="478"/>
          <ac:spMkLst>
            <pc:docMk/>
            <pc:sldMk cId="1408049104" sldId="2861"/>
            <ac:spMk id="12" creationId="{466E7236-EFB4-4C86-83E9-A41785583935}"/>
          </ac:spMkLst>
        </pc:spChg>
        <pc:picChg chg="add del mod">
          <ac:chgData name="Shared Drive" userId="a8e99ec4-c3c1-49ac-ba97-2c12eee91f6a" providerId="ADAL" clId="{4AC9276A-D056-41D1-A7DB-06A463AF3270}" dt="2022-04-15T14:07:04.421" v="356"/>
          <ac:picMkLst>
            <pc:docMk/>
            <pc:sldMk cId="1408049104" sldId="2861"/>
            <ac:picMk id="8" creationId="{59F84945-B765-45F9-8524-D8E05EE812AA}"/>
          </ac:picMkLst>
        </pc:picChg>
        <pc:picChg chg="add del mod">
          <ac:chgData name="Shared Drive" userId="a8e99ec4-c3c1-49ac-ba97-2c12eee91f6a" providerId="ADAL" clId="{4AC9276A-D056-41D1-A7DB-06A463AF3270}" dt="2022-04-15T14:14:08.916" v="797" actId="478"/>
          <ac:picMkLst>
            <pc:docMk/>
            <pc:sldMk cId="1408049104" sldId="2861"/>
            <ac:picMk id="10" creationId="{D313A66A-E58F-48F6-BCC3-1EFB51EFA4B9}"/>
          </ac:picMkLst>
        </pc:picChg>
        <pc:picChg chg="del">
          <ac:chgData name="Shared Drive" userId="a8e99ec4-c3c1-49ac-ba97-2c12eee91f6a" providerId="ADAL" clId="{4AC9276A-D056-41D1-A7DB-06A463AF3270}" dt="2022-04-15T14:06:48.873" v="350" actId="478"/>
          <ac:picMkLst>
            <pc:docMk/>
            <pc:sldMk cId="1408049104" sldId="2861"/>
            <ac:picMk id="1026" creationId="{1005E8CB-FF16-43B4-9944-D5A7F555CD0A}"/>
          </ac:picMkLst>
        </pc:picChg>
      </pc:sldChg>
      <pc:sldChg chg="addSp delSp modSp new mod modAnim chgLayout">
        <pc:chgData name="Shared Drive" userId="a8e99ec4-c3c1-49ac-ba97-2c12eee91f6a" providerId="ADAL" clId="{4AC9276A-D056-41D1-A7DB-06A463AF3270}" dt="2022-04-17T14:17:02.577" v="6956" actId="14100"/>
        <pc:sldMkLst>
          <pc:docMk/>
          <pc:sldMk cId="421430037" sldId="2862"/>
        </pc:sldMkLst>
        <pc:spChg chg="del mod ord">
          <ac:chgData name="Shared Drive" userId="a8e99ec4-c3c1-49ac-ba97-2c12eee91f6a" providerId="ADAL" clId="{4AC9276A-D056-41D1-A7DB-06A463AF3270}" dt="2022-04-16T17:37:06.332" v="1073" actId="700"/>
          <ac:spMkLst>
            <pc:docMk/>
            <pc:sldMk cId="421430037" sldId="2862"/>
            <ac:spMk id="2" creationId="{B2A7AA86-EB8A-4B9E-AAFE-B51741AA8C87}"/>
          </ac:spMkLst>
        </pc:spChg>
        <pc:spChg chg="add mod ord">
          <ac:chgData name="Shared Drive" userId="a8e99ec4-c3c1-49ac-ba97-2c12eee91f6a" providerId="ADAL" clId="{4AC9276A-D056-41D1-A7DB-06A463AF3270}" dt="2022-04-16T18:05:46.188" v="1697" actId="700"/>
          <ac:spMkLst>
            <pc:docMk/>
            <pc:sldMk cId="421430037" sldId="2862"/>
            <ac:spMk id="3" creationId="{D830CE41-A6C2-4FF3-82F3-1E6BFEB85B97}"/>
          </ac:spMkLst>
        </pc:spChg>
        <pc:spChg chg="add del mod ord">
          <ac:chgData name="Shared Drive" userId="a8e99ec4-c3c1-49ac-ba97-2c12eee91f6a" providerId="ADAL" clId="{4AC9276A-D056-41D1-A7DB-06A463AF3270}" dt="2022-04-16T17:39:38.896" v="1074" actId="1032"/>
          <ac:spMkLst>
            <pc:docMk/>
            <pc:sldMk cId="421430037" sldId="2862"/>
            <ac:spMk id="4" creationId="{1ED3A3BD-7DB8-494C-A532-025914C3A565}"/>
          </ac:spMkLst>
        </pc:spChg>
        <pc:spChg chg="add mod">
          <ac:chgData name="Shared Drive" userId="a8e99ec4-c3c1-49ac-ba97-2c12eee91f6a" providerId="ADAL" clId="{4AC9276A-D056-41D1-A7DB-06A463AF3270}" dt="2022-04-16T18:52:15.406" v="3250" actId="20577"/>
          <ac:spMkLst>
            <pc:docMk/>
            <pc:sldMk cId="421430037" sldId="2862"/>
            <ac:spMk id="6" creationId="{3690F2EC-CD55-40AB-94E9-4090EA8E97AB}"/>
          </ac:spMkLst>
        </pc:spChg>
        <pc:spChg chg="add mod">
          <ac:chgData name="Shared Drive" userId="a8e99ec4-c3c1-49ac-ba97-2c12eee91f6a" providerId="ADAL" clId="{4AC9276A-D056-41D1-A7DB-06A463AF3270}" dt="2022-04-16T18:33:08.820" v="2632" actId="1035"/>
          <ac:spMkLst>
            <pc:docMk/>
            <pc:sldMk cId="421430037" sldId="2862"/>
            <ac:spMk id="7" creationId="{DA0BBC39-7C08-423A-B3ED-703A52D5DEA1}"/>
          </ac:spMkLst>
        </pc:spChg>
        <pc:spChg chg="add mod">
          <ac:chgData name="Shared Drive" userId="a8e99ec4-c3c1-49ac-ba97-2c12eee91f6a" providerId="ADAL" clId="{4AC9276A-D056-41D1-A7DB-06A463AF3270}" dt="2022-04-16T18:36:30.029" v="2650" actId="404"/>
          <ac:spMkLst>
            <pc:docMk/>
            <pc:sldMk cId="421430037" sldId="2862"/>
            <ac:spMk id="16" creationId="{A8BA9E33-6DE2-40CC-BC83-05D5C3EB20DF}"/>
          </ac:spMkLst>
        </pc:spChg>
        <pc:spChg chg="add del mod">
          <ac:chgData name="Shared Drive" userId="a8e99ec4-c3c1-49ac-ba97-2c12eee91f6a" providerId="ADAL" clId="{4AC9276A-D056-41D1-A7DB-06A463AF3270}" dt="2022-04-16T18:32:56.018" v="2606" actId="767"/>
          <ac:spMkLst>
            <pc:docMk/>
            <pc:sldMk cId="421430037" sldId="2862"/>
            <ac:spMk id="18" creationId="{EE0C0A81-B66C-4056-A918-D9D7BBA8D9FC}"/>
          </ac:spMkLst>
        </pc:spChg>
        <pc:spChg chg="add del mod">
          <ac:chgData name="Shared Drive" userId="a8e99ec4-c3c1-49ac-ba97-2c12eee91f6a" providerId="ADAL" clId="{4AC9276A-D056-41D1-A7DB-06A463AF3270}" dt="2022-04-16T18:36:55.030" v="2654"/>
          <ac:spMkLst>
            <pc:docMk/>
            <pc:sldMk cId="421430037" sldId="2862"/>
            <ac:spMk id="19" creationId="{2E3B663A-CFDB-4555-A128-FD3A245D298A}"/>
          </ac:spMkLst>
        </pc:spChg>
        <pc:spChg chg="add del mod">
          <ac:chgData name="Shared Drive" userId="a8e99ec4-c3c1-49ac-ba97-2c12eee91f6a" providerId="ADAL" clId="{4AC9276A-D056-41D1-A7DB-06A463AF3270}" dt="2022-04-16T18:37:54.964" v="2736" actId="478"/>
          <ac:spMkLst>
            <pc:docMk/>
            <pc:sldMk cId="421430037" sldId="2862"/>
            <ac:spMk id="20" creationId="{64D16757-0841-4374-A7CF-7E6028DE222F}"/>
          </ac:spMkLst>
        </pc:spChg>
        <pc:graphicFrameChg chg="add mod ord modGraphic">
          <ac:chgData name="Shared Drive" userId="a8e99ec4-c3c1-49ac-ba97-2c12eee91f6a" providerId="ADAL" clId="{4AC9276A-D056-41D1-A7DB-06A463AF3270}" dt="2022-04-16T18:33:23.799" v="2634" actId="14100"/>
          <ac:graphicFrameMkLst>
            <pc:docMk/>
            <pc:sldMk cId="421430037" sldId="2862"/>
            <ac:graphicFrameMk id="5" creationId="{0BDC680D-31DE-43AA-A18B-8B09B2B517B0}"/>
          </ac:graphicFrameMkLst>
        </pc:graphicFrameChg>
        <pc:cxnChg chg="add mod">
          <ac:chgData name="Shared Drive" userId="a8e99ec4-c3c1-49ac-ba97-2c12eee91f6a" providerId="ADAL" clId="{4AC9276A-D056-41D1-A7DB-06A463AF3270}" dt="2022-04-17T14:17:02.577" v="6956" actId="14100"/>
          <ac:cxnSpMkLst>
            <pc:docMk/>
            <pc:sldMk cId="421430037" sldId="2862"/>
            <ac:cxnSpMk id="9" creationId="{8363CF26-62D5-4BA3-BF1D-033D50DDB560}"/>
          </ac:cxnSpMkLst>
        </pc:cxnChg>
        <pc:cxnChg chg="add mod">
          <ac:chgData name="Shared Drive" userId="a8e99ec4-c3c1-49ac-ba97-2c12eee91f6a" providerId="ADAL" clId="{4AC9276A-D056-41D1-A7DB-06A463AF3270}" dt="2022-04-16T18:33:08.820" v="2632" actId="1035"/>
          <ac:cxnSpMkLst>
            <pc:docMk/>
            <pc:sldMk cId="421430037" sldId="2862"/>
            <ac:cxnSpMk id="11" creationId="{AB0E87F9-DADD-4333-A193-90FF625DBF40}"/>
          </ac:cxnSpMkLst>
        </pc:cxnChg>
        <pc:cxnChg chg="add mod">
          <ac:chgData name="Shared Drive" userId="a8e99ec4-c3c1-49ac-ba97-2c12eee91f6a" providerId="ADAL" clId="{4AC9276A-D056-41D1-A7DB-06A463AF3270}" dt="2022-04-16T18:33:08.820" v="2632" actId="1035"/>
          <ac:cxnSpMkLst>
            <pc:docMk/>
            <pc:sldMk cId="421430037" sldId="2862"/>
            <ac:cxnSpMk id="14" creationId="{B2236480-1178-4E2B-B777-B96136473507}"/>
          </ac:cxnSpMkLst>
        </pc:cxnChg>
      </pc:sldChg>
      <pc:sldChg chg="modSp add mod modNotesTx">
        <pc:chgData name="Shared Drive" userId="a8e99ec4-c3c1-49ac-ba97-2c12eee91f6a" providerId="ADAL" clId="{4AC9276A-D056-41D1-A7DB-06A463AF3270}" dt="2022-04-17T19:17:03.698" v="7995" actId="20577"/>
        <pc:sldMkLst>
          <pc:docMk/>
          <pc:sldMk cId="1391721559" sldId="2863"/>
        </pc:sldMkLst>
        <pc:spChg chg="mod">
          <ac:chgData name="Shared Drive" userId="a8e99ec4-c3c1-49ac-ba97-2c12eee91f6a" providerId="ADAL" clId="{4AC9276A-D056-41D1-A7DB-06A463AF3270}" dt="2022-04-16T19:44:55.498" v="4285" actId="6549"/>
          <ac:spMkLst>
            <pc:docMk/>
            <pc:sldMk cId="1391721559" sldId="2863"/>
            <ac:spMk id="2" creationId="{CD9E51FE-A719-4765-9873-46BDCB725D88}"/>
          </ac:spMkLst>
        </pc:spChg>
      </pc:sldChg>
      <pc:sldChg chg="new del">
        <pc:chgData name="Shared Drive" userId="a8e99ec4-c3c1-49ac-ba97-2c12eee91f6a" providerId="ADAL" clId="{4AC9276A-D056-41D1-A7DB-06A463AF3270}" dt="2022-04-16T17:56:04.904" v="1519" actId="680"/>
        <pc:sldMkLst>
          <pc:docMk/>
          <pc:sldMk cId="3025301972" sldId="2863"/>
        </pc:sldMkLst>
      </pc:sldChg>
      <pc:sldChg chg="addSp delSp modSp add mod modAnim">
        <pc:chgData name="Shared Drive" userId="a8e99ec4-c3c1-49ac-ba97-2c12eee91f6a" providerId="ADAL" clId="{4AC9276A-D056-41D1-A7DB-06A463AF3270}" dt="2022-04-16T19:46:55.951" v="4301"/>
        <pc:sldMkLst>
          <pc:docMk/>
          <pc:sldMk cId="3271684756" sldId="2864"/>
        </pc:sldMkLst>
        <pc:spChg chg="add del mod">
          <ac:chgData name="Shared Drive" userId="a8e99ec4-c3c1-49ac-ba97-2c12eee91f6a" providerId="ADAL" clId="{4AC9276A-D056-41D1-A7DB-06A463AF3270}" dt="2022-04-16T18:49:57.901" v="3195" actId="767"/>
          <ac:spMkLst>
            <pc:docMk/>
            <pc:sldMk cId="3271684756" sldId="2864"/>
            <ac:spMk id="2" creationId="{889A62E2-9D2B-4A01-AB10-44DD9A8770CC}"/>
          </ac:spMkLst>
        </pc:spChg>
        <pc:spChg chg="add mod">
          <ac:chgData name="Shared Drive" userId="a8e99ec4-c3c1-49ac-ba97-2c12eee91f6a" providerId="ADAL" clId="{4AC9276A-D056-41D1-A7DB-06A463AF3270}" dt="2022-04-16T18:53:07.795" v="3286" actId="1076"/>
          <ac:spMkLst>
            <pc:docMk/>
            <pc:sldMk cId="3271684756" sldId="2864"/>
            <ac:spMk id="4" creationId="{BC6DC1B8-80A4-46C3-A51B-741FCBD1C2A5}"/>
          </ac:spMkLst>
        </pc:spChg>
        <pc:spChg chg="mod">
          <ac:chgData name="Shared Drive" userId="a8e99ec4-c3c1-49ac-ba97-2c12eee91f6a" providerId="ADAL" clId="{4AC9276A-D056-41D1-A7DB-06A463AF3270}" dt="2022-04-16T18:52:52.884" v="3276" actId="207"/>
          <ac:spMkLst>
            <pc:docMk/>
            <pc:sldMk cId="3271684756" sldId="2864"/>
            <ac:spMk id="6" creationId="{3690F2EC-CD55-40AB-94E9-4090EA8E97AB}"/>
          </ac:spMkLst>
        </pc:spChg>
        <pc:spChg chg="add del mod">
          <ac:chgData name="Shared Drive" userId="a8e99ec4-c3c1-49ac-ba97-2c12eee91f6a" providerId="ADAL" clId="{4AC9276A-D056-41D1-A7DB-06A463AF3270}" dt="2022-04-16T18:50:08.440" v="3199" actId="478"/>
          <ac:spMkLst>
            <pc:docMk/>
            <pc:sldMk cId="3271684756" sldId="2864"/>
            <ac:spMk id="13" creationId="{6E5BBEC7-6DDA-4D36-8280-8D7AFB873453}"/>
          </ac:spMkLst>
        </pc:spChg>
        <pc:spChg chg="add mod">
          <ac:chgData name="Shared Drive" userId="a8e99ec4-c3c1-49ac-ba97-2c12eee91f6a" providerId="ADAL" clId="{4AC9276A-D056-41D1-A7DB-06A463AF3270}" dt="2022-04-16T18:50:39.363" v="3221" actId="1076"/>
          <ac:spMkLst>
            <pc:docMk/>
            <pc:sldMk cId="3271684756" sldId="2864"/>
            <ac:spMk id="15" creationId="{9F2CE37B-57B3-4243-AA93-E2C8DE9745FE}"/>
          </ac:spMkLst>
        </pc:spChg>
        <pc:spChg chg="add mod">
          <ac:chgData name="Shared Drive" userId="a8e99ec4-c3c1-49ac-ba97-2c12eee91f6a" providerId="ADAL" clId="{4AC9276A-D056-41D1-A7DB-06A463AF3270}" dt="2022-04-16T18:53:16.577" v="3289" actId="20577"/>
          <ac:spMkLst>
            <pc:docMk/>
            <pc:sldMk cId="3271684756" sldId="2864"/>
            <ac:spMk id="17" creationId="{A3B64039-57A4-4356-9835-CF914D893BC3}"/>
          </ac:spMkLst>
        </pc:spChg>
        <pc:spChg chg="mod">
          <ac:chgData name="Shared Drive" userId="a8e99ec4-c3c1-49ac-ba97-2c12eee91f6a" providerId="ADAL" clId="{4AC9276A-D056-41D1-A7DB-06A463AF3270}" dt="2022-04-16T18:51:42.363" v="3232" actId="1076"/>
          <ac:spMkLst>
            <pc:docMk/>
            <pc:sldMk cId="3271684756" sldId="2864"/>
            <ac:spMk id="20" creationId="{64D16757-0841-4374-A7CF-7E6028DE222F}"/>
          </ac:spMkLst>
        </pc:spChg>
        <pc:graphicFrameChg chg="mod">
          <ac:chgData name="Shared Drive" userId="a8e99ec4-c3c1-49ac-ba97-2c12eee91f6a" providerId="ADAL" clId="{4AC9276A-D056-41D1-A7DB-06A463AF3270}" dt="2022-04-16T19:46:55.951" v="4301"/>
          <ac:graphicFrameMkLst>
            <pc:docMk/>
            <pc:sldMk cId="3271684756" sldId="2864"/>
            <ac:graphicFrameMk id="5" creationId="{0BDC680D-31DE-43AA-A18B-8B09B2B517B0}"/>
          </ac:graphicFrameMkLst>
        </pc:graphicFrameChg>
        <pc:picChg chg="add del">
          <ac:chgData name="Shared Drive" userId="a8e99ec4-c3c1-49ac-ba97-2c12eee91f6a" providerId="ADAL" clId="{4AC9276A-D056-41D1-A7DB-06A463AF3270}" dt="2022-04-16T18:50:02.690" v="3197"/>
          <ac:picMkLst>
            <pc:docMk/>
            <pc:sldMk cId="3271684756" sldId="2864"/>
            <ac:picMk id="4098" creationId="{795EE772-7FFE-4ED3-B035-5BB620B53D73}"/>
          </ac:picMkLst>
        </pc:picChg>
      </pc:sldChg>
      <pc:sldChg chg="addSp delSp add del mod">
        <pc:chgData name="Shared Drive" userId="a8e99ec4-c3c1-49ac-ba97-2c12eee91f6a" providerId="ADAL" clId="{4AC9276A-D056-41D1-A7DB-06A463AF3270}" dt="2022-04-16T18:37:37.355" v="2728"/>
        <pc:sldMkLst>
          <pc:docMk/>
          <pc:sldMk cId="3670470129" sldId="2864"/>
        </pc:sldMkLst>
        <pc:picChg chg="add del">
          <ac:chgData name="Shared Drive" userId="a8e99ec4-c3c1-49ac-ba97-2c12eee91f6a" providerId="ADAL" clId="{4AC9276A-D056-41D1-A7DB-06A463AF3270}" dt="2022-04-16T18:37:37.012" v="2727" actId="22"/>
          <ac:picMkLst>
            <pc:docMk/>
            <pc:sldMk cId="3670470129" sldId="2864"/>
            <ac:picMk id="4" creationId="{99888D95-27E6-4CAE-BD42-9B1209A89AE7}"/>
          </ac:picMkLst>
        </pc:picChg>
        <pc:picChg chg="add del">
          <ac:chgData name="Shared Drive" userId="a8e99ec4-c3c1-49ac-ba97-2c12eee91f6a" providerId="ADAL" clId="{4AC9276A-D056-41D1-A7DB-06A463AF3270}" dt="2022-04-16T18:37:35.300" v="2726" actId="22"/>
          <ac:picMkLst>
            <pc:docMk/>
            <pc:sldMk cId="3670470129" sldId="2864"/>
            <ac:picMk id="10" creationId="{76FEC1CF-3EAC-4D71-A15D-1404938BEA15}"/>
          </ac:picMkLst>
        </pc:picChg>
      </pc:sldChg>
      <pc:sldChg chg="add del">
        <pc:chgData name="Shared Drive" userId="a8e99ec4-c3c1-49ac-ba97-2c12eee91f6a" providerId="ADAL" clId="{4AC9276A-D056-41D1-A7DB-06A463AF3270}" dt="2022-04-16T18:37:29.356" v="2723"/>
        <pc:sldMkLst>
          <pc:docMk/>
          <pc:sldMk cId="1535857420" sldId="2865"/>
        </pc:sldMkLst>
      </pc:sldChg>
      <pc:sldChg chg="modSp new mod modAnim">
        <pc:chgData name="Shared Drive" userId="a8e99ec4-c3c1-49ac-ba97-2c12eee91f6a" providerId="ADAL" clId="{4AC9276A-D056-41D1-A7DB-06A463AF3270}" dt="2022-04-17T19:17:21.101" v="7998"/>
        <pc:sldMkLst>
          <pc:docMk/>
          <pc:sldMk cId="3969234147" sldId="2865"/>
        </pc:sldMkLst>
        <pc:spChg chg="mod">
          <ac:chgData name="Shared Drive" userId="a8e99ec4-c3c1-49ac-ba97-2c12eee91f6a" providerId="ADAL" clId="{4AC9276A-D056-41D1-A7DB-06A463AF3270}" dt="2022-04-16T19:27:00.985" v="3436" actId="20577"/>
          <ac:spMkLst>
            <pc:docMk/>
            <pc:sldMk cId="3969234147" sldId="2865"/>
            <ac:spMk id="2" creationId="{1DFBE605-0D82-4696-BB54-A5FBF4C3CD14}"/>
          </ac:spMkLst>
        </pc:spChg>
        <pc:spChg chg="mod">
          <ac:chgData name="Shared Drive" userId="a8e99ec4-c3c1-49ac-ba97-2c12eee91f6a" providerId="ADAL" clId="{4AC9276A-D056-41D1-A7DB-06A463AF3270}" dt="2022-04-17T13:47:28.003" v="5917" actId="20577"/>
          <ac:spMkLst>
            <pc:docMk/>
            <pc:sldMk cId="3969234147" sldId="2865"/>
            <ac:spMk id="3" creationId="{59DD8577-19A4-4D13-BA9F-6AB6F5844422}"/>
          </ac:spMkLst>
        </pc:spChg>
      </pc:sldChg>
      <pc:sldChg chg="modSp new mod ord">
        <pc:chgData name="Shared Drive" userId="a8e99ec4-c3c1-49ac-ba97-2c12eee91f6a" providerId="ADAL" clId="{4AC9276A-D056-41D1-A7DB-06A463AF3270}" dt="2022-04-16T19:43:07.524" v="4247"/>
        <pc:sldMkLst>
          <pc:docMk/>
          <pc:sldMk cId="4113735829" sldId="2866"/>
        </pc:sldMkLst>
        <pc:spChg chg="mod">
          <ac:chgData name="Shared Drive" userId="a8e99ec4-c3c1-49ac-ba97-2c12eee91f6a" providerId="ADAL" clId="{4AC9276A-D056-41D1-A7DB-06A463AF3270}" dt="2022-04-16T19:37:14.937" v="3848" actId="313"/>
          <ac:spMkLst>
            <pc:docMk/>
            <pc:sldMk cId="4113735829" sldId="2866"/>
            <ac:spMk id="2" creationId="{7E9F99C1-0672-4390-9D10-4AFB1395FA4D}"/>
          </ac:spMkLst>
        </pc:spChg>
        <pc:spChg chg="mod">
          <ac:chgData name="Shared Drive" userId="a8e99ec4-c3c1-49ac-ba97-2c12eee91f6a" providerId="ADAL" clId="{4AC9276A-D056-41D1-A7DB-06A463AF3270}" dt="2022-04-16T19:41:04.750" v="4234" actId="20577"/>
          <ac:spMkLst>
            <pc:docMk/>
            <pc:sldMk cId="4113735829" sldId="2866"/>
            <ac:spMk id="3" creationId="{CD68048B-C89E-42DE-B62E-6A2C83E4C616}"/>
          </ac:spMkLst>
        </pc:spChg>
      </pc:sldChg>
      <pc:sldChg chg="modSp add mod">
        <pc:chgData name="Shared Drive" userId="a8e99ec4-c3c1-49ac-ba97-2c12eee91f6a" providerId="ADAL" clId="{4AC9276A-D056-41D1-A7DB-06A463AF3270}" dt="2022-04-16T19:55:48.918" v="4460" actId="20577"/>
        <pc:sldMkLst>
          <pc:docMk/>
          <pc:sldMk cId="2097218128" sldId="2867"/>
        </pc:sldMkLst>
        <pc:spChg chg="mod">
          <ac:chgData name="Shared Drive" userId="a8e99ec4-c3c1-49ac-ba97-2c12eee91f6a" providerId="ADAL" clId="{4AC9276A-D056-41D1-A7DB-06A463AF3270}" dt="2022-04-16T19:55:48.918" v="4460" actId="20577"/>
          <ac:spMkLst>
            <pc:docMk/>
            <pc:sldMk cId="2097218128" sldId="2867"/>
            <ac:spMk id="2" creationId="{CD9E51FE-A719-4765-9873-46BDCB725D88}"/>
          </ac:spMkLst>
        </pc:spChg>
      </pc:sldChg>
      <pc:sldChg chg="addSp delSp add del mod">
        <pc:chgData name="Shared Drive" userId="a8e99ec4-c3c1-49ac-ba97-2c12eee91f6a" providerId="ADAL" clId="{4AC9276A-D056-41D1-A7DB-06A463AF3270}" dt="2022-04-16T19:45:50.256" v="4294"/>
        <pc:sldMkLst>
          <pc:docMk/>
          <pc:sldMk cId="1223034008" sldId="2868"/>
        </pc:sldMkLst>
        <pc:spChg chg="add del">
          <ac:chgData name="Shared Drive" userId="a8e99ec4-c3c1-49ac-ba97-2c12eee91f6a" providerId="ADAL" clId="{4AC9276A-D056-41D1-A7DB-06A463AF3270}" dt="2022-04-16T19:45:40.149" v="4292" actId="478"/>
          <ac:spMkLst>
            <pc:docMk/>
            <pc:sldMk cId="1223034008" sldId="2868"/>
            <ac:spMk id="6" creationId="{3690F2EC-CD55-40AB-94E9-4090EA8E97AB}"/>
          </ac:spMkLst>
        </pc:spChg>
      </pc:sldChg>
      <pc:sldChg chg="addSp modSp add del ord">
        <pc:chgData name="Shared Drive" userId="a8e99ec4-c3c1-49ac-ba97-2c12eee91f6a" providerId="ADAL" clId="{4AC9276A-D056-41D1-A7DB-06A463AF3270}" dt="2022-04-17T14:30:19.339" v="7763" actId="47"/>
        <pc:sldMkLst>
          <pc:docMk/>
          <pc:sldMk cId="1915773643" sldId="2868"/>
        </pc:sldMkLst>
        <pc:spChg chg="add mod">
          <ac:chgData name="Shared Drive" userId="a8e99ec4-c3c1-49ac-ba97-2c12eee91f6a" providerId="ADAL" clId="{4AC9276A-D056-41D1-A7DB-06A463AF3270}" dt="2022-04-16T19:47:19.115" v="4302"/>
          <ac:spMkLst>
            <pc:docMk/>
            <pc:sldMk cId="1915773643" sldId="2868"/>
            <ac:spMk id="10" creationId="{E309B3BE-94A4-40B2-B1D6-8959290BA236}"/>
          </ac:spMkLst>
        </pc:spChg>
        <pc:graphicFrameChg chg="mod">
          <ac:chgData name="Shared Drive" userId="a8e99ec4-c3c1-49ac-ba97-2c12eee91f6a" providerId="ADAL" clId="{4AC9276A-D056-41D1-A7DB-06A463AF3270}" dt="2022-04-16T19:46:21.713" v="4297"/>
          <ac:graphicFrameMkLst>
            <pc:docMk/>
            <pc:sldMk cId="1915773643" sldId="2868"/>
            <ac:graphicFrameMk id="5" creationId="{0BDC680D-31DE-43AA-A18B-8B09B2B517B0}"/>
          </ac:graphicFrameMkLst>
        </pc:graphicFrameChg>
      </pc:sldChg>
      <pc:sldChg chg="add del ord">
        <pc:chgData name="Shared Drive" userId="a8e99ec4-c3c1-49ac-ba97-2c12eee91f6a" providerId="ADAL" clId="{4AC9276A-D056-41D1-A7DB-06A463AF3270}" dt="2022-04-16T20:08:17.067" v="4656" actId="47"/>
        <pc:sldMkLst>
          <pc:docMk/>
          <pc:sldMk cId="1369474370" sldId="2869"/>
        </pc:sldMkLst>
      </pc:sldChg>
      <pc:sldChg chg="add del">
        <pc:chgData name="Shared Drive" userId="a8e99ec4-c3c1-49ac-ba97-2c12eee91f6a" providerId="ADAL" clId="{4AC9276A-D056-41D1-A7DB-06A463AF3270}" dt="2022-04-16T19:45:46.343" v="4293"/>
        <pc:sldMkLst>
          <pc:docMk/>
          <pc:sldMk cId="3289259119" sldId="2869"/>
        </pc:sldMkLst>
      </pc:sldChg>
      <pc:sldChg chg="modSp add mod ord modAnim">
        <pc:chgData name="Shared Drive" userId="a8e99ec4-c3c1-49ac-ba97-2c12eee91f6a" providerId="ADAL" clId="{4AC9276A-D056-41D1-A7DB-06A463AF3270}" dt="2022-04-17T19:09:19.143" v="7798"/>
        <pc:sldMkLst>
          <pc:docMk/>
          <pc:sldMk cId="4212113066" sldId="2869"/>
        </pc:sldMkLst>
        <pc:spChg chg="mod">
          <ac:chgData name="Shared Drive" userId="a8e99ec4-c3c1-49ac-ba97-2c12eee91f6a" providerId="ADAL" clId="{4AC9276A-D056-41D1-A7DB-06A463AF3270}" dt="2022-04-17T14:29:19.572" v="7760" actId="20577"/>
          <ac:spMkLst>
            <pc:docMk/>
            <pc:sldMk cId="4212113066" sldId="2869"/>
            <ac:spMk id="2" creationId="{ACD23519-7A01-4FC4-99B5-D2BFAAC7565D}"/>
          </ac:spMkLst>
        </pc:spChg>
        <pc:spChg chg="mod">
          <ac:chgData name="Shared Drive" userId="a8e99ec4-c3c1-49ac-ba97-2c12eee91f6a" providerId="ADAL" clId="{4AC9276A-D056-41D1-A7DB-06A463AF3270}" dt="2022-04-16T20:13:09.410" v="4943" actId="20577"/>
          <ac:spMkLst>
            <pc:docMk/>
            <pc:sldMk cId="4212113066" sldId="2869"/>
            <ac:spMk id="3" creationId="{32E1D80F-2ABB-42A2-8DAA-39BD16959839}"/>
          </ac:spMkLst>
        </pc:spChg>
        <pc:spChg chg="mod">
          <ac:chgData name="Shared Drive" userId="a8e99ec4-c3c1-49ac-ba97-2c12eee91f6a" providerId="ADAL" clId="{4AC9276A-D056-41D1-A7DB-06A463AF3270}" dt="2022-04-17T14:27:19.498" v="7634" actId="6549"/>
          <ac:spMkLst>
            <pc:docMk/>
            <pc:sldMk cId="4212113066" sldId="2869"/>
            <ac:spMk id="4" creationId="{8289F92D-E294-4E34-A8E0-E199127B67EF}"/>
          </ac:spMkLst>
        </pc:spChg>
        <pc:spChg chg="mod">
          <ac:chgData name="Shared Drive" userId="a8e99ec4-c3c1-49ac-ba97-2c12eee91f6a" providerId="ADAL" clId="{4AC9276A-D056-41D1-A7DB-06A463AF3270}" dt="2022-04-16T20:10:55.907" v="4778" actId="1076"/>
          <ac:spMkLst>
            <pc:docMk/>
            <pc:sldMk cId="4212113066" sldId="2869"/>
            <ac:spMk id="5" creationId="{F67FD0DE-485A-4B6F-A29C-DFF5E32ECE1E}"/>
          </ac:spMkLst>
        </pc:spChg>
        <pc:spChg chg="mod">
          <ac:chgData name="Shared Drive" userId="a8e99ec4-c3c1-49ac-ba97-2c12eee91f6a" providerId="ADAL" clId="{4AC9276A-D056-41D1-A7DB-06A463AF3270}" dt="2022-04-16T20:11:02.083" v="4788" actId="20577"/>
          <ac:spMkLst>
            <pc:docMk/>
            <pc:sldMk cId="4212113066" sldId="2869"/>
            <ac:spMk id="7" creationId="{84059658-7397-4A99-B1E2-70CA2C83EE2E}"/>
          </ac:spMkLst>
        </pc:spChg>
      </pc:sldChg>
      <pc:sldChg chg="addSp delSp modSp add del mod ord delAnim modAnim">
        <pc:chgData name="Shared Drive" userId="a8e99ec4-c3c1-49ac-ba97-2c12eee91f6a" providerId="ADAL" clId="{4AC9276A-D056-41D1-A7DB-06A463AF3270}" dt="2022-04-17T14:14:11.985" v="6943" actId="14100"/>
        <pc:sldMkLst>
          <pc:docMk/>
          <pc:sldMk cId="2931619030" sldId="2870"/>
        </pc:sldMkLst>
        <pc:spChg chg="mod">
          <ac:chgData name="Shared Drive" userId="a8e99ec4-c3c1-49ac-ba97-2c12eee91f6a" providerId="ADAL" clId="{4AC9276A-D056-41D1-A7DB-06A463AF3270}" dt="2022-04-16T20:41:15.130" v="5900" actId="20577"/>
          <ac:spMkLst>
            <pc:docMk/>
            <pc:sldMk cId="2931619030" sldId="2870"/>
            <ac:spMk id="2" creationId="{00000000-0000-0000-0000-000000000000}"/>
          </ac:spMkLst>
        </pc:spChg>
        <pc:spChg chg="del">
          <ac:chgData name="Shared Drive" userId="a8e99ec4-c3c1-49ac-ba97-2c12eee91f6a" providerId="ADAL" clId="{4AC9276A-D056-41D1-A7DB-06A463AF3270}" dt="2022-04-16T20:29:00.004" v="5555" actId="478"/>
          <ac:spMkLst>
            <pc:docMk/>
            <pc:sldMk cId="2931619030" sldId="2870"/>
            <ac:spMk id="5" creationId="{91771D9A-8DB1-4731-878C-B2063868F44A}"/>
          </ac:spMkLst>
        </pc:spChg>
        <pc:spChg chg="del">
          <ac:chgData name="Shared Drive" userId="a8e99ec4-c3c1-49ac-ba97-2c12eee91f6a" providerId="ADAL" clId="{4AC9276A-D056-41D1-A7DB-06A463AF3270}" dt="2022-04-16T20:38:45.771" v="5789" actId="478"/>
          <ac:spMkLst>
            <pc:docMk/>
            <pc:sldMk cId="2931619030" sldId="2870"/>
            <ac:spMk id="6" creationId="{0115AAB1-041B-4290-88E3-CC29CD446063}"/>
          </ac:spMkLst>
        </pc:spChg>
        <pc:spChg chg="del">
          <ac:chgData name="Shared Drive" userId="a8e99ec4-c3c1-49ac-ba97-2c12eee91f6a" providerId="ADAL" clId="{4AC9276A-D056-41D1-A7DB-06A463AF3270}" dt="2022-04-16T20:38:48.862" v="5790" actId="478"/>
          <ac:spMkLst>
            <pc:docMk/>
            <pc:sldMk cId="2931619030" sldId="2870"/>
            <ac:spMk id="7" creationId="{F29E13D7-1672-4067-ADC7-05D49BEA8949}"/>
          </ac:spMkLst>
        </pc:spChg>
        <pc:spChg chg="mod">
          <ac:chgData name="Shared Drive" userId="a8e99ec4-c3c1-49ac-ba97-2c12eee91f6a" providerId="ADAL" clId="{4AC9276A-D056-41D1-A7DB-06A463AF3270}" dt="2022-04-16T20:38:43.146" v="5788" actId="20577"/>
          <ac:spMkLst>
            <pc:docMk/>
            <pc:sldMk cId="2931619030" sldId="2870"/>
            <ac:spMk id="17" creationId="{03AC95BF-876F-4AFB-B97C-9028D6C90DF1}"/>
          </ac:spMkLst>
        </pc:spChg>
        <pc:spChg chg="mod">
          <ac:chgData name="Shared Drive" userId="a8e99ec4-c3c1-49ac-ba97-2c12eee91f6a" providerId="ADAL" clId="{4AC9276A-D056-41D1-A7DB-06A463AF3270}" dt="2022-04-17T14:13:57.220" v="6942" actId="20577"/>
          <ac:spMkLst>
            <pc:docMk/>
            <pc:sldMk cId="2931619030" sldId="2870"/>
            <ac:spMk id="18" creationId="{5FF0AA3E-C8B9-4BAC-ACA9-392A21DA9180}"/>
          </ac:spMkLst>
        </pc:spChg>
        <pc:spChg chg="add mod">
          <ac:chgData name="Shared Drive" userId="a8e99ec4-c3c1-49ac-ba97-2c12eee91f6a" providerId="ADAL" clId="{4AC9276A-D056-41D1-A7DB-06A463AF3270}" dt="2022-04-17T14:13:17.640" v="6934" actId="20577"/>
          <ac:spMkLst>
            <pc:docMk/>
            <pc:sldMk cId="2931619030" sldId="2870"/>
            <ac:spMk id="21" creationId="{9BBDF150-26B4-400D-ACB4-5FB0C639C3E4}"/>
          </ac:spMkLst>
        </pc:spChg>
        <pc:spChg chg="add mod">
          <ac:chgData name="Shared Drive" userId="a8e99ec4-c3c1-49ac-ba97-2c12eee91f6a" providerId="ADAL" clId="{4AC9276A-D056-41D1-A7DB-06A463AF3270}" dt="2022-04-16T20:40:12.962" v="5815" actId="20577"/>
          <ac:spMkLst>
            <pc:docMk/>
            <pc:sldMk cId="2931619030" sldId="2870"/>
            <ac:spMk id="24" creationId="{2AF8F18F-137D-4EEC-998F-C5438C5E8BB0}"/>
          </ac:spMkLst>
        </pc:spChg>
        <pc:spChg chg="add del mod">
          <ac:chgData name="Shared Drive" userId="a8e99ec4-c3c1-49ac-ba97-2c12eee91f6a" providerId="ADAL" clId="{4AC9276A-D056-41D1-A7DB-06A463AF3270}" dt="2022-04-16T20:37:07.221" v="5700" actId="478"/>
          <ac:spMkLst>
            <pc:docMk/>
            <pc:sldMk cId="2931619030" sldId="2870"/>
            <ac:spMk id="27" creationId="{CFDF63EE-B52E-48A5-9927-4C57BE4A0C73}"/>
          </ac:spMkLst>
        </pc:spChg>
        <pc:spChg chg="add mod">
          <ac:chgData name="Shared Drive" userId="a8e99ec4-c3c1-49ac-ba97-2c12eee91f6a" providerId="ADAL" clId="{4AC9276A-D056-41D1-A7DB-06A463AF3270}" dt="2022-04-16T20:39:48.826" v="5799" actId="1076"/>
          <ac:spMkLst>
            <pc:docMk/>
            <pc:sldMk cId="2931619030" sldId="2870"/>
            <ac:spMk id="28" creationId="{7F4E7419-C85B-42B7-8579-52D162E80614}"/>
          </ac:spMkLst>
        </pc:spChg>
        <pc:graphicFrameChg chg="mod">
          <ac:chgData name="Shared Drive" userId="a8e99ec4-c3c1-49ac-ba97-2c12eee91f6a" providerId="ADAL" clId="{4AC9276A-D056-41D1-A7DB-06A463AF3270}" dt="2022-04-16T20:33:23.956" v="5631"/>
          <ac:graphicFrameMkLst>
            <pc:docMk/>
            <pc:sldMk cId="2931619030" sldId="2870"/>
            <ac:graphicFrameMk id="3" creationId="{00000000-0000-0000-0000-000000000000}"/>
          </ac:graphicFrameMkLst>
        </pc:graphicFrameChg>
        <pc:cxnChg chg="add mod">
          <ac:chgData name="Shared Drive" userId="a8e99ec4-c3c1-49ac-ba97-2c12eee91f6a" providerId="ADAL" clId="{4AC9276A-D056-41D1-A7DB-06A463AF3270}" dt="2022-04-17T14:14:11.985" v="6943" actId="14100"/>
          <ac:cxnSpMkLst>
            <pc:docMk/>
            <pc:sldMk cId="2931619030" sldId="2870"/>
            <ac:cxnSpMk id="26" creationId="{6D68C688-C1FA-475B-8638-BF9E1178E3F0}"/>
          </ac:cxnSpMkLst>
        </pc:cxnChg>
      </pc:sldChg>
      <pc:sldChg chg="delSp modSp add del mod delAnim">
        <pc:chgData name="Shared Drive" userId="a8e99ec4-c3c1-49ac-ba97-2c12eee91f6a" providerId="ADAL" clId="{4AC9276A-D056-41D1-A7DB-06A463AF3270}" dt="2022-04-16T20:38:58.765" v="5793" actId="47"/>
        <pc:sldMkLst>
          <pc:docMk/>
          <pc:sldMk cId="2052820636" sldId="2871"/>
        </pc:sldMkLst>
        <pc:spChg chg="mod">
          <ac:chgData name="Shared Drive" userId="a8e99ec4-c3c1-49ac-ba97-2c12eee91f6a" providerId="ADAL" clId="{4AC9276A-D056-41D1-A7DB-06A463AF3270}" dt="2022-04-16T20:34:43.206" v="5636"/>
          <ac:spMkLst>
            <pc:docMk/>
            <pc:sldMk cId="2052820636" sldId="2871"/>
            <ac:spMk id="2" creationId="{00000000-0000-0000-0000-000000000000}"/>
          </ac:spMkLst>
        </pc:spChg>
        <pc:spChg chg="mod">
          <ac:chgData name="Shared Drive" userId="a8e99ec4-c3c1-49ac-ba97-2c12eee91f6a" providerId="ADAL" clId="{4AC9276A-D056-41D1-A7DB-06A463AF3270}" dt="2022-04-16T20:34:21.267" v="5634" actId="6549"/>
          <ac:spMkLst>
            <pc:docMk/>
            <pc:sldMk cId="2052820636" sldId="2871"/>
            <ac:spMk id="5" creationId="{91771D9A-8DB1-4731-878C-B2063868F44A}"/>
          </ac:spMkLst>
        </pc:spChg>
        <pc:spChg chg="del">
          <ac:chgData name="Shared Drive" userId="a8e99ec4-c3c1-49ac-ba97-2c12eee91f6a" providerId="ADAL" clId="{4AC9276A-D056-41D1-A7DB-06A463AF3270}" dt="2022-04-16T20:34:26.891" v="5635" actId="478"/>
          <ac:spMkLst>
            <pc:docMk/>
            <pc:sldMk cId="2052820636" sldId="2871"/>
            <ac:spMk id="6" creationId="{0115AAB1-041B-4290-88E3-CC29CD446063}"/>
          </ac:spMkLst>
        </pc:spChg>
        <pc:spChg chg="del">
          <ac:chgData name="Shared Drive" userId="a8e99ec4-c3c1-49ac-ba97-2c12eee91f6a" providerId="ADAL" clId="{4AC9276A-D056-41D1-A7DB-06A463AF3270}" dt="2022-04-16T20:34:26.891" v="5635" actId="478"/>
          <ac:spMkLst>
            <pc:docMk/>
            <pc:sldMk cId="2052820636" sldId="2871"/>
            <ac:spMk id="7" creationId="{F29E13D7-1672-4067-ADC7-05D49BEA8949}"/>
          </ac:spMkLst>
        </pc:spChg>
      </pc:sldChg>
      <pc:sldChg chg="addSp delSp modSp new mod modAnim chgLayout">
        <pc:chgData name="Shared Drive" userId="a8e99ec4-c3c1-49ac-ba97-2c12eee91f6a" providerId="ADAL" clId="{4AC9276A-D056-41D1-A7DB-06A463AF3270}" dt="2022-04-17T19:21:36.794" v="8135" actId="14100"/>
        <pc:sldMkLst>
          <pc:docMk/>
          <pc:sldMk cId="2931189480" sldId="2871"/>
        </pc:sldMkLst>
        <pc:spChg chg="del mod ord">
          <ac:chgData name="Shared Drive" userId="a8e99ec4-c3c1-49ac-ba97-2c12eee91f6a" providerId="ADAL" clId="{4AC9276A-D056-41D1-A7DB-06A463AF3270}" dt="2022-04-17T13:48:32.937" v="5919" actId="700"/>
          <ac:spMkLst>
            <pc:docMk/>
            <pc:sldMk cId="2931189480" sldId="2871"/>
            <ac:spMk id="2" creationId="{79A9A3C0-0090-459E-9E4C-EE65D9C0316A}"/>
          </ac:spMkLst>
        </pc:spChg>
        <pc:spChg chg="add mod ord">
          <ac:chgData name="Shared Drive" userId="a8e99ec4-c3c1-49ac-ba97-2c12eee91f6a" providerId="ADAL" clId="{4AC9276A-D056-41D1-A7DB-06A463AF3270}" dt="2022-04-17T13:48:41.428" v="5957" actId="20577"/>
          <ac:spMkLst>
            <pc:docMk/>
            <pc:sldMk cId="2931189480" sldId="2871"/>
            <ac:spMk id="3" creationId="{A325FB78-C9A1-4EC4-9BE1-6409C03E6FE9}"/>
          </ac:spMkLst>
        </pc:spChg>
        <pc:spChg chg="add mod ord">
          <ac:chgData name="Shared Drive" userId="a8e99ec4-c3c1-49ac-ba97-2c12eee91f6a" providerId="ADAL" clId="{4AC9276A-D056-41D1-A7DB-06A463AF3270}" dt="2022-04-17T19:21:36.794" v="8135" actId="14100"/>
          <ac:spMkLst>
            <pc:docMk/>
            <pc:sldMk cId="2931189480" sldId="2871"/>
            <ac:spMk id="4" creationId="{F748C436-A6EA-4878-95A6-0BEEF33C2525}"/>
          </ac:spMkLst>
        </pc:spChg>
      </pc:sldChg>
      <pc:sldChg chg="addSp delSp modSp add mod addAnim delAnim modAnim">
        <pc:chgData name="Shared Drive" userId="a8e99ec4-c3c1-49ac-ba97-2c12eee91f6a" providerId="ADAL" clId="{4AC9276A-D056-41D1-A7DB-06A463AF3270}" dt="2022-04-17T18:52:30.952" v="7795"/>
        <pc:sldMkLst>
          <pc:docMk/>
          <pc:sldMk cId="1198195071" sldId="2872"/>
        </pc:sldMkLst>
        <pc:spChg chg="mod">
          <ac:chgData name="Shared Drive" userId="a8e99ec4-c3c1-49ac-ba97-2c12eee91f6a" providerId="ADAL" clId="{4AC9276A-D056-41D1-A7DB-06A463AF3270}" dt="2022-04-17T14:04:43.889" v="6600" actId="20577"/>
          <ac:spMkLst>
            <pc:docMk/>
            <pc:sldMk cId="1198195071" sldId="2872"/>
            <ac:spMk id="2" creationId="{00000000-0000-0000-0000-000000000000}"/>
          </ac:spMkLst>
        </pc:spChg>
        <pc:spChg chg="mod">
          <ac:chgData name="Shared Drive" userId="a8e99ec4-c3c1-49ac-ba97-2c12eee91f6a" providerId="ADAL" clId="{4AC9276A-D056-41D1-A7DB-06A463AF3270}" dt="2022-04-17T14:06:42.722" v="6675" actId="1035"/>
          <ac:spMkLst>
            <pc:docMk/>
            <pc:sldMk cId="1198195071" sldId="2872"/>
            <ac:spMk id="4" creationId="{9AAE00E1-C7CF-40E6-8DB7-88A9AE85E052}"/>
          </ac:spMkLst>
        </pc:spChg>
        <pc:spChg chg="add mod">
          <ac:chgData name="Shared Drive" userId="a8e99ec4-c3c1-49ac-ba97-2c12eee91f6a" providerId="ADAL" clId="{4AC9276A-D056-41D1-A7DB-06A463AF3270}" dt="2022-04-17T14:08:56.316" v="6878" actId="122"/>
          <ac:spMkLst>
            <pc:docMk/>
            <pc:sldMk cId="1198195071" sldId="2872"/>
            <ac:spMk id="5" creationId="{DD240BFF-8357-4E1A-AD70-D47666651289}"/>
          </ac:spMkLst>
        </pc:spChg>
        <pc:spChg chg="del">
          <ac:chgData name="Shared Drive" userId="a8e99ec4-c3c1-49ac-ba97-2c12eee91f6a" providerId="ADAL" clId="{4AC9276A-D056-41D1-A7DB-06A463AF3270}" dt="2022-04-17T14:02:48.228" v="6444" actId="478"/>
          <ac:spMkLst>
            <pc:docMk/>
            <pc:sldMk cId="1198195071" sldId="2872"/>
            <ac:spMk id="8" creationId="{00000000-0000-0000-0000-000000000000}"/>
          </ac:spMkLst>
        </pc:spChg>
        <pc:spChg chg="add del">
          <ac:chgData name="Shared Drive" userId="a8e99ec4-c3c1-49ac-ba97-2c12eee91f6a" providerId="ADAL" clId="{4AC9276A-D056-41D1-A7DB-06A463AF3270}" dt="2022-04-17T14:02:48.228" v="6444" actId="478"/>
          <ac:spMkLst>
            <pc:docMk/>
            <pc:sldMk cId="1198195071" sldId="2872"/>
            <ac:spMk id="13" creationId="{CDC51352-AA5B-4146-9BFA-09B0865D07D7}"/>
          </ac:spMkLst>
        </pc:spChg>
        <pc:spChg chg="add del">
          <ac:chgData name="Shared Drive" userId="a8e99ec4-c3c1-49ac-ba97-2c12eee91f6a" providerId="ADAL" clId="{4AC9276A-D056-41D1-A7DB-06A463AF3270}" dt="2022-04-17T14:02:48.228" v="6444" actId="478"/>
          <ac:spMkLst>
            <pc:docMk/>
            <pc:sldMk cId="1198195071" sldId="2872"/>
            <ac:spMk id="14" creationId="{1D701A1C-3A19-4815-B392-B5F123EE5903}"/>
          </ac:spMkLst>
        </pc:spChg>
        <pc:spChg chg="add del mod">
          <ac:chgData name="Shared Drive" userId="a8e99ec4-c3c1-49ac-ba97-2c12eee91f6a" providerId="ADAL" clId="{4AC9276A-D056-41D1-A7DB-06A463AF3270}" dt="2022-04-17T14:09:41.610" v="6891" actId="1037"/>
          <ac:spMkLst>
            <pc:docMk/>
            <pc:sldMk cId="1198195071" sldId="2872"/>
            <ac:spMk id="15" creationId="{356E1A49-EC13-4B3A-AAD5-CCF369CFA536}"/>
          </ac:spMkLst>
        </pc:spChg>
        <pc:spChg chg="add del mod">
          <ac:chgData name="Shared Drive" userId="a8e99ec4-c3c1-49ac-ba97-2c12eee91f6a" providerId="ADAL" clId="{4AC9276A-D056-41D1-A7DB-06A463AF3270}" dt="2022-04-17T14:02:31.350" v="6440"/>
          <ac:spMkLst>
            <pc:docMk/>
            <pc:sldMk cId="1198195071" sldId="2872"/>
            <ac:spMk id="16" creationId="{75EA6115-D83B-4ABF-9D50-3485364E566B}"/>
          </ac:spMkLst>
        </pc:spChg>
        <pc:spChg chg="add del">
          <ac:chgData name="Shared Drive" userId="a8e99ec4-c3c1-49ac-ba97-2c12eee91f6a" providerId="ADAL" clId="{4AC9276A-D056-41D1-A7DB-06A463AF3270}" dt="2022-04-17T14:02:48.228" v="6444" actId="478"/>
          <ac:spMkLst>
            <pc:docMk/>
            <pc:sldMk cId="1198195071" sldId="2872"/>
            <ac:spMk id="17" creationId="{4DA95EA7-CB6E-4889-9A94-BE194C9F7DC9}"/>
          </ac:spMkLst>
        </pc:spChg>
        <pc:spChg chg="del">
          <ac:chgData name="Shared Drive" userId="a8e99ec4-c3c1-49ac-ba97-2c12eee91f6a" providerId="ADAL" clId="{4AC9276A-D056-41D1-A7DB-06A463AF3270}" dt="2022-04-17T14:02:07.087" v="6434" actId="478"/>
          <ac:spMkLst>
            <pc:docMk/>
            <pc:sldMk cId="1198195071" sldId="2872"/>
            <ac:spMk id="18" creationId="{41487BCC-B046-44C9-A8FD-CDA8AF925DAB}"/>
          </ac:spMkLst>
        </pc:spChg>
        <pc:spChg chg="del">
          <ac:chgData name="Shared Drive" userId="a8e99ec4-c3c1-49ac-ba97-2c12eee91f6a" providerId="ADAL" clId="{4AC9276A-D056-41D1-A7DB-06A463AF3270}" dt="2022-04-17T14:02:10.458" v="6435" actId="478"/>
          <ac:spMkLst>
            <pc:docMk/>
            <pc:sldMk cId="1198195071" sldId="2872"/>
            <ac:spMk id="19" creationId="{FBAFECA7-7359-45E2-B153-525008D9D17B}"/>
          </ac:spMkLst>
        </pc:spChg>
        <pc:spChg chg="add del mod">
          <ac:chgData name="Shared Drive" userId="a8e99ec4-c3c1-49ac-ba97-2c12eee91f6a" providerId="ADAL" clId="{4AC9276A-D056-41D1-A7DB-06A463AF3270}" dt="2022-04-17T14:02:31.350" v="6440"/>
          <ac:spMkLst>
            <pc:docMk/>
            <pc:sldMk cId="1198195071" sldId="2872"/>
            <ac:spMk id="20" creationId="{53CB863E-4774-41C8-BE10-48E511282977}"/>
          </ac:spMkLst>
        </pc:spChg>
        <pc:spChg chg="add del">
          <ac:chgData name="Shared Drive" userId="a8e99ec4-c3c1-49ac-ba97-2c12eee91f6a" providerId="ADAL" clId="{4AC9276A-D056-41D1-A7DB-06A463AF3270}" dt="2022-04-17T14:02:48.228" v="6444" actId="478"/>
          <ac:spMkLst>
            <pc:docMk/>
            <pc:sldMk cId="1198195071" sldId="2872"/>
            <ac:spMk id="21" creationId="{907E5DFC-783D-40D0-9220-1C9F5791489F}"/>
          </ac:spMkLst>
        </pc:spChg>
        <pc:spChg chg="add del">
          <ac:chgData name="Shared Drive" userId="a8e99ec4-c3c1-49ac-ba97-2c12eee91f6a" providerId="ADAL" clId="{4AC9276A-D056-41D1-A7DB-06A463AF3270}" dt="2022-04-17T14:02:48.228" v="6444" actId="478"/>
          <ac:spMkLst>
            <pc:docMk/>
            <pc:sldMk cId="1198195071" sldId="2872"/>
            <ac:spMk id="22" creationId="{E1151CC0-4281-4D4B-A764-2F0B45810F0D}"/>
          </ac:spMkLst>
        </pc:spChg>
        <pc:spChg chg="add del mod">
          <ac:chgData name="Shared Drive" userId="a8e99ec4-c3c1-49ac-ba97-2c12eee91f6a" providerId="ADAL" clId="{4AC9276A-D056-41D1-A7DB-06A463AF3270}" dt="2022-04-17T14:02:31.350" v="6440"/>
          <ac:spMkLst>
            <pc:docMk/>
            <pc:sldMk cId="1198195071" sldId="2872"/>
            <ac:spMk id="23" creationId="{729AA5AF-000D-4B1A-9FBA-6383AF4F35CA}"/>
          </ac:spMkLst>
        </pc:spChg>
        <pc:spChg chg="add del">
          <ac:chgData name="Shared Drive" userId="a8e99ec4-c3c1-49ac-ba97-2c12eee91f6a" providerId="ADAL" clId="{4AC9276A-D056-41D1-A7DB-06A463AF3270}" dt="2022-04-17T14:02:48.228" v="6444" actId="478"/>
          <ac:spMkLst>
            <pc:docMk/>
            <pc:sldMk cId="1198195071" sldId="2872"/>
            <ac:spMk id="24" creationId="{617E719A-5789-45BD-8962-13D355E8F7B5}"/>
          </ac:spMkLst>
        </pc:spChg>
        <pc:spChg chg="add mod">
          <ac:chgData name="Shared Drive" userId="a8e99ec4-c3c1-49ac-ba97-2c12eee91f6a" providerId="ADAL" clId="{4AC9276A-D056-41D1-A7DB-06A463AF3270}" dt="2022-04-17T14:06:36.161" v="6668" actId="1036"/>
          <ac:spMkLst>
            <pc:docMk/>
            <pc:sldMk cId="1198195071" sldId="2872"/>
            <ac:spMk id="25" creationId="{53374A2C-75FD-473D-9C40-5E64B45D13FB}"/>
          </ac:spMkLst>
        </pc:spChg>
        <pc:spChg chg="add mod">
          <ac:chgData name="Shared Drive" userId="a8e99ec4-c3c1-49ac-ba97-2c12eee91f6a" providerId="ADAL" clId="{4AC9276A-D056-41D1-A7DB-06A463AF3270}" dt="2022-04-17T14:06:36.161" v="6668" actId="1036"/>
          <ac:spMkLst>
            <pc:docMk/>
            <pc:sldMk cId="1198195071" sldId="2872"/>
            <ac:spMk id="26" creationId="{DEBD15D4-B265-43A9-BC42-D800CBB599E3}"/>
          </ac:spMkLst>
        </pc:spChg>
        <pc:spChg chg="add del mod">
          <ac:chgData name="Shared Drive" userId="a8e99ec4-c3c1-49ac-ba97-2c12eee91f6a" providerId="ADAL" clId="{4AC9276A-D056-41D1-A7DB-06A463AF3270}" dt="2022-04-17T14:05:01.124" v="6603" actId="478"/>
          <ac:spMkLst>
            <pc:docMk/>
            <pc:sldMk cId="1198195071" sldId="2872"/>
            <ac:spMk id="27" creationId="{BE87F88E-B2B0-4212-A98F-735FBEB3333F}"/>
          </ac:spMkLst>
        </pc:spChg>
        <pc:spChg chg="add mod">
          <ac:chgData name="Shared Drive" userId="a8e99ec4-c3c1-49ac-ba97-2c12eee91f6a" providerId="ADAL" clId="{4AC9276A-D056-41D1-A7DB-06A463AF3270}" dt="2022-04-17T14:06:36.161" v="6668" actId="1036"/>
          <ac:spMkLst>
            <pc:docMk/>
            <pc:sldMk cId="1198195071" sldId="2872"/>
            <ac:spMk id="28" creationId="{E7B3AF99-BDFB-497D-B5F1-171453476448}"/>
          </ac:spMkLst>
        </pc:spChg>
        <pc:spChg chg="add mod">
          <ac:chgData name="Shared Drive" userId="a8e99ec4-c3c1-49ac-ba97-2c12eee91f6a" providerId="ADAL" clId="{4AC9276A-D056-41D1-A7DB-06A463AF3270}" dt="2022-04-17T14:09:41.610" v="6891" actId="1037"/>
          <ac:spMkLst>
            <pc:docMk/>
            <pc:sldMk cId="1198195071" sldId="2872"/>
            <ac:spMk id="29" creationId="{B76577CB-C6EC-44F8-B85B-7F1AD76EF514}"/>
          </ac:spMkLst>
        </pc:spChg>
        <pc:graphicFrameChg chg="mod">
          <ac:chgData name="Shared Drive" userId="a8e99ec4-c3c1-49ac-ba97-2c12eee91f6a" providerId="ADAL" clId="{4AC9276A-D056-41D1-A7DB-06A463AF3270}" dt="2022-04-17T18:52:30.952" v="7795"/>
          <ac:graphicFrameMkLst>
            <pc:docMk/>
            <pc:sldMk cId="1198195071" sldId="2872"/>
            <ac:graphicFrameMk id="3" creationId="{00000000-0000-0000-0000-000000000000}"/>
          </ac:graphicFrameMkLst>
        </pc:graphicFrameChg>
      </pc:sldChg>
      <pc:sldChg chg="add modAnim">
        <pc:chgData name="Shared Drive" userId="a8e99ec4-c3c1-49ac-ba97-2c12eee91f6a" providerId="ADAL" clId="{4AC9276A-D056-41D1-A7DB-06A463AF3270}" dt="2022-04-17T14:30:07.391" v="7762"/>
        <pc:sldMkLst>
          <pc:docMk/>
          <pc:sldMk cId="1720636670" sldId="2873"/>
        </pc:sldMkLst>
      </pc:sldChg>
      <pc:sldChg chg="modSp new mod modAnim">
        <pc:chgData name="Shared Drive" userId="a8e99ec4-c3c1-49ac-ba97-2c12eee91f6a" providerId="ADAL" clId="{4AC9276A-D056-41D1-A7DB-06A463AF3270}" dt="2022-04-17T19:17:16.284" v="7997"/>
        <pc:sldMkLst>
          <pc:docMk/>
          <pc:sldMk cId="741817977" sldId="2874"/>
        </pc:sldMkLst>
        <pc:spChg chg="mod">
          <ac:chgData name="Shared Drive" userId="a8e99ec4-c3c1-49ac-ba97-2c12eee91f6a" providerId="ADAL" clId="{4AC9276A-D056-41D1-A7DB-06A463AF3270}" dt="2022-04-17T19:15:18.089" v="7800"/>
          <ac:spMkLst>
            <pc:docMk/>
            <pc:sldMk cId="741817977" sldId="2874"/>
            <ac:spMk id="2" creationId="{DAFEC68D-691A-4FDA-8308-9ABE100D5E64}"/>
          </ac:spMkLst>
        </pc:spChg>
        <pc:spChg chg="mod">
          <ac:chgData name="Shared Drive" userId="a8e99ec4-c3c1-49ac-ba97-2c12eee91f6a" providerId="ADAL" clId="{4AC9276A-D056-41D1-A7DB-06A463AF3270}" dt="2022-04-17T19:16:12.820" v="7821" actId="115"/>
          <ac:spMkLst>
            <pc:docMk/>
            <pc:sldMk cId="741817977" sldId="2874"/>
            <ac:spMk id="3" creationId="{4D392B59-C899-4EFA-A454-C0DFCFDB3B0C}"/>
          </ac:spMkLst>
        </pc:spChg>
      </pc:sldChg>
    </pc:docChg>
  </pc:docChgLst>
  <pc:docChgLst>
    <pc:chgData name="Shared Drive" userId="a8e99ec4-c3c1-49ac-ba97-2c12eee91f6a" providerId="ADAL" clId="{1828CD96-2CD9-438C-8370-8C3A40104300}"/>
    <pc:docChg chg="undo custSel addSld delSld modSld modMainMaster modSection">
      <pc:chgData name="Shared Drive" userId="a8e99ec4-c3c1-49ac-ba97-2c12eee91f6a" providerId="ADAL" clId="{1828CD96-2CD9-438C-8370-8C3A40104300}" dt="2021-11-22T20:18:15.648" v="104" actId="14861"/>
      <pc:docMkLst>
        <pc:docMk/>
      </pc:docMkLst>
      <pc:sldChg chg="modSp new del">
        <pc:chgData name="Shared Drive" userId="a8e99ec4-c3c1-49ac-ba97-2c12eee91f6a" providerId="ADAL" clId="{1828CD96-2CD9-438C-8370-8C3A40104300}" dt="2021-11-21T18:33:17.349" v="99" actId="680"/>
        <pc:sldMkLst>
          <pc:docMk/>
          <pc:sldMk cId="1847982232" sldId="256"/>
        </pc:sldMkLst>
        <pc:spChg chg="mod">
          <ac:chgData name="Shared Drive" userId="a8e99ec4-c3c1-49ac-ba97-2c12eee91f6a" providerId="ADAL" clId="{1828CD96-2CD9-438C-8370-8C3A40104300}" dt="2021-11-21T18:33:16.649" v="98"/>
          <ac:spMkLst>
            <pc:docMk/>
            <pc:sldMk cId="1847982232" sldId="256"/>
            <ac:spMk id="2" creationId="{EF3D1749-0193-4D5C-A02F-DAC5DD3B7D88}"/>
          </ac:spMkLst>
        </pc:spChg>
        <pc:spChg chg="mod">
          <ac:chgData name="Shared Drive" userId="a8e99ec4-c3c1-49ac-ba97-2c12eee91f6a" providerId="ADAL" clId="{1828CD96-2CD9-438C-8370-8C3A40104300}" dt="2021-11-21T18:33:16.649" v="98"/>
          <ac:spMkLst>
            <pc:docMk/>
            <pc:sldMk cId="1847982232" sldId="256"/>
            <ac:spMk id="3" creationId="{D32C5E8A-7015-42F2-93BA-C76910756C53}"/>
          </ac:spMkLst>
        </pc:spChg>
      </pc:sldChg>
      <pc:sldChg chg="addSp delSp modSp del mod chgLayout">
        <pc:chgData name="Shared Drive" userId="a8e99ec4-c3c1-49ac-ba97-2c12eee91f6a" providerId="ADAL" clId="{1828CD96-2CD9-438C-8370-8C3A40104300}" dt="2021-11-21T18:10:21.466" v="1" actId="47"/>
        <pc:sldMkLst>
          <pc:docMk/>
          <pc:sldMk cId="2707020976" sldId="2055"/>
        </pc:sldMkLst>
        <pc:spChg chg="del">
          <ac:chgData name="Shared Drive" userId="a8e99ec4-c3c1-49ac-ba97-2c12eee91f6a" providerId="ADAL" clId="{1828CD96-2CD9-438C-8370-8C3A40104300}" dt="2021-11-21T17:56:12.393" v="0" actId="700"/>
          <ac:spMkLst>
            <pc:docMk/>
            <pc:sldMk cId="2707020976" sldId="2055"/>
            <ac:spMk id="2" creationId="{979E6E5C-2E64-4F1E-9FDA-BECFA9D7A33C}"/>
          </ac:spMkLst>
        </pc:spChg>
        <pc:spChg chg="del">
          <ac:chgData name="Shared Drive" userId="a8e99ec4-c3c1-49ac-ba97-2c12eee91f6a" providerId="ADAL" clId="{1828CD96-2CD9-438C-8370-8C3A40104300}" dt="2021-11-21T17:56:12.393" v="0" actId="700"/>
          <ac:spMkLst>
            <pc:docMk/>
            <pc:sldMk cId="2707020976" sldId="2055"/>
            <ac:spMk id="3" creationId="{89255FC6-C8EA-40D8-9D16-1B38E0591364}"/>
          </ac:spMkLst>
        </pc:spChg>
        <pc:spChg chg="add mod ord">
          <ac:chgData name="Shared Drive" userId="a8e99ec4-c3c1-49ac-ba97-2c12eee91f6a" providerId="ADAL" clId="{1828CD96-2CD9-438C-8370-8C3A40104300}" dt="2021-11-21T17:56:12.393" v="0" actId="700"/>
          <ac:spMkLst>
            <pc:docMk/>
            <pc:sldMk cId="2707020976" sldId="2055"/>
            <ac:spMk id="4" creationId="{30019A3E-CE1B-45B6-AF9C-1D813120EFD7}"/>
          </ac:spMkLst>
        </pc:spChg>
        <pc:spChg chg="add mod ord">
          <ac:chgData name="Shared Drive" userId="a8e99ec4-c3c1-49ac-ba97-2c12eee91f6a" providerId="ADAL" clId="{1828CD96-2CD9-438C-8370-8C3A40104300}" dt="2021-11-21T17:56:12.393" v="0" actId="700"/>
          <ac:spMkLst>
            <pc:docMk/>
            <pc:sldMk cId="2707020976" sldId="2055"/>
            <ac:spMk id="5" creationId="{E51FDCE8-9D59-418D-8BEA-AA3A2573288E}"/>
          </ac:spMkLst>
        </pc:spChg>
      </pc:sldChg>
      <pc:sldChg chg="del">
        <pc:chgData name="Shared Drive" userId="a8e99ec4-c3c1-49ac-ba97-2c12eee91f6a" providerId="ADAL" clId="{1828CD96-2CD9-438C-8370-8C3A40104300}" dt="2021-11-21T18:26:14.889" v="89" actId="47"/>
        <pc:sldMkLst>
          <pc:docMk/>
          <pc:sldMk cId="933712669" sldId="2056"/>
        </pc:sldMkLst>
      </pc:sldChg>
      <pc:sldChg chg="addSp delSp modSp new del mod modClrScheme chgLayout">
        <pc:chgData name="Shared Drive" userId="a8e99ec4-c3c1-49ac-ba97-2c12eee91f6a" providerId="ADAL" clId="{1828CD96-2CD9-438C-8370-8C3A40104300}" dt="2021-11-21T18:26:14.889" v="89" actId="47"/>
        <pc:sldMkLst>
          <pc:docMk/>
          <pc:sldMk cId="4101368280" sldId="2057"/>
        </pc:sldMkLst>
        <pc:spChg chg="del mod ord">
          <ac:chgData name="Shared Drive" userId="a8e99ec4-c3c1-49ac-ba97-2c12eee91f6a" providerId="ADAL" clId="{1828CD96-2CD9-438C-8370-8C3A40104300}" dt="2021-11-21T18:10:30.795" v="3" actId="700"/>
          <ac:spMkLst>
            <pc:docMk/>
            <pc:sldMk cId="4101368280" sldId="2057"/>
            <ac:spMk id="2" creationId="{2B8FC0E3-0575-48E7-8985-1162E49A5942}"/>
          </ac:spMkLst>
        </pc:spChg>
        <pc:spChg chg="add mod ord">
          <ac:chgData name="Shared Drive" userId="a8e99ec4-c3c1-49ac-ba97-2c12eee91f6a" providerId="ADAL" clId="{1828CD96-2CD9-438C-8370-8C3A40104300}" dt="2021-11-21T18:10:30.795" v="3" actId="700"/>
          <ac:spMkLst>
            <pc:docMk/>
            <pc:sldMk cId="4101368280" sldId="2057"/>
            <ac:spMk id="3" creationId="{15ABB5EC-F975-4F49-81B7-3313784E2290}"/>
          </ac:spMkLst>
        </pc:spChg>
        <pc:spChg chg="add mod ord">
          <ac:chgData name="Shared Drive" userId="a8e99ec4-c3c1-49ac-ba97-2c12eee91f6a" providerId="ADAL" clId="{1828CD96-2CD9-438C-8370-8C3A40104300}" dt="2021-11-21T18:10:30.795" v="3" actId="700"/>
          <ac:spMkLst>
            <pc:docMk/>
            <pc:sldMk cId="4101368280" sldId="2057"/>
            <ac:spMk id="4" creationId="{BF2C5059-1CCC-49A6-836D-921960C08A3A}"/>
          </ac:spMkLst>
        </pc:spChg>
      </pc:sldChg>
      <pc:sldMasterChg chg="addSldLayout delSldLayout modSldLayout sldLayoutOrd">
        <pc:chgData name="Shared Drive" userId="a8e99ec4-c3c1-49ac-ba97-2c12eee91f6a" providerId="ADAL" clId="{1828CD96-2CD9-438C-8370-8C3A40104300}" dt="2021-11-22T20:18:15.648" v="104" actId="14861"/>
        <pc:sldMasterMkLst>
          <pc:docMk/>
          <pc:sldMasterMk cId="3711838429" sldId="2147483648"/>
        </pc:sldMasterMkLst>
        <pc:sldLayoutChg chg="del">
          <pc:chgData name="Shared Drive" userId="a8e99ec4-c3c1-49ac-ba97-2c12eee91f6a" providerId="ADAL" clId="{1828CD96-2CD9-438C-8370-8C3A40104300}" dt="2021-11-21T18:18:44.950" v="62" actId="2696"/>
          <pc:sldLayoutMkLst>
            <pc:docMk/>
            <pc:sldMasterMk cId="3711838429" sldId="2147483648"/>
            <pc:sldLayoutMk cId="768246842" sldId="2147483728"/>
          </pc:sldLayoutMkLst>
        </pc:sldLayoutChg>
        <pc:sldLayoutChg chg="addSp delSp modSp mod">
          <pc:chgData name="Shared Drive" userId="a8e99ec4-c3c1-49ac-ba97-2c12eee91f6a" providerId="ADAL" clId="{1828CD96-2CD9-438C-8370-8C3A40104300}" dt="2021-11-22T20:17:44.775" v="102" actId="14861"/>
          <pc:sldLayoutMkLst>
            <pc:docMk/>
            <pc:sldMasterMk cId="3711838429" sldId="2147483648"/>
            <pc:sldLayoutMk cId="1692186787" sldId="2147483729"/>
          </pc:sldLayoutMkLst>
          <pc:spChg chg="mod">
            <ac:chgData name="Shared Drive" userId="a8e99ec4-c3c1-49ac-ba97-2c12eee91f6a" providerId="ADAL" clId="{1828CD96-2CD9-438C-8370-8C3A40104300}" dt="2021-11-21T18:22:20.877" v="82" actId="14100"/>
            <ac:spMkLst>
              <pc:docMk/>
              <pc:sldMasterMk cId="3711838429" sldId="2147483648"/>
              <pc:sldLayoutMk cId="1692186787" sldId="2147483729"/>
              <ac:spMk id="2" creationId="{E6362D9A-79F2-4818-962D-F476DF7FFCED}"/>
            </ac:spMkLst>
          </pc:spChg>
          <pc:spChg chg="mod">
            <ac:chgData name="Shared Drive" userId="a8e99ec4-c3c1-49ac-ba97-2c12eee91f6a" providerId="ADAL" clId="{1828CD96-2CD9-438C-8370-8C3A40104300}" dt="2021-11-21T18:11:56.717" v="15" actId="207"/>
            <ac:spMkLst>
              <pc:docMk/>
              <pc:sldMasterMk cId="3711838429" sldId="2147483648"/>
              <pc:sldLayoutMk cId="1692186787" sldId="2147483729"/>
              <ac:spMk id="3" creationId="{D2726272-C5AA-4C91-A2BD-D4A6BC511E9D}"/>
            </ac:spMkLst>
          </pc:spChg>
          <pc:spChg chg="mod">
            <ac:chgData name="Shared Drive" userId="a8e99ec4-c3c1-49ac-ba97-2c12eee91f6a" providerId="ADAL" clId="{1828CD96-2CD9-438C-8370-8C3A40104300}" dt="2021-11-22T20:17:44.775" v="102" actId="14861"/>
            <ac:spMkLst>
              <pc:docMk/>
              <pc:sldMasterMk cId="3711838429" sldId="2147483648"/>
              <pc:sldLayoutMk cId="1692186787" sldId="2147483729"/>
              <ac:spMk id="4" creationId="{A9471DCC-F66F-4A8A-9AD0-13A89F07BE34}"/>
            </ac:spMkLst>
          </pc:spChg>
          <pc:graphicFrameChg chg="add del mod">
            <ac:chgData name="Shared Drive" userId="a8e99ec4-c3c1-49ac-ba97-2c12eee91f6a" providerId="ADAL" clId="{1828CD96-2CD9-438C-8370-8C3A40104300}" dt="2021-11-21T18:11:35.829" v="11"/>
            <ac:graphicFrameMkLst>
              <pc:docMk/>
              <pc:sldMasterMk cId="3711838429" sldId="2147483648"/>
              <pc:sldLayoutMk cId="1692186787" sldId="2147483729"/>
              <ac:graphicFrameMk id="10" creationId="{66F5E61E-5E3A-4CA0-AA7C-BD6786715E01}"/>
            </ac:graphicFrameMkLst>
          </pc:graphicFrameChg>
          <pc:picChg chg="add mod">
            <ac:chgData name="Shared Drive" userId="a8e99ec4-c3c1-49ac-ba97-2c12eee91f6a" providerId="ADAL" clId="{1828CD96-2CD9-438C-8370-8C3A40104300}" dt="2021-11-21T18:11:30.260" v="9" actId="1076"/>
            <ac:picMkLst>
              <pc:docMk/>
              <pc:sldMasterMk cId="3711838429" sldId="2147483648"/>
              <pc:sldLayoutMk cId="1692186787" sldId="2147483729"/>
              <ac:picMk id="6" creationId="{36EE9DF9-FFB7-4F13-840E-0E1C330E4DDA}"/>
            </ac:picMkLst>
          </pc:picChg>
          <pc:picChg chg="del">
            <ac:chgData name="Shared Drive" userId="a8e99ec4-c3c1-49ac-ba97-2c12eee91f6a" providerId="ADAL" clId="{1828CD96-2CD9-438C-8370-8C3A40104300}" dt="2021-11-21T18:11:03.967" v="4" actId="478"/>
            <ac:picMkLst>
              <pc:docMk/>
              <pc:sldMasterMk cId="3711838429" sldId="2147483648"/>
              <pc:sldLayoutMk cId="1692186787" sldId="2147483729"/>
              <ac:picMk id="8" creationId="{2B05E1A6-784A-4DFD-9B7E-B28F19275C31}"/>
            </ac:picMkLst>
          </pc:picChg>
          <pc:picChg chg="add del mod">
            <ac:chgData name="Shared Drive" userId="a8e99ec4-c3c1-49ac-ba97-2c12eee91f6a" providerId="ADAL" clId="{1828CD96-2CD9-438C-8370-8C3A40104300}" dt="2021-11-21T18:13:29.403" v="23" actId="21"/>
            <ac:picMkLst>
              <pc:docMk/>
              <pc:sldMasterMk cId="3711838429" sldId="2147483648"/>
              <pc:sldLayoutMk cId="1692186787" sldId="2147483729"/>
              <ac:picMk id="12" creationId="{9A89E908-A9F9-42F1-8C76-A5FC2A5807A9}"/>
            </ac:picMkLst>
          </pc:picChg>
        </pc:sldLayoutChg>
        <pc:sldLayoutChg chg="del">
          <pc:chgData name="Shared Drive" userId="a8e99ec4-c3c1-49ac-ba97-2c12eee91f6a" providerId="ADAL" clId="{1828CD96-2CD9-438C-8370-8C3A40104300}" dt="2021-11-21T18:16:59.975" v="41" actId="2696"/>
          <pc:sldLayoutMkLst>
            <pc:docMk/>
            <pc:sldMasterMk cId="3711838429" sldId="2147483648"/>
            <pc:sldLayoutMk cId="3163495100" sldId="2147483731"/>
          </pc:sldLayoutMkLst>
        </pc:sldLayoutChg>
        <pc:sldLayoutChg chg="addSp delSp modSp mod setBg">
          <pc:chgData name="Shared Drive" userId="a8e99ec4-c3c1-49ac-ba97-2c12eee91f6a" providerId="ADAL" clId="{1828CD96-2CD9-438C-8370-8C3A40104300}" dt="2021-11-21T18:25:48.164" v="87" actId="478"/>
          <pc:sldLayoutMkLst>
            <pc:docMk/>
            <pc:sldMasterMk cId="3711838429" sldId="2147483648"/>
            <pc:sldLayoutMk cId="900040873" sldId="2147483732"/>
          </pc:sldLayoutMkLst>
          <pc:spChg chg="mod">
            <ac:chgData name="Shared Drive" userId="a8e99ec4-c3c1-49ac-ba97-2c12eee91f6a" providerId="ADAL" clId="{1828CD96-2CD9-438C-8370-8C3A40104300}" dt="2021-11-21T18:25:23.853" v="85" actId="14100"/>
            <ac:spMkLst>
              <pc:docMk/>
              <pc:sldMasterMk cId="3711838429" sldId="2147483648"/>
              <pc:sldLayoutMk cId="900040873" sldId="2147483732"/>
              <ac:spMk id="11" creationId="{00F9E0FF-E7F6-45DA-A61B-6ADA8976992A}"/>
            </ac:spMkLst>
          </pc:spChg>
          <pc:picChg chg="add del">
            <ac:chgData name="Shared Drive" userId="a8e99ec4-c3c1-49ac-ba97-2c12eee91f6a" providerId="ADAL" clId="{1828CD96-2CD9-438C-8370-8C3A40104300}" dt="2021-11-21T18:25:48.164" v="87" actId="478"/>
            <ac:picMkLst>
              <pc:docMk/>
              <pc:sldMasterMk cId="3711838429" sldId="2147483648"/>
              <pc:sldLayoutMk cId="900040873" sldId="2147483732"/>
              <ac:picMk id="3" creationId="{7230F4B0-7E29-42A7-8A32-40B469C9569D}"/>
            </ac:picMkLst>
          </pc:picChg>
          <pc:picChg chg="del">
            <ac:chgData name="Shared Drive" userId="a8e99ec4-c3c1-49ac-ba97-2c12eee91f6a" providerId="ADAL" clId="{1828CD96-2CD9-438C-8370-8C3A40104300}" dt="2021-11-21T18:18:16.876" v="59" actId="478"/>
            <ac:picMkLst>
              <pc:docMk/>
              <pc:sldMasterMk cId="3711838429" sldId="2147483648"/>
              <pc:sldLayoutMk cId="900040873" sldId="2147483732"/>
              <ac:picMk id="4" creationId="{8686009F-9EA9-4C89-9737-636A3B0D9618}"/>
            </ac:picMkLst>
          </pc:picChg>
          <pc:picChg chg="add del mod">
            <ac:chgData name="Shared Drive" userId="a8e99ec4-c3c1-49ac-ba97-2c12eee91f6a" providerId="ADAL" clId="{1828CD96-2CD9-438C-8370-8C3A40104300}" dt="2021-11-21T18:18:10.920" v="58" actId="478"/>
            <ac:picMkLst>
              <pc:docMk/>
              <pc:sldMasterMk cId="3711838429" sldId="2147483648"/>
              <pc:sldLayoutMk cId="900040873" sldId="2147483732"/>
              <ac:picMk id="5" creationId="{FEC14AEC-EFF9-49AE-B69E-8E791DFE7741}"/>
            </ac:picMkLst>
          </pc:picChg>
          <pc:picChg chg="add del mod">
            <ac:chgData name="Shared Drive" userId="a8e99ec4-c3c1-49ac-ba97-2c12eee91f6a" providerId="ADAL" clId="{1828CD96-2CD9-438C-8370-8C3A40104300}" dt="2021-11-21T18:18:27.808" v="61" actId="478"/>
            <ac:picMkLst>
              <pc:docMk/>
              <pc:sldMasterMk cId="3711838429" sldId="2147483648"/>
              <pc:sldLayoutMk cId="900040873" sldId="2147483732"/>
              <ac:picMk id="6" creationId="{3B2E40BB-8B6D-4025-B442-AC12C6CD7D90}"/>
            </ac:picMkLst>
          </pc:picChg>
          <pc:picChg chg="add del mod">
            <ac:chgData name="Shared Drive" userId="a8e99ec4-c3c1-49ac-ba97-2c12eee91f6a" providerId="ADAL" clId="{1828CD96-2CD9-438C-8370-8C3A40104300}" dt="2021-11-21T18:22:02.750" v="80" actId="478"/>
            <ac:picMkLst>
              <pc:docMk/>
              <pc:sldMasterMk cId="3711838429" sldId="2147483648"/>
              <pc:sldLayoutMk cId="900040873" sldId="2147483732"/>
              <ac:picMk id="7" creationId="{B654A503-BB28-4120-95AD-776C0A392990}"/>
            </ac:picMkLst>
          </pc:picChg>
        </pc:sldLayoutChg>
        <pc:sldLayoutChg chg="addSp delSp modSp mod setBg">
          <pc:chgData name="Shared Drive" userId="a8e99ec4-c3c1-49ac-ba97-2c12eee91f6a" providerId="ADAL" clId="{1828CD96-2CD9-438C-8370-8C3A40104300}" dt="2021-11-22T20:17:36.258" v="101" actId="14861"/>
          <pc:sldLayoutMkLst>
            <pc:docMk/>
            <pc:sldMasterMk cId="3711838429" sldId="2147483648"/>
            <pc:sldLayoutMk cId="932027390" sldId="2147483733"/>
          </pc:sldLayoutMkLst>
          <pc:spChg chg="mod">
            <ac:chgData name="Shared Drive" userId="a8e99ec4-c3c1-49ac-ba97-2c12eee91f6a" providerId="ADAL" clId="{1828CD96-2CD9-438C-8370-8C3A40104300}" dt="2021-11-22T20:17:36.258" v="101" actId="14861"/>
            <ac:spMkLst>
              <pc:docMk/>
              <pc:sldMasterMk cId="3711838429" sldId="2147483648"/>
              <pc:sldLayoutMk cId="932027390" sldId="2147483733"/>
              <ac:spMk id="3" creationId="{2064DFD9-016E-41AC-9A27-856E887C62CA}"/>
            </ac:spMkLst>
          </pc:spChg>
          <pc:spChg chg="del">
            <ac:chgData name="Shared Drive" userId="a8e99ec4-c3c1-49ac-ba97-2c12eee91f6a" providerId="ADAL" clId="{1828CD96-2CD9-438C-8370-8C3A40104300}" dt="2021-11-21T18:13:09.701" v="21" actId="478"/>
            <ac:spMkLst>
              <pc:docMk/>
              <pc:sldMasterMk cId="3711838429" sldId="2147483648"/>
              <pc:sldLayoutMk cId="932027390" sldId="2147483733"/>
              <ac:spMk id="4" creationId="{C9737F12-F024-44D5-943B-D4800BB9A406}"/>
            </ac:spMkLst>
          </pc:spChg>
          <pc:spChg chg="mod">
            <ac:chgData name="Shared Drive" userId="a8e99ec4-c3c1-49ac-ba97-2c12eee91f6a" providerId="ADAL" clId="{1828CD96-2CD9-438C-8370-8C3A40104300}" dt="2021-11-21T18:16:37.565" v="38" actId="14100"/>
            <ac:spMkLst>
              <pc:docMk/>
              <pc:sldMasterMk cId="3711838429" sldId="2147483648"/>
              <pc:sldLayoutMk cId="932027390" sldId="2147483733"/>
              <ac:spMk id="12" creationId="{0F047926-A002-46CC-9C31-F92827E69F80}"/>
            </ac:spMkLst>
          </pc:spChg>
          <pc:grpChg chg="del">
            <ac:chgData name="Shared Drive" userId="a8e99ec4-c3c1-49ac-ba97-2c12eee91f6a" providerId="ADAL" clId="{1828CD96-2CD9-438C-8370-8C3A40104300}" dt="2021-11-21T18:13:12.390" v="22" actId="478"/>
            <ac:grpSpMkLst>
              <pc:docMk/>
              <pc:sldMasterMk cId="3711838429" sldId="2147483648"/>
              <pc:sldLayoutMk cId="932027390" sldId="2147483733"/>
              <ac:grpSpMk id="5" creationId="{D1CE811D-25FE-4C3B-8FA7-50A50338F22B}"/>
            </ac:grpSpMkLst>
          </pc:grpChg>
          <pc:grpChg chg="del">
            <ac:chgData name="Shared Drive" userId="a8e99ec4-c3c1-49ac-ba97-2c12eee91f6a" providerId="ADAL" clId="{1828CD96-2CD9-438C-8370-8C3A40104300}" dt="2021-11-21T18:13:03.406" v="20" actId="478"/>
            <ac:grpSpMkLst>
              <pc:docMk/>
              <pc:sldMasterMk cId="3711838429" sldId="2147483648"/>
              <pc:sldLayoutMk cId="932027390" sldId="2147483733"/>
              <ac:grpSpMk id="8" creationId="{8C13D010-A722-4F13-AA17-5F18D53383E7}"/>
            </ac:grpSpMkLst>
          </pc:grpChg>
          <pc:picChg chg="del">
            <ac:chgData name="Shared Drive" userId="a8e99ec4-c3c1-49ac-ba97-2c12eee91f6a" providerId="ADAL" clId="{1828CD96-2CD9-438C-8370-8C3A40104300}" dt="2021-11-21T18:17:45.212" v="44" actId="478"/>
            <ac:picMkLst>
              <pc:docMk/>
              <pc:sldMasterMk cId="3711838429" sldId="2147483648"/>
              <pc:sldLayoutMk cId="932027390" sldId="2147483733"/>
              <ac:picMk id="13" creationId="{F339391C-2695-4146-80DA-F7CA4C48AB3C}"/>
            </ac:picMkLst>
          </pc:picChg>
          <pc:picChg chg="add del mod">
            <ac:chgData name="Shared Drive" userId="a8e99ec4-c3c1-49ac-ba97-2c12eee91f6a" providerId="ADAL" clId="{1828CD96-2CD9-438C-8370-8C3A40104300}" dt="2021-11-21T18:16:28.642" v="36" actId="21"/>
            <ac:picMkLst>
              <pc:docMk/>
              <pc:sldMasterMk cId="3711838429" sldId="2147483648"/>
              <pc:sldLayoutMk cId="932027390" sldId="2147483733"/>
              <ac:picMk id="14" creationId="{2A04F182-4712-4288-9FDB-14C45B9D32DB}"/>
            </ac:picMkLst>
          </pc:picChg>
          <pc:picChg chg="add mod">
            <ac:chgData name="Shared Drive" userId="a8e99ec4-c3c1-49ac-ba97-2c12eee91f6a" providerId="ADAL" clId="{1828CD96-2CD9-438C-8370-8C3A40104300}" dt="2021-11-21T18:17:55.924" v="55" actId="1037"/>
            <ac:picMkLst>
              <pc:docMk/>
              <pc:sldMasterMk cId="3711838429" sldId="2147483648"/>
              <pc:sldLayoutMk cId="932027390" sldId="2147483733"/>
              <ac:picMk id="15" creationId="{58C205AD-D6B5-46CF-B1A5-EAF629AEC27F}"/>
            </ac:picMkLst>
          </pc:picChg>
        </pc:sldLayoutChg>
        <pc:sldLayoutChg chg="addSp delSp modSp add mod modTransition">
          <pc:chgData name="Shared Drive" userId="a8e99ec4-c3c1-49ac-ba97-2c12eee91f6a" providerId="ADAL" clId="{1828CD96-2CD9-438C-8370-8C3A40104300}" dt="2021-11-22T20:17:53.944" v="103" actId="14861"/>
          <pc:sldLayoutMkLst>
            <pc:docMk/>
            <pc:sldMasterMk cId="3711838429" sldId="2147483648"/>
            <pc:sldLayoutMk cId="8787133" sldId="2147483734"/>
          </pc:sldLayoutMkLst>
          <pc:spChg chg="mod">
            <ac:chgData name="Shared Drive" userId="a8e99ec4-c3c1-49ac-ba97-2c12eee91f6a" providerId="ADAL" clId="{1828CD96-2CD9-438C-8370-8C3A40104300}" dt="2021-11-22T20:17:53.944" v="103" actId="14861"/>
            <ac:spMkLst>
              <pc:docMk/>
              <pc:sldMasterMk cId="3711838429" sldId="2147483648"/>
              <pc:sldLayoutMk cId="8787133" sldId="2147483734"/>
              <ac:spMk id="3" creationId="{2064DFD9-016E-41AC-9A27-856E887C62CA}"/>
            </ac:spMkLst>
          </pc:spChg>
          <pc:spChg chg="del">
            <ac:chgData name="Shared Drive" userId="a8e99ec4-c3c1-49ac-ba97-2c12eee91f6a" providerId="ADAL" clId="{1828CD96-2CD9-438C-8370-8C3A40104300}" dt="2021-11-21T18:16:53.811" v="40" actId="478"/>
            <ac:spMkLst>
              <pc:docMk/>
              <pc:sldMasterMk cId="3711838429" sldId="2147483648"/>
              <pc:sldLayoutMk cId="8787133" sldId="2147483734"/>
              <ac:spMk id="12" creationId="{0F047926-A002-46CC-9C31-F92827E69F80}"/>
            </ac:spMkLst>
          </pc:spChg>
          <pc:picChg chg="add mod">
            <ac:chgData name="Shared Drive" userId="a8e99ec4-c3c1-49ac-ba97-2c12eee91f6a" providerId="ADAL" clId="{1828CD96-2CD9-438C-8370-8C3A40104300}" dt="2021-11-21T18:18:02.170" v="57"/>
            <ac:picMkLst>
              <pc:docMk/>
              <pc:sldMasterMk cId="3711838429" sldId="2147483648"/>
              <pc:sldLayoutMk cId="8787133" sldId="2147483734"/>
              <ac:picMk id="6" creationId="{C415A109-E2AD-41DC-A78C-0039370D0C7B}"/>
            </ac:picMkLst>
          </pc:picChg>
          <pc:picChg chg="del">
            <ac:chgData name="Shared Drive" userId="a8e99ec4-c3c1-49ac-ba97-2c12eee91f6a" providerId="ADAL" clId="{1828CD96-2CD9-438C-8370-8C3A40104300}" dt="2021-11-21T18:18:01.372" v="56" actId="478"/>
            <ac:picMkLst>
              <pc:docMk/>
              <pc:sldMasterMk cId="3711838429" sldId="2147483648"/>
              <pc:sldLayoutMk cId="8787133" sldId="2147483734"/>
              <ac:picMk id="13" creationId="{F339391C-2695-4146-80DA-F7CA4C48AB3C}"/>
            </ac:picMkLst>
          </pc:picChg>
        </pc:sldLayoutChg>
        <pc:sldLayoutChg chg="addSp delSp modSp add mod modTransition setBg">
          <pc:chgData name="Shared Drive" userId="a8e99ec4-c3c1-49ac-ba97-2c12eee91f6a" providerId="ADAL" clId="{1828CD96-2CD9-438C-8370-8C3A40104300}" dt="2021-11-21T18:25:54.452" v="88" actId="14100"/>
          <pc:sldLayoutMkLst>
            <pc:docMk/>
            <pc:sldMasterMk cId="3711838429" sldId="2147483648"/>
            <pc:sldLayoutMk cId="3898416441" sldId="2147483735"/>
          </pc:sldLayoutMkLst>
          <pc:spChg chg="mod">
            <ac:chgData name="Shared Drive" userId="a8e99ec4-c3c1-49ac-ba97-2c12eee91f6a" providerId="ADAL" clId="{1828CD96-2CD9-438C-8370-8C3A40104300}" dt="2021-11-21T18:25:54.452" v="88" actId="14100"/>
            <ac:spMkLst>
              <pc:docMk/>
              <pc:sldMasterMk cId="3711838429" sldId="2147483648"/>
              <pc:sldLayoutMk cId="3898416441" sldId="2147483735"/>
              <ac:spMk id="11" creationId="{00F9E0FF-E7F6-45DA-A61B-6ADA8976992A}"/>
            </ac:spMkLst>
          </pc:spChg>
          <pc:picChg chg="add del mod">
            <ac:chgData name="Shared Drive" userId="a8e99ec4-c3c1-49ac-ba97-2c12eee91f6a" providerId="ADAL" clId="{1828CD96-2CD9-438C-8370-8C3A40104300}" dt="2021-11-21T18:20:21.647" v="74" actId="21"/>
            <ac:picMkLst>
              <pc:docMk/>
              <pc:sldMasterMk cId="3711838429" sldId="2147483648"/>
              <pc:sldLayoutMk cId="3898416441" sldId="2147483735"/>
              <ac:picMk id="3" creationId="{088D6F77-598E-4F44-AB9D-429DA856D283}"/>
            </ac:picMkLst>
          </pc:picChg>
          <pc:picChg chg="add del mod">
            <ac:chgData name="Shared Drive" userId="a8e99ec4-c3c1-49ac-ba97-2c12eee91f6a" providerId="ADAL" clId="{1828CD96-2CD9-438C-8370-8C3A40104300}" dt="2021-11-21T18:19:12.381" v="65"/>
            <ac:picMkLst>
              <pc:docMk/>
              <pc:sldMasterMk cId="3711838429" sldId="2147483648"/>
              <pc:sldLayoutMk cId="3898416441" sldId="2147483735"/>
              <ac:picMk id="4" creationId="{CC8FA201-EFC7-4AC0-83B7-5B67BD0FB14D}"/>
            </ac:picMkLst>
          </pc:picChg>
          <pc:picChg chg="add del mod">
            <ac:chgData name="Shared Drive" userId="a8e99ec4-c3c1-49ac-ba97-2c12eee91f6a" providerId="ADAL" clId="{1828CD96-2CD9-438C-8370-8C3A40104300}" dt="2021-11-21T18:19:17.270" v="67"/>
            <ac:picMkLst>
              <pc:docMk/>
              <pc:sldMasterMk cId="3711838429" sldId="2147483648"/>
              <pc:sldLayoutMk cId="3898416441" sldId="2147483735"/>
              <ac:picMk id="5" creationId="{BB6F0943-15BF-46A0-BBFE-E2317E841278}"/>
            </ac:picMkLst>
          </pc:picChg>
        </pc:sldLayoutChg>
        <pc:sldLayoutChg chg="addSp delSp modSp add mod ord modTransition">
          <pc:chgData name="Shared Drive" userId="a8e99ec4-c3c1-49ac-ba97-2c12eee91f6a" providerId="ADAL" clId="{1828CD96-2CD9-438C-8370-8C3A40104300}" dt="2021-11-22T20:18:15.648" v="104" actId="14861"/>
          <pc:sldLayoutMkLst>
            <pc:docMk/>
            <pc:sldMasterMk cId="3711838429" sldId="2147483648"/>
            <pc:sldLayoutMk cId="936357533" sldId="2147483736"/>
          </pc:sldLayoutMkLst>
          <pc:spChg chg="mod">
            <ac:chgData name="Shared Drive" userId="a8e99ec4-c3c1-49ac-ba97-2c12eee91f6a" providerId="ADAL" clId="{1828CD96-2CD9-438C-8370-8C3A40104300}" dt="2021-11-22T20:18:15.648" v="104" actId="14861"/>
            <ac:spMkLst>
              <pc:docMk/>
              <pc:sldMasterMk cId="3711838429" sldId="2147483648"/>
              <pc:sldLayoutMk cId="936357533" sldId="2147483736"/>
              <ac:spMk id="3" creationId="{2064DFD9-016E-41AC-9A27-856E887C62CA}"/>
            </ac:spMkLst>
          </pc:spChg>
          <pc:picChg chg="add del mod">
            <ac:chgData name="Shared Drive" userId="a8e99ec4-c3c1-49ac-ba97-2c12eee91f6a" providerId="ADAL" clId="{1828CD96-2CD9-438C-8370-8C3A40104300}" dt="2021-11-21T18:21:58.319" v="79" actId="478"/>
            <ac:picMkLst>
              <pc:docMk/>
              <pc:sldMasterMk cId="3711838429" sldId="2147483648"/>
              <pc:sldLayoutMk cId="936357533" sldId="2147483736"/>
              <ac:picMk id="6" creationId="{834FB923-F5A3-4D8E-98BA-1539904A321F}"/>
            </ac:picMkLst>
          </pc:picChg>
        </pc:sldLayoutChg>
      </pc:sldMasterChg>
      <pc:sldMasterChg chg="modSldLayout">
        <pc:chgData name="Shared Drive" userId="a8e99ec4-c3c1-49ac-ba97-2c12eee91f6a" providerId="ADAL" clId="{1828CD96-2CD9-438C-8370-8C3A40104300}" dt="2021-11-21T18:25:11.350" v="83"/>
        <pc:sldMasterMkLst>
          <pc:docMk/>
          <pc:sldMasterMk cId="1978372999" sldId="2147483737"/>
        </pc:sldMasterMkLst>
        <pc:sldLayoutChg chg="setBg">
          <pc:chgData name="Shared Drive" userId="a8e99ec4-c3c1-49ac-ba97-2c12eee91f6a" providerId="ADAL" clId="{1828CD96-2CD9-438C-8370-8C3A40104300}" dt="2021-11-21T18:25:11.350" v="83"/>
          <pc:sldLayoutMkLst>
            <pc:docMk/>
            <pc:sldMasterMk cId="1978372999" sldId="2147483737"/>
            <pc:sldLayoutMk cId="238791082" sldId="214748373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36448533" sldId="214748373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2482854484" sldId="2147483740"/>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146422251" sldId="2147483741"/>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274510213" sldId="214748374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32903008" sldId="2147483746"/>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508637656" sldId="2147483747"/>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110648263" sldId="214748374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46668981" sldId="214748374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70581985" sldId="2147483751"/>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088645965" sldId="2147483755"/>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737553487" sldId="214748375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364436197" sldId="214748376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716372707" sldId="214748377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719283230" sldId="2147483774"/>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121501629" sldId="214748377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842776277" sldId="2147483795"/>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00690686" sldId="2147483798"/>
          </pc:sldLayoutMkLst>
        </pc:sldLayoutChg>
      </pc:sldMasterChg>
      <pc:sldMasterChg chg="modSldLayout sldLayoutOrd">
        <pc:chgData name="Shared Drive" userId="a8e99ec4-c3c1-49ac-ba97-2c12eee91f6a" providerId="ADAL" clId="{1828CD96-2CD9-438C-8370-8C3A40104300}" dt="2021-11-21T18:33:15.539" v="97" actId="20578"/>
        <pc:sldMasterMkLst>
          <pc:docMk/>
          <pc:sldMasterMk cId="3933210879" sldId="2147483737"/>
        </pc:sldMasterMkLst>
        <pc:sldLayoutChg chg="ord">
          <pc:chgData name="Shared Drive" userId="a8e99ec4-c3c1-49ac-ba97-2c12eee91f6a" providerId="ADAL" clId="{1828CD96-2CD9-438C-8370-8C3A40104300}" dt="2021-11-21T18:33:15.539" v="97" actId="20578"/>
          <pc:sldLayoutMkLst>
            <pc:docMk/>
            <pc:sldMasterMk cId="3711838429" sldId="2147483648"/>
            <pc:sldLayoutMk cId="900040873" sldId="2147483732"/>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932027390" sldId="2147483733"/>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8787133" sldId="2147483734"/>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3898416441" sldId="2147483735"/>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936357533" sldId="2147483736"/>
          </pc:sldLayoutMkLst>
        </pc:sldLayoutChg>
        <pc:sldLayoutChg chg="ord">
          <pc:chgData name="Shared Drive" userId="a8e99ec4-c3c1-49ac-ba97-2c12eee91f6a" providerId="ADAL" clId="{1828CD96-2CD9-438C-8370-8C3A40104300}" dt="2021-11-21T18:33:15.539" v="97" actId="20578"/>
          <pc:sldLayoutMkLst>
            <pc:docMk/>
            <pc:sldMasterMk cId="3933210879" sldId="2147483737"/>
            <pc:sldLayoutMk cId="208300110" sldId="2147483749"/>
          </pc:sldLayoutMkLst>
        </pc:sldLayoutChg>
      </pc:sldMasterChg>
    </pc:docChg>
  </pc:docChgLst>
  <pc:docChgLst>
    <pc:chgData name="Shared Drive" userId="a8e99ec4-c3c1-49ac-ba97-2c12eee91f6a" providerId="ADAL" clId="{D683432A-0130-47A0-8AED-A52EC0C460D9}"/>
    <pc:docChg chg="modSld modMainMaster">
      <pc:chgData name="Shared Drive" userId="a8e99ec4-c3c1-49ac-ba97-2c12eee91f6a" providerId="ADAL" clId="{D683432A-0130-47A0-8AED-A52EC0C460D9}" dt="2021-06-10T14:40:25.380" v="12" actId="20577"/>
      <pc:docMkLst>
        <pc:docMk/>
      </pc:docMkLst>
      <pc:sldChg chg="modSp mod">
        <pc:chgData name="Shared Drive" userId="a8e99ec4-c3c1-49ac-ba97-2c12eee91f6a" providerId="ADAL" clId="{D683432A-0130-47A0-8AED-A52EC0C460D9}" dt="2021-06-10T14:40:25.380" v="12" actId="20577"/>
        <pc:sldMkLst>
          <pc:docMk/>
          <pc:sldMk cId="2707020976" sldId="2055"/>
        </pc:sldMkLst>
        <pc:spChg chg="mod">
          <ac:chgData name="Shared Drive" userId="a8e99ec4-c3c1-49ac-ba97-2c12eee91f6a" providerId="ADAL" clId="{D683432A-0130-47A0-8AED-A52EC0C460D9}" dt="2021-06-10T14:40:25.380" v="12" actId="20577"/>
          <ac:spMkLst>
            <pc:docMk/>
            <pc:sldMk cId="2707020976" sldId="2055"/>
            <ac:spMk id="20" creationId="{2DBCB9CC-295A-4A8D-9393-81517C4C8805}"/>
          </ac:spMkLst>
        </pc:spChg>
        <pc:spChg chg="mod">
          <ac:chgData name="Shared Drive" userId="a8e99ec4-c3c1-49ac-ba97-2c12eee91f6a" providerId="ADAL" clId="{D683432A-0130-47A0-8AED-A52EC0C460D9}" dt="2021-06-10T14:40:20.548" v="8" actId="20577"/>
          <ac:spMkLst>
            <pc:docMk/>
            <pc:sldMk cId="2707020976" sldId="2055"/>
            <ac:spMk id="218" creationId="{E8798B27-8ADE-46BB-AF80-255BC40B13CE}"/>
          </ac:spMkLst>
        </pc:spChg>
      </pc:sldChg>
      <pc:sldMasterChg chg="modSldLayout">
        <pc:chgData name="Shared Drive" userId="a8e99ec4-c3c1-49ac-ba97-2c12eee91f6a" providerId="ADAL" clId="{D683432A-0130-47A0-8AED-A52EC0C460D9}" dt="2021-06-10T14:40:12.009" v="3"/>
        <pc:sldMasterMkLst>
          <pc:docMk/>
          <pc:sldMasterMk cId="3711838429" sldId="2147483648"/>
        </pc:sldMasterMkLst>
        <pc:sldLayoutChg chg="addSp modSp">
          <pc:chgData name="Shared Drive" userId="a8e99ec4-c3c1-49ac-ba97-2c12eee91f6a" providerId="ADAL" clId="{D683432A-0130-47A0-8AED-A52EC0C460D9}" dt="2021-06-10T14:40:01.631" v="2"/>
          <pc:sldLayoutMkLst>
            <pc:docMk/>
            <pc:sldMasterMk cId="3711838429" sldId="2147483648"/>
            <pc:sldLayoutMk cId="1692186787" sldId="2147483729"/>
          </pc:sldLayoutMkLst>
          <pc:picChg chg="add mod">
            <ac:chgData name="Shared Drive" userId="a8e99ec4-c3c1-49ac-ba97-2c12eee91f6a" providerId="ADAL" clId="{D683432A-0130-47A0-8AED-A52EC0C460D9}" dt="2021-06-10T14:40:01.631" v="2"/>
            <ac:picMkLst>
              <pc:docMk/>
              <pc:sldMasterMk cId="3711838429" sldId="2147483648"/>
              <pc:sldLayoutMk cId="1692186787" sldId="2147483729"/>
              <ac:picMk id="8" creationId="{2B05E1A6-784A-4DFD-9B7E-B28F19275C31}"/>
            </ac:picMkLst>
          </pc:picChg>
        </pc:sldLayoutChg>
        <pc:sldLayoutChg chg="addSp modSp">
          <pc:chgData name="Shared Drive" userId="a8e99ec4-c3c1-49ac-ba97-2c12eee91f6a" providerId="ADAL" clId="{D683432A-0130-47A0-8AED-A52EC0C460D9}" dt="2021-06-10T14:39:46.633" v="1"/>
          <pc:sldLayoutMkLst>
            <pc:docMk/>
            <pc:sldMasterMk cId="3711838429" sldId="2147483648"/>
            <pc:sldLayoutMk cId="3163495100" sldId="2147483731"/>
          </pc:sldLayoutMkLst>
          <pc:picChg chg="add mod">
            <ac:chgData name="Shared Drive" userId="a8e99ec4-c3c1-49ac-ba97-2c12eee91f6a" providerId="ADAL" clId="{D683432A-0130-47A0-8AED-A52EC0C460D9}" dt="2021-06-10T14:39:46.633" v="1"/>
            <ac:picMkLst>
              <pc:docMk/>
              <pc:sldMasterMk cId="3711838429" sldId="2147483648"/>
              <pc:sldLayoutMk cId="3163495100" sldId="2147483731"/>
              <ac:picMk id="12" creationId="{A87ECE87-86E0-4115-AAF1-0A866B02F682}"/>
            </ac:picMkLst>
          </pc:picChg>
        </pc:sldLayoutChg>
        <pc:sldLayoutChg chg="addSp modSp">
          <pc:chgData name="Shared Drive" userId="a8e99ec4-c3c1-49ac-ba97-2c12eee91f6a" providerId="ADAL" clId="{D683432A-0130-47A0-8AED-A52EC0C460D9}" dt="2021-06-10T14:40:12.009" v="3"/>
          <pc:sldLayoutMkLst>
            <pc:docMk/>
            <pc:sldMasterMk cId="3711838429" sldId="2147483648"/>
            <pc:sldLayoutMk cId="900040873" sldId="2147483732"/>
          </pc:sldLayoutMkLst>
          <pc:picChg chg="add mod">
            <ac:chgData name="Shared Drive" userId="a8e99ec4-c3c1-49ac-ba97-2c12eee91f6a" providerId="ADAL" clId="{D683432A-0130-47A0-8AED-A52EC0C460D9}" dt="2021-06-10T14:40:12.009" v="3"/>
            <ac:picMkLst>
              <pc:docMk/>
              <pc:sldMasterMk cId="3711838429" sldId="2147483648"/>
              <pc:sldLayoutMk cId="900040873" sldId="2147483732"/>
              <ac:picMk id="4" creationId="{8686009F-9EA9-4C89-9737-636A3B0D9618}"/>
            </ac:picMkLst>
          </pc:picChg>
        </pc:sldLayoutChg>
        <pc:sldLayoutChg chg="addSp modSp">
          <pc:chgData name="Shared Drive" userId="a8e99ec4-c3c1-49ac-ba97-2c12eee91f6a" providerId="ADAL" clId="{D683432A-0130-47A0-8AED-A52EC0C460D9}" dt="2021-06-10T14:39:45.057" v="0"/>
          <pc:sldLayoutMkLst>
            <pc:docMk/>
            <pc:sldMasterMk cId="3711838429" sldId="2147483648"/>
            <pc:sldLayoutMk cId="932027390" sldId="2147483733"/>
          </pc:sldLayoutMkLst>
          <pc:picChg chg="add mod">
            <ac:chgData name="Shared Drive" userId="a8e99ec4-c3c1-49ac-ba97-2c12eee91f6a" providerId="ADAL" clId="{D683432A-0130-47A0-8AED-A52EC0C460D9}" dt="2021-06-10T14:39:45.057" v="0"/>
            <ac:picMkLst>
              <pc:docMk/>
              <pc:sldMasterMk cId="3711838429" sldId="2147483648"/>
              <pc:sldLayoutMk cId="932027390" sldId="2147483733"/>
              <ac:picMk id="13" creationId="{F339391C-2695-4146-80DA-F7CA4C48AB3C}"/>
            </ac:picMkLst>
          </pc:picChg>
        </pc:sldLayoutChg>
      </pc:sldMasterChg>
    </pc:docChg>
  </pc:docChgLst>
  <pc:docChgLst>
    <pc:chgData name="Shared Drive" userId="a8e99ec4-c3c1-49ac-ba97-2c12eee91f6a" providerId="ADAL" clId="{02E24D9A-EDA1-459A-AAD2-D4AB772CBCEB}"/>
    <pc:docChg chg="undo custSel addSld delSld modSld sldOrd modSection">
      <pc:chgData name="Shared Drive" userId="a8e99ec4-c3c1-49ac-ba97-2c12eee91f6a" providerId="ADAL" clId="{02E24D9A-EDA1-459A-AAD2-D4AB772CBCEB}" dt="2021-06-07T14:50:06.443" v="1005" actId="6549"/>
      <pc:docMkLst>
        <pc:docMk/>
      </pc:docMkLst>
      <pc:sldChg chg="modSp">
        <pc:chgData name="Shared Drive" userId="a8e99ec4-c3c1-49ac-ba97-2c12eee91f6a" providerId="ADAL" clId="{02E24D9A-EDA1-459A-AAD2-D4AB772CBCEB}" dt="2021-05-31T17:21:37.727" v="354" actId="20577"/>
        <pc:sldMkLst>
          <pc:docMk/>
          <pc:sldMk cId="2018481113" sldId="1951"/>
        </pc:sldMkLst>
        <pc:graphicFrameChg chg="mod">
          <ac:chgData name="Shared Drive" userId="a8e99ec4-c3c1-49ac-ba97-2c12eee91f6a" providerId="ADAL" clId="{02E24D9A-EDA1-459A-AAD2-D4AB772CBCEB}" dt="2021-05-31T17:21:37.727" v="354" actId="20577"/>
          <ac:graphicFrameMkLst>
            <pc:docMk/>
            <pc:sldMk cId="2018481113" sldId="1951"/>
            <ac:graphicFrameMk id="4" creationId="{AC71A291-053B-4B73-AAB8-FF4D7B6EAFA9}"/>
          </ac:graphicFrameMkLst>
        </pc:graphicFrameChg>
      </pc:sldChg>
      <pc:sldChg chg="del">
        <pc:chgData name="Shared Drive" userId="a8e99ec4-c3c1-49ac-ba97-2c12eee91f6a" providerId="ADAL" clId="{02E24D9A-EDA1-459A-AAD2-D4AB772CBCEB}" dt="2021-05-31T17:19:50.962" v="350" actId="47"/>
        <pc:sldMkLst>
          <pc:docMk/>
          <pc:sldMk cId="163150022" sldId="1987"/>
        </pc:sldMkLst>
      </pc:sldChg>
      <pc:sldChg chg="addSp delSp modSp add mod ord modAnim">
        <pc:chgData name="Shared Drive" userId="a8e99ec4-c3c1-49ac-ba97-2c12eee91f6a" providerId="ADAL" clId="{02E24D9A-EDA1-459A-AAD2-D4AB772CBCEB}" dt="2021-06-07T14:22:25.229" v="989"/>
        <pc:sldMkLst>
          <pc:docMk/>
          <pc:sldMk cId="456181699" sldId="1990"/>
        </pc:sldMkLst>
        <pc:spChg chg="mod">
          <ac:chgData name="Shared Drive" userId="a8e99ec4-c3c1-49ac-ba97-2c12eee91f6a" providerId="ADAL" clId="{02E24D9A-EDA1-459A-AAD2-D4AB772CBCEB}" dt="2021-06-07T14:21:18.342" v="982" actId="20577"/>
          <ac:spMkLst>
            <pc:docMk/>
            <pc:sldMk cId="456181699" sldId="1990"/>
            <ac:spMk id="2" creationId="{2875C865-02D8-4DB4-BB18-397A3F1E7405}"/>
          </ac:spMkLst>
        </pc:spChg>
        <pc:spChg chg="mod">
          <ac:chgData name="Shared Drive" userId="a8e99ec4-c3c1-49ac-ba97-2c12eee91f6a" providerId="ADAL" clId="{02E24D9A-EDA1-459A-AAD2-D4AB772CBCEB}" dt="2021-06-07T14:21:28.915" v="984" actId="13926"/>
          <ac:spMkLst>
            <pc:docMk/>
            <pc:sldMk cId="456181699" sldId="1990"/>
            <ac:spMk id="4" creationId="{9E99A68B-D62C-4B84-8ADA-B779E79534F7}"/>
          </ac:spMkLst>
        </pc:spChg>
        <pc:spChg chg="mod">
          <ac:chgData name="Shared Drive" userId="a8e99ec4-c3c1-49ac-ba97-2c12eee91f6a" providerId="ADAL" clId="{02E24D9A-EDA1-459A-AAD2-D4AB772CBCEB}" dt="2021-06-07T14:21:23.499" v="983" actId="13926"/>
          <ac:spMkLst>
            <pc:docMk/>
            <pc:sldMk cId="456181699" sldId="1990"/>
            <ac:spMk id="5" creationId="{2AA1352B-451A-456D-B781-E13B748CEC73}"/>
          </ac:spMkLst>
        </pc:spChg>
        <pc:spChg chg="mod">
          <ac:chgData name="Shared Drive" userId="a8e99ec4-c3c1-49ac-ba97-2c12eee91f6a" providerId="ADAL" clId="{02E24D9A-EDA1-459A-AAD2-D4AB772CBCEB}" dt="2021-06-07T14:21:36.303" v="986" actId="13926"/>
          <ac:spMkLst>
            <pc:docMk/>
            <pc:sldMk cId="456181699" sldId="1990"/>
            <ac:spMk id="6" creationId="{16F6A6FB-94B8-42B7-B8A4-7388718F931D}"/>
          </ac:spMkLst>
        </pc:spChg>
        <pc:spChg chg="mod">
          <ac:chgData name="Shared Drive" userId="a8e99ec4-c3c1-49ac-ba97-2c12eee91f6a" providerId="ADAL" clId="{02E24D9A-EDA1-459A-AAD2-D4AB772CBCEB}" dt="2021-06-07T14:21:32.198" v="985" actId="13926"/>
          <ac:spMkLst>
            <pc:docMk/>
            <pc:sldMk cId="456181699" sldId="1990"/>
            <ac:spMk id="7" creationId="{18F5AE23-B2AB-4BBE-A88E-4B3AB2F770EB}"/>
          </ac:spMkLst>
        </pc:spChg>
        <pc:picChg chg="add mod ord">
          <ac:chgData name="Shared Drive" userId="a8e99ec4-c3c1-49ac-ba97-2c12eee91f6a" providerId="ADAL" clId="{02E24D9A-EDA1-459A-AAD2-D4AB772CBCEB}" dt="2021-06-07T14:18:36.174" v="888" actId="167"/>
          <ac:picMkLst>
            <pc:docMk/>
            <pc:sldMk cId="456181699" sldId="1990"/>
            <ac:picMk id="8" creationId="{3CAD5846-3F38-49E9-B6DD-40E5CFF2FD8F}"/>
          </ac:picMkLst>
        </pc:picChg>
        <pc:picChg chg="del">
          <ac:chgData name="Shared Drive" userId="a8e99ec4-c3c1-49ac-ba97-2c12eee91f6a" providerId="ADAL" clId="{02E24D9A-EDA1-459A-AAD2-D4AB772CBCEB}" dt="2021-06-07T14:18:28.334" v="886" actId="478"/>
          <ac:picMkLst>
            <pc:docMk/>
            <pc:sldMk cId="456181699" sldId="1990"/>
            <ac:picMk id="1026" creationId="{83ED11F3-2EE5-4314-B4E3-6F54A24EEFF4}"/>
          </ac:picMkLst>
        </pc:picChg>
      </pc:sldChg>
      <pc:sldChg chg="addSp delSp modSp add del mod delAnim">
        <pc:chgData name="Shared Drive" userId="a8e99ec4-c3c1-49ac-ba97-2c12eee91f6a" providerId="ADAL" clId="{02E24D9A-EDA1-459A-AAD2-D4AB772CBCEB}" dt="2021-06-07T14:22:02.558" v="987" actId="47"/>
        <pc:sldMkLst>
          <pc:docMk/>
          <pc:sldMk cId="3419924444" sldId="2005"/>
        </pc:sldMkLst>
        <pc:spChg chg="add del mod">
          <ac:chgData name="Shared Drive" userId="a8e99ec4-c3c1-49ac-ba97-2c12eee91f6a" providerId="ADAL" clId="{02E24D9A-EDA1-459A-AAD2-D4AB772CBCEB}" dt="2021-06-07T14:18:07.836" v="883" actId="21"/>
          <ac:spMkLst>
            <pc:docMk/>
            <pc:sldMk cId="3419924444" sldId="2005"/>
            <ac:spMk id="15" creationId="{8ADA35F4-5E31-45D7-813B-3F28A4039EF7}"/>
          </ac:spMkLst>
        </pc:spChg>
        <pc:spChg chg="add del mod">
          <ac:chgData name="Shared Drive" userId="a8e99ec4-c3c1-49ac-ba97-2c12eee91f6a" providerId="ADAL" clId="{02E24D9A-EDA1-459A-AAD2-D4AB772CBCEB}" dt="2021-06-07T14:18:07.836" v="883" actId="21"/>
          <ac:spMkLst>
            <pc:docMk/>
            <pc:sldMk cId="3419924444" sldId="2005"/>
            <ac:spMk id="16" creationId="{BF744E5A-82B6-4296-BD8C-AD07EED540D0}"/>
          </ac:spMkLst>
        </pc:spChg>
        <pc:spChg chg="add del mod">
          <ac:chgData name="Shared Drive" userId="a8e99ec4-c3c1-49ac-ba97-2c12eee91f6a" providerId="ADAL" clId="{02E24D9A-EDA1-459A-AAD2-D4AB772CBCEB}" dt="2021-06-07T14:18:07.836" v="883" actId="21"/>
          <ac:spMkLst>
            <pc:docMk/>
            <pc:sldMk cId="3419924444" sldId="2005"/>
            <ac:spMk id="17" creationId="{2B036F55-0497-4BA3-8FF2-23D50BB83714}"/>
          </ac:spMkLst>
        </pc:spChg>
        <pc:spChg chg="add del mod">
          <ac:chgData name="Shared Drive" userId="a8e99ec4-c3c1-49ac-ba97-2c12eee91f6a" providerId="ADAL" clId="{02E24D9A-EDA1-459A-AAD2-D4AB772CBCEB}" dt="2021-06-07T14:18:07.836" v="883" actId="21"/>
          <ac:spMkLst>
            <pc:docMk/>
            <pc:sldMk cId="3419924444" sldId="2005"/>
            <ac:spMk id="18" creationId="{62A1157D-62B2-48CA-8C6B-09DDFC4CE0A8}"/>
          </ac:spMkLst>
        </pc:spChg>
        <pc:picChg chg="del">
          <ac:chgData name="Shared Drive" userId="a8e99ec4-c3c1-49ac-ba97-2c12eee91f6a" providerId="ADAL" clId="{02E24D9A-EDA1-459A-AAD2-D4AB772CBCEB}" dt="2021-06-07T14:18:25.273" v="885" actId="21"/>
          <ac:picMkLst>
            <pc:docMk/>
            <pc:sldMk cId="3419924444" sldId="2005"/>
            <ac:picMk id="4" creationId="{6664C4C3-B40B-44EF-B261-067DF84EA89B}"/>
          </ac:picMkLst>
        </pc:picChg>
      </pc:sldChg>
      <pc:sldChg chg="ord">
        <pc:chgData name="Shared Drive" userId="a8e99ec4-c3c1-49ac-ba97-2c12eee91f6a" providerId="ADAL" clId="{02E24D9A-EDA1-459A-AAD2-D4AB772CBCEB}" dt="2021-05-31T17:20:22.880" v="352"/>
        <pc:sldMkLst>
          <pc:docMk/>
          <pc:sldMk cId="1324788526" sldId="2098"/>
        </pc:sldMkLst>
      </pc:sldChg>
      <pc:sldChg chg="del">
        <pc:chgData name="Shared Drive" userId="a8e99ec4-c3c1-49ac-ba97-2c12eee91f6a" providerId="ADAL" clId="{02E24D9A-EDA1-459A-AAD2-D4AB772CBCEB}" dt="2021-05-31T17:06:33.089" v="120" actId="47"/>
        <pc:sldMkLst>
          <pc:docMk/>
          <pc:sldMk cId="2330491730" sldId="2101"/>
        </pc:sldMkLst>
      </pc:sldChg>
      <pc:sldChg chg="modSp mod">
        <pc:chgData name="Shared Drive" userId="a8e99ec4-c3c1-49ac-ba97-2c12eee91f6a" providerId="ADAL" clId="{02E24D9A-EDA1-459A-AAD2-D4AB772CBCEB}" dt="2021-05-31T17:06:11.557" v="118" actId="404"/>
        <pc:sldMkLst>
          <pc:docMk/>
          <pc:sldMk cId="3135238590" sldId="2261"/>
        </pc:sldMkLst>
        <pc:spChg chg="mod">
          <ac:chgData name="Shared Drive" userId="a8e99ec4-c3c1-49ac-ba97-2c12eee91f6a" providerId="ADAL" clId="{02E24D9A-EDA1-459A-AAD2-D4AB772CBCEB}" dt="2021-05-31T17:06:11.557" v="118" actId="404"/>
          <ac:spMkLst>
            <pc:docMk/>
            <pc:sldMk cId="3135238590" sldId="2261"/>
            <ac:spMk id="3" creationId="{843AA0E1-9077-485E-AEA6-7F47B1E0F42D}"/>
          </ac:spMkLst>
        </pc:spChg>
      </pc:sldChg>
      <pc:sldChg chg="modSp mod modAnim modNotesTx">
        <pc:chgData name="Shared Drive" userId="a8e99ec4-c3c1-49ac-ba97-2c12eee91f6a" providerId="ADAL" clId="{02E24D9A-EDA1-459A-AAD2-D4AB772CBCEB}" dt="2021-06-07T14:50:06.443" v="1005" actId="6549"/>
        <pc:sldMkLst>
          <pc:docMk/>
          <pc:sldMk cId="2974941863" sldId="2613"/>
        </pc:sldMkLst>
        <pc:spChg chg="mod">
          <ac:chgData name="Shared Drive" userId="a8e99ec4-c3c1-49ac-ba97-2c12eee91f6a" providerId="ADAL" clId="{02E24D9A-EDA1-459A-AAD2-D4AB772CBCEB}" dt="2021-06-07T14:50:06.443" v="1005" actId="6549"/>
          <ac:spMkLst>
            <pc:docMk/>
            <pc:sldMk cId="2974941863" sldId="2613"/>
            <ac:spMk id="2" creationId="{2875C865-02D8-4DB4-BB18-397A3F1E7405}"/>
          </ac:spMkLst>
        </pc:spChg>
        <pc:spChg chg="mod">
          <ac:chgData name="Shared Drive" userId="a8e99ec4-c3c1-49ac-ba97-2c12eee91f6a" providerId="ADAL" clId="{02E24D9A-EDA1-459A-AAD2-D4AB772CBCEB}" dt="2021-05-31T16:58:12.992" v="20" actId="20577"/>
          <ac:spMkLst>
            <pc:docMk/>
            <pc:sldMk cId="2974941863" sldId="2613"/>
            <ac:spMk id="7" creationId="{18F5AE23-B2AB-4BBE-A88E-4B3AB2F770EB}"/>
          </ac:spMkLst>
        </pc:spChg>
      </pc:sldChg>
      <pc:sldChg chg="del">
        <pc:chgData name="Shared Drive" userId="a8e99ec4-c3c1-49ac-ba97-2c12eee91f6a" providerId="ADAL" clId="{02E24D9A-EDA1-459A-AAD2-D4AB772CBCEB}" dt="2021-05-31T17:08:33.814" v="182" actId="47"/>
        <pc:sldMkLst>
          <pc:docMk/>
          <pc:sldMk cId="688287782" sldId="2624"/>
        </pc:sldMkLst>
      </pc:sldChg>
      <pc:sldChg chg="del">
        <pc:chgData name="Shared Drive" userId="a8e99ec4-c3c1-49ac-ba97-2c12eee91f6a" providerId="ADAL" clId="{02E24D9A-EDA1-459A-AAD2-D4AB772CBCEB}" dt="2021-06-04T18:33:17.114" v="747" actId="47"/>
        <pc:sldMkLst>
          <pc:docMk/>
          <pc:sldMk cId="3189611822" sldId="2625"/>
        </pc:sldMkLst>
      </pc:sldChg>
      <pc:sldChg chg="modSp modNotesTx">
        <pc:chgData name="Shared Drive" userId="a8e99ec4-c3c1-49ac-ba97-2c12eee91f6a" providerId="ADAL" clId="{02E24D9A-EDA1-459A-AAD2-D4AB772CBCEB}" dt="2021-06-06T14:20:11.899" v="853" actId="20577"/>
        <pc:sldMkLst>
          <pc:docMk/>
          <pc:sldMk cId="2975910017" sldId="2628"/>
        </pc:sldMkLst>
        <pc:spChg chg="mod">
          <ac:chgData name="Shared Drive" userId="a8e99ec4-c3c1-49ac-ba97-2c12eee91f6a" providerId="ADAL" clId="{02E24D9A-EDA1-459A-AAD2-D4AB772CBCEB}" dt="2021-06-06T14:18:47.890" v="763" actId="20577"/>
          <ac:spMkLst>
            <pc:docMk/>
            <pc:sldMk cId="2975910017" sldId="2628"/>
            <ac:spMk id="20" creationId="{21BB6F12-4E56-4E29-9DD8-C246A5FBDE70}"/>
          </ac:spMkLst>
        </pc:spChg>
      </pc:sldChg>
      <pc:sldChg chg="delSp modSp mod delAnim">
        <pc:chgData name="Shared Drive" userId="a8e99ec4-c3c1-49ac-ba97-2c12eee91f6a" providerId="ADAL" clId="{02E24D9A-EDA1-459A-AAD2-D4AB772CBCEB}" dt="2021-05-31T17:16:49.952" v="331" actId="478"/>
        <pc:sldMkLst>
          <pc:docMk/>
          <pc:sldMk cId="2758625789" sldId="2640"/>
        </pc:sldMkLst>
        <pc:spChg chg="del">
          <ac:chgData name="Shared Drive" userId="a8e99ec4-c3c1-49ac-ba97-2c12eee91f6a" providerId="ADAL" clId="{02E24D9A-EDA1-459A-AAD2-D4AB772CBCEB}" dt="2021-05-31T17:16:47.759" v="330" actId="478"/>
          <ac:spMkLst>
            <pc:docMk/>
            <pc:sldMk cId="2758625789" sldId="2640"/>
            <ac:spMk id="7" creationId="{5636457F-55E4-478C-9A63-61ECB3404BDF}"/>
          </ac:spMkLst>
        </pc:spChg>
        <pc:spChg chg="del">
          <ac:chgData name="Shared Drive" userId="a8e99ec4-c3c1-49ac-ba97-2c12eee91f6a" providerId="ADAL" clId="{02E24D9A-EDA1-459A-AAD2-D4AB772CBCEB}" dt="2021-05-31T17:16:49.952" v="331" actId="478"/>
          <ac:spMkLst>
            <pc:docMk/>
            <pc:sldMk cId="2758625789" sldId="2640"/>
            <ac:spMk id="20" creationId="{2DBCB9CC-295A-4A8D-9393-81517C4C8805}"/>
          </ac:spMkLst>
        </pc:spChg>
        <pc:spChg chg="mod">
          <ac:chgData name="Shared Drive" userId="a8e99ec4-c3c1-49ac-ba97-2c12eee91f6a" providerId="ADAL" clId="{02E24D9A-EDA1-459A-AAD2-D4AB772CBCEB}" dt="2021-05-31T17:16:44.411" v="329" actId="20577"/>
          <ac:spMkLst>
            <pc:docMk/>
            <pc:sldMk cId="2758625789" sldId="2640"/>
            <ac:spMk id="218" creationId="{E8798B27-8ADE-46BB-AF80-255BC40B13CE}"/>
          </ac:spMkLst>
        </pc:spChg>
      </pc:sldChg>
      <pc:sldChg chg="del ord">
        <pc:chgData name="Shared Drive" userId="a8e99ec4-c3c1-49ac-ba97-2c12eee91f6a" providerId="ADAL" clId="{02E24D9A-EDA1-459A-AAD2-D4AB772CBCEB}" dt="2021-06-04T18:33:13.094" v="746" actId="47"/>
        <pc:sldMkLst>
          <pc:docMk/>
          <pc:sldMk cId="3480244844" sldId="2642"/>
        </pc:sldMkLst>
      </pc:sldChg>
      <pc:sldChg chg="add modNotesTx">
        <pc:chgData name="Shared Drive" userId="a8e99ec4-c3c1-49ac-ba97-2c12eee91f6a" providerId="ADAL" clId="{02E24D9A-EDA1-459A-AAD2-D4AB772CBCEB}" dt="2021-06-04T18:32:18.472" v="745"/>
        <pc:sldMkLst>
          <pc:docMk/>
          <pc:sldMk cId="3450583241" sldId="2649"/>
        </pc:sldMkLst>
      </pc:sldChg>
      <pc:sldChg chg="ord">
        <pc:chgData name="Shared Drive" userId="a8e99ec4-c3c1-49ac-ba97-2c12eee91f6a" providerId="ADAL" clId="{02E24D9A-EDA1-459A-AAD2-D4AB772CBCEB}" dt="2021-05-31T17:01:48.706" v="37"/>
        <pc:sldMkLst>
          <pc:docMk/>
          <pc:sldMk cId="2151373128" sldId="2778"/>
        </pc:sldMkLst>
      </pc:sldChg>
      <pc:sldChg chg="modSp mod ord modAnim">
        <pc:chgData name="Shared Drive" userId="a8e99ec4-c3c1-49ac-ba97-2c12eee91f6a" providerId="ADAL" clId="{02E24D9A-EDA1-459A-AAD2-D4AB772CBCEB}" dt="2021-05-31T17:05:08.564" v="91" actId="20577"/>
        <pc:sldMkLst>
          <pc:docMk/>
          <pc:sldMk cId="1807314764" sldId="2779"/>
        </pc:sldMkLst>
        <pc:spChg chg="mod">
          <ac:chgData name="Shared Drive" userId="a8e99ec4-c3c1-49ac-ba97-2c12eee91f6a" providerId="ADAL" clId="{02E24D9A-EDA1-459A-AAD2-D4AB772CBCEB}" dt="2021-05-31T17:02:36.085" v="82" actId="20577"/>
          <ac:spMkLst>
            <pc:docMk/>
            <pc:sldMk cId="1807314764" sldId="2779"/>
            <ac:spMk id="3" creationId="{37212B9F-EA4E-499D-99A0-3FFC150FA03C}"/>
          </ac:spMkLst>
        </pc:spChg>
        <pc:spChg chg="mod">
          <ac:chgData name="Shared Drive" userId="a8e99ec4-c3c1-49ac-ba97-2c12eee91f6a" providerId="ADAL" clId="{02E24D9A-EDA1-459A-AAD2-D4AB772CBCEB}" dt="2021-05-31T17:05:08.564" v="91" actId="20577"/>
          <ac:spMkLst>
            <pc:docMk/>
            <pc:sldMk cId="1807314764" sldId="2779"/>
            <ac:spMk id="4" creationId="{0DA25759-5AA3-4B38-924D-FF2527B1693C}"/>
          </ac:spMkLst>
        </pc:spChg>
      </pc:sldChg>
      <pc:sldChg chg="addSp delSp modSp mod">
        <pc:chgData name="Shared Drive" userId="a8e99ec4-c3c1-49ac-ba97-2c12eee91f6a" providerId="ADAL" clId="{02E24D9A-EDA1-459A-AAD2-D4AB772CBCEB}" dt="2021-05-31T17:14:10.274" v="308"/>
        <pc:sldMkLst>
          <pc:docMk/>
          <pc:sldMk cId="1703464851" sldId="2783"/>
        </pc:sldMkLst>
        <pc:spChg chg="mod">
          <ac:chgData name="Shared Drive" userId="a8e99ec4-c3c1-49ac-ba97-2c12eee91f6a" providerId="ADAL" clId="{02E24D9A-EDA1-459A-AAD2-D4AB772CBCEB}" dt="2021-05-31T17:07:44.227" v="180" actId="20577"/>
          <ac:spMkLst>
            <pc:docMk/>
            <pc:sldMk cId="1703464851" sldId="2783"/>
            <ac:spMk id="2" creationId="{A60145E3-9362-4BCE-A901-1C5603E4C961}"/>
          </ac:spMkLst>
        </pc:spChg>
        <pc:spChg chg="add mod">
          <ac:chgData name="Shared Drive" userId="a8e99ec4-c3c1-49ac-ba97-2c12eee91f6a" providerId="ADAL" clId="{02E24D9A-EDA1-459A-AAD2-D4AB772CBCEB}" dt="2021-05-31T17:14:10.274" v="308"/>
          <ac:spMkLst>
            <pc:docMk/>
            <pc:sldMk cId="1703464851" sldId="2783"/>
            <ac:spMk id="6" creationId="{5D2860E2-19C0-4E6B-8098-3BCF619847B4}"/>
          </ac:spMkLst>
        </pc:spChg>
        <pc:picChg chg="add del">
          <ac:chgData name="Shared Drive" userId="a8e99ec4-c3c1-49ac-ba97-2c12eee91f6a" providerId="ADAL" clId="{02E24D9A-EDA1-459A-AAD2-D4AB772CBCEB}" dt="2021-05-31T17:14:04.926" v="307" actId="22"/>
          <ac:picMkLst>
            <pc:docMk/>
            <pc:sldMk cId="1703464851" sldId="2783"/>
            <ac:picMk id="5" creationId="{370D875A-45C8-4DF6-9A8A-C772E0587696}"/>
          </ac:picMkLst>
        </pc:picChg>
      </pc:sldChg>
      <pc:sldChg chg="del">
        <pc:chgData name="Shared Drive" userId="a8e99ec4-c3c1-49ac-ba97-2c12eee91f6a" providerId="ADAL" clId="{02E24D9A-EDA1-459A-AAD2-D4AB772CBCEB}" dt="2021-05-31T17:07:16.367" v="122" actId="47"/>
        <pc:sldMkLst>
          <pc:docMk/>
          <pc:sldMk cId="2575729085" sldId="2784"/>
        </pc:sldMkLst>
      </pc:sldChg>
      <pc:sldChg chg="modSp mod modAnim">
        <pc:chgData name="Shared Drive" userId="a8e99ec4-c3c1-49ac-ba97-2c12eee91f6a" providerId="ADAL" clId="{02E24D9A-EDA1-459A-AAD2-D4AB772CBCEB}" dt="2021-06-04T16:02:26.134" v="372" actId="207"/>
        <pc:sldMkLst>
          <pc:docMk/>
          <pc:sldMk cId="2141545774" sldId="2786"/>
        </pc:sldMkLst>
        <pc:spChg chg="mod">
          <ac:chgData name="Shared Drive" userId="a8e99ec4-c3c1-49ac-ba97-2c12eee91f6a" providerId="ADAL" clId="{02E24D9A-EDA1-459A-AAD2-D4AB772CBCEB}" dt="2021-06-04T16:02:26.134" v="372" actId="207"/>
          <ac:spMkLst>
            <pc:docMk/>
            <pc:sldMk cId="2141545774" sldId="2786"/>
            <ac:spMk id="13" creationId="{304A9BD6-533C-42CD-8D52-2032E67EEB37}"/>
          </ac:spMkLst>
        </pc:spChg>
      </pc:sldChg>
      <pc:sldChg chg="addSp delSp modSp mod ord">
        <pc:chgData name="Shared Drive" userId="a8e99ec4-c3c1-49ac-ba97-2c12eee91f6a" providerId="ADAL" clId="{02E24D9A-EDA1-459A-AAD2-D4AB772CBCEB}" dt="2021-05-31T17:13:57.278" v="305" actId="207"/>
        <pc:sldMkLst>
          <pc:docMk/>
          <pc:sldMk cId="1136856968" sldId="2790"/>
        </pc:sldMkLst>
        <pc:spChg chg="mod">
          <ac:chgData name="Shared Drive" userId="a8e99ec4-c3c1-49ac-ba97-2c12eee91f6a" providerId="ADAL" clId="{02E24D9A-EDA1-459A-AAD2-D4AB772CBCEB}" dt="2021-05-31T17:13:21.158" v="254" actId="20577"/>
          <ac:spMkLst>
            <pc:docMk/>
            <pc:sldMk cId="1136856968" sldId="2790"/>
            <ac:spMk id="2" creationId="{5681169C-3EB9-4BA0-A2B3-0321803B7D35}"/>
          </ac:spMkLst>
        </pc:spChg>
        <pc:spChg chg="add mod">
          <ac:chgData name="Shared Drive" userId="a8e99ec4-c3c1-49ac-ba97-2c12eee91f6a" providerId="ADAL" clId="{02E24D9A-EDA1-459A-AAD2-D4AB772CBCEB}" dt="2021-05-31T17:13:57.278" v="305" actId="207"/>
          <ac:spMkLst>
            <pc:docMk/>
            <pc:sldMk cId="1136856968" sldId="2790"/>
            <ac:spMk id="7" creationId="{F890AD21-71A8-4430-BBBC-823F10D887B0}"/>
          </ac:spMkLst>
        </pc:spChg>
        <pc:picChg chg="add del">
          <ac:chgData name="Shared Drive" userId="a8e99ec4-c3c1-49ac-ba97-2c12eee91f6a" providerId="ADAL" clId="{02E24D9A-EDA1-459A-AAD2-D4AB772CBCEB}" dt="2021-05-31T17:11:13.886" v="189" actId="478"/>
          <ac:picMkLst>
            <pc:docMk/>
            <pc:sldMk cId="1136856968" sldId="2790"/>
            <ac:picMk id="4" creationId="{EB424B03-613B-46B3-B8B7-D7423433BC3A}"/>
          </ac:picMkLst>
        </pc:picChg>
        <pc:picChg chg="add mod modCrop">
          <ac:chgData name="Shared Drive" userId="a8e99ec4-c3c1-49ac-ba97-2c12eee91f6a" providerId="ADAL" clId="{02E24D9A-EDA1-459A-AAD2-D4AB772CBCEB}" dt="2021-05-31T17:11:42.892" v="198" actId="1076"/>
          <ac:picMkLst>
            <pc:docMk/>
            <pc:sldMk cId="1136856968" sldId="2790"/>
            <ac:picMk id="6" creationId="{B33FD701-5BF5-42FA-AF5D-75212E20BA46}"/>
          </ac:picMkLst>
        </pc:picChg>
        <pc:picChg chg="del">
          <ac:chgData name="Shared Drive" userId="a8e99ec4-c3c1-49ac-ba97-2c12eee91f6a" providerId="ADAL" clId="{02E24D9A-EDA1-459A-AAD2-D4AB772CBCEB}" dt="2021-05-31T17:11:15.861" v="190" actId="478"/>
          <ac:picMkLst>
            <pc:docMk/>
            <pc:sldMk cId="1136856968" sldId="2790"/>
            <ac:picMk id="4100" creationId="{5A5B443C-0E6C-4DAE-883C-1AF6AB777FE8}"/>
          </ac:picMkLst>
        </pc:picChg>
      </pc:sldChg>
      <pc:sldChg chg="del">
        <pc:chgData name="Shared Drive" userId="a8e99ec4-c3c1-49ac-ba97-2c12eee91f6a" providerId="ADAL" clId="{02E24D9A-EDA1-459A-AAD2-D4AB772CBCEB}" dt="2021-05-31T17:08:27.218" v="181" actId="47"/>
        <pc:sldMkLst>
          <pc:docMk/>
          <pc:sldMk cId="1317986551" sldId="2791"/>
        </pc:sldMkLst>
      </pc:sldChg>
      <pc:sldChg chg="del">
        <pc:chgData name="Shared Drive" userId="a8e99ec4-c3c1-49ac-ba97-2c12eee91f6a" providerId="ADAL" clId="{02E24D9A-EDA1-459A-AAD2-D4AB772CBCEB}" dt="2021-05-31T17:07:04.949" v="121" actId="47"/>
        <pc:sldMkLst>
          <pc:docMk/>
          <pc:sldMk cId="2478209931" sldId="2792"/>
        </pc:sldMkLst>
      </pc:sldChg>
      <pc:sldChg chg="del">
        <pc:chgData name="Shared Drive" userId="a8e99ec4-c3c1-49ac-ba97-2c12eee91f6a" providerId="ADAL" clId="{02E24D9A-EDA1-459A-AAD2-D4AB772CBCEB}" dt="2021-05-31T17:06:20.780" v="119" actId="47"/>
        <pc:sldMkLst>
          <pc:docMk/>
          <pc:sldMk cId="1244877490" sldId="2793"/>
        </pc:sldMkLst>
      </pc:sldChg>
      <pc:sldChg chg="add del">
        <pc:chgData name="Shared Drive" userId="a8e99ec4-c3c1-49ac-ba97-2c12eee91f6a" providerId="ADAL" clId="{02E24D9A-EDA1-459A-AAD2-D4AB772CBCEB}" dt="2021-05-31T17:09:03.100" v="185" actId="47"/>
        <pc:sldMkLst>
          <pc:docMk/>
          <pc:sldMk cId="2984002903" sldId="2800"/>
        </pc:sldMkLst>
      </pc:sldChg>
      <pc:sldChg chg="delSp modSp mod">
        <pc:chgData name="Shared Drive" userId="a8e99ec4-c3c1-49ac-ba97-2c12eee91f6a" providerId="ADAL" clId="{02E24D9A-EDA1-459A-AAD2-D4AB772CBCEB}" dt="2021-06-06T14:21:00.317" v="854" actId="478"/>
        <pc:sldMkLst>
          <pc:docMk/>
          <pc:sldMk cId="233899591" sldId="2802"/>
        </pc:sldMkLst>
        <pc:spChg chg="mod">
          <ac:chgData name="Shared Drive" userId="a8e99ec4-c3c1-49ac-ba97-2c12eee91f6a" providerId="ADAL" clId="{02E24D9A-EDA1-459A-AAD2-D4AB772CBCEB}" dt="2021-05-31T17:00:58.007" v="35" actId="20577"/>
          <ac:spMkLst>
            <pc:docMk/>
            <pc:sldMk cId="233899591" sldId="2802"/>
            <ac:spMk id="3" creationId="{CEE9D6F8-CF06-4E4E-B429-CDE1AF4469E0}"/>
          </ac:spMkLst>
        </pc:spChg>
        <pc:spChg chg="del">
          <ac:chgData name="Shared Drive" userId="a8e99ec4-c3c1-49ac-ba97-2c12eee91f6a" providerId="ADAL" clId="{02E24D9A-EDA1-459A-AAD2-D4AB772CBCEB}" dt="2021-06-06T14:21:00.317" v="854" actId="478"/>
          <ac:spMkLst>
            <pc:docMk/>
            <pc:sldMk cId="233899591" sldId="2802"/>
            <ac:spMk id="14" creationId="{C3FF170F-99A6-4A32-BBA1-5FD7A8248DD3}"/>
          </ac:spMkLst>
        </pc:spChg>
      </pc:sldChg>
      <pc:sldChg chg="modSp mod">
        <pc:chgData name="Shared Drive" userId="a8e99ec4-c3c1-49ac-ba97-2c12eee91f6a" providerId="ADAL" clId="{02E24D9A-EDA1-459A-AAD2-D4AB772CBCEB}" dt="2021-05-31T17:00:48.412" v="29" actId="20577"/>
        <pc:sldMkLst>
          <pc:docMk/>
          <pc:sldMk cId="4111244826" sldId="2803"/>
        </pc:sldMkLst>
        <pc:spChg chg="mod">
          <ac:chgData name="Shared Drive" userId="a8e99ec4-c3c1-49ac-ba97-2c12eee91f6a" providerId="ADAL" clId="{02E24D9A-EDA1-459A-AAD2-D4AB772CBCEB}" dt="2021-05-31T17:00:48.412" v="29" actId="20577"/>
          <ac:spMkLst>
            <pc:docMk/>
            <pc:sldMk cId="4111244826" sldId="2803"/>
            <ac:spMk id="3" creationId="{CEE9D6F8-CF06-4E4E-B429-CDE1AF4469E0}"/>
          </ac:spMkLst>
        </pc:spChg>
      </pc:sldChg>
      <pc:sldChg chg="addSp modSp mod modAnim modNotesTx">
        <pc:chgData name="Shared Drive" userId="a8e99ec4-c3c1-49ac-ba97-2c12eee91f6a" providerId="ADAL" clId="{02E24D9A-EDA1-459A-AAD2-D4AB772CBCEB}" dt="2021-06-04T16:08:40.350" v="742" actId="20577"/>
        <pc:sldMkLst>
          <pc:docMk/>
          <pc:sldMk cId="1913254336" sldId="2806"/>
        </pc:sldMkLst>
        <pc:spChg chg="mod">
          <ac:chgData name="Shared Drive" userId="a8e99ec4-c3c1-49ac-ba97-2c12eee91f6a" providerId="ADAL" clId="{02E24D9A-EDA1-459A-AAD2-D4AB772CBCEB}" dt="2021-06-04T16:08:03.024" v="738" actId="1037"/>
          <ac:spMkLst>
            <pc:docMk/>
            <pc:sldMk cId="1913254336" sldId="2806"/>
            <ac:spMk id="2" creationId="{DB2A9C63-591C-4309-82F4-23341ACE6B7D}"/>
          </ac:spMkLst>
        </pc:spChg>
        <pc:spChg chg="mod">
          <ac:chgData name="Shared Drive" userId="a8e99ec4-c3c1-49ac-ba97-2c12eee91f6a" providerId="ADAL" clId="{02E24D9A-EDA1-459A-AAD2-D4AB772CBCEB}" dt="2021-06-04T16:08:40.350" v="742" actId="20577"/>
          <ac:spMkLst>
            <pc:docMk/>
            <pc:sldMk cId="1913254336" sldId="2806"/>
            <ac:spMk id="13" creationId="{304A9BD6-533C-42CD-8D52-2032E67EEB37}"/>
          </ac:spMkLst>
        </pc:spChg>
        <pc:spChg chg="add mod">
          <ac:chgData name="Shared Drive" userId="a8e99ec4-c3c1-49ac-ba97-2c12eee91f6a" providerId="ADAL" clId="{02E24D9A-EDA1-459A-AAD2-D4AB772CBCEB}" dt="2021-06-04T16:05:22.795" v="490" actId="1076"/>
          <ac:spMkLst>
            <pc:docMk/>
            <pc:sldMk cId="1913254336" sldId="2806"/>
            <ac:spMk id="18" creationId="{3AB49DD3-6383-4D43-BA47-AD4175D0D39F}"/>
          </ac:spMkLst>
        </pc:spChg>
      </pc:sldChg>
      <pc:sldChg chg="add">
        <pc:chgData name="Shared Drive" userId="a8e99ec4-c3c1-49ac-ba97-2c12eee91f6a" providerId="ADAL" clId="{02E24D9A-EDA1-459A-AAD2-D4AB772CBCEB}" dt="2021-06-04T18:30:38.784" v="743"/>
        <pc:sldMkLst>
          <pc:docMk/>
          <pc:sldMk cId="592313778" sldId="2807"/>
        </pc:sldMkLst>
      </pc:sldChg>
      <pc:sldChg chg="add">
        <pc:chgData name="Shared Drive" userId="a8e99ec4-c3c1-49ac-ba97-2c12eee91f6a" providerId="ADAL" clId="{02E24D9A-EDA1-459A-AAD2-D4AB772CBCEB}" dt="2021-06-04T18:30:38.784" v="743"/>
        <pc:sldMkLst>
          <pc:docMk/>
          <pc:sldMk cId="3162295126" sldId="2808"/>
        </pc:sldMkLst>
      </pc:sldChg>
      <pc:sldChg chg="addSp delSp modSp new del mod modClrScheme chgLayout">
        <pc:chgData name="Shared Drive" userId="a8e99ec4-c3c1-49ac-ba97-2c12eee91f6a" providerId="ADAL" clId="{02E24D9A-EDA1-459A-AAD2-D4AB772CBCEB}" dt="2021-06-06T15:36:53.987" v="880" actId="2696"/>
        <pc:sldMkLst>
          <pc:docMk/>
          <pc:sldMk cId="1307979966" sldId="2809"/>
        </pc:sldMkLst>
        <pc:spChg chg="del">
          <ac:chgData name="Shared Drive" userId="a8e99ec4-c3c1-49ac-ba97-2c12eee91f6a" providerId="ADAL" clId="{02E24D9A-EDA1-459A-AAD2-D4AB772CBCEB}" dt="2021-06-06T15:36:24.788" v="876" actId="700"/>
          <ac:spMkLst>
            <pc:docMk/>
            <pc:sldMk cId="1307979966" sldId="2809"/>
            <ac:spMk id="2" creationId="{AEC7C40C-55EE-4131-BA4D-217AF0027F1D}"/>
          </ac:spMkLst>
        </pc:spChg>
        <pc:spChg chg="del">
          <ac:chgData name="Shared Drive" userId="a8e99ec4-c3c1-49ac-ba97-2c12eee91f6a" providerId="ADAL" clId="{02E24D9A-EDA1-459A-AAD2-D4AB772CBCEB}" dt="2021-06-06T15:36:24.788" v="876" actId="700"/>
          <ac:spMkLst>
            <pc:docMk/>
            <pc:sldMk cId="1307979966" sldId="2809"/>
            <ac:spMk id="3" creationId="{B54173DF-D04B-40ED-A8AE-C0A8EFBBFCC1}"/>
          </ac:spMkLst>
        </pc:spChg>
        <pc:spChg chg="del">
          <ac:chgData name="Shared Drive" userId="a8e99ec4-c3c1-49ac-ba97-2c12eee91f6a" providerId="ADAL" clId="{02E24D9A-EDA1-459A-AAD2-D4AB772CBCEB}" dt="2021-06-06T15:36:24.788" v="876" actId="700"/>
          <ac:spMkLst>
            <pc:docMk/>
            <pc:sldMk cId="1307979966" sldId="2809"/>
            <ac:spMk id="4" creationId="{CE544769-4D92-468E-B865-73E91044D426}"/>
          </ac:spMkLst>
        </pc:spChg>
        <pc:spChg chg="del">
          <ac:chgData name="Shared Drive" userId="a8e99ec4-c3c1-49ac-ba97-2c12eee91f6a" providerId="ADAL" clId="{02E24D9A-EDA1-459A-AAD2-D4AB772CBCEB}" dt="2021-06-06T15:36:24.788" v="876" actId="700"/>
          <ac:spMkLst>
            <pc:docMk/>
            <pc:sldMk cId="1307979966" sldId="2809"/>
            <ac:spMk id="5" creationId="{4635CC64-C1A6-41C2-8979-4A2E87821276}"/>
          </ac:spMkLst>
        </pc:spChg>
        <pc:spChg chg="del">
          <ac:chgData name="Shared Drive" userId="a8e99ec4-c3c1-49ac-ba97-2c12eee91f6a" providerId="ADAL" clId="{02E24D9A-EDA1-459A-AAD2-D4AB772CBCEB}" dt="2021-06-06T15:36:24.788" v="876" actId="700"/>
          <ac:spMkLst>
            <pc:docMk/>
            <pc:sldMk cId="1307979966" sldId="2809"/>
            <ac:spMk id="6" creationId="{14F115F8-3BE6-49B6-9820-81EFB67C96F5}"/>
          </ac:spMkLst>
        </pc:spChg>
        <pc:spChg chg="del">
          <ac:chgData name="Shared Drive" userId="a8e99ec4-c3c1-49ac-ba97-2c12eee91f6a" providerId="ADAL" clId="{02E24D9A-EDA1-459A-AAD2-D4AB772CBCEB}" dt="2021-06-06T15:36:24.788" v="876" actId="700"/>
          <ac:spMkLst>
            <pc:docMk/>
            <pc:sldMk cId="1307979966" sldId="2809"/>
            <ac:spMk id="7" creationId="{BD5F9AD7-E4B3-4FFF-B75F-65AE0E45CBA9}"/>
          </ac:spMkLst>
        </pc:spChg>
        <pc:spChg chg="del">
          <ac:chgData name="Shared Drive" userId="a8e99ec4-c3c1-49ac-ba97-2c12eee91f6a" providerId="ADAL" clId="{02E24D9A-EDA1-459A-AAD2-D4AB772CBCEB}" dt="2021-06-06T15:36:24.788" v="876" actId="700"/>
          <ac:spMkLst>
            <pc:docMk/>
            <pc:sldMk cId="1307979966" sldId="2809"/>
            <ac:spMk id="8" creationId="{681943E5-60CF-4A6C-9EEC-E5A3C3873491}"/>
          </ac:spMkLst>
        </pc:spChg>
        <pc:spChg chg="del">
          <ac:chgData name="Shared Drive" userId="a8e99ec4-c3c1-49ac-ba97-2c12eee91f6a" providerId="ADAL" clId="{02E24D9A-EDA1-459A-AAD2-D4AB772CBCEB}" dt="2021-06-06T15:36:24.788" v="876" actId="700"/>
          <ac:spMkLst>
            <pc:docMk/>
            <pc:sldMk cId="1307979966" sldId="2809"/>
            <ac:spMk id="9" creationId="{F37C83F8-7CFC-407D-9D0C-45819422C2D2}"/>
          </ac:spMkLst>
        </pc:spChg>
        <pc:spChg chg="del">
          <ac:chgData name="Shared Drive" userId="a8e99ec4-c3c1-49ac-ba97-2c12eee91f6a" providerId="ADAL" clId="{02E24D9A-EDA1-459A-AAD2-D4AB772CBCEB}" dt="2021-06-06T15:36:24.788" v="876" actId="700"/>
          <ac:spMkLst>
            <pc:docMk/>
            <pc:sldMk cId="1307979966" sldId="2809"/>
            <ac:spMk id="10" creationId="{3BBC4BA6-FD9E-45FC-BB7B-34FF29D259DE}"/>
          </ac:spMkLst>
        </pc:spChg>
        <pc:spChg chg="del">
          <ac:chgData name="Shared Drive" userId="a8e99ec4-c3c1-49ac-ba97-2c12eee91f6a" providerId="ADAL" clId="{02E24D9A-EDA1-459A-AAD2-D4AB772CBCEB}" dt="2021-06-06T15:36:24.788" v="876" actId="700"/>
          <ac:spMkLst>
            <pc:docMk/>
            <pc:sldMk cId="1307979966" sldId="2809"/>
            <ac:spMk id="11" creationId="{C0952277-81A9-48CD-99CC-7E0027236254}"/>
          </ac:spMkLst>
        </pc:spChg>
        <pc:picChg chg="add mod">
          <ac:chgData name="Shared Drive" userId="a8e99ec4-c3c1-49ac-ba97-2c12eee91f6a" providerId="ADAL" clId="{02E24D9A-EDA1-459A-AAD2-D4AB772CBCEB}" dt="2021-06-06T15:36:28.883" v="879" actId="962"/>
          <ac:picMkLst>
            <pc:docMk/>
            <pc:sldMk cId="1307979966" sldId="2809"/>
            <ac:picMk id="13" creationId="{696A8243-C1BF-435F-AC36-8C7AF3CFCE16}"/>
          </ac:picMkLst>
        </pc:picChg>
      </pc:sldChg>
      <pc:sldChg chg="modSp new del mod">
        <pc:chgData name="Shared Drive" userId="a8e99ec4-c3c1-49ac-ba97-2c12eee91f6a" providerId="ADAL" clId="{02E24D9A-EDA1-459A-AAD2-D4AB772CBCEB}" dt="2021-06-06T14:19:49.462" v="804" actId="680"/>
        <pc:sldMkLst>
          <pc:docMk/>
          <pc:sldMk cId="2339718877" sldId="2809"/>
        </pc:sldMkLst>
        <pc:spChg chg="mod">
          <ac:chgData name="Shared Drive" userId="a8e99ec4-c3c1-49ac-ba97-2c12eee91f6a" providerId="ADAL" clId="{02E24D9A-EDA1-459A-AAD2-D4AB772CBCEB}" dt="2021-06-06T14:19:48.958" v="803" actId="20577"/>
          <ac:spMkLst>
            <pc:docMk/>
            <pc:sldMk cId="2339718877" sldId="2809"/>
            <ac:spMk id="2" creationId="{4EE1EB81-CD46-48A6-AF71-41445F7BB365}"/>
          </ac:spMkLst>
        </pc:spChg>
      </pc:sldChg>
    </pc:docChg>
  </pc:docChgLst>
  <pc:docChgLst>
    <pc:chgData name="Shared Drive" userId="a8e99ec4-c3c1-49ac-ba97-2c12eee91f6a" providerId="ADAL" clId="{F2C3557D-8F9A-4A76-A70E-66617E1F8648}"/>
    <pc:docChg chg="custSel delSld modSld modSection">
      <pc:chgData name="Shared Drive" userId="a8e99ec4-c3c1-49ac-ba97-2c12eee91f6a" providerId="ADAL" clId="{F2C3557D-8F9A-4A76-A70E-66617E1F8648}" dt="2021-10-27T18:09:31.928" v="4" actId="700"/>
      <pc:docMkLst>
        <pc:docMk/>
      </pc:docMkLst>
      <pc:sldChg chg="addSp modSp mod modClrScheme chgLayout">
        <pc:chgData name="Shared Drive" userId="a8e99ec4-c3c1-49ac-ba97-2c12eee91f6a" providerId="ADAL" clId="{F2C3557D-8F9A-4A76-A70E-66617E1F8648}" dt="2021-10-27T18:09:21.824" v="3" actId="700"/>
        <pc:sldMkLst>
          <pc:docMk/>
          <pc:sldMk cId="2707020976" sldId="2055"/>
        </pc:sldMkLst>
        <pc:spChg chg="add mod ord">
          <ac:chgData name="Shared Drive" userId="a8e99ec4-c3c1-49ac-ba97-2c12eee91f6a" providerId="ADAL" clId="{F2C3557D-8F9A-4A76-A70E-66617E1F8648}" dt="2021-10-27T18:09:21.824" v="3" actId="700"/>
          <ac:spMkLst>
            <pc:docMk/>
            <pc:sldMk cId="2707020976" sldId="2055"/>
            <ac:spMk id="2" creationId="{979E6E5C-2E64-4F1E-9FDA-BECFA9D7A33C}"/>
          </ac:spMkLst>
        </pc:spChg>
        <pc:spChg chg="add mod ord">
          <ac:chgData name="Shared Drive" userId="a8e99ec4-c3c1-49ac-ba97-2c12eee91f6a" providerId="ADAL" clId="{F2C3557D-8F9A-4A76-A70E-66617E1F8648}" dt="2021-10-27T18:09:21.824" v="3" actId="700"/>
          <ac:spMkLst>
            <pc:docMk/>
            <pc:sldMk cId="2707020976" sldId="2055"/>
            <ac:spMk id="3" creationId="{89255FC6-C8EA-40D8-9D16-1B38E0591364}"/>
          </ac:spMkLst>
        </pc:spChg>
        <pc:spChg chg="mod">
          <ac:chgData name="Shared Drive" userId="a8e99ec4-c3c1-49ac-ba97-2c12eee91f6a" providerId="ADAL" clId="{F2C3557D-8F9A-4A76-A70E-66617E1F8648}" dt="2021-09-04T15:17:51.065" v="2" actId="20577"/>
          <ac:spMkLst>
            <pc:docMk/>
            <pc:sldMk cId="2707020976" sldId="2055"/>
            <ac:spMk id="218" creationId="{E8798B27-8ADE-46BB-AF80-255BC40B13CE}"/>
          </ac:spMkLst>
        </pc:spChg>
      </pc:sldChg>
      <pc:sldChg chg="addSp delSp modSp mod modClrScheme chgLayout">
        <pc:chgData name="Shared Drive" userId="a8e99ec4-c3c1-49ac-ba97-2c12eee91f6a" providerId="ADAL" clId="{F2C3557D-8F9A-4A76-A70E-66617E1F8648}" dt="2021-10-27T18:09:31.928" v="4" actId="700"/>
        <pc:sldMkLst>
          <pc:docMk/>
          <pc:sldMk cId="933712669" sldId="2056"/>
        </pc:sldMkLst>
        <pc:spChg chg="add mod ord">
          <ac:chgData name="Shared Drive" userId="a8e99ec4-c3c1-49ac-ba97-2c12eee91f6a" providerId="ADAL" clId="{F2C3557D-8F9A-4A76-A70E-66617E1F8648}" dt="2021-10-27T18:09:31.928" v="4" actId="700"/>
          <ac:spMkLst>
            <pc:docMk/>
            <pc:sldMk cId="933712669" sldId="2056"/>
            <ac:spMk id="2" creationId="{CA710E0F-35B8-48A1-A157-E053C90B03D0}"/>
          </ac:spMkLst>
        </pc:spChg>
        <pc:spChg chg="del mod ord">
          <ac:chgData name="Shared Drive" userId="a8e99ec4-c3c1-49ac-ba97-2c12eee91f6a" providerId="ADAL" clId="{F2C3557D-8F9A-4A76-A70E-66617E1F8648}" dt="2021-10-27T18:09:31.928" v="4" actId="700"/>
          <ac:spMkLst>
            <pc:docMk/>
            <pc:sldMk cId="933712669" sldId="2056"/>
            <ac:spMk id="4" creationId="{409C64A4-60B7-40EA-8ABA-4C6A9ABEA1CA}"/>
          </ac:spMkLst>
        </pc:spChg>
        <pc:spChg chg="del">
          <ac:chgData name="Shared Drive" userId="a8e99ec4-c3c1-49ac-ba97-2c12eee91f6a" providerId="ADAL" clId="{F2C3557D-8F9A-4A76-A70E-66617E1F8648}" dt="2021-10-27T18:09:31.928" v="4" actId="700"/>
          <ac:spMkLst>
            <pc:docMk/>
            <pc:sldMk cId="933712669" sldId="2056"/>
            <ac:spMk id="5" creationId="{CDAB9DE4-BB65-4DF0-9D54-B0E5B673FDE0}"/>
          </ac:spMkLst>
        </pc:spChg>
      </pc:sldChg>
      <pc:sldChg chg="del">
        <pc:chgData name="Shared Drive" userId="a8e99ec4-c3c1-49ac-ba97-2c12eee91f6a" providerId="ADAL" clId="{F2C3557D-8F9A-4A76-A70E-66617E1F8648}" dt="2021-09-04T15:17:44.242" v="0" actId="47"/>
        <pc:sldMkLst>
          <pc:docMk/>
          <pc:sldMk cId="998028019" sldId="2057"/>
        </pc:sldMkLst>
      </pc:sldChg>
      <pc:sldChg chg="del">
        <pc:chgData name="Shared Drive" userId="a8e99ec4-c3c1-49ac-ba97-2c12eee91f6a" providerId="ADAL" clId="{F2C3557D-8F9A-4A76-A70E-66617E1F8648}" dt="2021-09-04T15:17:44.242" v="0" actId="47"/>
        <pc:sldMkLst>
          <pc:docMk/>
          <pc:sldMk cId="4075955023" sldId="2058"/>
        </pc:sldMkLst>
      </pc:sldChg>
      <pc:sldChg chg="del">
        <pc:chgData name="Shared Drive" userId="a8e99ec4-c3c1-49ac-ba97-2c12eee91f6a" providerId="ADAL" clId="{F2C3557D-8F9A-4A76-A70E-66617E1F8648}" dt="2021-09-04T15:17:44.242" v="0" actId="47"/>
        <pc:sldMkLst>
          <pc:docMk/>
          <pc:sldMk cId="3114044337" sldId="2059"/>
        </pc:sldMkLst>
      </pc:sldChg>
    </pc:docChg>
  </pc:docChgLst>
  <pc:docChgLst>
    <pc:chgData name="Shared Drive" userId="a8e99ec4-c3c1-49ac-ba97-2c12eee91f6a" providerId="ADAL" clId="{7A27ACF4-3245-454D-B36C-39BF9F8C8A7D}"/>
    <pc:docChg chg="modMainMaster">
      <pc:chgData name="Shared Drive" userId="a8e99ec4-c3c1-49ac-ba97-2c12eee91f6a" providerId="ADAL" clId="{7A27ACF4-3245-454D-B36C-39BF9F8C8A7D}" dt="2022-03-27T15:38:23.183" v="1" actId="20577"/>
      <pc:docMkLst>
        <pc:docMk/>
      </pc:docMkLst>
      <pc:sldMasterChg chg="modSldLayout">
        <pc:chgData name="Shared Drive" userId="a8e99ec4-c3c1-49ac-ba97-2c12eee91f6a" providerId="ADAL" clId="{7A27ACF4-3245-454D-B36C-39BF9F8C8A7D}" dt="2022-03-27T15:38:23.183" v="1" actId="20577"/>
        <pc:sldMasterMkLst>
          <pc:docMk/>
          <pc:sldMasterMk cId="3711838429" sldId="2147483648"/>
        </pc:sldMasterMkLst>
        <pc:sldLayoutChg chg="modSp mod">
          <pc:chgData name="Shared Drive" userId="a8e99ec4-c3c1-49ac-ba97-2c12eee91f6a" providerId="ADAL" clId="{7A27ACF4-3245-454D-B36C-39BF9F8C8A7D}" dt="2022-03-27T15:38:23.183" v="1" actId="20577"/>
          <pc:sldLayoutMkLst>
            <pc:docMk/>
            <pc:sldMasterMk cId="3711838429" sldId="2147483648"/>
            <pc:sldLayoutMk cId="1692186787" sldId="2147483729"/>
          </pc:sldLayoutMkLst>
          <pc:spChg chg="mod">
            <ac:chgData name="Shared Drive" userId="a8e99ec4-c3c1-49ac-ba97-2c12eee91f6a" providerId="ADAL" clId="{7A27ACF4-3245-454D-B36C-39BF9F8C8A7D}" dt="2022-03-27T15:38:23.183" v="1" actId="20577"/>
            <ac:spMkLst>
              <pc:docMk/>
              <pc:sldMasterMk cId="3711838429" sldId="2147483648"/>
              <pc:sldLayoutMk cId="1692186787" sldId="2147483729"/>
              <ac:spMk id="2" creationId="{E6362D9A-79F2-4818-962D-F476DF7FFCED}"/>
            </ac:spMkLst>
          </pc:spChg>
        </pc:sldLayoutChg>
      </pc:sldMasterChg>
    </pc:docChg>
  </pc:docChgLst>
  <pc:docChgLst>
    <pc:chgData name="Shared Drive" userId="a8e99ec4-c3c1-49ac-ba97-2c12eee91f6a" providerId="ADAL" clId="{2A417F01-C6E4-409A-BD2A-34026AC952B1}"/>
    <pc:docChg chg="custSel addSld delSld modSld modMainMaster modSection">
      <pc:chgData name="Shared Drive" userId="a8e99ec4-c3c1-49ac-ba97-2c12eee91f6a" providerId="ADAL" clId="{2A417F01-C6E4-409A-BD2A-34026AC952B1}" dt="2021-06-07T18:00:27.959" v="165" actId="2696"/>
      <pc:docMkLst>
        <pc:docMk/>
      </pc:docMkLst>
      <pc:sldChg chg="del">
        <pc:chgData name="Shared Drive" userId="a8e99ec4-c3c1-49ac-ba97-2c12eee91f6a" providerId="ADAL" clId="{2A417F01-C6E4-409A-BD2A-34026AC952B1}" dt="2021-06-07T17:56:37.032" v="85" actId="47"/>
        <pc:sldMkLst>
          <pc:docMk/>
          <pc:sldMk cId="2018481113" sldId="1951"/>
        </pc:sldMkLst>
      </pc:sldChg>
      <pc:sldChg chg="del">
        <pc:chgData name="Shared Drive" userId="a8e99ec4-c3c1-49ac-ba97-2c12eee91f6a" providerId="ADAL" clId="{2A417F01-C6E4-409A-BD2A-34026AC952B1}" dt="2021-06-07T17:56:37.032" v="85" actId="47"/>
        <pc:sldMkLst>
          <pc:docMk/>
          <pc:sldMk cId="3339764405" sldId="1982"/>
        </pc:sldMkLst>
      </pc:sldChg>
      <pc:sldChg chg="del">
        <pc:chgData name="Shared Drive" userId="a8e99ec4-c3c1-49ac-ba97-2c12eee91f6a" providerId="ADAL" clId="{2A417F01-C6E4-409A-BD2A-34026AC952B1}" dt="2021-06-07T17:56:37.032" v="85" actId="47"/>
        <pc:sldMkLst>
          <pc:docMk/>
          <pc:sldMk cId="456181699" sldId="1990"/>
        </pc:sldMkLst>
      </pc:sldChg>
      <pc:sldChg chg="modSp mod modNotesTx">
        <pc:chgData name="Shared Drive" userId="a8e99ec4-c3c1-49ac-ba97-2c12eee91f6a" providerId="ADAL" clId="{2A417F01-C6E4-409A-BD2A-34026AC952B1}" dt="2021-06-07T17:56:29.805" v="84" actId="6549"/>
        <pc:sldMkLst>
          <pc:docMk/>
          <pc:sldMk cId="2707020976" sldId="2055"/>
        </pc:sldMkLst>
        <pc:spChg chg="mod">
          <ac:chgData name="Shared Drive" userId="a8e99ec4-c3c1-49ac-ba97-2c12eee91f6a" providerId="ADAL" clId="{2A417F01-C6E4-409A-BD2A-34026AC952B1}" dt="2021-06-07T17:56:24.854" v="83" actId="6549"/>
          <ac:spMkLst>
            <pc:docMk/>
            <pc:sldMk cId="2707020976" sldId="2055"/>
            <ac:spMk id="20" creationId="{2DBCB9CC-295A-4A8D-9393-81517C4C8805}"/>
          </ac:spMkLst>
        </pc:spChg>
        <pc:spChg chg="mod">
          <ac:chgData name="Shared Drive" userId="a8e99ec4-c3c1-49ac-ba97-2c12eee91f6a" providerId="ADAL" clId="{2A417F01-C6E4-409A-BD2A-34026AC952B1}" dt="2021-06-07T17:55:49.462" v="70" actId="20577"/>
          <ac:spMkLst>
            <pc:docMk/>
            <pc:sldMk cId="2707020976" sldId="2055"/>
            <ac:spMk id="218" creationId="{E8798B27-8ADE-46BB-AF80-255BC40B13CE}"/>
          </ac:spMkLst>
        </pc:spChg>
      </pc:sldChg>
      <pc:sldChg chg="addSp delSp modSp new mod modClrScheme chgLayout">
        <pc:chgData name="Shared Drive" userId="a8e99ec4-c3c1-49ac-ba97-2c12eee91f6a" providerId="ADAL" clId="{2A417F01-C6E4-409A-BD2A-34026AC952B1}" dt="2021-06-07T17:58:58.551" v="154" actId="700"/>
        <pc:sldMkLst>
          <pc:docMk/>
          <pc:sldMk cId="933712669" sldId="2056"/>
        </pc:sldMkLst>
        <pc:spChg chg="del mod ord">
          <ac:chgData name="Shared Drive" userId="a8e99ec4-c3c1-49ac-ba97-2c12eee91f6a" providerId="ADAL" clId="{2A417F01-C6E4-409A-BD2A-34026AC952B1}" dt="2021-06-07T17:58:58.551" v="154" actId="700"/>
          <ac:spMkLst>
            <pc:docMk/>
            <pc:sldMk cId="933712669" sldId="2056"/>
            <ac:spMk id="2" creationId="{F2F7AB88-E591-4D04-8982-D97C9D18AC22}"/>
          </ac:spMkLst>
        </pc:spChg>
        <pc:spChg chg="del mod ord">
          <ac:chgData name="Shared Drive" userId="a8e99ec4-c3c1-49ac-ba97-2c12eee91f6a" providerId="ADAL" clId="{2A417F01-C6E4-409A-BD2A-34026AC952B1}" dt="2021-06-07T17:58:58.551" v="154" actId="700"/>
          <ac:spMkLst>
            <pc:docMk/>
            <pc:sldMk cId="933712669" sldId="2056"/>
            <ac:spMk id="3" creationId="{D7B1002E-60C0-4013-A963-C6570829E9DB}"/>
          </ac:spMkLst>
        </pc:spChg>
        <pc:spChg chg="add mod ord">
          <ac:chgData name="Shared Drive" userId="a8e99ec4-c3c1-49ac-ba97-2c12eee91f6a" providerId="ADAL" clId="{2A417F01-C6E4-409A-BD2A-34026AC952B1}" dt="2021-06-07T17:58:58.551" v="154" actId="700"/>
          <ac:spMkLst>
            <pc:docMk/>
            <pc:sldMk cId="933712669" sldId="2056"/>
            <ac:spMk id="4" creationId="{409C64A4-60B7-40EA-8ABA-4C6A9ABEA1CA}"/>
          </ac:spMkLst>
        </pc:spChg>
        <pc:spChg chg="add mod ord">
          <ac:chgData name="Shared Drive" userId="a8e99ec4-c3c1-49ac-ba97-2c12eee91f6a" providerId="ADAL" clId="{2A417F01-C6E4-409A-BD2A-34026AC952B1}" dt="2021-06-07T17:58:58.551" v="154" actId="700"/>
          <ac:spMkLst>
            <pc:docMk/>
            <pc:sldMk cId="933712669" sldId="2056"/>
            <ac:spMk id="5" creationId="{CDAB9DE4-BB65-4DF0-9D54-B0E5B673FDE0}"/>
          </ac:spMkLst>
        </pc:spChg>
      </pc:sldChg>
      <pc:sldChg chg="del">
        <pc:chgData name="Shared Drive" userId="a8e99ec4-c3c1-49ac-ba97-2c12eee91f6a" providerId="ADAL" clId="{2A417F01-C6E4-409A-BD2A-34026AC952B1}" dt="2021-06-07T17:56:37.032" v="85" actId="47"/>
        <pc:sldMkLst>
          <pc:docMk/>
          <pc:sldMk cId="3398485337" sldId="2061"/>
        </pc:sldMkLst>
      </pc:sldChg>
      <pc:sldChg chg="del">
        <pc:chgData name="Shared Drive" userId="a8e99ec4-c3c1-49ac-ba97-2c12eee91f6a" providerId="ADAL" clId="{2A417F01-C6E4-409A-BD2A-34026AC952B1}" dt="2021-06-07T17:56:37.032" v="85" actId="47"/>
        <pc:sldMkLst>
          <pc:docMk/>
          <pc:sldMk cId="3230831822" sldId="2095"/>
        </pc:sldMkLst>
      </pc:sldChg>
      <pc:sldChg chg="del">
        <pc:chgData name="Shared Drive" userId="a8e99ec4-c3c1-49ac-ba97-2c12eee91f6a" providerId="ADAL" clId="{2A417F01-C6E4-409A-BD2A-34026AC952B1}" dt="2021-06-07T17:56:37.032" v="85" actId="47"/>
        <pc:sldMkLst>
          <pc:docMk/>
          <pc:sldMk cId="428141242" sldId="2097"/>
        </pc:sldMkLst>
      </pc:sldChg>
      <pc:sldChg chg="del">
        <pc:chgData name="Shared Drive" userId="a8e99ec4-c3c1-49ac-ba97-2c12eee91f6a" providerId="ADAL" clId="{2A417F01-C6E4-409A-BD2A-34026AC952B1}" dt="2021-06-07T17:56:37.032" v="85" actId="47"/>
        <pc:sldMkLst>
          <pc:docMk/>
          <pc:sldMk cId="1324788526" sldId="2098"/>
        </pc:sldMkLst>
      </pc:sldChg>
      <pc:sldChg chg="del">
        <pc:chgData name="Shared Drive" userId="a8e99ec4-c3c1-49ac-ba97-2c12eee91f6a" providerId="ADAL" clId="{2A417F01-C6E4-409A-BD2A-34026AC952B1}" dt="2021-06-07T17:56:37.032" v="85" actId="47"/>
        <pc:sldMkLst>
          <pc:docMk/>
          <pc:sldMk cId="1438045066" sldId="2192"/>
        </pc:sldMkLst>
      </pc:sldChg>
      <pc:sldChg chg="del">
        <pc:chgData name="Shared Drive" userId="a8e99ec4-c3c1-49ac-ba97-2c12eee91f6a" providerId="ADAL" clId="{2A417F01-C6E4-409A-BD2A-34026AC952B1}" dt="2021-06-07T17:56:37.032" v="85" actId="47"/>
        <pc:sldMkLst>
          <pc:docMk/>
          <pc:sldMk cId="377802413" sldId="2214"/>
        </pc:sldMkLst>
      </pc:sldChg>
      <pc:sldChg chg="del">
        <pc:chgData name="Shared Drive" userId="a8e99ec4-c3c1-49ac-ba97-2c12eee91f6a" providerId="ADAL" clId="{2A417F01-C6E4-409A-BD2A-34026AC952B1}" dt="2021-06-07T17:56:37.032" v="85" actId="47"/>
        <pc:sldMkLst>
          <pc:docMk/>
          <pc:sldMk cId="0" sldId="2216"/>
        </pc:sldMkLst>
      </pc:sldChg>
      <pc:sldChg chg="del">
        <pc:chgData name="Shared Drive" userId="a8e99ec4-c3c1-49ac-ba97-2c12eee91f6a" providerId="ADAL" clId="{2A417F01-C6E4-409A-BD2A-34026AC952B1}" dt="2021-06-07T17:56:37.032" v="85" actId="47"/>
        <pc:sldMkLst>
          <pc:docMk/>
          <pc:sldMk cId="785409301" sldId="2221"/>
        </pc:sldMkLst>
      </pc:sldChg>
      <pc:sldChg chg="del">
        <pc:chgData name="Shared Drive" userId="a8e99ec4-c3c1-49ac-ba97-2c12eee91f6a" providerId="ADAL" clId="{2A417F01-C6E4-409A-BD2A-34026AC952B1}" dt="2021-06-07T17:56:37.032" v="85" actId="47"/>
        <pc:sldMkLst>
          <pc:docMk/>
          <pc:sldMk cId="3135238590" sldId="2261"/>
        </pc:sldMkLst>
      </pc:sldChg>
      <pc:sldChg chg="del">
        <pc:chgData name="Shared Drive" userId="a8e99ec4-c3c1-49ac-ba97-2c12eee91f6a" providerId="ADAL" clId="{2A417F01-C6E4-409A-BD2A-34026AC952B1}" dt="2021-06-07T17:56:37.032" v="85" actId="47"/>
        <pc:sldMkLst>
          <pc:docMk/>
          <pc:sldMk cId="1456787827" sldId="2262"/>
        </pc:sldMkLst>
      </pc:sldChg>
      <pc:sldChg chg="del">
        <pc:chgData name="Shared Drive" userId="a8e99ec4-c3c1-49ac-ba97-2c12eee91f6a" providerId="ADAL" clId="{2A417F01-C6E4-409A-BD2A-34026AC952B1}" dt="2021-06-07T17:56:37.032" v="85" actId="47"/>
        <pc:sldMkLst>
          <pc:docMk/>
          <pc:sldMk cId="1895260907" sldId="2263"/>
        </pc:sldMkLst>
      </pc:sldChg>
      <pc:sldChg chg="del">
        <pc:chgData name="Shared Drive" userId="a8e99ec4-c3c1-49ac-ba97-2c12eee91f6a" providerId="ADAL" clId="{2A417F01-C6E4-409A-BD2A-34026AC952B1}" dt="2021-06-07T17:56:37.032" v="85" actId="47"/>
        <pc:sldMkLst>
          <pc:docMk/>
          <pc:sldMk cId="3480273172" sldId="2510"/>
        </pc:sldMkLst>
      </pc:sldChg>
      <pc:sldChg chg="del">
        <pc:chgData name="Shared Drive" userId="a8e99ec4-c3c1-49ac-ba97-2c12eee91f6a" providerId="ADAL" clId="{2A417F01-C6E4-409A-BD2A-34026AC952B1}" dt="2021-06-07T17:56:37.032" v="85" actId="47"/>
        <pc:sldMkLst>
          <pc:docMk/>
          <pc:sldMk cId="2974941863" sldId="2613"/>
        </pc:sldMkLst>
      </pc:sldChg>
      <pc:sldChg chg="del">
        <pc:chgData name="Shared Drive" userId="a8e99ec4-c3c1-49ac-ba97-2c12eee91f6a" providerId="ADAL" clId="{2A417F01-C6E4-409A-BD2A-34026AC952B1}" dt="2021-06-07T17:56:37.032" v="85" actId="47"/>
        <pc:sldMkLst>
          <pc:docMk/>
          <pc:sldMk cId="1896260059" sldId="2621"/>
        </pc:sldMkLst>
      </pc:sldChg>
      <pc:sldChg chg="del">
        <pc:chgData name="Shared Drive" userId="a8e99ec4-c3c1-49ac-ba97-2c12eee91f6a" providerId="ADAL" clId="{2A417F01-C6E4-409A-BD2A-34026AC952B1}" dt="2021-06-07T17:56:37.032" v="85" actId="47"/>
        <pc:sldMkLst>
          <pc:docMk/>
          <pc:sldMk cId="2975910017" sldId="2628"/>
        </pc:sldMkLst>
      </pc:sldChg>
      <pc:sldChg chg="del">
        <pc:chgData name="Shared Drive" userId="a8e99ec4-c3c1-49ac-ba97-2c12eee91f6a" providerId="ADAL" clId="{2A417F01-C6E4-409A-BD2A-34026AC952B1}" dt="2021-06-07T17:56:37.032" v="85" actId="47"/>
        <pc:sldMkLst>
          <pc:docMk/>
          <pc:sldMk cId="2758625789" sldId="2640"/>
        </pc:sldMkLst>
      </pc:sldChg>
      <pc:sldChg chg="del">
        <pc:chgData name="Shared Drive" userId="a8e99ec4-c3c1-49ac-ba97-2c12eee91f6a" providerId="ADAL" clId="{2A417F01-C6E4-409A-BD2A-34026AC952B1}" dt="2021-06-07T17:56:37.032" v="85" actId="47"/>
        <pc:sldMkLst>
          <pc:docMk/>
          <pc:sldMk cId="2600558347" sldId="2641"/>
        </pc:sldMkLst>
      </pc:sldChg>
      <pc:sldChg chg="del">
        <pc:chgData name="Shared Drive" userId="a8e99ec4-c3c1-49ac-ba97-2c12eee91f6a" providerId="ADAL" clId="{2A417F01-C6E4-409A-BD2A-34026AC952B1}" dt="2021-06-07T17:56:37.032" v="85" actId="47"/>
        <pc:sldMkLst>
          <pc:docMk/>
          <pc:sldMk cId="3450583241" sldId="2649"/>
        </pc:sldMkLst>
      </pc:sldChg>
      <pc:sldChg chg="del">
        <pc:chgData name="Shared Drive" userId="a8e99ec4-c3c1-49ac-ba97-2c12eee91f6a" providerId="ADAL" clId="{2A417F01-C6E4-409A-BD2A-34026AC952B1}" dt="2021-06-07T17:56:37.032" v="85" actId="47"/>
        <pc:sldMkLst>
          <pc:docMk/>
          <pc:sldMk cId="2151373128" sldId="2778"/>
        </pc:sldMkLst>
      </pc:sldChg>
      <pc:sldChg chg="del">
        <pc:chgData name="Shared Drive" userId="a8e99ec4-c3c1-49ac-ba97-2c12eee91f6a" providerId="ADAL" clId="{2A417F01-C6E4-409A-BD2A-34026AC952B1}" dt="2021-06-07T17:56:37.032" v="85" actId="47"/>
        <pc:sldMkLst>
          <pc:docMk/>
          <pc:sldMk cId="1807314764" sldId="2779"/>
        </pc:sldMkLst>
      </pc:sldChg>
      <pc:sldChg chg="del">
        <pc:chgData name="Shared Drive" userId="a8e99ec4-c3c1-49ac-ba97-2c12eee91f6a" providerId="ADAL" clId="{2A417F01-C6E4-409A-BD2A-34026AC952B1}" dt="2021-06-07T17:56:37.032" v="85" actId="47"/>
        <pc:sldMkLst>
          <pc:docMk/>
          <pc:sldMk cId="2365505510" sldId="2782"/>
        </pc:sldMkLst>
      </pc:sldChg>
      <pc:sldChg chg="del">
        <pc:chgData name="Shared Drive" userId="a8e99ec4-c3c1-49ac-ba97-2c12eee91f6a" providerId="ADAL" clId="{2A417F01-C6E4-409A-BD2A-34026AC952B1}" dt="2021-06-07T17:56:37.032" v="85" actId="47"/>
        <pc:sldMkLst>
          <pc:docMk/>
          <pc:sldMk cId="1703464851" sldId="2783"/>
        </pc:sldMkLst>
      </pc:sldChg>
      <pc:sldChg chg="del">
        <pc:chgData name="Shared Drive" userId="a8e99ec4-c3c1-49ac-ba97-2c12eee91f6a" providerId="ADAL" clId="{2A417F01-C6E4-409A-BD2A-34026AC952B1}" dt="2021-06-07T17:56:37.032" v="85" actId="47"/>
        <pc:sldMkLst>
          <pc:docMk/>
          <pc:sldMk cId="1408438774" sldId="2785"/>
        </pc:sldMkLst>
      </pc:sldChg>
      <pc:sldChg chg="del">
        <pc:chgData name="Shared Drive" userId="a8e99ec4-c3c1-49ac-ba97-2c12eee91f6a" providerId="ADAL" clId="{2A417F01-C6E4-409A-BD2A-34026AC952B1}" dt="2021-06-07T17:56:37.032" v="85" actId="47"/>
        <pc:sldMkLst>
          <pc:docMk/>
          <pc:sldMk cId="2141545774" sldId="2786"/>
        </pc:sldMkLst>
      </pc:sldChg>
      <pc:sldChg chg="del">
        <pc:chgData name="Shared Drive" userId="a8e99ec4-c3c1-49ac-ba97-2c12eee91f6a" providerId="ADAL" clId="{2A417F01-C6E4-409A-BD2A-34026AC952B1}" dt="2021-06-07T17:56:37.032" v="85" actId="47"/>
        <pc:sldMkLst>
          <pc:docMk/>
          <pc:sldMk cId="2660283458" sldId="2787"/>
        </pc:sldMkLst>
      </pc:sldChg>
      <pc:sldChg chg="del">
        <pc:chgData name="Shared Drive" userId="a8e99ec4-c3c1-49ac-ba97-2c12eee91f6a" providerId="ADAL" clId="{2A417F01-C6E4-409A-BD2A-34026AC952B1}" dt="2021-06-07T17:56:37.032" v="85" actId="47"/>
        <pc:sldMkLst>
          <pc:docMk/>
          <pc:sldMk cId="1333365494" sldId="2788"/>
        </pc:sldMkLst>
      </pc:sldChg>
      <pc:sldChg chg="del">
        <pc:chgData name="Shared Drive" userId="a8e99ec4-c3c1-49ac-ba97-2c12eee91f6a" providerId="ADAL" clId="{2A417F01-C6E4-409A-BD2A-34026AC952B1}" dt="2021-06-07T17:56:37.032" v="85" actId="47"/>
        <pc:sldMkLst>
          <pc:docMk/>
          <pc:sldMk cId="2814719259" sldId="2789"/>
        </pc:sldMkLst>
      </pc:sldChg>
      <pc:sldChg chg="del">
        <pc:chgData name="Shared Drive" userId="a8e99ec4-c3c1-49ac-ba97-2c12eee91f6a" providerId="ADAL" clId="{2A417F01-C6E4-409A-BD2A-34026AC952B1}" dt="2021-06-07T17:56:37.032" v="85" actId="47"/>
        <pc:sldMkLst>
          <pc:docMk/>
          <pc:sldMk cId="1136856968" sldId="2790"/>
        </pc:sldMkLst>
      </pc:sldChg>
      <pc:sldChg chg="del">
        <pc:chgData name="Shared Drive" userId="a8e99ec4-c3c1-49ac-ba97-2c12eee91f6a" providerId="ADAL" clId="{2A417F01-C6E4-409A-BD2A-34026AC952B1}" dt="2021-06-07T17:56:37.032" v="85" actId="47"/>
        <pc:sldMkLst>
          <pc:docMk/>
          <pc:sldMk cId="1370527571" sldId="2794"/>
        </pc:sldMkLst>
      </pc:sldChg>
      <pc:sldChg chg="del">
        <pc:chgData name="Shared Drive" userId="a8e99ec4-c3c1-49ac-ba97-2c12eee91f6a" providerId="ADAL" clId="{2A417F01-C6E4-409A-BD2A-34026AC952B1}" dt="2021-06-07T17:56:37.032" v="85" actId="47"/>
        <pc:sldMkLst>
          <pc:docMk/>
          <pc:sldMk cId="2608782720" sldId="2797"/>
        </pc:sldMkLst>
      </pc:sldChg>
      <pc:sldChg chg="del">
        <pc:chgData name="Shared Drive" userId="a8e99ec4-c3c1-49ac-ba97-2c12eee91f6a" providerId="ADAL" clId="{2A417F01-C6E4-409A-BD2A-34026AC952B1}" dt="2021-06-07T17:56:37.032" v="85" actId="47"/>
        <pc:sldMkLst>
          <pc:docMk/>
          <pc:sldMk cId="2169196528" sldId="2798"/>
        </pc:sldMkLst>
      </pc:sldChg>
      <pc:sldChg chg="del">
        <pc:chgData name="Shared Drive" userId="a8e99ec4-c3c1-49ac-ba97-2c12eee91f6a" providerId="ADAL" clId="{2A417F01-C6E4-409A-BD2A-34026AC952B1}" dt="2021-06-07T17:56:37.032" v="85" actId="47"/>
        <pc:sldMkLst>
          <pc:docMk/>
          <pc:sldMk cId="1408049104" sldId="2799"/>
        </pc:sldMkLst>
      </pc:sldChg>
      <pc:sldChg chg="del">
        <pc:chgData name="Shared Drive" userId="a8e99ec4-c3c1-49ac-ba97-2c12eee91f6a" providerId="ADAL" clId="{2A417F01-C6E4-409A-BD2A-34026AC952B1}" dt="2021-06-07T17:56:37.032" v="85" actId="47"/>
        <pc:sldMkLst>
          <pc:docMk/>
          <pc:sldMk cId="1172112423" sldId="2801"/>
        </pc:sldMkLst>
      </pc:sldChg>
      <pc:sldChg chg="del">
        <pc:chgData name="Shared Drive" userId="a8e99ec4-c3c1-49ac-ba97-2c12eee91f6a" providerId="ADAL" clId="{2A417F01-C6E4-409A-BD2A-34026AC952B1}" dt="2021-06-07T17:56:37.032" v="85" actId="47"/>
        <pc:sldMkLst>
          <pc:docMk/>
          <pc:sldMk cId="233899591" sldId="2802"/>
        </pc:sldMkLst>
      </pc:sldChg>
      <pc:sldChg chg="del">
        <pc:chgData name="Shared Drive" userId="a8e99ec4-c3c1-49ac-ba97-2c12eee91f6a" providerId="ADAL" clId="{2A417F01-C6E4-409A-BD2A-34026AC952B1}" dt="2021-06-07T17:56:37.032" v="85" actId="47"/>
        <pc:sldMkLst>
          <pc:docMk/>
          <pc:sldMk cId="4111244826" sldId="2803"/>
        </pc:sldMkLst>
      </pc:sldChg>
      <pc:sldChg chg="del">
        <pc:chgData name="Shared Drive" userId="a8e99ec4-c3c1-49ac-ba97-2c12eee91f6a" providerId="ADAL" clId="{2A417F01-C6E4-409A-BD2A-34026AC952B1}" dt="2021-06-07T17:56:37.032" v="85" actId="47"/>
        <pc:sldMkLst>
          <pc:docMk/>
          <pc:sldMk cId="2509614257" sldId="2804"/>
        </pc:sldMkLst>
      </pc:sldChg>
      <pc:sldChg chg="del">
        <pc:chgData name="Shared Drive" userId="a8e99ec4-c3c1-49ac-ba97-2c12eee91f6a" providerId="ADAL" clId="{2A417F01-C6E4-409A-BD2A-34026AC952B1}" dt="2021-06-07T17:56:37.032" v="85" actId="47"/>
        <pc:sldMkLst>
          <pc:docMk/>
          <pc:sldMk cId="3492325816" sldId="2805"/>
        </pc:sldMkLst>
      </pc:sldChg>
      <pc:sldChg chg="del">
        <pc:chgData name="Shared Drive" userId="a8e99ec4-c3c1-49ac-ba97-2c12eee91f6a" providerId="ADAL" clId="{2A417F01-C6E4-409A-BD2A-34026AC952B1}" dt="2021-06-07T17:56:37.032" v="85" actId="47"/>
        <pc:sldMkLst>
          <pc:docMk/>
          <pc:sldMk cId="1913254336" sldId="2806"/>
        </pc:sldMkLst>
      </pc:sldChg>
      <pc:sldChg chg="del">
        <pc:chgData name="Shared Drive" userId="a8e99ec4-c3c1-49ac-ba97-2c12eee91f6a" providerId="ADAL" clId="{2A417F01-C6E4-409A-BD2A-34026AC952B1}" dt="2021-06-07T17:56:37.032" v="85" actId="47"/>
        <pc:sldMkLst>
          <pc:docMk/>
          <pc:sldMk cId="592313778" sldId="2807"/>
        </pc:sldMkLst>
      </pc:sldChg>
      <pc:sldChg chg="del">
        <pc:chgData name="Shared Drive" userId="a8e99ec4-c3c1-49ac-ba97-2c12eee91f6a" providerId="ADAL" clId="{2A417F01-C6E4-409A-BD2A-34026AC952B1}" dt="2021-06-07T17:56:37.032" v="85" actId="47"/>
        <pc:sldMkLst>
          <pc:docMk/>
          <pc:sldMk cId="3162295126" sldId="2808"/>
        </pc:sldMkLst>
      </pc:sldChg>
      <pc:sldMasterChg chg="delSldLayout modSldLayout sldLayoutOrd">
        <pc:chgData name="Shared Drive" userId="a8e99ec4-c3c1-49ac-ba97-2c12eee91f6a" providerId="ADAL" clId="{2A417F01-C6E4-409A-BD2A-34026AC952B1}" dt="2021-06-07T18:00:27.959" v="165" actId="2696"/>
        <pc:sldMasterMkLst>
          <pc:docMk/>
          <pc:sldMasterMk cId="3711838429" sldId="2147483648"/>
        </pc:sldMasterMkLst>
        <pc:sldLayoutChg chg="del ord">
          <pc:chgData name="Shared Drive" userId="a8e99ec4-c3c1-49ac-ba97-2c12eee91f6a" providerId="ADAL" clId="{2A417F01-C6E4-409A-BD2A-34026AC952B1}" dt="2021-06-07T18:00:27.959" v="165" actId="2696"/>
          <pc:sldLayoutMkLst>
            <pc:docMk/>
            <pc:sldMasterMk cId="3711838429" sldId="2147483648"/>
            <pc:sldLayoutMk cId="3934876025" sldId="2147483649"/>
          </pc:sldLayoutMkLst>
        </pc:sldLayoutChg>
        <pc:sldLayoutChg chg="del">
          <pc:chgData name="Shared Drive" userId="a8e99ec4-c3c1-49ac-ba97-2c12eee91f6a" providerId="ADAL" clId="{2A417F01-C6E4-409A-BD2A-34026AC952B1}" dt="2021-06-07T17:57:23.331" v="86" actId="2696"/>
          <pc:sldLayoutMkLst>
            <pc:docMk/>
            <pc:sldMasterMk cId="3711838429" sldId="2147483648"/>
            <pc:sldLayoutMk cId="1857657779" sldId="2147483650"/>
          </pc:sldLayoutMkLst>
        </pc:sldLayoutChg>
        <pc:sldLayoutChg chg="del">
          <pc:chgData name="Shared Drive" userId="a8e99ec4-c3c1-49ac-ba97-2c12eee91f6a" providerId="ADAL" clId="{2A417F01-C6E4-409A-BD2A-34026AC952B1}" dt="2021-06-07T17:57:26.474" v="87" actId="2696"/>
          <pc:sldLayoutMkLst>
            <pc:docMk/>
            <pc:sldMasterMk cId="3711838429" sldId="2147483648"/>
            <pc:sldLayoutMk cId="3606092545" sldId="2147483651"/>
          </pc:sldLayoutMkLst>
        </pc:sldLayoutChg>
        <pc:sldLayoutChg chg="del">
          <pc:chgData name="Shared Drive" userId="a8e99ec4-c3c1-49ac-ba97-2c12eee91f6a" providerId="ADAL" clId="{2A417F01-C6E4-409A-BD2A-34026AC952B1}" dt="2021-06-07T17:57:28.647" v="88" actId="2696"/>
          <pc:sldLayoutMkLst>
            <pc:docMk/>
            <pc:sldMasterMk cId="3711838429" sldId="2147483648"/>
            <pc:sldLayoutMk cId="2608697899" sldId="2147483652"/>
          </pc:sldLayoutMkLst>
        </pc:sldLayoutChg>
        <pc:sldLayoutChg chg="del">
          <pc:chgData name="Shared Drive" userId="a8e99ec4-c3c1-49ac-ba97-2c12eee91f6a" providerId="ADAL" clId="{2A417F01-C6E4-409A-BD2A-34026AC952B1}" dt="2021-06-07T17:57:29.226" v="89" actId="2696"/>
          <pc:sldLayoutMkLst>
            <pc:docMk/>
            <pc:sldMasterMk cId="3711838429" sldId="2147483648"/>
            <pc:sldLayoutMk cId="1430808613" sldId="2147483653"/>
          </pc:sldLayoutMkLst>
        </pc:sldLayoutChg>
        <pc:sldLayoutChg chg="del">
          <pc:chgData name="Shared Drive" userId="a8e99ec4-c3c1-49ac-ba97-2c12eee91f6a" providerId="ADAL" clId="{2A417F01-C6E4-409A-BD2A-34026AC952B1}" dt="2021-06-07T17:57:33.291" v="90" actId="2696"/>
          <pc:sldLayoutMkLst>
            <pc:docMk/>
            <pc:sldMasterMk cId="3711838429" sldId="2147483648"/>
            <pc:sldLayoutMk cId="1319233631" sldId="2147483654"/>
          </pc:sldLayoutMkLst>
        </pc:sldLayoutChg>
        <pc:sldLayoutChg chg="del">
          <pc:chgData name="Shared Drive" userId="a8e99ec4-c3c1-49ac-ba97-2c12eee91f6a" providerId="ADAL" clId="{2A417F01-C6E4-409A-BD2A-34026AC952B1}" dt="2021-06-07T17:57:34.538" v="92" actId="2696"/>
          <pc:sldLayoutMkLst>
            <pc:docMk/>
            <pc:sldMasterMk cId="3711838429" sldId="2147483648"/>
            <pc:sldLayoutMk cId="3581658102" sldId="2147483655"/>
          </pc:sldLayoutMkLst>
        </pc:sldLayoutChg>
        <pc:sldLayoutChg chg="del">
          <pc:chgData name="Shared Drive" userId="a8e99ec4-c3c1-49ac-ba97-2c12eee91f6a" providerId="ADAL" clId="{2A417F01-C6E4-409A-BD2A-34026AC952B1}" dt="2021-06-07T17:57:35.016" v="93" actId="2696"/>
          <pc:sldLayoutMkLst>
            <pc:docMk/>
            <pc:sldMasterMk cId="3711838429" sldId="2147483648"/>
            <pc:sldLayoutMk cId="1471198246" sldId="2147483656"/>
          </pc:sldLayoutMkLst>
        </pc:sldLayoutChg>
        <pc:sldLayoutChg chg="del">
          <pc:chgData name="Shared Drive" userId="a8e99ec4-c3c1-49ac-ba97-2c12eee91f6a" providerId="ADAL" clId="{2A417F01-C6E4-409A-BD2A-34026AC952B1}" dt="2021-06-07T17:57:35.409" v="94" actId="2696"/>
          <pc:sldLayoutMkLst>
            <pc:docMk/>
            <pc:sldMasterMk cId="3711838429" sldId="2147483648"/>
            <pc:sldLayoutMk cId="1082426657" sldId="2147483657"/>
          </pc:sldLayoutMkLst>
        </pc:sldLayoutChg>
        <pc:sldLayoutChg chg="del">
          <pc:chgData name="Shared Drive" userId="a8e99ec4-c3c1-49ac-ba97-2c12eee91f6a" providerId="ADAL" clId="{2A417F01-C6E4-409A-BD2A-34026AC952B1}" dt="2021-06-07T17:57:35.935" v="96" actId="2696"/>
          <pc:sldLayoutMkLst>
            <pc:docMk/>
            <pc:sldMasterMk cId="3711838429" sldId="2147483648"/>
            <pc:sldLayoutMk cId="3704062383" sldId="2147483658"/>
          </pc:sldLayoutMkLst>
        </pc:sldLayoutChg>
        <pc:sldLayoutChg chg="del">
          <pc:chgData name="Shared Drive" userId="a8e99ec4-c3c1-49ac-ba97-2c12eee91f6a" providerId="ADAL" clId="{2A417F01-C6E4-409A-BD2A-34026AC952B1}" dt="2021-06-07T17:57:36.224" v="97" actId="2696"/>
          <pc:sldLayoutMkLst>
            <pc:docMk/>
            <pc:sldMasterMk cId="3711838429" sldId="2147483648"/>
            <pc:sldLayoutMk cId="2224602474" sldId="2147483659"/>
          </pc:sldLayoutMkLst>
        </pc:sldLayoutChg>
        <pc:sldLayoutChg chg="del">
          <pc:chgData name="Shared Drive" userId="a8e99ec4-c3c1-49ac-ba97-2c12eee91f6a" providerId="ADAL" clId="{2A417F01-C6E4-409A-BD2A-34026AC952B1}" dt="2021-06-07T17:57:36.713" v="99" actId="2696"/>
          <pc:sldLayoutMkLst>
            <pc:docMk/>
            <pc:sldMasterMk cId="3711838429" sldId="2147483648"/>
            <pc:sldLayoutMk cId="72980581" sldId="2147483660"/>
          </pc:sldLayoutMkLst>
        </pc:sldLayoutChg>
        <pc:sldLayoutChg chg="del">
          <pc:chgData name="Shared Drive" userId="a8e99ec4-c3c1-49ac-ba97-2c12eee91f6a" providerId="ADAL" clId="{2A417F01-C6E4-409A-BD2A-34026AC952B1}" dt="2021-06-07T17:57:36.928" v="100" actId="2696"/>
          <pc:sldLayoutMkLst>
            <pc:docMk/>
            <pc:sldMasterMk cId="3711838429" sldId="2147483648"/>
            <pc:sldLayoutMk cId="3712920622" sldId="2147483661"/>
          </pc:sldLayoutMkLst>
        </pc:sldLayoutChg>
        <pc:sldLayoutChg chg="del">
          <pc:chgData name="Shared Drive" userId="a8e99ec4-c3c1-49ac-ba97-2c12eee91f6a" providerId="ADAL" clId="{2A417F01-C6E4-409A-BD2A-34026AC952B1}" dt="2021-06-07T17:57:37.181" v="101" actId="2696"/>
          <pc:sldLayoutMkLst>
            <pc:docMk/>
            <pc:sldMasterMk cId="3711838429" sldId="2147483648"/>
            <pc:sldLayoutMk cId="1772852995" sldId="2147483662"/>
          </pc:sldLayoutMkLst>
        </pc:sldLayoutChg>
        <pc:sldLayoutChg chg="del">
          <pc:chgData name="Shared Drive" userId="a8e99ec4-c3c1-49ac-ba97-2c12eee91f6a" providerId="ADAL" clId="{2A417F01-C6E4-409A-BD2A-34026AC952B1}" dt="2021-06-07T17:57:37.368" v="102" actId="2696"/>
          <pc:sldLayoutMkLst>
            <pc:docMk/>
            <pc:sldMasterMk cId="3711838429" sldId="2147483648"/>
            <pc:sldLayoutMk cId="2681685040" sldId="2147483663"/>
          </pc:sldLayoutMkLst>
        </pc:sldLayoutChg>
        <pc:sldLayoutChg chg="del">
          <pc:chgData name="Shared Drive" userId="a8e99ec4-c3c1-49ac-ba97-2c12eee91f6a" providerId="ADAL" clId="{2A417F01-C6E4-409A-BD2A-34026AC952B1}" dt="2021-06-07T17:57:37.583" v="103" actId="2696"/>
          <pc:sldLayoutMkLst>
            <pc:docMk/>
            <pc:sldMasterMk cId="3711838429" sldId="2147483648"/>
            <pc:sldLayoutMk cId="1439172279" sldId="2147483664"/>
          </pc:sldLayoutMkLst>
        </pc:sldLayoutChg>
        <pc:sldLayoutChg chg="del">
          <pc:chgData name="Shared Drive" userId="a8e99ec4-c3c1-49ac-ba97-2c12eee91f6a" providerId="ADAL" clId="{2A417F01-C6E4-409A-BD2A-34026AC952B1}" dt="2021-06-07T17:57:37.819" v="104" actId="2696"/>
          <pc:sldLayoutMkLst>
            <pc:docMk/>
            <pc:sldMasterMk cId="3711838429" sldId="2147483648"/>
            <pc:sldLayoutMk cId="474105149" sldId="2147483665"/>
          </pc:sldLayoutMkLst>
        </pc:sldLayoutChg>
        <pc:sldLayoutChg chg="del">
          <pc:chgData name="Shared Drive" userId="a8e99ec4-c3c1-49ac-ba97-2c12eee91f6a" providerId="ADAL" clId="{2A417F01-C6E4-409A-BD2A-34026AC952B1}" dt="2021-06-07T17:57:38.048" v="105" actId="2696"/>
          <pc:sldLayoutMkLst>
            <pc:docMk/>
            <pc:sldMasterMk cId="3711838429" sldId="2147483648"/>
            <pc:sldLayoutMk cId="2512312811" sldId="2147483666"/>
          </pc:sldLayoutMkLst>
        </pc:sldLayoutChg>
        <pc:sldLayoutChg chg="del">
          <pc:chgData name="Shared Drive" userId="a8e99ec4-c3c1-49ac-ba97-2c12eee91f6a" providerId="ADAL" clId="{2A417F01-C6E4-409A-BD2A-34026AC952B1}" dt="2021-06-07T17:57:33.921" v="91" actId="2696"/>
          <pc:sldLayoutMkLst>
            <pc:docMk/>
            <pc:sldMasterMk cId="3711838429" sldId="2147483648"/>
            <pc:sldLayoutMk cId="526475754" sldId="2147483667"/>
          </pc:sldLayoutMkLst>
        </pc:sldLayoutChg>
        <pc:sldLayoutChg chg="del">
          <pc:chgData name="Shared Drive" userId="a8e99ec4-c3c1-49ac-ba97-2c12eee91f6a" providerId="ADAL" clId="{2A417F01-C6E4-409A-BD2A-34026AC952B1}" dt="2021-06-07T17:57:38.295" v="106" actId="2696"/>
          <pc:sldLayoutMkLst>
            <pc:docMk/>
            <pc:sldMasterMk cId="3711838429" sldId="2147483648"/>
            <pc:sldLayoutMk cId="2388958663" sldId="2147483668"/>
          </pc:sldLayoutMkLst>
        </pc:sldLayoutChg>
        <pc:sldLayoutChg chg="del">
          <pc:chgData name="Shared Drive" userId="a8e99ec4-c3c1-49ac-ba97-2c12eee91f6a" providerId="ADAL" clId="{2A417F01-C6E4-409A-BD2A-34026AC952B1}" dt="2021-06-07T17:57:38.511" v="107" actId="2696"/>
          <pc:sldLayoutMkLst>
            <pc:docMk/>
            <pc:sldMasterMk cId="3711838429" sldId="2147483648"/>
            <pc:sldLayoutMk cId="2515733367" sldId="2147483669"/>
          </pc:sldLayoutMkLst>
        </pc:sldLayoutChg>
        <pc:sldLayoutChg chg="del">
          <pc:chgData name="Shared Drive" userId="a8e99ec4-c3c1-49ac-ba97-2c12eee91f6a" providerId="ADAL" clId="{2A417F01-C6E4-409A-BD2A-34026AC952B1}" dt="2021-06-07T17:57:38.742" v="108" actId="2696"/>
          <pc:sldLayoutMkLst>
            <pc:docMk/>
            <pc:sldMasterMk cId="3711838429" sldId="2147483648"/>
            <pc:sldLayoutMk cId="351310509" sldId="2147483670"/>
          </pc:sldLayoutMkLst>
        </pc:sldLayoutChg>
        <pc:sldLayoutChg chg="del">
          <pc:chgData name="Shared Drive" userId="a8e99ec4-c3c1-49ac-ba97-2c12eee91f6a" providerId="ADAL" clId="{2A417F01-C6E4-409A-BD2A-34026AC952B1}" dt="2021-06-07T17:57:38.951" v="109" actId="2696"/>
          <pc:sldLayoutMkLst>
            <pc:docMk/>
            <pc:sldMasterMk cId="3711838429" sldId="2147483648"/>
            <pc:sldLayoutMk cId="1717352063" sldId="2147483671"/>
          </pc:sldLayoutMkLst>
        </pc:sldLayoutChg>
        <pc:sldLayoutChg chg="del">
          <pc:chgData name="Shared Drive" userId="a8e99ec4-c3c1-49ac-ba97-2c12eee91f6a" providerId="ADAL" clId="{2A417F01-C6E4-409A-BD2A-34026AC952B1}" dt="2021-06-07T17:57:39.207" v="110" actId="2696"/>
          <pc:sldLayoutMkLst>
            <pc:docMk/>
            <pc:sldMasterMk cId="3711838429" sldId="2147483648"/>
            <pc:sldLayoutMk cId="1713925182" sldId="2147483672"/>
          </pc:sldLayoutMkLst>
        </pc:sldLayoutChg>
        <pc:sldLayoutChg chg="del">
          <pc:chgData name="Shared Drive" userId="a8e99ec4-c3c1-49ac-ba97-2c12eee91f6a" providerId="ADAL" clId="{2A417F01-C6E4-409A-BD2A-34026AC952B1}" dt="2021-06-07T17:57:39.439" v="111" actId="2696"/>
          <pc:sldLayoutMkLst>
            <pc:docMk/>
            <pc:sldMasterMk cId="3711838429" sldId="2147483648"/>
            <pc:sldLayoutMk cId="3350126969" sldId="2147483673"/>
          </pc:sldLayoutMkLst>
        </pc:sldLayoutChg>
        <pc:sldLayoutChg chg="del">
          <pc:chgData name="Shared Drive" userId="a8e99ec4-c3c1-49ac-ba97-2c12eee91f6a" providerId="ADAL" clId="{2A417F01-C6E4-409A-BD2A-34026AC952B1}" dt="2021-06-07T17:57:39.684" v="112" actId="2696"/>
          <pc:sldLayoutMkLst>
            <pc:docMk/>
            <pc:sldMasterMk cId="3711838429" sldId="2147483648"/>
            <pc:sldLayoutMk cId="1712564119" sldId="2147483674"/>
          </pc:sldLayoutMkLst>
        </pc:sldLayoutChg>
        <pc:sldLayoutChg chg="del">
          <pc:chgData name="Shared Drive" userId="a8e99ec4-c3c1-49ac-ba97-2c12eee91f6a" providerId="ADAL" clId="{2A417F01-C6E4-409A-BD2A-34026AC952B1}" dt="2021-06-07T17:57:39.884" v="113" actId="2696"/>
          <pc:sldLayoutMkLst>
            <pc:docMk/>
            <pc:sldMasterMk cId="3711838429" sldId="2147483648"/>
            <pc:sldLayoutMk cId="44417348" sldId="2147483675"/>
          </pc:sldLayoutMkLst>
        </pc:sldLayoutChg>
        <pc:sldLayoutChg chg="del">
          <pc:chgData name="Shared Drive" userId="a8e99ec4-c3c1-49ac-ba97-2c12eee91f6a" providerId="ADAL" clId="{2A417F01-C6E4-409A-BD2A-34026AC952B1}" dt="2021-06-07T17:57:40.110" v="114" actId="2696"/>
          <pc:sldLayoutMkLst>
            <pc:docMk/>
            <pc:sldMasterMk cId="3711838429" sldId="2147483648"/>
            <pc:sldLayoutMk cId="2685617678" sldId="2147483676"/>
          </pc:sldLayoutMkLst>
        </pc:sldLayoutChg>
        <pc:sldLayoutChg chg="del">
          <pc:chgData name="Shared Drive" userId="a8e99ec4-c3c1-49ac-ba97-2c12eee91f6a" providerId="ADAL" clId="{2A417F01-C6E4-409A-BD2A-34026AC952B1}" dt="2021-06-07T17:57:40.390" v="115" actId="2696"/>
          <pc:sldLayoutMkLst>
            <pc:docMk/>
            <pc:sldMasterMk cId="3711838429" sldId="2147483648"/>
            <pc:sldLayoutMk cId="4186098669" sldId="2147483677"/>
          </pc:sldLayoutMkLst>
        </pc:sldLayoutChg>
        <pc:sldLayoutChg chg="del">
          <pc:chgData name="Shared Drive" userId="a8e99ec4-c3c1-49ac-ba97-2c12eee91f6a" providerId="ADAL" clId="{2A417F01-C6E4-409A-BD2A-34026AC952B1}" dt="2021-06-07T17:57:40.670" v="116" actId="2696"/>
          <pc:sldLayoutMkLst>
            <pc:docMk/>
            <pc:sldMasterMk cId="3711838429" sldId="2147483648"/>
            <pc:sldLayoutMk cId="254904132" sldId="2147483678"/>
          </pc:sldLayoutMkLst>
        </pc:sldLayoutChg>
        <pc:sldLayoutChg chg="del">
          <pc:chgData name="Shared Drive" userId="a8e99ec4-c3c1-49ac-ba97-2c12eee91f6a" providerId="ADAL" clId="{2A417F01-C6E4-409A-BD2A-34026AC952B1}" dt="2021-06-07T17:57:36.486" v="98" actId="2696"/>
          <pc:sldLayoutMkLst>
            <pc:docMk/>
            <pc:sldMasterMk cId="3711838429" sldId="2147483648"/>
            <pc:sldLayoutMk cId="524474020" sldId="2147483679"/>
          </pc:sldLayoutMkLst>
        </pc:sldLayoutChg>
        <pc:sldLayoutChg chg="del">
          <pc:chgData name="Shared Drive" userId="a8e99ec4-c3c1-49ac-ba97-2c12eee91f6a" providerId="ADAL" clId="{2A417F01-C6E4-409A-BD2A-34026AC952B1}" dt="2021-06-07T17:57:35.655" v="95" actId="2696"/>
          <pc:sldLayoutMkLst>
            <pc:docMk/>
            <pc:sldMasterMk cId="3711838429" sldId="2147483648"/>
            <pc:sldLayoutMk cId="3079137865" sldId="2147483680"/>
          </pc:sldLayoutMkLst>
        </pc:sldLayoutChg>
        <pc:sldLayoutChg chg="del">
          <pc:chgData name="Shared Drive" userId="a8e99ec4-c3c1-49ac-ba97-2c12eee91f6a" providerId="ADAL" clId="{2A417F01-C6E4-409A-BD2A-34026AC952B1}" dt="2021-06-07T17:57:40.863" v="117" actId="2696"/>
          <pc:sldLayoutMkLst>
            <pc:docMk/>
            <pc:sldMasterMk cId="3711838429" sldId="2147483648"/>
            <pc:sldLayoutMk cId="1541110991" sldId="2147483681"/>
          </pc:sldLayoutMkLst>
        </pc:sldLayoutChg>
        <pc:sldLayoutChg chg="del">
          <pc:chgData name="Shared Drive" userId="a8e99ec4-c3c1-49ac-ba97-2c12eee91f6a" providerId="ADAL" clId="{2A417F01-C6E4-409A-BD2A-34026AC952B1}" dt="2021-06-07T17:57:41.106" v="118" actId="2696"/>
          <pc:sldLayoutMkLst>
            <pc:docMk/>
            <pc:sldMasterMk cId="3711838429" sldId="2147483648"/>
            <pc:sldLayoutMk cId="1137109792" sldId="2147483682"/>
          </pc:sldLayoutMkLst>
        </pc:sldLayoutChg>
        <pc:sldLayoutChg chg="del">
          <pc:chgData name="Shared Drive" userId="a8e99ec4-c3c1-49ac-ba97-2c12eee91f6a" providerId="ADAL" clId="{2A417F01-C6E4-409A-BD2A-34026AC952B1}" dt="2021-06-07T17:57:41.378" v="119" actId="2696"/>
          <pc:sldLayoutMkLst>
            <pc:docMk/>
            <pc:sldMasterMk cId="3711838429" sldId="2147483648"/>
            <pc:sldLayoutMk cId="479434054" sldId="2147483683"/>
          </pc:sldLayoutMkLst>
        </pc:sldLayoutChg>
        <pc:sldLayoutChg chg="del">
          <pc:chgData name="Shared Drive" userId="a8e99ec4-c3c1-49ac-ba97-2c12eee91f6a" providerId="ADAL" clId="{2A417F01-C6E4-409A-BD2A-34026AC952B1}" dt="2021-06-07T17:57:41.640" v="120" actId="2696"/>
          <pc:sldLayoutMkLst>
            <pc:docMk/>
            <pc:sldMasterMk cId="3711838429" sldId="2147483648"/>
            <pc:sldLayoutMk cId="3603621060" sldId="2147483684"/>
          </pc:sldLayoutMkLst>
        </pc:sldLayoutChg>
        <pc:sldLayoutChg chg="del">
          <pc:chgData name="Shared Drive" userId="a8e99ec4-c3c1-49ac-ba97-2c12eee91f6a" providerId="ADAL" clId="{2A417F01-C6E4-409A-BD2A-34026AC952B1}" dt="2021-06-07T17:57:41.848" v="121" actId="2696"/>
          <pc:sldLayoutMkLst>
            <pc:docMk/>
            <pc:sldMasterMk cId="3711838429" sldId="2147483648"/>
            <pc:sldLayoutMk cId="100945834" sldId="2147483685"/>
          </pc:sldLayoutMkLst>
        </pc:sldLayoutChg>
        <pc:sldLayoutChg chg="del">
          <pc:chgData name="Shared Drive" userId="a8e99ec4-c3c1-49ac-ba97-2c12eee91f6a" providerId="ADAL" clId="{2A417F01-C6E4-409A-BD2A-34026AC952B1}" dt="2021-06-07T17:57:42.095" v="122" actId="2696"/>
          <pc:sldLayoutMkLst>
            <pc:docMk/>
            <pc:sldMasterMk cId="3711838429" sldId="2147483648"/>
            <pc:sldLayoutMk cId="3123100697" sldId="2147483686"/>
          </pc:sldLayoutMkLst>
        </pc:sldLayoutChg>
        <pc:sldLayoutChg chg="del">
          <pc:chgData name="Shared Drive" userId="a8e99ec4-c3c1-49ac-ba97-2c12eee91f6a" providerId="ADAL" clId="{2A417F01-C6E4-409A-BD2A-34026AC952B1}" dt="2021-06-07T17:57:42.345" v="123" actId="2696"/>
          <pc:sldLayoutMkLst>
            <pc:docMk/>
            <pc:sldMasterMk cId="3711838429" sldId="2147483648"/>
            <pc:sldLayoutMk cId="4169569112" sldId="2147483687"/>
          </pc:sldLayoutMkLst>
        </pc:sldLayoutChg>
        <pc:sldLayoutChg chg="del">
          <pc:chgData name="Shared Drive" userId="a8e99ec4-c3c1-49ac-ba97-2c12eee91f6a" providerId="ADAL" clId="{2A417F01-C6E4-409A-BD2A-34026AC952B1}" dt="2021-06-07T17:57:42.653" v="124" actId="2696"/>
          <pc:sldLayoutMkLst>
            <pc:docMk/>
            <pc:sldMasterMk cId="3711838429" sldId="2147483648"/>
            <pc:sldLayoutMk cId="1199498828" sldId="2147483688"/>
          </pc:sldLayoutMkLst>
        </pc:sldLayoutChg>
        <pc:sldLayoutChg chg="del">
          <pc:chgData name="Shared Drive" userId="a8e99ec4-c3c1-49ac-ba97-2c12eee91f6a" providerId="ADAL" clId="{2A417F01-C6E4-409A-BD2A-34026AC952B1}" dt="2021-06-07T17:57:42.808" v="125" actId="2696"/>
          <pc:sldLayoutMkLst>
            <pc:docMk/>
            <pc:sldMasterMk cId="3711838429" sldId="2147483648"/>
            <pc:sldLayoutMk cId="211703195" sldId="2147483689"/>
          </pc:sldLayoutMkLst>
        </pc:sldLayoutChg>
        <pc:sldLayoutChg chg="del">
          <pc:chgData name="Shared Drive" userId="a8e99ec4-c3c1-49ac-ba97-2c12eee91f6a" providerId="ADAL" clId="{2A417F01-C6E4-409A-BD2A-34026AC952B1}" dt="2021-06-07T17:57:43.060" v="126" actId="2696"/>
          <pc:sldLayoutMkLst>
            <pc:docMk/>
            <pc:sldMasterMk cId="3711838429" sldId="2147483648"/>
            <pc:sldLayoutMk cId="1538475775" sldId="2147483690"/>
          </pc:sldLayoutMkLst>
        </pc:sldLayoutChg>
        <pc:sldLayoutChg chg="del">
          <pc:chgData name="Shared Drive" userId="a8e99ec4-c3c1-49ac-ba97-2c12eee91f6a" providerId="ADAL" clId="{2A417F01-C6E4-409A-BD2A-34026AC952B1}" dt="2021-06-07T17:57:43.362" v="127" actId="2696"/>
          <pc:sldLayoutMkLst>
            <pc:docMk/>
            <pc:sldMasterMk cId="3711838429" sldId="2147483648"/>
            <pc:sldLayoutMk cId="3452832567" sldId="2147483691"/>
          </pc:sldLayoutMkLst>
        </pc:sldLayoutChg>
        <pc:sldLayoutChg chg="del">
          <pc:chgData name="Shared Drive" userId="a8e99ec4-c3c1-49ac-ba97-2c12eee91f6a" providerId="ADAL" clId="{2A417F01-C6E4-409A-BD2A-34026AC952B1}" dt="2021-06-07T17:57:43.575" v="128" actId="2696"/>
          <pc:sldLayoutMkLst>
            <pc:docMk/>
            <pc:sldMasterMk cId="3711838429" sldId="2147483648"/>
            <pc:sldLayoutMk cId="1557236906" sldId="2147483692"/>
          </pc:sldLayoutMkLst>
        </pc:sldLayoutChg>
        <pc:sldLayoutChg chg="del">
          <pc:chgData name="Shared Drive" userId="a8e99ec4-c3c1-49ac-ba97-2c12eee91f6a" providerId="ADAL" clId="{2A417F01-C6E4-409A-BD2A-34026AC952B1}" dt="2021-06-07T17:57:43.811" v="129" actId="2696"/>
          <pc:sldLayoutMkLst>
            <pc:docMk/>
            <pc:sldMasterMk cId="3711838429" sldId="2147483648"/>
            <pc:sldLayoutMk cId="797003364" sldId="2147483693"/>
          </pc:sldLayoutMkLst>
        </pc:sldLayoutChg>
        <pc:sldLayoutChg chg="del">
          <pc:chgData name="Shared Drive" userId="a8e99ec4-c3c1-49ac-ba97-2c12eee91f6a" providerId="ADAL" clId="{2A417F01-C6E4-409A-BD2A-34026AC952B1}" dt="2021-06-07T17:57:44.047" v="130" actId="2696"/>
          <pc:sldLayoutMkLst>
            <pc:docMk/>
            <pc:sldMasterMk cId="3711838429" sldId="2147483648"/>
            <pc:sldLayoutMk cId="114374865" sldId="2147483694"/>
          </pc:sldLayoutMkLst>
        </pc:sldLayoutChg>
        <pc:sldLayoutChg chg="del">
          <pc:chgData name="Shared Drive" userId="a8e99ec4-c3c1-49ac-ba97-2c12eee91f6a" providerId="ADAL" clId="{2A417F01-C6E4-409A-BD2A-34026AC952B1}" dt="2021-06-07T17:57:44.284" v="131" actId="2696"/>
          <pc:sldLayoutMkLst>
            <pc:docMk/>
            <pc:sldMasterMk cId="3711838429" sldId="2147483648"/>
            <pc:sldLayoutMk cId="683361372" sldId="2147483695"/>
          </pc:sldLayoutMkLst>
        </pc:sldLayoutChg>
        <pc:sldLayoutChg chg="del">
          <pc:chgData name="Shared Drive" userId="a8e99ec4-c3c1-49ac-ba97-2c12eee91f6a" providerId="ADAL" clId="{2A417F01-C6E4-409A-BD2A-34026AC952B1}" dt="2021-06-07T17:57:44.539" v="132" actId="2696"/>
          <pc:sldLayoutMkLst>
            <pc:docMk/>
            <pc:sldMasterMk cId="3711838429" sldId="2147483648"/>
            <pc:sldLayoutMk cId="3698139600" sldId="2147483696"/>
          </pc:sldLayoutMkLst>
        </pc:sldLayoutChg>
        <pc:sldLayoutChg chg="delSp mod delAnim">
          <pc:chgData name="Shared Drive" userId="a8e99ec4-c3c1-49ac-ba97-2c12eee91f6a" providerId="ADAL" clId="{2A417F01-C6E4-409A-BD2A-34026AC952B1}" dt="2021-06-07T18:00:18.979" v="164" actId="478"/>
          <pc:sldLayoutMkLst>
            <pc:docMk/>
            <pc:sldMasterMk cId="3711838429" sldId="2147483648"/>
            <pc:sldLayoutMk cId="3153397827" sldId="2147483697"/>
          </pc:sldLayoutMkLst>
          <pc:spChg chg="del">
            <ac:chgData name="Shared Drive" userId="a8e99ec4-c3c1-49ac-ba97-2c12eee91f6a" providerId="ADAL" clId="{2A417F01-C6E4-409A-BD2A-34026AC952B1}" dt="2021-06-07T18:00:16.045" v="163" actId="478"/>
            <ac:spMkLst>
              <pc:docMk/>
              <pc:sldMasterMk cId="3711838429" sldId="2147483648"/>
              <pc:sldLayoutMk cId="3153397827" sldId="2147483697"/>
              <ac:spMk id="14" creationId="{E59D3E56-E0CB-48A2-A2EA-6E9D6BF229E6}"/>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19" creationId="{51A11358-1B05-43AA-AD16-DE23AA2DB52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0" creationId="{0C80C12B-91CD-407F-A26B-FB40C36513B7}"/>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1" creationId="{868C7597-3A42-441D-BCED-EB78B43F6228}"/>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9" creationId="{3412962F-DBE7-4384-9608-E7402E2E666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0" creationId="{0911BD53-18C1-4263-8637-478B4E3CE09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1" creationId="{C4ED4CC5-61DD-415E-9A7F-01C867944BBF}"/>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2" creationId="{470FFB04-2C9C-4E4D-9036-D72B6F5F8CF0}"/>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3" creationId="{6D8782F9-A59C-4E81-AE78-AF91F64D8339}"/>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4" creationId="{40649B32-B17C-44D7-981D-1A6A1C66D1B7}"/>
            </ac:spMkLst>
          </pc:spChg>
        </pc:sldLayoutChg>
        <pc:sldLayoutChg chg="del">
          <pc:chgData name="Shared Drive" userId="a8e99ec4-c3c1-49ac-ba97-2c12eee91f6a" providerId="ADAL" clId="{2A417F01-C6E4-409A-BD2A-34026AC952B1}" dt="2021-06-07T17:57:54.946" v="133" actId="2696"/>
          <pc:sldLayoutMkLst>
            <pc:docMk/>
            <pc:sldMasterMk cId="3711838429" sldId="2147483648"/>
            <pc:sldLayoutMk cId="2474932305" sldId="2147483698"/>
          </pc:sldLayoutMkLst>
        </pc:sldLayoutChg>
        <pc:sldLayoutChg chg="del">
          <pc:chgData name="Shared Drive" userId="a8e99ec4-c3c1-49ac-ba97-2c12eee91f6a" providerId="ADAL" clId="{2A417F01-C6E4-409A-BD2A-34026AC952B1}" dt="2021-06-07T17:57:57.876" v="134" actId="2696"/>
          <pc:sldLayoutMkLst>
            <pc:docMk/>
            <pc:sldMasterMk cId="3711838429" sldId="2147483648"/>
            <pc:sldLayoutMk cId="3985561649" sldId="2147483700"/>
          </pc:sldLayoutMkLst>
        </pc:sldLayoutChg>
        <pc:sldLayoutChg chg="del">
          <pc:chgData name="Shared Drive" userId="a8e99ec4-c3c1-49ac-ba97-2c12eee91f6a" providerId="ADAL" clId="{2A417F01-C6E4-409A-BD2A-34026AC952B1}" dt="2021-06-07T17:57:59.313" v="135" actId="2696"/>
          <pc:sldLayoutMkLst>
            <pc:docMk/>
            <pc:sldMasterMk cId="3711838429" sldId="2147483648"/>
            <pc:sldLayoutMk cId="739819776" sldId="2147483701"/>
          </pc:sldLayoutMkLst>
        </pc:sldLayoutChg>
        <pc:sldLayoutChg chg="del">
          <pc:chgData name="Shared Drive" userId="a8e99ec4-c3c1-49ac-ba97-2c12eee91f6a" providerId="ADAL" clId="{2A417F01-C6E4-409A-BD2A-34026AC952B1}" dt="2021-06-07T17:57:59.994" v="136" actId="2696"/>
          <pc:sldLayoutMkLst>
            <pc:docMk/>
            <pc:sldMasterMk cId="3711838429" sldId="2147483648"/>
            <pc:sldLayoutMk cId="3115655554" sldId="2147483702"/>
          </pc:sldLayoutMkLst>
        </pc:sldLayoutChg>
        <pc:sldLayoutChg chg="del">
          <pc:chgData name="Shared Drive" userId="a8e99ec4-c3c1-49ac-ba97-2c12eee91f6a" providerId="ADAL" clId="{2A417F01-C6E4-409A-BD2A-34026AC952B1}" dt="2021-06-07T17:58:00.625" v="137" actId="2696"/>
          <pc:sldLayoutMkLst>
            <pc:docMk/>
            <pc:sldMasterMk cId="3711838429" sldId="2147483648"/>
            <pc:sldLayoutMk cId="2651079527" sldId="2147483703"/>
          </pc:sldLayoutMkLst>
        </pc:sldLayoutChg>
        <pc:sldLayoutChg chg="del">
          <pc:chgData name="Shared Drive" userId="a8e99ec4-c3c1-49ac-ba97-2c12eee91f6a" providerId="ADAL" clId="{2A417F01-C6E4-409A-BD2A-34026AC952B1}" dt="2021-06-07T17:58:01.073" v="138" actId="2696"/>
          <pc:sldLayoutMkLst>
            <pc:docMk/>
            <pc:sldMasterMk cId="3711838429" sldId="2147483648"/>
            <pc:sldLayoutMk cId="3912091797" sldId="2147483704"/>
          </pc:sldLayoutMkLst>
        </pc:sldLayoutChg>
        <pc:sldLayoutChg chg="del">
          <pc:chgData name="Shared Drive" userId="a8e99ec4-c3c1-49ac-ba97-2c12eee91f6a" providerId="ADAL" clId="{2A417F01-C6E4-409A-BD2A-34026AC952B1}" dt="2021-06-07T17:58:01.583" v="139" actId="2696"/>
          <pc:sldLayoutMkLst>
            <pc:docMk/>
            <pc:sldMasterMk cId="3711838429" sldId="2147483648"/>
            <pc:sldLayoutMk cId="2695491300" sldId="2147483705"/>
          </pc:sldLayoutMkLst>
        </pc:sldLayoutChg>
        <pc:sldLayoutChg chg="del">
          <pc:chgData name="Shared Drive" userId="a8e99ec4-c3c1-49ac-ba97-2c12eee91f6a" providerId="ADAL" clId="{2A417F01-C6E4-409A-BD2A-34026AC952B1}" dt="2021-06-07T17:58:02.056" v="140" actId="2696"/>
          <pc:sldLayoutMkLst>
            <pc:docMk/>
            <pc:sldMasterMk cId="3711838429" sldId="2147483648"/>
            <pc:sldLayoutMk cId="3458678136" sldId="2147483706"/>
          </pc:sldLayoutMkLst>
        </pc:sldLayoutChg>
        <pc:sldLayoutChg chg="del">
          <pc:chgData name="Shared Drive" userId="a8e99ec4-c3c1-49ac-ba97-2c12eee91f6a" providerId="ADAL" clId="{2A417F01-C6E4-409A-BD2A-34026AC952B1}" dt="2021-06-07T17:58:02.688" v="141" actId="2696"/>
          <pc:sldLayoutMkLst>
            <pc:docMk/>
            <pc:sldMasterMk cId="3711838429" sldId="2147483648"/>
            <pc:sldLayoutMk cId="70729511" sldId="2147483707"/>
          </pc:sldLayoutMkLst>
        </pc:sldLayoutChg>
        <pc:sldLayoutChg chg="del">
          <pc:chgData name="Shared Drive" userId="a8e99ec4-c3c1-49ac-ba97-2c12eee91f6a" providerId="ADAL" clId="{2A417F01-C6E4-409A-BD2A-34026AC952B1}" dt="2021-06-07T17:58:03.202" v="142" actId="2696"/>
          <pc:sldLayoutMkLst>
            <pc:docMk/>
            <pc:sldMasterMk cId="3711838429" sldId="2147483648"/>
            <pc:sldLayoutMk cId="571850415" sldId="2147483708"/>
          </pc:sldLayoutMkLst>
        </pc:sldLayoutChg>
        <pc:sldLayoutChg chg="del">
          <pc:chgData name="Shared Drive" userId="a8e99ec4-c3c1-49ac-ba97-2c12eee91f6a" providerId="ADAL" clId="{2A417F01-C6E4-409A-BD2A-34026AC952B1}" dt="2021-06-07T17:58:03.836" v="143" actId="2696"/>
          <pc:sldLayoutMkLst>
            <pc:docMk/>
            <pc:sldMasterMk cId="3711838429" sldId="2147483648"/>
            <pc:sldLayoutMk cId="2954166861" sldId="2147483709"/>
          </pc:sldLayoutMkLst>
        </pc:sldLayoutChg>
        <pc:sldLayoutChg chg="del">
          <pc:chgData name="Shared Drive" userId="a8e99ec4-c3c1-49ac-ba97-2c12eee91f6a" providerId="ADAL" clId="{2A417F01-C6E4-409A-BD2A-34026AC952B1}" dt="2021-06-07T17:58:04.094" v="144" actId="2696"/>
          <pc:sldLayoutMkLst>
            <pc:docMk/>
            <pc:sldMasterMk cId="3711838429" sldId="2147483648"/>
            <pc:sldLayoutMk cId="2010121739" sldId="2147483710"/>
          </pc:sldLayoutMkLst>
        </pc:sldLayoutChg>
        <pc:sldLayoutChg chg="del">
          <pc:chgData name="Shared Drive" userId="a8e99ec4-c3c1-49ac-ba97-2c12eee91f6a" providerId="ADAL" clId="{2A417F01-C6E4-409A-BD2A-34026AC952B1}" dt="2021-06-07T17:58:04.304" v="145" actId="2696"/>
          <pc:sldLayoutMkLst>
            <pc:docMk/>
            <pc:sldMasterMk cId="3711838429" sldId="2147483648"/>
            <pc:sldLayoutMk cId="495072539" sldId="2147483711"/>
          </pc:sldLayoutMkLst>
        </pc:sldLayoutChg>
        <pc:sldLayoutChg chg="del">
          <pc:chgData name="Shared Drive" userId="a8e99ec4-c3c1-49ac-ba97-2c12eee91f6a" providerId="ADAL" clId="{2A417F01-C6E4-409A-BD2A-34026AC952B1}" dt="2021-06-07T17:58:04.535" v="146" actId="2696"/>
          <pc:sldLayoutMkLst>
            <pc:docMk/>
            <pc:sldMasterMk cId="3711838429" sldId="2147483648"/>
            <pc:sldLayoutMk cId="1383966008" sldId="2147483712"/>
          </pc:sldLayoutMkLst>
        </pc:sldLayoutChg>
        <pc:sldLayoutChg chg="del">
          <pc:chgData name="Shared Drive" userId="a8e99ec4-c3c1-49ac-ba97-2c12eee91f6a" providerId="ADAL" clId="{2A417F01-C6E4-409A-BD2A-34026AC952B1}" dt="2021-06-07T17:58:04.742" v="147" actId="2696"/>
          <pc:sldLayoutMkLst>
            <pc:docMk/>
            <pc:sldMasterMk cId="3711838429" sldId="2147483648"/>
            <pc:sldLayoutMk cId="3864305839" sldId="2147483713"/>
          </pc:sldLayoutMkLst>
        </pc:sldLayoutChg>
        <pc:sldLayoutChg chg="del">
          <pc:chgData name="Shared Drive" userId="a8e99ec4-c3c1-49ac-ba97-2c12eee91f6a" providerId="ADAL" clId="{2A417F01-C6E4-409A-BD2A-34026AC952B1}" dt="2021-06-07T17:59:18.989" v="157" actId="2696"/>
          <pc:sldLayoutMkLst>
            <pc:docMk/>
            <pc:sldMasterMk cId="3711838429" sldId="2147483648"/>
            <pc:sldLayoutMk cId="3556306419" sldId="2147483720"/>
          </pc:sldLayoutMkLst>
        </pc:sldLayoutChg>
        <pc:sldLayoutChg chg="del ord">
          <pc:chgData name="Shared Drive" userId="a8e99ec4-c3c1-49ac-ba97-2c12eee91f6a" providerId="ADAL" clId="{2A417F01-C6E4-409A-BD2A-34026AC952B1}" dt="2021-06-07T17:59:58.048" v="160" actId="2696"/>
          <pc:sldLayoutMkLst>
            <pc:docMk/>
            <pc:sldMasterMk cId="3711838429" sldId="2147483648"/>
            <pc:sldLayoutMk cId="3919111585" sldId="2147483721"/>
          </pc:sldLayoutMkLst>
        </pc:sldLayoutChg>
        <pc:sldLayoutChg chg="del">
          <pc:chgData name="Shared Drive" userId="a8e99ec4-c3c1-49ac-ba97-2c12eee91f6a" providerId="ADAL" clId="{2A417F01-C6E4-409A-BD2A-34026AC952B1}" dt="2021-06-07T17:58:04.966" v="148" actId="2696"/>
          <pc:sldLayoutMkLst>
            <pc:docMk/>
            <pc:sldMasterMk cId="3711838429" sldId="2147483648"/>
            <pc:sldLayoutMk cId="3079002472" sldId="2147483724"/>
          </pc:sldLayoutMkLst>
        </pc:sldLayoutChg>
        <pc:sldLayoutChg chg="modSp mod">
          <pc:chgData name="Shared Drive" userId="a8e99ec4-c3c1-49ac-ba97-2c12eee91f6a" providerId="ADAL" clId="{2A417F01-C6E4-409A-BD2A-34026AC952B1}" dt="2021-06-07T18:00:10.502" v="162" actId="1076"/>
          <pc:sldLayoutMkLst>
            <pc:docMk/>
            <pc:sldMasterMk cId="3711838429" sldId="2147483648"/>
            <pc:sldLayoutMk cId="768246842" sldId="2147483728"/>
          </pc:sldLayoutMkLst>
          <pc:spChg chg="mod">
            <ac:chgData name="Shared Drive" userId="a8e99ec4-c3c1-49ac-ba97-2c12eee91f6a" providerId="ADAL" clId="{2A417F01-C6E4-409A-BD2A-34026AC952B1}" dt="2021-06-07T18:00:10.502" v="162" actId="1076"/>
            <ac:spMkLst>
              <pc:docMk/>
              <pc:sldMasterMk cId="3711838429" sldId="2147483648"/>
              <pc:sldLayoutMk cId="768246842" sldId="2147483728"/>
              <ac:spMk id="2" creationId="{50E40216-32FF-45C7-9C82-31B23312ABB8}"/>
            </ac:spMkLst>
          </pc:spChg>
        </pc:sldLayoutChg>
        <pc:sldLayoutChg chg="ord">
          <pc:chgData name="Shared Drive" userId="a8e99ec4-c3c1-49ac-ba97-2c12eee91f6a" providerId="ADAL" clId="{2A417F01-C6E4-409A-BD2A-34026AC952B1}" dt="2021-06-07T17:59:16.406" v="156" actId="20578"/>
          <pc:sldLayoutMkLst>
            <pc:docMk/>
            <pc:sldMasterMk cId="3711838429" sldId="2147483648"/>
            <pc:sldLayoutMk cId="1692186787" sldId="2147483729"/>
          </pc:sldLayoutMkLst>
        </pc:sldLayoutChg>
        <pc:sldLayoutChg chg="del">
          <pc:chgData name="Shared Drive" userId="a8e99ec4-c3c1-49ac-ba97-2c12eee91f6a" providerId="ADAL" clId="{2A417F01-C6E4-409A-BD2A-34026AC952B1}" dt="2021-06-07T17:58:05.223" v="149" actId="2696"/>
          <pc:sldLayoutMkLst>
            <pc:docMk/>
            <pc:sldMasterMk cId="3711838429" sldId="2147483648"/>
            <pc:sldLayoutMk cId="411907427" sldId="2147483735"/>
          </pc:sldLayoutMkLst>
        </pc:sldLayoutChg>
        <pc:sldLayoutChg chg="del">
          <pc:chgData name="Shared Drive" userId="a8e99ec4-c3c1-49ac-ba97-2c12eee91f6a" providerId="ADAL" clId="{2A417F01-C6E4-409A-BD2A-34026AC952B1}" dt="2021-06-07T17:58:11.072" v="150" actId="2696"/>
          <pc:sldLayoutMkLst>
            <pc:docMk/>
            <pc:sldMasterMk cId="3711838429" sldId="2147483648"/>
            <pc:sldLayoutMk cId="637989162" sldId="2147483737"/>
          </pc:sldLayoutMkLst>
        </pc:sldLayoutChg>
        <pc:sldLayoutChg chg="del">
          <pc:chgData name="Shared Drive" userId="a8e99ec4-c3c1-49ac-ba97-2c12eee91f6a" providerId="ADAL" clId="{2A417F01-C6E4-409A-BD2A-34026AC952B1}" dt="2021-06-07T17:58:14.188" v="151" actId="2696"/>
          <pc:sldLayoutMkLst>
            <pc:docMk/>
            <pc:sldMasterMk cId="3711838429" sldId="2147483648"/>
            <pc:sldLayoutMk cId="1813713894" sldId="2147483739"/>
          </pc:sldLayoutMkLst>
        </pc:sldLayoutChg>
        <pc:sldLayoutChg chg="del">
          <pc:chgData name="Shared Drive" userId="a8e99ec4-c3c1-49ac-ba97-2c12eee91f6a" providerId="ADAL" clId="{2A417F01-C6E4-409A-BD2A-34026AC952B1}" dt="2021-06-07T17:58:14.917" v="152" actId="2696"/>
          <pc:sldLayoutMkLst>
            <pc:docMk/>
            <pc:sldMasterMk cId="3711838429" sldId="2147483648"/>
            <pc:sldLayoutMk cId="879993690" sldId="214748374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1E5980-3992-4E0D-A27F-D5F30EAE866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7782490-5CB9-45BE-A783-06DAA8178873}">
      <dgm:prSet phldrT="[Text]" custT="1"/>
      <dgm:spPr/>
      <dgm:t>
        <a:bodyPr/>
        <a:lstStyle/>
        <a:p>
          <a:r>
            <a:rPr lang="en-US" sz="3200" b="1" dirty="0"/>
            <a:t>Residential Program</a:t>
          </a:r>
          <a:br>
            <a:rPr lang="en-US" sz="3200" b="1" dirty="0"/>
          </a:br>
          <a:br>
            <a:rPr lang="en-US" sz="2800" dirty="0"/>
          </a:br>
          <a:br>
            <a:rPr lang="en-US" sz="2800" dirty="0"/>
          </a:br>
          <a:br>
            <a:rPr lang="en-US" sz="2800" dirty="0"/>
          </a:br>
          <a:br>
            <a:rPr lang="en-US" sz="2800" dirty="0"/>
          </a:br>
          <a:endParaRPr lang="en-US" sz="2800" dirty="0"/>
        </a:p>
        <a:p>
          <a:endParaRPr lang="en-US" sz="2800" dirty="0"/>
        </a:p>
        <a:p>
          <a:endParaRPr lang="en-US" sz="2800" dirty="0"/>
        </a:p>
        <a:p>
          <a:endParaRPr lang="en-US" sz="2800" dirty="0"/>
        </a:p>
      </dgm:t>
    </dgm:pt>
    <dgm:pt modelId="{0602C28B-95AB-4EA1-8BCB-C178E1043505}" type="parTrans" cxnId="{0434B76F-65E6-419B-BA54-BBEE5FDF5D34}">
      <dgm:prSet/>
      <dgm:spPr/>
      <dgm:t>
        <a:bodyPr/>
        <a:lstStyle/>
        <a:p>
          <a:endParaRPr lang="en-US"/>
        </a:p>
      </dgm:t>
    </dgm:pt>
    <dgm:pt modelId="{340D1B58-1DD1-40AA-BEB1-39F16780F2F5}" type="sibTrans" cxnId="{0434B76F-65E6-419B-BA54-BBEE5FDF5D34}">
      <dgm:prSet/>
      <dgm:spPr/>
      <dgm:t>
        <a:bodyPr/>
        <a:lstStyle/>
        <a:p>
          <a:endParaRPr lang="en-US"/>
        </a:p>
      </dgm:t>
    </dgm:pt>
    <dgm:pt modelId="{6CBF75BF-1998-4941-B782-019CB518F971}">
      <dgm:prSet phldrT="[Text]" custT="1"/>
      <dgm:spPr/>
      <dgm:t>
        <a:bodyPr/>
        <a:lstStyle/>
        <a:p>
          <a:r>
            <a:rPr lang="en-US" sz="2800" dirty="0"/>
            <a:t>External Job</a:t>
          </a:r>
          <a:br>
            <a:rPr lang="en-US" sz="3200" dirty="0"/>
          </a:br>
          <a:r>
            <a:rPr lang="en-US" sz="2000" dirty="0"/>
            <a:t>(70-100%)</a:t>
          </a:r>
        </a:p>
      </dgm:t>
    </dgm:pt>
    <dgm:pt modelId="{A3A9B4C1-D41C-45E1-A144-B1789CC91C52}" type="parTrans" cxnId="{0E0F1DBE-A584-4380-838D-66DE9143116F}">
      <dgm:prSet/>
      <dgm:spPr>
        <a:ln w="19050">
          <a:tailEnd type="triangle"/>
        </a:ln>
      </dgm:spPr>
      <dgm:t>
        <a:bodyPr/>
        <a:lstStyle/>
        <a:p>
          <a:endParaRPr lang="en-US"/>
        </a:p>
      </dgm:t>
    </dgm:pt>
    <dgm:pt modelId="{EFAE5A8B-0CF9-43EA-82F1-82D498A7BF7C}" type="sibTrans" cxnId="{0E0F1DBE-A584-4380-838D-66DE9143116F}">
      <dgm:prSet/>
      <dgm:spPr/>
      <dgm:t>
        <a:bodyPr/>
        <a:lstStyle/>
        <a:p>
          <a:endParaRPr lang="en-US"/>
        </a:p>
      </dgm:t>
    </dgm:pt>
    <dgm:pt modelId="{A85A912E-1D83-4BE9-AF76-D29DE2AFCFCE}">
      <dgm:prSet phldrT="[Text]" custT="1"/>
      <dgm:spPr/>
      <dgm:t>
        <a:bodyPr/>
        <a:lstStyle/>
        <a:p>
          <a:r>
            <a:rPr lang="en-US" sz="2500" dirty="0"/>
            <a:t>Vo-Tech Training </a:t>
          </a:r>
          <a:r>
            <a:rPr lang="en-US" sz="2000" dirty="0"/>
            <a:t>(20-40%)</a:t>
          </a:r>
          <a:endParaRPr lang="en-US" sz="2500" dirty="0"/>
        </a:p>
      </dgm:t>
    </dgm:pt>
    <dgm:pt modelId="{A63B66F2-D832-4DB6-A8B0-A4F32D279B70}" type="parTrans" cxnId="{BD396AC9-C7F6-4858-BB67-FDD012957FC0}">
      <dgm:prSet/>
      <dgm:spPr>
        <a:ln w="19050">
          <a:tailEnd type="triangle"/>
        </a:ln>
      </dgm:spPr>
      <dgm:t>
        <a:bodyPr/>
        <a:lstStyle/>
        <a:p>
          <a:endParaRPr lang="en-US"/>
        </a:p>
      </dgm:t>
    </dgm:pt>
    <dgm:pt modelId="{ED80FF62-FE1D-4D04-AD32-CB1A37C1DA98}" type="sibTrans" cxnId="{BD396AC9-C7F6-4858-BB67-FDD012957FC0}">
      <dgm:prSet/>
      <dgm:spPr/>
      <dgm:t>
        <a:bodyPr/>
        <a:lstStyle/>
        <a:p>
          <a:endParaRPr lang="en-US"/>
        </a:p>
      </dgm:t>
    </dgm:pt>
    <dgm:pt modelId="{EA787E10-485D-43AB-BCF9-788F66813A48}">
      <dgm:prSet custT="1"/>
      <dgm:spPr/>
      <dgm:t>
        <a:bodyPr/>
        <a:lstStyle/>
        <a:p>
          <a:r>
            <a:rPr lang="en-US" sz="2800" dirty="0"/>
            <a:t>Mission Intern </a:t>
          </a:r>
          <a:r>
            <a:rPr lang="en-US" sz="2000" dirty="0"/>
            <a:t>(0-10%)</a:t>
          </a:r>
        </a:p>
      </dgm:t>
    </dgm:pt>
    <dgm:pt modelId="{CE10D751-B667-4885-960B-45BE7ADF2CA4}" type="parTrans" cxnId="{098C7C22-161F-44AE-9560-2C437F338DB2}">
      <dgm:prSet/>
      <dgm:spPr>
        <a:ln w="19050">
          <a:tailEnd type="triangle"/>
        </a:ln>
      </dgm:spPr>
      <dgm:t>
        <a:bodyPr/>
        <a:lstStyle/>
        <a:p>
          <a:endParaRPr lang="en-US"/>
        </a:p>
      </dgm:t>
    </dgm:pt>
    <dgm:pt modelId="{5440D1E2-BA25-4B2D-9784-DBC129D58226}" type="sibTrans" cxnId="{098C7C22-161F-44AE-9560-2C437F338DB2}">
      <dgm:prSet/>
      <dgm:spPr/>
      <dgm:t>
        <a:bodyPr/>
        <a:lstStyle/>
        <a:p>
          <a:endParaRPr lang="en-US"/>
        </a:p>
      </dgm:t>
    </dgm:pt>
    <dgm:pt modelId="{B4CB9BE6-1381-49C5-B8F2-7634A2D1DE91}">
      <dgm:prSet custT="1"/>
      <dgm:spPr/>
      <dgm:t>
        <a:bodyPr/>
        <a:lstStyle/>
        <a:p>
          <a:r>
            <a:rPr lang="en-US" sz="2800" dirty="0"/>
            <a:t>College</a:t>
          </a:r>
          <a:br>
            <a:rPr lang="en-US" sz="2800" dirty="0"/>
          </a:br>
          <a:r>
            <a:rPr lang="en-US" sz="2000" dirty="0"/>
            <a:t>(5-20%)</a:t>
          </a:r>
        </a:p>
      </dgm:t>
    </dgm:pt>
    <dgm:pt modelId="{61DC269D-4BCB-474F-AFDA-6985C45560C2}" type="parTrans" cxnId="{3214554A-0337-4CD8-B7C6-8E3F531CCBEA}">
      <dgm:prSet/>
      <dgm:spPr>
        <a:ln w="19050">
          <a:tailEnd type="triangle"/>
        </a:ln>
      </dgm:spPr>
      <dgm:t>
        <a:bodyPr/>
        <a:lstStyle/>
        <a:p>
          <a:endParaRPr lang="en-US"/>
        </a:p>
      </dgm:t>
    </dgm:pt>
    <dgm:pt modelId="{773E70AF-B3EF-4A3F-A917-96B05A34DF70}" type="sibTrans" cxnId="{3214554A-0337-4CD8-B7C6-8E3F531CCBEA}">
      <dgm:prSet/>
      <dgm:spPr/>
      <dgm:t>
        <a:bodyPr/>
        <a:lstStyle/>
        <a:p>
          <a:endParaRPr lang="en-US"/>
        </a:p>
      </dgm:t>
    </dgm:pt>
    <dgm:pt modelId="{BD4CDC8B-FDD8-4CEF-90B4-34D835C05BFE}">
      <dgm:prSet custT="1"/>
      <dgm:spPr/>
      <dgm:t>
        <a:bodyPr/>
        <a:lstStyle/>
        <a:p>
          <a:r>
            <a:rPr lang="en-US" sz="2800" b="1" dirty="0"/>
            <a:t>Long Term Outcomes</a:t>
          </a:r>
          <a:br>
            <a:rPr lang="en-US" sz="2800" b="1" dirty="0"/>
          </a:br>
          <a:endParaRPr lang="en-US" sz="2800" b="1" dirty="0"/>
        </a:p>
        <a:p>
          <a:endParaRPr lang="en-US" sz="2400" dirty="0"/>
        </a:p>
        <a:p>
          <a:endParaRPr lang="en-US" sz="2400" dirty="0"/>
        </a:p>
        <a:p>
          <a:endParaRPr lang="en-US" sz="2400" dirty="0"/>
        </a:p>
      </dgm:t>
    </dgm:pt>
    <dgm:pt modelId="{DD2B086B-6989-4B0A-828F-4176A7636CB5}" type="parTrans" cxnId="{673BB7F2-DAAF-440A-89ED-878922396C8F}">
      <dgm:prSet/>
      <dgm:spPr>
        <a:ln w="19050">
          <a:tailEnd type="triangle"/>
        </a:ln>
      </dgm:spPr>
      <dgm:t>
        <a:bodyPr/>
        <a:lstStyle/>
        <a:p>
          <a:endParaRPr lang="en-US"/>
        </a:p>
      </dgm:t>
    </dgm:pt>
    <dgm:pt modelId="{EC560C57-562B-45FB-B20E-8BCDB18DA38D}" type="sibTrans" cxnId="{673BB7F2-DAAF-440A-89ED-878922396C8F}">
      <dgm:prSet/>
      <dgm:spPr/>
      <dgm:t>
        <a:bodyPr/>
        <a:lstStyle/>
        <a:p>
          <a:endParaRPr lang="en-US"/>
        </a:p>
      </dgm:t>
    </dgm:pt>
    <dgm:pt modelId="{ED5F4D5B-BCCD-4699-AC4B-FDC1A1D3C0CD}" type="pres">
      <dgm:prSet presAssocID="{E01E5980-3992-4E0D-A27F-D5F30EAE8665}" presName="diagram" presStyleCnt="0">
        <dgm:presLayoutVars>
          <dgm:chPref val="1"/>
          <dgm:dir/>
          <dgm:animOne val="branch"/>
          <dgm:animLvl val="lvl"/>
          <dgm:resizeHandles val="exact"/>
        </dgm:presLayoutVars>
      </dgm:prSet>
      <dgm:spPr/>
    </dgm:pt>
    <dgm:pt modelId="{59018269-2E88-4092-B58E-7F6AFE7B2D96}" type="pres">
      <dgm:prSet presAssocID="{D7782490-5CB9-45BE-A783-06DAA8178873}" presName="root1" presStyleCnt="0"/>
      <dgm:spPr/>
    </dgm:pt>
    <dgm:pt modelId="{90763BED-C44C-445D-B126-DA5AAC419045}" type="pres">
      <dgm:prSet presAssocID="{D7782490-5CB9-45BE-A783-06DAA8178873}" presName="LevelOneTextNode" presStyleLbl="node0" presStyleIdx="0" presStyleCnt="1" custScaleX="182945" custScaleY="409391">
        <dgm:presLayoutVars>
          <dgm:chPref val="3"/>
        </dgm:presLayoutVars>
      </dgm:prSet>
      <dgm:spPr/>
    </dgm:pt>
    <dgm:pt modelId="{06880427-B023-4A9A-9F87-1E37B1D954E8}" type="pres">
      <dgm:prSet presAssocID="{D7782490-5CB9-45BE-A783-06DAA8178873}" presName="level2hierChild" presStyleCnt="0"/>
      <dgm:spPr/>
    </dgm:pt>
    <dgm:pt modelId="{39018EFE-7521-4A4D-B3C2-4E579409CACA}" type="pres">
      <dgm:prSet presAssocID="{A3A9B4C1-D41C-45E1-A144-B1789CC91C52}" presName="conn2-1" presStyleLbl="parChTrans1D2" presStyleIdx="0" presStyleCnt="4"/>
      <dgm:spPr/>
    </dgm:pt>
    <dgm:pt modelId="{7C3B02F3-1775-4C18-BE29-557723204AF1}" type="pres">
      <dgm:prSet presAssocID="{A3A9B4C1-D41C-45E1-A144-B1789CC91C52}" presName="connTx" presStyleLbl="parChTrans1D2" presStyleIdx="0" presStyleCnt="4"/>
      <dgm:spPr/>
    </dgm:pt>
    <dgm:pt modelId="{29A2AF4C-EFE5-4BDD-A99E-C7BD1313F328}" type="pres">
      <dgm:prSet presAssocID="{6CBF75BF-1998-4941-B782-019CB518F971}" presName="root2" presStyleCnt="0"/>
      <dgm:spPr/>
    </dgm:pt>
    <dgm:pt modelId="{6343B351-6CA6-4D71-95BB-B9CFB8540ABD}" type="pres">
      <dgm:prSet presAssocID="{6CBF75BF-1998-4941-B782-019CB518F971}" presName="LevelTwoTextNode" presStyleLbl="node2" presStyleIdx="0" presStyleCnt="4">
        <dgm:presLayoutVars>
          <dgm:chPref val="3"/>
        </dgm:presLayoutVars>
      </dgm:prSet>
      <dgm:spPr/>
    </dgm:pt>
    <dgm:pt modelId="{1C262BA0-9525-423E-A8A6-D09B957B7698}" type="pres">
      <dgm:prSet presAssocID="{6CBF75BF-1998-4941-B782-019CB518F971}" presName="level3hierChild" presStyleCnt="0"/>
      <dgm:spPr/>
    </dgm:pt>
    <dgm:pt modelId="{F29E5B5E-8D10-466D-8487-580C4023AE71}" type="pres">
      <dgm:prSet presAssocID="{A63B66F2-D832-4DB6-A8B0-A4F32D279B70}" presName="conn2-1" presStyleLbl="parChTrans1D2" presStyleIdx="1" presStyleCnt="4"/>
      <dgm:spPr/>
    </dgm:pt>
    <dgm:pt modelId="{95BC9225-E788-47F2-9DD6-119AF72C416E}" type="pres">
      <dgm:prSet presAssocID="{A63B66F2-D832-4DB6-A8B0-A4F32D279B70}" presName="connTx" presStyleLbl="parChTrans1D2" presStyleIdx="1" presStyleCnt="4"/>
      <dgm:spPr/>
    </dgm:pt>
    <dgm:pt modelId="{42E7C35E-0CED-4F52-9D68-42FAD16F0742}" type="pres">
      <dgm:prSet presAssocID="{A85A912E-1D83-4BE9-AF76-D29DE2AFCFCE}" presName="root2" presStyleCnt="0"/>
      <dgm:spPr/>
    </dgm:pt>
    <dgm:pt modelId="{7A6D90EC-4754-4F3E-9400-A149F1A3E9BC}" type="pres">
      <dgm:prSet presAssocID="{A85A912E-1D83-4BE9-AF76-D29DE2AFCFCE}" presName="LevelTwoTextNode" presStyleLbl="node2" presStyleIdx="1" presStyleCnt="4">
        <dgm:presLayoutVars>
          <dgm:chPref val="3"/>
        </dgm:presLayoutVars>
      </dgm:prSet>
      <dgm:spPr/>
    </dgm:pt>
    <dgm:pt modelId="{22D65D92-EE23-4EE5-B286-84B8D2E5603B}" type="pres">
      <dgm:prSet presAssocID="{A85A912E-1D83-4BE9-AF76-D29DE2AFCFCE}" presName="level3hierChild" presStyleCnt="0"/>
      <dgm:spPr/>
    </dgm:pt>
    <dgm:pt modelId="{14FAFFB9-F44A-4036-9DB6-12E6FC23608B}" type="pres">
      <dgm:prSet presAssocID="{DD2B086B-6989-4B0A-828F-4176A7636CB5}" presName="conn2-1" presStyleLbl="parChTrans1D3" presStyleIdx="0" presStyleCnt="1"/>
      <dgm:spPr/>
    </dgm:pt>
    <dgm:pt modelId="{93826475-61FD-4C67-926D-2EADCCD4C104}" type="pres">
      <dgm:prSet presAssocID="{DD2B086B-6989-4B0A-828F-4176A7636CB5}" presName="connTx" presStyleLbl="parChTrans1D3" presStyleIdx="0" presStyleCnt="1"/>
      <dgm:spPr/>
    </dgm:pt>
    <dgm:pt modelId="{767A46A8-74BE-4631-8529-5AA0A21AE030}" type="pres">
      <dgm:prSet presAssocID="{BD4CDC8B-FDD8-4CEF-90B4-34D835C05BFE}" presName="root2" presStyleCnt="0"/>
      <dgm:spPr/>
    </dgm:pt>
    <dgm:pt modelId="{E1E7086A-BCC1-4A17-9BA0-16B43F003C33}" type="pres">
      <dgm:prSet presAssocID="{BD4CDC8B-FDD8-4CEF-90B4-34D835C05BFE}" presName="LevelTwoTextNode" presStyleLbl="node3" presStyleIdx="0" presStyleCnt="1" custScaleX="123286" custScaleY="310503" custLinFactNeighborX="1586" custLinFactNeighborY="68190">
        <dgm:presLayoutVars>
          <dgm:chPref val="3"/>
        </dgm:presLayoutVars>
      </dgm:prSet>
      <dgm:spPr/>
    </dgm:pt>
    <dgm:pt modelId="{40C6B0D4-69B4-416A-A418-5FFBFCB52A9D}" type="pres">
      <dgm:prSet presAssocID="{BD4CDC8B-FDD8-4CEF-90B4-34D835C05BFE}" presName="level3hierChild" presStyleCnt="0"/>
      <dgm:spPr/>
    </dgm:pt>
    <dgm:pt modelId="{8C37AB34-79D5-4299-A95F-093CF0A84F4C}" type="pres">
      <dgm:prSet presAssocID="{CE10D751-B667-4885-960B-45BE7ADF2CA4}" presName="conn2-1" presStyleLbl="parChTrans1D2" presStyleIdx="2" presStyleCnt="4"/>
      <dgm:spPr/>
    </dgm:pt>
    <dgm:pt modelId="{89860941-3C2C-45E1-A7B7-33BC8057F222}" type="pres">
      <dgm:prSet presAssocID="{CE10D751-B667-4885-960B-45BE7ADF2CA4}" presName="connTx" presStyleLbl="parChTrans1D2" presStyleIdx="2" presStyleCnt="4"/>
      <dgm:spPr/>
    </dgm:pt>
    <dgm:pt modelId="{29D3C306-EEFE-4690-8496-77FF7CA33B26}" type="pres">
      <dgm:prSet presAssocID="{EA787E10-485D-43AB-BCF9-788F66813A48}" presName="root2" presStyleCnt="0"/>
      <dgm:spPr/>
    </dgm:pt>
    <dgm:pt modelId="{FCF2C984-90D3-495D-B952-651ACF6F8C24}" type="pres">
      <dgm:prSet presAssocID="{EA787E10-485D-43AB-BCF9-788F66813A48}" presName="LevelTwoTextNode" presStyleLbl="node2" presStyleIdx="2" presStyleCnt="4">
        <dgm:presLayoutVars>
          <dgm:chPref val="3"/>
        </dgm:presLayoutVars>
      </dgm:prSet>
      <dgm:spPr/>
    </dgm:pt>
    <dgm:pt modelId="{890E820E-E38B-45F6-8804-45F199FC8CE0}" type="pres">
      <dgm:prSet presAssocID="{EA787E10-485D-43AB-BCF9-788F66813A48}" presName="level3hierChild" presStyleCnt="0"/>
      <dgm:spPr/>
    </dgm:pt>
    <dgm:pt modelId="{4FB4A4EB-C2CA-491D-B478-6DB62D768B29}" type="pres">
      <dgm:prSet presAssocID="{61DC269D-4BCB-474F-AFDA-6985C45560C2}" presName="conn2-1" presStyleLbl="parChTrans1D2" presStyleIdx="3" presStyleCnt="4"/>
      <dgm:spPr/>
    </dgm:pt>
    <dgm:pt modelId="{B1055910-9257-421C-8C68-2E837431EA13}" type="pres">
      <dgm:prSet presAssocID="{61DC269D-4BCB-474F-AFDA-6985C45560C2}" presName="connTx" presStyleLbl="parChTrans1D2" presStyleIdx="3" presStyleCnt="4"/>
      <dgm:spPr/>
    </dgm:pt>
    <dgm:pt modelId="{64E66BBA-1BA9-4FBD-8E2B-2CC9DF1B691C}" type="pres">
      <dgm:prSet presAssocID="{B4CB9BE6-1381-49C5-B8F2-7634A2D1DE91}" presName="root2" presStyleCnt="0"/>
      <dgm:spPr/>
    </dgm:pt>
    <dgm:pt modelId="{8F491ED1-A940-42DF-945D-89604ED45F5C}" type="pres">
      <dgm:prSet presAssocID="{B4CB9BE6-1381-49C5-B8F2-7634A2D1DE91}" presName="LevelTwoTextNode" presStyleLbl="node2" presStyleIdx="3" presStyleCnt="4">
        <dgm:presLayoutVars>
          <dgm:chPref val="3"/>
        </dgm:presLayoutVars>
      </dgm:prSet>
      <dgm:spPr/>
    </dgm:pt>
    <dgm:pt modelId="{1661EBEB-6B13-42FE-8626-188DD2654890}" type="pres">
      <dgm:prSet presAssocID="{B4CB9BE6-1381-49C5-B8F2-7634A2D1DE91}" presName="level3hierChild" presStyleCnt="0"/>
      <dgm:spPr/>
    </dgm:pt>
  </dgm:ptLst>
  <dgm:cxnLst>
    <dgm:cxn modelId="{098C7C22-161F-44AE-9560-2C437F338DB2}" srcId="{D7782490-5CB9-45BE-A783-06DAA8178873}" destId="{EA787E10-485D-43AB-BCF9-788F66813A48}" srcOrd="2" destOrd="0" parTransId="{CE10D751-B667-4885-960B-45BE7ADF2CA4}" sibTransId="{5440D1E2-BA25-4B2D-9784-DBC129D58226}"/>
    <dgm:cxn modelId="{D40DD327-DDD7-4050-8ECF-B16B205F73FE}" type="presOf" srcId="{A3A9B4C1-D41C-45E1-A144-B1789CC91C52}" destId="{39018EFE-7521-4A4D-B3C2-4E579409CACA}" srcOrd="0" destOrd="0" presId="urn:microsoft.com/office/officeart/2005/8/layout/hierarchy2"/>
    <dgm:cxn modelId="{8D15E42C-DD12-4D39-BF5A-5C6FCEBD9765}" type="presOf" srcId="{CE10D751-B667-4885-960B-45BE7ADF2CA4}" destId="{89860941-3C2C-45E1-A7B7-33BC8057F222}" srcOrd="1" destOrd="0" presId="urn:microsoft.com/office/officeart/2005/8/layout/hierarchy2"/>
    <dgm:cxn modelId="{A25E3F38-023B-44EA-8E52-1D706803A582}" type="presOf" srcId="{BD4CDC8B-FDD8-4CEF-90B4-34D835C05BFE}" destId="{E1E7086A-BCC1-4A17-9BA0-16B43F003C33}" srcOrd="0" destOrd="0" presId="urn:microsoft.com/office/officeart/2005/8/layout/hierarchy2"/>
    <dgm:cxn modelId="{2E9D3F3B-3E65-4DA5-B362-7A813D9AB6BF}" type="presOf" srcId="{E01E5980-3992-4E0D-A27F-D5F30EAE8665}" destId="{ED5F4D5B-BCCD-4699-AC4B-FDC1A1D3C0CD}" srcOrd="0" destOrd="0" presId="urn:microsoft.com/office/officeart/2005/8/layout/hierarchy2"/>
    <dgm:cxn modelId="{04482241-517A-4B17-A914-C2853140C809}" type="presOf" srcId="{CE10D751-B667-4885-960B-45BE7ADF2CA4}" destId="{8C37AB34-79D5-4299-A95F-093CF0A84F4C}" srcOrd="0" destOrd="0" presId="urn:microsoft.com/office/officeart/2005/8/layout/hierarchy2"/>
    <dgm:cxn modelId="{B93AC544-686C-4148-B348-3896B2D52D8C}" type="presOf" srcId="{61DC269D-4BCB-474F-AFDA-6985C45560C2}" destId="{B1055910-9257-421C-8C68-2E837431EA13}" srcOrd="1" destOrd="0" presId="urn:microsoft.com/office/officeart/2005/8/layout/hierarchy2"/>
    <dgm:cxn modelId="{96528145-BB53-4454-94E5-A40AC3186036}" type="presOf" srcId="{B4CB9BE6-1381-49C5-B8F2-7634A2D1DE91}" destId="{8F491ED1-A940-42DF-945D-89604ED45F5C}" srcOrd="0" destOrd="0" presId="urn:microsoft.com/office/officeart/2005/8/layout/hierarchy2"/>
    <dgm:cxn modelId="{3214554A-0337-4CD8-B7C6-8E3F531CCBEA}" srcId="{D7782490-5CB9-45BE-A783-06DAA8178873}" destId="{B4CB9BE6-1381-49C5-B8F2-7634A2D1DE91}" srcOrd="3" destOrd="0" parTransId="{61DC269D-4BCB-474F-AFDA-6985C45560C2}" sibTransId="{773E70AF-B3EF-4A3F-A917-96B05A34DF70}"/>
    <dgm:cxn modelId="{0434B76F-65E6-419B-BA54-BBEE5FDF5D34}" srcId="{E01E5980-3992-4E0D-A27F-D5F30EAE8665}" destId="{D7782490-5CB9-45BE-A783-06DAA8178873}" srcOrd="0" destOrd="0" parTransId="{0602C28B-95AB-4EA1-8BCB-C178E1043505}" sibTransId="{340D1B58-1DD1-40AA-BEB1-39F16780F2F5}"/>
    <dgm:cxn modelId="{F9373774-ED54-4E46-9096-F72013A251F0}" type="presOf" srcId="{EA787E10-485D-43AB-BCF9-788F66813A48}" destId="{FCF2C984-90D3-495D-B952-651ACF6F8C24}" srcOrd="0" destOrd="0" presId="urn:microsoft.com/office/officeart/2005/8/layout/hierarchy2"/>
    <dgm:cxn modelId="{22BE9276-9A67-4C6A-A91B-58238EB710C8}" type="presOf" srcId="{DD2B086B-6989-4B0A-828F-4176A7636CB5}" destId="{93826475-61FD-4C67-926D-2EADCCD4C104}" srcOrd="1" destOrd="0" presId="urn:microsoft.com/office/officeart/2005/8/layout/hierarchy2"/>
    <dgm:cxn modelId="{E447BA5A-63CE-40C6-8B50-01360DB69C7B}" type="presOf" srcId="{DD2B086B-6989-4B0A-828F-4176A7636CB5}" destId="{14FAFFB9-F44A-4036-9DB6-12E6FC23608B}" srcOrd="0" destOrd="0" presId="urn:microsoft.com/office/officeart/2005/8/layout/hierarchy2"/>
    <dgm:cxn modelId="{C8334380-D5A6-4453-9B0E-BB01288274F6}" type="presOf" srcId="{A3A9B4C1-D41C-45E1-A144-B1789CC91C52}" destId="{7C3B02F3-1775-4C18-BE29-557723204AF1}" srcOrd="1" destOrd="0" presId="urn:microsoft.com/office/officeart/2005/8/layout/hierarchy2"/>
    <dgm:cxn modelId="{CF1E6F90-DD6D-4CE9-80B2-311A8BFE8A3F}" type="presOf" srcId="{A63B66F2-D832-4DB6-A8B0-A4F32D279B70}" destId="{95BC9225-E788-47F2-9DD6-119AF72C416E}" srcOrd="1" destOrd="0" presId="urn:microsoft.com/office/officeart/2005/8/layout/hierarchy2"/>
    <dgm:cxn modelId="{FE41AB91-2BC0-42A8-95E2-80AC75F42AAB}" type="presOf" srcId="{D7782490-5CB9-45BE-A783-06DAA8178873}" destId="{90763BED-C44C-445D-B126-DA5AAC419045}" srcOrd="0" destOrd="0" presId="urn:microsoft.com/office/officeart/2005/8/layout/hierarchy2"/>
    <dgm:cxn modelId="{CDAB9AA2-C1AF-4B3C-AEF7-99A89F8D4797}" type="presOf" srcId="{A85A912E-1D83-4BE9-AF76-D29DE2AFCFCE}" destId="{7A6D90EC-4754-4F3E-9400-A149F1A3E9BC}" srcOrd="0" destOrd="0" presId="urn:microsoft.com/office/officeart/2005/8/layout/hierarchy2"/>
    <dgm:cxn modelId="{01DF33B7-0F76-4BC0-8DCB-21AD6F1B771A}" type="presOf" srcId="{61DC269D-4BCB-474F-AFDA-6985C45560C2}" destId="{4FB4A4EB-C2CA-491D-B478-6DB62D768B29}" srcOrd="0" destOrd="0" presId="urn:microsoft.com/office/officeart/2005/8/layout/hierarchy2"/>
    <dgm:cxn modelId="{0E0F1DBE-A584-4380-838D-66DE9143116F}" srcId="{D7782490-5CB9-45BE-A783-06DAA8178873}" destId="{6CBF75BF-1998-4941-B782-019CB518F971}" srcOrd="0" destOrd="0" parTransId="{A3A9B4C1-D41C-45E1-A144-B1789CC91C52}" sibTransId="{EFAE5A8B-0CF9-43EA-82F1-82D498A7BF7C}"/>
    <dgm:cxn modelId="{BD396AC9-C7F6-4858-BB67-FDD012957FC0}" srcId="{D7782490-5CB9-45BE-A783-06DAA8178873}" destId="{A85A912E-1D83-4BE9-AF76-D29DE2AFCFCE}" srcOrd="1" destOrd="0" parTransId="{A63B66F2-D832-4DB6-A8B0-A4F32D279B70}" sibTransId="{ED80FF62-FE1D-4D04-AD32-CB1A37C1DA98}"/>
    <dgm:cxn modelId="{AEBBCAE9-07DB-4A78-9187-7E33B794319E}" type="presOf" srcId="{6CBF75BF-1998-4941-B782-019CB518F971}" destId="{6343B351-6CA6-4D71-95BB-B9CFB8540ABD}" srcOrd="0" destOrd="0" presId="urn:microsoft.com/office/officeart/2005/8/layout/hierarchy2"/>
    <dgm:cxn modelId="{673BB7F2-DAAF-440A-89ED-878922396C8F}" srcId="{A85A912E-1D83-4BE9-AF76-D29DE2AFCFCE}" destId="{BD4CDC8B-FDD8-4CEF-90B4-34D835C05BFE}" srcOrd="0" destOrd="0" parTransId="{DD2B086B-6989-4B0A-828F-4176A7636CB5}" sibTransId="{EC560C57-562B-45FB-B20E-8BCDB18DA38D}"/>
    <dgm:cxn modelId="{69AEA7F4-3E1E-459C-8B9A-03C6D032FB42}" type="presOf" srcId="{A63B66F2-D832-4DB6-A8B0-A4F32D279B70}" destId="{F29E5B5E-8D10-466D-8487-580C4023AE71}" srcOrd="0" destOrd="0" presId="urn:microsoft.com/office/officeart/2005/8/layout/hierarchy2"/>
    <dgm:cxn modelId="{448A2ADB-B908-4A08-9138-755FF13FCB71}" type="presParOf" srcId="{ED5F4D5B-BCCD-4699-AC4B-FDC1A1D3C0CD}" destId="{59018269-2E88-4092-B58E-7F6AFE7B2D96}" srcOrd="0" destOrd="0" presId="urn:microsoft.com/office/officeart/2005/8/layout/hierarchy2"/>
    <dgm:cxn modelId="{B17DB1DB-40BE-4594-B3AA-79A822365B52}" type="presParOf" srcId="{59018269-2E88-4092-B58E-7F6AFE7B2D96}" destId="{90763BED-C44C-445D-B126-DA5AAC419045}" srcOrd="0" destOrd="0" presId="urn:microsoft.com/office/officeart/2005/8/layout/hierarchy2"/>
    <dgm:cxn modelId="{BE53E04E-596D-4792-AD26-14FD3DC4E624}" type="presParOf" srcId="{59018269-2E88-4092-B58E-7F6AFE7B2D96}" destId="{06880427-B023-4A9A-9F87-1E37B1D954E8}" srcOrd="1" destOrd="0" presId="urn:microsoft.com/office/officeart/2005/8/layout/hierarchy2"/>
    <dgm:cxn modelId="{0899D1D5-84BF-49F2-B46A-5C4E47989F0B}" type="presParOf" srcId="{06880427-B023-4A9A-9F87-1E37B1D954E8}" destId="{39018EFE-7521-4A4D-B3C2-4E579409CACA}" srcOrd="0" destOrd="0" presId="urn:microsoft.com/office/officeart/2005/8/layout/hierarchy2"/>
    <dgm:cxn modelId="{4913D937-F552-4722-9CE8-AC2F6F585BE7}" type="presParOf" srcId="{39018EFE-7521-4A4D-B3C2-4E579409CACA}" destId="{7C3B02F3-1775-4C18-BE29-557723204AF1}" srcOrd="0" destOrd="0" presId="urn:microsoft.com/office/officeart/2005/8/layout/hierarchy2"/>
    <dgm:cxn modelId="{366D0528-3816-4A86-8FDC-52F237F0EDE8}" type="presParOf" srcId="{06880427-B023-4A9A-9F87-1E37B1D954E8}" destId="{29A2AF4C-EFE5-4BDD-A99E-C7BD1313F328}" srcOrd="1" destOrd="0" presId="urn:microsoft.com/office/officeart/2005/8/layout/hierarchy2"/>
    <dgm:cxn modelId="{1F5A4338-AAD3-4CA5-9D55-3B971D38D3C9}" type="presParOf" srcId="{29A2AF4C-EFE5-4BDD-A99E-C7BD1313F328}" destId="{6343B351-6CA6-4D71-95BB-B9CFB8540ABD}" srcOrd="0" destOrd="0" presId="urn:microsoft.com/office/officeart/2005/8/layout/hierarchy2"/>
    <dgm:cxn modelId="{F2C2885D-9D72-4F6E-A76A-775F8DE1A0C6}" type="presParOf" srcId="{29A2AF4C-EFE5-4BDD-A99E-C7BD1313F328}" destId="{1C262BA0-9525-423E-A8A6-D09B957B7698}" srcOrd="1" destOrd="0" presId="urn:microsoft.com/office/officeart/2005/8/layout/hierarchy2"/>
    <dgm:cxn modelId="{7A3BF39F-78EF-47A4-A1C8-911009843D2D}" type="presParOf" srcId="{06880427-B023-4A9A-9F87-1E37B1D954E8}" destId="{F29E5B5E-8D10-466D-8487-580C4023AE71}" srcOrd="2" destOrd="0" presId="urn:microsoft.com/office/officeart/2005/8/layout/hierarchy2"/>
    <dgm:cxn modelId="{49B260DC-6576-405C-BC77-A0CC19FFA100}" type="presParOf" srcId="{F29E5B5E-8D10-466D-8487-580C4023AE71}" destId="{95BC9225-E788-47F2-9DD6-119AF72C416E}" srcOrd="0" destOrd="0" presId="urn:microsoft.com/office/officeart/2005/8/layout/hierarchy2"/>
    <dgm:cxn modelId="{17399B5E-170A-4DE8-AA6D-6ACD92699F5A}" type="presParOf" srcId="{06880427-B023-4A9A-9F87-1E37B1D954E8}" destId="{42E7C35E-0CED-4F52-9D68-42FAD16F0742}" srcOrd="3" destOrd="0" presId="urn:microsoft.com/office/officeart/2005/8/layout/hierarchy2"/>
    <dgm:cxn modelId="{50E1E3B2-3D30-44DE-BAF3-4415B4EB83FF}" type="presParOf" srcId="{42E7C35E-0CED-4F52-9D68-42FAD16F0742}" destId="{7A6D90EC-4754-4F3E-9400-A149F1A3E9BC}" srcOrd="0" destOrd="0" presId="urn:microsoft.com/office/officeart/2005/8/layout/hierarchy2"/>
    <dgm:cxn modelId="{A7F38517-0720-44B5-AFA7-EF889D3E0764}" type="presParOf" srcId="{42E7C35E-0CED-4F52-9D68-42FAD16F0742}" destId="{22D65D92-EE23-4EE5-B286-84B8D2E5603B}" srcOrd="1" destOrd="0" presId="urn:microsoft.com/office/officeart/2005/8/layout/hierarchy2"/>
    <dgm:cxn modelId="{379C7D06-44BF-455F-B48F-18FD17C967A9}" type="presParOf" srcId="{22D65D92-EE23-4EE5-B286-84B8D2E5603B}" destId="{14FAFFB9-F44A-4036-9DB6-12E6FC23608B}" srcOrd="0" destOrd="0" presId="urn:microsoft.com/office/officeart/2005/8/layout/hierarchy2"/>
    <dgm:cxn modelId="{380BEEA4-7232-4FBA-8C3C-07EEDD2D2FDC}" type="presParOf" srcId="{14FAFFB9-F44A-4036-9DB6-12E6FC23608B}" destId="{93826475-61FD-4C67-926D-2EADCCD4C104}" srcOrd="0" destOrd="0" presId="urn:microsoft.com/office/officeart/2005/8/layout/hierarchy2"/>
    <dgm:cxn modelId="{7274D0DB-80E3-488B-8536-862FFB16B5CB}" type="presParOf" srcId="{22D65D92-EE23-4EE5-B286-84B8D2E5603B}" destId="{767A46A8-74BE-4631-8529-5AA0A21AE030}" srcOrd="1" destOrd="0" presId="urn:microsoft.com/office/officeart/2005/8/layout/hierarchy2"/>
    <dgm:cxn modelId="{D412D232-40F4-4070-B18B-510CE96B1E9A}" type="presParOf" srcId="{767A46A8-74BE-4631-8529-5AA0A21AE030}" destId="{E1E7086A-BCC1-4A17-9BA0-16B43F003C33}" srcOrd="0" destOrd="0" presId="urn:microsoft.com/office/officeart/2005/8/layout/hierarchy2"/>
    <dgm:cxn modelId="{7351C661-44FC-43D1-B117-699B4420341A}" type="presParOf" srcId="{767A46A8-74BE-4631-8529-5AA0A21AE030}" destId="{40C6B0D4-69B4-416A-A418-5FFBFCB52A9D}" srcOrd="1" destOrd="0" presId="urn:microsoft.com/office/officeart/2005/8/layout/hierarchy2"/>
    <dgm:cxn modelId="{39BE1182-7827-4EA7-99F8-B6F5B4BECC0D}" type="presParOf" srcId="{06880427-B023-4A9A-9F87-1E37B1D954E8}" destId="{8C37AB34-79D5-4299-A95F-093CF0A84F4C}" srcOrd="4" destOrd="0" presId="urn:microsoft.com/office/officeart/2005/8/layout/hierarchy2"/>
    <dgm:cxn modelId="{7C354986-7E77-4F08-B882-4F032C611180}" type="presParOf" srcId="{8C37AB34-79D5-4299-A95F-093CF0A84F4C}" destId="{89860941-3C2C-45E1-A7B7-33BC8057F222}" srcOrd="0" destOrd="0" presId="urn:microsoft.com/office/officeart/2005/8/layout/hierarchy2"/>
    <dgm:cxn modelId="{922499D4-513C-41CC-8FD3-F78B5FEA001F}" type="presParOf" srcId="{06880427-B023-4A9A-9F87-1E37B1D954E8}" destId="{29D3C306-EEFE-4690-8496-77FF7CA33B26}" srcOrd="5" destOrd="0" presId="urn:microsoft.com/office/officeart/2005/8/layout/hierarchy2"/>
    <dgm:cxn modelId="{8C3A4B65-FA3F-4411-9248-D9EA588B1A08}" type="presParOf" srcId="{29D3C306-EEFE-4690-8496-77FF7CA33B26}" destId="{FCF2C984-90D3-495D-B952-651ACF6F8C24}" srcOrd="0" destOrd="0" presId="urn:microsoft.com/office/officeart/2005/8/layout/hierarchy2"/>
    <dgm:cxn modelId="{5B3E2FE3-BEF1-4368-90C6-C292121BFA08}" type="presParOf" srcId="{29D3C306-EEFE-4690-8496-77FF7CA33B26}" destId="{890E820E-E38B-45F6-8804-45F199FC8CE0}" srcOrd="1" destOrd="0" presId="urn:microsoft.com/office/officeart/2005/8/layout/hierarchy2"/>
    <dgm:cxn modelId="{6A291993-8C11-4EF6-94F7-9DBF55370840}" type="presParOf" srcId="{06880427-B023-4A9A-9F87-1E37B1D954E8}" destId="{4FB4A4EB-C2CA-491D-B478-6DB62D768B29}" srcOrd="6" destOrd="0" presId="urn:microsoft.com/office/officeart/2005/8/layout/hierarchy2"/>
    <dgm:cxn modelId="{DA56099A-95F6-4918-975C-CB138D68BE8B}" type="presParOf" srcId="{4FB4A4EB-C2CA-491D-B478-6DB62D768B29}" destId="{B1055910-9257-421C-8C68-2E837431EA13}" srcOrd="0" destOrd="0" presId="urn:microsoft.com/office/officeart/2005/8/layout/hierarchy2"/>
    <dgm:cxn modelId="{149B8BF1-7721-4A1D-AFFF-02D7E345209A}" type="presParOf" srcId="{06880427-B023-4A9A-9F87-1E37B1D954E8}" destId="{64E66BBA-1BA9-4FBD-8E2B-2CC9DF1B691C}" srcOrd="7" destOrd="0" presId="urn:microsoft.com/office/officeart/2005/8/layout/hierarchy2"/>
    <dgm:cxn modelId="{E8725650-A631-4F20-AA1A-9725C4A04DE3}" type="presParOf" srcId="{64E66BBA-1BA9-4FBD-8E2B-2CC9DF1B691C}" destId="{8F491ED1-A940-42DF-945D-89604ED45F5C}" srcOrd="0" destOrd="0" presId="urn:microsoft.com/office/officeart/2005/8/layout/hierarchy2"/>
    <dgm:cxn modelId="{87E2960F-053A-4CFB-B08F-092473853110}" type="presParOf" srcId="{64E66BBA-1BA9-4FBD-8E2B-2CC9DF1B691C}" destId="{1661EBEB-6B13-42FE-8626-188DD265489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1E5980-3992-4E0D-A27F-D5F30EAE866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7782490-5CB9-45BE-A783-06DAA8178873}">
      <dgm:prSet phldrT="[Text]" custT="1"/>
      <dgm:spPr/>
      <dgm:t>
        <a:bodyPr/>
        <a:lstStyle/>
        <a:p>
          <a:r>
            <a:rPr lang="en-US" sz="3200" b="1" dirty="0"/>
            <a:t>Residential Program</a:t>
          </a:r>
          <a:br>
            <a:rPr lang="en-US" sz="3200" b="1" dirty="0"/>
          </a:br>
          <a:br>
            <a:rPr lang="en-US" sz="2800" dirty="0"/>
          </a:br>
          <a:br>
            <a:rPr lang="en-US" sz="2800" dirty="0"/>
          </a:br>
          <a:br>
            <a:rPr lang="en-US" sz="2800" dirty="0"/>
          </a:br>
          <a:br>
            <a:rPr lang="en-US" sz="2800" dirty="0"/>
          </a:br>
          <a:endParaRPr lang="en-US" sz="2800" dirty="0"/>
        </a:p>
        <a:p>
          <a:endParaRPr lang="en-US" sz="2800" dirty="0"/>
        </a:p>
        <a:p>
          <a:endParaRPr lang="en-US" sz="2800" dirty="0"/>
        </a:p>
        <a:p>
          <a:endParaRPr lang="en-US" sz="2800" dirty="0"/>
        </a:p>
      </dgm:t>
    </dgm:pt>
    <dgm:pt modelId="{0602C28B-95AB-4EA1-8BCB-C178E1043505}" type="parTrans" cxnId="{0434B76F-65E6-419B-BA54-BBEE5FDF5D34}">
      <dgm:prSet/>
      <dgm:spPr/>
      <dgm:t>
        <a:bodyPr/>
        <a:lstStyle/>
        <a:p>
          <a:endParaRPr lang="en-US"/>
        </a:p>
      </dgm:t>
    </dgm:pt>
    <dgm:pt modelId="{340D1B58-1DD1-40AA-BEB1-39F16780F2F5}" type="sibTrans" cxnId="{0434B76F-65E6-419B-BA54-BBEE5FDF5D34}">
      <dgm:prSet/>
      <dgm:spPr/>
      <dgm:t>
        <a:bodyPr/>
        <a:lstStyle/>
        <a:p>
          <a:endParaRPr lang="en-US"/>
        </a:p>
      </dgm:t>
    </dgm:pt>
    <dgm:pt modelId="{6CBF75BF-1998-4941-B782-019CB518F971}">
      <dgm:prSet phldrT="[Text]" custT="1"/>
      <dgm:spPr/>
      <dgm:t>
        <a:bodyPr/>
        <a:lstStyle/>
        <a:p>
          <a:r>
            <a:rPr lang="en-US" sz="2800" dirty="0"/>
            <a:t>External Job</a:t>
          </a:r>
          <a:br>
            <a:rPr lang="en-US" sz="3200" dirty="0"/>
          </a:br>
          <a:r>
            <a:rPr lang="en-US" sz="2000" dirty="0"/>
            <a:t>(70-100%)</a:t>
          </a:r>
        </a:p>
      </dgm:t>
    </dgm:pt>
    <dgm:pt modelId="{A3A9B4C1-D41C-45E1-A144-B1789CC91C52}" type="parTrans" cxnId="{0E0F1DBE-A584-4380-838D-66DE9143116F}">
      <dgm:prSet/>
      <dgm:spPr>
        <a:ln w="19050">
          <a:tailEnd type="triangle"/>
        </a:ln>
      </dgm:spPr>
      <dgm:t>
        <a:bodyPr/>
        <a:lstStyle/>
        <a:p>
          <a:endParaRPr lang="en-US"/>
        </a:p>
      </dgm:t>
    </dgm:pt>
    <dgm:pt modelId="{EFAE5A8B-0CF9-43EA-82F1-82D498A7BF7C}" type="sibTrans" cxnId="{0E0F1DBE-A584-4380-838D-66DE9143116F}">
      <dgm:prSet/>
      <dgm:spPr/>
      <dgm:t>
        <a:bodyPr/>
        <a:lstStyle/>
        <a:p>
          <a:endParaRPr lang="en-US"/>
        </a:p>
      </dgm:t>
    </dgm:pt>
    <dgm:pt modelId="{A85A912E-1D83-4BE9-AF76-D29DE2AFCFCE}">
      <dgm:prSet phldrT="[Text]" custT="1"/>
      <dgm:spPr/>
      <dgm:t>
        <a:bodyPr/>
        <a:lstStyle/>
        <a:p>
          <a:r>
            <a:rPr lang="en-US" sz="2500" dirty="0"/>
            <a:t>Vo-Tech Training </a:t>
          </a:r>
          <a:r>
            <a:rPr lang="en-US" sz="2000" dirty="0"/>
            <a:t>(20-40%)</a:t>
          </a:r>
          <a:endParaRPr lang="en-US" sz="2500" dirty="0"/>
        </a:p>
      </dgm:t>
    </dgm:pt>
    <dgm:pt modelId="{A63B66F2-D832-4DB6-A8B0-A4F32D279B70}" type="parTrans" cxnId="{BD396AC9-C7F6-4858-BB67-FDD012957FC0}">
      <dgm:prSet/>
      <dgm:spPr>
        <a:ln w="19050">
          <a:tailEnd type="triangle"/>
        </a:ln>
      </dgm:spPr>
      <dgm:t>
        <a:bodyPr/>
        <a:lstStyle/>
        <a:p>
          <a:endParaRPr lang="en-US"/>
        </a:p>
      </dgm:t>
    </dgm:pt>
    <dgm:pt modelId="{ED80FF62-FE1D-4D04-AD32-CB1A37C1DA98}" type="sibTrans" cxnId="{BD396AC9-C7F6-4858-BB67-FDD012957FC0}">
      <dgm:prSet/>
      <dgm:spPr/>
      <dgm:t>
        <a:bodyPr/>
        <a:lstStyle/>
        <a:p>
          <a:endParaRPr lang="en-US"/>
        </a:p>
      </dgm:t>
    </dgm:pt>
    <dgm:pt modelId="{EA787E10-485D-43AB-BCF9-788F66813A48}">
      <dgm:prSet custT="1"/>
      <dgm:spPr>
        <a:solidFill>
          <a:schemeClr val="accent2">
            <a:lumMod val="60000"/>
            <a:lumOff val="40000"/>
          </a:schemeClr>
        </a:solidFill>
      </dgm:spPr>
      <dgm:t>
        <a:bodyPr/>
        <a:lstStyle/>
        <a:p>
          <a:r>
            <a:rPr lang="en-US" sz="2800" dirty="0"/>
            <a:t>Mission Intern </a:t>
          </a:r>
          <a:r>
            <a:rPr lang="en-US" sz="2000" dirty="0"/>
            <a:t>(0-10%)</a:t>
          </a:r>
        </a:p>
      </dgm:t>
    </dgm:pt>
    <dgm:pt modelId="{CE10D751-B667-4885-960B-45BE7ADF2CA4}" type="parTrans" cxnId="{098C7C22-161F-44AE-9560-2C437F338DB2}">
      <dgm:prSet/>
      <dgm:spPr>
        <a:ln w="19050">
          <a:tailEnd type="triangle"/>
        </a:ln>
      </dgm:spPr>
      <dgm:t>
        <a:bodyPr/>
        <a:lstStyle/>
        <a:p>
          <a:endParaRPr lang="en-US"/>
        </a:p>
      </dgm:t>
    </dgm:pt>
    <dgm:pt modelId="{5440D1E2-BA25-4B2D-9784-DBC129D58226}" type="sibTrans" cxnId="{098C7C22-161F-44AE-9560-2C437F338DB2}">
      <dgm:prSet/>
      <dgm:spPr/>
      <dgm:t>
        <a:bodyPr/>
        <a:lstStyle/>
        <a:p>
          <a:endParaRPr lang="en-US"/>
        </a:p>
      </dgm:t>
    </dgm:pt>
    <dgm:pt modelId="{B4CB9BE6-1381-49C5-B8F2-7634A2D1DE91}">
      <dgm:prSet custT="1"/>
      <dgm:spPr>
        <a:solidFill>
          <a:schemeClr val="accent2">
            <a:lumMod val="60000"/>
            <a:lumOff val="40000"/>
          </a:schemeClr>
        </a:solidFill>
      </dgm:spPr>
      <dgm:t>
        <a:bodyPr/>
        <a:lstStyle/>
        <a:p>
          <a:r>
            <a:rPr lang="en-US" sz="2800" dirty="0"/>
            <a:t>College</a:t>
          </a:r>
          <a:br>
            <a:rPr lang="en-US" sz="2800" dirty="0"/>
          </a:br>
          <a:r>
            <a:rPr lang="en-US" sz="2000" dirty="0"/>
            <a:t>(5-20%)</a:t>
          </a:r>
        </a:p>
      </dgm:t>
    </dgm:pt>
    <dgm:pt modelId="{61DC269D-4BCB-474F-AFDA-6985C45560C2}" type="parTrans" cxnId="{3214554A-0337-4CD8-B7C6-8E3F531CCBEA}">
      <dgm:prSet/>
      <dgm:spPr>
        <a:ln w="19050">
          <a:tailEnd type="triangle"/>
        </a:ln>
      </dgm:spPr>
      <dgm:t>
        <a:bodyPr/>
        <a:lstStyle/>
        <a:p>
          <a:endParaRPr lang="en-US"/>
        </a:p>
      </dgm:t>
    </dgm:pt>
    <dgm:pt modelId="{773E70AF-B3EF-4A3F-A917-96B05A34DF70}" type="sibTrans" cxnId="{3214554A-0337-4CD8-B7C6-8E3F531CCBEA}">
      <dgm:prSet/>
      <dgm:spPr/>
      <dgm:t>
        <a:bodyPr/>
        <a:lstStyle/>
        <a:p>
          <a:endParaRPr lang="en-US"/>
        </a:p>
      </dgm:t>
    </dgm:pt>
    <dgm:pt modelId="{BD4CDC8B-FDD8-4CEF-90B4-34D835C05BFE}">
      <dgm:prSet custT="1"/>
      <dgm:spPr/>
      <dgm:t>
        <a:bodyPr/>
        <a:lstStyle/>
        <a:p>
          <a:r>
            <a:rPr lang="en-US" sz="2800" b="1" dirty="0"/>
            <a:t>Long Term Outcomes</a:t>
          </a:r>
          <a:br>
            <a:rPr lang="en-US" sz="2800" b="1" dirty="0"/>
          </a:br>
          <a:endParaRPr lang="en-US" sz="2800" b="1" dirty="0"/>
        </a:p>
        <a:p>
          <a:endParaRPr lang="en-US" sz="2400" dirty="0"/>
        </a:p>
        <a:p>
          <a:endParaRPr lang="en-US" sz="2400" dirty="0"/>
        </a:p>
        <a:p>
          <a:endParaRPr lang="en-US" sz="2400" dirty="0"/>
        </a:p>
      </dgm:t>
    </dgm:pt>
    <dgm:pt modelId="{DD2B086B-6989-4B0A-828F-4176A7636CB5}" type="parTrans" cxnId="{673BB7F2-DAAF-440A-89ED-878922396C8F}">
      <dgm:prSet/>
      <dgm:spPr>
        <a:ln w="19050">
          <a:tailEnd type="triangle"/>
        </a:ln>
      </dgm:spPr>
      <dgm:t>
        <a:bodyPr/>
        <a:lstStyle/>
        <a:p>
          <a:endParaRPr lang="en-US"/>
        </a:p>
      </dgm:t>
    </dgm:pt>
    <dgm:pt modelId="{EC560C57-562B-45FB-B20E-8BCDB18DA38D}" type="sibTrans" cxnId="{673BB7F2-DAAF-440A-89ED-878922396C8F}">
      <dgm:prSet/>
      <dgm:spPr/>
      <dgm:t>
        <a:bodyPr/>
        <a:lstStyle/>
        <a:p>
          <a:endParaRPr lang="en-US"/>
        </a:p>
      </dgm:t>
    </dgm:pt>
    <dgm:pt modelId="{ED5F4D5B-BCCD-4699-AC4B-FDC1A1D3C0CD}" type="pres">
      <dgm:prSet presAssocID="{E01E5980-3992-4E0D-A27F-D5F30EAE8665}" presName="diagram" presStyleCnt="0">
        <dgm:presLayoutVars>
          <dgm:chPref val="1"/>
          <dgm:dir/>
          <dgm:animOne val="branch"/>
          <dgm:animLvl val="lvl"/>
          <dgm:resizeHandles val="exact"/>
        </dgm:presLayoutVars>
      </dgm:prSet>
      <dgm:spPr/>
    </dgm:pt>
    <dgm:pt modelId="{59018269-2E88-4092-B58E-7F6AFE7B2D96}" type="pres">
      <dgm:prSet presAssocID="{D7782490-5CB9-45BE-A783-06DAA8178873}" presName="root1" presStyleCnt="0"/>
      <dgm:spPr/>
    </dgm:pt>
    <dgm:pt modelId="{90763BED-C44C-445D-B126-DA5AAC419045}" type="pres">
      <dgm:prSet presAssocID="{D7782490-5CB9-45BE-A783-06DAA8178873}" presName="LevelOneTextNode" presStyleLbl="node0" presStyleIdx="0" presStyleCnt="1" custScaleX="182945" custScaleY="409391">
        <dgm:presLayoutVars>
          <dgm:chPref val="3"/>
        </dgm:presLayoutVars>
      </dgm:prSet>
      <dgm:spPr/>
    </dgm:pt>
    <dgm:pt modelId="{06880427-B023-4A9A-9F87-1E37B1D954E8}" type="pres">
      <dgm:prSet presAssocID="{D7782490-5CB9-45BE-A783-06DAA8178873}" presName="level2hierChild" presStyleCnt="0"/>
      <dgm:spPr/>
    </dgm:pt>
    <dgm:pt modelId="{39018EFE-7521-4A4D-B3C2-4E579409CACA}" type="pres">
      <dgm:prSet presAssocID="{A3A9B4C1-D41C-45E1-A144-B1789CC91C52}" presName="conn2-1" presStyleLbl="parChTrans1D2" presStyleIdx="0" presStyleCnt="4"/>
      <dgm:spPr/>
    </dgm:pt>
    <dgm:pt modelId="{7C3B02F3-1775-4C18-BE29-557723204AF1}" type="pres">
      <dgm:prSet presAssocID="{A3A9B4C1-D41C-45E1-A144-B1789CC91C52}" presName="connTx" presStyleLbl="parChTrans1D2" presStyleIdx="0" presStyleCnt="4"/>
      <dgm:spPr/>
    </dgm:pt>
    <dgm:pt modelId="{29A2AF4C-EFE5-4BDD-A99E-C7BD1313F328}" type="pres">
      <dgm:prSet presAssocID="{6CBF75BF-1998-4941-B782-019CB518F971}" presName="root2" presStyleCnt="0"/>
      <dgm:spPr/>
    </dgm:pt>
    <dgm:pt modelId="{6343B351-6CA6-4D71-95BB-B9CFB8540ABD}" type="pres">
      <dgm:prSet presAssocID="{6CBF75BF-1998-4941-B782-019CB518F971}" presName="LevelTwoTextNode" presStyleLbl="node2" presStyleIdx="0" presStyleCnt="4">
        <dgm:presLayoutVars>
          <dgm:chPref val="3"/>
        </dgm:presLayoutVars>
      </dgm:prSet>
      <dgm:spPr/>
    </dgm:pt>
    <dgm:pt modelId="{1C262BA0-9525-423E-A8A6-D09B957B7698}" type="pres">
      <dgm:prSet presAssocID="{6CBF75BF-1998-4941-B782-019CB518F971}" presName="level3hierChild" presStyleCnt="0"/>
      <dgm:spPr/>
    </dgm:pt>
    <dgm:pt modelId="{F29E5B5E-8D10-466D-8487-580C4023AE71}" type="pres">
      <dgm:prSet presAssocID="{A63B66F2-D832-4DB6-A8B0-A4F32D279B70}" presName="conn2-1" presStyleLbl="parChTrans1D2" presStyleIdx="1" presStyleCnt="4"/>
      <dgm:spPr/>
    </dgm:pt>
    <dgm:pt modelId="{95BC9225-E788-47F2-9DD6-119AF72C416E}" type="pres">
      <dgm:prSet presAssocID="{A63B66F2-D832-4DB6-A8B0-A4F32D279B70}" presName="connTx" presStyleLbl="parChTrans1D2" presStyleIdx="1" presStyleCnt="4"/>
      <dgm:spPr/>
    </dgm:pt>
    <dgm:pt modelId="{42E7C35E-0CED-4F52-9D68-42FAD16F0742}" type="pres">
      <dgm:prSet presAssocID="{A85A912E-1D83-4BE9-AF76-D29DE2AFCFCE}" presName="root2" presStyleCnt="0"/>
      <dgm:spPr/>
    </dgm:pt>
    <dgm:pt modelId="{7A6D90EC-4754-4F3E-9400-A149F1A3E9BC}" type="pres">
      <dgm:prSet presAssocID="{A85A912E-1D83-4BE9-AF76-D29DE2AFCFCE}" presName="LevelTwoTextNode" presStyleLbl="node2" presStyleIdx="1" presStyleCnt="4">
        <dgm:presLayoutVars>
          <dgm:chPref val="3"/>
        </dgm:presLayoutVars>
      </dgm:prSet>
      <dgm:spPr/>
    </dgm:pt>
    <dgm:pt modelId="{22D65D92-EE23-4EE5-B286-84B8D2E5603B}" type="pres">
      <dgm:prSet presAssocID="{A85A912E-1D83-4BE9-AF76-D29DE2AFCFCE}" presName="level3hierChild" presStyleCnt="0"/>
      <dgm:spPr/>
    </dgm:pt>
    <dgm:pt modelId="{14FAFFB9-F44A-4036-9DB6-12E6FC23608B}" type="pres">
      <dgm:prSet presAssocID="{DD2B086B-6989-4B0A-828F-4176A7636CB5}" presName="conn2-1" presStyleLbl="parChTrans1D3" presStyleIdx="0" presStyleCnt="1"/>
      <dgm:spPr/>
    </dgm:pt>
    <dgm:pt modelId="{93826475-61FD-4C67-926D-2EADCCD4C104}" type="pres">
      <dgm:prSet presAssocID="{DD2B086B-6989-4B0A-828F-4176A7636CB5}" presName="connTx" presStyleLbl="parChTrans1D3" presStyleIdx="0" presStyleCnt="1"/>
      <dgm:spPr/>
    </dgm:pt>
    <dgm:pt modelId="{767A46A8-74BE-4631-8529-5AA0A21AE030}" type="pres">
      <dgm:prSet presAssocID="{BD4CDC8B-FDD8-4CEF-90B4-34D835C05BFE}" presName="root2" presStyleCnt="0"/>
      <dgm:spPr/>
    </dgm:pt>
    <dgm:pt modelId="{E1E7086A-BCC1-4A17-9BA0-16B43F003C33}" type="pres">
      <dgm:prSet presAssocID="{BD4CDC8B-FDD8-4CEF-90B4-34D835C05BFE}" presName="LevelTwoTextNode" presStyleLbl="node3" presStyleIdx="0" presStyleCnt="1" custScaleX="123286" custScaleY="310503" custLinFactNeighborX="1586" custLinFactNeighborY="68190">
        <dgm:presLayoutVars>
          <dgm:chPref val="3"/>
        </dgm:presLayoutVars>
      </dgm:prSet>
      <dgm:spPr/>
    </dgm:pt>
    <dgm:pt modelId="{40C6B0D4-69B4-416A-A418-5FFBFCB52A9D}" type="pres">
      <dgm:prSet presAssocID="{BD4CDC8B-FDD8-4CEF-90B4-34D835C05BFE}" presName="level3hierChild" presStyleCnt="0"/>
      <dgm:spPr/>
    </dgm:pt>
    <dgm:pt modelId="{8C37AB34-79D5-4299-A95F-093CF0A84F4C}" type="pres">
      <dgm:prSet presAssocID="{CE10D751-B667-4885-960B-45BE7ADF2CA4}" presName="conn2-1" presStyleLbl="parChTrans1D2" presStyleIdx="2" presStyleCnt="4"/>
      <dgm:spPr/>
    </dgm:pt>
    <dgm:pt modelId="{89860941-3C2C-45E1-A7B7-33BC8057F222}" type="pres">
      <dgm:prSet presAssocID="{CE10D751-B667-4885-960B-45BE7ADF2CA4}" presName="connTx" presStyleLbl="parChTrans1D2" presStyleIdx="2" presStyleCnt="4"/>
      <dgm:spPr/>
    </dgm:pt>
    <dgm:pt modelId="{29D3C306-EEFE-4690-8496-77FF7CA33B26}" type="pres">
      <dgm:prSet presAssocID="{EA787E10-485D-43AB-BCF9-788F66813A48}" presName="root2" presStyleCnt="0"/>
      <dgm:spPr/>
    </dgm:pt>
    <dgm:pt modelId="{FCF2C984-90D3-495D-B952-651ACF6F8C24}" type="pres">
      <dgm:prSet presAssocID="{EA787E10-485D-43AB-BCF9-788F66813A48}" presName="LevelTwoTextNode" presStyleLbl="node2" presStyleIdx="2" presStyleCnt="4">
        <dgm:presLayoutVars>
          <dgm:chPref val="3"/>
        </dgm:presLayoutVars>
      </dgm:prSet>
      <dgm:spPr/>
    </dgm:pt>
    <dgm:pt modelId="{890E820E-E38B-45F6-8804-45F199FC8CE0}" type="pres">
      <dgm:prSet presAssocID="{EA787E10-485D-43AB-BCF9-788F66813A48}" presName="level3hierChild" presStyleCnt="0"/>
      <dgm:spPr/>
    </dgm:pt>
    <dgm:pt modelId="{4FB4A4EB-C2CA-491D-B478-6DB62D768B29}" type="pres">
      <dgm:prSet presAssocID="{61DC269D-4BCB-474F-AFDA-6985C45560C2}" presName="conn2-1" presStyleLbl="parChTrans1D2" presStyleIdx="3" presStyleCnt="4"/>
      <dgm:spPr/>
    </dgm:pt>
    <dgm:pt modelId="{B1055910-9257-421C-8C68-2E837431EA13}" type="pres">
      <dgm:prSet presAssocID="{61DC269D-4BCB-474F-AFDA-6985C45560C2}" presName="connTx" presStyleLbl="parChTrans1D2" presStyleIdx="3" presStyleCnt="4"/>
      <dgm:spPr/>
    </dgm:pt>
    <dgm:pt modelId="{64E66BBA-1BA9-4FBD-8E2B-2CC9DF1B691C}" type="pres">
      <dgm:prSet presAssocID="{B4CB9BE6-1381-49C5-B8F2-7634A2D1DE91}" presName="root2" presStyleCnt="0"/>
      <dgm:spPr/>
    </dgm:pt>
    <dgm:pt modelId="{8F491ED1-A940-42DF-945D-89604ED45F5C}" type="pres">
      <dgm:prSet presAssocID="{B4CB9BE6-1381-49C5-B8F2-7634A2D1DE91}" presName="LevelTwoTextNode" presStyleLbl="node2" presStyleIdx="3" presStyleCnt="4">
        <dgm:presLayoutVars>
          <dgm:chPref val="3"/>
        </dgm:presLayoutVars>
      </dgm:prSet>
      <dgm:spPr/>
    </dgm:pt>
    <dgm:pt modelId="{1661EBEB-6B13-42FE-8626-188DD2654890}" type="pres">
      <dgm:prSet presAssocID="{B4CB9BE6-1381-49C5-B8F2-7634A2D1DE91}" presName="level3hierChild" presStyleCnt="0"/>
      <dgm:spPr/>
    </dgm:pt>
  </dgm:ptLst>
  <dgm:cxnLst>
    <dgm:cxn modelId="{098C7C22-161F-44AE-9560-2C437F338DB2}" srcId="{D7782490-5CB9-45BE-A783-06DAA8178873}" destId="{EA787E10-485D-43AB-BCF9-788F66813A48}" srcOrd="2" destOrd="0" parTransId="{CE10D751-B667-4885-960B-45BE7ADF2CA4}" sibTransId="{5440D1E2-BA25-4B2D-9784-DBC129D58226}"/>
    <dgm:cxn modelId="{D40DD327-DDD7-4050-8ECF-B16B205F73FE}" type="presOf" srcId="{A3A9B4C1-D41C-45E1-A144-B1789CC91C52}" destId="{39018EFE-7521-4A4D-B3C2-4E579409CACA}" srcOrd="0" destOrd="0" presId="urn:microsoft.com/office/officeart/2005/8/layout/hierarchy2"/>
    <dgm:cxn modelId="{8D15E42C-DD12-4D39-BF5A-5C6FCEBD9765}" type="presOf" srcId="{CE10D751-B667-4885-960B-45BE7ADF2CA4}" destId="{89860941-3C2C-45E1-A7B7-33BC8057F222}" srcOrd="1" destOrd="0" presId="urn:microsoft.com/office/officeart/2005/8/layout/hierarchy2"/>
    <dgm:cxn modelId="{A25E3F38-023B-44EA-8E52-1D706803A582}" type="presOf" srcId="{BD4CDC8B-FDD8-4CEF-90B4-34D835C05BFE}" destId="{E1E7086A-BCC1-4A17-9BA0-16B43F003C33}" srcOrd="0" destOrd="0" presId="urn:microsoft.com/office/officeart/2005/8/layout/hierarchy2"/>
    <dgm:cxn modelId="{2E9D3F3B-3E65-4DA5-B362-7A813D9AB6BF}" type="presOf" srcId="{E01E5980-3992-4E0D-A27F-D5F30EAE8665}" destId="{ED5F4D5B-BCCD-4699-AC4B-FDC1A1D3C0CD}" srcOrd="0" destOrd="0" presId="urn:microsoft.com/office/officeart/2005/8/layout/hierarchy2"/>
    <dgm:cxn modelId="{04482241-517A-4B17-A914-C2853140C809}" type="presOf" srcId="{CE10D751-B667-4885-960B-45BE7ADF2CA4}" destId="{8C37AB34-79D5-4299-A95F-093CF0A84F4C}" srcOrd="0" destOrd="0" presId="urn:microsoft.com/office/officeart/2005/8/layout/hierarchy2"/>
    <dgm:cxn modelId="{B93AC544-686C-4148-B348-3896B2D52D8C}" type="presOf" srcId="{61DC269D-4BCB-474F-AFDA-6985C45560C2}" destId="{B1055910-9257-421C-8C68-2E837431EA13}" srcOrd="1" destOrd="0" presId="urn:microsoft.com/office/officeart/2005/8/layout/hierarchy2"/>
    <dgm:cxn modelId="{96528145-BB53-4454-94E5-A40AC3186036}" type="presOf" srcId="{B4CB9BE6-1381-49C5-B8F2-7634A2D1DE91}" destId="{8F491ED1-A940-42DF-945D-89604ED45F5C}" srcOrd="0" destOrd="0" presId="urn:microsoft.com/office/officeart/2005/8/layout/hierarchy2"/>
    <dgm:cxn modelId="{3214554A-0337-4CD8-B7C6-8E3F531CCBEA}" srcId="{D7782490-5CB9-45BE-A783-06DAA8178873}" destId="{B4CB9BE6-1381-49C5-B8F2-7634A2D1DE91}" srcOrd="3" destOrd="0" parTransId="{61DC269D-4BCB-474F-AFDA-6985C45560C2}" sibTransId="{773E70AF-B3EF-4A3F-A917-96B05A34DF70}"/>
    <dgm:cxn modelId="{0434B76F-65E6-419B-BA54-BBEE5FDF5D34}" srcId="{E01E5980-3992-4E0D-A27F-D5F30EAE8665}" destId="{D7782490-5CB9-45BE-A783-06DAA8178873}" srcOrd="0" destOrd="0" parTransId="{0602C28B-95AB-4EA1-8BCB-C178E1043505}" sibTransId="{340D1B58-1DD1-40AA-BEB1-39F16780F2F5}"/>
    <dgm:cxn modelId="{F9373774-ED54-4E46-9096-F72013A251F0}" type="presOf" srcId="{EA787E10-485D-43AB-BCF9-788F66813A48}" destId="{FCF2C984-90D3-495D-B952-651ACF6F8C24}" srcOrd="0" destOrd="0" presId="urn:microsoft.com/office/officeart/2005/8/layout/hierarchy2"/>
    <dgm:cxn modelId="{22BE9276-9A67-4C6A-A91B-58238EB710C8}" type="presOf" srcId="{DD2B086B-6989-4B0A-828F-4176A7636CB5}" destId="{93826475-61FD-4C67-926D-2EADCCD4C104}" srcOrd="1" destOrd="0" presId="urn:microsoft.com/office/officeart/2005/8/layout/hierarchy2"/>
    <dgm:cxn modelId="{E447BA5A-63CE-40C6-8B50-01360DB69C7B}" type="presOf" srcId="{DD2B086B-6989-4B0A-828F-4176A7636CB5}" destId="{14FAFFB9-F44A-4036-9DB6-12E6FC23608B}" srcOrd="0" destOrd="0" presId="urn:microsoft.com/office/officeart/2005/8/layout/hierarchy2"/>
    <dgm:cxn modelId="{C8334380-D5A6-4453-9B0E-BB01288274F6}" type="presOf" srcId="{A3A9B4C1-D41C-45E1-A144-B1789CC91C52}" destId="{7C3B02F3-1775-4C18-BE29-557723204AF1}" srcOrd="1" destOrd="0" presId="urn:microsoft.com/office/officeart/2005/8/layout/hierarchy2"/>
    <dgm:cxn modelId="{CF1E6F90-DD6D-4CE9-80B2-311A8BFE8A3F}" type="presOf" srcId="{A63B66F2-D832-4DB6-A8B0-A4F32D279B70}" destId="{95BC9225-E788-47F2-9DD6-119AF72C416E}" srcOrd="1" destOrd="0" presId="urn:microsoft.com/office/officeart/2005/8/layout/hierarchy2"/>
    <dgm:cxn modelId="{FE41AB91-2BC0-42A8-95E2-80AC75F42AAB}" type="presOf" srcId="{D7782490-5CB9-45BE-A783-06DAA8178873}" destId="{90763BED-C44C-445D-B126-DA5AAC419045}" srcOrd="0" destOrd="0" presId="urn:microsoft.com/office/officeart/2005/8/layout/hierarchy2"/>
    <dgm:cxn modelId="{CDAB9AA2-C1AF-4B3C-AEF7-99A89F8D4797}" type="presOf" srcId="{A85A912E-1D83-4BE9-AF76-D29DE2AFCFCE}" destId="{7A6D90EC-4754-4F3E-9400-A149F1A3E9BC}" srcOrd="0" destOrd="0" presId="urn:microsoft.com/office/officeart/2005/8/layout/hierarchy2"/>
    <dgm:cxn modelId="{01DF33B7-0F76-4BC0-8DCB-21AD6F1B771A}" type="presOf" srcId="{61DC269D-4BCB-474F-AFDA-6985C45560C2}" destId="{4FB4A4EB-C2CA-491D-B478-6DB62D768B29}" srcOrd="0" destOrd="0" presId="urn:microsoft.com/office/officeart/2005/8/layout/hierarchy2"/>
    <dgm:cxn modelId="{0E0F1DBE-A584-4380-838D-66DE9143116F}" srcId="{D7782490-5CB9-45BE-A783-06DAA8178873}" destId="{6CBF75BF-1998-4941-B782-019CB518F971}" srcOrd="0" destOrd="0" parTransId="{A3A9B4C1-D41C-45E1-A144-B1789CC91C52}" sibTransId="{EFAE5A8B-0CF9-43EA-82F1-82D498A7BF7C}"/>
    <dgm:cxn modelId="{BD396AC9-C7F6-4858-BB67-FDD012957FC0}" srcId="{D7782490-5CB9-45BE-A783-06DAA8178873}" destId="{A85A912E-1D83-4BE9-AF76-D29DE2AFCFCE}" srcOrd="1" destOrd="0" parTransId="{A63B66F2-D832-4DB6-A8B0-A4F32D279B70}" sibTransId="{ED80FF62-FE1D-4D04-AD32-CB1A37C1DA98}"/>
    <dgm:cxn modelId="{AEBBCAE9-07DB-4A78-9187-7E33B794319E}" type="presOf" srcId="{6CBF75BF-1998-4941-B782-019CB518F971}" destId="{6343B351-6CA6-4D71-95BB-B9CFB8540ABD}" srcOrd="0" destOrd="0" presId="urn:microsoft.com/office/officeart/2005/8/layout/hierarchy2"/>
    <dgm:cxn modelId="{673BB7F2-DAAF-440A-89ED-878922396C8F}" srcId="{A85A912E-1D83-4BE9-AF76-D29DE2AFCFCE}" destId="{BD4CDC8B-FDD8-4CEF-90B4-34D835C05BFE}" srcOrd="0" destOrd="0" parTransId="{DD2B086B-6989-4B0A-828F-4176A7636CB5}" sibTransId="{EC560C57-562B-45FB-B20E-8BCDB18DA38D}"/>
    <dgm:cxn modelId="{69AEA7F4-3E1E-459C-8B9A-03C6D032FB42}" type="presOf" srcId="{A63B66F2-D832-4DB6-A8B0-A4F32D279B70}" destId="{F29E5B5E-8D10-466D-8487-580C4023AE71}" srcOrd="0" destOrd="0" presId="urn:microsoft.com/office/officeart/2005/8/layout/hierarchy2"/>
    <dgm:cxn modelId="{448A2ADB-B908-4A08-9138-755FF13FCB71}" type="presParOf" srcId="{ED5F4D5B-BCCD-4699-AC4B-FDC1A1D3C0CD}" destId="{59018269-2E88-4092-B58E-7F6AFE7B2D96}" srcOrd="0" destOrd="0" presId="urn:microsoft.com/office/officeart/2005/8/layout/hierarchy2"/>
    <dgm:cxn modelId="{B17DB1DB-40BE-4594-B3AA-79A822365B52}" type="presParOf" srcId="{59018269-2E88-4092-B58E-7F6AFE7B2D96}" destId="{90763BED-C44C-445D-B126-DA5AAC419045}" srcOrd="0" destOrd="0" presId="urn:microsoft.com/office/officeart/2005/8/layout/hierarchy2"/>
    <dgm:cxn modelId="{BE53E04E-596D-4792-AD26-14FD3DC4E624}" type="presParOf" srcId="{59018269-2E88-4092-B58E-7F6AFE7B2D96}" destId="{06880427-B023-4A9A-9F87-1E37B1D954E8}" srcOrd="1" destOrd="0" presId="urn:microsoft.com/office/officeart/2005/8/layout/hierarchy2"/>
    <dgm:cxn modelId="{0899D1D5-84BF-49F2-B46A-5C4E47989F0B}" type="presParOf" srcId="{06880427-B023-4A9A-9F87-1E37B1D954E8}" destId="{39018EFE-7521-4A4D-B3C2-4E579409CACA}" srcOrd="0" destOrd="0" presId="urn:microsoft.com/office/officeart/2005/8/layout/hierarchy2"/>
    <dgm:cxn modelId="{4913D937-F552-4722-9CE8-AC2F6F585BE7}" type="presParOf" srcId="{39018EFE-7521-4A4D-B3C2-4E579409CACA}" destId="{7C3B02F3-1775-4C18-BE29-557723204AF1}" srcOrd="0" destOrd="0" presId="urn:microsoft.com/office/officeart/2005/8/layout/hierarchy2"/>
    <dgm:cxn modelId="{366D0528-3816-4A86-8FDC-52F237F0EDE8}" type="presParOf" srcId="{06880427-B023-4A9A-9F87-1E37B1D954E8}" destId="{29A2AF4C-EFE5-4BDD-A99E-C7BD1313F328}" srcOrd="1" destOrd="0" presId="urn:microsoft.com/office/officeart/2005/8/layout/hierarchy2"/>
    <dgm:cxn modelId="{1F5A4338-AAD3-4CA5-9D55-3B971D38D3C9}" type="presParOf" srcId="{29A2AF4C-EFE5-4BDD-A99E-C7BD1313F328}" destId="{6343B351-6CA6-4D71-95BB-B9CFB8540ABD}" srcOrd="0" destOrd="0" presId="urn:microsoft.com/office/officeart/2005/8/layout/hierarchy2"/>
    <dgm:cxn modelId="{F2C2885D-9D72-4F6E-A76A-775F8DE1A0C6}" type="presParOf" srcId="{29A2AF4C-EFE5-4BDD-A99E-C7BD1313F328}" destId="{1C262BA0-9525-423E-A8A6-D09B957B7698}" srcOrd="1" destOrd="0" presId="urn:microsoft.com/office/officeart/2005/8/layout/hierarchy2"/>
    <dgm:cxn modelId="{7A3BF39F-78EF-47A4-A1C8-911009843D2D}" type="presParOf" srcId="{06880427-B023-4A9A-9F87-1E37B1D954E8}" destId="{F29E5B5E-8D10-466D-8487-580C4023AE71}" srcOrd="2" destOrd="0" presId="urn:microsoft.com/office/officeart/2005/8/layout/hierarchy2"/>
    <dgm:cxn modelId="{49B260DC-6576-405C-BC77-A0CC19FFA100}" type="presParOf" srcId="{F29E5B5E-8D10-466D-8487-580C4023AE71}" destId="{95BC9225-E788-47F2-9DD6-119AF72C416E}" srcOrd="0" destOrd="0" presId="urn:microsoft.com/office/officeart/2005/8/layout/hierarchy2"/>
    <dgm:cxn modelId="{17399B5E-170A-4DE8-AA6D-6ACD92699F5A}" type="presParOf" srcId="{06880427-B023-4A9A-9F87-1E37B1D954E8}" destId="{42E7C35E-0CED-4F52-9D68-42FAD16F0742}" srcOrd="3" destOrd="0" presId="urn:microsoft.com/office/officeart/2005/8/layout/hierarchy2"/>
    <dgm:cxn modelId="{50E1E3B2-3D30-44DE-BAF3-4415B4EB83FF}" type="presParOf" srcId="{42E7C35E-0CED-4F52-9D68-42FAD16F0742}" destId="{7A6D90EC-4754-4F3E-9400-A149F1A3E9BC}" srcOrd="0" destOrd="0" presId="urn:microsoft.com/office/officeart/2005/8/layout/hierarchy2"/>
    <dgm:cxn modelId="{A7F38517-0720-44B5-AFA7-EF889D3E0764}" type="presParOf" srcId="{42E7C35E-0CED-4F52-9D68-42FAD16F0742}" destId="{22D65D92-EE23-4EE5-B286-84B8D2E5603B}" srcOrd="1" destOrd="0" presId="urn:microsoft.com/office/officeart/2005/8/layout/hierarchy2"/>
    <dgm:cxn modelId="{379C7D06-44BF-455F-B48F-18FD17C967A9}" type="presParOf" srcId="{22D65D92-EE23-4EE5-B286-84B8D2E5603B}" destId="{14FAFFB9-F44A-4036-9DB6-12E6FC23608B}" srcOrd="0" destOrd="0" presId="urn:microsoft.com/office/officeart/2005/8/layout/hierarchy2"/>
    <dgm:cxn modelId="{380BEEA4-7232-4FBA-8C3C-07EEDD2D2FDC}" type="presParOf" srcId="{14FAFFB9-F44A-4036-9DB6-12E6FC23608B}" destId="{93826475-61FD-4C67-926D-2EADCCD4C104}" srcOrd="0" destOrd="0" presId="urn:microsoft.com/office/officeart/2005/8/layout/hierarchy2"/>
    <dgm:cxn modelId="{7274D0DB-80E3-488B-8536-862FFB16B5CB}" type="presParOf" srcId="{22D65D92-EE23-4EE5-B286-84B8D2E5603B}" destId="{767A46A8-74BE-4631-8529-5AA0A21AE030}" srcOrd="1" destOrd="0" presId="urn:microsoft.com/office/officeart/2005/8/layout/hierarchy2"/>
    <dgm:cxn modelId="{D412D232-40F4-4070-B18B-510CE96B1E9A}" type="presParOf" srcId="{767A46A8-74BE-4631-8529-5AA0A21AE030}" destId="{E1E7086A-BCC1-4A17-9BA0-16B43F003C33}" srcOrd="0" destOrd="0" presId="urn:microsoft.com/office/officeart/2005/8/layout/hierarchy2"/>
    <dgm:cxn modelId="{7351C661-44FC-43D1-B117-699B4420341A}" type="presParOf" srcId="{767A46A8-74BE-4631-8529-5AA0A21AE030}" destId="{40C6B0D4-69B4-416A-A418-5FFBFCB52A9D}" srcOrd="1" destOrd="0" presId="urn:microsoft.com/office/officeart/2005/8/layout/hierarchy2"/>
    <dgm:cxn modelId="{39BE1182-7827-4EA7-99F8-B6F5B4BECC0D}" type="presParOf" srcId="{06880427-B023-4A9A-9F87-1E37B1D954E8}" destId="{8C37AB34-79D5-4299-A95F-093CF0A84F4C}" srcOrd="4" destOrd="0" presId="urn:microsoft.com/office/officeart/2005/8/layout/hierarchy2"/>
    <dgm:cxn modelId="{7C354986-7E77-4F08-B882-4F032C611180}" type="presParOf" srcId="{8C37AB34-79D5-4299-A95F-093CF0A84F4C}" destId="{89860941-3C2C-45E1-A7B7-33BC8057F222}" srcOrd="0" destOrd="0" presId="urn:microsoft.com/office/officeart/2005/8/layout/hierarchy2"/>
    <dgm:cxn modelId="{922499D4-513C-41CC-8FD3-F78B5FEA001F}" type="presParOf" srcId="{06880427-B023-4A9A-9F87-1E37B1D954E8}" destId="{29D3C306-EEFE-4690-8496-77FF7CA33B26}" srcOrd="5" destOrd="0" presId="urn:microsoft.com/office/officeart/2005/8/layout/hierarchy2"/>
    <dgm:cxn modelId="{8C3A4B65-FA3F-4411-9248-D9EA588B1A08}" type="presParOf" srcId="{29D3C306-EEFE-4690-8496-77FF7CA33B26}" destId="{FCF2C984-90D3-495D-B952-651ACF6F8C24}" srcOrd="0" destOrd="0" presId="urn:microsoft.com/office/officeart/2005/8/layout/hierarchy2"/>
    <dgm:cxn modelId="{5B3E2FE3-BEF1-4368-90C6-C292121BFA08}" type="presParOf" srcId="{29D3C306-EEFE-4690-8496-77FF7CA33B26}" destId="{890E820E-E38B-45F6-8804-45F199FC8CE0}" srcOrd="1" destOrd="0" presId="urn:microsoft.com/office/officeart/2005/8/layout/hierarchy2"/>
    <dgm:cxn modelId="{6A291993-8C11-4EF6-94F7-9DBF55370840}" type="presParOf" srcId="{06880427-B023-4A9A-9F87-1E37B1D954E8}" destId="{4FB4A4EB-C2CA-491D-B478-6DB62D768B29}" srcOrd="6" destOrd="0" presId="urn:microsoft.com/office/officeart/2005/8/layout/hierarchy2"/>
    <dgm:cxn modelId="{DA56099A-95F6-4918-975C-CB138D68BE8B}" type="presParOf" srcId="{4FB4A4EB-C2CA-491D-B478-6DB62D768B29}" destId="{B1055910-9257-421C-8C68-2E837431EA13}" srcOrd="0" destOrd="0" presId="urn:microsoft.com/office/officeart/2005/8/layout/hierarchy2"/>
    <dgm:cxn modelId="{149B8BF1-7721-4A1D-AFFF-02D7E345209A}" type="presParOf" srcId="{06880427-B023-4A9A-9F87-1E37B1D954E8}" destId="{64E66BBA-1BA9-4FBD-8E2B-2CC9DF1B691C}" srcOrd="7" destOrd="0" presId="urn:microsoft.com/office/officeart/2005/8/layout/hierarchy2"/>
    <dgm:cxn modelId="{E8725650-A631-4F20-AA1A-9725C4A04DE3}" type="presParOf" srcId="{64E66BBA-1BA9-4FBD-8E2B-2CC9DF1B691C}" destId="{8F491ED1-A940-42DF-945D-89604ED45F5C}" srcOrd="0" destOrd="0" presId="urn:microsoft.com/office/officeart/2005/8/layout/hierarchy2"/>
    <dgm:cxn modelId="{87E2960F-053A-4CFB-B08F-092473853110}" type="presParOf" srcId="{64E66BBA-1BA9-4FBD-8E2B-2CC9DF1B691C}" destId="{1661EBEB-6B13-42FE-8626-188DD265489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FD28EE-083D-47F2-B65F-C6178EE3CB5D}"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en-US"/>
        </a:p>
      </dgm:t>
    </dgm:pt>
    <dgm:pt modelId="{850166AF-E1DB-4AAF-B2CE-570CE467075A}">
      <dgm:prSet phldrT="[Text]" custT="1"/>
      <dgm:spPr/>
      <dgm:t>
        <a:bodyPr/>
        <a:lstStyle/>
        <a:p>
          <a:r>
            <a:rPr lang="en-US" sz="1800" dirty="0">
              <a:solidFill>
                <a:schemeClr val="bg1"/>
              </a:solidFill>
            </a:rPr>
            <a:t>Values Aligned Senior Leaders</a:t>
          </a:r>
          <a:endParaRPr lang="en-US" sz="2400" dirty="0">
            <a:solidFill>
              <a:schemeClr val="bg1"/>
            </a:solidFill>
          </a:endParaRPr>
        </a:p>
      </dgm:t>
    </dgm:pt>
    <dgm:pt modelId="{941CE917-928A-43AC-9606-6E667A3EFC16}" type="parTrans" cxnId="{22ACBA5E-E4EE-484A-A784-7D672391ECE0}">
      <dgm:prSet/>
      <dgm:spPr/>
      <dgm:t>
        <a:bodyPr/>
        <a:lstStyle/>
        <a:p>
          <a:endParaRPr lang="en-US" sz="1600">
            <a:solidFill>
              <a:schemeClr val="bg1"/>
            </a:solidFill>
          </a:endParaRPr>
        </a:p>
      </dgm:t>
    </dgm:pt>
    <dgm:pt modelId="{127C7D49-D8BB-4CBA-B687-1ABC4D01F995}" type="sibTrans" cxnId="{22ACBA5E-E4EE-484A-A784-7D672391ECE0}">
      <dgm:prSet/>
      <dgm:spPr/>
      <dgm:t>
        <a:bodyPr/>
        <a:lstStyle/>
        <a:p>
          <a:endParaRPr lang="en-US" sz="1600">
            <a:solidFill>
              <a:schemeClr val="bg1"/>
            </a:solidFill>
          </a:endParaRPr>
        </a:p>
      </dgm:t>
    </dgm:pt>
    <dgm:pt modelId="{434E98C7-23E8-4B5B-B773-519281F61E03}">
      <dgm:prSet custT="1"/>
      <dgm:spPr/>
      <dgm:t>
        <a:bodyPr/>
        <a:lstStyle/>
        <a:p>
          <a:r>
            <a:rPr lang="en-US" sz="2000" dirty="0">
              <a:solidFill>
                <a:schemeClr val="bg1"/>
              </a:solidFill>
            </a:rPr>
            <a:t>Program Graduate Interns</a:t>
          </a:r>
          <a:br>
            <a:rPr lang="en-US" sz="2000" dirty="0">
              <a:solidFill>
                <a:schemeClr val="bg1"/>
              </a:solidFill>
            </a:rPr>
          </a:br>
          <a:r>
            <a:rPr lang="en-US" sz="1400" dirty="0">
              <a:solidFill>
                <a:schemeClr val="bg1"/>
              </a:solidFill>
            </a:rPr>
            <a:t>(needs: maturing &amp; basic skills)</a:t>
          </a:r>
          <a:endParaRPr lang="en-US" sz="1200" dirty="0">
            <a:solidFill>
              <a:schemeClr val="bg1"/>
            </a:solidFill>
          </a:endParaRPr>
        </a:p>
      </dgm:t>
    </dgm:pt>
    <dgm:pt modelId="{A2E3AF6D-1BC7-4BC1-82DA-C843FF408727}" type="parTrans" cxnId="{6FE42ACB-0D74-4208-A3EA-2FCFAB49D02C}">
      <dgm:prSet/>
      <dgm:spPr/>
      <dgm:t>
        <a:bodyPr/>
        <a:lstStyle/>
        <a:p>
          <a:endParaRPr lang="en-US" sz="1600">
            <a:solidFill>
              <a:schemeClr val="bg1"/>
            </a:solidFill>
          </a:endParaRPr>
        </a:p>
      </dgm:t>
    </dgm:pt>
    <dgm:pt modelId="{CD8545A6-9EBD-49C3-9675-82896DD97C09}" type="sibTrans" cxnId="{6FE42ACB-0D74-4208-A3EA-2FCFAB49D02C}">
      <dgm:prSet/>
      <dgm:spPr/>
      <dgm:t>
        <a:bodyPr/>
        <a:lstStyle/>
        <a:p>
          <a:endParaRPr lang="en-US" sz="1600">
            <a:solidFill>
              <a:schemeClr val="bg1"/>
            </a:solidFill>
          </a:endParaRPr>
        </a:p>
      </dgm:t>
    </dgm:pt>
    <dgm:pt modelId="{4FAF084D-8DA8-478E-9BFD-E1653F844460}">
      <dgm:prSet custT="1"/>
      <dgm:spPr/>
      <dgm:t>
        <a:bodyPr/>
        <a:lstStyle/>
        <a:p>
          <a:r>
            <a:rPr lang="en-US" sz="2000" dirty="0">
              <a:solidFill>
                <a:schemeClr val="bg1"/>
              </a:solidFill>
            </a:rPr>
            <a:t>External Hires</a:t>
          </a:r>
          <a:br>
            <a:rPr lang="en-US" sz="1400" dirty="0">
              <a:solidFill>
                <a:schemeClr val="bg1"/>
              </a:solidFill>
            </a:rPr>
          </a:br>
          <a:r>
            <a:rPr lang="en-US" sz="1400" dirty="0">
              <a:solidFill>
                <a:schemeClr val="bg1"/>
              </a:solidFill>
            </a:rPr>
            <a:t>(Needs: contextual skills + </a:t>
          </a:r>
          <a:br>
            <a:rPr lang="en-US" sz="1400" dirty="0">
              <a:solidFill>
                <a:schemeClr val="bg1"/>
              </a:solidFill>
            </a:rPr>
          </a:br>
          <a:r>
            <a:rPr lang="en-US" sz="1400" dirty="0">
              <a:solidFill>
                <a:schemeClr val="bg1"/>
              </a:solidFill>
            </a:rPr>
            <a:t>values alignment)</a:t>
          </a:r>
          <a:endParaRPr lang="en-US" sz="1600" dirty="0">
            <a:solidFill>
              <a:schemeClr val="bg1"/>
            </a:solidFill>
          </a:endParaRPr>
        </a:p>
      </dgm:t>
    </dgm:pt>
    <dgm:pt modelId="{2B9BFA99-BE09-44ED-B6D5-BBDC195DCF55}" type="parTrans" cxnId="{FCA4E714-4786-4136-AB0C-3D4BC8ED463C}">
      <dgm:prSet/>
      <dgm:spPr/>
      <dgm:t>
        <a:bodyPr/>
        <a:lstStyle/>
        <a:p>
          <a:endParaRPr lang="en-US" sz="1600">
            <a:solidFill>
              <a:schemeClr val="bg1"/>
            </a:solidFill>
          </a:endParaRPr>
        </a:p>
      </dgm:t>
    </dgm:pt>
    <dgm:pt modelId="{96BAD534-5F7E-4DC0-A656-6F12FCF6D360}" type="sibTrans" cxnId="{FCA4E714-4786-4136-AB0C-3D4BC8ED463C}">
      <dgm:prSet/>
      <dgm:spPr/>
      <dgm:t>
        <a:bodyPr/>
        <a:lstStyle/>
        <a:p>
          <a:endParaRPr lang="en-US" sz="1600">
            <a:solidFill>
              <a:schemeClr val="bg1"/>
            </a:solidFill>
          </a:endParaRPr>
        </a:p>
      </dgm:t>
    </dgm:pt>
    <dgm:pt modelId="{741B8E00-C360-4637-B418-D841923BE596}">
      <dgm:prSet custT="1"/>
      <dgm:spPr/>
      <dgm:t>
        <a:bodyPr/>
        <a:lstStyle/>
        <a:p>
          <a:r>
            <a:rPr lang="en-US" sz="2000" dirty="0">
              <a:solidFill>
                <a:schemeClr val="bg1"/>
              </a:solidFill>
            </a:rPr>
            <a:t>College Graduate Interns</a:t>
          </a:r>
          <a:br>
            <a:rPr lang="en-US" sz="2000" dirty="0">
              <a:solidFill>
                <a:schemeClr val="bg1"/>
              </a:solidFill>
            </a:rPr>
          </a:br>
          <a:r>
            <a:rPr lang="en-US" sz="1400" dirty="0">
              <a:solidFill>
                <a:schemeClr val="bg1"/>
              </a:solidFill>
            </a:rPr>
            <a:t>(Needs: specific skills + values alignment)</a:t>
          </a:r>
          <a:endParaRPr lang="en-US" sz="2000" dirty="0">
            <a:solidFill>
              <a:schemeClr val="bg1"/>
            </a:solidFill>
          </a:endParaRPr>
        </a:p>
      </dgm:t>
    </dgm:pt>
    <dgm:pt modelId="{5813CE39-5E7C-43DE-B4DC-8CBBBC728E73}" type="parTrans" cxnId="{497F70E9-BDF9-473F-9B0A-812FDBC476BB}">
      <dgm:prSet/>
      <dgm:spPr/>
      <dgm:t>
        <a:bodyPr/>
        <a:lstStyle/>
        <a:p>
          <a:endParaRPr lang="en-US" sz="1600"/>
        </a:p>
      </dgm:t>
    </dgm:pt>
    <dgm:pt modelId="{E0D35D5F-9A38-4918-9CCA-2314BDE6D6A6}" type="sibTrans" cxnId="{497F70E9-BDF9-473F-9B0A-812FDBC476BB}">
      <dgm:prSet/>
      <dgm:spPr/>
      <dgm:t>
        <a:bodyPr/>
        <a:lstStyle/>
        <a:p>
          <a:endParaRPr lang="en-US" sz="1600"/>
        </a:p>
      </dgm:t>
    </dgm:pt>
    <dgm:pt modelId="{1C07FD84-028A-46C9-B9CA-69245E4FE61D}">
      <dgm:prSet phldrT="[Text]" custT="1"/>
      <dgm:spPr/>
      <dgm:t>
        <a:bodyPr/>
        <a:lstStyle/>
        <a:p>
          <a:endParaRPr lang="en-US" sz="800">
            <a:solidFill>
              <a:schemeClr val="bg1"/>
            </a:solidFill>
          </a:endParaRPr>
        </a:p>
        <a:p>
          <a:r>
            <a:rPr lang="en-US" sz="1400">
              <a:solidFill>
                <a:schemeClr val="bg1"/>
              </a:solidFill>
            </a:rPr>
            <a:t>Complete Program</a:t>
          </a:r>
          <a:br>
            <a:rPr lang="en-US" sz="1400">
              <a:solidFill>
                <a:schemeClr val="bg1"/>
              </a:solidFill>
            </a:rPr>
          </a:br>
          <a:r>
            <a:rPr lang="en-US" sz="1200">
              <a:solidFill>
                <a:schemeClr val="bg1"/>
              </a:solidFill>
            </a:rPr>
            <a:t>(3)</a:t>
          </a:r>
        </a:p>
        <a:p>
          <a:br>
            <a:rPr lang="en-US" sz="1200">
              <a:solidFill>
                <a:schemeClr val="bg1"/>
              </a:solidFill>
            </a:rPr>
          </a:br>
          <a:endParaRPr lang="en-US" sz="2000">
            <a:solidFill>
              <a:schemeClr val="bg1"/>
            </a:solidFill>
          </a:endParaRPr>
        </a:p>
      </dgm:t>
    </dgm:pt>
    <dgm:pt modelId="{E3345C3B-5D15-4A26-B3FF-FF98F9A8D562}" type="sibTrans" cxnId="{8111C33D-F205-48D9-A8B4-567B4635B1A9}">
      <dgm:prSet/>
      <dgm:spPr/>
      <dgm:t>
        <a:bodyPr/>
        <a:lstStyle/>
        <a:p>
          <a:endParaRPr lang="en-US" sz="1600">
            <a:solidFill>
              <a:schemeClr val="bg1"/>
            </a:solidFill>
          </a:endParaRPr>
        </a:p>
      </dgm:t>
    </dgm:pt>
    <dgm:pt modelId="{882E12A8-2E69-4E3D-BC33-2CBB4EF58AB6}" type="parTrans" cxnId="{8111C33D-F205-48D9-A8B4-567B4635B1A9}">
      <dgm:prSet/>
      <dgm:spPr/>
      <dgm:t>
        <a:bodyPr/>
        <a:lstStyle/>
        <a:p>
          <a:endParaRPr lang="en-US" sz="1600">
            <a:solidFill>
              <a:schemeClr val="bg1"/>
            </a:solidFill>
          </a:endParaRPr>
        </a:p>
      </dgm:t>
    </dgm:pt>
    <dgm:pt modelId="{DBED48D3-75EC-4611-8DEA-C8A1992FB0DC}" type="pres">
      <dgm:prSet presAssocID="{F9FD28EE-083D-47F2-B65F-C6178EE3CB5D}" presName="Name0" presStyleCnt="0">
        <dgm:presLayoutVars>
          <dgm:dir/>
          <dgm:animLvl val="lvl"/>
          <dgm:resizeHandles val="exact"/>
        </dgm:presLayoutVars>
      </dgm:prSet>
      <dgm:spPr/>
    </dgm:pt>
    <dgm:pt modelId="{3D54F08C-263A-4DD3-BC34-F4A761FC33A4}" type="pres">
      <dgm:prSet presAssocID="{434E98C7-23E8-4B5B-B773-519281F61E03}" presName="Name8" presStyleCnt="0"/>
      <dgm:spPr/>
    </dgm:pt>
    <dgm:pt modelId="{4F6D246B-4DF8-46DE-B8C9-FB7E893CB8E9}" type="pres">
      <dgm:prSet presAssocID="{434E98C7-23E8-4B5B-B773-519281F61E03}" presName="level" presStyleLbl="node1" presStyleIdx="0" presStyleCnt="5" custLinFactNeighborX="0" custLinFactNeighborY="-445">
        <dgm:presLayoutVars>
          <dgm:chMax val="1"/>
          <dgm:bulletEnabled val="1"/>
        </dgm:presLayoutVars>
      </dgm:prSet>
      <dgm:spPr/>
    </dgm:pt>
    <dgm:pt modelId="{1C240A0A-DD6F-4FF9-8858-29B5DEAC04CE}" type="pres">
      <dgm:prSet presAssocID="{434E98C7-23E8-4B5B-B773-519281F61E03}" presName="levelTx" presStyleLbl="revTx" presStyleIdx="0" presStyleCnt="0">
        <dgm:presLayoutVars>
          <dgm:chMax val="1"/>
          <dgm:bulletEnabled val="1"/>
        </dgm:presLayoutVars>
      </dgm:prSet>
      <dgm:spPr/>
    </dgm:pt>
    <dgm:pt modelId="{5BDE346B-EA95-440C-9995-B6C0451D12A6}" type="pres">
      <dgm:prSet presAssocID="{741B8E00-C360-4637-B418-D841923BE596}" presName="Name8" presStyleCnt="0"/>
      <dgm:spPr/>
    </dgm:pt>
    <dgm:pt modelId="{97BB3128-67A3-46B6-8818-859305857A3B}" type="pres">
      <dgm:prSet presAssocID="{741B8E00-C360-4637-B418-D841923BE596}" presName="level" presStyleLbl="node1" presStyleIdx="1" presStyleCnt="5" custLinFactNeighborX="0" custLinFactNeighborY="-445">
        <dgm:presLayoutVars>
          <dgm:chMax val="1"/>
          <dgm:bulletEnabled val="1"/>
        </dgm:presLayoutVars>
      </dgm:prSet>
      <dgm:spPr/>
    </dgm:pt>
    <dgm:pt modelId="{E697D228-36FF-4397-ACE6-952B88F3E8C2}" type="pres">
      <dgm:prSet presAssocID="{741B8E00-C360-4637-B418-D841923BE596}" presName="levelTx" presStyleLbl="revTx" presStyleIdx="0" presStyleCnt="0">
        <dgm:presLayoutVars>
          <dgm:chMax val="1"/>
          <dgm:bulletEnabled val="1"/>
        </dgm:presLayoutVars>
      </dgm:prSet>
      <dgm:spPr/>
    </dgm:pt>
    <dgm:pt modelId="{9CC2751F-9438-4246-AC8C-30FD1F33DFD4}" type="pres">
      <dgm:prSet presAssocID="{4FAF084D-8DA8-478E-9BFD-E1653F844460}" presName="Name8" presStyleCnt="0"/>
      <dgm:spPr/>
    </dgm:pt>
    <dgm:pt modelId="{FFE29B1D-57AB-4596-829F-C2840B0E96E3}" type="pres">
      <dgm:prSet presAssocID="{4FAF084D-8DA8-478E-9BFD-E1653F844460}" presName="level" presStyleLbl="node1" presStyleIdx="2" presStyleCnt="5">
        <dgm:presLayoutVars>
          <dgm:chMax val="1"/>
          <dgm:bulletEnabled val="1"/>
        </dgm:presLayoutVars>
      </dgm:prSet>
      <dgm:spPr/>
    </dgm:pt>
    <dgm:pt modelId="{3426C8D7-56DA-490E-B313-85C569C53706}" type="pres">
      <dgm:prSet presAssocID="{4FAF084D-8DA8-478E-9BFD-E1653F844460}" presName="levelTx" presStyleLbl="revTx" presStyleIdx="0" presStyleCnt="0">
        <dgm:presLayoutVars>
          <dgm:chMax val="1"/>
          <dgm:bulletEnabled val="1"/>
        </dgm:presLayoutVars>
      </dgm:prSet>
      <dgm:spPr/>
    </dgm:pt>
    <dgm:pt modelId="{831D8780-F080-4732-AEC6-35778374B3E8}" type="pres">
      <dgm:prSet presAssocID="{850166AF-E1DB-4AAF-B2CE-570CE467075A}" presName="Name8" presStyleCnt="0"/>
      <dgm:spPr/>
    </dgm:pt>
    <dgm:pt modelId="{B93E7118-7781-464E-8B9D-259A29959402}" type="pres">
      <dgm:prSet presAssocID="{850166AF-E1DB-4AAF-B2CE-570CE467075A}" presName="level" presStyleLbl="node1" presStyleIdx="3" presStyleCnt="5">
        <dgm:presLayoutVars>
          <dgm:chMax val="1"/>
          <dgm:bulletEnabled val="1"/>
        </dgm:presLayoutVars>
      </dgm:prSet>
      <dgm:spPr/>
    </dgm:pt>
    <dgm:pt modelId="{E90E7820-F623-48BA-9E50-D32DA929D142}" type="pres">
      <dgm:prSet presAssocID="{850166AF-E1DB-4AAF-B2CE-570CE467075A}" presName="levelTx" presStyleLbl="revTx" presStyleIdx="0" presStyleCnt="0">
        <dgm:presLayoutVars>
          <dgm:chMax val="1"/>
          <dgm:bulletEnabled val="1"/>
        </dgm:presLayoutVars>
      </dgm:prSet>
      <dgm:spPr/>
    </dgm:pt>
    <dgm:pt modelId="{BDFE6A6D-AB3C-4842-986A-B4AE1776F002}" type="pres">
      <dgm:prSet presAssocID="{1C07FD84-028A-46C9-B9CA-69245E4FE61D}" presName="Name8" presStyleCnt="0"/>
      <dgm:spPr/>
    </dgm:pt>
    <dgm:pt modelId="{991E0093-4642-447E-8E03-55C9EB156FC8}" type="pres">
      <dgm:prSet presAssocID="{1C07FD84-028A-46C9-B9CA-69245E4FE61D}" presName="level" presStyleLbl="node1" presStyleIdx="4" presStyleCnt="5" custLinFactNeighborX="1186">
        <dgm:presLayoutVars>
          <dgm:chMax val="1"/>
          <dgm:bulletEnabled val="1"/>
        </dgm:presLayoutVars>
      </dgm:prSet>
      <dgm:spPr/>
    </dgm:pt>
    <dgm:pt modelId="{DA95BDEA-811A-4E69-8F9D-1A2AAADB142A}" type="pres">
      <dgm:prSet presAssocID="{1C07FD84-028A-46C9-B9CA-69245E4FE61D}" presName="levelTx" presStyleLbl="revTx" presStyleIdx="0" presStyleCnt="0">
        <dgm:presLayoutVars>
          <dgm:chMax val="1"/>
          <dgm:bulletEnabled val="1"/>
        </dgm:presLayoutVars>
      </dgm:prSet>
      <dgm:spPr/>
    </dgm:pt>
  </dgm:ptLst>
  <dgm:cxnLst>
    <dgm:cxn modelId="{23487D13-CC11-4CFD-99CD-8315A9133522}" type="presOf" srcId="{741B8E00-C360-4637-B418-D841923BE596}" destId="{E697D228-36FF-4397-ACE6-952B88F3E8C2}" srcOrd="1" destOrd="0" presId="urn:microsoft.com/office/officeart/2005/8/layout/pyramid3"/>
    <dgm:cxn modelId="{FCA4E714-4786-4136-AB0C-3D4BC8ED463C}" srcId="{F9FD28EE-083D-47F2-B65F-C6178EE3CB5D}" destId="{4FAF084D-8DA8-478E-9BFD-E1653F844460}" srcOrd="2" destOrd="0" parTransId="{2B9BFA99-BE09-44ED-B6D5-BBDC195DCF55}" sibTransId="{96BAD534-5F7E-4DC0-A656-6F12FCF6D360}"/>
    <dgm:cxn modelId="{57AB4337-0812-4313-A7CB-8383FB8890EE}" type="presOf" srcId="{4FAF084D-8DA8-478E-9BFD-E1653F844460}" destId="{FFE29B1D-57AB-4596-829F-C2840B0E96E3}" srcOrd="0" destOrd="0" presId="urn:microsoft.com/office/officeart/2005/8/layout/pyramid3"/>
    <dgm:cxn modelId="{8111C33D-F205-48D9-A8B4-567B4635B1A9}" srcId="{F9FD28EE-083D-47F2-B65F-C6178EE3CB5D}" destId="{1C07FD84-028A-46C9-B9CA-69245E4FE61D}" srcOrd="4" destOrd="0" parTransId="{882E12A8-2E69-4E3D-BC33-2CBB4EF58AB6}" sibTransId="{E3345C3B-5D15-4A26-B3FF-FF98F9A8D562}"/>
    <dgm:cxn modelId="{22ACBA5E-E4EE-484A-A784-7D672391ECE0}" srcId="{F9FD28EE-083D-47F2-B65F-C6178EE3CB5D}" destId="{850166AF-E1DB-4AAF-B2CE-570CE467075A}" srcOrd="3" destOrd="0" parTransId="{941CE917-928A-43AC-9606-6E667A3EFC16}" sibTransId="{127C7D49-D8BB-4CBA-B687-1ABC4D01F995}"/>
    <dgm:cxn modelId="{7D19E164-7130-44D3-A9A8-7B7E9EBBD225}" type="presOf" srcId="{434E98C7-23E8-4B5B-B773-519281F61E03}" destId="{1C240A0A-DD6F-4FF9-8858-29B5DEAC04CE}" srcOrd="1" destOrd="0" presId="urn:microsoft.com/office/officeart/2005/8/layout/pyramid3"/>
    <dgm:cxn modelId="{46C33F65-9BCA-46A2-B3EF-AC5736BE9FB8}" type="presOf" srcId="{434E98C7-23E8-4B5B-B773-519281F61E03}" destId="{4F6D246B-4DF8-46DE-B8C9-FB7E893CB8E9}" srcOrd="0" destOrd="0" presId="urn:microsoft.com/office/officeart/2005/8/layout/pyramid3"/>
    <dgm:cxn modelId="{BE6B4F56-670F-47B8-94C0-2D49C3B851D2}" type="presOf" srcId="{850166AF-E1DB-4AAF-B2CE-570CE467075A}" destId="{B93E7118-7781-464E-8B9D-259A29959402}" srcOrd="0" destOrd="0" presId="urn:microsoft.com/office/officeart/2005/8/layout/pyramid3"/>
    <dgm:cxn modelId="{9A539486-8913-4199-9325-864714D7D5BD}" type="presOf" srcId="{1C07FD84-028A-46C9-B9CA-69245E4FE61D}" destId="{991E0093-4642-447E-8E03-55C9EB156FC8}" srcOrd="0" destOrd="0" presId="urn:microsoft.com/office/officeart/2005/8/layout/pyramid3"/>
    <dgm:cxn modelId="{9933318F-4EED-472F-B664-2551EBC7D0B6}" type="presOf" srcId="{1C07FD84-028A-46C9-B9CA-69245E4FE61D}" destId="{DA95BDEA-811A-4E69-8F9D-1A2AAADB142A}" srcOrd="1" destOrd="0" presId="urn:microsoft.com/office/officeart/2005/8/layout/pyramid3"/>
    <dgm:cxn modelId="{C9390996-B2F2-4CBE-9BB2-1194452D95D9}" type="presOf" srcId="{850166AF-E1DB-4AAF-B2CE-570CE467075A}" destId="{E90E7820-F623-48BA-9E50-D32DA929D142}" srcOrd="1" destOrd="0" presId="urn:microsoft.com/office/officeart/2005/8/layout/pyramid3"/>
    <dgm:cxn modelId="{1DB428BC-49FB-4130-9114-0FFEABD0BE8C}" type="presOf" srcId="{F9FD28EE-083D-47F2-B65F-C6178EE3CB5D}" destId="{DBED48D3-75EC-4611-8DEA-C8A1992FB0DC}" srcOrd="0" destOrd="0" presId="urn:microsoft.com/office/officeart/2005/8/layout/pyramid3"/>
    <dgm:cxn modelId="{6FE42ACB-0D74-4208-A3EA-2FCFAB49D02C}" srcId="{F9FD28EE-083D-47F2-B65F-C6178EE3CB5D}" destId="{434E98C7-23E8-4B5B-B773-519281F61E03}" srcOrd="0" destOrd="0" parTransId="{A2E3AF6D-1BC7-4BC1-82DA-C843FF408727}" sibTransId="{CD8545A6-9EBD-49C3-9675-82896DD97C09}"/>
    <dgm:cxn modelId="{497F70E9-BDF9-473F-9B0A-812FDBC476BB}" srcId="{F9FD28EE-083D-47F2-B65F-C6178EE3CB5D}" destId="{741B8E00-C360-4637-B418-D841923BE596}" srcOrd="1" destOrd="0" parTransId="{5813CE39-5E7C-43DE-B4DC-8CBBBC728E73}" sibTransId="{E0D35D5F-9A38-4918-9CCA-2314BDE6D6A6}"/>
    <dgm:cxn modelId="{0E0BF6EE-6F20-46B1-9759-BE26211DAFF9}" type="presOf" srcId="{741B8E00-C360-4637-B418-D841923BE596}" destId="{97BB3128-67A3-46B6-8818-859305857A3B}" srcOrd="0" destOrd="0" presId="urn:microsoft.com/office/officeart/2005/8/layout/pyramid3"/>
    <dgm:cxn modelId="{3D4D55FB-E519-40A6-8DDD-BE50FF2777CA}" type="presOf" srcId="{4FAF084D-8DA8-478E-9BFD-E1653F844460}" destId="{3426C8D7-56DA-490E-B313-85C569C53706}" srcOrd="1" destOrd="0" presId="urn:microsoft.com/office/officeart/2005/8/layout/pyramid3"/>
    <dgm:cxn modelId="{DAB06E48-3A19-4574-8D73-2423013FBDE5}" type="presParOf" srcId="{DBED48D3-75EC-4611-8DEA-C8A1992FB0DC}" destId="{3D54F08C-263A-4DD3-BC34-F4A761FC33A4}" srcOrd="0" destOrd="0" presId="urn:microsoft.com/office/officeart/2005/8/layout/pyramid3"/>
    <dgm:cxn modelId="{6FB6C7B3-4C6E-47EA-8292-7B9E07ACBBDA}" type="presParOf" srcId="{3D54F08C-263A-4DD3-BC34-F4A761FC33A4}" destId="{4F6D246B-4DF8-46DE-B8C9-FB7E893CB8E9}" srcOrd="0" destOrd="0" presId="urn:microsoft.com/office/officeart/2005/8/layout/pyramid3"/>
    <dgm:cxn modelId="{C90E70F7-A018-45FE-8C67-0A6BEC549095}" type="presParOf" srcId="{3D54F08C-263A-4DD3-BC34-F4A761FC33A4}" destId="{1C240A0A-DD6F-4FF9-8858-29B5DEAC04CE}" srcOrd="1" destOrd="0" presId="urn:microsoft.com/office/officeart/2005/8/layout/pyramid3"/>
    <dgm:cxn modelId="{0C79B8B7-861F-4AB2-9DD0-CDC59D86A8FF}" type="presParOf" srcId="{DBED48D3-75EC-4611-8DEA-C8A1992FB0DC}" destId="{5BDE346B-EA95-440C-9995-B6C0451D12A6}" srcOrd="1" destOrd="0" presId="urn:microsoft.com/office/officeart/2005/8/layout/pyramid3"/>
    <dgm:cxn modelId="{F0BD7ACF-8DF0-4377-AEDC-590914E71581}" type="presParOf" srcId="{5BDE346B-EA95-440C-9995-B6C0451D12A6}" destId="{97BB3128-67A3-46B6-8818-859305857A3B}" srcOrd="0" destOrd="0" presId="urn:microsoft.com/office/officeart/2005/8/layout/pyramid3"/>
    <dgm:cxn modelId="{F51EE67C-1F33-4F9E-BC50-CB0D9AC953B5}" type="presParOf" srcId="{5BDE346B-EA95-440C-9995-B6C0451D12A6}" destId="{E697D228-36FF-4397-ACE6-952B88F3E8C2}" srcOrd="1" destOrd="0" presId="urn:microsoft.com/office/officeart/2005/8/layout/pyramid3"/>
    <dgm:cxn modelId="{8E077B04-F0AC-43B1-8550-7ED9E3E1B6DD}" type="presParOf" srcId="{DBED48D3-75EC-4611-8DEA-C8A1992FB0DC}" destId="{9CC2751F-9438-4246-AC8C-30FD1F33DFD4}" srcOrd="2" destOrd="0" presId="urn:microsoft.com/office/officeart/2005/8/layout/pyramid3"/>
    <dgm:cxn modelId="{297E5636-380E-407B-945B-F108A57AFE31}" type="presParOf" srcId="{9CC2751F-9438-4246-AC8C-30FD1F33DFD4}" destId="{FFE29B1D-57AB-4596-829F-C2840B0E96E3}" srcOrd="0" destOrd="0" presId="urn:microsoft.com/office/officeart/2005/8/layout/pyramid3"/>
    <dgm:cxn modelId="{45170FAA-0D67-4C48-B469-A946A1BC91B8}" type="presParOf" srcId="{9CC2751F-9438-4246-AC8C-30FD1F33DFD4}" destId="{3426C8D7-56DA-490E-B313-85C569C53706}" srcOrd="1" destOrd="0" presId="urn:microsoft.com/office/officeart/2005/8/layout/pyramid3"/>
    <dgm:cxn modelId="{378FDC21-E94A-4DCC-A88B-8EAB0F8766B4}" type="presParOf" srcId="{DBED48D3-75EC-4611-8DEA-C8A1992FB0DC}" destId="{831D8780-F080-4732-AEC6-35778374B3E8}" srcOrd="3" destOrd="0" presId="urn:microsoft.com/office/officeart/2005/8/layout/pyramid3"/>
    <dgm:cxn modelId="{36EA16F1-DC14-4DFC-86A5-9BC1E4B87365}" type="presParOf" srcId="{831D8780-F080-4732-AEC6-35778374B3E8}" destId="{B93E7118-7781-464E-8B9D-259A29959402}" srcOrd="0" destOrd="0" presId="urn:microsoft.com/office/officeart/2005/8/layout/pyramid3"/>
    <dgm:cxn modelId="{50B61291-DC0F-48EF-819C-BF847FF722EC}" type="presParOf" srcId="{831D8780-F080-4732-AEC6-35778374B3E8}" destId="{E90E7820-F623-48BA-9E50-D32DA929D142}" srcOrd="1" destOrd="0" presId="urn:microsoft.com/office/officeart/2005/8/layout/pyramid3"/>
    <dgm:cxn modelId="{EBC883CB-E84E-4D65-AE37-69FC2E90F55B}" type="presParOf" srcId="{DBED48D3-75EC-4611-8DEA-C8A1992FB0DC}" destId="{BDFE6A6D-AB3C-4842-986A-B4AE1776F002}" srcOrd="4" destOrd="0" presId="urn:microsoft.com/office/officeart/2005/8/layout/pyramid3"/>
    <dgm:cxn modelId="{DDE5E095-59E4-4665-A7E6-7BEC692257EA}" type="presParOf" srcId="{BDFE6A6D-AB3C-4842-986A-B4AE1776F002}" destId="{991E0093-4642-447E-8E03-55C9EB156FC8}" srcOrd="0" destOrd="0" presId="urn:microsoft.com/office/officeart/2005/8/layout/pyramid3"/>
    <dgm:cxn modelId="{31EDD010-F01C-412D-800A-46DFD45F8E6D}" type="presParOf" srcId="{BDFE6A6D-AB3C-4842-986A-B4AE1776F002}" destId="{DA95BDEA-811A-4E69-8F9D-1A2AAADB142A}"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9FD28EE-083D-47F2-B65F-C6178EE3CB5D}"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en-US"/>
        </a:p>
      </dgm:t>
    </dgm:pt>
    <dgm:pt modelId="{434E98C7-23E8-4B5B-B773-519281F61E03}">
      <dgm:prSet custT="1"/>
      <dgm:spPr/>
      <dgm:t>
        <a:bodyPr/>
        <a:lstStyle/>
        <a:p>
          <a:br>
            <a:rPr lang="en-US" sz="2400">
              <a:solidFill>
                <a:schemeClr val="bg1"/>
              </a:solidFill>
            </a:rPr>
          </a:br>
          <a:endParaRPr lang="en-US" sz="1400">
            <a:solidFill>
              <a:schemeClr val="bg1"/>
            </a:solidFill>
          </a:endParaRPr>
        </a:p>
      </dgm:t>
    </dgm:pt>
    <dgm:pt modelId="{A2E3AF6D-1BC7-4BC1-82DA-C843FF408727}" type="parTrans" cxnId="{6FE42ACB-0D74-4208-A3EA-2FCFAB49D02C}">
      <dgm:prSet/>
      <dgm:spPr/>
      <dgm:t>
        <a:bodyPr/>
        <a:lstStyle/>
        <a:p>
          <a:endParaRPr lang="en-US">
            <a:solidFill>
              <a:schemeClr val="bg1"/>
            </a:solidFill>
          </a:endParaRPr>
        </a:p>
      </dgm:t>
    </dgm:pt>
    <dgm:pt modelId="{CD8545A6-9EBD-49C3-9675-82896DD97C09}" type="sibTrans" cxnId="{6FE42ACB-0D74-4208-A3EA-2FCFAB49D02C}">
      <dgm:prSet/>
      <dgm:spPr/>
      <dgm:t>
        <a:bodyPr/>
        <a:lstStyle/>
        <a:p>
          <a:endParaRPr lang="en-US">
            <a:solidFill>
              <a:schemeClr val="bg1"/>
            </a:solidFill>
          </a:endParaRPr>
        </a:p>
      </dgm:t>
    </dgm:pt>
    <dgm:pt modelId="{4FAF084D-8DA8-478E-9BFD-E1653F844460}">
      <dgm:prSet custT="1"/>
      <dgm:spPr/>
      <dgm:t>
        <a:bodyPr lIns="0" rIns="0"/>
        <a:lstStyle/>
        <a:p>
          <a:r>
            <a:rPr lang="en-US" sz="1900">
              <a:solidFill>
                <a:schemeClr val="bg1"/>
              </a:solidFill>
            </a:rPr>
            <a:t> </a:t>
          </a:r>
        </a:p>
        <a:p>
          <a:br>
            <a:rPr lang="en-US" sz="2400">
              <a:solidFill>
                <a:schemeClr val="bg1"/>
              </a:solidFill>
            </a:rPr>
          </a:br>
          <a:endParaRPr lang="en-US" sz="1800">
            <a:solidFill>
              <a:schemeClr val="bg1"/>
            </a:solidFill>
          </a:endParaRPr>
        </a:p>
      </dgm:t>
    </dgm:pt>
    <dgm:pt modelId="{2B9BFA99-BE09-44ED-B6D5-BBDC195DCF55}" type="parTrans" cxnId="{FCA4E714-4786-4136-AB0C-3D4BC8ED463C}">
      <dgm:prSet/>
      <dgm:spPr/>
      <dgm:t>
        <a:bodyPr/>
        <a:lstStyle/>
        <a:p>
          <a:endParaRPr lang="en-US">
            <a:solidFill>
              <a:schemeClr val="bg1"/>
            </a:solidFill>
          </a:endParaRPr>
        </a:p>
      </dgm:t>
    </dgm:pt>
    <dgm:pt modelId="{96BAD534-5F7E-4DC0-A656-6F12FCF6D360}" type="sibTrans" cxnId="{FCA4E714-4786-4136-AB0C-3D4BC8ED463C}">
      <dgm:prSet/>
      <dgm:spPr/>
      <dgm:t>
        <a:bodyPr/>
        <a:lstStyle/>
        <a:p>
          <a:endParaRPr lang="en-US">
            <a:solidFill>
              <a:schemeClr val="bg1"/>
            </a:solidFill>
          </a:endParaRPr>
        </a:p>
      </dgm:t>
    </dgm:pt>
    <dgm:pt modelId="{1C07FD84-028A-46C9-B9CA-69245E4FE61D}">
      <dgm:prSet phldrT="[Text]" custT="1"/>
      <dgm:spPr/>
      <dgm:t>
        <a:bodyPr/>
        <a:lstStyle/>
        <a:p>
          <a:r>
            <a:rPr lang="en-US" sz="2000">
              <a:solidFill>
                <a:schemeClr val="bg1"/>
              </a:solidFill>
            </a:rPr>
            <a:t>MBA</a:t>
          </a:r>
          <a:br>
            <a:rPr lang="en-US" sz="2000">
              <a:solidFill>
                <a:schemeClr val="bg1"/>
              </a:solidFill>
            </a:rPr>
          </a:br>
          <a:r>
            <a:rPr lang="en-US" sz="2000">
              <a:solidFill>
                <a:schemeClr val="bg1"/>
              </a:solidFill>
            </a:rPr>
            <a:t>Program</a:t>
          </a:r>
          <a:br>
            <a:rPr lang="en-US" sz="2000">
              <a:solidFill>
                <a:schemeClr val="bg1"/>
              </a:solidFill>
            </a:rPr>
          </a:br>
          <a:r>
            <a:rPr lang="en-US" sz="2000">
              <a:solidFill>
                <a:schemeClr val="bg1"/>
              </a:solidFill>
            </a:rPr>
            <a:t>(5)</a:t>
          </a:r>
          <a:br>
            <a:rPr lang="en-US" sz="2000">
              <a:solidFill>
                <a:schemeClr val="bg1"/>
              </a:solidFill>
            </a:rPr>
          </a:br>
          <a:endParaRPr lang="en-US" sz="3200">
            <a:solidFill>
              <a:schemeClr val="bg1"/>
            </a:solidFill>
          </a:endParaRPr>
        </a:p>
      </dgm:t>
    </dgm:pt>
    <dgm:pt modelId="{E3345C3B-5D15-4A26-B3FF-FF98F9A8D562}" type="sibTrans" cxnId="{8111C33D-F205-48D9-A8B4-567B4635B1A9}">
      <dgm:prSet/>
      <dgm:spPr/>
      <dgm:t>
        <a:bodyPr/>
        <a:lstStyle/>
        <a:p>
          <a:endParaRPr lang="en-US">
            <a:solidFill>
              <a:schemeClr val="bg1"/>
            </a:solidFill>
          </a:endParaRPr>
        </a:p>
      </dgm:t>
    </dgm:pt>
    <dgm:pt modelId="{882E12A8-2E69-4E3D-BC33-2CBB4EF58AB6}" type="parTrans" cxnId="{8111C33D-F205-48D9-A8B4-567B4635B1A9}">
      <dgm:prSet/>
      <dgm:spPr/>
      <dgm:t>
        <a:bodyPr/>
        <a:lstStyle/>
        <a:p>
          <a:endParaRPr lang="en-US">
            <a:solidFill>
              <a:schemeClr val="bg1"/>
            </a:solidFill>
          </a:endParaRPr>
        </a:p>
      </dgm:t>
    </dgm:pt>
    <dgm:pt modelId="{DBED48D3-75EC-4611-8DEA-C8A1992FB0DC}" type="pres">
      <dgm:prSet presAssocID="{F9FD28EE-083D-47F2-B65F-C6178EE3CB5D}" presName="Name0" presStyleCnt="0">
        <dgm:presLayoutVars>
          <dgm:dir/>
          <dgm:animLvl val="lvl"/>
          <dgm:resizeHandles val="exact"/>
        </dgm:presLayoutVars>
      </dgm:prSet>
      <dgm:spPr/>
    </dgm:pt>
    <dgm:pt modelId="{3D54F08C-263A-4DD3-BC34-F4A761FC33A4}" type="pres">
      <dgm:prSet presAssocID="{434E98C7-23E8-4B5B-B773-519281F61E03}" presName="Name8" presStyleCnt="0"/>
      <dgm:spPr/>
    </dgm:pt>
    <dgm:pt modelId="{4F6D246B-4DF8-46DE-B8C9-FB7E893CB8E9}" type="pres">
      <dgm:prSet presAssocID="{434E98C7-23E8-4B5B-B773-519281F61E03}" presName="level" presStyleLbl="node1" presStyleIdx="0" presStyleCnt="3" custLinFactNeighborX="-89">
        <dgm:presLayoutVars>
          <dgm:chMax val="1"/>
          <dgm:bulletEnabled val="1"/>
        </dgm:presLayoutVars>
      </dgm:prSet>
      <dgm:spPr/>
    </dgm:pt>
    <dgm:pt modelId="{1C240A0A-DD6F-4FF9-8858-29B5DEAC04CE}" type="pres">
      <dgm:prSet presAssocID="{434E98C7-23E8-4B5B-B773-519281F61E03}" presName="levelTx" presStyleLbl="revTx" presStyleIdx="0" presStyleCnt="0">
        <dgm:presLayoutVars>
          <dgm:chMax val="1"/>
          <dgm:bulletEnabled val="1"/>
        </dgm:presLayoutVars>
      </dgm:prSet>
      <dgm:spPr/>
    </dgm:pt>
    <dgm:pt modelId="{9CC2751F-9438-4246-AC8C-30FD1F33DFD4}" type="pres">
      <dgm:prSet presAssocID="{4FAF084D-8DA8-478E-9BFD-E1653F844460}" presName="Name8" presStyleCnt="0"/>
      <dgm:spPr/>
    </dgm:pt>
    <dgm:pt modelId="{FFE29B1D-57AB-4596-829F-C2840B0E96E3}" type="pres">
      <dgm:prSet presAssocID="{4FAF084D-8DA8-478E-9BFD-E1653F844460}" presName="level" presStyleLbl="node1" presStyleIdx="1" presStyleCnt="3" custLinFactNeighborY="540">
        <dgm:presLayoutVars>
          <dgm:chMax val="1"/>
          <dgm:bulletEnabled val="1"/>
        </dgm:presLayoutVars>
      </dgm:prSet>
      <dgm:spPr/>
    </dgm:pt>
    <dgm:pt modelId="{3426C8D7-56DA-490E-B313-85C569C53706}" type="pres">
      <dgm:prSet presAssocID="{4FAF084D-8DA8-478E-9BFD-E1653F844460}" presName="levelTx" presStyleLbl="revTx" presStyleIdx="0" presStyleCnt="0">
        <dgm:presLayoutVars>
          <dgm:chMax val="1"/>
          <dgm:bulletEnabled val="1"/>
        </dgm:presLayoutVars>
      </dgm:prSet>
      <dgm:spPr/>
    </dgm:pt>
    <dgm:pt modelId="{BDFE6A6D-AB3C-4842-986A-B4AE1776F002}" type="pres">
      <dgm:prSet presAssocID="{1C07FD84-028A-46C9-B9CA-69245E4FE61D}" presName="Name8" presStyleCnt="0"/>
      <dgm:spPr/>
    </dgm:pt>
    <dgm:pt modelId="{991E0093-4642-447E-8E03-55C9EB156FC8}" type="pres">
      <dgm:prSet presAssocID="{1C07FD84-028A-46C9-B9CA-69245E4FE61D}" presName="level" presStyleLbl="node1" presStyleIdx="2" presStyleCnt="3">
        <dgm:presLayoutVars>
          <dgm:chMax val="1"/>
          <dgm:bulletEnabled val="1"/>
        </dgm:presLayoutVars>
      </dgm:prSet>
      <dgm:spPr/>
    </dgm:pt>
    <dgm:pt modelId="{DA95BDEA-811A-4E69-8F9D-1A2AAADB142A}" type="pres">
      <dgm:prSet presAssocID="{1C07FD84-028A-46C9-B9CA-69245E4FE61D}" presName="levelTx" presStyleLbl="revTx" presStyleIdx="0" presStyleCnt="0">
        <dgm:presLayoutVars>
          <dgm:chMax val="1"/>
          <dgm:bulletEnabled val="1"/>
        </dgm:presLayoutVars>
      </dgm:prSet>
      <dgm:spPr/>
    </dgm:pt>
  </dgm:ptLst>
  <dgm:cxnLst>
    <dgm:cxn modelId="{FCA4E714-4786-4136-AB0C-3D4BC8ED463C}" srcId="{F9FD28EE-083D-47F2-B65F-C6178EE3CB5D}" destId="{4FAF084D-8DA8-478E-9BFD-E1653F844460}" srcOrd="1" destOrd="0" parTransId="{2B9BFA99-BE09-44ED-B6D5-BBDC195DCF55}" sibTransId="{96BAD534-5F7E-4DC0-A656-6F12FCF6D360}"/>
    <dgm:cxn modelId="{57AB4337-0812-4313-A7CB-8383FB8890EE}" type="presOf" srcId="{4FAF084D-8DA8-478E-9BFD-E1653F844460}" destId="{FFE29B1D-57AB-4596-829F-C2840B0E96E3}" srcOrd="0" destOrd="0" presId="urn:microsoft.com/office/officeart/2005/8/layout/pyramid3"/>
    <dgm:cxn modelId="{8111C33D-F205-48D9-A8B4-567B4635B1A9}" srcId="{F9FD28EE-083D-47F2-B65F-C6178EE3CB5D}" destId="{1C07FD84-028A-46C9-B9CA-69245E4FE61D}" srcOrd="2" destOrd="0" parTransId="{882E12A8-2E69-4E3D-BC33-2CBB4EF58AB6}" sibTransId="{E3345C3B-5D15-4A26-B3FF-FF98F9A8D562}"/>
    <dgm:cxn modelId="{7D19E164-7130-44D3-A9A8-7B7E9EBBD225}" type="presOf" srcId="{434E98C7-23E8-4B5B-B773-519281F61E03}" destId="{1C240A0A-DD6F-4FF9-8858-29B5DEAC04CE}" srcOrd="1" destOrd="0" presId="urn:microsoft.com/office/officeart/2005/8/layout/pyramid3"/>
    <dgm:cxn modelId="{46C33F65-9BCA-46A2-B3EF-AC5736BE9FB8}" type="presOf" srcId="{434E98C7-23E8-4B5B-B773-519281F61E03}" destId="{4F6D246B-4DF8-46DE-B8C9-FB7E893CB8E9}" srcOrd="0" destOrd="0" presId="urn:microsoft.com/office/officeart/2005/8/layout/pyramid3"/>
    <dgm:cxn modelId="{9A539486-8913-4199-9325-864714D7D5BD}" type="presOf" srcId="{1C07FD84-028A-46C9-B9CA-69245E4FE61D}" destId="{991E0093-4642-447E-8E03-55C9EB156FC8}" srcOrd="0" destOrd="0" presId="urn:microsoft.com/office/officeart/2005/8/layout/pyramid3"/>
    <dgm:cxn modelId="{9933318F-4EED-472F-B664-2551EBC7D0B6}" type="presOf" srcId="{1C07FD84-028A-46C9-B9CA-69245E4FE61D}" destId="{DA95BDEA-811A-4E69-8F9D-1A2AAADB142A}" srcOrd="1" destOrd="0" presId="urn:microsoft.com/office/officeart/2005/8/layout/pyramid3"/>
    <dgm:cxn modelId="{1DB428BC-49FB-4130-9114-0FFEABD0BE8C}" type="presOf" srcId="{F9FD28EE-083D-47F2-B65F-C6178EE3CB5D}" destId="{DBED48D3-75EC-4611-8DEA-C8A1992FB0DC}" srcOrd="0" destOrd="0" presId="urn:microsoft.com/office/officeart/2005/8/layout/pyramid3"/>
    <dgm:cxn modelId="{6FE42ACB-0D74-4208-A3EA-2FCFAB49D02C}" srcId="{F9FD28EE-083D-47F2-B65F-C6178EE3CB5D}" destId="{434E98C7-23E8-4B5B-B773-519281F61E03}" srcOrd="0" destOrd="0" parTransId="{A2E3AF6D-1BC7-4BC1-82DA-C843FF408727}" sibTransId="{CD8545A6-9EBD-49C3-9675-82896DD97C09}"/>
    <dgm:cxn modelId="{3D4D55FB-E519-40A6-8DDD-BE50FF2777CA}" type="presOf" srcId="{4FAF084D-8DA8-478E-9BFD-E1653F844460}" destId="{3426C8D7-56DA-490E-B313-85C569C53706}" srcOrd="1" destOrd="0" presId="urn:microsoft.com/office/officeart/2005/8/layout/pyramid3"/>
    <dgm:cxn modelId="{DAB06E48-3A19-4574-8D73-2423013FBDE5}" type="presParOf" srcId="{DBED48D3-75EC-4611-8DEA-C8A1992FB0DC}" destId="{3D54F08C-263A-4DD3-BC34-F4A761FC33A4}" srcOrd="0" destOrd="0" presId="urn:microsoft.com/office/officeart/2005/8/layout/pyramid3"/>
    <dgm:cxn modelId="{6FB6C7B3-4C6E-47EA-8292-7B9E07ACBBDA}" type="presParOf" srcId="{3D54F08C-263A-4DD3-BC34-F4A761FC33A4}" destId="{4F6D246B-4DF8-46DE-B8C9-FB7E893CB8E9}" srcOrd="0" destOrd="0" presId="urn:microsoft.com/office/officeart/2005/8/layout/pyramid3"/>
    <dgm:cxn modelId="{C90E70F7-A018-45FE-8C67-0A6BEC549095}" type="presParOf" srcId="{3D54F08C-263A-4DD3-BC34-F4A761FC33A4}" destId="{1C240A0A-DD6F-4FF9-8858-29B5DEAC04CE}" srcOrd="1" destOrd="0" presId="urn:microsoft.com/office/officeart/2005/8/layout/pyramid3"/>
    <dgm:cxn modelId="{8E077B04-F0AC-43B1-8550-7ED9E3E1B6DD}" type="presParOf" srcId="{DBED48D3-75EC-4611-8DEA-C8A1992FB0DC}" destId="{9CC2751F-9438-4246-AC8C-30FD1F33DFD4}" srcOrd="1" destOrd="0" presId="urn:microsoft.com/office/officeart/2005/8/layout/pyramid3"/>
    <dgm:cxn modelId="{297E5636-380E-407B-945B-F108A57AFE31}" type="presParOf" srcId="{9CC2751F-9438-4246-AC8C-30FD1F33DFD4}" destId="{FFE29B1D-57AB-4596-829F-C2840B0E96E3}" srcOrd="0" destOrd="0" presId="urn:microsoft.com/office/officeart/2005/8/layout/pyramid3"/>
    <dgm:cxn modelId="{45170FAA-0D67-4C48-B469-A946A1BC91B8}" type="presParOf" srcId="{9CC2751F-9438-4246-AC8C-30FD1F33DFD4}" destId="{3426C8D7-56DA-490E-B313-85C569C53706}" srcOrd="1" destOrd="0" presId="urn:microsoft.com/office/officeart/2005/8/layout/pyramid3"/>
    <dgm:cxn modelId="{EBC883CB-E84E-4D65-AE37-69FC2E90F55B}" type="presParOf" srcId="{DBED48D3-75EC-4611-8DEA-C8A1992FB0DC}" destId="{BDFE6A6D-AB3C-4842-986A-B4AE1776F002}" srcOrd="2" destOrd="0" presId="urn:microsoft.com/office/officeart/2005/8/layout/pyramid3"/>
    <dgm:cxn modelId="{DDE5E095-59E4-4665-A7E6-7BEC692257EA}" type="presParOf" srcId="{BDFE6A6D-AB3C-4842-986A-B4AE1776F002}" destId="{991E0093-4642-447E-8E03-55C9EB156FC8}" srcOrd="0" destOrd="0" presId="urn:microsoft.com/office/officeart/2005/8/layout/pyramid3"/>
    <dgm:cxn modelId="{31EDD010-F01C-412D-800A-46DFD45F8E6D}" type="presParOf" srcId="{BDFE6A6D-AB3C-4842-986A-B4AE1776F002}" destId="{DA95BDEA-811A-4E69-8F9D-1A2AAADB142A}"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9FD28EE-083D-47F2-B65F-C6178EE3CB5D}"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en-US"/>
        </a:p>
      </dgm:t>
    </dgm:pt>
    <dgm:pt modelId="{850166AF-E1DB-4AAF-B2CE-570CE467075A}">
      <dgm:prSet phldrT="[Text]" custT="1"/>
      <dgm:spPr/>
      <dgm:t>
        <a:bodyPr/>
        <a:lstStyle/>
        <a:p>
          <a:r>
            <a:rPr lang="en-US" sz="1800" dirty="0">
              <a:solidFill>
                <a:schemeClr val="bg1"/>
              </a:solidFill>
            </a:rPr>
            <a:t>Values Aligned Senior Leaders</a:t>
          </a:r>
          <a:endParaRPr lang="en-US" sz="2400" dirty="0">
            <a:solidFill>
              <a:schemeClr val="bg1"/>
            </a:solidFill>
          </a:endParaRPr>
        </a:p>
      </dgm:t>
    </dgm:pt>
    <dgm:pt modelId="{941CE917-928A-43AC-9606-6E667A3EFC16}" type="parTrans" cxnId="{22ACBA5E-E4EE-484A-A784-7D672391ECE0}">
      <dgm:prSet/>
      <dgm:spPr/>
      <dgm:t>
        <a:bodyPr/>
        <a:lstStyle/>
        <a:p>
          <a:endParaRPr lang="en-US" sz="1600">
            <a:solidFill>
              <a:schemeClr val="bg1"/>
            </a:solidFill>
          </a:endParaRPr>
        </a:p>
      </dgm:t>
    </dgm:pt>
    <dgm:pt modelId="{127C7D49-D8BB-4CBA-B687-1ABC4D01F995}" type="sibTrans" cxnId="{22ACBA5E-E4EE-484A-A784-7D672391ECE0}">
      <dgm:prSet/>
      <dgm:spPr/>
      <dgm:t>
        <a:bodyPr/>
        <a:lstStyle/>
        <a:p>
          <a:endParaRPr lang="en-US" sz="1600">
            <a:solidFill>
              <a:schemeClr val="bg1"/>
            </a:solidFill>
          </a:endParaRPr>
        </a:p>
      </dgm:t>
    </dgm:pt>
    <dgm:pt modelId="{434E98C7-23E8-4B5B-B773-519281F61E03}">
      <dgm:prSet custT="1"/>
      <dgm:spPr/>
      <dgm:t>
        <a:bodyPr/>
        <a:lstStyle/>
        <a:p>
          <a:r>
            <a:rPr lang="en-US" sz="2000" dirty="0">
              <a:solidFill>
                <a:schemeClr val="bg1"/>
              </a:solidFill>
            </a:rPr>
            <a:t>Program Graduate Interns</a:t>
          </a:r>
          <a:br>
            <a:rPr lang="en-US" sz="2000" dirty="0">
              <a:solidFill>
                <a:schemeClr val="bg1"/>
              </a:solidFill>
            </a:rPr>
          </a:br>
          <a:r>
            <a:rPr lang="en-US" sz="1400" dirty="0">
              <a:solidFill>
                <a:schemeClr val="bg1"/>
              </a:solidFill>
            </a:rPr>
            <a:t>(needs: maturing &amp; basic skills)</a:t>
          </a:r>
          <a:endParaRPr lang="en-US" sz="1200" dirty="0">
            <a:solidFill>
              <a:schemeClr val="bg1"/>
            </a:solidFill>
          </a:endParaRPr>
        </a:p>
      </dgm:t>
    </dgm:pt>
    <dgm:pt modelId="{A2E3AF6D-1BC7-4BC1-82DA-C843FF408727}" type="parTrans" cxnId="{6FE42ACB-0D74-4208-A3EA-2FCFAB49D02C}">
      <dgm:prSet/>
      <dgm:spPr/>
      <dgm:t>
        <a:bodyPr/>
        <a:lstStyle/>
        <a:p>
          <a:endParaRPr lang="en-US" sz="1600">
            <a:solidFill>
              <a:schemeClr val="bg1"/>
            </a:solidFill>
          </a:endParaRPr>
        </a:p>
      </dgm:t>
    </dgm:pt>
    <dgm:pt modelId="{CD8545A6-9EBD-49C3-9675-82896DD97C09}" type="sibTrans" cxnId="{6FE42ACB-0D74-4208-A3EA-2FCFAB49D02C}">
      <dgm:prSet/>
      <dgm:spPr/>
      <dgm:t>
        <a:bodyPr/>
        <a:lstStyle/>
        <a:p>
          <a:endParaRPr lang="en-US" sz="1600">
            <a:solidFill>
              <a:schemeClr val="bg1"/>
            </a:solidFill>
          </a:endParaRPr>
        </a:p>
      </dgm:t>
    </dgm:pt>
    <dgm:pt modelId="{4FAF084D-8DA8-478E-9BFD-E1653F844460}">
      <dgm:prSet custT="1"/>
      <dgm:spPr/>
      <dgm:t>
        <a:bodyPr/>
        <a:lstStyle/>
        <a:p>
          <a:r>
            <a:rPr lang="en-US" sz="2000" dirty="0">
              <a:solidFill>
                <a:schemeClr val="bg1"/>
              </a:solidFill>
            </a:rPr>
            <a:t>External Hires</a:t>
          </a:r>
          <a:br>
            <a:rPr lang="en-US" sz="1400" dirty="0">
              <a:solidFill>
                <a:schemeClr val="bg1"/>
              </a:solidFill>
            </a:rPr>
          </a:br>
          <a:r>
            <a:rPr lang="en-US" sz="1400" dirty="0">
              <a:solidFill>
                <a:schemeClr val="bg1"/>
              </a:solidFill>
            </a:rPr>
            <a:t>(Needs: contextual skills + </a:t>
          </a:r>
          <a:br>
            <a:rPr lang="en-US" sz="1400" dirty="0">
              <a:solidFill>
                <a:schemeClr val="bg1"/>
              </a:solidFill>
            </a:rPr>
          </a:br>
          <a:r>
            <a:rPr lang="en-US" sz="1400" dirty="0">
              <a:solidFill>
                <a:schemeClr val="bg1"/>
              </a:solidFill>
            </a:rPr>
            <a:t>values alignment)</a:t>
          </a:r>
          <a:endParaRPr lang="en-US" sz="1600" dirty="0">
            <a:solidFill>
              <a:schemeClr val="bg1"/>
            </a:solidFill>
          </a:endParaRPr>
        </a:p>
      </dgm:t>
    </dgm:pt>
    <dgm:pt modelId="{2B9BFA99-BE09-44ED-B6D5-BBDC195DCF55}" type="parTrans" cxnId="{FCA4E714-4786-4136-AB0C-3D4BC8ED463C}">
      <dgm:prSet/>
      <dgm:spPr/>
      <dgm:t>
        <a:bodyPr/>
        <a:lstStyle/>
        <a:p>
          <a:endParaRPr lang="en-US" sz="1600">
            <a:solidFill>
              <a:schemeClr val="bg1"/>
            </a:solidFill>
          </a:endParaRPr>
        </a:p>
      </dgm:t>
    </dgm:pt>
    <dgm:pt modelId="{96BAD534-5F7E-4DC0-A656-6F12FCF6D360}" type="sibTrans" cxnId="{FCA4E714-4786-4136-AB0C-3D4BC8ED463C}">
      <dgm:prSet/>
      <dgm:spPr/>
      <dgm:t>
        <a:bodyPr/>
        <a:lstStyle/>
        <a:p>
          <a:endParaRPr lang="en-US" sz="1600">
            <a:solidFill>
              <a:schemeClr val="bg1"/>
            </a:solidFill>
          </a:endParaRPr>
        </a:p>
      </dgm:t>
    </dgm:pt>
    <dgm:pt modelId="{741B8E00-C360-4637-B418-D841923BE596}">
      <dgm:prSet custT="1"/>
      <dgm:spPr/>
      <dgm:t>
        <a:bodyPr/>
        <a:lstStyle/>
        <a:p>
          <a:r>
            <a:rPr lang="en-US" sz="2000" dirty="0">
              <a:solidFill>
                <a:schemeClr val="bg1"/>
              </a:solidFill>
            </a:rPr>
            <a:t>College Graduate Interns</a:t>
          </a:r>
          <a:br>
            <a:rPr lang="en-US" sz="2000" dirty="0">
              <a:solidFill>
                <a:schemeClr val="bg1"/>
              </a:solidFill>
            </a:rPr>
          </a:br>
          <a:r>
            <a:rPr lang="en-US" sz="1400" dirty="0">
              <a:solidFill>
                <a:schemeClr val="bg1"/>
              </a:solidFill>
            </a:rPr>
            <a:t>(Needs: specific skills + values alignment)</a:t>
          </a:r>
          <a:endParaRPr lang="en-US" sz="2000" dirty="0">
            <a:solidFill>
              <a:schemeClr val="bg1"/>
            </a:solidFill>
          </a:endParaRPr>
        </a:p>
      </dgm:t>
    </dgm:pt>
    <dgm:pt modelId="{5813CE39-5E7C-43DE-B4DC-8CBBBC728E73}" type="parTrans" cxnId="{497F70E9-BDF9-473F-9B0A-812FDBC476BB}">
      <dgm:prSet/>
      <dgm:spPr/>
      <dgm:t>
        <a:bodyPr/>
        <a:lstStyle/>
        <a:p>
          <a:endParaRPr lang="en-US" sz="1600"/>
        </a:p>
      </dgm:t>
    </dgm:pt>
    <dgm:pt modelId="{E0D35D5F-9A38-4918-9CCA-2314BDE6D6A6}" type="sibTrans" cxnId="{497F70E9-BDF9-473F-9B0A-812FDBC476BB}">
      <dgm:prSet/>
      <dgm:spPr/>
      <dgm:t>
        <a:bodyPr/>
        <a:lstStyle/>
        <a:p>
          <a:endParaRPr lang="en-US" sz="1600"/>
        </a:p>
      </dgm:t>
    </dgm:pt>
    <dgm:pt modelId="{1C07FD84-028A-46C9-B9CA-69245E4FE61D}">
      <dgm:prSet phldrT="[Text]" custT="1"/>
      <dgm:spPr/>
      <dgm:t>
        <a:bodyPr/>
        <a:lstStyle/>
        <a:p>
          <a:endParaRPr lang="en-US" sz="800">
            <a:solidFill>
              <a:schemeClr val="bg1"/>
            </a:solidFill>
          </a:endParaRPr>
        </a:p>
        <a:p>
          <a:r>
            <a:rPr lang="en-US" sz="1400">
              <a:solidFill>
                <a:schemeClr val="bg1"/>
              </a:solidFill>
            </a:rPr>
            <a:t>Complete Program</a:t>
          </a:r>
          <a:br>
            <a:rPr lang="en-US" sz="1400">
              <a:solidFill>
                <a:schemeClr val="bg1"/>
              </a:solidFill>
            </a:rPr>
          </a:br>
          <a:r>
            <a:rPr lang="en-US" sz="1200">
              <a:solidFill>
                <a:schemeClr val="bg1"/>
              </a:solidFill>
            </a:rPr>
            <a:t>(3)</a:t>
          </a:r>
        </a:p>
        <a:p>
          <a:br>
            <a:rPr lang="en-US" sz="1200">
              <a:solidFill>
                <a:schemeClr val="bg1"/>
              </a:solidFill>
            </a:rPr>
          </a:br>
          <a:endParaRPr lang="en-US" sz="2000">
            <a:solidFill>
              <a:schemeClr val="bg1"/>
            </a:solidFill>
          </a:endParaRPr>
        </a:p>
      </dgm:t>
    </dgm:pt>
    <dgm:pt modelId="{E3345C3B-5D15-4A26-B3FF-FF98F9A8D562}" type="sibTrans" cxnId="{8111C33D-F205-48D9-A8B4-567B4635B1A9}">
      <dgm:prSet/>
      <dgm:spPr/>
      <dgm:t>
        <a:bodyPr/>
        <a:lstStyle/>
        <a:p>
          <a:endParaRPr lang="en-US" sz="1600">
            <a:solidFill>
              <a:schemeClr val="bg1"/>
            </a:solidFill>
          </a:endParaRPr>
        </a:p>
      </dgm:t>
    </dgm:pt>
    <dgm:pt modelId="{882E12A8-2E69-4E3D-BC33-2CBB4EF58AB6}" type="parTrans" cxnId="{8111C33D-F205-48D9-A8B4-567B4635B1A9}">
      <dgm:prSet/>
      <dgm:spPr/>
      <dgm:t>
        <a:bodyPr/>
        <a:lstStyle/>
        <a:p>
          <a:endParaRPr lang="en-US" sz="1600">
            <a:solidFill>
              <a:schemeClr val="bg1"/>
            </a:solidFill>
          </a:endParaRPr>
        </a:p>
      </dgm:t>
    </dgm:pt>
    <dgm:pt modelId="{DBED48D3-75EC-4611-8DEA-C8A1992FB0DC}" type="pres">
      <dgm:prSet presAssocID="{F9FD28EE-083D-47F2-B65F-C6178EE3CB5D}" presName="Name0" presStyleCnt="0">
        <dgm:presLayoutVars>
          <dgm:dir/>
          <dgm:animLvl val="lvl"/>
          <dgm:resizeHandles val="exact"/>
        </dgm:presLayoutVars>
      </dgm:prSet>
      <dgm:spPr/>
    </dgm:pt>
    <dgm:pt modelId="{3D54F08C-263A-4DD3-BC34-F4A761FC33A4}" type="pres">
      <dgm:prSet presAssocID="{434E98C7-23E8-4B5B-B773-519281F61E03}" presName="Name8" presStyleCnt="0"/>
      <dgm:spPr/>
    </dgm:pt>
    <dgm:pt modelId="{4F6D246B-4DF8-46DE-B8C9-FB7E893CB8E9}" type="pres">
      <dgm:prSet presAssocID="{434E98C7-23E8-4B5B-B773-519281F61E03}" presName="level" presStyleLbl="node1" presStyleIdx="0" presStyleCnt="5" custLinFactNeighborX="0" custLinFactNeighborY="-445">
        <dgm:presLayoutVars>
          <dgm:chMax val="1"/>
          <dgm:bulletEnabled val="1"/>
        </dgm:presLayoutVars>
      </dgm:prSet>
      <dgm:spPr/>
    </dgm:pt>
    <dgm:pt modelId="{1C240A0A-DD6F-4FF9-8858-29B5DEAC04CE}" type="pres">
      <dgm:prSet presAssocID="{434E98C7-23E8-4B5B-B773-519281F61E03}" presName="levelTx" presStyleLbl="revTx" presStyleIdx="0" presStyleCnt="0">
        <dgm:presLayoutVars>
          <dgm:chMax val="1"/>
          <dgm:bulletEnabled val="1"/>
        </dgm:presLayoutVars>
      </dgm:prSet>
      <dgm:spPr/>
    </dgm:pt>
    <dgm:pt modelId="{5BDE346B-EA95-440C-9995-B6C0451D12A6}" type="pres">
      <dgm:prSet presAssocID="{741B8E00-C360-4637-B418-D841923BE596}" presName="Name8" presStyleCnt="0"/>
      <dgm:spPr/>
    </dgm:pt>
    <dgm:pt modelId="{97BB3128-67A3-46B6-8818-859305857A3B}" type="pres">
      <dgm:prSet presAssocID="{741B8E00-C360-4637-B418-D841923BE596}" presName="level" presStyleLbl="node1" presStyleIdx="1" presStyleCnt="5" custLinFactNeighborX="0" custLinFactNeighborY="-445">
        <dgm:presLayoutVars>
          <dgm:chMax val="1"/>
          <dgm:bulletEnabled val="1"/>
        </dgm:presLayoutVars>
      </dgm:prSet>
      <dgm:spPr/>
    </dgm:pt>
    <dgm:pt modelId="{E697D228-36FF-4397-ACE6-952B88F3E8C2}" type="pres">
      <dgm:prSet presAssocID="{741B8E00-C360-4637-B418-D841923BE596}" presName="levelTx" presStyleLbl="revTx" presStyleIdx="0" presStyleCnt="0">
        <dgm:presLayoutVars>
          <dgm:chMax val="1"/>
          <dgm:bulletEnabled val="1"/>
        </dgm:presLayoutVars>
      </dgm:prSet>
      <dgm:spPr/>
    </dgm:pt>
    <dgm:pt modelId="{9CC2751F-9438-4246-AC8C-30FD1F33DFD4}" type="pres">
      <dgm:prSet presAssocID="{4FAF084D-8DA8-478E-9BFD-E1653F844460}" presName="Name8" presStyleCnt="0"/>
      <dgm:spPr/>
    </dgm:pt>
    <dgm:pt modelId="{FFE29B1D-57AB-4596-829F-C2840B0E96E3}" type="pres">
      <dgm:prSet presAssocID="{4FAF084D-8DA8-478E-9BFD-E1653F844460}" presName="level" presStyleLbl="node1" presStyleIdx="2" presStyleCnt="5">
        <dgm:presLayoutVars>
          <dgm:chMax val="1"/>
          <dgm:bulletEnabled val="1"/>
        </dgm:presLayoutVars>
      </dgm:prSet>
      <dgm:spPr/>
    </dgm:pt>
    <dgm:pt modelId="{3426C8D7-56DA-490E-B313-85C569C53706}" type="pres">
      <dgm:prSet presAssocID="{4FAF084D-8DA8-478E-9BFD-E1653F844460}" presName="levelTx" presStyleLbl="revTx" presStyleIdx="0" presStyleCnt="0">
        <dgm:presLayoutVars>
          <dgm:chMax val="1"/>
          <dgm:bulletEnabled val="1"/>
        </dgm:presLayoutVars>
      </dgm:prSet>
      <dgm:spPr/>
    </dgm:pt>
    <dgm:pt modelId="{831D8780-F080-4732-AEC6-35778374B3E8}" type="pres">
      <dgm:prSet presAssocID="{850166AF-E1DB-4AAF-B2CE-570CE467075A}" presName="Name8" presStyleCnt="0"/>
      <dgm:spPr/>
    </dgm:pt>
    <dgm:pt modelId="{B93E7118-7781-464E-8B9D-259A29959402}" type="pres">
      <dgm:prSet presAssocID="{850166AF-E1DB-4AAF-B2CE-570CE467075A}" presName="level" presStyleLbl="node1" presStyleIdx="3" presStyleCnt="5">
        <dgm:presLayoutVars>
          <dgm:chMax val="1"/>
          <dgm:bulletEnabled val="1"/>
        </dgm:presLayoutVars>
      </dgm:prSet>
      <dgm:spPr/>
    </dgm:pt>
    <dgm:pt modelId="{E90E7820-F623-48BA-9E50-D32DA929D142}" type="pres">
      <dgm:prSet presAssocID="{850166AF-E1DB-4AAF-B2CE-570CE467075A}" presName="levelTx" presStyleLbl="revTx" presStyleIdx="0" presStyleCnt="0">
        <dgm:presLayoutVars>
          <dgm:chMax val="1"/>
          <dgm:bulletEnabled val="1"/>
        </dgm:presLayoutVars>
      </dgm:prSet>
      <dgm:spPr/>
    </dgm:pt>
    <dgm:pt modelId="{BDFE6A6D-AB3C-4842-986A-B4AE1776F002}" type="pres">
      <dgm:prSet presAssocID="{1C07FD84-028A-46C9-B9CA-69245E4FE61D}" presName="Name8" presStyleCnt="0"/>
      <dgm:spPr/>
    </dgm:pt>
    <dgm:pt modelId="{991E0093-4642-447E-8E03-55C9EB156FC8}" type="pres">
      <dgm:prSet presAssocID="{1C07FD84-028A-46C9-B9CA-69245E4FE61D}" presName="level" presStyleLbl="node1" presStyleIdx="4" presStyleCnt="5" custLinFactNeighborX="1186">
        <dgm:presLayoutVars>
          <dgm:chMax val="1"/>
          <dgm:bulletEnabled val="1"/>
        </dgm:presLayoutVars>
      </dgm:prSet>
      <dgm:spPr/>
    </dgm:pt>
    <dgm:pt modelId="{DA95BDEA-811A-4E69-8F9D-1A2AAADB142A}" type="pres">
      <dgm:prSet presAssocID="{1C07FD84-028A-46C9-B9CA-69245E4FE61D}" presName="levelTx" presStyleLbl="revTx" presStyleIdx="0" presStyleCnt="0">
        <dgm:presLayoutVars>
          <dgm:chMax val="1"/>
          <dgm:bulletEnabled val="1"/>
        </dgm:presLayoutVars>
      </dgm:prSet>
      <dgm:spPr/>
    </dgm:pt>
  </dgm:ptLst>
  <dgm:cxnLst>
    <dgm:cxn modelId="{23487D13-CC11-4CFD-99CD-8315A9133522}" type="presOf" srcId="{741B8E00-C360-4637-B418-D841923BE596}" destId="{E697D228-36FF-4397-ACE6-952B88F3E8C2}" srcOrd="1" destOrd="0" presId="urn:microsoft.com/office/officeart/2005/8/layout/pyramid3"/>
    <dgm:cxn modelId="{FCA4E714-4786-4136-AB0C-3D4BC8ED463C}" srcId="{F9FD28EE-083D-47F2-B65F-C6178EE3CB5D}" destId="{4FAF084D-8DA8-478E-9BFD-E1653F844460}" srcOrd="2" destOrd="0" parTransId="{2B9BFA99-BE09-44ED-B6D5-BBDC195DCF55}" sibTransId="{96BAD534-5F7E-4DC0-A656-6F12FCF6D360}"/>
    <dgm:cxn modelId="{57AB4337-0812-4313-A7CB-8383FB8890EE}" type="presOf" srcId="{4FAF084D-8DA8-478E-9BFD-E1653F844460}" destId="{FFE29B1D-57AB-4596-829F-C2840B0E96E3}" srcOrd="0" destOrd="0" presId="urn:microsoft.com/office/officeart/2005/8/layout/pyramid3"/>
    <dgm:cxn modelId="{8111C33D-F205-48D9-A8B4-567B4635B1A9}" srcId="{F9FD28EE-083D-47F2-B65F-C6178EE3CB5D}" destId="{1C07FD84-028A-46C9-B9CA-69245E4FE61D}" srcOrd="4" destOrd="0" parTransId="{882E12A8-2E69-4E3D-BC33-2CBB4EF58AB6}" sibTransId="{E3345C3B-5D15-4A26-B3FF-FF98F9A8D562}"/>
    <dgm:cxn modelId="{22ACBA5E-E4EE-484A-A784-7D672391ECE0}" srcId="{F9FD28EE-083D-47F2-B65F-C6178EE3CB5D}" destId="{850166AF-E1DB-4AAF-B2CE-570CE467075A}" srcOrd="3" destOrd="0" parTransId="{941CE917-928A-43AC-9606-6E667A3EFC16}" sibTransId="{127C7D49-D8BB-4CBA-B687-1ABC4D01F995}"/>
    <dgm:cxn modelId="{7D19E164-7130-44D3-A9A8-7B7E9EBBD225}" type="presOf" srcId="{434E98C7-23E8-4B5B-B773-519281F61E03}" destId="{1C240A0A-DD6F-4FF9-8858-29B5DEAC04CE}" srcOrd="1" destOrd="0" presId="urn:microsoft.com/office/officeart/2005/8/layout/pyramid3"/>
    <dgm:cxn modelId="{46C33F65-9BCA-46A2-B3EF-AC5736BE9FB8}" type="presOf" srcId="{434E98C7-23E8-4B5B-B773-519281F61E03}" destId="{4F6D246B-4DF8-46DE-B8C9-FB7E893CB8E9}" srcOrd="0" destOrd="0" presId="urn:microsoft.com/office/officeart/2005/8/layout/pyramid3"/>
    <dgm:cxn modelId="{BE6B4F56-670F-47B8-94C0-2D49C3B851D2}" type="presOf" srcId="{850166AF-E1DB-4AAF-B2CE-570CE467075A}" destId="{B93E7118-7781-464E-8B9D-259A29959402}" srcOrd="0" destOrd="0" presId="urn:microsoft.com/office/officeart/2005/8/layout/pyramid3"/>
    <dgm:cxn modelId="{9A539486-8913-4199-9325-864714D7D5BD}" type="presOf" srcId="{1C07FD84-028A-46C9-B9CA-69245E4FE61D}" destId="{991E0093-4642-447E-8E03-55C9EB156FC8}" srcOrd="0" destOrd="0" presId="urn:microsoft.com/office/officeart/2005/8/layout/pyramid3"/>
    <dgm:cxn modelId="{9933318F-4EED-472F-B664-2551EBC7D0B6}" type="presOf" srcId="{1C07FD84-028A-46C9-B9CA-69245E4FE61D}" destId="{DA95BDEA-811A-4E69-8F9D-1A2AAADB142A}" srcOrd="1" destOrd="0" presId="urn:microsoft.com/office/officeart/2005/8/layout/pyramid3"/>
    <dgm:cxn modelId="{C9390996-B2F2-4CBE-9BB2-1194452D95D9}" type="presOf" srcId="{850166AF-E1DB-4AAF-B2CE-570CE467075A}" destId="{E90E7820-F623-48BA-9E50-D32DA929D142}" srcOrd="1" destOrd="0" presId="urn:microsoft.com/office/officeart/2005/8/layout/pyramid3"/>
    <dgm:cxn modelId="{1DB428BC-49FB-4130-9114-0FFEABD0BE8C}" type="presOf" srcId="{F9FD28EE-083D-47F2-B65F-C6178EE3CB5D}" destId="{DBED48D3-75EC-4611-8DEA-C8A1992FB0DC}" srcOrd="0" destOrd="0" presId="urn:microsoft.com/office/officeart/2005/8/layout/pyramid3"/>
    <dgm:cxn modelId="{6FE42ACB-0D74-4208-A3EA-2FCFAB49D02C}" srcId="{F9FD28EE-083D-47F2-B65F-C6178EE3CB5D}" destId="{434E98C7-23E8-4B5B-B773-519281F61E03}" srcOrd="0" destOrd="0" parTransId="{A2E3AF6D-1BC7-4BC1-82DA-C843FF408727}" sibTransId="{CD8545A6-9EBD-49C3-9675-82896DD97C09}"/>
    <dgm:cxn modelId="{497F70E9-BDF9-473F-9B0A-812FDBC476BB}" srcId="{F9FD28EE-083D-47F2-B65F-C6178EE3CB5D}" destId="{741B8E00-C360-4637-B418-D841923BE596}" srcOrd="1" destOrd="0" parTransId="{5813CE39-5E7C-43DE-B4DC-8CBBBC728E73}" sibTransId="{E0D35D5F-9A38-4918-9CCA-2314BDE6D6A6}"/>
    <dgm:cxn modelId="{0E0BF6EE-6F20-46B1-9759-BE26211DAFF9}" type="presOf" srcId="{741B8E00-C360-4637-B418-D841923BE596}" destId="{97BB3128-67A3-46B6-8818-859305857A3B}" srcOrd="0" destOrd="0" presId="urn:microsoft.com/office/officeart/2005/8/layout/pyramid3"/>
    <dgm:cxn modelId="{3D4D55FB-E519-40A6-8DDD-BE50FF2777CA}" type="presOf" srcId="{4FAF084D-8DA8-478E-9BFD-E1653F844460}" destId="{3426C8D7-56DA-490E-B313-85C569C53706}" srcOrd="1" destOrd="0" presId="urn:microsoft.com/office/officeart/2005/8/layout/pyramid3"/>
    <dgm:cxn modelId="{DAB06E48-3A19-4574-8D73-2423013FBDE5}" type="presParOf" srcId="{DBED48D3-75EC-4611-8DEA-C8A1992FB0DC}" destId="{3D54F08C-263A-4DD3-BC34-F4A761FC33A4}" srcOrd="0" destOrd="0" presId="urn:microsoft.com/office/officeart/2005/8/layout/pyramid3"/>
    <dgm:cxn modelId="{6FB6C7B3-4C6E-47EA-8292-7B9E07ACBBDA}" type="presParOf" srcId="{3D54F08C-263A-4DD3-BC34-F4A761FC33A4}" destId="{4F6D246B-4DF8-46DE-B8C9-FB7E893CB8E9}" srcOrd="0" destOrd="0" presId="urn:microsoft.com/office/officeart/2005/8/layout/pyramid3"/>
    <dgm:cxn modelId="{C90E70F7-A018-45FE-8C67-0A6BEC549095}" type="presParOf" srcId="{3D54F08C-263A-4DD3-BC34-F4A761FC33A4}" destId="{1C240A0A-DD6F-4FF9-8858-29B5DEAC04CE}" srcOrd="1" destOrd="0" presId="urn:microsoft.com/office/officeart/2005/8/layout/pyramid3"/>
    <dgm:cxn modelId="{0C79B8B7-861F-4AB2-9DD0-CDC59D86A8FF}" type="presParOf" srcId="{DBED48D3-75EC-4611-8DEA-C8A1992FB0DC}" destId="{5BDE346B-EA95-440C-9995-B6C0451D12A6}" srcOrd="1" destOrd="0" presId="urn:microsoft.com/office/officeart/2005/8/layout/pyramid3"/>
    <dgm:cxn modelId="{F0BD7ACF-8DF0-4377-AEDC-590914E71581}" type="presParOf" srcId="{5BDE346B-EA95-440C-9995-B6C0451D12A6}" destId="{97BB3128-67A3-46B6-8818-859305857A3B}" srcOrd="0" destOrd="0" presId="urn:microsoft.com/office/officeart/2005/8/layout/pyramid3"/>
    <dgm:cxn modelId="{F51EE67C-1F33-4F9E-BC50-CB0D9AC953B5}" type="presParOf" srcId="{5BDE346B-EA95-440C-9995-B6C0451D12A6}" destId="{E697D228-36FF-4397-ACE6-952B88F3E8C2}" srcOrd="1" destOrd="0" presId="urn:microsoft.com/office/officeart/2005/8/layout/pyramid3"/>
    <dgm:cxn modelId="{8E077B04-F0AC-43B1-8550-7ED9E3E1B6DD}" type="presParOf" srcId="{DBED48D3-75EC-4611-8DEA-C8A1992FB0DC}" destId="{9CC2751F-9438-4246-AC8C-30FD1F33DFD4}" srcOrd="2" destOrd="0" presId="urn:microsoft.com/office/officeart/2005/8/layout/pyramid3"/>
    <dgm:cxn modelId="{297E5636-380E-407B-945B-F108A57AFE31}" type="presParOf" srcId="{9CC2751F-9438-4246-AC8C-30FD1F33DFD4}" destId="{FFE29B1D-57AB-4596-829F-C2840B0E96E3}" srcOrd="0" destOrd="0" presId="urn:microsoft.com/office/officeart/2005/8/layout/pyramid3"/>
    <dgm:cxn modelId="{45170FAA-0D67-4C48-B469-A946A1BC91B8}" type="presParOf" srcId="{9CC2751F-9438-4246-AC8C-30FD1F33DFD4}" destId="{3426C8D7-56DA-490E-B313-85C569C53706}" srcOrd="1" destOrd="0" presId="urn:microsoft.com/office/officeart/2005/8/layout/pyramid3"/>
    <dgm:cxn modelId="{378FDC21-E94A-4DCC-A88B-8EAB0F8766B4}" type="presParOf" srcId="{DBED48D3-75EC-4611-8DEA-C8A1992FB0DC}" destId="{831D8780-F080-4732-AEC6-35778374B3E8}" srcOrd="3" destOrd="0" presId="urn:microsoft.com/office/officeart/2005/8/layout/pyramid3"/>
    <dgm:cxn modelId="{36EA16F1-DC14-4DFC-86A5-9BC1E4B87365}" type="presParOf" srcId="{831D8780-F080-4732-AEC6-35778374B3E8}" destId="{B93E7118-7781-464E-8B9D-259A29959402}" srcOrd="0" destOrd="0" presId="urn:microsoft.com/office/officeart/2005/8/layout/pyramid3"/>
    <dgm:cxn modelId="{50B61291-DC0F-48EF-819C-BF847FF722EC}" type="presParOf" srcId="{831D8780-F080-4732-AEC6-35778374B3E8}" destId="{E90E7820-F623-48BA-9E50-D32DA929D142}" srcOrd="1" destOrd="0" presId="urn:microsoft.com/office/officeart/2005/8/layout/pyramid3"/>
    <dgm:cxn modelId="{EBC883CB-E84E-4D65-AE37-69FC2E90F55B}" type="presParOf" srcId="{DBED48D3-75EC-4611-8DEA-C8A1992FB0DC}" destId="{BDFE6A6D-AB3C-4842-986A-B4AE1776F002}" srcOrd="4" destOrd="0" presId="urn:microsoft.com/office/officeart/2005/8/layout/pyramid3"/>
    <dgm:cxn modelId="{DDE5E095-59E4-4665-A7E6-7BEC692257EA}" type="presParOf" srcId="{BDFE6A6D-AB3C-4842-986A-B4AE1776F002}" destId="{991E0093-4642-447E-8E03-55C9EB156FC8}" srcOrd="0" destOrd="0" presId="urn:microsoft.com/office/officeart/2005/8/layout/pyramid3"/>
    <dgm:cxn modelId="{31EDD010-F01C-412D-800A-46DFD45F8E6D}" type="presParOf" srcId="{BDFE6A6D-AB3C-4842-986A-B4AE1776F002}" destId="{DA95BDEA-811A-4E69-8F9D-1A2AAADB142A}"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F18371D-720C-403A-9DCC-989827CC9C2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0F56DCB-EDC1-4AF2-BAC3-0F79601C4CB8}">
      <dgm:prSet phldrT="[Text]" custT="1"/>
      <dgm:spPr/>
      <dgm:t>
        <a:bodyPr lIns="0" tIns="0" rIns="0" bIns="0"/>
        <a:lstStyle/>
        <a:p>
          <a:r>
            <a:rPr lang="en-US" sz="1300" dirty="0"/>
            <a:t>Program Outcomes</a:t>
          </a:r>
          <a:br>
            <a:rPr lang="en-US" sz="1300" dirty="0"/>
          </a:br>
          <a:r>
            <a:rPr lang="en-US" sz="1100" dirty="0"/>
            <a:t>(Logic Model &amp; </a:t>
          </a:r>
          <a:br>
            <a:rPr lang="en-US" sz="1100" dirty="0"/>
          </a:br>
          <a:r>
            <a:rPr lang="en-US" sz="1100" dirty="0"/>
            <a:t>Theory of Change)</a:t>
          </a:r>
          <a:endParaRPr lang="en-US" sz="1300" dirty="0"/>
        </a:p>
      </dgm:t>
    </dgm:pt>
    <dgm:pt modelId="{8F2B91F8-39E3-42E0-B03F-FE1697878EC3}" type="parTrans" cxnId="{69F3F8F1-4DF1-48A0-8E0A-B5A6EDE24D51}">
      <dgm:prSet/>
      <dgm:spPr/>
      <dgm:t>
        <a:bodyPr/>
        <a:lstStyle/>
        <a:p>
          <a:endParaRPr lang="en-US"/>
        </a:p>
      </dgm:t>
    </dgm:pt>
    <dgm:pt modelId="{7A9CB9A1-5F5A-45C5-A1CB-0F5A48677126}" type="sibTrans" cxnId="{69F3F8F1-4DF1-48A0-8E0A-B5A6EDE24D51}">
      <dgm:prSet/>
      <dgm:spPr/>
      <dgm:t>
        <a:bodyPr/>
        <a:lstStyle/>
        <a:p>
          <a:endParaRPr lang="en-US"/>
        </a:p>
      </dgm:t>
    </dgm:pt>
    <dgm:pt modelId="{6A831AD5-6BE2-4A0F-989B-016E8B81E0D8}">
      <dgm:prSet phldrT="[Text]"/>
      <dgm:spPr/>
      <dgm:t>
        <a:bodyPr/>
        <a:lstStyle/>
        <a:p>
          <a:r>
            <a:rPr lang="en-US" dirty="0"/>
            <a:t>Educational Program Learning Outcomes (PLO)</a:t>
          </a:r>
        </a:p>
      </dgm:t>
    </dgm:pt>
    <dgm:pt modelId="{50DCEFF1-3612-4709-83E8-90084D935FE8}" type="parTrans" cxnId="{613C3940-A7FB-442A-AD19-7C1E50011781}">
      <dgm:prSet/>
      <dgm:spPr/>
      <dgm:t>
        <a:bodyPr/>
        <a:lstStyle/>
        <a:p>
          <a:endParaRPr lang="en-US"/>
        </a:p>
      </dgm:t>
    </dgm:pt>
    <dgm:pt modelId="{E96C29DD-0BDE-4408-9855-461D816B9915}" type="sibTrans" cxnId="{613C3940-A7FB-442A-AD19-7C1E50011781}">
      <dgm:prSet/>
      <dgm:spPr/>
      <dgm:t>
        <a:bodyPr/>
        <a:lstStyle/>
        <a:p>
          <a:endParaRPr lang="en-US"/>
        </a:p>
      </dgm:t>
    </dgm:pt>
    <dgm:pt modelId="{5CFA409B-57F3-476B-856C-4F7A0F101CB8}">
      <dgm:prSet/>
      <dgm:spPr/>
      <dgm:t>
        <a:bodyPr/>
        <a:lstStyle/>
        <a:p>
          <a:r>
            <a:rPr lang="en-US" dirty="0"/>
            <a:t>Course Learning Outcomes (CLO) Course A</a:t>
          </a:r>
        </a:p>
      </dgm:t>
    </dgm:pt>
    <dgm:pt modelId="{006CB4F5-6CA0-4F82-AA23-F7E3ABF20DB6}" type="parTrans" cxnId="{BF36EDCF-BC6B-44CA-A5AF-71102B5A58C7}">
      <dgm:prSet/>
      <dgm:spPr/>
      <dgm:t>
        <a:bodyPr/>
        <a:lstStyle/>
        <a:p>
          <a:endParaRPr lang="en-US"/>
        </a:p>
      </dgm:t>
    </dgm:pt>
    <dgm:pt modelId="{4B613119-6EC1-41C2-B0CF-E7A85732E543}" type="sibTrans" cxnId="{BF36EDCF-BC6B-44CA-A5AF-71102B5A58C7}">
      <dgm:prSet/>
      <dgm:spPr/>
      <dgm:t>
        <a:bodyPr/>
        <a:lstStyle/>
        <a:p>
          <a:endParaRPr lang="en-US"/>
        </a:p>
      </dgm:t>
    </dgm:pt>
    <dgm:pt modelId="{76B74446-0D19-4235-9E85-DF26B9AD955E}">
      <dgm:prSet/>
      <dgm:spPr/>
      <dgm:t>
        <a:bodyPr/>
        <a:lstStyle/>
        <a:p>
          <a:r>
            <a:rPr lang="en-US" dirty="0"/>
            <a:t>Course Learning Outcomes (CLO) Course B </a:t>
          </a:r>
        </a:p>
      </dgm:t>
    </dgm:pt>
    <dgm:pt modelId="{2EC1C01A-07A9-448F-A662-166BEB2EA562}" type="parTrans" cxnId="{3EEE53C8-0F02-4997-A718-BD56E0058D05}">
      <dgm:prSet/>
      <dgm:spPr/>
      <dgm:t>
        <a:bodyPr/>
        <a:lstStyle/>
        <a:p>
          <a:endParaRPr lang="en-US"/>
        </a:p>
      </dgm:t>
    </dgm:pt>
    <dgm:pt modelId="{BA3F4579-44A6-4C80-AA0E-3A721F4AD714}" type="sibTrans" cxnId="{3EEE53C8-0F02-4997-A718-BD56E0058D05}">
      <dgm:prSet/>
      <dgm:spPr/>
      <dgm:t>
        <a:bodyPr/>
        <a:lstStyle/>
        <a:p>
          <a:endParaRPr lang="en-US"/>
        </a:p>
      </dgm:t>
    </dgm:pt>
    <dgm:pt modelId="{1C31335E-0B8A-4247-82BA-6F3A565B5325}">
      <dgm:prSet/>
      <dgm:spPr/>
      <dgm:t>
        <a:bodyPr/>
        <a:lstStyle/>
        <a:p>
          <a:r>
            <a:rPr lang="en-US" dirty="0"/>
            <a:t>Organizational</a:t>
          </a:r>
          <a:br>
            <a:rPr lang="en-US" dirty="0"/>
          </a:br>
          <a:r>
            <a:rPr lang="en-US" dirty="0"/>
            <a:t>Mission</a:t>
          </a:r>
        </a:p>
      </dgm:t>
    </dgm:pt>
    <dgm:pt modelId="{1B70058E-3F8B-43E8-B2BF-7EAC72750B65}" type="parTrans" cxnId="{4D7EEE3D-EF55-4360-8FC8-D2BA79872341}">
      <dgm:prSet/>
      <dgm:spPr/>
      <dgm:t>
        <a:bodyPr/>
        <a:lstStyle/>
        <a:p>
          <a:endParaRPr lang="en-US"/>
        </a:p>
      </dgm:t>
    </dgm:pt>
    <dgm:pt modelId="{8C246B59-0419-4D76-9E6C-612A7EA5E86F}" type="sibTrans" cxnId="{4D7EEE3D-EF55-4360-8FC8-D2BA79872341}">
      <dgm:prSet/>
      <dgm:spPr/>
      <dgm:t>
        <a:bodyPr/>
        <a:lstStyle/>
        <a:p>
          <a:endParaRPr lang="en-US"/>
        </a:p>
      </dgm:t>
    </dgm:pt>
    <dgm:pt modelId="{98020BDE-B6A4-4B15-B8C0-7E8CB1249D75}">
      <dgm:prSet/>
      <dgm:spPr/>
      <dgm:t>
        <a:bodyPr/>
        <a:lstStyle/>
        <a:p>
          <a:r>
            <a:rPr lang="en-US" dirty="0"/>
            <a:t>Lesson Learning</a:t>
          </a:r>
          <a:br>
            <a:rPr lang="en-US" dirty="0"/>
          </a:br>
          <a:r>
            <a:rPr lang="en-US" dirty="0"/>
            <a:t>Outcomes (LLO)</a:t>
          </a:r>
        </a:p>
      </dgm:t>
    </dgm:pt>
    <dgm:pt modelId="{9E5F49DD-9569-4366-8D3C-915EF312F003}" type="parTrans" cxnId="{A972809B-AF3F-4883-937E-C8662834CF86}">
      <dgm:prSet/>
      <dgm:spPr/>
      <dgm:t>
        <a:bodyPr/>
        <a:lstStyle/>
        <a:p>
          <a:endParaRPr lang="en-US"/>
        </a:p>
      </dgm:t>
    </dgm:pt>
    <dgm:pt modelId="{9C14B4C7-A8E2-4C4D-BD11-BBB97A6C3BDD}" type="sibTrans" cxnId="{A972809B-AF3F-4883-937E-C8662834CF86}">
      <dgm:prSet/>
      <dgm:spPr/>
      <dgm:t>
        <a:bodyPr/>
        <a:lstStyle/>
        <a:p>
          <a:endParaRPr lang="en-US"/>
        </a:p>
      </dgm:t>
    </dgm:pt>
    <dgm:pt modelId="{9BEAD180-1CAD-43C4-B19D-04C6CBE57E9F}">
      <dgm:prSet/>
      <dgm:spPr>
        <a:noFill/>
        <a:ln>
          <a:noFill/>
        </a:ln>
      </dgm:spPr>
      <dgm:t>
        <a:bodyPr lIns="0"/>
        <a:lstStyle/>
        <a:p>
          <a:pPr algn="l"/>
          <a:r>
            <a:rPr lang="en-US" dirty="0">
              <a:solidFill>
                <a:schemeClr val="tx1"/>
              </a:solidFill>
            </a:rPr>
            <a:t>Lesson Plan</a:t>
          </a:r>
        </a:p>
      </dgm:t>
    </dgm:pt>
    <dgm:pt modelId="{337F25F1-C50C-4DC9-928D-BEAAD5F5C255}" type="parTrans" cxnId="{40A986D9-6985-4D4F-8F81-48DD8C27F8CE}">
      <dgm:prSet/>
      <dgm:spPr/>
      <dgm:t>
        <a:bodyPr/>
        <a:lstStyle/>
        <a:p>
          <a:endParaRPr lang="en-US"/>
        </a:p>
      </dgm:t>
    </dgm:pt>
    <dgm:pt modelId="{DB63D0D9-1D4C-4EEF-8E8C-8B6D2704D4C8}" type="sibTrans" cxnId="{40A986D9-6985-4D4F-8F81-48DD8C27F8CE}">
      <dgm:prSet/>
      <dgm:spPr/>
      <dgm:t>
        <a:bodyPr/>
        <a:lstStyle/>
        <a:p>
          <a:endParaRPr lang="en-US"/>
        </a:p>
      </dgm:t>
    </dgm:pt>
    <dgm:pt modelId="{1900C1D7-B602-4E64-B5B5-31AC6359FCF3}">
      <dgm:prSet/>
      <dgm:spPr/>
      <dgm:t>
        <a:bodyPr/>
        <a:lstStyle/>
        <a:p>
          <a:r>
            <a:rPr lang="en-US" dirty="0"/>
            <a:t>Other Program Activities</a:t>
          </a:r>
        </a:p>
      </dgm:t>
    </dgm:pt>
    <dgm:pt modelId="{7C04FB8C-05D6-4F78-AFF5-BCAE29D96F27}" type="parTrans" cxnId="{A1B511C9-7D08-4DB2-B733-96BD4780ADAC}">
      <dgm:prSet/>
      <dgm:spPr/>
      <dgm:t>
        <a:bodyPr/>
        <a:lstStyle/>
        <a:p>
          <a:endParaRPr lang="en-US"/>
        </a:p>
      </dgm:t>
    </dgm:pt>
    <dgm:pt modelId="{D3370422-68BA-46FA-8859-D92209264FC1}" type="sibTrans" cxnId="{A1B511C9-7D08-4DB2-B733-96BD4780ADAC}">
      <dgm:prSet/>
      <dgm:spPr/>
      <dgm:t>
        <a:bodyPr/>
        <a:lstStyle/>
        <a:p>
          <a:endParaRPr lang="en-US"/>
        </a:p>
      </dgm:t>
    </dgm:pt>
    <dgm:pt modelId="{AC5FDDF1-A04F-4217-82EE-4FD4A7B46259}" type="pres">
      <dgm:prSet presAssocID="{AF18371D-720C-403A-9DCC-989827CC9C20}" presName="hierChild1" presStyleCnt="0">
        <dgm:presLayoutVars>
          <dgm:orgChart val="1"/>
          <dgm:chPref val="1"/>
          <dgm:dir/>
          <dgm:animOne val="branch"/>
          <dgm:animLvl val="lvl"/>
          <dgm:resizeHandles/>
        </dgm:presLayoutVars>
      </dgm:prSet>
      <dgm:spPr/>
    </dgm:pt>
    <dgm:pt modelId="{552AA473-C6BA-4C39-AADA-05E57168BC0A}" type="pres">
      <dgm:prSet presAssocID="{1C31335E-0B8A-4247-82BA-6F3A565B5325}" presName="hierRoot1" presStyleCnt="0">
        <dgm:presLayoutVars>
          <dgm:hierBranch val="init"/>
        </dgm:presLayoutVars>
      </dgm:prSet>
      <dgm:spPr/>
    </dgm:pt>
    <dgm:pt modelId="{30259D74-1F1E-487F-B421-DAD8A3056AFD}" type="pres">
      <dgm:prSet presAssocID="{1C31335E-0B8A-4247-82BA-6F3A565B5325}" presName="rootComposite1" presStyleCnt="0"/>
      <dgm:spPr/>
    </dgm:pt>
    <dgm:pt modelId="{1ABC87E3-91D8-4FA8-A78D-4CA7C5F7CFA7}" type="pres">
      <dgm:prSet presAssocID="{1C31335E-0B8A-4247-82BA-6F3A565B5325}" presName="rootText1" presStyleLbl="node0" presStyleIdx="0" presStyleCnt="1">
        <dgm:presLayoutVars>
          <dgm:chPref val="3"/>
        </dgm:presLayoutVars>
      </dgm:prSet>
      <dgm:spPr/>
    </dgm:pt>
    <dgm:pt modelId="{BC0B0486-B68B-436E-BE38-B524C1D32901}" type="pres">
      <dgm:prSet presAssocID="{1C31335E-0B8A-4247-82BA-6F3A565B5325}" presName="rootConnector1" presStyleLbl="node1" presStyleIdx="0" presStyleCnt="0"/>
      <dgm:spPr/>
    </dgm:pt>
    <dgm:pt modelId="{31641997-B542-401B-BA43-EA812A9DAEDF}" type="pres">
      <dgm:prSet presAssocID="{1C31335E-0B8A-4247-82BA-6F3A565B5325}" presName="hierChild2" presStyleCnt="0"/>
      <dgm:spPr/>
    </dgm:pt>
    <dgm:pt modelId="{1092922F-AC72-4DD7-A914-B9BF2C9E0CBF}" type="pres">
      <dgm:prSet presAssocID="{8F2B91F8-39E3-42E0-B03F-FE1697878EC3}" presName="Name37" presStyleLbl="parChTrans1D2" presStyleIdx="0" presStyleCnt="1"/>
      <dgm:spPr/>
    </dgm:pt>
    <dgm:pt modelId="{235663A0-763A-4646-B4E3-DCE6A587C965}" type="pres">
      <dgm:prSet presAssocID="{50F56DCB-EDC1-4AF2-BAC3-0F79601C4CB8}" presName="hierRoot2" presStyleCnt="0">
        <dgm:presLayoutVars>
          <dgm:hierBranch val="init"/>
        </dgm:presLayoutVars>
      </dgm:prSet>
      <dgm:spPr/>
    </dgm:pt>
    <dgm:pt modelId="{774DCF2D-9FFA-4DE9-882F-B7D5AB965BE9}" type="pres">
      <dgm:prSet presAssocID="{50F56DCB-EDC1-4AF2-BAC3-0F79601C4CB8}" presName="rootComposite" presStyleCnt="0"/>
      <dgm:spPr/>
    </dgm:pt>
    <dgm:pt modelId="{368870B6-7581-4B31-B3AD-FA4D81C62AB6}" type="pres">
      <dgm:prSet presAssocID="{50F56DCB-EDC1-4AF2-BAC3-0F79601C4CB8}" presName="rootText" presStyleLbl="node2" presStyleIdx="0" presStyleCnt="1" custScaleX="114830" custScaleY="117129">
        <dgm:presLayoutVars>
          <dgm:chPref val="3"/>
        </dgm:presLayoutVars>
      </dgm:prSet>
      <dgm:spPr/>
    </dgm:pt>
    <dgm:pt modelId="{F94840D5-5DA7-4190-A2DF-35BE2ED58E31}" type="pres">
      <dgm:prSet presAssocID="{50F56DCB-EDC1-4AF2-BAC3-0F79601C4CB8}" presName="rootConnector" presStyleLbl="node2" presStyleIdx="0" presStyleCnt="1"/>
      <dgm:spPr/>
    </dgm:pt>
    <dgm:pt modelId="{026A1B40-B1D6-4C0E-BEC7-30E2AE92F438}" type="pres">
      <dgm:prSet presAssocID="{50F56DCB-EDC1-4AF2-BAC3-0F79601C4CB8}" presName="hierChild4" presStyleCnt="0"/>
      <dgm:spPr/>
    </dgm:pt>
    <dgm:pt modelId="{2E8579D7-A918-4A98-A9EF-04FEC453D9C2}" type="pres">
      <dgm:prSet presAssocID="{7C04FB8C-05D6-4F78-AFF5-BCAE29D96F27}" presName="Name37" presStyleLbl="parChTrans1D3" presStyleIdx="0" presStyleCnt="2"/>
      <dgm:spPr/>
    </dgm:pt>
    <dgm:pt modelId="{C932FEEB-B65D-4C63-9671-E36298C4A891}" type="pres">
      <dgm:prSet presAssocID="{1900C1D7-B602-4E64-B5B5-31AC6359FCF3}" presName="hierRoot2" presStyleCnt="0">
        <dgm:presLayoutVars>
          <dgm:hierBranch val="init"/>
        </dgm:presLayoutVars>
      </dgm:prSet>
      <dgm:spPr/>
    </dgm:pt>
    <dgm:pt modelId="{FECC4CC4-22E3-4146-99B5-647867905135}" type="pres">
      <dgm:prSet presAssocID="{1900C1D7-B602-4E64-B5B5-31AC6359FCF3}" presName="rootComposite" presStyleCnt="0"/>
      <dgm:spPr/>
    </dgm:pt>
    <dgm:pt modelId="{4104CC11-FDB4-4DD4-90A8-44DDFCBF14E5}" type="pres">
      <dgm:prSet presAssocID="{1900C1D7-B602-4E64-B5B5-31AC6359FCF3}" presName="rootText" presStyleLbl="node3" presStyleIdx="0" presStyleCnt="2" custLinFactNeighborX="-59742" custLinFactNeighborY="-93507">
        <dgm:presLayoutVars>
          <dgm:chPref val="3"/>
        </dgm:presLayoutVars>
      </dgm:prSet>
      <dgm:spPr/>
    </dgm:pt>
    <dgm:pt modelId="{A6946787-01C7-4D6E-B8E2-76C114C8A9AE}" type="pres">
      <dgm:prSet presAssocID="{1900C1D7-B602-4E64-B5B5-31AC6359FCF3}" presName="rootConnector" presStyleLbl="node3" presStyleIdx="0" presStyleCnt="2"/>
      <dgm:spPr/>
    </dgm:pt>
    <dgm:pt modelId="{03561B31-513C-47E7-92C0-A7955485EE15}" type="pres">
      <dgm:prSet presAssocID="{1900C1D7-B602-4E64-B5B5-31AC6359FCF3}" presName="hierChild4" presStyleCnt="0"/>
      <dgm:spPr/>
    </dgm:pt>
    <dgm:pt modelId="{F2B15BAD-0DD2-4ED5-95AA-141B40F54249}" type="pres">
      <dgm:prSet presAssocID="{1900C1D7-B602-4E64-B5B5-31AC6359FCF3}" presName="hierChild5" presStyleCnt="0"/>
      <dgm:spPr/>
    </dgm:pt>
    <dgm:pt modelId="{2ED67CA9-D20E-4050-8C2E-4D395733DEA4}" type="pres">
      <dgm:prSet presAssocID="{50DCEFF1-3612-4709-83E8-90084D935FE8}" presName="Name37" presStyleLbl="parChTrans1D3" presStyleIdx="1" presStyleCnt="2"/>
      <dgm:spPr/>
    </dgm:pt>
    <dgm:pt modelId="{7D2B67F3-CCD9-4215-90FD-E125AD3051D0}" type="pres">
      <dgm:prSet presAssocID="{6A831AD5-6BE2-4A0F-989B-016E8B81E0D8}" presName="hierRoot2" presStyleCnt="0">
        <dgm:presLayoutVars>
          <dgm:hierBranch val="init"/>
        </dgm:presLayoutVars>
      </dgm:prSet>
      <dgm:spPr/>
    </dgm:pt>
    <dgm:pt modelId="{7FD6E90D-411D-437B-963F-9609C995110F}" type="pres">
      <dgm:prSet presAssocID="{6A831AD5-6BE2-4A0F-989B-016E8B81E0D8}" presName="rootComposite" presStyleCnt="0"/>
      <dgm:spPr/>
    </dgm:pt>
    <dgm:pt modelId="{7D8E4F21-4823-44A3-9ECB-CFD46DC86AEE}" type="pres">
      <dgm:prSet presAssocID="{6A831AD5-6BE2-4A0F-989B-016E8B81E0D8}" presName="rootText" presStyleLbl="node3" presStyleIdx="1" presStyleCnt="2">
        <dgm:presLayoutVars>
          <dgm:chPref val="3"/>
        </dgm:presLayoutVars>
      </dgm:prSet>
      <dgm:spPr/>
    </dgm:pt>
    <dgm:pt modelId="{0417DA07-54A4-498F-9436-C1428299A70C}" type="pres">
      <dgm:prSet presAssocID="{6A831AD5-6BE2-4A0F-989B-016E8B81E0D8}" presName="rootConnector" presStyleLbl="node3" presStyleIdx="1" presStyleCnt="2"/>
      <dgm:spPr/>
    </dgm:pt>
    <dgm:pt modelId="{F0D9BCF8-0198-41B1-85A3-7C5B066323E0}" type="pres">
      <dgm:prSet presAssocID="{6A831AD5-6BE2-4A0F-989B-016E8B81E0D8}" presName="hierChild4" presStyleCnt="0"/>
      <dgm:spPr/>
    </dgm:pt>
    <dgm:pt modelId="{5826A73D-1A01-4153-9BEB-E3AA376A8ACA}" type="pres">
      <dgm:prSet presAssocID="{006CB4F5-6CA0-4F82-AA23-F7E3ABF20DB6}" presName="Name37" presStyleLbl="parChTrans1D4" presStyleIdx="0" presStyleCnt="4"/>
      <dgm:spPr/>
    </dgm:pt>
    <dgm:pt modelId="{497D775C-40CB-4593-90B5-33789E434D01}" type="pres">
      <dgm:prSet presAssocID="{5CFA409B-57F3-476B-856C-4F7A0F101CB8}" presName="hierRoot2" presStyleCnt="0">
        <dgm:presLayoutVars>
          <dgm:hierBranch val="init"/>
        </dgm:presLayoutVars>
      </dgm:prSet>
      <dgm:spPr/>
    </dgm:pt>
    <dgm:pt modelId="{95E38509-8259-43F8-A369-461EFF2C9E3C}" type="pres">
      <dgm:prSet presAssocID="{5CFA409B-57F3-476B-856C-4F7A0F101CB8}" presName="rootComposite" presStyleCnt="0"/>
      <dgm:spPr/>
    </dgm:pt>
    <dgm:pt modelId="{E077BBB1-EC23-4739-A360-E2E9B86C23FC}" type="pres">
      <dgm:prSet presAssocID="{5CFA409B-57F3-476B-856C-4F7A0F101CB8}" presName="rootText" presStyleLbl="node4" presStyleIdx="0" presStyleCnt="4">
        <dgm:presLayoutVars>
          <dgm:chPref val="3"/>
        </dgm:presLayoutVars>
      </dgm:prSet>
      <dgm:spPr/>
    </dgm:pt>
    <dgm:pt modelId="{36C6ADA3-126E-476B-889C-F58FD1193D31}" type="pres">
      <dgm:prSet presAssocID="{5CFA409B-57F3-476B-856C-4F7A0F101CB8}" presName="rootConnector" presStyleLbl="node4" presStyleIdx="0" presStyleCnt="4"/>
      <dgm:spPr/>
    </dgm:pt>
    <dgm:pt modelId="{A8AA4255-4EAD-49D8-9846-CF96208B0C09}" type="pres">
      <dgm:prSet presAssocID="{5CFA409B-57F3-476B-856C-4F7A0F101CB8}" presName="hierChild4" presStyleCnt="0"/>
      <dgm:spPr/>
    </dgm:pt>
    <dgm:pt modelId="{99349F08-896C-4F04-94DE-D81ED2619A45}" type="pres">
      <dgm:prSet presAssocID="{5CFA409B-57F3-476B-856C-4F7A0F101CB8}" presName="hierChild5" presStyleCnt="0"/>
      <dgm:spPr/>
    </dgm:pt>
    <dgm:pt modelId="{DFBD1034-2A92-4783-B5D8-B859383944A8}" type="pres">
      <dgm:prSet presAssocID="{2EC1C01A-07A9-448F-A662-166BEB2EA562}" presName="Name37" presStyleLbl="parChTrans1D4" presStyleIdx="1" presStyleCnt="4"/>
      <dgm:spPr/>
    </dgm:pt>
    <dgm:pt modelId="{EEAEA925-8F8A-434C-B745-388DB9C38903}" type="pres">
      <dgm:prSet presAssocID="{76B74446-0D19-4235-9E85-DF26B9AD955E}" presName="hierRoot2" presStyleCnt="0">
        <dgm:presLayoutVars>
          <dgm:hierBranch val="init"/>
        </dgm:presLayoutVars>
      </dgm:prSet>
      <dgm:spPr/>
    </dgm:pt>
    <dgm:pt modelId="{8714D559-6E54-4AEA-A28B-4AB2FFF417B6}" type="pres">
      <dgm:prSet presAssocID="{76B74446-0D19-4235-9E85-DF26B9AD955E}" presName="rootComposite" presStyleCnt="0"/>
      <dgm:spPr/>
    </dgm:pt>
    <dgm:pt modelId="{025FD830-D1A8-4A44-9E8F-157EB2E0220B}" type="pres">
      <dgm:prSet presAssocID="{76B74446-0D19-4235-9E85-DF26B9AD955E}" presName="rootText" presStyleLbl="node4" presStyleIdx="1" presStyleCnt="4">
        <dgm:presLayoutVars>
          <dgm:chPref val="3"/>
        </dgm:presLayoutVars>
      </dgm:prSet>
      <dgm:spPr/>
    </dgm:pt>
    <dgm:pt modelId="{74208B95-7435-458C-B816-08A2636B3A21}" type="pres">
      <dgm:prSet presAssocID="{76B74446-0D19-4235-9E85-DF26B9AD955E}" presName="rootConnector" presStyleLbl="node4" presStyleIdx="1" presStyleCnt="4"/>
      <dgm:spPr/>
    </dgm:pt>
    <dgm:pt modelId="{57E8410D-3F94-4599-A78F-51A8B01A49C2}" type="pres">
      <dgm:prSet presAssocID="{76B74446-0D19-4235-9E85-DF26B9AD955E}" presName="hierChild4" presStyleCnt="0"/>
      <dgm:spPr/>
    </dgm:pt>
    <dgm:pt modelId="{328C564E-8CC6-4C53-92A5-496C1305DD65}" type="pres">
      <dgm:prSet presAssocID="{9E5F49DD-9569-4366-8D3C-915EF312F003}" presName="Name37" presStyleLbl="parChTrans1D4" presStyleIdx="2" presStyleCnt="4"/>
      <dgm:spPr/>
    </dgm:pt>
    <dgm:pt modelId="{91F89E27-4C8A-4DE6-A3EE-174C1FCE9990}" type="pres">
      <dgm:prSet presAssocID="{98020BDE-B6A4-4B15-B8C0-7E8CB1249D75}" presName="hierRoot2" presStyleCnt="0">
        <dgm:presLayoutVars>
          <dgm:hierBranch val="init"/>
        </dgm:presLayoutVars>
      </dgm:prSet>
      <dgm:spPr/>
    </dgm:pt>
    <dgm:pt modelId="{D6DAF675-23AC-4E75-8ABC-7E2F02938A8D}" type="pres">
      <dgm:prSet presAssocID="{98020BDE-B6A4-4B15-B8C0-7E8CB1249D75}" presName="rootComposite" presStyleCnt="0"/>
      <dgm:spPr/>
    </dgm:pt>
    <dgm:pt modelId="{B40FA1E6-BE0A-454E-9023-32591151BC4C}" type="pres">
      <dgm:prSet presAssocID="{98020BDE-B6A4-4B15-B8C0-7E8CB1249D75}" presName="rootText" presStyleLbl="node4" presStyleIdx="2" presStyleCnt="4">
        <dgm:presLayoutVars>
          <dgm:chPref val="3"/>
        </dgm:presLayoutVars>
      </dgm:prSet>
      <dgm:spPr/>
    </dgm:pt>
    <dgm:pt modelId="{03E2CB61-5A3D-4754-840B-325B90381A81}" type="pres">
      <dgm:prSet presAssocID="{98020BDE-B6A4-4B15-B8C0-7E8CB1249D75}" presName="rootConnector" presStyleLbl="node4" presStyleIdx="2" presStyleCnt="4"/>
      <dgm:spPr/>
    </dgm:pt>
    <dgm:pt modelId="{2F1EF246-F0B7-40AC-8EF4-1498581C777F}" type="pres">
      <dgm:prSet presAssocID="{98020BDE-B6A4-4B15-B8C0-7E8CB1249D75}" presName="hierChild4" presStyleCnt="0"/>
      <dgm:spPr/>
    </dgm:pt>
    <dgm:pt modelId="{E896F013-2FF8-4DB7-BE39-E7B91458A91C}" type="pres">
      <dgm:prSet presAssocID="{337F25F1-C50C-4DC9-928D-BEAAD5F5C255}" presName="Name37" presStyleLbl="parChTrans1D4" presStyleIdx="3" presStyleCnt="4"/>
      <dgm:spPr/>
    </dgm:pt>
    <dgm:pt modelId="{2F0DEBD7-AB23-4B62-AC86-2F6419AE4BD3}" type="pres">
      <dgm:prSet presAssocID="{9BEAD180-1CAD-43C4-B19D-04C6CBE57E9F}" presName="hierRoot2" presStyleCnt="0">
        <dgm:presLayoutVars>
          <dgm:hierBranch val="r"/>
        </dgm:presLayoutVars>
      </dgm:prSet>
      <dgm:spPr/>
    </dgm:pt>
    <dgm:pt modelId="{83A85E46-13CB-45C5-BBC1-09A0B76B6836}" type="pres">
      <dgm:prSet presAssocID="{9BEAD180-1CAD-43C4-B19D-04C6CBE57E9F}" presName="rootComposite" presStyleCnt="0"/>
      <dgm:spPr/>
    </dgm:pt>
    <dgm:pt modelId="{06FA0AE1-D6B3-4449-B1FF-6E774A3CE75F}" type="pres">
      <dgm:prSet presAssocID="{9BEAD180-1CAD-43C4-B19D-04C6CBE57E9F}" presName="rootText" presStyleLbl="node4" presStyleIdx="3" presStyleCnt="4" custScaleY="42652" custLinFactNeighborX="1734">
        <dgm:presLayoutVars>
          <dgm:chPref val="3"/>
        </dgm:presLayoutVars>
      </dgm:prSet>
      <dgm:spPr/>
    </dgm:pt>
    <dgm:pt modelId="{7B7B4BD9-70D0-49F1-9599-1D0A35E663D1}" type="pres">
      <dgm:prSet presAssocID="{9BEAD180-1CAD-43C4-B19D-04C6CBE57E9F}" presName="rootConnector" presStyleLbl="node4" presStyleIdx="3" presStyleCnt="4"/>
      <dgm:spPr/>
    </dgm:pt>
    <dgm:pt modelId="{722D45D9-128B-4DA4-8787-AFD176ACA15C}" type="pres">
      <dgm:prSet presAssocID="{9BEAD180-1CAD-43C4-B19D-04C6CBE57E9F}" presName="hierChild4" presStyleCnt="0"/>
      <dgm:spPr/>
    </dgm:pt>
    <dgm:pt modelId="{CADE23D2-403F-4D95-9D59-5A5ED6E70E0F}" type="pres">
      <dgm:prSet presAssocID="{9BEAD180-1CAD-43C4-B19D-04C6CBE57E9F}" presName="hierChild5" presStyleCnt="0"/>
      <dgm:spPr/>
    </dgm:pt>
    <dgm:pt modelId="{7D228E76-753A-4F33-8BE2-AFB75B6C62D9}" type="pres">
      <dgm:prSet presAssocID="{98020BDE-B6A4-4B15-B8C0-7E8CB1249D75}" presName="hierChild5" presStyleCnt="0"/>
      <dgm:spPr/>
    </dgm:pt>
    <dgm:pt modelId="{CFF95442-BEA1-4E1A-A003-623BE2CFB02C}" type="pres">
      <dgm:prSet presAssocID="{76B74446-0D19-4235-9E85-DF26B9AD955E}" presName="hierChild5" presStyleCnt="0"/>
      <dgm:spPr/>
    </dgm:pt>
    <dgm:pt modelId="{BB9D34FD-129C-42DE-9696-EB2F06755A2D}" type="pres">
      <dgm:prSet presAssocID="{6A831AD5-6BE2-4A0F-989B-016E8B81E0D8}" presName="hierChild5" presStyleCnt="0"/>
      <dgm:spPr/>
    </dgm:pt>
    <dgm:pt modelId="{B126BCFB-2175-42D3-A84C-E2430180BA7A}" type="pres">
      <dgm:prSet presAssocID="{50F56DCB-EDC1-4AF2-BAC3-0F79601C4CB8}" presName="hierChild5" presStyleCnt="0"/>
      <dgm:spPr/>
    </dgm:pt>
    <dgm:pt modelId="{5833A586-18FB-4BA4-A9AB-861F402A850E}" type="pres">
      <dgm:prSet presAssocID="{1C31335E-0B8A-4247-82BA-6F3A565B5325}" presName="hierChild3" presStyleCnt="0"/>
      <dgm:spPr/>
    </dgm:pt>
  </dgm:ptLst>
  <dgm:cxnLst>
    <dgm:cxn modelId="{59EAB302-100B-4F60-8AE2-8B58B40B332A}" type="presOf" srcId="{337F25F1-C50C-4DC9-928D-BEAAD5F5C255}" destId="{E896F013-2FF8-4DB7-BE39-E7B91458A91C}" srcOrd="0" destOrd="0" presId="urn:microsoft.com/office/officeart/2005/8/layout/orgChart1"/>
    <dgm:cxn modelId="{EED0DF10-DBF4-4FA4-890C-8D720AE26240}" type="presOf" srcId="{AF18371D-720C-403A-9DCC-989827CC9C20}" destId="{AC5FDDF1-A04F-4217-82EE-4FD4A7B46259}" srcOrd="0" destOrd="0" presId="urn:microsoft.com/office/officeart/2005/8/layout/orgChart1"/>
    <dgm:cxn modelId="{681C491D-71F2-48F8-8D4A-5B1D260BFBD5}" type="presOf" srcId="{50F56DCB-EDC1-4AF2-BAC3-0F79601C4CB8}" destId="{368870B6-7581-4B31-B3AD-FA4D81C62AB6}" srcOrd="0" destOrd="0" presId="urn:microsoft.com/office/officeart/2005/8/layout/orgChart1"/>
    <dgm:cxn modelId="{6CF9351E-EE3A-4D8C-879B-641FBB8C3649}" type="presOf" srcId="{50F56DCB-EDC1-4AF2-BAC3-0F79601C4CB8}" destId="{F94840D5-5DA7-4190-A2DF-35BE2ED58E31}" srcOrd="1" destOrd="0" presId="urn:microsoft.com/office/officeart/2005/8/layout/orgChart1"/>
    <dgm:cxn modelId="{522A6A30-B926-4A1C-99BE-E4CBFF2451F7}" type="presOf" srcId="{76B74446-0D19-4235-9E85-DF26B9AD955E}" destId="{74208B95-7435-458C-B816-08A2636B3A21}" srcOrd="1" destOrd="0" presId="urn:microsoft.com/office/officeart/2005/8/layout/orgChart1"/>
    <dgm:cxn modelId="{F3315133-BCDF-4C79-84CE-4F4E1E81DB45}" type="presOf" srcId="{6A831AD5-6BE2-4A0F-989B-016E8B81E0D8}" destId="{7D8E4F21-4823-44A3-9ECB-CFD46DC86AEE}" srcOrd="0" destOrd="0" presId="urn:microsoft.com/office/officeart/2005/8/layout/orgChart1"/>
    <dgm:cxn modelId="{4D7EEE3D-EF55-4360-8FC8-D2BA79872341}" srcId="{AF18371D-720C-403A-9DCC-989827CC9C20}" destId="{1C31335E-0B8A-4247-82BA-6F3A565B5325}" srcOrd="0" destOrd="0" parTransId="{1B70058E-3F8B-43E8-B2BF-7EAC72750B65}" sibTransId="{8C246B59-0419-4D76-9E6C-612A7EA5E86F}"/>
    <dgm:cxn modelId="{613C3940-A7FB-442A-AD19-7C1E50011781}" srcId="{50F56DCB-EDC1-4AF2-BAC3-0F79601C4CB8}" destId="{6A831AD5-6BE2-4A0F-989B-016E8B81E0D8}" srcOrd="1" destOrd="0" parTransId="{50DCEFF1-3612-4709-83E8-90084D935FE8}" sibTransId="{E96C29DD-0BDE-4408-9855-461D816B9915}"/>
    <dgm:cxn modelId="{FCD2B862-7CE7-48C8-886E-1D48CD440B5F}" type="presOf" srcId="{50DCEFF1-3612-4709-83E8-90084D935FE8}" destId="{2ED67CA9-D20E-4050-8C2E-4D395733DEA4}" srcOrd="0" destOrd="0" presId="urn:microsoft.com/office/officeart/2005/8/layout/orgChart1"/>
    <dgm:cxn modelId="{3D751065-39C3-4417-B75E-C00A52BFFC38}" type="presOf" srcId="{006CB4F5-6CA0-4F82-AA23-F7E3ABF20DB6}" destId="{5826A73D-1A01-4153-9BEB-E3AA376A8ACA}" srcOrd="0" destOrd="0" presId="urn:microsoft.com/office/officeart/2005/8/layout/orgChart1"/>
    <dgm:cxn modelId="{52FD4765-3D33-46B9-9D41-3BBB7CD7688F}" type="presOf" srcId="{2EC1C01A-07A9-448F-A662-166BEB2EA562}" destId="{DFBD1034-2A92-4783-B5D8-B859383944A8}" srcOrd="0" destOrd="0" presId="urn:microsoft.com/office/officeart/2005/8/layout/orgChart1"/>
    <dgm:cxn modelId="{F76C9565-9EC1-4EAA-AA27-D7374835E698}" type="presOf" srcId="{6A831AD5-6BE2-4A0F-989B-016E8B81E0D8}" destId="{0417DA07-54A4-498F-9436-C1428299A70C}" srcOrd="1" destOrd="0" presId="urn:microsoft.com/office/officeart/2005/8/layout/orgChart1"/>
    <dgm:cxn modelId="{3ABEF94F-BFDD-49BF-91A6-DEA7F4FF8053}" type="presOf" srcId="{76B74446-0D19-4235-9E85-DF26B9AD955E}" destId="{025FD830-D1A8-4A44-9E8F-157EB2E0220B}" srcOrd="0" destOrd="0" presId="urn:microsoft.com/office/officeart/2005/8/layout/orgChart1"/>
    <dgm:cxn modelId="{60B47578-CF24-4BBA-98F2-3926C7CC722A}" type="presOf" srcId="{9E5F49DD-9569-4366-8D3C-915EF312F003}" destId="{328C564E-8CC6-4C53-92A5-496C1305DD65}" srcOrd="0" destOrd="0" presId="urn:microsoft.com/office/officeart/2005/8/layout/orgChart1"/>
    <dgm:cxn modelId="{8E2C6D83-7385-422D-9FC5-7F00A7FF2760}" type="presOf" srcId="{98020BDE-B6A4-4B15-B8C0-7E8CB1249D75}" destId="{03E2CB61-5A3D-4754-840B-325B90381A81}" srcOrd="1" destOrd="0" presId="urn:microsoft.com/office/officeart/2005/8/layout/orgChart1"/>
    <dgm:cxn modelId="{762CBE89-BC08-484E-B95A-CD7318655F79}" type="presOf" srcId="{98020BDE-B6A4-4B15-B8C0-7E8CB1249D75}" destId="{B40FA1E6-BE0A-454E-9023-32591151BC4C}" srcOrd="0" destOrd="0" presId="urn:microsoft.com/office/officeart/2005/8/layout/orgChart1"/>
    <dgm:cxn modelId="{B365F98A-0BAC-496A-89B4-931E0AE1851F}" type="presOf" srcId="{5CFA409B-57F3-476B-856C-4F7A0F101CB8}" destId="{36C6ADA3-126E-476B-889C-F58FD1193D31}" srcOrd="1" destOrd="0" presId="urn:microsoft.com/office/officeart/2005/8/layout/orgChart1"/>
    <dgm:cxn modelId="{A972809B-AF3F-4883-937E-C8662834CF86}" srcId="{76B74446-0D19-4235-9E85-DF26B9AD955E}" destId="{98020BDE-B6A4-4B15-B8C0-7E8CB1249D75}" srcOrd="0" destOrd="0" parTransId="{9E5F49DD-9569-4366-8D3C-915EF312F003}" sibTransId="{9C14B4C7-A8E2-4C4D-BD11-BBB97A6C3BDD}"/>
    <dgm:cxn modelId="{7D34CDAC-6252-4AB0-873E-709D1E8FE31E}" type="presOf" srcId="{1900C1D7-B602-4E64-B5B5-31AC6359FCF3}" destId="{A6946787-01C7-4D6E-B8E2-76C114C8A9AE}" srcOrd="1" destOrd="0" presId="urn:microsoft.com/office/officeart/2005/8/layout/orgChart1"/>
    <dgm:cxn modelId="{358461AF-34E9-42B9-8A9C-F6374AF45556}" type="presOf" srcId="{1900C1D7-B602-4E64-B5B5-31AC6359FCF3}" destId="{4104CC11-FDB4-4DD4-90A8-44DDFCBF14E5}" srcOrd="0" destOrd="0" presId="urn:microsoft.com/office/officeart/2005/8/layout/orgChart1"/>
    <dgm:cxn modelId="{54845ABA-B556-48D4-A890-C742C5003AB5}" type="presOf" srcId="{8F2B91F8-39E3-42E0-B03F-FE1697878EC3}" destId="{1092922F-AC72-4DD7-A914-B9BF2C9E0CBF}" srcOrd="0" destOrd="0" presId="urn:microsoft.com/office/officeart/2005/8/layout/orgChart1"/>
    <dgm:cxn modelId="{CEB9C8C3-11E7-417F-A9A4-3DEE40365399}" type="presOf" srcId="{9BEAD180-1CAD-43C4-B19D-04C6CBE57E9F}" destId="{06FA0AE1-D6B3-4449-B1FF-6E774A3CE75F}" srcOrd="0" destOrd="0" presId="urn:microsoft.com/office/officeart/2005/8/layout/orgChart1"/>
    <dgm:cxn modelId="{3EEE53C8-0F02-4997-A718-BD56E0058D05}" srcId="{6A831AD5-6BE2-4A0F-989B-016E8B81E0D8}" destId="{76B74446-0D19-4235-9E85-DF26B9AD955E}" srcOrd="1" destOrd="0" parTransId="{2EC1C01A-07A9-448F-A662-166BEB2EA562}" sibTransId="{BA3F4579-44A6-4C80-AA0E-3A721F4AD714}"/>
    <dgm:cxn modelId="{A1B511C9-7D08-4DB2-B733-96BD4780ADAC}" srcId="{50F56DCB-EDC1-4AF2-BAC3-0F79601C4CB8}" destId="{1900C1D7-B602-4E64-B5B5-31AC6359FCF3}" srcOrd="0" destOrd="0" parTransId="{7C04FB8C-05D6-4F78-AFF5-BCAE29D96F27}" sibTransId="{D3370422-68BA-46FA-8859-D92209264FC1}"/>
    <dgm:cxn modelId="{D0F78EC9-4AF6-4B09-8FCB-8E7153EE59A7}" type="presOf" srcId="{1C31335E-0B8A-4247-82BA-6F3A565B5325}" destId="{1ABC87E3-91D8-4FA8-A78D-4CA7C5F7CFA7}" srcOrd="0" destOrd="0" presId="urn:microsoft.com/office/officeart/2005/8/layout/orgChart1"/>
    <dgm:cxn modelId="{BC5C8CCD-DC9C-4756-AAE5-DD436C3B300D}" type="presOf" srcId="{5CFA409B-57F3-476B-856C-4F7A0F101CB8}" destId="{E077BBB1-EC23-4739-A360-E2E9B86C23FC}" srcOrd="0" destOrd="0" presId="urn:microsoft.com/office/officeart/2005/8/layout/orgChart1"/>
    <dgm:cxn modelId="{BF36EDCF-BC6B-44CA-A5AF-71102B5A58C7}" srcId="{6A831AD5-6BE2-4A0F-989B-016E8B81E0D8}" destId="{5CFA409B-57F3-476B-856C-4F7A0F101CB8}" srcOrd="0" destOrd="0" parTransId="{006CB4F5-6CA0-4F82-AA23-F7E3ABF20DB6}" sibTransId="{4B613119-6EC1-41C2-B0CF-E7A85732E543}"/>
    <dgm:cxn modelId="{D8D151D1-1D01-46FA-AB4E-9B7A30C2EB5C}" type="presOf" srcId="{7C04FB8C-05D6-4F78-AFF5-BCAE29D96F27}" destId="{2E8579D7-A918-4A98-A9EF-04FEC453D9C2}" srcOrd="0" destOrd="0" presId="urn:microsoft.com/office/officeart/2005/8/layout/orgChart1"/>
    <dgm:cxn modelId="{40A986D9-6985-4D4F-8F81-48DD8C27F8CE}" srcId="{98020BDE-B6A4-4B15-B8C0-7E8CB1249D75}" destId="{9BEAD180-1CAD-43C4-B19D-04C6CBE57E9F}" srcOrd="0" destOrd="0" parTransId="{337F25F1-C50C-4DC9-928D-BEAAD5F5C255}" sibTransId="{DB63D0D9-1D4C-4EEF-8E8C-8B6D2704D4C8}"/>
    <dgm:cxn modelId="{A6D429E9-6B04-4686-8D64-16E2F023815D}" type="presOf" srcId="{9BEAD180-1CAD-43C4-B19D-04C6CBE57E9F}" destId="{7B7B4BD9-70D0-49F1-9599-1D0A35E663D1}" srcOrd="1" destOrd="0" presId="urn:microsoft.com/office/officeart/2005/8/layout/orgChart1"/>
    <dgm:cxn modelId="{69F3F8F1-4DF1-48A0-8E0A-B5A6EDE24D51}" srcId="{1C31335E-0B8A-4247-82BA-6F3A565B5325}" destId="{50F56DCB-EDC1-4AF2-BAC3-0F79601C4CB8}" srcOrd="0" destOrd="0" parTransId="{8F2B91F8-39E3-42E0-B03F-FE1697878EC3}" sibTransId="{7A9CB9A1-5F5A-45C5-A1CB-0F5A48677126}"/>
    <dgm:cxn modelId="{29CE2DFF-4B44-42F6-9A98-651FF9AB3C2C}" type="presOf" srcId="{1C31335E-0B8A-4247-82BA-6F3A565B5325}" destId="{BC0B0486-B68B-436E-BE38-B524C1D32901}" srcOrd="1" destOrd="0" presId="urn:microsoft.com/office/officeart/2005/8/layout/orgChart1"/>
    <dgm:cxn modelId="{E327F8F5-DFAC-4B40-98F2-DA89017C927A}" type="presParOf" srcId="{AC5FDDF1-A04F-4217-82EE-4FD4A7B46259}" destId="{552AA473-C6BA-4C39-AADA-05E57168BC0A}" srcOrd="0" destOrd="0" presId="urn:microsoft.com/office/officeart/2005/8/layout/orgChart1"/>
    <dgm:cxn modelId="{273C2C4F-95D2-40C5-B0A2-F8B927E3DD3C}" type="presParOf" srcId="{552AA473-C6BA-4C39-AADA-05E57168BC0A}" destId="{30259D74-1F1E-487F-B421-DAD8A3056AFD}" srcOrd="0" destOrd="0" presId="urn:microsoft.com/office/officeart/2005/8/layout/orgChart1"/>
    <dgm:cxn modelId="{FBDF5513-7DB0-44AE-AF90-9A938E597668}" type="presParOf" srcId="{30259D74-1F1E-487F-B421-DAD8A3056AFD}" destId="{1ABC87E3-91D8-4FA8-A78D-4CA7C5F7CFA7}" srcOrd="0" destOrd="0" presId="urn:microsoft.com/office/officeart/2005/8/layout/orgChart1"/>
    <dgm:cxn modelId="{C66810FD-70EF-4C46-80A4-6F2CB3E211C0}" type="presParOf" srcId="{30259D74-1F1E-487F-B421-DAD8A3056AFD}" destId="{BC0B0486-B68B-436E-BE38-B524C1D32901}" srcOrd="1" destOrd="0" presId="urn:microsoft.com/office/officeart/2005/8/layout/orgChart1"/>
    <dgm:cxn modelId="{62AD4FF5-2F78-46E4-A558-7BC2B54390CB}" type="presParOf" srcId="{552AA473-C6BA-4C39-AADA-05E57168BC0A}" destId="{31641997-B542-401B-BA43-EA812A9DAEDF}" srcOrd="1" destOrd="0" presId="urn:microsoft.com/office/officeart/2005/8/layout/orgChart1"/>
    <dgm:cxn modelId="{6D2E01AE-E5FF-4597-84F1-44E24006B594}" type="presParOf" srcId="{31641997-B542-401B-BA43-EA812A9DAEDF}" destId="{1092922F-AC72-4DD7-A914-B9BF2C9E0CBF}" srcOrd="0" destOrd="0" presId="urn:microsoft.com/office/officeart/2005/8/layout/orgChart1"/>
    <dgm:cxn modelId="{AD57A894-982C-47B2-8C18-D40C074CBFB8}" type="presParOf" srcId="{31641997-B542-401B-BA43-EA812A9DAEDF}" destId="{235663A0-763A-4646-B4E3-DCE6A587C965}" srcOrd="1" destOrd="0" presId="urn:microsoft.com/office/officeart/2005/8/layout/orgChart1"/>
    <dgm:cxn modelId="{71006A27-9BFF-4405-A46A-1D88247600F7}" type="presParOf" srcId="{235663A0-763A-4646-B4E3-DCE6A587C965}" destId="{774DCF2D-9FFA-4DE9-882F-B7D5AB965BE9}" srcOrd="0" destOrd="0" presId="urn:microsoft.com/office/officeart/2005/8/layout/orgChart1"/>
    <dgm:cxn modelId="{94DC19D4-6BA0-4990-BB81-2F51E7F05008}" type="presParOf" srcId="{774DCF2D-9FFA-4DE9-882F-B7D5AB965BE9}" destId="{368870B6-7581-4B31-B3AD-FA4D81C62AB6}" srcOrd="0" destOrd="0" presId="urn:microsoft.com/office/officeart/2005/8/layout/orgChart1"/>
    <dgm:cxn modelId="{26CDC179-19E8-4773-94CE-A07F552C848B}" type="presParOf" srcId="{774DCF2D-9FFA-4DE9-882F-B7D5AB965BE9}" destId="{F94840D5-5DA7-4190-A2DF-35BE2ED58E31}" srcOrd="1" destOrd="0" presId="urn:microsoft.com/office/officeart/2005/8/layout/orgChart1"/>
    <dgm:cxn modelId="{900D2121-D4DC-47A4-8B5C-63467EB36227}" type="presParOf" srcId="{235663A0-763A-4646-B4E3-DCE6A587C965}" destId="{026A1B40-B1D6-4C0E-BEC7-30E2AE92F438}" srcOrd="1" destOrd="0" presId="urn:microsoft.com/office/officeart/2005/8/layout/orgChart1"/>
    <dgm:cxn modelId="{96EBB77B-6587-440F-98BF-6F635725B48A}" type="presParOf" srcId="{026A1B40-B1D6-4C0E-BEC7-30E2AE92F438}" destId="{2E8579D7-A918-4A98-A9EF-04FEC453D9C2}" srcOrd="0" destOrd="0" presId="urn:microsoft.com/office/officeart/2005/8/layout/orgChart1"/>
    <dgm:cxn modelId="{ECFA79D3-6D9D-4FF4-9350-A21F611D7776}" type="presParOf" srcId="{026A1B40-B1D6-4C0E-BEC7-30E2AE92F438}" destId="{C932FEEB-B65D-4C63-9671-E36298C4A891}" srcOrd="1" destOrd="0" presId="urn:microsoft.com/office/officeart/2005/8/layout/orgChart1"/>
    <dgm:cxn modelId="{7C8D4723-E9A8-43AF-8003-B172F13A21DF}" type="presParOf" srcId="{C932FEEB-B65D-4C63-9671-E36298C4A891}" destId="{FECC4CC4-22E3-4146-99B5-647867905135}" srcOrd="0" destOrd="0" presId="urn:microsoft.com/office/officeart/2005/8/layout/orgChart1"/>
    <dgm:cxn modelId="{B357F29C-B874-4999-9A34-872618D46B95}" type="presParOf" srcId="{FECC4CC4-22E3-4146-99B5-647867905135}" destId="{4104CC11-FDB4-4DD4-90A8-44DDFCBF14E5}" srcOrd="0" destOrd="0" presId="urn:microsoft.com/office/officeart/2005/8/layout/orgChart1"/>
    <dgm:cxn modelId="{9AC24C0A-7B50-42E7-92CA-DA5F3050DF3A}" type="presParOf" srcId="{FECC4CC4-22E3-4146-99B5-647867905135}" destId="{A6946787-01C7-4D6E-B8E2-76C114C8A9AE}" srcOrd="1" destOrd="0" presId="urn:microsoft.com/office/officeart/2005/8/layout/orgChart1"/>
    <dgm:cxn modelId="{1A2C17D4-BA2F-4D37-BCEF-DE29BB9372EF}" type="presParOf" srcId="{C932FEEB-B65D-4C63-9671-E36298C4A891}" destId="{03561B31-513C-47E7-92C0-A7955485EE15}" srcOrd="1" destOrd="0" presId="urn:microsoft.com/office/officeart/2005/8/layout/orgChart1"/>
    <dgm:cxn modelId="{874EAA8F-6B5C-4490-A07C-60F5BCDDB8D8}" type="presParOf" srcId="{C932FEEB-B65D-4C63-9671-E36298C4A891}" destId="{F2B15BAD-0DD2-4ED5-95AA-141B40F54249}" srcOrd="2" destOrd="0" presId="urn:microsoft.com/office/officeart/2005/8/layout/orgChart1"/>
    <dgm:cxn modelId="{DB0905BC-D57C-4B60-88C0-913587965CB4}" type="presParOf" srcId="{026A1B40-B1D6-4C0E-BEC7-30E2AE92F438}" destId="{2ED67CA9-D20E-4050-8C2E-4D395733DEA4}" srcOrd="2" destOrd="0" presId="urn:microsoft.com/office/officeart/2005/8/layout/orgChart1"/>
    <dgm:cxn modelId="{A053045D-5118-4DE6-8638-8CD558B9FF35}" type="presParOf" srcId="{026A1B40-B1D6-4C0E-BEC7-30E2AE92F438}" destId="{7D2B67F3-CCD9-4215-90FD-E125AD3051D0}" srcOrd="3" destOrd="0" presId="urn:microsoft.com/office/officeart/2005/8/layout/orgChart1"/>
    <dgm:cxn modelId="{0B7187C7-00CD-4BB9-B08B-A70EDF5A765B}" type="presParOf" srcId="{7D2B67F3-CCD9-4215-90FD-E125AD3051D0}" destId="{7FD6E90D-411D-437B-963F-9609C995110F}" srcOrd="0" destOrd="0" presId="urn:microsoft.com/office/officeart/2005/8/layout/orgChart1"/>
    <dgm:cxn modelId="{BC44A504-F42F-4B22-991B-01519B1E71DD}" type="presParOf" srcId="{7FD6E90D-411D-437B-963F-9609C995110F}" destId="{7D8E4F21-4823-44A3-9ECB-CFD46DC86AEE}" srcOrd="0" destOrd="0" presId="urn:microsoft.com/office/officeart/2005/8/layout/orgChart1"/>
    <dgm:cxn modelId="{EB4376B6-97DD-4660-AFBA-F556F4EBC3D3}" type="presParOf" srcId="{7FD6E90D-411D-437B-963F-9609C995110F}" destId="{0417DA07-54A4-498F-9436-C1428299A70C}" srcOrd="1" destOrd="0" presId="urn:microsoft.com/office/officeart/2005/8/layout/orgChart1"/>
    <dgm:cxn modelId="{5D348257-465A-4737-BE67-7390346C2D9C}" type="presParOf" srcId="{7D2B67F3-CCD9-4215-90FD-E125AD3051D0}" destId="{F0D9BCF8-0198-41B1-85A3-7C5B066323E0}" srcOrd="1" destOrd="0" presId="urn:microsoft.com/office/officeart/2005/8/layout/orgChart1"/>
    <dgm:cxn modelId="{991669D9-9A80-4CC5-A1AC-32F25CAF13B2}" type="presParOf" srcId="{F0D9BCF8-0198-41B1-85A3-7C5B066323E0}" destId="{5826A73D-1A01-4153-9BEB-E3AA376A8ACA}" srcOrd="0" destOrd="0" presId="urn:microsoft.com/office/officeart/2005/8/layout/orgChart1"/>
    <dgm:cxn modelId="{A6736BF3-E642-47C3-98F6-52FADD44E3D7}" type="presParOf" srcId="{F0D9BCF8-0198-41B1-85A3-7C5B066323E0}" destId="{497D775C-40CB-4593-90B5-33789E434D01}" srcOrd="1" destOrd="0" presId="urn:microsoft.com/office/officeart/2005/8/layout/orgChart1"/>
    <dgm:cxn modelId="{0546DE1A-7B7B-4C2F-AE03-6B596AC7DC5F}" type="presParOf" srcId="{497D775C-40CB-4593-90B5-33789E434D01}" destId="{95E38509-8259-43F8-A369-461EFF2C9E3C}" srcOrd="0" destOrd="0" presId="urn:microsoft.com/office/officeart/2005/8/layout/orgChart1"/>
    <dgm:cxn modelId="{5C492C06-546B-4FAA-875D-0DBE1B234C5C}" type="presParOf" srcId="{95E38509-8259-43F8-A369-461EFF2C9E3C}" destId="{E077BBB1-EC23-4739-A360-E2E9B86C23FC}" srcOrd="0" destOrd="0" presId="urn:microsoft.com/office/officeart/2005/8/layout/orgChart1"/>
    <dgm:cxn modelId="{79318ACB-7EE4-4F33-B62C-A3F8736ECE8D}" type="presParOf" srcId="{95E38509-8259-43F8-A369-461EFF2C9E3C}" destId="{36C6ADA3-126E-476B-889C-F58FD1193D31}" srcOrd="1" destOrd="0" presId="urn:microsoft.com/office/officeart/2005/8/layout/orgChart1"/>
    <dgm:cxn modelId="{8C7571A8-9B5E-41DA-9BF3-6658CDA96B47}" type="presParOf" srcId="{497D775C-40CB-4593-90B5-33789E434D01}" destId="{A8AA4255-4EAD-49D8-9846-CF96208B0C09}" srcOrd="1" destOrd="0" presId="urn:microsoft.com/office/officeart/2005/8/layout/orgChart1"/>
    <dgm:cxn modelId="{50F1BE36-7C0E-437D-B607-EA4D4F7F9EDE}" type="presParOf" srcId="{497D775C-40CB-4593-90B5-33789E434D01}" destId="{99349F08-896C-4F04-94DE-D81ED2619A45}" srcOrd="2" destOrd="0" presId="urn:microsoft.com/office/officeart/2005/8/layout/orgChart1"/>
    <dgm:cxn modelId="{ED4AA975-BB75-4730-A7E7-2D830D5FBC95}" type="presParOf" srcId="{F0D9BCF8-0198-41B1-85A3-7C5B066323E0}" destId="{DFBD1034-2A92-4783-B5D8-B859383944A8}" srcOrd="2" destOrd="0" presId="urn:microsoft.com/office/officeart/2005/8/layout/orgChart1"/>
    <dgm:cxn modelId="{3F4AFB50-A811-4B47-A118-27789400CD4E}" type="presParOf" srcId="{F0D9BCF8-0198-41B1-85A3-7C5B066323E0}" destId="{EEAEA925-8F8A-434C-B745-388DB9C38903}" srcOrd="3" destOrd="0" presId="urn:microsoft.com/office/officeart/2005/8/layout/orgChart1"/>
    <dgm:cxn modelId="{3176DF38-BEE8-4EE6-8D8C-5749B8922A7F}" type="presParOf" srcId="{EEAEA925-8F8A-434C-B745-388DB9C38903}" destId="{8714D559-6E54-4AEA-A28B-4AB2FFF417B6}" srcOrd="0" destOrd="0" presId="urn:microsoft.com/office/officeart/2005/8/layout/orgChart1"/>
    <dgm:cxn modelId="{20677DC0-EB2A-4759-B16C-7D37B5CD19C2}" type="presParOf" srcId="{8714D559-6E54-4AEA-A28B-4AB2FFF417B6}" destId="{025FD830-D1A8-4A44-9E8F-157EB2E0220B}" srcOrd="0" destOrd="0" presId="urn:microsoft.com/office/officeart/2005/8/layout/orgChart1"/>
    <dgm:cxn modelId="{7B55338A-6A05-4978-993D-D6DFF8611F84}" type="presParOf" srcId="{8714D559-6E54-4AEA-A28B-4AB2FFF417B6}" destId="{74208B95-7435-458C-B816-08A2636B3A21}" srcOrd="1" destOrd="0" presId="urn:microsoft.com/office/officeart/2005/8/layout/orgChart1"/>
    <dgm:cxn modelId="{93C4C3C5-A17F-4AA7-A0B2-78BE158F6DF4}" type="presParOf" srcId="{EEAEA925-8F8A-434C-B745-388DB9C38903}" destId="{57E8410D-3F94-4599-A78F-51A8B01A49C2}" srcOrd="1" destOrd="0" presId="urn:microsoft.com/office/officeart/2005/8/layout/orgChart1"/>
    <dgm:cxn modelId="{41964BDC-62CA-4A91-857A-EBAC1DE55078}" type="presParOf" srcId="{57E8410D-3F94-4599-A78F-51A8B01A49C2}" destId="{328C564E-8CC6-4C53-92A5-496C1305DD65}" srcOrd="0" destOrd="0" presId="urn:microsoft.com/office/officeart/2005/8/layout/orgChart1"/>
    <dgm:cxn modelId="{0F0EE81A-C209-40F0-BD2F-00F56276B741}" type="presParOf" srcId="{57E8410D-3F94-4599-A78F-51A8B01A49C2}" destId="{91F89E27-4C8A-4DE6-A3EE-174C1FCE9990}" srcOrd="1" destOrd="0" presId="urn:microsoft.com/office/officeart/2005/8/layout/orgChart1"/>
    <dgm:cxn modelId="{085B0201-E74E-44F3-BEE3-557B2DD23031}" type="presParOf" srcId="{91F89E27-4C8A-4DE6-A3EE-174C1FCE9990}" destId="{D6DAF675-23AC-4E75-8ABC-7E2F02938A8D}" srcOrd="0" destOrd="0" presId="urn:microsoft.com/office/officeart/2005/8/layout/orgChart1"/>
    <dgm:cxn modelId="{13A0769E-146E-47F8-AE71-E6C33A6B3215}" type="presParOf" srcId="{D6DAF675-23AC-4E75-8ABC-7E2F02938A8D}" destId="{B40FA1E6-BE0A-454E-9023-32591151BC4C}" srcOrd="0" destOrd="0" presId="urn:microsoft.com/office/officeart/2005/8/layout/orgChart1"/>
    <dgm:cxn modelId="{F535E1C5-5730-459E-95CA-0F6A120F304E}" type="presParOf" srcId="{D6DAF675-23AC-4E75-8ABC-7E2F02938A8D}" destId="{03E2CB61-5A3D-4754-840B-325B90381A81}" srcOrd="1" destOrd="0" presId="urn:microsoft.com/office/officeart/2005/8/layout/orgChart1"/>
    <dgm:cxn modelId="{2224B62E-66D8-476E-BA49-CB7A7575EF1A}" type="presParOf" srcId="{91F89E27-4C8A-4DE6-A3EE-174C1FCE9990}" destId="{2F1EF246-F0B7-40AC-8EF4-1498581C777F}" srcOrd="1" destOrd="0" presId="urn:microsoft.com/office/officeart/2005/8/layout/orgChart1"/>
    <dgm:cxn modelId="{A9386333-0F80-414C-980F-3AE1A238F43A}" type="presParOf" srcId="{2F1EF246-F0B7-40AC-8EF4-1498581C777F}" destId="{E896F013-2FF8-4DB7-BE39-E7B91458A91C}" srcOrd="0" destOrd="0" presId="urn:microsoft.com/office/officeart/2005/8/layout/orgChart1"/>
    <dgm:cxn modelId="{DB3039AF-CBD9-48DB-8241-67D48E4E7808}" type="presParOf" srcId="{2F1EF246-F0B7-40AC-8EF4-1498581C777F}" destId="{2F0DEBD7-AB23-4B62-AC86-2F6419AE4BD3}" srcOrd="1" destOrd="0" presId="urn:microsoft.com/office/officeart/2005/8/layout/orgChart1"/>
    <dgm:cxn modelId="{3CB47909-EA1E-40D7-8821-D89B275F758C}" type="presParOf" srcId="{2F0DEBD7-AB23-4B62-AC86-2F6419AE4BD3}" destId="{83A85E46-13CB-45C5-BBC1-09A0B76B6836}" srcOrd="0" destOrd="0" presId="urn:microsoft.com/office/officeart/2005/8/layout/orgChart1"/>
    <dgm:cxn modelId="{FACB65EE-8CB6-4DF3-949B-C9AAC7EB699D}" type="presParOf" srcId="{83A85E46-13CB-45C5-BBC1-09A0B76B6836}" destId="{06FA0AE1-D6B3-4449-B1FF-6E774A3CE75F}" srcOrd="0" destOrd="0" presId="urn:microsoft.com/office/officeart/2005/8/layout/orgChart1"/>
    <dgm:cxn modelId="{7D6236B6-5326-411F-BED1-3F4E27516674}" type="presParOf" srcId="{83A85E46-13CB-45C5-BBC1-09A0B76B6836}" destId="{7B7B4BD9-70D0-49F1-9599-1D0A35E663D1}" srcOrd="1" destOrd="0" presId="urn:microsoft.com/office/officeart/2005/8/layout/orgChart1"/>
    <dgm:cxn modelId="{C2B91753-0D36-401F-ACF2-DE8A1C300C5E}" type="presParOf" srcId="{2F0DEBD7-AB23-4B62-AC86-2F6419AE4BD3}" destId="{722D45D9-128B-4DA4-8787-AFD176ACA15C}" srcOrd="1" destOrd="0" presId="urn:microsoft.com/office/officeart/2005/8/layout/orgChart1"/>
    <dgm:cxn modelId="{84B6AE3D-C55C-47DD-B848-8CF43C18DA10}" type="presParOf" srcId="{2F0DEBD7-AB23-4B62-AC86-2F6419AE4BD3}" destId="{CADE23D2-403F-4D95-9D59-5A5ED6E70E0F}" srcOrd="2" destOrd="0" presId="urn:microsoft.com/office/officeart/2005/8/layout/orgChart1"/>
    <dgm:cxn modelId="{7A14D88F-13F2-4CD4-9912-E15E8B89115B}" type="presParOf" srcId="{91F89E27-4C8A-4DE6-A3EE-174C1FCE9990}" destId="{7D228E76-753A-4F33-8BE2-AFB75B6C62D9}" srcOrd="2" destOrd="0" presId="urn:microsoft.com/office/officeart/2005/8/layout/orgChart1"/>
    <dgm:cxn modelId="{6C6FC069-96E4-4E4E-9267-16DB5EDEB663}" type="presParOf" srcId="{EEAEA925-8F8A-434C-B745-388DB9C38903}" destId="{CFF95442-BEA1-4E1A-A003-623BE2CFB02C}" srcOrd="2" destOrd="0" presId="urn:microsoft.com/office/officeart/2005/8/layout/orgChart1"/>
    <dgm:cxn modelId="{13C0EB4D-3323-4EA2-B9F4-EE93CB22FCCD}" type="presParOf" srcId="{7D2B67F3-CCD9-4215-90FD-E125AD3051D0}" destId="{BB9D34FD-129C-42DE-9696-EB2F06755A2D}" srcOrd="2" destOrd="0" presId="urn:microsoft.com/office/officeart/2005/8/layout/orgChart1"/>
    <dgm:cxn modelId="{7DE3D3D6-3037-45F3-8CEB-F712109831D2}" type="presParOf" srcId="{235663A0-763A-4646-B4E3-DCE6A587C965}" destId="{B126BCFB-2175-42D3-A84C-E2430180BA7A}" srcOrd="2" destOrd="0" presId="urn:microsoft.com/office/officeart/2005/8/layout/orgChart1"/>
    <dgm:cxn modelId="{B598FB0F-0281-4B70-9020-95D13C84D6B4}" type="presParOf" srcId="{552AA473-C6BA-4C39-AADA-05E57168BC0A}" destId="{5833A586-18FB-4BA4-A9AB-861F402A850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63BED-C44C-445D-B126-DA5AAC419045}">
      <dsp:nvSpPr>
        <dsp:cNvPr id="0" name=""/>
        <dsp:cNvSpPr/>
      </dsp:nvSpPr>
      <dsp:spPr>
        <a:xfrm>
          <a:off x="139618" y="216186"/>
          <a:ext cx="4362770" cy="48814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Residential Program</a:t>
          </a:r>
          <a:br>
            <a:rPr lang="en-US" sz="3200" b="1" kern="1200" dirty="0"/>
          </a:br>
          <a:br>
            <a:rPr lang="en-US" sz="2800" kern="1200" dirty="0"/>
          </a:br>
          <a:br>
            <a:rPr lang="en-US" sz="2800" kern="1200" dirty="0"/>
          </a:br>
          <a:br>
            <a:rPr lang="en-US" sz="2800" kern="1200" dirty="0"/>
          </a:br>
          <a:br>
            <a:rPr lang="en-US" sz="2800" kern="1200" dirty="0"/>
          </a:br>
          <a:endParaRPr lang="en-US" sz="2800" kern="1200" dirty="0"/>
        </a:p>
        <a:p>
          <a:pPr marL="0" lvl="0" indent="0" algn="ctr" defTabSz="1422400">
            <a:lnSpc>
              <a:spcPct val="90000"/>
            </a:lnSpc>
            <a:spcBef>
              <a:spcPct val="0"/>
            </a:spcBef>
            <a:spcAft>
              <a:spcPct val="35000"/>
            </a:spcAft>
            <a:buNone/>
          </a:pPr>
          <a:endParaRPr lang="en-US" sz="2800" kern="1200" dirty="0"/>
        </a:p>
        <a:p>
          <a:pPr marL="0" lvl="0" indent="0" algn="ctr" defTabSz="1422400">
            <a:lnSpc>
              <a:spcPct val="90000"/>
            </a:lnSpc>
            <a:spcBef>
              <a:spcPct val="0"/>
            </a:spcBef>
            <a:spcAft>
              <a:spcPct val="35000"/>
            </a:spcAft>
            <a:buNone/>
          </a:pPr>
          <a:endParaRPr lang="en-US" sz="2800" kern="1200" dirty="0"/>
        </a:p>
        <a:p>
          <a:pPr marL="0" lvl="0" indent="0" algn="ctr" defTabSz="1422400">
            <a:lnSpc>
              <a:spcPct val="90000"/>
            </a:lnSpc>
            <a:spcBef>
              <a:spcPct val="0"/>
            </a:spcBef>
            <a:spcAft>
              <a:spcPct val="35000"/>
            </a:spcAft>
            <a:buNone/>
          </a:pPr>
          <a:endParaRPr lang="en-US" sz="2800" kern="1200" dirty="0"/>
        </a:p>
      </dsp:txBody>
      <dsp:txXfrm>
        <a:off x="267399" y="343967"/>
        <a:ext cx="4107208" cy="4625902"/>
      </dsp:txXfrm>
    </dsp:sp>
    <dsp:sp modelId="{39018EFE-7521-4A4D-B3C2-4E579409CACA}">
      <dsp:nvSpPr>
        <dsp:cNvPr id="0" name=""/>
        <dsp:cNvSpPr/>
      </dsp:nvSpPr>
      <dsp:spPr>
        <a:xfrm rot="17692822">
          <a:off x="3845702" y="1608302"/>
          <a:ext cx="2267271" cy="40390"/>
        </a:xfrm>
        <a:custGeom>
          <a:avLst/>
          <a:gdLst/>
          <a:ahLst/>
          <a:cxnLst/>
          <a:rect l="0" t="0" r="0" b="0"/>
          <a:pathLst>
            <a:path>
              <a:moveTo>
                <a:pt x="0" y="20195"/>
              </a:moveTo>
              <a:lnTo>
                <a:pt x="2267271" y="20195"/>
              </a:lnTo>
            </a:path>
          </a:pathLst>
        </a:custGeom>
        <a:noFill/>
        <a:ln w="19050" cap="flat" cmpd="sng" algn="ctr">
          <a:solidFill>
            <a:scrgbClr r="0" g="0" b="0"/>
          </a:solidFill>
          <a:prstDash val="solid"/>
          <a:miter lim="800000"/>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922656" y="1571816"/>
        <a:ext cx="113363" cy="113363"/>
      </dsp:txXfrm>
    </dsp:sp>
    <dsp:sp modelId="{6343B351-6CA6-4D71-95BB-B9CFB8540ABD}">
      <dsp:nvSpPr>
        <dsp:cNvPr id="0" name=""/>
        <dsp:cNvSpPr/>
      </dsp:nvSpPr>
      <dsp:spPr>
        <a:xfrm>
          <a:off x="5456287" y="3890"/>
          <a:ext cx="2384744" cy="1192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External Job</a:t>
          </a:r>
          <a:br>
            <a:rPr lang="en-US" sz="3200" kern="1200" dirty="0"/>
          </a:br>
          <a:r>
            <a:rPr lang="en-US" sz="2000" kern="1200" dirty="0"/>
            <a:t>(70-100%)</a:t>
          </a:r>
        </a:p>
      </dsp:txBody>
      <dsp:txXfrm>
        <a:off x="5491210" y="38813"/>
        <a:ext cx="2314898" cy="1122526"/>
      </dsp:txXfrm>
    </dsp:sp>
    <dsp:sp modelId="{F29E5B5E-8D10-466D-8487-580C4023AE71}">
      <dsp:nvSpPr>
        <dsp:cNvPr id="0" name=""/>
        <dsp:cNvSpPr/>
      </dsp:nvSpPr>
      <dsp:spPr>
        <a:xfrm rot="19457599">
          <a:off x="4391973" y="2293916"/>
          <a:ext cx="1174728" cy="40390"/>
        </a:xfrm>
        <a:custGeom>
          <a:avLst/>
          <a:gdLst/>
          <a:ahLst/>
          <a:cxnLst/>
          <a:rect l="0" t="0" r="0" b="0"/>
          <a:pathLst>
            <a:path>
              <a:moveTo>
                <a:pt x="0" y="20195"/>
              </a:moveTo>
              <a:lnTo>
                <a:pt x="1174728" y="20195"/>
              </a:lnTo>
            </a:path>
          </a:pathLst>
        </a:custGeom>
        <a:noFill/>
        <a:ln w="19050" cap="flat" cmpd="sng" algn="ctr">
          <a:solidFill>
            <a:scrgbClr r="0" g="0" b="0"/>
          </a:solidFill>
          <a:prstDash val="solid"/>
          <a:miter lim="800000"/>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49969" y="2284743"/>
        <a:ext cx="58736" cy="58736"/>
      </dsp:txXfrm>
    </dsp:sp>
    <dsp:sp modelId="{7A6D90EC-4754-4F3E-9400-A149F1A3E9BC}">
      <dsp:nvSpPr>
        <dsp:cNvPr id="0" name=""/>
        <dsp:cNvSpPr/>
      </dsp:nvSpPr>
      <dsp:spPr>
        <a:xfrm>
          <a:off x="5456287" y="1375118"/>
          <a:ext cx="2384744" cy="1192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Vo-Tech Training </a:t>
          </a:r>
          <a:r>
            <a:rPr lang="en-US" sz="2000" kern="1200" dirty="0"/>
            <a:t>(20-40%)</a:t>
          </a:r>
          <a:endParaRPr lang="en-US" sz="2500" kern="1200" dirty="0"/>
        </a:p>
      </dsp:txBody>
      <dsp:txXfrm>
        <a:off x="5491210" y="1410041"/>
        <a:ext cx="2314898" cy="1122526"/>
      </dsp:txXfrm>
    </dsp:sp>
    <dsp:sp modelId="{14FAFFB9-F44A-4036-9DB6-12E6FC23608B}">
      <dsp:nvSpPr>
        <dsp:cNvPr id="0" name=""/>
        <dsp:cNvSpPr/>
      </dsp:nvSpPr>
      <dsp:spPr>
        <a:xfrm rot="2360832">
          <a:off x="7695680" y="2357649"/>
          <a:ext cx="1282421" cy="40390"/>
        </a:xfrm>
        <a:custGeom>
          <a:avLst/>
          <a:gdLst/>
          <a:ahLst/>
          <a:cxnLst/>
          <a:rect l="0" t="0" r="0" b="0"/>
          <a:pathLst>
            <a:path>
              <a:moveTo>
                <a:pt x="0" y="20195"/>
              </a:moveTo>
              <a:lnTo>
                <a:pt x="1282421" y="20195"/>
              </a:lnTo>
            </a:path>
          </a:pathLst>
        </a:custGeom>
        <a:noFill/>
        <a:ln w="19050" cap="flat" cmpd="sng" algn="ctr">
          <a:solidFill>
            <a:scrgbClr r="0" g="0" b="0"/>
          </a:solidFill>
          <a:prstDash val="solid"/>
          <a:miter lim="800000"/>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04831" y="2345783"/>
        <a:ext cx="64121" cy="64121"/>
      </dsp:txXfrm>
    </dsp:sp>
    <dsp:sp modelId="{E1E7086A-BCC1-4A17-9BA0-16B43F003C33}">
      <dsp:nvSpPr>
        <dsp:cNvPr id="0" name=""/>
        <dsp:cNvSpPr/>
      </dsp:nvSpPr>
      <dsp:spPr>
        <a:xfrm>
          <a:off x="8832751" y="933207"/>
          <a:ext cx="2940056" cy="3702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Long Term Outcomes</a:t>
          </a:r>
          <a:br>
            <a:rPr lang="en-US" sz="2800" b="1" kern="1200" dirty="0"/>
          </a:br>
          <a:endParaRPr lang="en-US" sz="2800" b="1" kern="1200" dirty="0"/>
        </a:p>
        <a:p>
          <a:pPr marL="0" lvl="0" indent="0" algn="ctr" defTabSz="1244600">
            <a:lnSpc>
              <a:spcPct val="90000"/>
            </a:lnSpc>
            <a:spcBef>
              <a:spcPct val="0"/>
            </a:spcBef>
            <a:spcAft>
              <a:spcPct val="35000"/>
            </a:spcAft>
            <a:buNone/>
          </a:pPr>
          <a:endParaRPr lang="en-US" sz="2400" kern="1200" dirty="0"/>
        </a:p>
        <a:p>
          <a:pPr marL="0" lvl="0" indent="0" algn="ctr" defTabSz="1244600">
            <a:lnSpc>
              <a:spcPct val="90000"/>
            </a:lnSpc>
            <a:spcBef>
              <a:spcPct val="0"/>
            </a:spcBef>
            <a:spcAft>
              <a:spcPct val="35000"/>
            </a:spcAft>
            <a:buNone/>
          </a:pPr>
          <a:endParaRPr lang="en-US" sz="2400" kern="1200" dirty="0"/>
        </a:p>
        <a:p>
          <a:pPr marL="0" lvl="0" indent="0" algn="ctr" defTabSz="1244600">
            <a:lnSpc>
              <a:spcPct val="90000"/>
            </a:lnSpc>
            <a:spcBef>
              <a:spcPct val="0"/>
            </a:spcBef>
            <a:spcAft>
              <a:spcPct val="35000"/>
            </a:spcAft>
            <a:buNone/>
          </a:pPr>
          <a:endParaRPr lang="en-US" sz="2400" kern="1200" dirty="0"/>
        </a:p>
      </dsp:txBody>
      <dsp:txXfrm>
        <a:off x="8918862" y="1019318"/>
        <a:ext cx="2767834" cy="3530129"/>
      </dsp:txXfrm>
    </dsp:sp>
    <dsp:sp modelId="{8C37AB34-79D5-4299-A95F-093CF0A84F4C}">
      <dsp:nvSpPr>
        <dsp:cNvPr id="0" name=""/>
        <dsp:cNvSpPr/>
      </dsp:nvSpPr>
      <dsp:spPr>
        <a:xfrm rot="2142401">
          <a:off x="4391973" y="2979530"/>
          <a:ext cx="1174728" cy="40390"/>
        </a:xfrm>
        <a:custGeom>
          <a:avLst/>
          <a:gdLst/>
          <a:ahLst/>
          <a:cxnLst/>
          <a:rect l="0" t="0" r="0" b="0"/>
          <a:pathLst>
            <a:path>
              <a:moveTo>
                <a:pt x="0" y="20195"/>
              </a:moveTo>
              <a:lnTo>
                <a:pt x="1174728" y="20195"/>
              </a:lnTo>
            </a:path>
          </a:pathLst>
        </a:custGeom>
        <a:noFill/>
        <a:ln w="19050" cap="flat" cmpd="sng" algn="ctr">
          <a:solidFill>
            <a:scrgbClr r="0" g="0" b="0"/>
          </a:solidFill>
          <a:prstDash val="solid"/>
          <a:miter lim="800000"/>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49969" y="2970357"/>
        <a:ext cx="58736" cy="58736"/>
      </dsp:txXfrm>
    </dsp:sp>
    <dsp:sp modelId="{FCF2C984-90D3-495D-B952-651ACF6F8C24}">
      <dsp:nvSpPr>
        <dsp:cNvPr id="0" name=""/>
        <dsp:cNvSpPr/>
      </dsp:nvSpPr>
      <dsp:spPr>
        <a:xfrm>
          <a:off x="5456287" y="2746346"/>
          <a:ext cx="2384744" cy="1192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Mission Intern </a:t>
          </a:r>
          <a:r>
            <a:rPr lang="en-US" sz="2000" kern="1200" dirty="0"/>
            <a:t>(0-10%)</a:t>
          </a:r>
        </a:p>
      </dsp:txBody>
      <dsp:txXfrm>
        <a:off x="5491210" y="2781269"/>
        <a:ext cx="2314898" cy="1122526"/>
      </dsp:txXfrm>
    </dsp:sp>
    <dsp:sp modelId="{4FB4A4EB-C2CA-491D-B478-6DB62D768B29}">
      <dsp:nvSpPr>
        <dsp:cNvPr id="0" name=""/>
        <dsp:cNvSpPr/>
      </dsp:nvSpPr>
      <dsp:spPr>
        <a:xfrm rot="3907178">
          <a:off x="3845702" y="3665144"/>
          <a:ext cx="2267271" cy="40390"/>
        </a:xfrm>
        <a:custGeom>
          <a:avLst/>
          <a:gdLst/>
          <a:ahLst/>
          <a:cxnLst/>
          <a:rect l="0" t="0" r="0" b="0"/>
          <a:pathLst>
            <a:path>
              <a:moveTo>
                <a:pt x="0" y="20195"/>
              </a:moveTo>
              <a:lnTo>
                <a:pt x="2267271" y="20195"/>
              </a:lnTo>
            </a:path>
          </a:pathLst>
        </a:custGeom>
        <a:noFill/>
        <a:ln w="19050" cap="flat" cmpd="sng" algn="ctr">
          <a:solidFill>
            <a:scrgbClr r="0" g="0" b="0"/>
          </a:solidFill>
          <a:prstDash val="solid"/>
          <a:miter lim="800000"/>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922656" y="3628658"/>
        <a:ext cx="113363" cy="113363"/>
      </dsp:txXfrm>
    </dsp:sp>
    <dsp:sp modelId="{8F491ED1-A940-42DF-945D-89604ED45F5C}">
      <dsp:nvSpPr>
        <dsp:cNvPr id="0" name=""/>
        <dsp:cNvSpPr/>
      </dsp:nvSpPr>
      <dsp:spPr>
        <a:xfrm>
          <a:off x="5456287" y="4117575"/>
          <a:ext cx="2384744" cy="1192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College</a:t>
          </a:r>
          <a:br>
            <a:rPr lang="en-US" sz="2800" kern="1200" dirty="0"/>
          </a:br>
          <a:r>
            <a:rPr lang="en-US" sz="2000" kern="1200" dirty="0"/>
            <a:t>(5-20%)</a:t>
          </a:r>
        </a:p>
      </dsp:txBody>
      <dsp:txXfrm>
        <a:off x="5491210" y="4152498"/>
        <a:ext cx="2314898" cy="1122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63BED-C44C-445D-B126-DA5AAC419045}">
      <dsp:nvSpPr>
        <dsp:cNvPr id="0" name=""/>
        <dsp:cNvSpPr/>
      </dsp:nvSpPr>
      <dsp:spPr>
        <a:xfrm>
          <a:off x="139618" y="216186"/>
          <a:ext cx="4362770" cy="48814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Residential Program</a:t>
          </a:r>
          <a:br>
            <a:rPr lang="en-US" sz="3200" b="1" kern="1200" dirty="0"/>
          </a:br>
          <a:br>
            <a:rPr lang="en-US" sz="2800" kern="1200" dirty="0"/>
          </a:br>
          <a:br>
            <a:rPr lang="en-US" sz="2800" kern="1200" dirty="0"/>
          </a:br>
          <a:br>
            <a:rPr lang="en-US" sz="2800" kern="1200" dirty="0"/>
          </a:br>
          <a:br>
            <a:rPr lang="en-US" sz="2800" kern="1200" dirty="0"/>
          </a:br>
          <a:endParaRPr lang="en-US" sz="2800" kern="1200" dirty="0"/>
        </a:p>
        <a:p>
          <a:pPr marL="0" lvl="0" indent="0" algn="ctr" defTabSz="1422400">
            <a:lnSpc>
              <a:spcPct val="90000"/>
            </a:lnSpc>
            <a:spcBef>
              <a:spcPct val="0"/>
            </a:spcBef>
            <a:spcAft>
              <a:spcPct val="35000"/>
            </a:spcAft>
            <a:buNone/>
          </a:pPr>
          <a:endParaRPr lang="en-US" sz="2800" kern="1200" dirty="0"/>
        </a:p>
        <a:p>
          <a:pPr marL="0" lvl="0" indent="0" algn="ctr" defTabSz="1422400">
            <a:lnSpc>
              <a:spcPct val="90000"/>
            </a:lnSpc>
            <a:spcBef>
              <a:spcPct val="0"/>
            </a:spcBef>
            <a:spcAft>
              <a:spcPct val="35000"/>
            </a:spcAft>
            <a:buNone/>
          </a:pPr>
          <a:endParaRPr lang="en-US" sz="2800" kern="1200" dirty="0"/>
        </a:p>
        <a:p>
          <a:pPr marL="0" lvl="0" indent="0" algn="ctr" defTabSz="1422400">
            <a:lnSpc>
              <a:spcPct val="90000"/>
            </a:lnSpc>
            <a:spcBef>
              <a:spcPct val="0"/>
            </a:spcBef>
            <a:spcAft>
              <a:spcPct val="35000"/>
            </a:spcAft>
            <a:buNone/>
          </a:pPr>
          <a:endParaRPr lang="en-US" sz="2800" kern="1200" dirty="0"/>
        </a:p>
      </dsp:txBody>
      <dsp:txXfrm>
        <a:off x="267399" y="343967"/>
        <a:ext cx="4107208" cy="4625902"/>
      </dsp:txXfrm>
    </dsp:sp>
    <dsp:sp modelId="{39018EFE-7521-4A4D-B3C2-4E579409CACA}">
      <dsp:nvSpPr>
        <dsp:cNvPr id="0" name=""/>
        <dsp:cNvSpPr/>
      </dsp:nvSpPr>
      <dsp:spPr>
        <a:xfrm rot="17692822">
          <a:off x="3845702" y="1608302"/>
          <a:ext cx="2267271" cy="40390"/>
        </a:xfrm>
        <a:custGeom>
          <a:avLst/>
          <a:gdLst/>
          <a:ahLst/>
          <a:cxnLst/>
          <a:rect l="0" t="0" r="0" b="0"/>
          <a:pathLst>
            <a:path>
              <a:moveTo>
                <a:pt x="0" y="20195"/>
              </a:moveTo>
              <a:lnTo>
                <a:pt x="2267271" y="20195"/>
              </a:lnTo>
            </a:path>
          </a:pathLst>
        </a:custGeom>
        <a:noFill/>
        <a:ln w="19050" cap="flat" cmpd="sng" algn="ctr">
          <a:solidFill>
            <a:scrgbClr r="0" g="0" b="0"/>
          </a:solidFill>
          <a:prstDash val="solid"/>
          <a:miter lim="800000"/>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922656" y="1571816"/>
        <a:ext cx="113363" cy="113363"/>
      </dsp:txXfrm>
    </dsp:sp>
    <dsp:sp modelId="{6343B351-6CA6-4D71-95BB-B9CFB8540ABD}">
      <dsp:nvSpPr>
        <dsp:cNvPr id="0" name=""/>
        <dsp:cNvSpPr/>
      </dsp:nvSpPr>
      <dsp:spPr>
        <a:xfrm>
          <a:off x="5456287" y="3890"/>
          <a:ext cx="2384744" cy="1192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External Job</a:t>
          </a:r>
          <a:br>
            <a:rPr lang="en-US" sz="3200" kern="1200" dirty="0"/>
          </a:br>
          <a:r>
            <a:rPr lang="en-US" sz="2000" kern="1200" dirty="0"/>
            <a:t>(70-100%)</a:t>
          </a:r>
        </a:p>
      </dsp:txBody>
      <dsp:txXfrm>
        <a:off x="5491210" y="38813"/>
        <a:ext cx="2314898" cy="1122526"/>
      </dsp:txXfrm>
    </dsp:sp>
    <dsp:sp modelId="{F29E5B5E-8D10-466D-8487-580C4023AE71}">
      <dsp:nvSpPr>
        <dsp:cNvPr id="0" name=""/>
        <dsp:cNvSpPr/>
      </dsp:nvSpPr>
      <dsp:spPr>
        <a:xfrm rot="19457599">
          <a:off x="4391973" y="2293916"/>
          <a:ext cx="1174728" cy="40390"/>
        </a:xfrm>
        <a:custGeom>
          <a:avLst/>
          <a:gdLst/>
          <a:ahLst/>
          <a:cxnLst/>
          <a:rect l="0" t="0" r="0" b="0"/>
          <a:pathLst>
            <a:path>
              <a:moveTo>
                <a:pt x="0" y="20195"/>
              </a:moveTo>
              <a:lnTo>
                <a:pt x="1174728" y="20195"/>
              </a:lnTo>
            </a:path>
          </a:pathLst>
        </a:custGeom>
        <a:noFill/>
        <a:ln w="19050" cap="flat" cmpd="sng" algn="ctr">
          <a:solidFill>
            <a:scrgbClr r="0" g="0" b="0"/>
          </a:solidFill>
          <a:prstDash val="solid"/>
          <a:miter lim="800000"/>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49969" y="2284743"/>
        <a:ext cx="58736" cy="58736"/>
      </dsp:txXfrm>
    </dsp:sp>
    <dsp:sp modelId="{7A6D90EC-4754-4F3E-9400-A149F1A3E9BC}">
      <dsp:nvSpPr>
        <dsp:cNvPr id="0" name=""/>
        <dsp:cNvSpPr/>
      </dsp:nvSpPr>
      <dsp:spPr>
        <a:xfrm>
          <a:off x="5456287" y="1375118"/>
          <a:ext cx="2384744" cy="1192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Vo-Tech Training </a:t>
          </a:r>
          <a:r>
            <a:rPr lang="en-US" sz="2000" kern="1200" dirty="0"/>
            <a:t>(20-40%)</a:t>
          </a:r>
          <a:endParaRPr lang="en-US" sz="2500" kern="1200" dirty="0"/>
        </a:p>
      </dsp:txBody>
      <dsp:txXfrm>
        <a:off x="5491210" y="1410041"/>
        <a:ext cx="2314898" cy="1122526"/>
      </dsp:txXfrm>
    </dsp:sp>
    <dsp:sp modelId="{14FAFFB9-F44A-4036-9DB6-12E6FC23608B}">
      <dsp:nvSpPr>
        <dsp:cNvPr id="0" name=""/>
        <dsp:cNvSpPr/>
      </dsp:nvSpPr>
      <dsp:spPr>
        <a:xfrm rot="2360832">
          <a:off x="7695680" y="2357649"/>
          <a:ext cx="1282421" cy="40390"/>
        </a:xfrm>
        <a:custGeom>
          <a:avLst/>
          <a:gdLst/>
          <a:ahLst/>
          <a:cxnLst/>
          <a:rect l="0" t="0" r="0" b="0"/>
          <a:pathLst>
            <a:path>
              <a:moveTo>
                <a:pt x="0" y="20195"/>
              </a:moveTo>
              <a:lnTo>
                <a:pt x="1282421" y="20195"/>
              </a:lnTo>
            </a:path>
          </a:pathLst>
        </a:custGeom>
        <a:noFill/>
        <a:ln w="19050" cap="flat" cmpd="sng" algn="ctr">
          <a:solidFill>
            <a:scrgbClr r="0" g="0" b="0"/>
          </a:solidFill>
          <a:prstDash val="solid"/>
          <a:miter lim="800000"/>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04831" y="2345783"/>
        <a:ext cx="64121" cy="64121"/>
      </dsp:txXfrm>
    </dsp:sp>
    <dsp:sp modelId="{E1E7086A-BCC1-4A17-9BA0-16B43F003C33}">
      <dsp:nvSpPr>
        <dsp:cNvPr id="0" name=""/>
        <dsp:cNvSpPr/>
      </dsp:nvSpPr>
      <dsp:spPr>
        <a:xfrm>
          <a:off x="8832751" y="933207"/>
          <a:ext cx="2940056" cy="3702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Long Term Outcomes</a:t>
          </a:r>
          <a:br>
            <a:rPr lang="en-US" sz="2800" b="1" kern="1200" dirty="0"/>
          </a:br>
          <a:endParaRPr lang="en-US" sz="2800" b="1" kern="1200" dirty="0"/>
        </a:p>
        <a:p>
          <a:pPr marL="0" lvl="0" indent="0" algn="ctr" defTabSz="1244600">
            <a:lnSpc>
              <a:spcPct val="90000"/>
            </a:lnSpc>
            <a:spcBef>
              <a:spcPct val="0"/>
            </a:spcBef>
            <a:spcAft>
              <a:spcPct val="35000"/>
            </a:spcAft>
            <a:buNone/>
          </a:pPr>
          <a:endParaRPr lang="en-US" sz="2400" kern="1200" dirty="0"/>
        </a:p>
        <a:p>
          <a:pPr marL="0" lvl="0" indent="0" algn="ctr" defTabSz="1244600">
            <a:lnSpc>
              <a:spcPct val="90000"/>
            </a:lnSpc>
            <a:spcBef>
              <a:spcPct val="0"/>
            </a:spcBef>
            <a:spcAft>
              <a:spcPct val="35000"/>
            </a:spcAft>
            <a:buNone/>
          </a:pPr>
          <a:endParaRPr lang="en-US" sz="2400" kern="1200" dirty="0"/>
        </a:p>
        <a:p>
          <a:pPr marL="0" lvl="0" indent="0" algn="ctr" defTabSz="1244600">
            <a:lnSpc>
              <a:spcPct val="90000"/>
            </a:lnSpc>
            <a:spcBef>
              <a:spcPct val="0"/>
            </a:spcBef>
            <a:spcAft>
              <a:spcPct val="35000"/>
            </a:spcAft>
            <a:buNone/>
          </a:pPr>
          <a:endParaRPr lang="en-US" sz="2400" kern="1200" dirty="0"/>
        </a:p>
      </dsp:txBody>
      <dsp:txXfrm>
        <a:off x="8918862" y="1019318"/>
        <a:ext cx="2767834" cy="3530129"/>
      </dsp:txXfrm>
    </dsp:sp>
    <dsp:sp modelId="{8C37AB34-79D5-4299-A95F-093CF0A84F4C}">
      <dsp:nvSpPr>
        <dsp:cNvPr id="0" name=""/>
        <dsp:cNvSpPr/>
      </dsp:nvSpPr>
      <dsp:spPr>
        <a:xfrm rot="2142401">
          <a:off x="4391973" y="2979530"/>
          <a:ext cx="1174728" cy="40390"/>
        </a:xfrm>
        <a:custGeom>
          <a:avLst/>
          <a:gdLst/>
          <a:ahLst/>
          <a:cxnLst/>
          <a:rect l="0" t="0" r="0" b="0"/>
          <a:pathLst>
            <a:path>
              <a:moveTo>
                <a:pt x="0" y="20195"/>
              </a:moveTo>
              <a:lnTo>
                <a:pt x="1174728" y="20195"/>
              </a:lnTo>
            </a:path>
          </a:pathLst>
        </a:custGeom>
        <a:noFill/>
        <a:ln w="19050" cap="flat" cmpd="sng" algn="ctr">
          <a:solidFill>
            <a:scrgbClr r="0" g="0" b="0"/>
          </a:solidFill>
          <a:prstDash val="solid"/>
          <a:miter lim="800000"/>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49969" y="2970357"/>
        <a:ext cx="58736" cy="58736"/>
      </dsp:txXfrm>
    </dsp:sp>
    <dsp:sp modelId="{FCF2C984-90D3-495D-B952-651ACF6F8C24}">
      <dsp:nvSpPr>
        <dsp:cNvPr id="0" name=""/>
        <dsp:cNvSpPr/>
      </dsp:nvSpPr>
      <dsp:spPr>
        <a:xfrm>
          <a:off x="5456287" y="2746346"/>
          <a:ext cx="2384744" cy="119237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Mission Intern </a:t>
          </a:r>
          <a:r>
            <a:rPr lang="en-US" sz="2000" kern="1200" dirty="0"/>
            <a:t>(0-10%)</a:t>
          </a:r>
        </a:p>
      </dsp:txBody>
      <dsp:txXfrm>
        <a:off x="5491210" y="2781269"/>
        <a:ext cx="2314898" cy="1122526"/>
      </dsp:txXfrm>
    </dsp:sp>
    <dsp:sp modelId="{4FB4A4EB-C2CA-491D-B478-6DB62D768B29}">
      <dsp:nvSpPr>
        <dsp:cNvPr id="0" name=""/>
        <dsp:cNvSpPr/>
      </dsp:nvSpPr>
      <dsp:spPr>
        <a:xfrm rot="3907178">
          <a:off x="3845702" y="3665144"/>
          <a:ext cx="2267271" cy="40390"/>
        </a:xfrm>
        <a:custGeom>
          <a:avLst/>
          <a:gdLst/>
          <a:ahLst/>
          <a:cxnLst/>
          <a:rect l="0" t="0" r="0" b="0"/>
          <a:pathLst>
            <a:path>
              <a:moveTo>
                <a:pt x="0" y="20195"/>
              </a:moveTo>
              <a:lnTo>
                <a:pt x="2267271" y="20195"/>
              </a:lnTo>
            </a:path>
          </a:pathLst>
        </a:custGeom>
        <a:noFill/>
        <a:ln w="19050" cap="flat" cmpd="sng" algn="ctr">
          <a:solidFill>
            <a:scrgbClr r="0" g="0" b="0"/>
          </a:solidFill>
          <a:prstDash val="solid"/>
          <a:miter lim="800000"/>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922656" y="3628658"/>
        <a:ext cx="113363" cy="113363"/>
      </dsp:txXfrm>
    </dsp:sp>
    <dsp:sp modelId="{8F491ED1-A940-42DF-945D-89604ED45F5C}">
      <dsp:nvSpPr>
        <dsp:cNvPr id="0" name=""/>
        <dsp:cNvSpPr/>
      </dsp:nvSpPr>
      <dsp:spPr>
        <a:xfrm>
          <a:off x="5456287" y="4117575"/>
          <a:ext cx="2384744" cy="119237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College</a:t>
          </a:r>
          <a:br>
            <a:rPr lang="en-US" sz="2800" kern="1200" dirty="0"/>
          </a:br>
          <a:r>
            <a:rPr lang="en-US" sz="2000" kern="1200" dirty="0"/>
            <a:t>(5-20%)</a:t>
          </a:r>
        </a:p>
      </dsp:txBody>
      <dsp:txXfrm>
        <a:off x="5491210" y="4152498"/>
        <a:ext cx="2314898" cy="1122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D246B-4DF8-46DE-B8C9-FB7E893CB8E9}">
      <dsp:nvSpPr>
        <dsp:cNvPr id="0" name=""/>
        <dsp:cNvSpPr/>
      </dsp:nvSpPr>
      <dsp:spPr>
        <a:xfrm rot="10800000">
          <a:off x="0" y="0"/>
          <a:ext cx="8728491" cy="1122492"/>
        </a:xfrm>
        <a:prstGeom prst="trapezoid">
          <a:avLst>
            <a:gd name="adj" fmla="val 777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Program Graduate Interns</a:t>
          </a:r>
          <a:br>
            <a:rPr lang="en-US" sz="2000" kern="1200" dirty="0">
              <a:solidFill>
                <a:schemeClr val="bg1"/>
              </a:solidFill>
            </a:rPr>
          </a:br>
          <a:r>
            <a:rPr lang="en-US" sz="1400" kern="1200" dirty="0">
              <a:solidFill>
                <a:schemeClr val="bg1"/>
              </a:solidFill>
            </a:rPr>
            <a:t>(needs: maturing &amp; basic skills)</a:t>
          </a:r>
          <a:endParaRPr lang="en-US" sz="1200" kern="1200" dirty="0">
            <a:solidFill>
              <a:schemeClr val="bg1"/>
            </a:solidFill>
          </a:endParaRPr>
        </a:p>
      </dsp:txBody>
      <dsp:txXfrm rot="-10800000">
        <a:off x="1527485" y="0"/>
        <a:ext cx="5673519" cy="1122492"/>
      </dsp:txXfrm>
    </dsp:sp>
    <dsp:sp modelId="{97BB3128-67A3-46B6-8818-859305857A3B}">
      <dsp:nvSpPr>
        <dsp:cNvPr id="0" name=""/>
        <dsp:cNvSpPr/>
      </dsp:nvSpPr>
      <dsp:spPr>
        <a:xfrm rot="10800000">
          <a:off x="872849" y="1117496"/>
          <a:ext cx="6982792" cy="1122492"/>
        </a:xfrm>
        <a:prstGeom prst="trapezoid">
          <a:avLst>
            <a:gd name="adj" fmla="val 777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College Graduate Interns</a:t>
          </a:r>
          <a:br>
            <a:rPr lang="en-US" sz="2000" kern="1200" dirty="0">
              <a:solidFill>
                <a:schemeClr val="bg1"/>
              </a:solidFill>
            </a:rPr>
          </a:br>
          <a:r>
            <a:rPr lang="en-US" sz="1400" kern="1200" dirty="0">
              <a:solidFill>
                <a:schemeClr val="bg1"/>
              </a:solidFill>
            </a:rPr>
            <a:t>(Needs: specific skills + values alignment)</a:t>
          </a:r>
          <a:endParaRPr lang="en-US" sz="2000" kern="1200" dirty="0">
            <a:solidFill>
              <a:schemeClr val="bg1"/>
            </a:solidFill>
          </a:endParaRPr>
        </a:p>
      </dsp:txBody>
      <dsp:txXfrm rot="-10800000">
        <a:off x="2094837" y="1117496"/>
        <a:ext cx="4538815" cy="1122492"/>
      </dsp:txXfrm>
    </dsp:sp>
    <dsp:sp modelId="{FFE29B1D-57AB-4596-829F-C2840B0E96E3}">
      <dsp:nvSpPr>
        <dsp:cNvPr id="0" name=""/>
        <dsp:cNvSpPr/>
      </dsp:nvSpPr>
      <dsp:spPr>
        <a:xfrm rot="10800000">
          <a:off x="1745698" y="2244984"/>
          <a:ext cx="5237094" cy="1122492"/>
        </a:xfrm>
        <a:prstGeom prst="trapezoid">
          <a:avLst>
            <a:gd name="adj" fmla="val 777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External Hires</a:t>
          </a:r>
          <a:br>
            <a:rPr lang="en-US" sz="1400" kern="1200" dirty="0">
              <a:solidFill>
                <a:schemeClr val="bg1"/>
              </a:solidFill>
            </a:rPr>
          </a:br>
          <a:r>
            <a:rPr lang="en-US" sz="1400" kern="1200" dirty="0">
              <a:solidFill>
                <a:schemeClr val="bg1"/>
              </a:solidFill>
            </a:rPr>
            <a:t>(Needs: contextual skills + </a:t>
          </a:r>
          <a:br>
            <a:rPr lang="en-US" sz="1400" kern="1200" dirty="0">
              <a:solidFill>
                <a:schemeClr val="bg1"/>
              </a:solidFill>
            </a:rPr>
          </a:br>
          <a:r>
            <a:rPr lang="en-US" sz="1400" kern="1200" dirty="0">
              <a:solidFill>
                <a:schemeClr val="bg1"/>
              </a:solidFill>
            </a:rPr>
            <a:t>values alignment)</a:t>
          </a:r>
          <a:endParaRPr lang="en-US" sz="1600" kern="1200" dirty="0">
            <a:solidFill>
              <a:schemeClr val="bg1"/>
            </a:solidFill>
          </a:endParaRPr>
        </a:p>
      </dsp:txBody>
      <dsp:txXfrm rot="-10800000">
        <a:off x="2662189" y="2244984"/>
        <a:ext cx="3404111" cy="1122492"/>
      </dsp:txXfrm>
    </dsp:sp>
    <dsp:sp modelId="{B93E7118-7781-464E-8B9D-259A29959402}">
      <dsp:nvSpPr>
        <dsp:cNvPr id="0" name=""/>
        <dsp:cNvSpPr/>
      </dsp:nvSpPr>
      <dsp:spPr>
        <a:xfrm rot="10800000">
          <a:off x="2618547" y="3367476"/>
          <a:ext cx="3491396" cy="1122492"/>
        </a:xfrm>
        <a:prstGeom prst="trapezoid">
          <a:avLst>
            <a:gd name="adj" fmla="val 777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Values Aligned Senior Leaders</a:t>
          </a:r>
          <a:endParaRPr lang="en-US" sz="2400" kern="1200" dirty="0">
            <a:solidFill>
              <a:schemeClr val="bg1"/>
            </a:solidFill>
          </a:endParaRPr>
        </a:p>
      </dsp:txBody>
      <dsp:txXfrm rot="-10800000">
        <a:off x="3229541" y="3367476"/>
        <a:ext cx="2269407" cy="1122492"/>
      </dsp:txXfrm>
    </dsp:sp>
    <dsp:sp modelId="{991E0093-4642-447E-8E03-55C9EB156FC8}">
      <dsp:nvSpPr>
        <dsp:cNvPr id="0" name=""/>
        <dsp:cNvSpPr/>
      </dsp:nvSpPr>
      <dsp:spPr>
        <a:xfrm rot="10800000">
          <a:off x="3512100" y="4489968"/>
          <a:ext cx="1745698" cy="1122492"/>
        </a:xfrm>
        <a:prstGeom prst="trapezoid">
          <a:avLst>
            <a:gd name="adj" fmla="val 777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bg1"/>
            </a:solidFill>
          </a:endParaRPr>
        </a:p>
        <a:p>
          <a:pPr marL="0" lvl="0" indent="0" algn="ctr" defTabSz="355600">
            <a:lnSpc>
              <a:spcPct val="90000"/>
            </a:lnSpc>
            <a:spcBef>
              <a:spcPct val="0"/>
            </a:spcBef>
            <a:spcAft>
              <a:spcPct val="35000"/>
            </a:spcAft>
            <a:buNone/>
          </a:pPr>
          <a:r>
            <a:rPr lang="en-US" sz="1400" kern="1200">
              <a:solidFill>
                <a:schemeClr val="bg1"/>
              </a:solidFill>
            </a:rPr>
            <a:t>Complete Program</a:t>
          </a:r>
          <a:br>
            <a:rPr lang="en-US" sz="1400" kern="1200">
              <a:solidFill>
                <a:schemeClr val="bg1"/>
              </a:solidFill>
            </a:rPr>
          </a:br>
          <a:r>
            <a:rPr lang="en-US" sz="1200" kern="1200">
              <a:solidFill>
                <a:schemeClr val="bg1"/>
              </a:solidFill>
            </a:rPr>
            <a:t>(3)</a:t>
          </a:r>
        </a:p>
        <a:p>
          <a:pPr marL="0" lvl="0" indent="0" algn="ctr" defTabSz="355600">
            <a:lnSpc>
              <a:spcPct val="90000"/>
            </a:lnSpc>
            <a:spcBef>
              <a:spcPct val="0"/>
            </a:spcBef>
            <a:spcAft>
              <a:spcPct val="35000"/>
            </a:spcAft>
            <a:buNone/>
          </a:pPr>
          <a:br>
            <a:rPr lang="en-US" sz="1200" kern="1200">
              <a:solidFill>
                <a:schemeClr val="bg1"/>
              </a:solidFill>
            </a:rPr>
          </a:br>
          <a:endParaRPr lang="en-US" sz="2000" kern="1200">
            <a:solidFill>
              <a:schemeClr val="bg1"/>
            </a:solidFill>
          </a:endParaRPr>
        </a:p>
      </dsp:txBody>
      <dsp:txXfrm rot="-10800000">
        <a:off x="3512100" y="4489968"/>
        <a:ext cx="1745698" cy="1122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D246B-4DF8-46DE-B8C9-FB7E893CB8E9}">
      <dsp:nvSpPr>
        <dsp:cNvPr id="0" name=""/>
        <dsp:cNvSpPr/>
      </dsp:nvSpPr>
      <dsp:spPr>
        <a:xfrm rot="10800000">
          <a:off x="0" y="0"/>
          <a:ext cx="9670599" cy="1750175"/>
        </a:xfrm>
        <a:prstGeom prst="trapezoid">
          <a:avLst>
            <a:gd name="adj" fmla="val 9209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br>
            <a:rPr lang="en-US" sz="2400" kern="1200">
              <a:solidFill>
                <a:schemeClr val="bg1"/>
              </a:solidFill>
            </a:rPr>
          </a:br>
          <a:endParaRPr lang="en-US" sz="1400" kern="1200">
            <a:solidFill>
              <a:schemeClr val="bg1"/>
            </a:solidFill>
          </a:endParaRPr>
        </a:p>
      </dsp:txBody>
      <dsp:txXfrm rot="-10800000">
        <a:off x="1692354" y="0"/>
        <a:ext cx="6285889" cy="1750175"/>
      </dsp:txXfrm>
    </dsp:sp>
    <dsp:sp modelId="{FFE29B1D-57AB-4596-829F-C2840B0E96E3}">
      <dsp:nvSpPr>
        <dsp:cNvPr id="0" name=""/>
        <dsp:cNvSpPr/>
      </dsp:nvSpPr>
      <dsp:spPr>
        <a:xfrm rot="10800000">
          <a:off x="1611766" y="1759626"/>
          <a:ext cx="6447066" cy="1750175"/>
        </a:xfrm>
        <a:prstGeom prst="trapezoid">
          <a:avLst>
            <a:gd name="adj" fmla="val 9209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bg1"/>
              </a:solidFill>
            </a:rPr>
            <a:t> </a:t>
          </a:r>
        </a:p>
        <a:p>
          <a:pPr marL="0" lvl="0" indent="0" algn="ctr" defTabSz="844550">
            <a:lnSpc>
              <a:spcPct val="90000"/>
            </a:lnSpc>
            <a:spcBef>
              <a:spcPct val="0"/>
            </a:spcBef>
            <a:spcAft>
              <a:spcPct val="35000"/>
            </a:spcAft>
            <a:buNone/>
          </a:pPr>
          <a:br>
            <a:rPr lang="en-US" sz="2400" kern="1200">
              <a:solidFill>
                <a:schemeClr val="bg1"/>
              </a:solidFill>
            </a:rPr>
          </a:br>
          <a:endParaRPr lang="en-US" sz="1800" kern="1200">
            <a:solidFill>
              <a:schemeClr val="bg1"/>
            </a:solidFill>
          </a:endParaRPr>
        </a:p>
      </dsp:txBody>
      <dsp:txXfrm rot="-10800000">
        <a:off x="2740003" y="1759626"/>
        <a:ext cx="4190592" cy="1750175"/>
      </dsp:txXfrm>
    </dsp:sp>
    <dsp:sp modelId="{991E0093-4642-447E-8E03-55C9EB156FC8}">
      <dsp:nvSpPr>
        <dsp:cNvPr id="0" name=""/>
        <dsp:cNvSpPr/>
      </dsp:nvSpPr>
      <dsp:spPr>
        <a:xfrm rot="10800000">
          <a:off x="3223532" y="3500350"/>
          <a:ext cx="3223533" cy="1750175"/>
        </a:xfrm>
        <a:prstGeom prst="trapezoid">
          <a:avLst>
            <a:gd name="adj" fmla="val 9209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MBA</a:t>
          </a:r>
          <a:br>
            <a:rPr lang="en-US" sz="2000" kern="1200">
              <a:solidFill>
                <a:schemeClr val="bg1"/>
              </a:solidFill>
            </a:rPr>
          </a:br>
          <a:r>
            <a:rPr lang="en-US" sz="2000" kern="1200">
              <a:solidFill>
                <a:schemeClr val="bg1"/>
              </a:solidFill>
            </a:rPr>
            <a:t>Program</a:t>
          </a:r>
          <a:br>
            <a:rPr lang="en-US" sz="2000" kern="1200">
              <a:solidFill>
                <a:schemeClr val="bg1"/>
              </a:solidFill>
            </a:rPr>
          </a:br>
          <a:r>
            <a:rPr lang="en-US" sz="2000" kern="1200">
              <a:solidFill>
                <a:schemeClr val="bg1"/>
              </a:solidFill>
            </a:rPr>
            <a:t>(5)</a:t>
          </a:r>
          <a:br>
            <a:rPr lang="en-US" sz="2000" kern="1200">
              <a:solidFill>
                <a:schemeClr val="bg1"/>
              </a:solidFill>
            </a:rPr>
          </a:br>
          <a:endParaRPr lang="en-US" sz="3200" kern="1200">
            <a:solidFill>
              <a:schemeClr val="bg1"/>
            </a:solidFill>
          </a:endParaRPr>
        </a:p>
      </dsp:txBody>
      <dsp:txXfrm rot="-10800000">
        <a:off x="3223532" y="3500350"/>
        <a:ext cx="3223533" cy="1750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D246B-4DF8-46DE-B8C9-FB7E893CB8E9}">
      <dsp:nvSpPr>
        <dsp:cNvPr id="0" name=""/>
        <dsp:cNvSpPr/>
      </dsp:nvSpPr>
      <dsp:spPr>
        <a:xfrm rot="10800000">
          <a:off x="0" y="0"/>
          <a:ext cx="8728491" cy="1122492"/>
        </a:xfrm>
        <a:prstGeom prst="trapezoid">
          <a:avLst>
            <a:gd name="adj" fmla="val 777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Program Graduate Interns</a:t>
          </a:r>
          <a:br>
            <a:rPr lang="en-US" sz="2000" kern="1200" dirty="0">
              <a:solidFill>
                <a:schemeClr val="bg1"/>
              </a:solidFill>
            </a:rPr>
          </a:br>
          <a:r>
            <a:rPr lang="en-US" sz="1400" kern="1200" dirty="0">
              <a:solidFill>
                <a:schemeClr val="bg1"/>
              </a:solidFill>
            </a:rPr>
            <a:t>(needs: maturing &amp; basic skills)</a:t>
          </a:r>
          <a:endParaRPr lang="en-US" sz="1200" kern="1200" dirty="0">
            <a:solidFill>
              <a:schemeClr val="bg1"/>
            </a:solidFill>
          </a:endParaRPr>
        </a:p>
      </dsp:txBody>
      <dsp:txXfrm rot="-10800000">
        <a:off x="1527485" y="0"/>
        <a:ext cx="5673519" cy="1122492"/>
      </dsp:txXfrm>
    </dsp:sp>
    <dsp:sp modelId="{97BB3128-67A3-46B6-8818-859305857A3B}">
      <dsp:nvSpPr>
        <dsp:cNvPr id="0" name=""/>
        <dsp:cNvSpPr/>
      </dsp:nvSpPr>
      <dsp:spPr>
        <a:xfrm rot="10800000">
          <a:off x="872849" y="1117496"/>
          <a:ext cx="6982792" cy="1122492"/>
        </a:xfrm>
        <a:prstGeom prst="trapezoid">
          <a:avLst>
            <a:gd name="adj" fmla="val 777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College Graduate Interns</a:t>
          </a:r>
          <a:br>
            <a:rPr lang="en-US" sz="2000" kern="1200" dirty="0">
              <a:solidFill>
                <a:schemeClr val="bg1"/>
              </a:solidFill>
            </a:rPr>
          </a:br>
          <a:r>
            <a:rPr lang="en-US" sz="1400" kern="1200" dirty="0">
              <a:solidFill>
                <a:schemeClr val="bg1"/>
              </a:solidFill>
            </a:rPr>
            <a:t>(Needs: specific skills + values alignment)</a:t>
          </a:r>
          <a:endParaRPr lang="en-US" sz="2000" kern="1200" dirty="0">
            <a:solidFill>
              <a:schemeClr val="bg1"/>
            </a:solidFill>
          </a:endParaRPr>
        </a:p>
      </dsp:txBody>
      <dsp:txXfrm rot="-10800000">
        <a:off x="2094837" y="1117496"/>
        <a:ext cx="4538815" cy="1122492"/>
      </dsp:txXfrm>
    </dsp:sp>
    <dsp:sp modelId="{FFE29B1D-57AB-4596-829F-C2840B0E96E3}">
      <dsp:nvSpPr>
        <dsp:cNvPr id="0" name=""/>
        <dsp:cNvSpPr/>
      </dsp:nvSpPr>
      <dsp:spPr>
        <a:xfrm rot="10800000">
          <a:off x="1745698" y="2244984"/>
          <a:ext cx="5237094" cy="1122492"/>
        </a:xfrm>
        <a:prstGeom prst="trapezoid">
          <a:avLst>
            <a:gd name="adj" fmla="val 777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External Hires</a:t>
          </a:r>
          <a:br>
            <a:rPr lang="en-US" sz="1400" kern="1200" dirty="0">
              <a:solidFill>
                <a:schemeClr val="bg1"/>
              </a:solidFill>
            </a:rPr>
          </a:br>
          <a:r>
            <a:rPr lang="en-US" sz="1400" kern="1200" dirty="0">
              <a:solidFill>
                <a:schemeClr val="bg1"/>
              </a:solidFill>
            </a:rPr>
            <a:t>(Needs: contextual skills + </a:t>
          </a:r>
          <a:br>
            <a:rPr lang="en-US" sz="1400" kern="1200" dirty="0">
              <a:solidFill>
                <a:schemeClr val="bg1"/>
              </a:solidFill>
            </a:rPr>
          </a:br>
          <a:r>
            <a:rPr lang="en-US" sz="1400" kern="1200" dirty="0">
              <a:solidFill>
                <a:schemeClr val="bg1"/>
              </a:solidFill>
            </a:rPr>
            <a:t>values alignment)</a:t>
          </a:r>
          <a:endParaRPr lang="en-US" sz="1600" kern="1200" dirty="0">
            <a:solidFill>
              <a:schemeClr val="bg1"/>
            </a:solidFill>
          </a:endParaRPr>
        </a:p>
      </dsp:txBody>
      <dsp:txXfrm rot="-10800000">
        <a:off x="2662189" y="2244984"/>
        <a:ext cx="3404111" cy="1122492"/>
      </dsp:txXfrm>
    </dsp:sp>
    <dsp:sp modelId="{B93E7118-7781-464E-8B9D-259A29959402}">
      <dsp:nvSpPr>
        <dsp:cNvPr id="0" name=""/>
        <dsp:cNvSpPr/>
      </dsp:nvSpPr>
      <dsp:spPr>
        <a:xfrm rot="10800000">
          <a:off x="2618547" y="3367476"/>
          <a:ext cx="3491396" cy="1122492"/>
        </a:xfrm>
        <a:prstGeom prst="trapezoid">
          <a:avLst>
            <a:gd name="adj" fmla="val 777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Values Aligned Senior Leaders</a:t>
          </a:r>
          <a:endParaRPr lang="en-US" sz="2400" kern="1200" dirty="0">
            <a:solidFill>
              <a:schemeClr val="bg1"/>
            </a:solidFill>
          </a:endParaRPr>
        </a:p>
      </dsp:txBody>
      <dsp:txXfrm rot="-10800000">
        <a:off x="3229541" y="3367476"/>
        <a:ext cx="2269407" cy="1122492"/>
      </dsp:txXfrm>
    </dsp:sp>
    <dsp:sp modelId="{991E0093-4642-447E-8E03-55C9EB156FC8}">
      <dsp:nvSpPr>
        <dsp:cNvPr id="0" name=""/>
        <dsp:cNvSpPr/>
      </dsp:nvSpPr>
      <dsp:spPr>
        <a:xfrm rot="10800000">
          <a:off x="3512100" y="4489968"/>
          <a:ext cx="1745698" cy="1122492"/>
        </a:xfrm>
        <a:prstGeom prst="trapezoid">
          <a:avLst>
            <a:gd name="adj" fmla="val 777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bg1"/>
            </a:solidFill>
          </a:endParaRPr>
        </a:p>
        <a:p>
          <a:pPr marL="0" lvl="0" indent="0" algn="ctr" defTabSz="355600">
            <a:lnSpc>
              <a:spcPct val="90000"/>
            </a:lnSpc>
            <a:spcBef>
              <a:spcPct val="0"/>
            </a:spcBef>
            <a:spcAft>
              <a:spcPct val="35000"/>
            </a:spcAft>
            <a:buNone/>
          </a:pPr>
          <a:r>
            <a:rPr lang="en-US" sz="1400" kern="1200">
              <a:solidFill>
                <a:schemeClr val="bg1"/>
              </a:solidFill>
            </a:rPr>
            <a:t>Complete Program</a:t>
          </a:r>
          <a:br>
            <a:rPr lang="en-US" sz="1400" kern="1200">
              <a:solidFill>
                <a:schemeClr val="bg1"/>
              </a:solidFill>
            </a:rPr>
          </a:br>
          <a:r>
            <a:rPr lang="en-US" sz="1200" kern="1200">
              <a:solidFill>
                <a:schemeClr val="bg1"/>
              </a:solidFill>
            </a:rPr>
            <a:t>(3)</a:t>
          </a:r>
        </a:p>
        <a:p>
          <a:pPr marL="0" lvl="0" indent="0" algn="ctr" defTabSz="355600">
            <a:lnSpc>
              <a:spcPct val="90000"/>
            </a:lnSpc>
            <a:spcBef>
              <a:spcPct val="0"/>
            </a:spcBef>
            <a:spcAft>
              <a:spcPct val="35000"/>
            </a:spcAft>
            <a:buNone/>
          </a:pPr>
          <a:br>
            <a:rPr lang="en-US" sz="1200" kern="1200">
              <a:solidFill>
                <a:schemeClr val="bg1"/>
              </a:solidFill>
            </a:rPr>
          </a:br>
          <a:endParaRPr lang="en-US" sz="2000" kern="1200">
            <a:solidFill>
              <a:schemeClr val="bg1"/>
            </a:solidFill>
          </a:endParaRPr>
        </a:p>
      </dsp:txBody>
      <dsp:txXfrm rot="-10800000">
        <a:off x="3512100" y="4489968"/>
        <a:ext cx="1745698" cy="11224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6F013-2FF8-4DB7-BE39-E7B91458A91C}">
      <dsp:nvSpPr>
        <dsp:cNvPr id="0" name=""/>
        <dsp:cNvSpPr/>
      </dsp:nvSpPr>
      <dsp:spPr>
        <a:xfrm>
          <a:off x="6038321" y="4640167"/>
          <a:ext cx="226654" cy="428860"/>
        </a:xfrm>
        <a:custGeom>
          <a:avLst/>
          <a:gdLst/>
          <a:ahLst/>
          <a:cxnLst/>
          <a:rect l="0" t="0" r="0" b="0"/>
          <a:pathLst>
            <a:path>
              <a:moveTo>
                <a:pt x="0" y="0"/>
              </a:moveTo>
              <a:lnTo>
                <a:pt x="0" y="428860"/>
              </a:lnTo>
              <a:lnTo>
                <a:pt x="226654" y="4288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8C564E-8CC6-4C53-92A5-496C1305DD65}">
      <dsp:nvSpPr>
        <dsp:cNvPr id="0" name=""/>
        <dsp:cNvSpPr/>
      </dsp:nvSpPr>
      <dsp:spPr>
        <a:xfrm>
          <a:off x="6534382" y="3678505"/>
          <a:ext cx="91440" cy="284435"/>
        </a:xfrm>
        <a:custGeom>
          <a:avLst/>
          <a:gdLst/>
          <a:ahLst/>
          <a:cxnLst/>
          <a:rect l="0" t="0" r="0" b="0"/>
          <a:pathLst>
            <a:path>
              <a:moveTo>
                <a:pt x="45720" y="0"/>
              </a:moveTo>
              <a:lnTo>
                <a:pt x="45720" y="2844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BD1034-2A92-4783-B5D8-B859383944A8}">
      <dsp:nvSpPr>
        <dsp:cNvPr id="0" name=""/>
        <dsp:cNvSpPr/>
      </dsp:nvSpPr>
      <dsp:spPr>
        <a:xfrm>
          <a:off x="5760658" y="2716843"/>
          <a:ext cx="819444" cy="284435"/>
        </a:xfrm>
        <a:custGeom>
          <a:avLst/>
          <a:gdLst/>
          <a:ahLst/>
          <a:cxnLst/>
          <a:rect l="0" t="0" r="0" b="0"/>
          <a:pathLst>
            <a:path>
              <a:moveTo>
                <a:pt x="0" y="0"/>
              </a:moveTo>
              <a:lnTo>
                <a:pt x="0" y="142217"/>
              </a:lnTo>
              <a:lnTo>
                <a:pt x="819444" y="142217"/>
              </a:lnTo>
              <a:lnTo>
                <a:pt x="819444" y="2844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26A73D-1A01-4153-9BEB-E3AA376A8ACA}">
      <dsp:nvSpPr>
        <dsp:cNvPr id="0" name=""/>
        <dsp:cNvSpPr/>
      </dsp:nvSpPr>
      <dsp:spPr>
        <a:xfrm>
          <a:off x="4941213" y="2716843"/>
          <a:ext cx="819444" cy="284435"/>
        </a:xfrm>
        <a:custGeom>
          <a:avLst/>
          <a:gdLst/>
          <a:ahLst/>
          <a:cxnLst/>
          <a:rect l="0" t="0" r="0" b="0"/>
          <a:pathLst>
            <a:path>
              <a:moveTo>
                <a:pt x="819444" y="0"/>
              </a:moveTo>
              <a:lnTo>
                <a:pt x="819444" y="142217"/>
              </a:lnTo>
              <a:lnTo>
                <a:pt x="0" y="142217"/>
              </a:lnTo>
              <a:lnTo>
                <a:pt x="0" y="2844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D67CA9-D20E-4050-8C2E-4D395733DEA4}">
      <dsp:nvSpPr>
        <dsp:cNvPr id="0" name=""/>
        <dsp:cNvSpPr/>
      </dsp:nvSpPr>
      <dsp:spPr>
        <a:xfrm>
          <a:off x="4941213" y="1755180"/>
          <a:ext cx="819444" cy="284435"/>
        </a:xfrm>
        <a:custGeom>
          <a:avLst/>
          <a:gdLst/>
          <a:ahLst/>
          <a:cxnLst/>
          <a:rect l="0" t="0" r="0" b="0"/>
          <a:pathLst>
            <a:path>
              <a:moveTo>
                <a:pt x="0" y="0"/>
              </a:moveTo>
              <a:lnTo>
                <a:pt x="0" y="142217"/>
              </a:lnTo>
              <a:lnTo>
                <a:pt x="819444" y="142217"/>
              </a:lnTo>
              <a:lnTo>
                <a:pt x="819444" y="2844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8579D7-A918-4A98-A9EF-04FEC453D9C2}">
      <dsp:nvSpPr>
        <dsp:cNvPr id="0" name=""/>
        <dsp:cNvSpPr/>
      </dsp:nvSpPr>
      <dsp:spPr>
        <a:xfrm>
          <a:off x="3312590" y="1406361"/>
          <a:ext cx="1628622" cy="348819"/>
        </a:xfrm>
        <a:custGeom>
          <a:avLst/>
          <a:gdLst/>
          <a:ahLst/>
          <a:cxnLst/>
          <a:rect l="0" t="0" r="0" b="0"/>
          <a:pathLst>
            <a:path>
              <a:moveTo>
                <a:pt x="1628622" y="348819"/>
              </a:moveTo>
              <a:lnTo>
                <a:pt x="0"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92922F-AC72-4DD7-A914-B9BF2C9E0CBF}">
      <dsp:nvSpPr>
        <dsp:cNvPr id="0" name=""/>
        <dsp:cNvSpPr/>
      </dsp:nvSpPr>
      <dsp:spPr>
        <a:xfrm>
          <a:off x="4895493" y="677516"/>
          <a:ext cx="91440" cy="284435"/>
        </a:xfrm>
        <a:custGeom>
          <a:avLst/>
          <a:gdLst/>
          <a:ahLst/>
          <a:cxnLst/>
          <a:rect l="0" t="0" r="0" b="0"/>
          <a:pathLst>
            <a:path>
              <a:moveTo>
                <a:pt x="45720" y="0"/>
              </a:moveTo>
              <a:lnTo>
                <a:pt x="45720" y="2844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BC87E3-91D8-4FA8-A78D-4CA7C5F7CFA7}">
      <dsp:nvSpPr>
        <dsp:cNvPr id="0" name=""/>
        <dsp:cNvSpPr/>
      </dsp:nvSpPr>
      <dsp:spPr>
        <a:xfrm>
          <a:off x="4263986" y="289"/>
          <a:ext cx="1354454" cy="677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Organizational</a:t>
          </a:r>
          <a:br>
            <a:rPr lang="en-US" sz="1300" kern="1200" dirty="0"/>
          </a:br>
          <a:r>
            <a:rPr lang="en-US" sz="1300" kern="1200" dirty="0"/>
            <a:t>Mission</a:t>
          </a:r>
        </a:p>
      </dsp:txBody>
      <dsp:txXfrm>
        <a:off x="4263986" y="289"/>
        <a:ext cx="1354454" cy="677227"/>
      </dsp:txXfrm>
    </dsp:sp>
    <dsp:sp modelId="{368870B6-7581-4B31-B3AD-FA4D81C62AB6}">
      <dsp:nvSpPr>
        <dsp:cNvPr id="0" name=""/>
        <dsp:cNvSpPr/>
      </dsp:nvSpPr>
      <dsp:spPr>
        <a:xfrm>
          <a:off x="4163553" y="961951"/>
          <a:ext cx="1555319" cy="7932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Program Outcomes</a:t>
          </a:r>
          <a:br>
            <a:rPr lang="en-US" sz="1300" kern="1200" dirty="0"/>
          </a:br>
          <a:r>
            <a:rPr lang="en-US" sz="1100" kern="1200" dirty="0"/>
            <a:t>(Logic Model &amp; </a:t>
          </a:r>
          <a:br>
            <a:rPr lang="en-US" sz="1100" kern="1200" dirty="0"/>
          </a:br>
          <a:r>
            <a:rPr lang="en-US" sz="1100" kern="1200" dirty="0"/>
            <a:t>Theory of Change)</a:t>
          </a:r>
          <a:endParaRPr lang="en-US" sz="1300" kern="1200" dirty="0"/>
        </a:p>
      </dsp:txBody>
      <dsp:txXfrm>
        <a:off x="4163553" y="961951"/>
        <a:ext cx="1555319" cy="793229"/>
      </dsp:txXfrm>
    </dsp:sp>
    <dsp:sp modelId="{4104CC11-FDB4-4DD4-90A8-44DDFCBF14E5}">
      <dsp:nvSpPr>
        <dsp:cNvPr id="0" name=""/>
        <dsp:cNvSpPr/>
      </dsp:nvSpPr>
      <dsp:spPr>
        <a:xfrm>
          <a:off x="2635363" y="1406361"/>
          <a:ext cx="1354454" cy="677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Other Program Activities</a:t>
          </a:r>
        </a:p>
      </dsp:txBody>
      <dsp:txXfrm>
        <a:off x="2635363" y="1406361"/>
        <a:ext cx="1354454" cy="677227"/>
      </dsp:txXfrm>
    </dsp:sp>
    <dsp:sp modelId="{7D8E4F21-4823-44A3-9ECB-CFD46DC86AEE}">
      <dsp:nvSpPr>
        <dsp:cNvPr id="0" name=""/>
        <dsp:cNvSpPr/>
      </dsp:nvSpPr>
      <dsp:spPr>
        <a:xfrm>
          <a:off x="5083431" y="2039615"/>
          <a:ext cx="1354454" cy="677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Educational Program Learning Outcomes (PLO)</a:t>
          </a:r>
        </a:p>
      </dsp:txBody>
      <dsp:txXfrm>
        <a:off x="5083431" y="2039615"/>
        <a:ext cx="1354454" cy="677227"/>
      </dsp:txXfrm>
    </dsp:sp>
    <dsp:sp modelId="{E077BBB1-EC23-4739-A360-E2E9B86C23FC}">
      <dsp:nvSpPr>
        <dsp:cNvPr id="0" name=""/>
        <dsp:cNvSpPr/>
      </dsp:nvSpPr>
      <dsp:spPr>
        <a:xfrm>
          <a:off x="4263986" y="3001278"/>
          <a:ext cx="1354454" cy="677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Course Learning Outcomes (CLO) Course A</a:t>
          </a:r>
        </a:p>
      </dsp:txBody>
      <dsp:txXfrm>
        <a:off x="4263986" y="3001278"/>
        <a:ext cx="1354454" cy="677227"/>
      </dsp:txXfrm>
    </dsp:sp>
    <dsp:sp modelId="{025FD830-D1A8-4A44-9E8F-157EB2E0220B}">
      <dsp:nvSpPr>
        <dsp:cNvPr id="0" name=""/>
        <dsp:cNvSpPr/>
      </dsp:nvSpPr>
      <dsp:spPr>
        <a:xfrm>
          <a:off x="5902875" y="3001278"/>
          <a:ext cx="1354454" cy="677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Course Learning Outcomes (CLO) Course B </a:t>
          </a:r>
        </a:p>
      </dsp:txBody>
      <dsp:txXfrm>
        <a:off x="5902875" y="3001278"/>
        <a:ext cx="1354454" cy="677227"/>
      </dsp:txXfrm>
    </dsp:sp>
    <dsp:sp modelId="{B40FA1E6-BE0A-454E-9023-32591151BC4C}">
      <dsp:nvSpPr>
        <dsp:cNvPr id="0" name=""/>
        <dsp:cNvSpPr/>
      </dsp:nvSpPr>
      <dsp:spPr>
        <a:xfrm>
          <a:off x="5902875" y="3962940"/>
          <a:ext cx="1354454" cy="677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Lesson Learning</a:t>
          </a:r>
          <a:br>
            <a:rPr lang="en-US" sz="1300" kern="1200" dirty="0"/>
          </a:br>
          <a:r>
            <a:rPr lang="en-US" sz="1300" kern="1200" dirty="0"/>
            <a:t>Outcomes (LLO)</a:t>
          </a:r>
        </a:p>
      </dsp:txBody>
      <dsp:txXfrm>
        <a:off x="5902875" y="3962940"/>
        <a:ext cx="1354454" cy="677227"/>
      </dsp:txXfrm>
    </dsp:sp>
    <dsp:sp modelId="{06FA0AE1-D6B3-4449-B1FF-6E774A3CE75F}">
      <dsp:nvSpPr>
        <dsp:cNvPr id="0" name=""/>
        <dsp:cNvSpPr/>
      </dsp:nvSpPr>
      <dsp:spPr>
        <a:xfrm>
          <a:off x="6264975" y="4924603"/>
          <a:ext cx="1354454" cy="28885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55" rIns="8255" bIns="8255" numCol="1" spcCol="1270" anchor="ctr" anchorCtr="0">
          <a:noAutofit/>
        </a:bodyPr>
        <a:lstStyle/>
        <a:p>
          <a:pPr marL="0" lvl="0" indent="0" algn="l" defTabSz="577850">
            <a:lnSpc>
              <a:spcPct val="90000"/>
            </a:lnSpc>
            <a:spcBef>
              <a:spcPct val="0"/>
            </a:spcBef>
            <a:spcAft>
              <a:spcPct val="35000"/>
            </a:spcAft>
            <a:buNone/>
          </a:pPr>
          <a:r>
            <a:rPr lang="en-US" sz="1300" kern="1200" dirty="0">
              <a:solidFill>
                <a:schemeClr val="tx1"/>
              </a:solidFill>
            </a:rPr>
            <a:t>Lesson Plan</a:t>
          </a:r>
        </a:p>
      </dsp:txBody>
      <dsp:txXfrm>
        <a:off x="6264975" y="4924603"/>
        <a:ext cx="1354454" cy="2888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3610B-8B2D-4A2C-BE31-96692287EC4F}" type="datetimeFigureOut">
              <a:rPr lang="en-US" smtClean="0"/>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76E38-06F9-481F-936F-DD0CA0A551B7}" type="slidenum">
              <a:rPr lang="en-US" smtClean="0"/>
              <a:t>‹#›</a:t>
            </a:fld>
            <a:endParaRPr lang="en-US"/>
          </a:p>
        </p:txBody>
      </p:sp>
    </p:spTree>
    <p:extLst>
      <p:ext uri="{BB962C8B-B14F-4D97-AF65-F5344CB8AC3E}">
        <p14:creationId xmlns:p14="http://schemas.microsoft.com/office/powerpoint/2010/main" val="269342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truity.com/holland-codes/conventional-organizer" TargetMode="External"/><Relationship Id="rId3" Type="http://schemas.openxmlformats.org/officeDocument/2006/relationships/hyperlink" Target="https://www.truity.com/holland-codes/realistic-builder" TargetMode="External"/><Relationship Id="rId7" Type="http://schemas.openxmlformats.org/officeDocument/2006/relationships/hyperlink" Target="http://www.truity.com/holland-codes/enterprising-persuade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truity.com/holland-codes/social-helper" TargetMode="External"/><Relationship Id="rId5" Type="http://schemas.openxmlformats.org/officeDocument/2006/relationships/hyperlink" Target="http://www.truity.com/holland-codes/artistic-creator" TargetMode="External"/><Relationship Id="rId4" Type="http://schemas.openxmlformats.org/officeDocument/2006/relationships/hyperlink" Target="http://www.truity.com/holland-codes/investigative-think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start with City Union Mission in Kansas City in 1992. Rescue College history</a:t>
            </a:r>
          </a:p>
          <a:p>
            <a:r>
              <a:rPr lang="en-US" dirty="0"/>
              <a:t>Meet with 50 to 100 rescue missions each year. Have had 35 faculty from rescue missions. Students from 110 rescue missions. If rescue missions were a denomination, we like to think of ourselves as the denominational school.</a:t>
            </a:r>
          </a:p>
        </p:txBody>
      </p:sp>
      <p:sp>
        <p:nvSpPr>
          <p:cNvPr id="4" name="Slide Number Placeholder 3"/>
          <p:cNvSpPr>
            <a:spLocks noGrp="1"/>
          </p:cNvSpPr>
          <p:nvPr>
            <p:ph type="sldNum" sz="quarter" idx="5"/>
          </p:nvPr>
        </p:nvSpPr>
        <p:spPr/>
        <p:txBody>
          <a:bodyPr/>
          <a:lstStyle/>
          <a:p>
            <a:fld id="{C0576E38-06F9-481F-936F-DD0CA0A551B7}" type="slidenum">
              <a:rPr lang="en-US" smtClean="0"/>
              <a:t>1</a:t>
            </a:fld>
            <a:endParaRPr lang="en-US"/>
          </a:p>
        </p:txBody>
      </p:sp>
    </p:spTree>
    <p:extLst>
      <p:ext uri="{BB962C8B-B14F-4D97-AF65-F5344CB8AC3E}">
        <p14:creationId xmlns:p14="http://schemas.microsoft.com/office/powerpoint/2010/main" val="4173049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35</a:t>
            </a:fld>
            <a:endParaRPr lang="en-US"/>
          </a:p>
        </p:txBody>
      </p:sp>
    </p:spTree>
    <p:extLst>
      <p:ext uri="{BB962C8B-B14F-4D97-AF65-F5344CB8AC3E}">
        <p14:creationId xmlns:p14="http://schemas.microsoft.com/office/powerpoint/2010/main" val="3730620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ctr"/>
            <a:r>
              <a:rPr lang="en-US" b="1" i="0" cap="all">
                <a:solidFill>
                  <a:srgbClr val="3D3D3D"/>
                </a:solidFill>
                <a:effectLst/>
                <a:latin typeface="Open Sans"/>
              </a:rPr>
              <a:t>BUILDING: </a:t>
            </a:r>
            <a:r>
              <a:rPr lang="en-US" b="0" i="0">
                <a:solidFill>
                  <a:srgbClr val="727272"/>
                </a:solidFill>
                <a:effectLst/>
                <a:latin typeface="Open Sans"/>
              </a:rPr>
              <a:t> </a:t>
            </a:r>
            <a:r>
              <a:rPr lang="en-US" b="1" i="0" cap="all">
                <a:solidFill>
                  <a:srgbClr val="3D3D3D"/>
                </a:solidFill>
                <a:effectLst/>
                <a:latin typeface="Open Sans"/>
              </a:rPr>
              <a:t>R</a:t>
            </a:r>
            <a:r>
              <a:rPr lang="en-US" b="0" i="0" cap="all">
                <a:solidFill>
                  <a:srgbClr val="3D3D3D"/>
                </a:solidFill>
                <a:effectLst/>
                <a:latin typeface="Open Sans"/>
              </a:rPr>
              <a:t>EALISTIC: </a:t>
            </a:r>
            <a:r>
              <a:rPr lang="en-US" b="1" i="0" u="none" strike="noStrike">
                <a:solidFill>
                  <a:srgbClr val="EDB61B"/>
                </a:solidFill>
                <a:effectLst/>
                <a:latin typeface="Open Sans"/>
                <a:hlinkClick r:id="rId3"/>
              </a:rPr>
              <a:t>Building</a:t>
            </a:r>
            <a:r>
              <a:rPr lang="en-US" b="0" i="0">
                <a:solidFill>
                  <a:srgbClr val="727272"/>
                </a:solidFill>
                <a:effectLst/>
                <a:latin typeface="Open Sans"/>
              </a:rPr>
              <a:t> jobs involve the use of tools, machines, or physical skill. Builders like working with their hands and bodies, working with plants and animals, and working outdoors.</a:t>
            </a:r>
          </a:p>
          <a:p>
            <a:pPr algn="l" fontAlgn="ctr"/>
            <a:r>
              <a:rPr lang="en-US" b="1" i="0" cap="all">
                <a:solidFill>
                  <a:srgbClr val="3D3D3D"/>
                </a:solidFill>
                <a:effectLst/>
                <a:latin typeface="Open Sans"/>
              </a:rPr>
              <a:t>THINKING: </a:t>
            </a:r>
            <a:r>
              <a:rPr lang="en-US" b="0" i="0">
                <a:solidFill>
                  <a:srgbClr val="727272"/>
                </a:solidFill>
                <a:effectLst/>
                <a:latin typeface="Open Sans"/>
              </a:rPr>
              <a:t> </a:t>
            </a:r>
            <a:r>
              <a:rPr lang="en-US" b="1" i="0" cap="all">
                <a:solidFill>
                  <a:srgbClr val="3D3D3D"/>
                </a:solidFill>
                <a:effectLst/>
                <a:latin typeface="Open Sans"/>
              </a:rPr>
              <a:t>I</a:t>
            </a:r>
            <a:r>
              <a:rPr lang="en-US" b="0" i="0" cap="all">
                <a:solidFill>
                  <a:srgbClr val="3D3D3D"/>
                </a:solidFill>
                <a:effectLst/>
                <a:latin typeface="Open Sans"/>
              </a:rPr>
              <a:t>NVESTIGATIVE</a:t>
            </a:r>
            <a:r>
              <a:rPr lang="en-US" b="0" i="0">
                <a:solidFill>
                  <a:srgbClr val="727272"/>
                </a:solidFill>
                <a:effectLst/>
                <a:latin typeface="Open Sans"/>
              </a:rPr>
              <a:t> </a:t>
            </a:r>
            <a:r>
              <a:rPr lang="en-US" b="1" i="0" u="none" strike="noStrike">
                <a:solidFill>
                  <a:srgbClr val="EDB61B"/>
                </a:solidFill>
                <a:effectLst/>
                <a:latin typeface="Open Sans"/>
                <a:hlinkClick r:id="rId4"/>
              </a:rPr>
              <a:t>Thinking</a:t>
            </a:r>
            <a:r>
              <a:rPr lang="en-US" b="0" i="0">
                <a:solidFill>
                  <a:srgbClr val="727272"/>
                </a:solidFill>
                <a:effectLst/>
                <a:latin typeface="Open Sans"/>
              </a:rPr>
              <a:t> jobs involve theory, research, and intellectual inquiry. Thinkers like working with ideas and concepts, and enjoy science, technology, and academia.</a:t>
            </a:r>
          </a:p>
          <a:p>
            <a:pPr algn="l" fontAlgn="ctr"/>
            <a:r>
              <a:rPr lang="en-US" b="1" i="0" cap="all">
                <a:solidFill>
                  <a:srgbClr val="3D3D3D"/>
                </a:solidFill>
                <a:effectLst/>
                <a:latin typeface="Open Sans"/>
              </a:rPr>
              <a:t>CREATING</a:t>
            </a:r>
          </a:p>
          <a:p>
            <a:pPr algn="l" fontAlgn="ctr"/>
            <a:r>
              <a:rPr lang="en-US" b="0" i="0">
                <a:solidFill>
                  <a:srgbClr val="727272"/>
                </a:solidFill>
                <a:effectLst/>
                <a:latin typeface="Open Sans"/>
              </a:rPr>
              <a:t> </a:t>
            </a:r>
            <a:r>
              <a:rPr lang="en-US" b="1" i="0" cap="all">
                <a:solidFill>
                  <a:srgbClr val="3D3D3D"/>
                </a:solidFill>
                <a:effectLst/>
                <a:latin typeface="Open Sans"/>
              </a:rPr>
              <a:t>A</a:t>
            </a:r>
            <a:r>
              <a:rPr lang="en-US" b="0" i="0" cap="all">
                <a:solidFill>
                  <a:srgbClr val="3D3D3D"/>
                </a:solidFill>
                <a:effectLst/>
                <a:latin typeface="Open Sans"/>
              </a:rPr>
              <a:t>RTISTIC: </a:t>
            </a:r>
            <a:r>
              <a:rPr lang="en-US" b="0" i="0">
                <a:solidFill>
                  <a:srgbClr val="727272"/>
                </a:solidFill>
                <a:effectLst/>
                <a:latin typeface="Open Sans"/>
              </a:rPr>
              <a:t> </a:t>
            </a:r>
            <a:r>
              <a:rPr lang="en-US" b="1" i="0" u="none" strike="noStrike">
                <a:solidFill>
                  <a:srgbClr val="EDB61B"/>
                </a:solidFill>
                <a:effectLst/>
                <a:latin typeface="Open Sans"/>
                <a:hlinkClick r:id="rId5"/>
              </a:rPr>
              <a:t>Creating</a:t>
            </a:r>
            <a:r>
              <a:rPr lang="en-US" b="0" i="0">
                <a:solidFill>
                  <a:srgbClr val="727272"/>
                </a:solidFill>
                <a:effectLst/>
                <a:latin typeface="Open Sans"/>
              </a:rPr>
              <a:t> jobs involve art, design, language, and self-expression. Creators like working in unstructured environments and producing something unique.</a:t>
            </a:r>
          </a:p>
          <a:p>
            <a:pPr algn="l" fontAlgn="ctr"/>
            <a:r>
              <a:rPr lang="en-US" b="1" i="0" cap="all">
                <a:solidFill>
                  <a:srgbClr val="3D3D3D"/>
                </a:solidFill>
                <a:effectLst/>
                <a:latin typeface="Open Sans"/>
              </a:rPr>
              <a:t>HELPING: </a:t>
            </a:r>
            <a:r>
              <a:rPr lang="en-US" b="0" i="0">
                <a:solidFill>
                  <a:srgbClr val="727272"/>
                </a:solidFill>
                <a:effectLst/>
                <a:latin typeface="Open Sans"/>
              </a:rPr>
              <a:t> </a:t>
            </a:r>
            <a:r>
              <a:rPr lang="en-US" b="1" i="0" cap="all">
                <a:solidFill>
                  <a:srgbClr val="3D3D3D"/>
                </a:solidFill>
                <a:effectLst/>
                <a:latin typeface="Open Sans"/>
              </a:rPr>
              <a:t>S</a:t>
            </a:r>
            <a:r>
              <a:rPr lang="en-US" b="0" i="0" cap="all">
                <a:solidFill>
                  <a:srgbClr val="3D3D3D"/>
                </a:solidFill>
                <a:effectLst/>
                <a:latin typeface="Open Sans"/>
              </a:rPr>
              <a:t>OCIAL: </a:t>
            </a:r>
            <a:r>
              <a:rPr lang="en-US" b="0" i="0">
                <a:solidFill>
                  <a:srgbClr val="727272"/>
                </a:solidFill>
                <a:effectLst/>
                <a:latin typeface="Open Sans"/>
              </a:rPr>
              <a:t> </a:t>
            </a:r>
            <a:r>
              <a:rPr lang="en-US" b="1" i="0" u="none" strike="noStrike">
                <a:solidFill>
                  <a:srgbClr val="EDB61B"/>
                </a:solidFill>
                <a:effectLst/>
                <a:latin typeface="Open Sans"/>
                <a:hlinkClick r:id="rId6"/>
              </a:rPr>
              <a:t>Helping</a:t>
            </a:r>
            <a:r>
              <a:rPr lang="en-US" b="0" i="0">
                <a:solidFill>
                  <a:srgbClr val="727272"/>
                </a:solidFill>
                <a:effectLst/>
                <a:latin typeface="Open Sans"/>
              </a:rPr>
              <a:t> jobs involve assisting, teaching, coaching, and serving other people. Helpers like working in cooperative environments to improve the lives of others.</a:t>
            </a:r>
          </a:p>
          <a:p>
            <a:pPr algn="l" fontAlgn="ctr"/>
            <a:r>
              <a:rPr lang="en-US" b="1" i="0" cap="all">
                <a:solidFill>
                  <a:srgbClr val="3D3D3D"/>
                </a:solidFill>
                <a:effectLst/>
                <a:latin typeface="Open Sans"/>
              </a:rPr>
              <a:t>PERSUADING</a:t>
            </a:r>
          </a:p>
          <a:p>
            <a:pPr algn="l" fontAlgn="ctr"/>
            <a:r>
              <a:rPr lang="en-US" b="1" i="0" cap="all">
                <a:solidFill>
                  <a:srgbClr val="3D3D3D"/>
                </a:solidFill>
                <a:effectLst/>
                <a:latin typeface="Open Sans"/>
              </a:rPr>
              <a:t>E</a:t>
            </a:r>
            <a:r>
              <a:rPr lang="en-US" b="0" i="0" cap="all">
                <a:solidFill>
                  <a:srgbClr val="3D3D3D"/>
                </a:solidFill>
                <a:effectLst/>
                <a:latin typeface="Open Sans"/>
              </a:rPr>
              <a:t>NTERPRISING: </a:t>
            </a:r>
            <a:r>
              <a:rPr lang="en-US" b="1" i="0" u="none" strike="noStrike">
                <a:solidFill>
                  <a:srgbClr val="EDB61B"/>
                </a:solidFill>
                <a:effectLst/>
                <a:latin typeface="Open Sans"/>
                <a:hlinkClick r:id="rId7"/>
              </a:rPr>
              <a:t>Persuading</a:t>
            </a:r>
            <a:r>
              <a:rPr lang="en-US" b="0" i="0">
                <a:solidFill>
                  <a:srgbClr val="727272"/>
                </a:solidFill>
                <a:effectLst/>
                <a:latin typeface="Open Sans"/>
              </a:rPr>
              <a:t> jobs involve leading, motivating, and influencing others. Persuaders like working in positions of power to make decisions and carry out projects.</a:t>
            </a:r>
          </a:p>
          <a:p>
            <a:pPr algn="l" fontAlgn="ctr"/>
            <a:r>
              <a:rPr lang="en-US" b="1" i="0" cap="all">
                <a:solidFill>
                  <a:srgbClr val="3D3D3D"/>
                </a:solidFill>
                <a:effectLst/>
                <a:latin typeface="Open Sans"/>
              </a:rPr>
              <a:t>ORGANIZING</a:t>
            </a:r>
          </a:p>
          <a:p>
            <a:pPr algn="l" fontAlgn="ctr"/>
            <a:r>
              <a:rPr lang="en-US" b="1" i="0" cap="all">
                <a:solidFill>
                  <a:srgbClr val="3D3D3D"/>
                </a:solidFill>
                <a:effectLst/>
                <a:latin typeface="Open Sans"/>
              </a:rPr>
              <a:t>C</a:t>
            </a:r>
            <a:r>
              <a:rPr lang="en-US" b="0" i="0" cap="all">
                <a:solidFill>
                  <a:srgbClr val="3D3D3D"/>
                </a:solidFill>
                <a:effectLst/>
                <a:latin typeface="Open Sans"/>
              </a:rPr>
              <a:t>ONVENTIONAL: </a:t>
            </a:r>
            <a:r>
              <a:rPr lang="en-US" b="1" i="0" u="none" strike="noStrike">
                <a:solidFill>
                  <a:srgbClr val="EDB61B"/>
                </a:solidFill>
                <a:effectLst/>
                <a:latin typeface="Open Sans"/>
                <a:hlinkClick r:id="rId8"/>
              </a:rPr>
              <a:t>Organizing</a:t>
            </a:r>
            <a:r>
              <a:rPr lang="en-US" b="0" i="0">
                <a:solidFill>
                  <a:srgbClr val="727272"/>
                </a:solidFill>
                <a:effectLst/>
                <a:latin typeface="Open Sans"/>
              </a:rPr>
              <a:t> jobs involve managing data, information, and processes. Organizers like to work in structured environments to complete tasks with precision and accuracy.</a:t>
            </a:r>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10</a:t>
            </a:fld>
            <a:endParaRPr lang="en-US"/>
          </a:p>
        </p:txBody>
      </p:sp>
    </p:spTree>
    <p:extLst>
      <p:ext uri="{BB962C8B-B14F-4D97-AF65-F5344CB8AC3E}">
        <p14:creationId xmlns:p14="http://schemas.microsoft.com/office/powerpoint/2010/main" val="327100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personally supervised hundreds of interns. We have partnered with organizations and worked intimately with hundreds of other interns.</a:t>
            </a:r>
          </a:p>
        </p:txBody>
      </p:sp>
      <p:sp>
        <p:nvSpPr>
          <p:cNvPr id="4" name="Slide Number Placeholder 3"/>
          <p:cNvSpPr>
            <a:spLocks noGrp="1"/>
          </p:cNvSpPr>
          <p:nvPr>
            <p:ph type="sldNum" sz="quarter" idx="5"/>
          </p:nvPr>
        </p:nvSpPr>
        <p:spPr/>
        <p:txBody>
          <a:bodyPr/>
          <a:lstStyle/>
          <a:p>
            <a:fld id="{C0576E38-06F9-481F-936F-DD0CA0A551B7}" type="slidenum">
              <a:rPr lang="en-US" smtClean="0"/>
              <a:t>15</a:t>
            </a:fld>
            <a:endParaRPr lang="en-US"/>
          </a:p>
        </p:txBody>
      </p:sp>
    </p:spTree>
    <p:extLst>
      <p:ext uri="{BB962C8B-B14F-4D97-AF65-F5344CB8AC3E}">
        <p14:creationId xmlns:p14="http://schemas.microsoft.com/office/powerpoint/2010/main" val="104800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19</a:t>
            </a:fld>
            <a:endParaRPr lang="en-US"/>
          </a:p>
        </p:txBody>
      </p:sp>
    </p:spTree>
    <p:extLst>
      <p:ext uri="{BB962C8B-B14F-4D97-AF65-F5344CB8AC3E}">
        <p14:creationId xmlns:p14="http://schemas.microsoft.com/office/powerpoint/2010/main" val="42856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24</a:t>
            </a:fld>
            <a:endParaRPr lang="en-US"/>
          </a:p>
        </p:txBody>
      </p:sp>
    </p:spTree>
    <p:extLst>
      <p:ext uri="{BB962C8B-B14F-4D97-AF65-F5344CB8AC3E}">
        <p14:creationId xmlns:p14="http://schemas.microsoft.com/office/powerpoint/2010/main" val="44376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r>
              <a:rPr lang="en-US" dirty="0"/>
              <a:t>My history at MIT. Doctoral work.</a:t>
            </a:r>
          </a:p>
        </p:txBody>
      </p:sp>
      <p:sp>
        <p:nvSpPr>
          <p:cNvPr id="4" name="Slide Number Placeholder 3"/>
          <p:cNvSpPr>
            <a:spLocks noGrp="1"/>
          </p:cNvSpPr>
          <p:nvPr>
            <p:ph type="sldNum" sz="quarter" idx="10"/>
          </p:nvPr>
        </p:nvSpPr>
        <p:spPr/>
        <p:txBody>
          <a:bodyPr/>
          <a:lstStyle/>
          <a:p>
            <a:fld id="{D4B79DF1-4064-4CB0-9A58-132F532A7D91}" type="slidenum">
              <a:rPr lang="en-US" smtClean="0"/>
              <a:pPr/>
              <a:t>25</a:t>
            </a:fld>
            <a:endParaRPr lang="en-US"/>
          </a:p>
        </p:txBody>
      </p:sp>
    </p:spTree>
    <p:extLst>
      <p:ext uri="{BB962C8B-B14F-4D97-AF65-F5344CB8AC3E}">
        <p14:creationId xmlns:p14="http://schemas.microsoft.com/office/powerpoint/2010/main" val="5269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Disruptive innovation allows for tenfold increase in access. Our history with rescue missions.</a:t>
            </a:r>
          </a:p>
        </p:txBody>
      </p:sp>
      <p:sp>
        <p:nvSpPr>
          <p:cNvPr id="4" name="Slide Number Placeholder 3"/>
          <p:cNvSpPr>
            <a:spLocks noGrp="1"/>
          </p:cNvSpPr>
          <p:nvPr>
            <p:ph type="sldNum" sz="quarter" idx="5"/>
          </p:nvPr>
        </p:nvSpPr>
        <p:spPr/>
        <p:txBody>
          <a:bodyPr/>
          <a:lstStyle/>
          <a:p>
            <a:fld id="{C0576E38-06F9-481F-936F-DD0CA0A551B7}" type="slidenum">
              <a:rPr lang="en-US" smtClean="0"/>
              <a:t>26</a:t>
            </a:fld>
            <a:endParaRPr lang="en-US"/>
          </a:p>
        </p:txBody>
      </p:sp>
    </p:spTree>
    <p:extLst>
      <p:ext uri="{BB962C8B-B14F-4D97-AF65-F5344CB8AC3E}">
        <p14:creationId xmlns:p14="http://schemas.microsoft.com/office/powerpoint/2010/main" val="384446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6B35EB0-74BE-4615-B3B4-18C2BB8B9275}" type="slidenum">
              <a:rPr lang="en-US" smtClean="0"/>
              <a:pPr/>
              <a:t>27</a:t>
            </a:fld>
            <a:endParaRPr lang="en-US"/>
          </a:p>
        </p:txBody>
      </p:sp>
    </p:spTree>
    <p:extLst>
      <p:ext uri="{BB962C8B-B14F-4D97-AF65-F5344CB8AC3E}">
        <p14:creationId xmlns:p14="http://schemas.microsoft.com/office/powerpoint/2010/main" val="234762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Gangel</a:t>
            </a:r>
            <a:r>
              <a:rPr lang="en-US"/>
              <a:t>, Kenneth o. 1978. Christian higher education at the end of the twentieth century, Part 2: Integrating faith and learning: Principles and process, Bibliotheca sacra 135.0538, 99-108. Available from ATLA Serials 2002. Retrieved 7 November 2003 from http://66.77.30.29/pls/elil </a:t>
            </a:r>
            <a:r>
              <a:rPr lang="en-US" err="1"/>
              <a:t>pshow?lcookie</a:t>
            </a:r>
            <a:r>
              <a:rPr lang="en-US"/>
              <a:t>=915583&amp;pid=1000474&amp;lmode=</a:t>
            </a:r>
            <a:r>
              <a:rPr lang="en-US" err="1"/>
              <a:t>ME&amp;lfirstp</a:t>
            </a:r>
            <a:r>
              <a:rPr lang="en-US"/>
              <a:t>=99. </a:t>
            </a:r>
          </a:p>
        </p:txBody>
      </p:sp>
      <p:sp>
        <p:nvSpPr>
          <p:cNvPr id="4" name="Slide Number Placeholder 3"/>
          <p:cNvSpPr>
            <a:spLocks noGrp="1"/>
          </p:cNvSpPr>
          <p:nvPr>
            <p:ph type="sldNum" sz="quarter" idx="5"/>
          </p:nvPr>
        </p:nvSpPr>
        <p:spPr/>
        <p:txBody>
          <a:bodyPr/>
          <a:lstStyle/>
          <a:p>
            <a:fld id="{D4B79DF1-4064-4CB0-9A58-132F532A7D91}" type="slidenum">
              <a:rPr lang="en-US" smtClean="0"/>
              <a:pPr/>
              <a:t>32</a:t>
            </a:fld>
            <a:endParaRPr lang="en-US"/>
          </a:p>
        </p:txBody>
      </p:sp>
    </p:spTree>
    <p:extLst>
      <p:ext uri="{BB962C8B-B14F-4D97-AF65-F5344CB8AC3E}">
        <p14:creationId xmlns:p14="http://schemas.microsoft.com/office/powerpoint/2010/main" val="2103353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726272-C5AA-4C91-A2BD-D4A6BC511E9D}"/>
              </a:ext>
            </a:extLst>
          </p:cNvPr>
          <p:cNvSpPr/>
          <p:nvPr userDrawn="1"/>
        </p:nvSpPr>
        <p:spPr>
          <a:xfrm>
            <a:off x="6095998" y="-1"/>
            <a:ext cx="6096002" cy="6858001"/>
          </a:xfrm>
          <a:prstGeom prst="rect">
            <a:avLst/>
          </a:prstGeom>
          <a:solidFill>
            <a:srgbClr val="12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50000"/>
                </a:schemeClr>
              </a:solidFill>
            </a:endParaRPr>
          </a:p>
        </p:txBody>
      </p:sp>
      <p:sp>
        <p:nvSpPr>
          <p:cNvPr id="4" name="Rectangle: Rounded Corners 3">
            <a:extLst>
              <a:ext uri="{FF2B5EF4-FFF2-40B4-BE49-F238E27FC236}">
                <a16:creationId xmlns:a16="http://schemas.microsoft.com/office/drawing/2014/main" id="{A9471DCC-F66F-4A8A-9AD0-13A89F07BE34}"/>
              </a:ext>
            </a:extLst>
          </p:cNvPr>
          <p:cNvSpPr/>
          <p:nvPr userDrawn="1"/>
        </p:nvSpPr>
        <p:spPr>
          <a:xfrm>
            <a:off x="2453488" y="2247900"/>
            <a:ext cx="7487216" cy="2659078"/>
          </a:xfrm>
          <a:prstGeom prst="roundRect">
            <a:avLst>
              <a:gd name="adj" fmla="val 2530"/>
            </a:avLst>
          </a:prstGeom>
          <a:solidFill>
            <a:srgbClr val="90BF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51D61C9-FFE9-4302-81D6-A3BE4050977C}"/>
              </a:ext>
            </a:extLst>
          </p:cNvPr>
          <p:cNvCxnSpPr>
            <a:cxnSpLocks/>
          </p:cNvCxnSpPr>
          <p:nvPr userDrawn="1"/>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362D9A-79F2-4818-962D-F476DF7FFCED}"/>
              </a:ext>
            </a:extLst>
          </p:cNvPr>
          <p:cNvSpPr>
            <a:spLocks noGrp="1"/>
          </p:cNvSpPr>
          <p:nvPr>
            <p:ph type="title"/>
          </p:nvPr>
        </p:nvSpPr>
        <p:spPr>
          <a:xfrm>
            <a:off x="2780312" y="2381010"/>
            <a:ext cx="7025604" cy="1365300"/>
          </a:xfrm>
          <a:prstGeom prst="rect">
            <a:avLst/>
          </a:prstGeom>
        </p:spPr>
        <p:txBody>
          <a:bodyPr/>
          <a:lstStyle>
            <a:lvl1pPr>
              <a:defRPr sz="4000" b="1">
                <a:solidFill>
                  <a:schemeClr val="bg1"/>
                </a:solidFill>
              </a:defRPr>
            </a:lvl1pPr>
          </a:lstStyle>
          <a:p>
            <a:r>
              <a:rPr lang="en-US" dirty="0"/>
              <a:t>Click to edit Master </a:t>
            </a:r>
            <a:r>
              <a:rPr lang="en-US"/>
              <a:t>title style</a:t>
            </a:r>
            <a:endParaRPr lang="en-US" dirty="0"/>
          </a:p>
        </p:txBody>
      </p:sp>
      <p:sp>
        <p:nvSpPr>
          <p:cNvPr id="9" name="Text Placeholder 8">
            <a:extLst>
              <a:ext uri="{FF2B5EF4-FFF2-40B4-BE49-F238E27FC236}">
                <a16:creationId xmlns:a16="http://schemas.microsoft.com/office/drawing/2014/main" id="{A255B130-3AE4-48D5-9A86-1ED571DF4CBF}"/>
              </a:ext>
            </a:extLst>
          </p:cNvPr>
          <p:cNvSpPr>
            <a:spLocks noGrp="1"/>
          </p:cNvSpPr>
          <p:nvPr>
            <p:ph type="body" sz="quarter" idx="10"/>
          </p:nvPr>
        </p:nvSpPr>
        <p:spPr>
          <a:xfrm>
            <a:off x="6197096" y="3851315"/>
            <a:ext cx="2186983" cy="390525"/>
          </a:xfrm>
          <a:prstGeom prst="rect">
            <a:avLst/>
          </a:prstGeom>
        </p:spPr>
        <p:txBody>
          <a:bodyPr/>
          <a:lstStyle>
            <a:lvl1pPr marL="0" indent="0">
              <a:buNone/>
              <a:defRPr sz="1600" b="1">
                <a:solidFill>
                  <a:schemeClr val="bg1"/>
                </a:solidFill>
                <a:latin typeface="+mj-lt"/>
              </a:defRPr>
            </a:lvl1pPr>
          </a:lstStyle>
          <a:p>
            <a:pPr lvl="0"/>
            <a:endParaRPr lang="en-US"/>
          </a:p>
        </p:txBody>
      </p:sp>
      <p:pic>
        <p:nvPicPr>
          <p:cNvPr id="6" name="Picture 5" descr="Logo&#10;&#10;Description automatically generated">
            <a:extLst>
              <a:ext uri="{FF2B5EF4-FFF2-40B4-BE49-F238E27FC236}">
                <a16:creationId xmlns:a16="http://schemas.microsoft.com/office/drawing/2014/main" id="{36EE9DF9-FFB7-4F13-840E-0E1C330E4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130" y="6456255"/>
            <a:ext cx="1147482" cy="347195"/>
          </a:xfrm>
          <a:prstGeom prst="rect">
            <a:avLst/>
          </a:prstGeom>
        </p:spPr>
      </p:pic>
    </p:spTree>
    <p:extLst>
      <p:ext uri="{BB962C8B-B14F-4D97-AF65-F5344CB8AC3E}">
        <p14:creationId xmlns:p14="http://schemas.microsoft.com/office/powerpoint/2010/main" val="16921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8_Title Sl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122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12052" y="932837"/>
            <a:ext cx="11967896"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58C205AD-D6B5-46CF-B1A5-EAF629AEC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9320273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9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122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pic>
        <p:nvPicPr>
          <p:cNvPr id="6" name="Picture 5" descr="Logo&#10;&#10;Description automatically generated">
            <a:extLst>
              <a:ext uri="{FF2B5EF4-FFF2-40B4-BE49-F238E27FC236}">
                <a16:creationId xmlns:a16="http://schemas.microsoft.com/office/drawing/2014/main" id="{C415A109-E2AD-41DC-A78C-0039370D0C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878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2214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9" y="0"/>
            <a:ext cx="11392648" cy="369333"/>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90004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0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90BF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12052" y="932837"/>
            <a:ext cx="11967896"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58C205AD-D6B5-46CF-B1A5-EAF629AEC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93635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0BF4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8" y="0"/>
            <a:ext cx="11410951" cy="369333"/>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389841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39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3"/>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084F6536-E931-48FF-8C26-B9A21AD08E4E}"/>
              </a:ext>
            </a:extLst>
          </p:cNvPr>
          <p:cNvSpPr>
            <a:spLocks noGrp="1"/>
          </p:cNvSpPr>
          <p:nvPr>
            <p:ph type="body" sz="quarter" idx="10"/>
          </p:nvPr>
        </p:nvSpPr>
        <p:spPr>
          <a:xfrm>
            <a:off x="80070" y="1180531"/>
            <a:ext cx="12031860" cy="5434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84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AF01957-43B7-450A-A915-B133205744EA}"/>
              </a:ext>
            </a:extLst>
          </p:cNvPr>
          <p:cNvSpPr>
            <a:spLocks noGrp="1"/>
          </p:cNvSpPr>
          <p:nvPr>
            <p:ph type="pic" sz="quarter" idx="10" hasCustomPrompt="1"/>
          </p:nvPr>
        </p:nvSpPr>
        <p:spPr>
          <a:xfrm>
            <a:off x="2165207" y="1023159"/>
            <a:ext cx="3394937" cy="2041871"/>
          </a:xfrm>
          <a:custGeom>
            <a:avLst/>
            <a:gdLst>
              <a:gd name="connsiteX0" fmla="*/ 83900 w 3394937"/>
              <a:gd name="connsiteY0" fmla="*/ 0 h 2041871"/>
              <a:gd name="connsiteX1" fmla="*/ 3311037 w 3394937"/>
              <a:gd name="connsiteY1" fmla="*/ 0 h 2041871"/>
              <a:gd name="connsiteX2" fmla="*/ 3394937 w 3394937"/>
              <a:gd name="connsiteY2" fmla="*/ 83900 h 2041871"/>
              <a:gd name="connsiteX3" fmla="*/ 3394937 w 3394937"/>
              <a:gd name="connsiteY3" fmla="*/ 1957971 h 2041871"/>
              <a:gd name="connsiteX4" fmla="*/ 3311037 w 3394937"/>
              <a:gd name="connsiteY4" fmla="*/ 2041871 h 2041871"/>
              <a:gd name="connsiteX5" fmla="*/ 83900 w 3394937"/>
              <a:gd name="connsiteY5" fmla="*/ 2041871 h 2041871"/>
              <a:gd name="connsiteX6" fmla="*/ 0 w 3394937"/>
              <a:gd name="connsiteY6" fmla="*/ 1957971 h 2041871"/>
              <a:gd name="connsiteX7" fmla="*/ 0 w 3394937"/>
              <a:gd name="connsiteY7" fmla="*/ 83900 h 2041871"/>
              <a:gd name="connsiteX8" fmla="*/ 83900 w 3394937"/>
              <a:gd name="connsiteY8" fmla="*/ 0 h 20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937" h="2041871">
                <a:moveTo>
                  <a:pt x="83900" y="0"/>
                </a:moveTo>
                <a:lnTo>
                  <a:pt x="3311037" y="0"/>
                </a:lnTo>
                <a:cubicBezTo>
                  <a:pt x="3357374" y="0"/>
                  <a:pt x="3394937" y="37563"/>
                  <a:pt x="3394937" y="83900"/>
                </a:cubicBezTo>
                <a:lnTo>
                  <a:pt x="3394937" y="1957971"/>
                </a:lnTo>
                <a:cubicBezTo>
                  <a:pt x="3394937" y="2004308"/>
                  <a:pt x="3357374" y="2041871"/>
                  <a:pt x="3311037" y="2041871"/>
                </a:cubicBezTo>
                <a:lnTo>
                  <a:pt x="83900" y="2041871"/>
                </a:lnTo>
                <a:cubicBezTo>
                  <a:pt x="37563" y="2041871"/>
                  <a:pt x="0" y="2004308"/>
                  <a:pt x="0" y="1957971"/>
                </a:cubicBezTo>
                <a:lnTo>
                  <a:pt x="0" y="83900"/>
                </a:lnTo>
                <a:cubicBezTo>
                  <a:pt x="0" y="37563"/>
                  <a:pt x="37563" y="0"/>
                  <a:pt x="83900" y="0"/>
                </a:cubicBezTo>
                <a:close/>
              </a:path>
            </a:pathLst>
          </a:custGeom>
          <a:solidFill>
            <a:schemeClr val="bg1">
              <a:lumMod val="95000"/>
              <a:alpha val="25000"/>
            </a:schemeClr>
          </a:solidFill>
          <a:effectLst>
            <a:outerShdw blurRad="863600" dist="304800" dir="5400000" sx="78000" sy="78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7" name="Picture Placeholder 6">
            <a:extLst>
              <a:ext uri="{FF2B5EF4-FFF2-40B4-BE49-F238E27FC236}">
                <a16:creationId xmlns:a16="http://schemas.microsoft.com/office/drawing/2014/main" id="{F2622BF3-2890-4A0A-B701-D94D1F784E58}"/>
              </a:ext>
            </a:extLst>
          </p:cNvPr>
          <p:cNvSpPr>
            <a:spLocks noGrp="1"/>
          </p:cNvSpPr>
          <p:nvPr>
            <p:ph type="pic" sz="quarter" idx="11" hasCustomPrompt="1"/>
          </p:nvPr>
        </p:nvSpPr>
        <p:spPr>
          <a:xfrm>
            <a:off x="2165207" y="3792973"/>
            <a:ext cx="3394937" cy="2041871"/>
          </a:xfrm>
          <a:custGeom>
            <a:avLst/>
            <a:gdLst>
              <a:gd name="connsiteX0" fmla="*/ 83900 w 3394937"/>
              <a:gd name="connsiteY0" fmla="*/ 0 h 2041871"/>
              <a:gd name="connsiteX1" fmla="*/ 3311037 w 3394937"/>
              <a:gd name="connsiteY1" fmla="*/ 0 h 2041871"/>
              <a:gd name="connsiteX2" fmla="*/ 3394937 w 3394937"/>
              <a:gd name="connsiteY2" fmla="*/ 83900 h 2041871"/>
              <a:gd name="connsiteX3" fmla="*/ 3394937 w 3394937"/>
              <a:gd name="connsiteY3" fmla="*/ 1957971 h 2041871"/>
              <a:gd name="connsiteX4" fmla="*/ 3311037 w 3394937"/>
              <a:gd name="connsiteY4" fmla="*/ 2041871 h 2041871"/>
              <a:gd name="connsiteX5" fmla="*/ 83900 w 3394937"/>
              <a:gd name="connsiteY5" fmla="*/ 2041871 h 2041871"/>
              <a:gd name="connsiteX6" fmla="*/ 0 w 3394937"/>
              <a:gd name="connsiteY6" fmla="*/ 1957971 h 2041871"/>
              <a:gd name="connsiteX7" fmla="*/ 0 w 3394937"/>
              <a:gd name="connsiteY7" fmla="*/ 83900 h 2041871"/>
              <a:gd name="connsiteX8" fmla="*/ 83900 w 3394937"/>
              <a:gd name="connsiteY8" fmla="*/ 0 h 20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937" h="2041871">
                <a:moveTo>
                  <a:pt x="83900" y="0"/>
                </a:moveTo>
                <a:lnTo>
                  <a:pt x="3311037" y="0"/>
                </a:lnTo>
                <a:cubicBezTo>
                  <a:pt x="3357374" y="0"/>
                  <a:pt x="3394937" y="37563"/>
                  <a:pt x="3394937" y="83900"/>
                </a:cubicBezTo>
                <a:lnTo>
                  <a:pt x="3394937" y="1957971"/>
                </a:lnTo>
                <a:cubicBezTo>
                  <a:pt x="3394937" y="2004308"/>
                  <a:pt x="3357374" y="2041871"/>
                  <a:pt x="3311037" y="2041871"/>
                </a:cubicBezTo>
                <a:lnTo>
                  <a:pt x="83900" y="2041871"/>
                </a:lnTo>
                <a:cubicBezTo>
                  <a:pt x="37563" y="2041871"/>
                  <a:pt x="0" y="2004308"/>
                  <a:pt x="0" y="1957971"/>
                </a:cubicBezTo>
                <a:lnTo>
                  <a:pt x="0" y="83900"/>
                </a:lnTo>
                <a:cubicBezTo>
                  <a:pt x="0" y="37563"/>
                  <a:pt x="37563" y="0"/>
                  <a:pt x="83900" y="0"/>
                </a:cubicBezTo>
                <a:close/>
              </a:path>
            </a:pathLst>
          </a:custGeom>
          <a:solidFill>
            <a:schemeClr val="bg1">
              <a:lumMod val="95000"/>
              <a:alpha val="25000"/>
            </a:schemeClr>
          </a:solidFill>
          <a:effectLst>
            <a:outerShdw blurRad="863600" dist="304800" dir="5400000" sx="78000" sy="78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417759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838429"/>
      </p:ext>
    </p:extLst>
  </p:cSld>
  <p:clrMap bg1="lt1" tx1="dk1" bg2="lt2" tx2="dk2" accent1="accent1" accent2="accent2" accent3="accent3" accent4="accent4" accent5="accent5" accent6="accent6" hlink="hlink" folHlink="folHlink"/>
  <p:sldLayoutIdLst>
    <p:sldLayoutId id="2147483729" r:id="rId1"/>
    <p:sldLayoutId id="2147483733" r:id="rId2"/>
    <p:sldLayoutId id="2147483734" r:id="rId3"/>
    <p:sldLayoutId id="2147483732" r:id="rId4"/>
    <p:sldLayoutId id="2147483736" r:id="rId5"/>
    <p:sldLayoutId id="2147483735" r:id="rId6"/>
    <p:sldLayoutId id="2147483697" r:id="rId7"/>
    <p:sldLayoutId id="2147483737" r:id="rId8"/>
    <p:sldLayoutId id="214748373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hyperlink" Target="https://www.mynextmove.org/explore/i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cityvisioninstitute.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bit.ly/3m1bdz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urm.org/services/ministry/"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urm.org/services/ministry/"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dol.gov/sites/dolgov/files/WHD/legacy/files/2006_08_07_28_FLSA.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51FE-A719-4765-9873-46BDCB725D88}"/>
              </a:ext>
            </a:extLst>
          </p:cNvPr>
          <p:cNvSpPr>
            <a:spLocks noGrp="1"/>
          </p:cNvSpPr>
          <p:nvPr>
            <p:ph type="title"/>
          </p:nvPr>
        </p:nvSpPr>
        <p:spPr>
          <a:xfrm>
            <a:off x="2780312" y="2324035"/>
            <a:ext cx="7025604" cy="1365300"/>
          </a:xfrm>
        </p:spPr>
        <p:txBody>
          <a:bodyPr/>
          <a:lstStyle/>
          <a:p>
            <a:r>
              <a:rPr lang="en-US" sz="3600" dirty="0"/>
              <a:t>Using Curriculum, Internships and College Partnerships in Rescue Mission Programs</a:t>
            </a:r>
          </a:p>
        </p:txBody>
      </p:sp>
      <p:sp>
        <p:nvSpPr>
          <p:cNvPr id="3" name="Text Placeholder 2">
            <a:extLst>
              <a:ext uri="{FF2B5EF4-FFF2-40B4-BE49-F238E27FC236}">
                <a16:creationId xmlns:a16="http://schemas.microsoft.com/office/drawing/2014/main" id="{60066219-E89D-4752-9E4E-08FF84D1E149}"/>
              </a:ext>
            </a:extLst>
          </p:cNvPr>
          <p:cNvSpPr>
            <a:spLocks noGrp="1"/>
          </p:cNvSpPr>
          <p:nvPr>
            <p:ph type="body" sz="quarter" idx="10"/>
          </p:nvPr>
        </p:nvSpPr>
        <p:spPr>
          <a:xfrm>
            <a:off x="6197096" y="3851315"/>
            <a:ext cx="3040346" cy="390525"/>
          </a:xfrm>
        </p:spPr>
        <p:txBody>
          <a:bodyPr/>
          <a:lstStyle/>
          <a:p>
            <a:r>
              <a:rPr lang="en-US" dirty="0"/>
              <a:t>Andrew Sears</a:t>
            </a:r>
            <a:br>
              <a:rPr lang="en-US" dirty="0"/>
            </a:br>
            <a:r>
              <a:rPr lang="en-US" dirty="0"/>
              <a:t>President, City Vision University</a:t>
            </a:r>
            <a:br>
              <a:rPr lang="en-US" dirty="0"/>
            </a:br>
            <a:r>
              <a:rPr lang="en-US" dirty="0"/>
              <a:t>Gospel Rescue Mission Fellowship Conference</a:t>
            </a:r>
          </a:p>
        </p:txBody>
      </p:sp>
      <p:pic>
        <p:nvPicPr>
          <p:cNvPr id="4" name="Picture 3" descr="A person wearing a suit and tie smiling at the camera&#10;&#10;Description automatically generated">
            <a:extLst>
              <a:ext uri="{FF2B5EF4-FFF2-40B4-BE49-F238E27FC236}">
                <a16:creationId xmlns:a16="http://schemas.microsoft.com/office/drawing/2014/main" id="{DE2573F6-2B43-4C81-BF9E-2973E0648E46}"/>
              </a:ext>
            </a:extLst>
          </p:cNvPr>
          <p:cNvPicPr>
            <a:picLocks noChangeAspect="1"/>
          </p:cNvPicPr>
          <p:nvPr/>
        </p:nvPicPr>
        <p:blipFill rotWithShape="1">
          <a:blip r:embed="rId3">
            <a:extLst>
              <a:ext uri="{28A0092B-C50C-407E-A947-70E740481C1C}">
                <a14:useLocalDpi xmlns:a14="http://schemas.microsoft.com/office/drawing/2010/main" val="0"/>
              </a:ext>
            </a:extLst>
          </a:blip>
          <a:srcRect t="10642"/>
          <a:stretch/>
        </p:blipFill>
        <p:spPr>
          <a:xfrm>
            <a:off x="801062" y="3627301"/>
            <a:ext cx="1461232" cy="1724735"/>
          </a:xfrm>
          <a:prstGeom prst="rect">
            <a:avLst/>
          </a:prstGeom>
        </p:spPr>
      </p:pic>
    </p:spTree>
    <p:extLst>
      <p:ext uri="{BB962C8B-B14F-4D97-AF65-F5344CB8AC3E}">
        <p14:creationId xmlns:p14="http://schemas.microsoft.com/office/powerpoint/2010/main" val="278957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AFF7-3658-41A7-BE68-08FA4CAFDF83}"/>
              </a:ext>
            </a:extLst>
          </p:cNvPr>
          <p:cNvSpPr>
            <a:spLocks noGrp="1"/>
          </p:cNvSpPr>
          <p:nvPr>
            <p:ph type="title"/>
          </p:nvPr>
        </p:nvSpPr>
        <p:spPr/>
        <p:txBody>
          <a:bodyPr/>
          <a:lstStyle/>
          <a:p>
            <a:r>
              <a:rPr lang="en-US"/>
              <a:t>Holland Codes</a:t>
            </a:r>
          </a:p>
        </p:txBody>
      </p:sp>
      <p:pic>
        <p:nvPicPr>
          <p:cNvPr id="2050" name="Picture 2" descr="Holland Codes – Parental Alienation">
            <a:extLst>
              <a:ext uri="{FF2B5EF4-FFF2-40B4-BE49-F238E27FC236}">
                <a16:creationId xmlns:a16="http://schemas.microsoft.com/office/drawing/2014/main" id="{683AD9FC-68DC-4799-986B-167B0B1B9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084" y="1015796"/>
            <a:ext cx="5668431" cy="56684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359DB2-33C2-4866-B609-F41582118AE1}"/>
              </a:ext>
            </a:extLst>
          </p:cNvPr>
          <p:cNvSpPr txBox="1"/>
          <p:nvPr/>
        </p:nvSpPr>
        <p:spPr>
          <a:xfrm>
            <a:off x="108407" y="6484172"/>
            <a:ext cx="6219892" cy="200055"/>
          </a:xfrm>
          <a:prstGeom prst="rect">
            <a:avLst/>
          </a:prstGeom>
          <a:noFill/>
        </p:spPr>
        <p:txBody>
          <a:bodyPr wrap="square">
            <a:spAutoFit/>
          </a:bodyPr>
          <a:lstStyle/>
          <a:p>
            <a:r>
              <a:rPr lang="en-US" sz="700"/>
              <a:t>Image source: https://parentalalienation-pas.com/2018/08/26/holland-codes/</a:t>
            </a:r>
          </a:p>
        </p:txBody>
      </p:sp>
      <p:sp>
        <p:nvSpPr>
          <p:cNvPr id="4" name="TextBox 3">
            <a:extLst>
              <a:ext uri="{FF2B5EF4-FFF2-40B4-BE49-F238E27FC236}">
                <a16:creationId xmlns:a16="http://schemas.microsoft.com/office/drawing/2014/main" id="{869B5F7E-E170-4E45-8B2F-BF58208527F2}"/>
              </a:ext>
            </a:extLst>
          </p:cNvPr>
          <p:cNvSpPr txBox="1"/>
          <p:nvPr/>
        </p:nvSpPr>
        <p:spPr>
          <a:xfrm>
            <a:off x="2153653" y="2213811"/>
            <a:ext cx="1093569" cy="369332"/>
          </a:xfrm>
          <a:prstGeom prst="rect">
            <a:avLst/>
          </a:prstGeom>
          <a:noFill/>
        </p:spPr>
        <p:txBody>
          <a:bodyPr wrap="none" rtlCol="0">
            <a:spAutoFit/>
          </a:bodyPr>
          <a:lstStyle/>
          <a:p>
            <a:r>
              <a:rPr lang="en-US" b="1" dirty="0"/>
              <a:t>Building</a:t>
            </a:r>
          </a:p>
        </p:txBody>
      </p:sp>
      <p:sp>
        <p:nvSpPr>
          <p:cNvPr id="7" name="TextBox 6">
            <a:extLst>
              <a:ext uri="{FF2B5EF4-FFF2-40B4-BE49-F238E27FC236}">
                <a16:creationId xmlns:a16="http://schemas.microsoft.com/office/drawing/2014/main" id="{01C51876-6F32-467F-BEC0-80E878BB7B88}"/>
              </a:ext>
            </a:extLst>
          </p:cNvPr>
          <p:cNvSpPr txBox="1"/>
          <p:nvPr/>
        </p:nvSpPr>
        <p:spPr>
          <a:xfrm>
            <a:off x="5360469" y="831130"/>
            <a:ext cx="1141659" cy="369332"/>
          </a:xfrm>
          <a:prstGeom prst="rect">
            <a:avLst/>
          </a:prstGeom>
          <a:noFill/>
        </p:spPr>
        <p:txBody>
          <a:bodyPr wrap="none" rtlCol="0">
            <a:spAutoFit/>
          </a:bodyPr>
          <a:lstStyle/>
          <a:p>
            <a:r>
              <a:rPr lang="en-US" b="1"/>
              <a:t>Thinking</a:t>
            </a:r>
          </a:p>
        </p:txBody>
      </p:sp>
      <p:sp>
        <p:nvSpPr>
          <p:cNvPr id="8" name="TextBox 7">
            <a:extLst>
              <a:ext uri="{FF2B5EF4-FFF2-40B4-BE49-F238E27FC236}">
                <a16:creationId xmlns:a16="http://schemas.microsoft.com/office/drawing/2014/main" id="{9FE8D3FC-6DF3-4706-B91C-5458A96EDFB5}"/>
              </a:ext>
            </a:extLst>
          </p:cNvPr>
          <p:cNvSpPr txBox="1"/>
          <p:nvPr/>
        </p:nvSpPr>
        <p:spPr>
          <a:xfrm>
            <a:off x="8287553" y="2139114"/>
            <a:ext cx="1105495" cy="369332"/>
          </a:xfrm>
          <a:prstGeom prst="rect">
            <a:avLst/>
          </a:prstGeom>
          <a:noFill/>
        </p:spPr>
        <p:txBody>
          <a:bodyPr wrap="none" rtlCol="0">
            <a:spAutoFit/>
          </a:bodyPr>
          <a:lstStyle/>
          <a:p>
            <a:r>
              <a:rPr lang="en-US" b="1"/>
              <a:t>Creating</a:t>
            </a:r>
          </a:p>
        </p:txBody>
      </p:sp>
      <p:sp>
        <p:nvSpPr>
          <p:cNvPr id="9" name="TextBox 8">
            <a:extLst>
              <a:ext uri="{FF2B5EF4-FFF2-40B4-BE49-F238E27FC236}">
                <a16:creationId xmlns:a16="http://schemas.microsoft.com/office/drawing/2014/main" id="{25C7D77C-C7DE-4A21-BF79-99104227A951}"/>
              </a:ext>
            </a:extLst>
          </p:cNvPr>
          <p:cNvSpPr txBox="1"/>
          <p:nvPr/>
        </p:nvSpPr>
        <p:spPr>
          <a:xfrm>
            <a:off x="8487578" y="4718886"/>
            <a:ext cx="1042273" cy="369332"/>
          </a:xfrm>
          <a:prstGeom prst="rect">
            <a:avLst/>
          </a:prstGeom>
          <a:noFill/>
        </p:spPr>
        <p:txBody>
          <a:bodyPr wrap="none" rtlCol="0">
            <a:spAutoFit/>
          </a:bodyPr>
          <a:lstStyle/>
          <a:p>
            <a:r>
              <a:rPr lang="en-US" b="1"/>
              <a:t>Helping</a:t>
            </a:r>
          </a:p>
        </p:txBody>
      </p:sp>
      <p:sp>
        <p:nvSpPr>
          <p:cNvPr id="12" name="TextBox 11">
            <a:extLst>
              <a:ext uri="{FF2B5EF4-FFF2-40B4-BE49-F238E27FC236}">
                <a16:creationId xmlns:a16="http://schemas.microsoft.com/office/drawing/2014/main" id="{BEE4238D-25F6-494A-AC83-9D5377EF536A}"/>
              </a:ext>
            </a:extLst>
          </p:cNvPr>
          <p:cNvSpPr txBox="1"/>
          <p:nvPr/>
        </p:nvSpPr>
        <p:spPr>
          <a:xfrm>
            <a:off x="5324361" y="6499561"/>
            <a:ext cx="1412310" cy="369332"/>
          </a:xfrm>
          <a:prstGeom prst="rect">
            <a:avLst/>
          </a:prstGeom>
          <a:noFill/>
        </p:spPr>
        <p:txBody>
          <a:bodyPr wrap="none" rtlCol="0">
            <a:spAutoFit/>
          </a:bodyPr>
          <a:lstStyle/>
          <a:p>
            <a:r>
              <a:rPr lang="en-US" b="1"/>
              <a:t>Persuading</a:t>
            </a:r>
          </a:p>
        </p:txBody>
      </p:sp>
      <p:sp>
        <p:nvSpPr>
          <p:cNvPr id="13" name="TextBox 12">
            <a:extLst>
              <a:ext uri="{FF2B5EF4-FFF2-40B4-BE49-F238E27FC236}">
                <a16:creationId xmlns:a16="http://schemas.microsoft.com/office/drawing/2014/main" id="{B8F248B8-2B72-4401-B639-FF6CFA5F8F19}"/>
              </a:ext>
            </a:extLst>
          </p:cNvPr>
          <p:cNvSpPr txBox="1"/>
          <p:nvPr/>
        </p:nvSpPr>
        <p:spPr>
          <a:xfrm>
            <a:off x="2206140" y="5088218"/>
            <a:ext cx="1379608" cy="369332"/>
          </a:xfrm>
          <a:prstGeom prst="rect">
            <a:avLst/>
          </a:prstGeom>
          <a:noFill/>
        </p:spPr>
        <p:txBody>
          <a:bodyPr wrap="none" rtlCol="0">
            <a:spAutoFit/>
          </a:bodyPr>
          <a:lstStyle/>
          <a:p>
            <a:r>
              <a:rPr lang="en-US" b="1"/>
              <a:t>Organizing</a:t>
            </a:r>
          </a:p>
        </p:txBody>
      </p:sp>
      <p:sp>
        <p:nvSpPr>
          <p:cNvPr id="11" name="TextBox 10">
            <a:extLst>
              <a:ext uri="{FF2B5EF4-FFF2-40B4-BE49-F238E27FC236}">
                <a16:creationId xmlns:a16="http://schemas.microsoft.com/office/drawing/2014/main" id="{B73849C3-09EE-4035-A5FF-3668C3EA495B}"/>
              </a:ext>
            </a:extLst>
          </p:cNvPr>
          <p:cNvSpPr txBox="1"/>
          <p:nvPr/>
        </p:nvSpPr>
        <p:spPr>
          <a:xfrm rot="3610800">
            <a:off x="2664743" y="4888163"/>
            <a:ext cx="2188484" cy="400110"/>
          </a:xfrm>
          <a:prstGeom prst="rect">
            <a:avLst/>
          </a:prstGeom>
          <a:solidFill>
            <a:schemeClr val="bg1"/>
          </a:solidFill>
        </p:spPr>
        <p:txBody>
          <a:bodyPr wrap="none" rtlCol="0">
            <a:spAutoFit/>
          </a:bodyPr>
          <a:lstStyle/>
          <a:p>
            <a:r>
              <a:rPr lang="en-US" sz="2000" b="1"/>
              <a:t>CONVENTIONAL</a:t>
            </a:r>
          </a:p>
        </p:txBody>
      </p:sp>
    </p:spTree>
    <p:extLst>
      <p:ext uri="{BB962C8B-B14F-4D97-AF65-F5344CB8AC3E}">
        <p14:creationId xmlns:p14="http://schemas.microsoft.com/office/powerpoint/2010/main" val="67148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6D95-6E2D-41E0-90C1-2C02403653C8}"/>
              </a:ext>
            </a:extLst>
          </p:cNvPr>
          <p:cNvSpPr>
            <a:spLocks noGrp="1"/>
          </p:cNvSpPr>
          <p:nvPr>
            <p:ph type="title"/>
          </p:nvPr>
        </p:nvSpPr>
        <p:spPr/>
        <p:txBody>
          <a:bodyPr/>
          <a:lstStyle/>
          <a:p>
            <a:r>
              <a:rPr lang="en-US" dirty="0"/>
              <a:t>O*NET Career Interest Profiler </a:t>
            </a:r>
          </a:p>
        </p:txBody>
      </p:sp>
      <p:pic>
        <p:nvPicPr>
          <p:cNvPr id="4" name="Picture 3">
            <a:extLst>
              <a:ext uri="{FF2B5EF4-FFF2-40B4-BE49-F238E27FC236}">
                <a16:creationId xmlns:a16="http://schemas.microsoft.com/office/drawing/2014/main" id="{11ABCE0A-6919-45DE-BBA3-C3BB7DAA0AB0}"/>
              </a:ext>
            </a:extLst>
          </p:cNvPr>
          <p:cNvPicPr>
            <a:picLocks noChangeAspect="1"/>
          </p:cNvPicPr>
          <p:nvPr/>
        </p:nvPicPr>
        <p:blipFill>
          <a:blip r:embed="rId2"/>
          <a:stretch>
            <a:fillRect/>
          </a:stretch>
        </p:blipFill>
        <p:spPr>
          <a:xfrm>
            <a:off x="1216780" y="2402868"/>
            <a:ext cx="2438740" cy="3029373"/>
          </a:xfrm>
          <a:prstGeom prst="rect">
            <a:avLst/>
          </a:prstGeom>
        </p:spPr>
      </p:pic>
      <p:pic>
        <p:nvPicPr>
          <p:cNvPr id="6" name="Picture 5">
            <a:extLst>
              <a:ext uri="{FF2B5EF4-FFF2-40B4-BE49-F238E27FC236}">
                <a16:creationId xmlns:a16="http://schemas.microsoft.com/office/drawing/2014/main" id="{13980CAE-5AEE-4DC8-AB1A-26AB2DC06340}"/>
              </a:ext>
            </a:extLst>
          </p:cNvPr>
          <p:cNvPicPr>
            <a:picLocks noChangeAspect="1"/>
          </p:cNvPicPr>
          <p:nvPr/>
        </p:nvPicPr>
        <p:blipFill>
          <a:blip r:embed="rId3"/>
          <a:stretch>
            <a:fillRect/>
          </a:stretch>
        </p:blipFill>
        <p:spPr>
          <a:xfrm>
            <a:off x="4168331" y="2666550"/>
            <a:ext cx="6687483" cy="2848373"/>
          </a:xfrm>
          <a:prstGeom prst="rect">
            <a:avLst/>
          </a:prstGeom>
        </p:spPr>
      </p:pic>
      <p:cxnSp>
        <p:nvCxnSpPr>
          <p:cNvPr id="8" name="Straight Arrow Connector 7">
            <a:extLst>
              <a:ext uri="{FF2B5EF4-FFF2-40B4-BE49-F238E27FC236}">
                <a16:creationId xmlns:a16="http://schemas.microsoft.com/office/drawing/2014/main" id="{93FCA0E3-0B73-469B-BCAA-FB2C992C2B59}"/>
              </a:ext>
            </a:extLst>
          </p:cNvPr>
          <p:cNvCxnSpPr/>
          <p:nvPr/>
        </p:nvCxnSpPr>
        <p:spPr>
          <a:xfrm flipH="1">
            <a:off x="8542994" y="4827491"/>
            <a:ext cx="3891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6F6E2E1-A2F1-46F7-856D-77504B42B447}"/>
              </a:ext>
            </a:extLst>
          </p:cNvPr>
          <p:cNvSpPr txBox="1"/>
          <p:nvPr/>
        </p:nvSpPr>
        <p:spPr>
          <a:xfrm>
            <a:off x="8986924" y="4673602"/>
            <a:ext cx="1046505" cy="307777"/>
          </a:xfrm>
          <a:prstGeom prst="rect">
            <a:avLst/>
          </a:prstGeom>
          <a:noFill/>
        </p:spPr>
        <p:txBody>
          <a:bodyPr wrap="none" rtlCol="0">
            <a:spAutoFit/>
          </a:bodyPr>
          <a:lstStyle/>
          <a:p>
            <a:r>
              <a:rPr lang="en-US" sz="1400" b="1">
                <a:solidFill>
                  <a:srgbClr val="FF0000"/>
                </a:solidFill>
              </a:rPr>
              <a:t>Bachelor’s</a:t>
            </a:r>
          </a:p>
        </p:txBody>
      </p:sp>
      <p:cxnSp>
        <p:nvCxnSpPr>
          <p:cNvPr id="10" name="Straight Arrow Connector 9">
            <a:extLst>
              <a:ext uri="{FF2B5EF4-FFF2-40B4-BE49-F238E27FC236}">
                <a16:creationId xmlns:a16="http://schemas.microsoft.com/office/drawing/2014/main" id="{92D6E67E-0700-4174-8759-552A0F45F00D}"/>
              </a:ext>
            </a:extLst>
          </p:cNvPr>
          <p:cNvCxnSpPr/>
          <p:nvPr/>
        </p:nvCxnSpPr>
        <p:spPr>
          <a:xfrm flipH="1">
            <a:off x="8695394" y="5061107"/>
            <a:ext cx="3891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0C184D1-9AC0-4C32-BA25-73149FF550EE}"/>
              </a:ext>
            </a:extLst>
          </p:cNvPr>
          <p:cNvSpPr txBox="1"/>
          <p:nvPr/>
        </p:nvSpPr>
        <p:spPr>
          <a:xfrm>
            <a:off x="9139324" y="4907218"/>
            <a:ext cx="1622752" cy="307777"/>
          </a:xfrm>
          <a:prstGeom prst="rect">
            <a:avLst/>
          </a:prstGeom>
          <a:noFill/>
        </p:spPr>
        <p:txBody>
          <a:bodyPr wrap="none" rtlCol="0">
            <a:spAutoFit/>
          </a:bodyPr>
          <a:lstStyle/>
          <a:p>
            <a:r>
              <a:rPr lang="en-US" sz="1400" b="1">
                <a:solidFill>
                  <a:srgbClr val="FF0000"/>
                </a:solidFill>
              </a:rPr>
              <a:t>Graduate Degree</a:t>
            </a:r>
          </a:p>
        </p:txBody>
      </p:sp>
      <p:cxnSp>
        <p:nvCxnSpPr>
          <p:cNvPr id="12" name="Straight Arrow Connector 11">
            <a:extLst>
              <a:ext uri="{FF2B5EF4-FFF2-40B4-BE49-F238E27FC236}">
                <a16:creationId xmlns:a16="http://schemas.microsoft.com/office/drawing/2014/main" id="{2FDDD933-9F7D-4CAA-BB44-0C42400745C3}"/>
              </a:ext>
            </a:extLst>
          </p:cNvPr>
          <p:cNvCxnSpPr/>
          <p:nvPr/>
        </p:nvCxnSpPr>
        <p:spPr>
          <a:xfrm flipH="1">
            <a:off x="8640570" y="4607292"/>
            <a:ext cx="3891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1802A98-8D56-4364-8C79-6331164627B9}"/>
              </a:ext>
            </a:extLst>
          </p:cNvPr>
          <p:cNvSpPr txBox="1"/>
          <p:nvPr/>
        </p:nvSpPr>
        <p:spPr>
          <a:xfrm>
            <a:off x="9084500" y="4453403"/>
            <a:ext cx="2982227" cy="307777"/>
          </a:xfrm>
          <a:prstGeom prst="rect">
            <a:avLst/>
          </a:prstGeom>
          <a:noFill/>
        </p:spPr>
        <p:txBody>
          <a:bodyPr wrap="none" rtlCol="0">
            <a:spAutoFit/>
          </a:bodyPr>
          <a:lstStyle/>
          <a:p>
            <a:r>
              <a:rPr lang="en-US" sz="1400" b="1">
                <a:solidFill>
                  <a:srgbClr val="FF0000"/>
                </a:solidFill>
              </a:rPr>
              <a:t>Associate’s or Vocational training</a:t>
            </a:r>
          </a:p>
        </p:txBody>
      </p:sp>
      <p:cxnSp>
        <p:nvCxnSpPr>
          <p:cNvPr id="14" name="Straight Arrow Connector 13">
            <a:extLst>
              <a:ext uri="{FF2B5EF4-FFF2-40B4-BE49-F238E27FC236}">
                <a16:creationId xmlns:a16="http://schemas.microsoft.com/office/drawing/2014/main" id="{60666B8D-D314-4E03-9573-878D346502DC}"/>
              </a:ext>
            </a:extLst>
          </p:cNvPr>
          <p:cNvCxnSpPr/>
          <p:nvPr/>
        </p:nvCxnSpPr>
        <p:spPr>
          <a:xfrm flipH="1">
            <a:off x="8541001" y="4372535"/>
            <a:ext cx="3891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1B397F6-7A08-4539-9568-B7C2A27D6890}"/>
              </a:ext>
            </a:extLst>
          </p:cNvPr>
          <p:cNvSpPr txBox="1"/>
          <p:nvPr/>
        </p:nvSpPr>
        <p:spPr>
          <a:xfrm>
            <a:off x="8984931" y="4218646"/>
            <a:ext cx="1972015" cy="307777"/>
          </a:xfrm>
          <a:prstGeom prst="rect">
            <a:avLst/>
          </a:prstGeom>
          <a:noFill/>
        </p:spPr>
        <p:txBody>
          <a:bodyPr wrap="none" rtlCol="0">
            <a:spAutoFit/>
          </a:bodyPr>
          <a:lstStyle/>
          <a:p>
            <a:r>
              <a:rPr lang="en-US" sz="1400" b="1">
                <a:solidFill>
                  <a:srgbClr val="FF0000"/>
                </a:solidFill>
              </a:rPr>
              <a:t>High School Diploma</a:t>
            </a:r>
          </a:p>
        </p:txBody>
      </p:sp>
      <p:sp>
        <p:nvSpPr>
          <p:cNvPr id="17" name="TextBox 16">
            <a:extLst>
              <a:ext uri="{FF2B5EF4-FFF2-40B4-BE49-F238E27FC236}">
                <a16:creationId xmlns:a16="http://schemas.microsoft.com/office/drawing/2014/main" id="{C1CA3B77-0C5E-4DB7-ACF5-EB785BD982A7}"/>
              </a:ext>
            </a:extLst>
          </p:cNvPr>
          <p:cNvSpPr txBox="1"/>
          <p:nvPr/>
        </p:nvSpPr>
        <p:spPr>
          <a:xfrm>
            <a:off x="1055160" y="1241093"/>
            <a:ext cx="6226342" cy="646331"/>
          </a:xfrm>
          <a:prstGeom prst="rect">
            <a:avLst/>
          </a:prstGeom>
          <a:noFill/>
        </p:spPr>
        <p:txBody>
          <a:bodyPr wrap="square">
            <a:spAutoFit/>
          </a:bodyPr>
          <a:lstStyle/>
          <a:p>
            <a:r>
              <a:rPr lang="en-US" dirty="0">
                <a:solidFill>
                  <a:srgbClr val="000000"/>
                </a:solidFill>
                <a:latin typeface="Arial" panose="020B0604020202020204" pitchFamily="34" charset="0"/>
              </a:rPr>
              <a:t>Maps Holland Codes to Careers</a:t>
            </a:r>
            <a:endParaRPr lang="en-US" sz="1800" b="1" i="0" u="sng" strike="noStrike" dirty="0">
              <a:solidFill>
                <a:srgbClr val="1155CC"/>
              </a:solidFill>
              <a:effectLst/>
              <a:latin typeface="Arial" panose="020B0604020202020204" pitchFamily="34" charset="0"/>
              <a:hlinkClick r:id="rId4"/>
            </a:endParaRPr>
          </a:p>
          <a:p>
            <a:r>
              <a:rPr lang="en-US" sz="1800" b="0" i="0" u="sng" strike="noStrike" dirty="0">
                <a:solidFill>
                  <a:srgbClr val="1155CC"/>
                </a:solidFill>
                <a:effectLst/>
                <a:latin typeface="Arial" panose="020B0604020202020204" pitchFamily="34" charset="0"/>
                <a:hlinkClick r:id="rId4"/>
              </a:rPr>
              <a:t>https://www.mynextmove.org/explore/ip</a:t>
            </a:r>
            <a:r>
              <a:rPr lang="en-US" sz="1800" b="0" i="0" u="none" strike="noStrike" dirty="0">
                <a:solidFill>
                  <a:srgbClr val="000000"/>
                </a:solidFill>
                <a:effectLst/>
                <a:latin typeface="Arial" panose="020B0604020202020204" pitchFamily="34" charset="0"/>
              </a:rPr>
              <a:t> </a:t>
            </a:r>
          </a:p>
        </p:txBody>
      </p:sp>
    </p:spTree>
    <p:extLst>
      <p:ext uri="{BB962C8B-B14F-4D97-AF65-F5344CB8AC3E}">
        <p14:creationId xmlns:p14="http://schemas.microsoft.com/office/powerpoint/2010/main" val="309542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D27882-C036-4DB5-92B2-A998F2211D98}"/>
              </a:ext>
            </a:extLst>
          </p:cNvPr>
          <p:cNvSpPr>
            <a:spLocks noGrp="1"/>
          </p:cNvSpPr>
          <p:nvPr>
            <p:ph type="title"/>
          </p:nvPr>
        </p:nvSpPr>
        <p:spPr/>
        <p:txBody>
          <a:bodyPr/>
          <a:lstStyle/>
          <a:p>
            <a:r>
              <a:rPr lang="en-US"/>
              <a:t>O*NET Career Profiles</a:t>
            </a:r>
          </a:p>
        </p:txBody>
      </p:sp>
      <p:pic>
        <p:nvPicPr>
          <p:cNvPr id="4" name="Picture 3">
            <a:extLst>
              <a:ext uri="{FF2B5EF4-FFF2-40B4-BE49-F238E27FC236}">
                <a16:creationId xmlns:a16="http://schemas.microsoft.com/office/drawing/2014/main" id="{D9F0A5DD-D145-4ED9-BEC7-902275ABF521}"/>
              </a:ext>
            </a:extLst>
          </p:cNvPr>
          <p:cNvPicPr>
            <a:picLocks noChangeAspect="1"/>
          </p:cNvPicPr>
          <p:nvPr/>
        </p:nvPicPr>
        <p:blipFill>
          <a:blip r:embed="rId2"/>
          <a:stretch>
            <a:fillRect/>
          </a:stretch>
        </p:blipFill>
        <p:spPr>
          <a:xfrm>
            <a:off x="3601288" y="369333"/>
            <a:ext cx="4989423" cy="6158345"/>
          </a:xfrm>
          <a:prstGeom prst="rect">
            <a:avLst/>
          </a:prstGeom>
        </p:spPr>
      </p:pic>
    </p:spTree>
    <p:extLst>
      <p:ext uri="{BB962C8B-B14F-4D97-AF65-F5344CB8AC3E}">
        <p14:creationId xmlns:p14="http://schemas.microsoft.com/office/powerpoint/2010/main" val="16106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1EC6-55E2-4A61-B7D4-DDB86AA00FE2}"/>
              </a:ext>
            </a:extLst>
          </p:cNvPr>
          <p:cNvSpPr>
            <a:spLocks noGrp="1"/>
          </p:cNvSpPr>
          <p:nvPr>
            <p:ph type="title"/>
          </p:nvPr>
        </p:nvSpPr>
        <p:spPr/>
        <p:txBody>
          <a:bodyPr/>
          <a:lstStyle/>
          <a:p>
            <a:r>
              <a:rPr lang="en-US" sz="3600" dirty="0"/>
              <a:t>Using Vocation, Calling &amp; Purpose of Work with Clients</a:t>
            </a:r>
          </a:p>
        </p:txBody>
      </p:sp>
      <p:sp>
        <p:nvSpPr>
          <p:cNvPr id="3" name="Content Placeholder 2">
            <a:extLst>
              <a:ext uri="{FF2B5EF4-FFF2-40B4-BE49-F238E27FC236}">
                <a16:creationId xmlns:a16="http://schemas.microsoft.com/office/drawing/2014/main" id="{82DC728B-293B-485F-BA84-BA734965B9B2}"/>
              </a:ext>
            </a:extLst>
          </p:cNvPr>
          <p:cNvSpPr>
            <a:spLocks noGrp="1"/>
          </p:cNvSpPr>
          <p:nvPr>
            <p:ph sz="quarter" idx="10"/>
          </p:nvPr>
        </p:nvSpPr>
        <p:spPr/>
        <p:txBody>
          <a:bodyPr/>
          <a:lstStyle/>
          <a:p>
            <a:r>
              <a:rPr lang="en-US" sz="2400" dirty="0"/>
              <a:t>Available for free on </a:t>
            </a:r>
            <a:r>
              <a:rPr lang="en-US" sz="2400" dirty="0">
                <a:hlinkClick r:id="rId2"/>
              </a:rPr>
              <a:t>www.cityvisioninstitute.org</a:t>
            </a:r>
            <a:r>
              <a:rPr lang="en-US" sz="2400" dirty="0"/>
              <a:t> </a:t>
            </a:r>
          </a:p>
          <a:p>
            <a:r>
              <a:rPr lang="en-US" sz="2400" dirty="0"/>
              <a:t>Components</a:t>
            </a:r>
          </a:p>
          <a:p>
            <a:pPr marL="971550" lvl="1" indent="-514350">
              <a:buFont typeface="+mj-lt"/>
              <a:buAutoNum type="arabicPeriod"/>
            </a:pPr>
            <a:r>
              <a:rPr lang="en-US" sz="2000" dirty="0"/>
              <a:t>Reflecting on Your Story: </a:t>
            </a:r>
            <a:r>
              <a:rPr lang="en-US" sz="2000" b="1" dirty="0"/>
              <a:t>Lifeline Exercise</a:t>
            </a:r>
          </a:p>
          <a:p>
            <a:pPr marL="971550" lvl="1" indent="-514350">
              <a:buFont typeface="+mj-lt"/>
              <a:buAutoNum type="arabicPeriod"/>
            </a:pPr>
            <a:r>
              <a:rPr lang="en-US" sz="2000" dirty="0"/>
              <a:t>Relating Personality Type to Career and Calling: </a:t>
            </a:r>
            <a:r>
              <a:rPr lang="en-US" sz="2000" b="1" dirty="0"/>
              <a:t>Myers-Briggs &amp; Holland Codes</a:t>
            </a:r>
          </a:p>
          <a:p>
            <a:pPr marL="971550" lvl="1" indent="-514350">
              <a:buFont typeface="+mj-lt"/>
              <a:buAutoNum type="arabicPeriod"/>
            </a:pPr>
            <a:r>
              <a:rPr lang="en-US" sz="2000" dirty="0"/>
              <a:t>Discovering Your </a:t>
            </a:r>
            <a:r>
              <a:rPr lang="en-US" sz="2000" b="1" dirty="0"/>
              <a:t>S.H.A.P.E. &amp; Abilities Assessments</a:t>
            </a:r>
          </a:p>
          <a:p>
            <a:pPr marL="971550" lvl="1" indent="-514350">
              <a:buFont typeface="+mj-lt"/>
              <a:buAutoNum type="arabicPeriod"/>
            </a:pPr>
            <a:r>
              <a:rPr lang="en-US" sz="2000" dirty="0"/>
              <a:t>Career Path Research and Planning: </a:t>
            </a:r>
            <a:r>
              <a:rPr lang="en-US" sz="2000" b="1" dirty="0"/>
              <a:t>O*Net</a:t>
            </a:r>
            <a:r>
              <a:rPr lang="en-US" sz="2000" dirty="0"/>
              <a:t>, Others</a:t>
            </a:r>
          </a:p>
          <a:p>
            <a:pPr marL="971550" lvl="1" indent="-514350">
              <a:buFont typeface="+mj-lt"/>
              <a:buAutoNum type="arabicPeriod"/>
            </a:pPr>
            <a:r>
              <a:rPr lang="en-US" sz="2000" dirty="0"/>
              <a:t>The Christian Worldview and Our Problems with Work: </a:t>
            </a:r>
            <a:r>
              <a:rPr lang="en-US" sz="2000" i="1" dirty="0"/>
              <a:t>Every Good Endeavor</a:t>
            </a:r>
            <a:r>
              <a:rPr lang="en-US" sz="2000" dirty="0"/>
              <a:t> book/video</a:t>
            </a:r>
          </a:p>
          <a:p>
            <a:pPr marL="971550" lvl="1" indent="-514350">
              <a:buFont typeface="+mj-lt"/>
              <a:buAutoNum type="arabicPeriod"/>
            </a:pPr>
            <a:r>
              <a:rPr lang="en-US" sz="2000" dirty="0"/>
              <a:t>The Christian Worldview and Redeeming Our Work</a:t>
            </a:r>
          </a:p>
          <a:p>
            <a:pPr marL="971550" lvl="1" indent="-514350">
              <a:buFont typeface="+mj-lt"/>
              <a:buAutoNum type="arabicPeriod"/>
            </a:pPr>
            <a:r>
              <a:rPr lang="en-US" sz="2000" dirty="0"/>
              <a:t>Personal SWOT Analysis and Personal Branding (template)</a:t>
            </a:r>
          </a:p>
          <a:p>
            <a:pPr marL="971550" lvl="1" indent="-514350">
              <a:buFont typeface="+mj-lt"/>
              <a:buAutoNum type="arabicPeriod"/>
            </a:pPr>
            <a:r>
              <a:rPr lang="en-US" sz="2000" dirty="0"/>
              <a:t>Developing Your Life Plan (template)</a:t>
            </a:r>
          </a:p>
          <a:p>
            <a:r>
              <a:rPr lang="en-US" sz="2400" dirty="0"/>
              <a:t>Options for implementation</a:t>
            </a:r>
          </a:p>
          <a:p>
            <a:pPr lvl="1"/>
            <a:r>
              <a:rPr lang="en-US" sz="2000" dirty="0"/>
              <a:t>Have clients do self-study of whole course with live discussions</a:t>
            </a:r>
          </a:p>
          <a:p>
            <a:pPr lvl="1"/>
            <a:r>
              <a:rPr lang="en-US" sz="2000" dirty="0"/>
              <a:t>Can use individual lessons, templates or components in your program</a:t>
            </a:r>
          </a:p>
          <a:p>
            <a:pPr lvl="1"/>
            <a:r>
              <a:rPr lang="en-US" sz="2000" dirty="0"/>
              <a:t>Can outsource and have clients take City Vision’s online course (paid by Pell grant)</a:t>
            </a:r>
            <a:endParaRPr lang="en-US" sz="2400" dirty="0"/>
          </a:p>
        </p:txBody>
      </p:sp>
    </p:spTree>
    <p:extLst>
      <p:ext uri="{BB962C8B-B14F-4D97-AF65-F5344CB8AC3E}">
        <p14:creationId xmlns:p14="http://schemas.microsoft.com/office/powerpoint/2010/main" val="196603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9063-F7C6-4487-8112-B7707A0A7442}"/>
              </a:ext>
            </a:extLst>
          </p:cNvPr>
          <p:cNvSpPr>
            <a:spLocks noGrp="1"/>
          </p:cNvSpPr>
          <p:nvPr>
            <p:ph type="title"/>
          </p:nvPr>
        </p:nvSpPr>
        <p:spPr/>
        <p:txBody>
          <a:bodyPr/>
          <a:lstStyle/>
          <a:p>
            <a:r>
              <a:rPr lang="en-US" dirty="0"/>
              <a:t>S.H.A.P.E Profile Template</a:t>
            </a:r>
          </a:p>
        </p:txBody>
      </p:sp>
      <p:sp>
        <p:nvSpPr>
          <p:cNvPr id="3" name="Content Placeholder 2">
            <a:extLst>
              <a:ext uri="{FF2B5EF4-FFF2-40B4-BE49-F238E27FC236}">
                <a16:creationId xmlns:a16="http://schemas.microsoft.com/office/drawing/2014/main" id="{9349A8F9-D968-4D35-B584-7133DEE43A19}"/>
              </a:ext>
            </a:extLst>
          </p:cNvPr>
          <p:cNvSpPr>
            <a:spLocks noGrp="1"/>
          </p:cNvSpPr>
          <p:nvPr>
            <p:ph sz="quarter" idx="10"/>
          </p:nvPr>
        </p:nvSpPr>
        <p:spPr/>
        <p:txBody>
          <a:bodyPr/>
          <a:lstStyle/>
          <a:p>
            <a:r>
              <a:rPr lang="en-US" b="0" i="0" u="none" strike="noStrike" dirty="0">
                <a:solidFill>
                  <a:srgbClr val="0033CC"/>
                </a:solidFill>
                <a:effectLst/>
                <a:latin typeface="PopuLato"/>
                <a:hlinkClick r:id="rId2"/>
              </a:rPr>
              <a:t>https://bit.ly/3m1bdz6</a:t>
            </a:r>
            <a:r>
              <a:rPr lang="en-US" b="0" i="0" u="none" strike="noStrike" dirty="0">
                <a:solidFill>
                  <a:srgbClr val="0033CC"/>
                </a:solidFill>
                <a:effectLst/>
                <a:latin typeface="PopuLato"/>
              </a:rPr>
              <a:t> </a:t>
            </a:r>
            <a:endParaRPr lang="en-US" dirty="0"/>
          </a:p>
        </p:txBody>
      </p:sp>
    </p:spTree>
    <p:extLst>
      <p:ext uri="{BB962C8B-B14F-4D97-AF65-F5344CB8AC3E}">
        <p14:creationId xmlns:p14="http://schemas.microsoft.com/office/powerpoint/2010/main" val="392735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51FE-A719-4765-9873-46BDCB725D88}"/>
              </a:ext>
            </a:extLst>
          </p:cNvPr>
          <p:cNvSpPr>
            <a:spLocks noGrp="1"/>
          </p:cNvSpPr>
          <p:nvPr>
            <p:ph type="title"/>
          </p:nvPr>
        </p:nvSpPr>
        <p:spPr>
          <a:xfrm>
            <a:off x="2780312" y="2324035"/>
            <a:ext cx="7025604" cy="1365300"/>
          </a:xfrm>
        </p:spPr>
        <p:txBody>
          <a:bodyPr/>
          <a:lstStyle/>
          <a:p>
            <a:r>
              <a:rPr lang="en-US" sz="3600" dirty="0"/>
              <a:t>Best Practices for Internship Programs</a:t>
            </a:r>
          </a:p>
        </p:txBody>
      </p:sp>
      <p:sp>
        <p:nvSpPr>
          <p:cNvPr id="3" name="Text Placeholder 2">
            <a:extLst>
              <a:ext uri="{FF2B5EF4-FFF2-40B4-BE49-F238E27FC236}">
                <a16:creationId xmlns:a16="http://schemas.microsoft.com/office/drawing/2014/main" id="{60066219-E89D-4752-9E4E-08FF84D1E149}"/>
              </a:ext>
            </a:extLst>
          </p:cNvPr>
          <p:cNvSpPr>
            <a:spLocks noGrp="1"/>
          </p:cNvSpPr>
          <p:nvPr>
            <p:ph type="body" sz="quarter" idx="10"/>
          </p:nvPr>
        </p:nvSpPr>
        <p:spPr>
          <a:xfrm>
            <a:off x="6197096" y="3851315"/>
            <a:ext cx="3040346" cy="390525"/>
          </a:xfrm>
        </p:spPr>
        <p:txBody>
          <a:bodyPr/>
          <a:lstStyle/>
          <a:p>
            <a:r>
              <a:rPr lang="en-US" dirty="0"/>
              <a:t>Andrew Sears</a:t>
            </a:r>
            <a:br>
              <a:rPr lang="en-US" dirty="0"/>
            </a:br>
            <a:r>
              <a:rPr lang="en-US" dirty="0"/>
              <a:t>President, City Vision University</a:t>
            </a:r>
            <a:br>
              <a:rPr lang="en-US" dirty="0"/>
            </a:br>
            <a:r>
              <a:rPr lang="en-US" dirty="0"/>
              <a:t>Gospel Rescue Mission Fellowship Conference</a:t>
            </a:r>
          </a:p>
        </p:txBody>
      </p:sp>
    </p:spTree>
    <p:extLst>
      <p:ext uri="{BB962C8B-B14F-4D97-AF65-F5344CB8AC3E}">
        <p14:creationId xmlns:p14="http://schemas.microsoft.com/office/powerpoint/2010/main" val="139172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99C1-0672-4390-9D10-4AFB1395FA4D}"/>
              </a:ext>
            </a:extLst>
          </p:cNvPr>
          <p:cNvSpPr>
            <a:spLocks noGrp="1"/>
          </p:cNvSpPr>
          <p:nvPr>
            <p:ph type="title"/>
          </p:nvPr>
        </p:nvSpPr>
        <p:spPr/>
        <p:txBody>
          <a:bodyPr/>
          <a:lstStyle/>
          <a:p>
            <a:r>
              <a:rPr lang="en-US" dirty="0"/>
              <a:t>Types of “Interns”</a:t>
            </a:r>
          </a:p>
        </p:txBody>
      </p:sp>
      <p:sp>
        <p:nvSpPr>
          <p:cNvPr id="3" name="Content Placeholder 2">
            <a:extLst>
              <a:ext uri="{FF2B5EF4-FFF2-40B4-BE49-F238E27FC236}">
                <a16:creationId xmlns:a16="http://schemas.microsoft.com/office/drawing/2014/main" id="{CD68048B-C89E-42DE-B62E-6A2C83E4C616}"/>
              </a:ext>
            </a:extLst>
          </p:cNvPr>
          <p:cNvSpPr>
            <a:spLocks noGrp="1"/>
          </p:cNvSpPr>
          <p:nvPr>
            <p:ph sz="quarter" idx="10"/>
          </p:nvPr>
        </p:nvSpPr>
        <p:spPr/>
        <p:txBody>
          <a:bodyPr/>
          <a:lstStyle/>
          <a:p>
            <a:r>
              <a:rPr lang="en-US" dirty="0"/>
              <a:t>Trainee Intern</a:t>
            </a:r>
          </a:p>
          <a:p>
            <a:r>
              <a:rPr lang="en-US" dirty="0"/>
              <a:t>Academic intern</a:t>
            </a:r>
          </a:p>
          <a:p>
            <a:pPr lvl="1"/>
            <a:r>
              <a:rPr lang="en-US" dirty="0"/>
              <a:t>For credit at academic institution</a:t>
            </a:r>
          </a:p>
          <a:p>
            <a:r>
              <a:rPr lang="en-US" dirty="0"/>
              <a:t>Stipended volunteer</a:t>
            </a:r>
          </a:p>
          <a:p>
            <a:pPr lvl="1"/>
            <a:r>
              <a:rPr lang="en-US" dirty="0"/>
              <a:t>For work typically done by volunteers at 20% of employee rate</a:t>
            </a:r>
          </a:p>
          <a:p>
            <a:r>
              <a:rPr lang="en-US" dirty="0"/>
              <a:t>Apprentice</a:t>
            </a:r>
          </a:p>
          <a:p>
            <a:pPr lvl="1"/>
            <a:r>
              <a:rPr lang="en-US" dirty="0"/>
              <a:t>Involve in skilled trade in registered </a:t>
            </a:r>
            <a:r>
              <a:rPr lang="en-US" dirty="0" err="1"/>
              <a:t>aprientice</a:t>
            </a:r>
            <a:r>
              <a:rPr lang="en-US" dirty="0"/>
              <a:t> program</a:t>
            </a:r>
          </a:p>
        </p:txBody>
      </p:sp>
    </p:spTree>
    <p:extLst>
      <p:ext uri="{BB962C8B-B14F-4D97-AF65-F5344CB8AC3E}">
        <p14:creationId xmlns:p14="http://schemas.microsoft.com/office/powerpoint/2010/main" val="411373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C68D-691A-4FDA-8308-9ABE100D5E64}"/>
              </a:ext>
            </a:extLst>
          </p:cNvPr>
          <p:cNvSpPr>
            <a:spLocks noGrp="1"/>
          </p:cNvSpPr>
          <p:nvPr>
            <p:ph type="title"/>
          </p:nvPr>
        </p:nvSpPr>
        <p:spPr/>
        <p:txBody>
          <a:bodyPr/>
          <a:lstStyle/>
          <a:p>
            <a:r>
              <a:rPr lang="en-US" dirty="0"/>
              <a:t>Definition of a Trainee (Intern)</a:t>
            </a:r>
          </a:p>
        </p:txBody>
      </p:sp>
      <p:sp>
        <p:nvSpPr>
          <p:cNvPr id="3" name="Content Placeholder 2">
            <a:extLst>
              <a:ext uri="{FF2B5EF4-FFF2-40B4-BE49-F238E27FC236}">
                <a16:creationId xmlns:a16="http://schemas.microsoft.com/office/drawing/2014/main" id="{4D392B59-C899-4EFA-A454-C0DFCFDB3B0C}"/>
              </a:ext>
            </a:extLst>
          </p:cNvPr>
          <p:cNvSpPr>
            <a:spLocks noGrp="1"/>
          </p:cNvSpPr>
          <p:nvPr>
            <p:ph sz="quarter" idx="10"/>
          </p:nvPr>
        </p:nvSpPr>
        <p:spPr/>
        <p:txBody>
          <a:bodyPr/>
          <a:lstStyle/>
          <a:p>
            <a:pPr marL="0" indent="0">
              <a:buNone/>
            </a:pPr>
            <a:r>
              <a:rPr lang="en-US" dirty="0"/>
              <a:t>According to the DOL a trainee is NOT an employee if: </a:t>
            </a:r>
          </a:p>
          <a:p>
            <a:pPr marL="514350" indent="-514350">
              <a:buFont typeface="+mj-lt"/>
              <a:buAutoNum type="arabicPeriod"/>
            </a:pPr>
            <a:r>
              <a:rPr lang="en-US" u="sng" dirty="0"/>
              <a:t>Receives training</a:t>
            </a:r>
            <a:r>
              <a:rPr lang="en-US" dirty="0"/>
              <a:t>, though it includes actual operation of the employer facilities, is similar to that which would be given in a vocational school</a:t>
            </a:r>
          </a:p>
          <a:p>
            <a:pPr marL="514350" indent="-514350">
              <a:buFont typeface="+mj-lt"/>
              <a:buAutoNum type="arabicPeriod"/>
            </a:pPr>
            <a:r>
              <a:rPr lang="en-US" dirty="0"/>
              <a:t>Training is for the </a:t>
            </a:r>
            <a:r>
              <a:rPr lang="en-US" u="sng" dirty="0"/>
              <a:t>benefit of the trainee</a:t>
            </a:r>
          </a:p>
          <a:p>
            <a:pPr marL="514350" indent="-514350">
              <a:buFont typeface="+mj-lt"/>
              <a:buAutoNum type="arabicPeriod"/>
            </a:pPr>
            <a:r>
              <a:rPr lang="en-US" u="sng" dirty="0"/>
              <a:t>Can’t displace a paid employee</a:t>
            </a:r>
            <a:r>
              <a:rPr lang="en-US" dirty="0"/>
              <a:t>, must work under close supervision</a:t>
            </a:r>
          </a:p>
          <a:p>
            <a:pPr marL="514350" indent="-514350">
              <a:buFont typeface="+mj-lt"/>
              <a:buAutoNum type="arabicPeriod"/>
            </a:pPr>
            <a:r>
              <a:rPr lang="en-US" dirty="0"/>
              <a:t>Employer that provides training derives no immediate advantage from the activities of the trainees, and on occasion, employer’s operations may actually be impeded.</a:t>
            </a:r>
          </a:p>
          <a:p>
            <a:pPr marL="514350" indent="-514350">
              <a:buFont typeface="+mj-lt"/>
              <a:buAutoNum type="arabicPeriod"/>
            </a:pPr>
            <a:r>
              <a:rPr lang="en-US" dirty="0"/>
              <a:t>Trainee is not entitled to a job at conclusion of training period.</a:t>
            </a:r>
          </a:p>
          <a:p>
            <a:pPr marL="514350" indent="-514350">
              <a:buFont typeface="+mj-lt"/>
              <a:buAutoNum type="arabicPeriod"/>
            </a:pPr>
            <a:r>
              <a:rPr lang="en-US" dirty="0"/>
              <a:t>Mutual understanding that trainee is not entitled to wages for time spent in training.</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74181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BE605-0D82-4696-BB54-A5FBF4C3CD14}"/>
              </a:ext>
            </a:extLst>
          </p:cNvPr>
          <p:cNvSpPr>
            <a:spLocks noGrp="1"/>
          </p:cNvSpPr>
          <p:nvPr>
            <p:ph type="title"/>
          </p:nvPr>
        </p:nvSpPr>
        <p:spPr/>
        <p:txBody>
          <a:bodyPr/>
          <a:lstStyle/>
          <a:p>
            <a:r>
              <a:rPr lang="en-US" dirty="0"/>
              <a:t>Reason’s Why Intern Programs Fail</a:t>
            </a:r>
          </a:p>
        </p:txBody>
      </p:sp>
      <p:sp>
        <p:nvSpPr>
          <p:cNvPr id="3" name="Content Placeholder 2">
            <a:extLst>
              <a:ext uri="{FF2B5EF4-FFF2-40B4-BE49-F238E27FC236}">
                <a16:creationId xmlns:a16="http://schemas.microsoft.com/office/drawing/2014/main" id="{59DD8577-19A4-4D13-BA9F-6AB6F5844422}"/>
              </a:ext>
            </a:extLst>
          </p:cNvPr>
          <p:cNvSpPr>
            <a:spLocks noGrp="1"/>
          </p:cNvSpPr>
          <p:nvPr>
            <p:ph sz="quarter" idx="10"/>
          </p:nvPr>
        </p:nvSpPr>
        <p:spPr/>
        <p:txBody>
          <a:bodyPr/>
          <a:lstStyle/>
          <a:p>
            <a:pPr marL="514350" indent="-514350">
              <a:buFont typeface="+mj-lt"/>
              <a:buAutoNum type="arabicPeriod"/>
            </a:pPr>
            <a:r>
              <a:rPr lang="en-US" dirty="0"/>
              <a:t>Ministry hires too many unprepared program graduates as interns </a:t>
            </a:r>
          </a:p>
          <a:p>
            <a:pPr marL="514350" indent="-514350">
              <a:buFont typeface="+mj-lt"/>
              <a:buAutoNum type="arabicPeriod"/>
            </a:pPr>
            <a:r>
              <a:rPr lang="en-US" dirty="0"/>
              <a:t>Ministry does not adequately compensate interns, so they get too many interns that create dysfunction</a:t>
            </a:r>
          </a:p>
          <a:p>
            <a:pPr marL="514350" indent="-514350">
              <a:buFont typeface="+mj-lt"/>
              <a:buAutoNum type="arabicPeriod"/>
            </a:pPr>
            <a:r>
              <a:rPr lang="en-US" dirty="0"/>
              <a:t>Ministry becomes co-dependent with interns where it would be better off hiring staff</a:t>
            </a:r>
          </a:p>
          <a:p>
            <a:pPr marL="514350" indent="-514350">
              <a:buFont typeface="+mj-lt"/>
              <a:buAutoNum type="arabicPeriod"/>
            </a:pPr>
            <a:r>
              <a:rPr lang="en-US" dirty="0"/>
              <a:t>Ministry does not have resources to invest in mentoring and training interns, so program devolves into a mechanism to pay below minimum wage</a:t>
            </a:r>
          </a:p>
          <a:p>
            <a:pPr marL="514350" indent="-514350">
              <a:buFont typeface="+mj-lt"/>
              <a:buAutoNum type="arabicPeriod"/>
            </a:pPr>
            <a:r>
              <a:rPr lang="en-US" dirty="0"/>
              <a:t>Ministry does not work with interns because they got burned by interns in the past (see points 1-4)</a:t>
            </a:r>
          </a:p>
        </p:txBody>
      </p:sp>
    </p:spTree>
    <p:extLst>
      <p:ext uri="{BB962C8B-B14F-4D97-AF65-F5344CB8AC3E}">
        <p14:creationId xmlns:p14="http://schemas.microsoft.com/office/powerpoint/2010/main" val="396923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3519-7A01-4FC4-99B5-D2BFAAC7565D}"/>
              </a:ext>
            </a:extLst>
          </p:cNvPr>
          <p:cNvSpPr>
            <a:spLocks noGrp="1"/>
          </p:cNvSpPr>
          <p:nvPr>
            <p:ph type="title"/>
          </p:nvPr>
        </p:nvSpPr>
        <p:spPr>
          <a:xfrm>
            <a:off x="434865" y="100086"/>
            <a:ext cx="11619195" cy="680670"/>
          </a:xfrm>
        </p:spPr>
        <p:txBody>
          <a:bodyPr/>
          <a:lstStyle/>
          <a:p>
            <a:r>
              <a:rPr lang="en-US" sz="3200" dirty="0"/>
              <a:t>Balancing Indigenous Leadership Development vs Professionalization</a:t>
            </a:r>
          </a:p>
        </p:txBody>
      </p:sp>
      <p:sp>
        <p:nvSpPr>
          <p:cNvPr id="3" name="Content Placeholder 2">
            <a:extLst>
              <a:ext uri="{FF2B5EF4-FFF2-40B4-BE49-F238E27FC236}">
                <a16:creationId xmlns:a16="http://schemas.microsoft.com/office/drawing/2014/main" id="{32E1D80F-2ABB-42A2-8DAA-39BD16959839}"/>
              </a:ext>
            </a:extLst>
          </p:cNvPr>
          <p:cNvSpPr>
            <a:spLocks noGrp="1"/>
          </p:cNvSpPr>
          <p:nvPr>
            <p:ph sz="quarter" idx="10"/>
          </p:nvPr>
        </p:nvSpPr>
        <p:spPr>
          <a:xfrm>
            <a:off x="128588" y="2384282"/>
            <a:ext cx="5844896" cy="3948278"/>
          </a:xfrm>
        </p:spPr>
        <p:txBody>
          <a:bodyPr/>
          <a:lstStyle/>
          <a:p>
            <a:pPr marL="0" indent="0">
              <a:lnSpc>
                <a:spcPct val="100000"/>
              </a:lnSpc>
              <a:spcBef>
                <a:spcPts val="0"/>
              </a:spcBef>
              <a:buNone/>
            </a:pPr>
            <a:r>
              <a:rPr lang="en-US" sz="2400" b="1" dirty="0"/>
              <a:t>Strengths</a:t>
            </a:r>
          </a:p>
          <a:p>
            <a:pPr>
              <a:lnSpc>
                <a:spcPct val="100000"/>
              </a:lnSpc>
              <a:spcBef>
                <a:spcPts val="0"/>
              </a:spcBef>
            </a:pPr>
            <a:r>
              <a:rPr lang="en-US" sz="2400" dirty="0"/>
              <a:t>Indigenous leaders connect with clients</a:t>
            </a:r>
          </a:p>
          <a:p>
            <a:pPr>
              <a:lnSpc>
                <a:spcPct val="100000"/>
              </a:lnSpc>
              <a:spcBef>
                <a:spcPts val="0"/>
              </a:spcBef>
            </a:pPr>
            <a:r>
              <a:rPr lang="en-US" sz="2400" dirty="0"/>
              <a:t>Passion and vitality from recent converts</a:t>
            </a:r>
          </a:p>
          <a:p>
            <a:pPr marL="0" indent="0">
              <a:lnSpc>
                <a:spcPct val="100000"/>
              </a:lnSpc>
              <a:spcBef>
                <a:spcPts val="0"/>
              </a:spcBef>
              <a:buNone/>
            </a:pPr>
            <a:endParaRPr lang="en-US" sz="2400" dirty="0"/>
          </a:p>
          <a:p>
            <a:pPr marL="0" indent="0">
              <a:lnSpc>
                <a:spcPct val="100000"/>
              </a:lnSpc>
              <a:spcBef>
                <a:spcPts val="0"/>
              </a:spcBef>
              <a:buNone/>
            </a:pPr>
            <a:r>
              <a:rPr lang="en-US" sz="2400" b="1" dirty="0"/>
              <a:t>Weaknesses</a:t>
            </a:r>
          </a:p>
          <a:p>
            <a:pPr>
              <a:lnSpc>
                <a:spcPct val="100000"/>
              </a:lnSpc>
              <a:spcBef>
                <a:spcPts val="0"/>
              </a:spcBef>
            </a:pPr>
            <a:r>
              <a:rPr lang="en-US" sz="2400" dirty="0"/>
              <a:t>Environment becomes too chaotic</a:t>
            </a:r>
          </a:p>
          <a:p>
            <a:pPr>
              <a:lnSpc>
                <a:spcPct val="100000"/>
              </a:lnSpc>
              <a:spcBef>
                <a:spcPts val="0"/>
              </a:spcBef>
            </a:pPr>
            <a:r>
              <a:rPr lang="en-US" sz="2400" dirty="0"/>
              <a:t>Dysfunction from codependency </a:t>
            </a:r>
          </a:p>
          <a:p>
            <a:pPr>
              <a:lnSpc>
                <a:spcPct val="100000"/>
              </a:lnSpc>
              <a:spcBef>
                <a:spcPts val="0"/>
              </a:spcBef>
            </a:pPr>
            <a:r>
              <a:rPr lang="en-US" sz="2400" dirty="0"/>
              <a:t>Can limit quality of programs and unacceptable norms in ministry culture</a:t>
            </a:r>
          </a:p>
        </p:txBody>
      </p:sp>
      <p:sp>
        <p:nvSpPr>
          <p:cNvPr id="4" name="Content Placeholder 2">
            <a:extLst>
              <a:ext uri="{FF2B5EF4-FFF2-40B4-BE49-F238E27FC236}">
                <a16:creationId xmlns:a16="http://schemas.microsoft.com/office/drawing/2014/main" id="{8289F92D-E294-4E34-A8E0-E199127B67EF}"/>
              </a:ext>
            </a:extLst>
          </p:cNvPr>
          <p:cNvSpPr txBox="1">
            <a:spLocks/>
          </p:cNvSpPr>
          <p:nvPr/>
        </p:nvSpPr>
        <p:spPr>
          <a:xfrm>
            <a:off x="6096001" y="2384282"/>
            <a:ext cx="5844896" cy="3825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dirty="0"/>
              <a:t>Strengths</a:t>
            </a:r>
          </a:p>
          <a:p>
            <a:pPr>
              <a:lnSpc>
                <a:spcPct val="100000"/>
              </a:lnSpc>
              <a:spcBef>
                <a:spcPts val="0"/>
              </a:spcBef>
            </a:pPr>
            <a:r>
              <a:rPr lang="en-US" sz="2400" dirty="0"/>
              <a:t>Highly competent staff</a:t>
            </a:r>
          </a:p>
          <a:p>
            <a:pPr>
              <a:lnSpc>
                <a:spcPct val="100000"/>
              </a:lnSpc>
              <a:spcBef>
                <a:spcPts val="0"/>
              </a:spcBef>
            </a:pPr>
            <a:r>
              <a:rPr lang="en-US" sz="2400" dirty="0"/>
              <a:t>Needed to handle complexity of growth</a:t>
            </a:r>
          </a:p>
          <a:p>
            <a:pPr marL="0" indent="0">
              <a:lnSpc>
                <a:spcPct val="100000"/>
              </a:lnSpc>
              <a:spcBef>
                <a:spcPts val="0"/>
              </a:spcBef>
              <a:buNone/>
            </a:pPr>
            <a:endParaRPr lang="en-US" sz="2400" dirty="0"/>
          </a:p>
          <a:p>
            <a:pPr marL="0" indent="0">
              <a:lnSpc>
                <a:spcPct val="100000"/>
              </a:lnSpc>
              <a:spcBef>
                <a:spcPts val="0"/>
              </a:spcBef>
              <a:buNone/>
            </a:pPr>
            <a:r>
              <a:rPr lang="en-US" sz="2400" b="1" dirty="0"/>
              <a:t>Weaknesses</a:t>
            </a:r>
          </a:p>
          <a:p>
            <a:pPr>
              <a:lnSpc>
                <a:spcPct val="100000"/>
              </a:lnSpc>
              <a:spcBef>
                <a:spcPts val="0"/>
              </a:spcBef>
            </a:pPr>
            <a:r>
              <a:rPr lang="en-US" sz="2400" dirty="0"/>
              <a:t>Staff can be disconnected from clients</a:t>
            </a:r>
          </a:p>
          <a:p>
            <a:pPr>
              <a:lnSpc>
                <a:spcPct val="100000"/>
              </a:lnSpc>
              <a:spcBef>
                <a:spcPts val="0"/>
              </a:spcBef>
            </a:pPr>
            <a:r>
              <a:rPr lang="en-US" sz="2400" dirty="0"/>
              <a:t>Dysfunction from cultural disconnect</a:t>
            </a:r>
          </a:p>
          <a:p>
            <a:pPr>
              <a:lnSpc>
                <a:spcPct val="100000"/>
              </a:lnSpc>
              <a:spcBef>
                <a:spcPts val="0"/>
              </a:spcBef>
            </a:pPr>
            <a:r>
              <a:rPr lang="en-US" sz="2400" dirty="0"/>
              <a:t>Can tend toward gentrification and secularization of ministry</a:t>
            </a:r>
          </a:p>
        </p:txBody>
      </p:sp>
      <p:sp>
        <p:nvSpPr>
          <p:cNvPr id="5" name="TextBox 4">
            <a:extLst>
              <a:ext uri="{FF2B5EF4-FFF2-40B4-BE49-F238E27FC236}">
                <a16:creationId xmlns:a16="http://schemas.microsoft.com/office/drawing/2014/main" id="{F67FD0DE-485A-4B6F-A29C-DFF5E32ECE1E}"/>
              </a:ext>
            </a:extLst>
          </p:cNvPr>
          <p:cNvSpPr txBox="1"/>
          <p:nvPr/>
        </p:nvSpPr>
        <p:spPr>
          <a:xfrm>
            <a:off x="7388990" y="1035420"/>
            <a:ext cx="4467890" cy="830997"/>
          </a:xfrm>
          <a:prstGeom prst="rect">
            <a:avLst/>
          </a:prstGeom>
          <a:noFill/>
        </p:spPr>
        <p:txBody>
          <a:bodyPr wrap="none" rtlCol="0">
            <a:spAutoFit/>
          </a:bodyPr>
          <a:lstStyle/>
          <a:p>
            <a:r>
              <a:rPr lang="en-US" sz="2400" b="1" dirty="0"/>
              <a:t>Too many highly credentialed</a:t>
            </a:r>
          </a:p>
          <a:p>
            <a:r>
              <a:rPr lang="en-US" sz="2400" b="1" dirty="0"/>
              <a:t>professionalized staff</a:t>
            </a:r>
          </a:p>
        </p:txBody>
      </p:sp>
      <p:sp>
        <p:nvSpPr>
          <p:cNvPr id="7" name="TextBox 6">
            <a:extLst>
              <a:ext uri="{FF2B5EF4-FFF2-40B4-BE49-F238E27FC236}">
                <a16:creationId xmlns:a16="http://schemas.microsoft.com/office/drawing/2014/main" id="{84059658-7397-4A99-B1E2-70CA2C83EE2E}"/>
              </a:ext>
            </a:extLst>
          </p:cNvPr>
          <p:cNvSpPr txBox="1"/>
          <p:nvPr/>
        </p:nvSpPr>
        <p:spPr>
          <a:xfrm>
            <a:off x="280295" y="1035421"/>
            <a:ext cx="3068532" cy="830997"/>
          </a:xfrm>
          <a:prstGeom prst="rect">
            <a:avLst/>
          </a:prstGeom>
          <a:noFill/>
        </p:spPr>
        <p:txBody>
          <a:bodyPr wrap="none" rtlCol="0">
            <a:spAutoFit/>
          </a:bodyPr>
          <a:lstStyle/>
          <a:p>
            <a:r>
              <a:rPr lang="en-US" sz="2400" b="1" dirty="0"/>
              <a:t>Too many former </a:t>
            </a:r>
            <a:br>
              <a:rPr lang="en-US" sz="2400" b="1" dirty="0"/>
            </a:br>
            <a:r>
              <a:rPr lang="en-US" sz="2400" b="1" dirty="0"/>
              <a:t>graduates &amp; interns</a:t>
            </a:r>
          </a:p>
        </p:txBody>
      </p:sp>
      <p:sp>
        <p:nvSpPr>
          <p:cNvPr id="6" name="Arrow: Left-Right 5">
            <a:extLst>
              <a:ext uri="{FF2B5EF4-FFF2-40B4-BE49-F238E27FC236}">
                <a16:creationId xmlns:a16="http://schemas.microsoft.com/office/drawing/2014/main" id="{55797D18-1C6E-4669-BDE7-C31764F16533}"/>
              </a:ext>
            </a:extLst>
          </p:cNvPr>
          <p:cNvSpPr/>
          <p:nvPr/>
        </p:nvSpPr>
        <p:spPr>
          <a:xfrm>
            <a:off x="941098" y="1866418"/>
            <a:ext cx="9464374" cy="5178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04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30CE41-A6C2-4FF3-82F3-1E6BFEB85B97}"/>
              </a:ext>
            </a:extLst>
          </p:cNvPr>
          <p:cNvSpPr>
            <a:spLocks noGrp="1"/>
          </p:cNvSpPr>
          <p:nvPr>
            <p:ph type="title"/>
          </p:nvPr>
        </p:nvSpPr>
        <p:spPr/>
        <p:txBody>
          <a:bodyPr/>
          <a:lstStyle/>
          <a:p>
            <a:r>
              <a:rPr lang="en-US" dirty="0"/>
              <a:t>Education &amp; Employment in Program Models</a:t>
            </a:r>
          </a:p>
        </p:txBody>
      </p:sp>
      <p:graphicFrame>
        <p:nvGraphicFramePr>
          <p:cNvPr id="5" name="Content Placeholder 4">
            <a:extLst>
              <a:ext uri="{FF2B5EF4-FFF2-40B4-BE49-F238E27FC236}">
                <a16:creationId xmlns:a16="http://schemas.microsoft.com/office/drawing/2014/main" id="{0BDC680D-31DE-43AA-A18B-8B09B2B517B0}"/>
              </a:ext>
            </a:extLst>
          </p:cNvPr>
          <p:cNvGraphicFramePr>
            <a:graphicFrameLocks noGrp="1"/>
          </p:cNvGraphicFramePr>
          <p:nvPr>
            <p:ph sz="quarter" idx="10"/>
            <p:extLst>
              <p:ext uri="{D42A27DB-BD31-4B8C-83A1-F6EECF244321}">
                <p14:modId xmlns:p14="http://schemas.microsoft.com/office/powerpoint/2010/main" val="2157193773"/>
              </p:ext>
            </p:extLst>
          </p:nvPr>
        </p:nvGraphicFramePr>
        <p:xfrm>
          <a:off x="112713" y="906749"/>
          <a:ext cx="11874604" cy="5313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690F2EC-CD55-40AB-94E9-4090EA8E97AB}"/>
              </a:ext>
            </a:extLst>
          </p:cNvPr>
          <p:cNvSpPr txBox="1"/>
          <p:nvPr/>
        </p:nvSpPr>
        <p:spPr>
          <a:xfrm>
            <a:off x="436285" y="2195891"/>
            <a:ext cx="4398464" cy="3170099"/>
          </a:xfrm>
          <a:prstGeom prst="rect">
            <a:avLst/>
          </a:prstGeom>
          <a:noFill/>
        </p:spPr>
        <p:txBody>
          <a:bodyPr wrap="square" rtlCol="0">
            <a:spAutoFit/>
          </a:bodyPr>
          <a:lstStyle/>
          <a:p>
            <a:r>
              <a:rPr lang="en-US" sz="2000" b="1" dirty="0">
                <a:solidFill>
                  <a:schemeClr val="bg1"/>
                </a:solidFill>
              </a:rPr>
              <a:t>Educational Components</a:t>
            </a:r>
          </a:p>
          <a:p>
            <a:pPr marL="91440" indent="-91440">
              <a:buFont typeface="Arial" panose="020B0604020202020204" pitchFamily="34" charset="0"/>
              <a:buChar char="•"/>
            </a:pPr>
            <a:r>
              <a:rPr lang="en-US" dirty="0">
                <a:solidFill>
                  <a:schemeClr val="bg1"/>
                </a:solidFill>
              </a:rPr>
              <a:t>Bible/Recovery Classes (144 hours)</a:t>
            </a:r>
          </a:p>
          <a:p>
            <a:pPr marL="91440" indent="-91440">
              <a:buFont typeface="Arial" panose="020B0604020202020204" pitchFamily="34" charset="0"/>
              <a:buChar char="•"/>
            </a:pPr>
            <a:r>
              <a:rPr lang="en-US" dirty="0">
                <a:solidFill>
                  <a:schemeClr val="bg1"/>
                </a:solidFill>
              </a:rPr>
              <a:t>Education &amp; Vocational Courses (200)</a:t>
            </a:r>
          </a:p>
          <a:p>
            <a:pPr marL="91440" indent="-91440">
              <a:buFont typeface="Arial" panose="020B0604020202020204" pitchFamily="34" charset="0"/>
              <a:buChar char="•"/>
            </a:pPr>
            <a:r>
              <a:rPr lang="en-US" dirty="0">
                <a:solidFill>
                  <a:schemeClr val="bg1"/>
                </a:solidFill>
              </a:rPr>
              <a:t>Spiritual Devotions (72)</a:t>
            </a:r>
          </a:p>
          <a:p>
            <a:br>
              <a:rPr lang="en-US" dirty="0">
                <a:solidFill>
                  <a:schemeClr val="bg1"/>
                </a:solidFill>
              </a:rPr>
            </a:br>
            <a:r>
              <a:rPr lang="en-US" b="1" dirty="0">
                <a:solidFill>
                  <a:schemeClr val="bg1"/>
                </a:solidFill>
              </a:rPr>
              <a:t>Other Program Components</a:t>
            </a:r>
          </a:p>
          <a:p>
            <a:pPr marL="91440" indent="-91440">
              <a:buFont typeface="Arial" panose="020B0604020202020204" pitchFamily="34" charset="0"/>
              <a:buChar char="•"/>
            </a:pPr>
            <a:r>
              <a:rPr lang="en-US" dirty="0">
                <a:solidFill>
                  <a:schemeClr val="bg1"/>
                </a:solidFill>
              </a:rPr>
              <a:t>Work Therapy (1,000)</a:t>
            </a:r>
          </a:p>
          <a:p>
            <a:pPr marL="91440" indent="-91440">
              <a:buFont typeface="Arial" panose="020B0604020202020204" pitchFamily="34" charset="0"/>
              <a:buChar char="•"/>
            </a:pPr>
            <a:r>
              <a:rPr lang="en-US" dirty="0">
                <a:solidFill>
                  <a:schemeClr val="bg1"/>
                </a:solidFill>
              </a:rPr>
              <a:t>Biblical 12-Step Program (36)</a:t>
            </a:r>
          </a:p>
          <a:p>
            <a:pPr marL="91440" indent="-91440">
              <a:buFont typeface="Arial" panose="020B0604020202020204" pitchFamily="34" charset="0"/>
              <a:buChar char="•"/>
            </a:pPr>
            <a:r>
              <a:rPr lang="en-US" dirty="0">
                <a:solidFill>
                  <a:schemeClr val="bg1"/>
                </a:solidFill>
              </a:rPr>
              <a:t>Physical Fitness: 200 hours (200)</a:t>
            </a:r>
          </a:p>
          <a:p>
            <a:pPr marL="91440" indent="-91440">
              <a:buFont typeface="Arial" panose="020B0604020202020204" pitchFamily="34" charset="0"/>
              <a:buChar char="•"/>
            </a:pPr>
            <a:r>
              <a:rPr lang="en-US" dirty="0">
                <a:solidFill>
                  <a:schemeClr val="bg1"/>
                </a:solidFill>
              </a:rPr>
              <a:t>Sunday Church Attendance (36 weeks)</a:t>
            </a:r>
          </a:p>
          <a:p>
            <a:pPr marL="91440" indent="-91440">
              <a:buFont typeface="Arial" panose="020B0604020202020204" pitchFamily="34" charset="0"/>
              <a:buChar char="•"/>
            </a:pPr>
            <a:r>
              <a:rPr lang="en-US" dirty="0">
                <a:solidFill>
                  <a:schemeClr val="bg1"/>
                </a:solidFill>
              </a:rPr>
              <a:t>Individual Counseling (18)</a:t>
            </a:r>
          </a:p>
        </p:txBody>
      </p:sp>
      <p:sp>
        <p:nvSpPr>
          <p:cNvPr id="7" name="TextBox 6">
            <a:extLst>
              <a:ext uri="{FF2B5EF4-FFF2-40B4-BE49-F238E27FC236}">
                <a16:creationId xmlns:a16="http://schemas.microsoft.com/office/drawing/2014/main" id="{DA0BBC39-7C08-423A-B3ED-703A52D5DEA1}"/>
              </a:ext>
            </a:extLst>
          </p:cNvPr>
          <p:cNvSpPr txBox="1"/>
          <p:nvPr/>
        </p:nvSpPr>
        <p:spPr>
          <a:xfrm>
            <a:off x="9164417" y="3402299"/>
            <a:ext cx="2776180" cy="1323439"/>
          </a:xfrm>
          <a:prstGeom prst="rect">
            <a:avLst/>
          </a:prstGeom>
          <a:noFill/>
        </p:spPr>
        <p:txBody>
          <a:bodyPr wrap="square" rtlCol="0">
            <a:spAutoFit/>
          </a:bodyPr>
          <a:lstStyle/>
          <a:p>
            <a:pPr marL="91440" indent="-91440">
              <a:buFont typeface="Arial" panose="020B0604020202020204" pitchFamily="34" charset="0"/>
              <a:buChar char="•"/>
            </a:pPr>
            <a:r>
              <a:rPr lang="en-US" sz="2000" dirty="0">
                <a:solidFill>
                  <a:schemeClr val="bg1"/>
                </a:solidFill>
              </a:rPr>
              <a:t>Active in local church</a:t>
            </a:r>
          </a:p>
          <a:p>
            <a:pPr marL="91440" indent="-91440">
              <a:buFont typeface="Arial" panose="020B0604020202020204" pitchFamily="34" charset="0"/>
              <a:buChar char="•"/>
            </a:pPr>
            <a:r>
              <a:rPr lang="en-US" sz="2000" dirty="0">
                <a:solidFill>
                  <a:schemeClr val="bg1"/>
                </a:solidFill>
              </a:rPr>
              <a:t>Employment</a:t>
            </a:r>
          </a:p>
          <a:p>
            <a:pPr marL="91440" indent="-91440">
              <a:buFont typeface="Arial" panose="020B0604020202020204" pitchFamily="34" charset="0"/>
              <a:buChar char="•"/>
            </a:pPr>
            <a:r>
              <a:rPr lang="en-US" sz="2000" dirty="0">
                <a:solidFill>
                  <a:schemeClr val="bg1"/>
                </a:solidFill>
              </a:rPr>
              <a:t>Sobriety</a:t>
            </a:r>
          </a:p>
          <a:p>
            <a:pPr marL="91440" indent="-91440">
              <a:buFont typeface="Arial" panose="020B0604020202020204" pitchFamily="34" charset="0"/>
              <a:buChar char="•"/>
            </a:pPr>
            <a:r>
              <a:rPr lang="en-US" sz="2000" dirty="0">
                <a:solidFill>
                  <a:schemeClr val="bg1"/>
                </a:solidFill>
              </a:rPr>
              <a:t>Stable housing</a:t>
            </a:r>
          </a:p>
        </p:txBody>
      </p:sp>
      <p:cxnSp>
        <p:nvCxnSpPr>
          <p:cNvPr id="9" name="Straight Arrow Connector 8">
            <a:extLst>
              <a:ext uri="{FF2B5EF4-FFF2-40B4-BE49-F238E27FC236}">
                <a16:creationId xmlns:a16="http://schemas.microsoft.com/office/drawing/2014/main" id="{8363CF26-62D5-4BA3-BF1D-033D50DDB560}"/>
              </a:ext>
            </a:extLst>
          </p:cNvPr>
          <p:cNvCxnSpPr>
            <a:cxnSpLocks/>
          </p:cNvCxnSpPr>
          <p:nvPr/>
        </p:nvCxnSpPr>
        <p:spPr>
          <a:xfrm flipV="1">
            <a:off x="7949276" y="4131486"/>
            <a:ext cx="1027863" cy="3937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B0E87F9-DADD-4333-A193-90FF625DBF40}"/>
              </a:ext>
            </a:extLst>
          </p:cNvPr>
          <p:cNvCxnSpPr>
            <a:cxnSpLocks/>
          </p:cNvCxnSpPr>
          <p:nvPr/>
        </p:nvCxnSpPr>
        <p:spPr>
          <a:xfrm flipV="1">
            <a:off x="7916414" y="4331717"/>
            <a:ext cx="1060725" cy="155488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236480-1178-4E2B-B777-B96136473507}"/>
              </a:ext>
            </a:extLst>
          </p:cNvPr>
          <p:cNvCxnSpPr>
            <a:cxnSpLocks/>
          </p:cNvCxnSpPr>
          <p:nvPr/>
        </p:nvCxnSpPr>
        <p:spPr>
          <a:xfrm>
            <a:off x="7916414" y="1747591"/>
            <a:ext cx="1060725" cy="165470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8BA9E33-6DE2-40CC-BC83-05D5C3EB20DF}"/>
              </a:ext>
            </a:extLst>
          </p:cNvPr>
          <p:cNvSpPr txBox="1"/>
          <p:nvPr/>
        </p:nvSpPr>
        <p:spPr>
          <a:xfrm>
            <a:off x="-46718" y="6684348"/>
            <a:ext cx="3642344" cy="215444"/>
          </a:xfrm>
          <a:prstGeom prst="rect">
            <a:avLst/>
          </a:prstGeom>
          <a:noFill/>
        </p:spPr>
        <p:txBody>
          <a:bodyPr wrap="none" rtlCol="0">
            <a:spAutoFit/>
          </a:bodyPr>
          <a:lstStyle/>
          <a:p>
            <a:r>
              <a:rPr lang="en-US" sz="800" dirty="0"/>
              <a:t>The hours listed above were modeled on: </a:t>
            </a:r>
            <a:r>
              <a:rPr lang="en-US" sz="800" dirty="0">
                <a:hlinkClick r:id="rId7"/>
              </a:rPr>
              <a:t>https://urm.org/services/ministry/</a:t>
            </a:r>
            <a:r>
              <a:rPr lang="en-US" sz="800" dirty="0"/>
              <a:t> </a:t>
            </a:r>
          </a:p>
        </p:txBody>
      </p:sp>
    </p:spTree>
    <p:extLst>
      <p:ext uri="{BB962C8B-B14F-4D97-AF65-F5344CB8AC3E}">
        <p14:creationId xmlns:p14="http://schemas.microsoft.com/office/powerpoint/2010/main" val="4214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0763BED-C44C-445D-B126-DA5AAC41904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9018EFE-7521-4A4D-B3C2-4E579409CAC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6343B351-6CA6-4D71-95BB-B9CFB8540AB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F29E5B5E-8D10-466D-8487-580C4023AE7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7A6D90EC-4754-4F3E-9400-A149F1A3E9B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8C37AB34-79D5-4299-A95F-093CF0A84F4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FCF2C984-90D3-495D-B952-651ACF6F8C2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4FB4A4EB-C2CA-491D-B478-6DB62D768B2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8F491ED1-A940-42DF-945D-89604ED45F5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14FAFFB9-F44A-4036-9DB6-12E6FC23608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E1E7086A-BCC1-4A17-9BA0-16B43F003C33}"/>
                                            </p:graphic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AtOnc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6847E-31EB-4B70-8DFF-010FFBC01F1E}"/>
              </a:ext>
            </a:extLst>
          </p:cNvPr>
          <p:cNvSpPr>
            <a:spLocks noGrp="1"/>
          </p:cNvSpPr>
          <p:nvPr>
            <p:ph type="title"/>
          </p:nvPr>
        </p:nvSpPr>
        <p:spPr>
          <a:xfrm>
            <a:off x="380998" y="0"/>
            <a:ext cx="11532899" cy="369333"/>
          </a:xfrm>
        </p:spPr>
        <p:txBody>
          <a:bodyPr/>
          <a:lstStyle/>
          <a:p>
            <a:r>
              <a:rPr lang="en-US" dirty="0"/>
              <a:t>Need to Balance Internal Leadership Development (Enlisted) with External Hires (Officers)</a:t>
            </a:r>
          </a:p>
        </p:txBody>
      </p:sp>
      <p:pic>
        <p:nvPicPr>
          <p:cNvPr id="1028" name="Picture 4">
            <a:extLst>
              <a:ext uri="{FF2B5EF4-FFF2-40B4-BE49-F238E27FC236}">
                <a16:creationId xmlns:a16="http://schemas.microsoft.com/office/drawing/2014/main" id="{2B9FB221-21FB-4E15-8D89-AE9E58020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396" y="1302853"/>
            <a:ext cx="6407633" cy="38289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5279B8D-46D9-41A5-8703-F3175E2B27CC}"/>
              </a:ext>
            </a:extLst>
          </p:cNvPr>
          <p:cNvSpPr txBox="1"/>
          <p:nvPr/>
        </p:nvSpPr>
        <p:spPr>
          <a:xfrm>
            <a:off x="3062998" y="4329230"/>
            <a:ext cx="1321580" cy="461665"/>
          </a:xfrm>
          <a:prstGeom prst="rect">
            <a:avLst/>
          </a:prstGeom>
          <a:noFill/>
        </p:spPr>
        <p:txBody>
          <a:bodyPr wrap="none" rtlCol="0">
            <a:spAutoFit/>
          </a:bodyPr>
          <a:lstStyle/>
          <a:p>
            <a:r>
              <a:rPr lang="en-US" sz="2400" b="1" dirty="0"/>
              <a:t>Enlisted</a:t>
            </a:r>
          </a:p>
        </p:txBody>
      </p:sp>
      <p:sp>
        <p:nvSpPr>
          <p:cNvPr id="9" name="TextBox 8">
            <a:extLst>
              <a:ext uri="{FF2B5EF4-FFF2-40B4-BE49-F238E27FC236}">
                <a16:creationId xmlns:a16="http://schemas.microsoft.com/office/drawing/2014/main" id="{30CE2B73-2E94-4639-B2A6-814BE625CB0A}"/>
              </a:ext>
            </a:extLst>
          </p:cNvPr>
          <p:cNvSpPr txBox="1"/>
          <p:nvPr/>
        </p:nvSpPr>
        <p:spPr>
          <a:xfrm>
            <a:off x="7760701" y="4255919"/>
            <a:ext cx="1316579" cy="461665"/>
          </a:xfrm>
          <a:prstGeom prst="rect">
            <a:avLst/>
          </a:prstGeom>
          <a:noFill/>
        </p:spPr>
        <p:txBody>
          <a:bodyPr wrap="none" rtlCol="0">
            <a:spAutoFit/>
          </a:bodyPr>
          <a:lstStyle/>
          <a:p>
            <a:r>
              <a:rPr lang="en-US" sz="2400" b="1" dirty="0"/>
              <a:t>Officers</a:t>
            </a:r>
          </a:p>
        </p:txBody>
      </p:sp>
      <p:sp>
        <p:nvSpPr>
          <p:cNvPr id="11" name="TextBox 10">
            <a:extLst>
              <a:ext uri="{FF2B5EF4-FFF2-40B4-BE49-F238E27FC236}">
                <a16:creationId xmlns:a16="http://schemas.microsoft.com/office/drawing/2014/main" id="{AB360A5B-F9FF-4616-8927-89BF6C2C61A2}"/>
              </a:ext>
            </a:extLst>
          </p:cNvPr>
          <p:cNvSpPr txBox="1"/>
          <p:nvPr/>
        </p:nvSpPr>
        <p:spPr>
          <a:xfrm>
            <a:off x="8997467" y="2426936"/>
            <a:ext cx="2776180" cy="646331"/>
          </a:xfrm>
          <a:prstGeom prst="rect">
            <a:avLst/>
          </a:prstGeom>
          <a:noFill/>
        </p:spPr>
        <p:txBody>
          <a:bodyPr wrap="square" rtlCol="0">
            <a:spAutoFit/>
          </a:bodyPr>
          <a:lstStyle/>
          <a:p>
            <a:pPr marL="91440" indent="-91440">
              <a:buFont typeface="Arial" panose="020B0604020202020204" pitchFamily="34" charset="0"/>
              <a:buChar char="•"/>
            </a:pPr>
            <a:r>
              <a:rPr lang="en-US" dirty="0"/>
              <a:t>External hires</a:t>
            </a:r>
          </a:p>
          <a:p>
            <a:pPr marL="91440" indent="-91440">
              <a:buFont typeface="Arial" panose="020B0604020202020204" pitchFamily="34" charset="0"/>
              <a:buChar char="•"/>
            </a:pPr>
            <a:r>
              <a:rPr lang="en-US" dirty="0"/>
              <a:t>Highly professional staff</a:t>
            </a:r>
          </a:p>
        </p:txBody>
      </p:sp>
      <p:sp>
        <p:nvSpPr>
          <p:cNvPr id="12" name="TextBox 11">
            <a:extLst>
              <a:ext uri="{FF2B5EF4-FFF2-40B4-BE49-F238E27FC236}">
                <a16:creationId xmlns:a16="http://schemas.microsoft.com/office/drawing/2014/main" id="{1061A519-A005-4C08-B804-272FDCCC1DD1}"/>
              </a:ext>
            </a:extLst>
          </p:cNvPr>
          <p:cNvSpPr txBox="1"/>
          <p:nvPr/>
        </p:nvSpPr>
        <p:spPr>
          <a:xfrm>
            <a:off x="380999" y="2446710"/>
            <a:ext cx="3163135" cy="646331"/>
          </a:xfrm>
          <a:prstGeom prst="rect">
            <a:avLst/>
          </a:prstGeom>
          <a:noFill/>
        </p:spPr>
        <p:txBody>
          <a:bodyPr wrap="square" rtlCol="0">
            <a:spAutoFit/>
          </a:bodyPr>
          <a:lstStyle/>
          <a:p>
            <a:pPr marL="91440" indent="-91440">
              <a:buFont typeface="Arial" panose="020B0604020202020204" pitchFamily="34" charset="0"/>
              <a:buChar char="•"/>
            </a:pPr>
            <a:r>
              <a:rPr lang="en-US" dirty="0"/>
              <a:t>Internally developed leaders</a:t>
            </a:r>
          </a:p>
          <a:p>
            <a:pPr marL="91440" indent="-91440">
              <a:buFont typeface="Arial" panose="020B0604020202020204" pitchFamily="34" charset="0"/>
              <a:buChar char="•"/>
            </a:pPr>
            <a:r>
              <a:rPr lang="en-US" dirty="0"/>
              <a:t>Program graduates</a:t>
            </a:r>
          </a:p>
        </p:txBody>
      </p:sp>
    </p:spTree>
    <p:extLst>
      <p:ext uri="{BB962C8B-B14F-4D97-AF65-F5344CB8AC3E}">
        <p14:creationId xmlns:p14="http://schemas.microsoft.com/office/powerpoint/2010/main" val="1985777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25FB78-C9A1-4EC4-9BE1-6409C03E6FE9}"/>
              </a:ext>
            </a:extLst>
          </p:cNvPr>
          <p:cNvSpPr>
            <a:spLocks noGrp="1"/>
          </p:cNvSpPr>
          <p:nvPr>
            <p:ph type="title"/>
          </p:nvPr>
        </p:nvSpPr>
        <p:spPr/>
        <p:txBody>
          <a:bodyPr/>
          <a:lstStyle/>
          <a:p>
            <a:r>
              <a:rPr lang="en-US" dirty="0"/>
              <a:t>Best Practices for Internship Programs</a:t>
            </a:r>
          </a:p>
        </p:txBody>
      </p:sp>
      <p:sp>
        <p:nvSpPr>
          <p:cNvPr id="4" name="Content Placeholder 3">
            <a:extLst>
              <a:ext uri="{FF2B5EF4-FFF2-40B4-BE49-F238E27FC236}">
                <a16:creationId xmlns:a16="http://schemas.microsoft.com/office/drawing/2014/main" id="{F748C436-A6EA-4878-95A6-0BEEF33C2525}"/>
              </a:ext>
            </a:extLst>
          </p:cNvPr>
          <p:cNvSpPr>
            <a:spLocks noGrp="1"/>
          </p:cNvSpPr>
          <p:nvPr>
            <p:ph sz="quarter" idx="10"/>
          </p:nvPr>
        </p:nvSpPr>
        <p:spPr>
          <a:xfrm>
            <a:off x="112052" y="932837"/>
            <a:ext cx="11621636" cy="5689600"/>
          </a:xfrm>
        </p:spPr>
        <p:txBody>
          <a:bodyPr/>
          <a:lstStyle/>
          <a:p>
            <a:pPr marL="514350" indent="-514350">
              <a:buFont typeface="+mj-lt"/>
              <a:buAutoNum type="arabicPeriod"/>
            </a:pPr>
            <a:r>
              <a:rPr lang="en-US" dirty="0"/>
              <a:t>Invest heavily in recruitment to have a large pool of candidates so you can select only those who are most qualified.</a:t>
            </a:r>
          </a:p>
          <a:p>
            <a:pPr marL="514350" indent="-514350">
              <a:buFont typeface="+mj-lt"/>
              <a:buAutoNum type="arabicPeriod"/>
            </a:pPr>
            <a:r>
              <a:rPr lang="en-US" dirty="0"/>
              <a:t>Provide competitive compensation</a:t>
            </a:r>
          </a:p>
          <a:p>
            <a:pPr marL="514350" indent="-514350">
              <a:buFont typeface="+mj-lt"/>
              <a:buAutoNum type="arabicPeriod"/>
            </a:pPr>
            <a:r>
              <a:rPr lang="en-US" dirty="0"/>
              <a:t>Invest significantly in mentoring, training &amp; education so an internship is sought after.</a:t>
            </a:r>
          </a:p>
          <a:p>
            <a:pPr marL="514350" indent="-514350">
              <a:buFont typeface="+mj-lt"/>
              <a:buAutoNum type="arabicPeriod"/>
            </a:pPr>
            <a:r>
              <a:rPr lang="en-US" dirty="0"/>
              <a:t>Have effective pipeline of interns to staff (but not guaranteed)</a:t>
            </a:r>
          </a:p>
          <a:p>
            <a:pPr marL="514350" indent="-514350">
              <a:buFont typeface="+mj-lt"/>
              <a:buAutoNum type="arabicPeriod"/>
            </a:pPr>
            <a:r>
              <a:rPr lang="en-US" dirty="0"/>
              <a:t>Have balanced leadership development pipeline of various types of interns &amp; outside hires</a:t>
            </a:r>
          </a:p>
        </p:txBody>
      </p:sp>
    </p:spTree>
    <p:extLst>
      <p:ext uri="{BB962C8B-B14F-4D97-AF65-F5344CB8AC3E}">
        <p14:creationId xmlns:p14="http://schemas.microsoft.com/office/powerpoint/2010/main" val="293118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How CVU Helps You Build a Leadership Pipeline</a:t>
            </a:r>
          </a:p>
        </p:txBody>
      </p:sp>
      <p:graphicFrame>
        <p:nvGraphicFramePr>
          <p:cNvPr id="3" name="Diagram 2"/>
          <p:cNvGraphicFramePr/>
          <p:nvPr>
            <p:extLst>
              <p:ext uri="{D42A27DB-BD31-4B8C-83A1-F6EECF244321}">
                <p14:modId xmlns:p14="http://schemas.microsoft.com/office/powerpoint/2010/main" val="4004752979"/>
              </p:ext>
            </p:extLst>
          </p:nvPr>
        </p:nvGraphicFramePr>
        <p:xfrm>
          <a:off x="901621" y="995695"/>
          <a:ext cx="8728491" cy="5612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9AAE00E1-C7CF-40E6-8DB7-88A9AE85E052}"/>
              </a:ext>
            </a:extLst>
          </p:cNvPr>
          <p:cNvSpPr/>
          <p:nvPr/>
        </p:nvSpPr>
        <p:spPr>
          <a:xfrm>
            <a:off x="4275173" y="5474053"/>
            <a:ext cx="1962364" cy="1109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56E1A49-EC13-4B3A-AAD5-CCF369CFA536}"/>
              </a:ext>
            </a:extLst>
          </p:cNvPr>
          <p:cNvSpPr txBox="1"/>
          <p:nvPr/>
        </p:nvSpPr>
        <p:spPr>
          <a:xfrm>
            <a:off x="9955684" y="1339578"/>
            <a:ext cx="2287742" cy="584775"/>
          </a:xfrm>
          <a:prstGeom prst="rect">
            <a:avLst/>
          </a:prstGeom>
          <a:noFill/>
        </p:spPr>
        <p:txBody>
          <a:bodyPr wrap="none" rtlCol="0">
            <a:spAutoFit/>
          </a:bodyPr>
          <a:lstStyle/>
          <a:p>
            <a:r>
              <a:rPr lang="en-US" sz="1600" b="1" dirty="0"/>
              <a:t>CVU Certificates</a:t>
            </a:r>
            <a:br>
              <a:rPr lang="en-US" sz="1600" b="1" dirty="0"/>
            </a:br>
            <a:r>
              <a:rPr lang="en-US" sz="1600" b="1" dirty="0"/>
              <a:t>&amp; Undergrad Degrees</a:t>
            </a:r>
            <a:endParaRPr lang="en-US" sz="1400" b="1" dirty="0"/>
          </a:p>
        </p:txBody>
      </p:sp>
      <p:sp>
        <p:nvSpPr>
          <p:cNvPr id="25" name="Right Arrow 10">
            <a:extLst>
              <a:ext uri="{FF2B5EF4-FFF2-40B4-BE49-F238E27FC236}">
                <a16:creationId xmlns:a16="http://schemas.microsoft.com/office/drawing/2014/main" id="{53374A2C-75FD-473D-9C40-5E64B45D13FB}"/>
              </a:ext>
            </a:extLst>
          </p:cNvPr>
          <p:cNvSpPr/>
          <p:nvPr/>
        </p:nvSpPr>
        <p:spPr>
          <a:xfrm rot="10800000">
            <a:off x="8671845" y="2766066"/>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11">
            <a:extLst>
              <a:ext uri="{FF2B5EF4-FFF2-40B4-BE49-F238E27FC236}">
                <a16:creationId xmlns:a16="http://schemas.microsoft.com/office/drawing/2014/main" id="{DEBD15D4-B265-43A9-BC42-D800CBB599E3}"/>
              </a:ext>
            </a:extLst>
          </p:cNvPr>
          <p:cNvSpPr/>
          <p:nvPr/>
        </p:nvSpPr>
        <p:spPr>
          <a:xfrm rot="10800000">
            <a:off x="8671845" y="352803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27">
            <a:extLst>
              <a:ext uri="{FF2B5EF4-FFF2-40B4-BE49-F238E27FC236}">
                <a16:creationId xmlns:a16="http://schemas.microsoft.com/office/drawing/2014/main" id="{E7B3AF99-BDFB-497D-B5F1-171453476448}"/>
              </a:ext>
            </a:extLst>
          </p:cNvPr>
          <p:cNvSpPr txBox="1"/>
          <p:nvPr/>
        </p:nvSpPr>
        <p:spPr>
          <a:xfrm>
            <a:off x="9393912" y="2955910"/>
            <a:ext cx="1543179" cy="830997"/>
          </a:xfrm>
          <a:prstGeom prst="rect">
            <a:avLst/>
          </a:prstGeom>
          <a:noFill/>
        </p:spPr>
        <p:txBody>
          <a:bodyPr wrap="none" rtlCol="0">
            <a:spAutoFit/>
          </a:bodyPr>
          <a:lstStyle/>
          <a:p>
            <a:r>
              <a:rPr lang="en-US" sz="1600" b="1" dirty="0"/>
              <a:t>CVU Graduate</a:t>
            </a:r>
            <a:br>
              <a:rPr lang="en-US" sz="1600" b="1" dirty="0"/>
            </a:br>
            <a:r>
              <a:rPr lang="en-US" sz="1600" b="1" dirty="0"/>
              <a:t>Certificates </a:t>
            </a:r>
          </a:p>
          <a:p>
            <a:r>
              <a:rPr lang="en-US" sz="1600" b="1" dirty="0"/>
              <a:t>&amp; Degrees</a:t>
            </a:r>
          </a:p>
        </p:txBody>
      </p:sp>
      <p:sp>
        <p:nvSpPr>
          <p:cNvPr id="29" name="Right Arrow 12">
            <a:extLst>
              <a:ext uri="{FF2B5EF4-FFF2-40B4-BE49-F238E27FC236}">
                <a16:creationId xmlns:a16="http://schemas.microsoft.com/office/drawing/2014/main" id="{B76577CB-C6EC-44F8-B85B-7F1AD76EF514}"/>
              </a:ext>
            </a:extLst>
          </p:cNvPr>
          <p:cNvSpPr/>
          <p:nvPr/>
        </p:nvSpPr>
        <p:spPr>
          <a:xfrm rot="10800000">
            <a:off x="9313824" y="1404383"/>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DD240BFF-8357-4E1A-AD70-D47666651289}"/>
              </a:ext>
            </a:extLst>
          </p:cNvPr>
          <p:cNvSpPr txBox="1"/>
          <p:nvPr/>
        </p:nvSpPr>
        <p:spPr>
          <a:xfrm>
            <a:off x="2470574" y="5937583"/>
            <a:ext cx="6313395" cy="646331"/>
          </a:xfrm>
          <a:prstGeom prst="rect">
            <a:avLst/>
          </a:prstGeom>
          <a:noFill/>
        </p:spPr>
        <p:txBody>
          <a:bodyPr wrap="none" rtlCol="0">
            <a:spAutoFit/>
          </a:bodyPr>
          <a:lstStyle/>
          <a:p>
            <a:pPr algn="ctr"/>
            <a:r>
              <a:rPr lang="en-US" u="sng" dirty="0"/>
              <a:t>Internally developed</a:t>
            </a:r>
            <a:r>
              <a:rPr lang="en-US" dirty="0"/>
              <a:t> leaders helps increase </a:t>
            </a:r>
            <a:r>
              <a:rPr lang="en-US" u="sng" dirty="0"/>
              <a:t>values alignment</a:t>
            </a:r>
            <a:br>
              <a:rPr lang="en-US" dirty="0"/>
            </a:br>
            <a:r>
              <a:rPr lang="en-US" u="sng" dirty="0"/>
              <a:t>Externally hires</a:t>
            </a:r>
            <a:r>
              <a:rPr lang="en-US" dirty="0"/>
              <a:t> helps increase </a:t>
            </a:r>
            <a:r>
              <a:rPr lang="en-US" u="sng" dirty="0"/>
              <a:t>professional capacity</a:t>
            </a:r>
          </a:p>
        </p:txBody>
      </p:sp>
    </p:spTree>
    <p:extLst>
      <p:ext uri="{BB962C8B-B14F-4D97-AF65-F5344CB8AC3E}">
        <p14:creationId xmlns:p14="http://schemas.microsoft.com/office/powerpoint/2010/main" val="119819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F6D246B-4DF8-46DE-B8C9-FB7E893CB8E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97BB3128-67A3-46B6-8818-859305857A3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FE29B1D-57AB-4596-829F-C2840B0E96E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B93E7118-7781-464E-8B9D-259A29959402}"/>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dgm id="{991E0093-4642-447E-8E03-55C9EB156FC8}"/>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15" grpId="0"/>
      <p:bldP spid="25" grpId="0" animBg="1"/>
      <p:bldP spid="26" grpId="0" animBg="1"/>
      <p:bldP spid="28" grpId="0"/>
      <p:bldP spid="29"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51FE-A719-4765-9873-46BDCB725D88}"/>
              </a:ext>
            </a:extLst>
          </p:cNvPr>
          <p:cNvSpPr>
            <a:spLocks noGrp="1"/>
          </p:cNvSpPr>
          <p:nvPr>
            <p:ph type="title"/>
          </p:nvPr>
        </p:nvSpPr>
        <p:spPr>
          <a:xfrm>
            <a:off x="2780312" y="2324035"/>
            <a:ext cx="7025604" cy="1365300"/>
          </a:xfrm>
        </p:spPr>
        <p:txBody>
          <a:bodyPr/>
          <a:lstStyle/>
          <a:p>
            <a:r>
              <a:rPr lang="en-US" sz="3600" dirty="0"/>
              <a:t>Best Practices for Educational Partnerships</a:t>
            </a:r>
          </a:p>
        </p:txBody>
      </p:sp>
      <p:sp>
        <p:nvSpPr>
          <p:cNvPr id="3" name="Text Placeholder 2">
            <a:extLst>
              <a:ext uri="{FF2B5EF4-FFF2-40B4-BE49-F238E27FC236}">
                <a16:creationId xmlns:a16="http://schemas.microsoft.com/office/drawing/2014/main" id="{60066219-E89D-4752-9E4E-08FF84D1E149}"/>
              </a:ext>
            </a:extLst>
          </p:cNvPr>
          <p:cNvSpPr>
            <a:spLocks noGrp="1"/>
          </p:cNvSpPr>
          <p:nvPr>
            <p:ph type="body" sz="quarter" idx="10"/>
          </p:nvPr>
        </p:nvSpPr>
        <p:spPr>
          <a:xfrm>
            <a:off x="6197096" y="3851315"/>
            <a:ext cx="3040346" cy="390525"/>
          </a:xfrm>
        </p:spPr>
        <p:txBody>
          <a:bodyPr/>
          <a:lstStyle/>
          <a:p>
            <a:r>
              <a:rPr lang="en-US" dirty="0"/>
              <a:t>Andrew Sears</a:t>
            </a:r>
            <a:br>
              <a:rPr lang="en-US" dirty="0"/>
            </a:br>
            <a:r>
              <a:rPr lang="en-US" dirty="0"/>
              <a:t>President, City Vision University</a:t>
            </a:r>
            <a:br>
              <a:rPr lang="en-US" dirty="0"/>
            </a:br>
            <a:r>
              <a:rPr lang="en-US" dirty="0"/>
              <a:t>Gospel Rescue Mission Fellowship Conference</a:t>
            </a:r>
          </a:p>
        </p:txBody>
      </p:sp>
    </p:spTree>
    <p:extLst>
      <p:ext uri="{BB962C8B-B14F-4D97-AF65-F5344CB8AC3E}">
        <p14:creationId xmlns:p14="http://schemas.microsoft.com/office/powerpoint/2010/main" val="2097218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3519-7A01-4FC4-99B5-D2BFAAC7565D}"/>
              </a:ext>
            </a:extLst>
          </p:cNvPr>
          <p:cNvSpPr>
            <a:spLocks noGrp="1"/>
          </p:cNvSpPr>
          <p:nvPr>
            <p:ph type="title"/>
          </p:nvPr>
        </p:nvSpPr>
        <p:spPr>
          <a:xfrm>
            <a:off x="434865" y="60042"/>
            <a:ext cx="11619195" cy="680670"/>
          </a:xfrm>
        </p:spPr>
        <p:txBody>
          <a:bodyPr/>
          <a:lstStyle/>
          <a:p>
            <a:r>
              <a:rPr lang="en-US" sz="2800" dirty="0"/>
              <a:t>When to Partner with Christian vs. Secular Colleges:</a:t>
            </a:r>
            <a:br>
              <a:rPr lang="en-US" sz="2800" dirty="0"/>
            </a:br>
            <a:r>
              <a:rPr lang="en-US" sz="2800" dirty="0"/>
              <a:t>Worldview Distortion Depends on Subjects</a:t>
            </a:r>
          </a:p>
        </p:txBody>
      </p:sp>
      <p:sp>
        <p:nvSpPr>
          <p:cNvPr id="3" name="Content Placeholder 2">
            <a:extLst>
              <a:ext uri="{FF2B5EF4-FFF2-40B4-BE49-F238E27FC236}">
                <a16:creationId xmlns:a16="http://schemas.microsoft.com/office/drawing/2014/main" id="{32E1D80F-2ABB-42A2-8DAA-39BD16959839}"/>
              </a:ext>
            </a:extLst>
          </p:cNvPr>
          <p:cNvSpPr>
            <a:spLocks noGrp="1"/>
          </p:cNvSpPr>
          <p:nvPr>
            <p:ph sz="quarter" idx="10"/>
          </p:nvPr>
        </p:nvSpPr>
        <p:spPr>
          <a:xfrm>
            <a:off x="128588" y="2384282"/>
            <a:ext cx="5844896" cy="3948278"/>
          </a:xfrm>
        </p:spPr>
        <p:txBody>
          <a:bodyPr/>
          <a:lstStyle/>
          <a:p>
            <a:pPr marL="0" indent="0">
              <a:lnSpc>
                <a:spcPct val="100000"/>
              </a:lnSpc>
              <a:spcBef>
                <a:spcPts val="0"/>
              </a:spcBef>
              <a:buNone/>
            </a:pPr>
            <a:r>
              <a:rPr lang="en-US" sz="2400" b="1" dirty="0"/>
              <a:t>Examples</a:t>
            </a:r>
          </a:p>
          <a:p>
            <a:pPr>
              <a:lnSpc>
                <a:spcPct val="100000"/>
              </a:lnSpc>
              <a:spcBef>
                <a:spcPts val="0"/>
              </a:spcBef>
            </a:pPr>
            <a:r>
              <a:rPr lang="en-US" sz="2400" dirty="0"/>
              <a:t>Adult Basic Education &amp; High School Equivalency</a:t>
            </a:r>
          </a:p>
          <a:p>
            <a:pPr>
              <a:lnSpc>
                <a:spcPct val="100000"/>
              </a:lnSpc>
              <a:spcBef>
                <a:spcPts val="0"/>
              </a:spcBef>
            </a:pPr>
            <a:r>
              <a:rPr lang="en-US" sz="2400" dirty="0"/>
              <a:t>Vocational training</a:t>
            </a:r>
          </a:p>
          <a:p>
            <a:pPr marL="0" indent="0">
              <a:lnSpc>
                <a:spcPct val="100000"/>
              </a:lnSpc>
              <a:spcBef>
                <a:spcPts val="0"/>
              </a:spcBef>
              <a:buNone/>
            </a:pPr>
            <a:endParaRPr lang="en-US" sz="2400" dirty="0"/>
          </a:p>
          <a:p>
            <a:pPr marL="0" indent="0">
              <a:lnSpc>
                <a:spcPct val="100000"/>
              </a:lnSpc>
              <a:spcBef>
                <a:spcPts val="0"/>
              </a:spcBef>
              <a:buNone/>
            </a:pPr>
            <a:r>
              <a:rPr lang="en-US" sz="2400" b="1" dirty="0"/>
              <a:t>Options</a:t>
            </a:r>
          </a:p>
          <a:p>
            <a:pPr>
              <a:lnSpc>
                <a:spcPct val="100000"/>
              </a:lnSpc>
              <a:spcBef>
                <a:spcPts val="0"/>
              </a:spcBef>
            </a:pPr>
            <a:r>
              <a:rPr lang="en-US" sz="2400" dirty="0"/>
              <a:t>Internally developed</a:t>
            </a:r>
          </a:p>
          <a:p>
            <a:pPr>
              <a:lnSpc>
                <a:spcPct val="100000"/>
              </a:lnSpc>
              <a:spcBef>
                <a:spcPts val="0"/>
              </a:spcBef>
            </a:pPr>
            <a:r>
              <a:rPr lang="en-US" sz="2400" dirty="0"/>
              <a:t>Community college </a:t>
            </a:r>
          </a:p>
          <a:p>
            <a:pPr>
              <a:lnSpc>
                <a:spcPct val="100000"/>
              </a:lnSpc>
              <a:spcBef>
                <a:spcPts val="0"/>
              </a:spcBef>
            </a:pPr>
            <a:r>
              <a:rPr lang="en-US" sz="2400" dirty="0"/>
              <a:t>Vocational/technical school</a:t>
            </a:r>
          </a:p>
        </p:txBody>
      </p:sp>
      <p:sp>
        <p:nvSpPr>
          <p:cNvPr id="4" name="Content Placeholder 2">
            <a:extLst>
              <a:ext uri="{FF2B5EF4-FFF2-40B4-BE49-F238E27FC236}">
                <a16:creationId xmlns:a16="http://schemas.microsoft.com/office/drawing/2014/main" id="{8289F92D-E294-4E34-A8E0-E199127B67EF}"/>
              </a:ext>
            </a:extLst>
          </p:cNvPr>
          <p:cNvSpPr txBox="1">
            <a:spLocks/>
          </p:cNvSpPr>
          <p:nvPr/>
        </p:nvSpPr>
        <p:spPr>
          <a:xfrm>
            <a:off x="6096001" y="2384282"/>
            <a:ext cx="5844896" cy="3825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dirty="0"/>
              <a:t>Examples</a:t>
            </a:r>
          </a:p>
          <a:p>
            <a:pPr>
              <a:lnSpc>
                <a:spcPct val="100000"/>
              </a:lnSpc>
              <a:spcBef>
                <a:spcPts val="0"/>
              </a:spcBef>
            </a:pPr>
            <a:r>
              <a:rPr lang="en-US" sz="2400" dirty="0"/>
              <a:t>Addiction Counseling Training</a:t>
            </a:r>
          </a:p>
          <a:p>
            <a:pPr>
              <a:lnSpc>
                <a:spcPct val="100000"/>
              </a:lnSpc>
              <a:spcBef>
                <a:spcPts val="0"/>
              </a:spcBef>
            </a:pPr>
            <a:r>
              <a:rPr lang="en-US" sz="2400" dirty="0"/>
              <a:t>Nonprofit Management</a:t>
            </a:r>
          </a:p>
          <a:p>
            <a:pPr marL="0" indent="0">
              <a:lnSpc>
                <a:spcPct val="100000"/>
              </a:lnSpc>
              <a:spcBef>
                <a:spcPts val="0"/>
              </a:spcBef>
              <a:buNone/>
            </a:pPr>
            <a:endParaRPr lang="en-US" sz="2400" b="1" dirty="0"/>
          </a:p>
          <a:p>
            <a:pPr marL="0" indent="0">
              <a:lnSpc>
                <a:spcPct val="100000"/>
              </a:lnSpc>
              <a:spcBef>
                <a:spcPts val="0"/>
              </a:spcBef>
              <a:buNone/>
            </a:pPr>
            <a:br>
              <a:rPr lang="en-US" sz="2400" b="1" dirty="0"/>
            </a:br>
            <a:r>
              <a:rPr lang="en-US" sz="2400" b="1" dirty="0"/>
              <a:t>Options</a:t>
            </a:r>
          </a:p>
          <a:p>
            <a:pPr>
              <a:lnSpc>
                <a:spcPct val="100000"/>
              </a:lnSpc>
              <a:spcBef>
                <a:spcPts val="0"/>
              </a:spcBef>
            </a:pPr>
            <a:r>
              <a:rPr lang="en-US" sz="2400" dirty="0"/>
              <a:t>Internally developed</a:t>
            </a:r>
          </a:p>
          <a:p>
            <a:pPr>
              <a:lnSpc>
                <a:spcPct val="100000"/>
              </a:lnSpc>
              <a:spcBef>
                <a:spcPts val="0"/>
              </a:spcBef>
            </a:pPr>
            <a:r>
              <a:rPr lang="en-US" sz="2400" dirty="0"/>
              <a:t>State or community college training in addiction counseling</a:t>
            </a:r>
          </a:p>
          <a:p>
            <a:pPr>
              <a:lnSpc>
                <a:spcPct val="100000"/>
              </a:lnSpc>
              <a:spcBef>
                <a:spcPts val="0"/>
              </a:spcBef>
            </a:pPr>
            <a:r>
              <a:rPr lang="en-US" sz="2400" dirty="0"/>
              <a:t>City Vision University</a:t>
            </a:r>
          </a:p>
        </p:txBody>
      </p:sp>
      <p:sp>
        <p:nvSpPr>
          <p:cNvPr id="5" name="TextBox 4">
            <a:extLst>
              <a:ext uri="{FF2B5EF4-FFF2-40B4-BE49-F238E27FC236}">
                <a16:creationId xmlns:a16="http://schemas.microsoft.com/office/drawing/2014/main" id="{F67FD0DE-485A-4B6F-A29C-DFF5E32ECE1E}"/>
              </a:ext>
            </a:extLst>
          </p:cNvPr>
          <p:cNvSpPr txBox="1"/>
          <p:nvPr/>
        </p:nvSpPr>
        <p:spPr>
          <a:xfrm>
            <a:off x="8670485" y="1035421"/>
            <a:ext cx="2680670" cy="830997"/>
          </a:xfrm>
          <a:prstGeom prst="rect">
            <a:avLst/>
          </a:prstGeom>
          <a:noFill/>
        </p:spPr>
        <p:txBody>
          <a:bodyPr wrap="none" rtlCol="0">
            <a:spAutoFit/>
          </a:bodyPr>
          <a:lstStyle/>
          <a:p>
            <a:r>
              <a:rPr lang="en-US" sz="2400" b="1" dirty="0"/>
              <a:t>More Worldview </a:t>
            </a:r>
            <a:br>
              <a:rPr lang="en-US" sz="2400" b="1" dirty="0"/>
            </a:br>
            <a:r>
              <a:rPr lang="en-US" sz="2400" b="1" dirty="0"/>
              <a:t>Distortion</a:t>
            </a:r>
          </a:p>
        </p:txBody>
      </p:sp>
      <p:sp>
        <p:nvSpPr>
          <p:cNvPr id="7" name="TextBox 6">
            <a:extLst>
              <a:ext uri="{FF2B5EF4-FFF2-40B4-BE49-F238E27FC236}">
                <a16:creationId xmlns:a16="http://schemas.microsoft.com/office/drawing/2014/main" id="{84059658-7397-4A99-B1E2-70CA2C83EE2E}"/>
              </a:ext>
            </a:extLst>
          </p:cNvPr>
          <p:cNvSpPr txBox="1"/>
          <p:nvPr/>
        </p:nvSpPr>
        <p:spPr>
          <a:xfrm>
            <a:off x="280295" y="1035421"/>
            <a:ext cx="2418996" cy="830997"/>
          </a:xfrm>
          <a:prstGeom prst="rect">
            <a:avLst/>
          </a:prstGeom>
          <a:noFill/>
        </p:spPr>
        <p:txBody>
          <a:bodyPr wrap="none" rtlCol="0">
            <a:spAutoFit/>
          </a:bodyPr>
          <a:lstStyle/>
          <a:p>
            <a:r>
              <a:rPr lang="en-US" sz="2400" b="1" dirty="0"/>
              <a:t>Less Worldview</a:t>
            </a:r>
            <a:br>
              <a:rPr lang="en-US" sz="2400" b="1" dirty="0"/>
            </a:br>
            <a:r>
              <a:rPr lang="en-US" sz="2400" b="1" dirty="0"/>
              <a:t>Distortion</a:t>
            </a:r>
          </a:p>
        </p:txBody>
      </p:sp>
      <p:sp>
        <p:nvSpPr>
          <p:cNvPr id="6" name="Arrow: Left-Right 5">
            <a:extLst>
              <a:ext uri="{FF2B5EF4-FFF2-40B4-BE49-F238E27FC236}">
                <a16:creationId xmlns:a16="http://schemas.microsoft.com/office/drawing/2014/main" id="{55797D18-1C6E-4669-BDE7-C31764F16533}"/>
              </a:ext>
            </a:extLst>
          </p:cNvPr>
          <p:cNvSpPr/>
          <p:nvPr/>
        </p:nvSpPr>
        <p:spPr>
          <a:xfrm>
            <a:off x="941098" y="1866418"/>
            <a:ext cx="9464374" cy="5178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11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6696"/>
            <a:ext cx="11392648" cy="369333"/>
          </a:xfrm>
        </p:spPr>
        <p:txBody>
          <a:bodyPr>
            <a:noAutofit/>
          </a:bodyPr>
          <a:lstStyle/>
          <a:p>
            <a:r>
              <a:rPr lang="en-US" sz="2800" dirty="0"/>
              <a:t>The Need for New Wineskins in Higher Education</a:t>
            </a:r>
          </a:p>
        </p:txBody>
      </p:sp>
      <p:sp>
        <p:nvSpPr>
          <p:cNvPr id="3" name="Rectangle 2"/>
          <p:cNvSpPr/>
          <p:nvPr/>
        </p:nvSpPr>
        <p:spPr>
          <a:xfrm>
            <a:off x="1798523" y="857303"/>
            <a:ext cx="4956194" cy="1015663"/>
          </a:xfrm>
          <a:prstGeom prst="rect">
            <a:avLst/>
          </a:prstGeom>
          <a:noFill/>
        </p:spPr>
        <p:txBody>
          <a:bodyPr wrap="square" rtlCol="0">
            <a:spAutoFit/>
          </a:bodyPr>
          <a:lstStyle/>
          <a:p>
            <a:r>
              <a:rPr lang="en-US" sz="2000" i="1" dirty="0"/>
              <a:t>“Thirty years from now </a:t>
            </a:r>
          </a:p>
          <a:p>
            <a:r>
              <a:rPr lang="en-US" sz="2000" i="1" dirty="0"/>
              <a:t>the big university campuses </a:t>
            </a:r>
          </a:p>
          <a:p>
            <a:r>
              <a:rPr lang="en-US" sz="2000" i="1" dirty="0"/>
              <a:t>will be relics.” (1997)</a:t>
            </a:r>
            <a:endParaRPr lang="en-US" sz="1600" i="1" dirty="0"/>
          </a:p>
        </p:txBody>
      </p:sp>
      <p:sp>
        <p:nvSpPr>
          <p:cNvPr id="5" name="TextBox 4"/>
          <p:cNvSpPr txBox="1"/>
          <p:nvPr/>
        </p:nvSpPr>
        <p:spPr>
          <a:xfrm>
            <a:off x="1825091" y="3152045"/>
            <a:ext cx="4873977" cy="1015663"/>
          </a:xfrm>
          <a:prstGeom prst="rect">
            <a:avLst/>
          </a:prstGeom>
          <a:noFill/>
        </p:spPr>
        <p:txBody>
          <a:bodyPr wrap="square" rtlCol="0">
            <a:spAutoFit/>
          </a:bodyPr>
          <a:lstStyle/>
          <a:p>
            <a:r>
              <a:rPr lang="en-US" sz="2000" i="1" dirty="0"/>
              <a:t>“In 15 years from now</a:t>
            </a:r>
          </a:p>
          <a:p>
            <a:r>
              <a:rPr lang="en-US" sz="2000" i="1" dirty="0"/>
              <a:t> half of US universities</a:t>
            </a:r>
          </a:p>
          <a:p>
            <a:r>
              <a:rPr lang="en-US" sz="2000" i="1" dirty="0"/>
              <a:t> may be in bankruptcy.” </a:t>
            </a:r>
            <a:r>
              <a:rPr lang="en-US" sz="1600" i="1" dirty="0"/>
              <a:t>(2013)</a:t>
            </a:r>
          </a:p>
        </p:txBody>
      </p:sp>
      <p:pic>
        <p:nvPicPr>
          <p:cNvPr id="7170" name="Picture 2" descr="Drucker-portrait-bkt 1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40" y="808594"/>
            <a:ext cx="1261883" cy="126188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layton Christensen World Economic Forum 2013.jpg"/>
          <p:cNvPicPr>
            <a:picLocks noChangeAspect="1" noChangeArrowheads="1"/>
          </p:cNvPicPr>
          <p:nvPr/>
        </p:nvPicPr>
        <p:blipFill rotWithShape="1">
          <a:blip r:embed="rId4">
            <a:extLst>
              <a:ext uri="{28A0092B-C50C-407E-A947-70E740481C1C}">
                <a14:useLocalDpi xmlns:a14="http://schemas.microsoft.com/office/drawing/2010/main" val="0"/>
              </a:ext>
            </a:extLst>
          </a:blip>
          <a:srcRect l="25273" t="8840" r="27454" b="24886"/>
          <a:stretch/>
        </p:blipFill>
        <p:spPr bwMode="auto">
          <a:xfrm flipH="1">
            <a:off x="536640" y="3058192"/>
            <a:ext cx="1261834" cy="13588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133423" y="6604084"/>
            <a:ext cx="1721946" cy="253916"/>
          </a:xfrm>
          <a:prstGeom prst="rect">
            <a:avLst/>
          </a:prstGeom>
          <a:noFill/>
        </p:spPr>
        <p:txBody>
          <a:bodyPr wrap="none" rtlCol="0">
            <a:spAutoFit/>
          </a:bodyPr>
          <a:lstStyle/>
          <a:p>
            <a:r>
              <a:rPr lang="en-US" sz="1050" dirty="0">
                <a:solidFill>
                  <a:schemeClr val="bg1"/>
                </a:solidFill>
              </a:rPr>
              <a:t>Image Source: Wikimedia</a:t>
            </a:r>
          </a:p>
        </p:txBody>
      </p:sp>
      <p:sp>
        <p:nvSpPr>
          <p:cNvPr id="6" name="TextBox 5">
            <a:extLst>
              <a:ext uri="{FF2B5EF4-FFF2-40B4-BE49-F238E27FC236}">
                <a16:creationId xmlns:a16="http://schemas.microsoft.com/office/drawing/2014/main" id="{2E23A56D-716C-4A4F-A8CA-9AF780C34AD1}"/>
              </a:ext>
            </a:extLst>
          </p:cNvPr>
          <p:cNvSpPr txBox="1"/>
          <p:nvPr/>
        </p:nvSpPr>
        <p:spPr>
          <a:xfrm>
            <a:off x="380999" y="2056698"/>
            <a:ext cx="2459519" cy="584775"/>
          </a:xfrm>
          <a:prstGeom prst="rect">
            <a:avLst/>
          </a:prstGeom>
          <a:noFill/>
        </p:spPr>
        <p:txBody>
          <a:bodyPr wrap="none" rtlCol="0">
            <a:spAutoFit/>
          </a:bodyPr>
          <a:lstStyle/>
          <a:p>
            <a:r>
              <a:rPr lang="en-US" dirty="0"/>
              <a:t>Peter Drucker </a:t>
            </a:r>
            <a:br>
              <a:rPr lang="en-US" dirty="0"/>
            </a:br>
            <a:r>
              <a:rPr lang="en-US" sz="1400" dirty="0"/>
              <a:t>(most quoted business guru)</a:t>
            </a:r>
          </a:p>
        </p:txBody>
      </p:sp>
      <p:sp>
        <p:nvSpPr>
          <p:cNvPr id="11" name="TextBox 10">
            <a:extLst>
              <a:ext uri="{FF2B5EF4-FFF2-40B4-BE49-F238E27FC236}">
                <a16:creationId xmlns:a16="http://schemas.microsoft.com/office/drawing/2014/main" id="{63C256F5-A1AD-4169-8FA8-C33C7E5A731A}"/>
              </a:ext>
            </a:extLst>
          </p:cNvPr>
          <p:cNvSpPr txBox="1"/>
          <p:nvPr/>
        </p:nvSpPr>
        <p:spPr>
          <a:xfrm>
            <a:off x="414216" y="4450896"/>
            <a:ext cx="2743251" cy="584775"/>
          </a:xfrm>
          <a:prstGeom prst="rect">
            <a:avLst/>
          </a:prstGeom>
          <a:noFill/>
        </p:spPr>
        <p:txBody>
          <a:bodyPr wrap="none" rtlCol="0">
            <a:spAutoFit/>
          </a:bodyPr>
          <a:lstStyle/>
          <a:p>
            <a:r>
              <a:rPr lang="en-US" dirty="0"/>
              <a:t>Clayton Christenson </a:t>
            </a:r>
          </a:p>
          <a:p>
            <a:r>
              <a:rPr lang="en-US" sz="1400" dirty="0"/>
              <a:t>(2</a:t>
            </a:r>
            <a:r>
              <a:rPr lang="en-US" sz="1400" baseline="30000" dirty="0"/>
              <a:t>nd</a:t>
            </a:r>
            <a:r>
              <a:rPr lang="en-US" sz="1400" dirty="0"/>
              <a:t> most quoted business guru)</a:t>
            </a:r>
          </a:p>
        </p:txBody>
      </p:sp>
      <p:pic>
        <p:nvPicPr>
          <p:cNvPr id="12" name="Picture 4">
            <a:extLst>
              <a:ext uri="{FF2B5EF4-FFF2-40B4-BE49-F238E27FC236}">
                <a16:creationId xmlns:a16="http://schemas.microsoft.com/office/drawing/2014/main" id="{FB30D918-A83B-4A76-A023-F8EE3EC804C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32" r="3458" b="4999"/>
          <a:stretch/>
        </p:blipFill>
        <p:spPr bwMode="auto">
          <a:xfrm>
            <a:off x="5279492" y="1285647"/>
            <a:ext cx="6375819" cy="39566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529CBC7-1AFA-4149-82F9-ACD1A32E55BC}"/>
              </a:ext>
            </a:extLst>
          </p:cNvPr>
          <p:cNvSpPr txBox="1"/>
          <p:nvPr/>
        </p:nvSpPr>
        <p:spPr>
          <a:xfrm>
            <a:off x="9197395" y="2229266"/>
            <a:ext cx="1234633" cy="646331"/>
          </a:xfrm>
          <a:prstGeom prst="rect">
            <a:avLst/>
          </a:prstGeom>
          <a:noFill/>
        </p:spPr>
        <p:txBody>
          <a:bodyPr wrap="none" rtlCol="0">
            <a:spAutoFit/>
          </a:bodyPr>
          <a:lstStyle/>
          <a:p>
            <a:r>
              <a:rPr lang="en-US" b="1" dirty="0"/>
              <a:t>2.5 times </a:t>
            </a:r>
            <a:br>
              <a:rPr lang="en-US" b="1" dirty="0"/>
            </a:br>
            <a:r>
              <a:rPr lang="en-US" b="1" dirty="0"/>
              <a:t>inflation</a:t>
            </a:r>
          </a:p>
        </p:txBody>
      </p:sp>
    </p:spTree>
    <p:extLst>
      <p:ext uri="{BB962C8B-B14F-4D97-AF65-F5344CB8AC3E}">
        <p14:creationId xmlns:p14="http://schemas.microsoft.com/office/powerpoint/2010/main" val="180579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0A0B37-0ED3-4AC1-BAB1-7DD63DAAE2AC}"/>
              </a:ext>
            </a:extLst>
          </p:cNvPr>
          <p:cNvSpPr txBox="1"/>
          <p:nvPr/>
        </p:nvSpPr>
        <p:spPr>
          <a:xfrm>
            <a:off x="1196731" y="3283175"/>
            <a:ext cx="764805" cy="646331"/>
          </a:xfrm>
          <a:prstGeom prst="rect">
            <a:avLst/>
          </a:prstGeom>
          <a:noFill/>
        </p:spPr>
        <p:txBody>
          <a:bodyPr wrap="square" rtlCol="0">
            <a:spAutoFit/>
          </a:bodyPr>
          <a:lstStyle/>
          <a:p>
            <a:r>
              <a:rPr lang="en-US" sz="3600" b="1">
                <a:solidFill>
                  <a:schemeClr val="tx1">
                    <a:lumMod val="85000"/>
                    <a:lumOff val="15000"/>
                    <a:alpha val="30000"/>
                  </a:schemeClr>
                </a:solidFill>
                <a:latin typeface="+mj-lt"/>
              </a:rPr>
              <a:t>02</a:t>
            </a:r>
          </a:p>
        </p:txBody>
      </p:sp>
      <p:sp>
        <p:nvSpPr>
          <p:cNvPr id="9" name="TextBox 8">
            <a:extLst>
              <a:ext uri="{FF2B5EF4-FFF2-40B4-BE49-F238E27FC236}">
                <a16:creationId xmlns:a16="http://schemas.microsoft.com/office/drawing/2014/main" id="{05BD2D12-E0CC-4044-A2FC-C06FA2972AB4}"/>
              </a:ext>
            </a:extLst>
          </p:cNvPr>
          <p:cNvSpPr txBox="1"/>
          <p:nvPr/>
        </p:nvSpPr>
        <p:spPr>
          <a:xfrm>
            <a:off x="5833766" y="3267786"/>
            <a:ext cx="5426035"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mj-lt"/>
              </a:rPr>
              <a:t>Co-designed certificate program cohorts for new Program Managers &amp; Case Managers</a:t>
            </a:r>
          </a:p>
          <a:p>
            <a:pPr marL="342900" indent="-342900">
              <a:buFont typeface="Arial" panose="020B0604020202020204" pitchFamily="34" charset="0"/>
              <a:buChar char="•"/>
            </a:pPr>
            <a:r>
              <a:rPr lang="en-US" sz="2000" b="1" dirty="0">
                <a:latin typeface="+mj-lt"/>
              </a:rPr>
              <a:t>18+ Students</a:t>
            </a:r>
          </a:p>
        </p:txBody>
      </p:sp>
      <p:sp>
        <p:nvSpPr>
          <p:cNvPr id="13" name="TextBox 12">
            <a:extLst>
              <a:ext uri="{FF2B5EF4-FFF2-40B4-BE49-F238E27FC236}">
                <a16:creationId xmlns:a16="http://schemas.microsoft.com/office/drawing/2014/main" id="{04748171-4E27-44DF-845F-E57CBBC9F92E}"/>
              </a:ext>
            </a:extLst>
          </p:cNvPr>
          <p:cNvSpPr txBox="1"/>
          <p:nvPr/>
        </p:nvSpPr>
        <p:spPr>
          <a:xfrm>
            <a:off x="1196731" y="867856"/>
            <a:ext cx="764805" cy="646331"/>
          </a:xfrm>
          <a:prstGeom prst="rect">
            <a:avLst/>
          </a:prstGeom>
          <a:noFill/>
        </p:spPr>
        <p:txBody>
          <a:bodyPr wrap="square" rtlCol="0">
            <a:spAutoFit/>
          </a:bodyPr>
          <a:lstStyle/>
          <a:p>
            <a:r>
              <a:rPr lang="en-US" sz="3600" b="1">
                <a:solidFill>
                  <a:schemeClr val="tx1">
                    <a:lumMod val="65000"/>
                    <a:lumOff val="35000"/>
                    <a:alpha val="30000"/>
                  </a:schemeClr>
                </a:solidFill>
                <a:latin typeface="+mj-lt"/>
              </a:rPr>
              <a:t>01</a:t>
            </a:r>
          </a:p>
        </p:txBody>
      </p:sp>
      <p:sp>
        <p:nvSpPr>
          <p:cNvPr id="14" name="TextBox 13">
            <a:extLst>
              <a:ext uri="{FF2B5EF4-FFF2-40B4-BE49-F238E27FC236}">
                <a16:creationId xmlns:a16="http://schemas.microsoft.com/office/drawing/2014/main" id="{92D1F1F9-12EE-451D-B8A5-596FFB88EDDD}"/>
              </a:ext>
            </a:extLst>
          </p:cNvPr>
          <p:cNvSpPr txBox="1"/>
          <p:nvPr/>
        </p:nvSpPr>
        <p:spPr>
          <a:xfrm>
            <a:off x="5883253" y="1206379"/>
            <a:ext cx="4567084" cy="707886"/>
          </a:xfrm>
          <a:prstGeom prst="rect">
            <a:avLst/>
          </a:prstGeom>
          <a:noFill/>
        </p:spPr>
        <p:txBody>
          <a:bodyPr wrap="square" rtlCol="0">
            <a:spAutoFit/>
          </a:bodyPr>
          <a:lstStyle/>
          <a:p>
            <a:pPr marL="342900" indent="-342900">
              <a:buFont typeface="Arial" panose="020B0604020202020204" pitchFamily="34" charset="0"/>
              <a:buChar char="•"/>
            </a:pPr>
            <a:r>
              <a:rPr lang="en-US" sz="2000" b="1">
                <a:solidFill>
                  <a:schemeClr val="tx1">
                    <a:lumMod val="75000"/>
                    <a:lumOff val="25000"/>
                  </a:schemeClr>
                </a:solidFill>
                <a:latin typeface="+mj-lt"/>
              </a:rPr>
              <a:t>40+ Students with City Vision</a:t>
            </a:r>
          </a:p>
          <a:p>
            <a:pPr marL="342900" indent="-342900">
              <a:buFont typeface="Arial" panose="020B0604020202020204" pitchFamily="34" charset="0"/>
              <a:buChar char="•"/>
            </a:pPr>
            <a:r>
              <a:rPr lang="en-US" sz="2000" b="1">
                <a:solidFill>
                  <a:schemeClr val="tx1">
                    <a:lumMod val="75000"/>
                    <a:lumOff val="25000"/>
                  </a:schemeClr>
                </a:solidFill>
                <a:latin typeface="+mj-lt"/>
              </a:rPr>
              <a:t>Provided two faculty members</a:t>
            </a:r>
          </a:p>
        </p:txBody>
      </p:sp>
      <p:sp>
        <p:nvSpPr>
          <p:cNvPr id="15" name="TextBox 14">
            <a:extLst>
              <a:ext uri="{FF2B5EF4-FFF2-40B4-BE49-F238E27FC236}">
                <a16:creationId xmlns:a16="http://schemas.microsoft.com/office/drawing/2014/main" id="{D0243BFD-D3DA-4A27-96E4-B5CFDDE36A99}"/>
              </a:ext>
            </a:extLst>
          </p:cNvPr>
          <p:cNvSpPr txBox="1"/>
          <p:nvPr/>
        </p:nvSpPr>
        <p:spPr>
          <a:xfrm>
            <a:off x="6096000" y="1996898"/>
            <a:ext cx="5249091" cy="949491"/>
          </a:xfrm>
          <a:prstGeom prst="rect">
            <a:avLst/>
          </a:prstGeom>
          <a:noFill/>
        </p:spPr>
        <p:txBody>
          <a:bodyPr wrap="square" rtlCol="0">
            <a:spAutoFit/>
          </a:bodyPr>
          <a:lstStyle/>
          <a:p>
            <a:pPr>
              <a:lnSpc>
                <a:spcPct val="130000"/>
              </a:lnSpc>
            </a:pPr>
            <a:r>
              <a:rPr lang="en-US" sz="1100">
                <a:solidFill>
                  <a:schemeClr val="bg1">
                    <a:lumMod val="50000"/>
                  </a:schemeClr>
                </a:solidFill>
              </a:rPr>
              <a:t>"The partnership with City Vision has been one of the most important factors to equip our team to minister to the needs of the poor. Without this partnership, we wouldn’t be nearly as effective serving our most vulnerable neighbors.“ </a:t>
            </a:r>
            <a:br>
              <a:rPr lang="en-US" sz="1100">
                <a:solidFill>
                  <a:schemeClr val="bg1">
                    <a:lumMod val="50000"/>
                  </a:schemeClr>
                </a:solidFill>
              </a:rPr>
            </a:br>
            <a:r>
              <a:rPr lang="en-US" sz="1100" b="1">
                <a:solidFill>
                  <a:schemeClr val="bg1">
                    <a:lumMod val="50000"/>
                  </a:schemeClr>
                </a:solidFill>
              </a:rPr>
              <a:t>- Vann Ellison, Executive Director, St. Matthew’s House </a:t>
            </a:r>
            <a:endParaRPr lang="en-US" sz="1100">
              <a:solidFill>
                <a:schemeClr val="bg1">
                  <a:lumMod val="50000"/>
                </a:schemeClr>
              </a:solidFill>
            </a:endParaRPr>
          </a:p>
        </p:txBody>
      </p:sp>
      <p:sp>
        <p:nvSpPr>
          <p:cNvPr id="18" name="Rectangle 17">
            <a:extLst>
              <a:ext uri="{FF2B5EF4-FFF2-40B4-BE49-F238E27FC236}">
                <a16:creationId xmlns:a16="http://schemas.microsoft.com/office/drawing/2014/main" id="{3E168054-3CE1-4D51-A366-3F2968947725}"/>
              </a:ext>
            </a:extLst>
          </p:cNvPr>
          <p:cNvSpPr/>
          <p:nvPr/>
        </p:nvSpPr>
        <p:spPr>
          <a:xfrm>
            <a:off x="0" y="0"/>
            <a:ext cx="12192000" cy="874643"/>
          </a:xfrm>
          <a:prstGeom prst="rect">
            <a:avLst/>
          </a:prstGeom>
          <a:gradFill>
            <a:gsLst>
              <a:gs pos="0">
                <a:schemeClr val="accent4"/>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B20BAE-2E8F-439A-868E-450B3B4B3931}"/>
              </a:ext>
            </a:extLst>
          </p:cNvPr>
          <p:cNvSpPr txBox="1"/>
          <p:nvPr/>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26</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20" name="Group 19">
            <a:extLst>
              <a:ext uri="{FF2B5EF4-FFF2-40B4-BE49-F238E27FC236}">
                <a16:creationId xmlns:a16="http://schemas.microsoft.com/office/drawing/2014/main" id="{062C4AF2-E3A3-4739-AFFC-3276334E1607}"/>
              </a:ext>
            </a:extLst>
          </p:cNvPr>
          <p:cNvGrpSpPr/>
          <p:nvPr/>
        </p:nvGrpSpPr>
        <p:grpSpPr>
          <a:xfrm rot="5400000">
            <a:off x="11675183" y="651894"/>
            <a:ext cx="194792" cy="70989"/>
            <a:chOff x="384609" y="288810"/>
            <a:chExt cx="283286" cy="103239"/>
          </a:xfrm>
          <a:solidFill>
            <a:schemeClr val="bg1"/>
          </a:solidFill>
        </p:grpSpPr>
        <p:sp>
          <p:nvSpPr>
            <p:cNvPr id="21" name="Oval 20">
              <a:extLst>
                <a:ext uri="{FF2B5EF4-FFF2-40B4-BE49-F238E27FC236}">
                  <a16:creationId xmlns:a16="http://schemas.microsoft.com/office/drawing/2014/main" id="{D1CFC079-CEBB-4507-AC3E-E2063B51B4BC}"/>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C6F39BD-DEA2-4054-806E-F2AACE8158CD}"/>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499F7D23-7F1E-4EAE-9FFB-82AA8BC47216}"/>
              </a:ext>
            </a:extLst>
          </p:cNvPr>
          <p:cNvGrpSpPr/>
          <p:nvPr/>
        </p:nvGrpSpPr>
        <p:grpSpPr>
          <a:xfrm>
            <a:off x="284356" y="488700"/>
            <a:ext cx="129932" cy="68359"/>
            <a:chOff x="1636700" y="3264905"/>
            <a:chExt cx="623796" cy="328190"/>
          </a:xfrm>
        </p:grpSpPr>
        <p:sp>
          <p:nvSpPr>
            <p:cNvPr id="24" name="Oval 23">
              <a:extLst>
                <a:ext uri="{FF2B5EF4-FFF2-40B4-BE49-F238E27FC236}">
                  <a16:creationId xmlns:a16="http://schemas.microsoft.com/office/drawing/2014/main" id="{2CA6216C-5002-49F3-B4FC-C9C18021E87B}"/>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5" name="Oval 24">
              <a:extLst>
                <a:ext uri="{FF2B5EF4-FFF2-40B4-BE49-F238E27FC236}">
                  <a16:creationId xmlns:a16="http://schemas.microsoft.com/office/drawing/2014/main" id="{27C7F5CC-DE48-4DC2-BE29-C6A01AE41C40}"/>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26" name="Title 1">
            <a:extLst>
              <a:ext uri="{FF2B5EF4-FFF2-40B4-BE49-F238E27FC236}">
                <a16:creationId xmlns:a16="http://schemas.microsoft.com/office/drawing/2014/main" id="{822582FC-CDF9-4B2A-AA8D-69EA6FE46740}"/>
              </a:ext>
            </a:extLst>
          </p:cNvPr>
          <p:cNvSpPr txBox="1">
            <a:spLocks/>
          </p:cNvSpPr>
          <p:nvPr/>
        </p:nvSpPr>
        <p:spPr>
          <a:xfrm>
            <a:off x="434866" y="100086"/>
            <a:ext cx="11212180" cy="680670"/>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Transforming Organizations Stories</a:t>
            </a:r>
          </a:p>
        </p:txBody>
      </p:sp>
      <p:pic>
        <p:nvPicPr>
          <p:cNvPr id="4" name="Picture 6" descr="St. Matthew's House">
            <a:extLst>
              <a:ext uri="{FF2B5EF4-FFF2-40B4-BE49-F238E27FC236}">
                <a16:creationId xmlns:a16="http://schemas.microsoft.com/office/drawing/2014/main" id="{6B647A97-E125-44BF-B240-1545145D86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4636" y="1514187"/>
            <a:ext cx="3530903" cy="71535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72EEAFD-691C-4844-9F33-AC87DF69CEC4}"/>
              </a:ext>
            </a:extLst>
          </p:cNvPr>
          <p:cNvSpPr txBox="1"/>
          <p:nvPr/>
        </p:nvSpPr>
        <p:spPr>
          <a:xfrm>
            <a:off x="5883253" y="5642509"/>
            <a:ext cx="4567084"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a:latin typeface="+mj-lt"/>
              </a:rPr>
              <a:t>City Vision Student, Michelle Porter</a:t>
            </a:r>
            <a:br>
              <a:rPr lang="en-US" sz="2000" b="1">
                <a:latin typeface="+mj-lt"/>
              </a:rPr>
            </a:br>
            <a:r>
              <a:rPr lang="en-US" sz="2000" b="1">
                <a:latin typeface="+mj-lt"/>
              </a:rPr>
              <a:t>Founded 2 rescue missions</a:t>
            </a:r>
          </a:p>
          <a:p>
            <a:pPr marL="342900" indent="-342900">
              <a:buFont typeface="Arial" panose="020B0604020202020204" pitchFamily="34" charset="0"/>
              <a:buChar char="•"/>
            </a:pPr>
            <a:r>
              <a:rPr lang="en-US" sz="2000" b="1">
                <a:latin typeface="+mj-lt"/>
              </a:rPr>
              <a:t>20+ Student &amp; Interns</a:t>
            </a:r>
          </a:p>
        </p:txBody>
      </p:sp>
      <p:pic>
        <p:nvPicPr>
          <p:cNvPr id="34" name="Picture 2" descr="SHRM logo">
            <a:extLst>
              <a:ext uri="{FF2B5EF4-FFF2-40B4-BE49-F238E27FC236}">
                <a16:creationId xmlns:a16="http://schemas.microsoft.com/office/drawing/2014/main" id="{C4D60010-4CA4-4740-80A4-6DFA0158CB50}"/>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96896" y="5919509"/>
            <a:ext cx="4812183" cy="35706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2A1407DB-3820-4AD1-81C7-ABC49615C7E5}"/>
              </a:ext>
            </a:extLst>
          </p:cNvPr>
          <p:cNvSpPr txBox="1"/>
          <p:nvPr/>
        </p:nvSpPr>
        <p:spPr>
          <a:xfrm>
            <a:off x="1017127" y="5319343"/>
            <a:ext cx="764805" cy="646331"/>
          </a:xfrm>
          <a:prstGeom prst="rect">
            <a:avLst/>
          </a:prstGeom>
          <a:noFill/>
        </p:spPr>
        <p:txBody>
          <a:bodyPr wrap="square" rtlCol="0">
            <a:spAutoFit/>
          </a:bodyPr>
          <a:lstStyle/>
          <a:p>
            <a:r>
              <a:rPr lang="en-US" sz="3600" b="1">
                <a:solidFill>
                  <a:schemeClr val="tx1">
                    <a:lumMod val="65000"/>
                    <a:lumOff val="35000"/>
                    <a:alpha val="30000"/>
                  </a:schemeClr>
                </a:solidFill>
                <a:latin typeface="+mj-lt"/>
              </a:rPr>
              <a:t>03</a:t>
            </a:r>
          </a:p>
        </p:txBody>
      </p:sp>
      <p:pic>
        <p:nvPicPr>
          <p:cNvPr id="27" name="Picture 2" descr="Key Performance Indicators">
            <a:extLst>
              <a:ext uri="{FF2B5EF4-FFF2-40B4-BE49-F238E27FC236}">
                <a16:creationId xmlns:a16="http://schemas.microsoft.com/office/drawing/2014/main" id="{8A210237-6F0F-427B-BDD5-CEB4DD9A89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18" t="10282" r="5912" b="26122"/>
          <a:stretch/>
        </p:blipFill>
        <p:spPr bwMode="auto">
          <a:xfrm>
            <a:off x="1853347" y="3134511"/>
            <a:ext cx="2142620" cy="119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50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3"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56" y="165234"/>
            <a:ext cx="11212180" cy="680670"/>
          </a:xfrm>
        </p:spPr>
        <p:txBody>
          <a:bodyPr>
            <a:noAutofit/>
          </a:bodyPr>
          <a:lstStyle/>
          <a:p>
            <a:pPr algn="ctr"/>
            <a:r>
              <a:rPr lang="en-US" sz="3600" dirty="0"/>
              <a:t>City Vision as an Educational Training Outsourcing Partner</a:t>
            </a:r>
          </a:p>
        </p:txBody>
      </p:sp>
      <p:graphicFrame>
        <p:nvGraphicFramePr>
          <p:cNvPr id="3" name="Diagram 2"/>
          <p:cNvGraphicFramePr/>
          <p:nvPr/>
        </p:nvGraphicFramePr>
        <p:xfrm>
          <a:off x="1286932" y="1624405"/>
          <a:ext cx="9670599" cy="5250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0147448" y="4628008"/>
            <a:ext cx="184731" cy="584775"/>
          </a:xfrm>
          <a:prstGeom prst="rect">
            <a:avLst/>
          </a:prstGeom>
          <a:noFill/>
        </p:spPr>
        <p:txBody>
          <a:bodyPr wrap="none" rtlCol="0">
            <a:spAutoFit/>
          </a:bodyPr>
          <a:lstStyle/>
          <a:p>
            <a:endParaRPr lang="en-US" sz="3200" b="1"/>
          </a:p>
        </p:txBody>
      </p:sp>
      <p:sp>
        <p:nvSpPr>
          <p:cNvPr id="4" name="Rectangle 3">
            <a:extLst>
              <a:ext uri="{FF2B5EF4-FFF2-40B4-BE49-F238E27FC236}">
                <a16:creationId xmlns:a16="http://schemas.microsoft.com/office/drawing/2014/main" id="{9AAE00E1-C7CF-40E6-8DB7-88A9AE85E052}"/>
              </a:ext>
            </a:extLst>
          </p:cNvPr>
          <p:cNvSpPr/>
          <p:nvPr/>
        </p:nvSpPr>
        <p:spPr>
          <a:xfrm>
            <a:off x="4350404" y="5085870"/>
            <a:ext cx="3606095" cy="1772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232103-3DF4-42FD-BBE7-ED19E38E9627}"/>
              </a:ext>
            </a:extLst>
          </p:cNvPr>
          <p:cNvSpPr txBox="1"/>
          <p:nvPr/>
        </p:nvSpPr>
        <p:spPr>
          <a:xfrm>
            <a:off x="5282243" y="2885730"/>
            <a:ext cx="184730" cy="276999"/>
          </a:xfrm>
          <a:prstGeom prst="rect">
            <a:avLst/>
          </a:prstGeom>
          <a:noFill/>
        </p:spPr>
        <p:txBody>
          <a:bodyPr wrap="none" rtlCol="0">
            <a:spAutoFit/>
          </a:bodyPr>
          <a:lstStyle/>
          <a:p>
            <a:pPr algn="ctr"/>
            <a:endParaRPr lang="en-US" sz="1200" i="1">
              <a:solidFill>
                <a:schemeClr val="bg1"/>
              </a:solidFill>
            </a:endParaRPr>
          </a:p>
        </p:txBody>
      </p:sp>
      <p:sp>
        <p:nvSpPr>
          <p:cNvPr id="19" name="TextBox 18">
            <a:extLst>
              <a:ext uri="{FF2B5EF4-FFF2-40B4-BE49-F238E27FC236}">
                <a16:creationId xmlns:a16="http://schemas.microsoft.com/office/drawing/2014/main" id="{DBF25638-3DCA-46FC-9ACB-CC4CCAE34066}"/>
              </a:ext>
            </a:extLst>
          </p:cNvPr>
          <p:cNvSpPr txBox="1"/>
          <p:nvPr/>
        </p:nvSpPr>
        <p:spPr>
          <a:xfrm>
            <a:off x="3215234" y="3450108"/>
            <a:ext cx="2512226" cy="892552"/>
          </a:xfrm>
          <a:prstGeom prst="rect">
            <a:avLst/>
          </a:prstGeom>
          <a:noFill/>
        </p:spPr>
        <p:txBody>
          <a:bodyPr wrap="none" rtlCol="0">
            <a:spAutoFit/>
          </a:bodyPr>
          <a:lstStyle/>
          <a:p>
            <a:pPr algn="r"/>
            <a:r>
              <a:rPr lang="en-US" b="1">
                <a:solidFill>
                  <a:schemeClr val="bg1"/>
                </a:solidFill>
              </a:rPr>
              <a:t>Addiction Counseling</a:t>
            </a:r>
          </a:p>
          <a:p>
            <a:pPr algn="r"/>
            <a:r>
              <a:rPr lang="en-US" b="1">
                <a:solidFill>
                  <a:schemeClr val="bg1"/>
                </a:solidFill>
              </a:rPr>
              <a:t>Program</a:t>
            </a:r>
          </a:p>
          <a:p>
            <a:pPr algn="r"/>
            <a:endParaRPr lang="en-US" sz="1600" b="1"/>
          </a:p>
        </p:txBody>
      </p:sp>
      <p:cxnSp>
        <p:nvCxnSpPr>
          <p:cNvPr id="20" name="Straight Connector 19">
            <a:extLst>
              <a:ext uri="{FF2B5EF4-FFF2-40B4-BE49-F238E27FC236}">
                <a16:creationId xmlns:a16="http://schemas.microsoft.com/office/drawing/2014/main" id="{2A55A78B-239A-4DBE-96FD-818B2105BD5C}"/>
              </a:ext>
            </a:extLst>
          </p:cNvPr>
          <p:cNvCxnSpPr>
            <a:cxnSpLocks/>
          </p:cNvCxnSpPr>
          <p:nvPr/>
        </p:nvCxnSpPr>
        <p:spPr>
          <a:xfrm>
            <a:off x="5923199" y="3405932"/>
            <a:ext cx="1" cy="16968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58B10A3-48DE-4DC3-8A46-602C844F1D52}"/>
              </a:ext>
            </a:extLst>
          </p:cNvPr>
          <p:cNvSpPr txBox="1"/>
          <p:nvPr/>
        </p:nvSpPr>
        <p:spPr>
          <a:xfrm>
            <a:off x="5961289" y="3454214"/>
            <a:ext cx="2886545" cy="1631216"/>
          </a:xfrm>
          <a:prstGeom prst="rect">
            <a:avLst/>
          </a:prstGeom>
          <a:noFill/>
        </p:spPr>
        <p:txBody>
          <a:bodyPr wrap="square" rtlCol="0">
            <a:spAutoFit/>
          </a:bodyPr>
          <a:lstStyle/>
          <a:p>
            <a:pPr lvl="0"/>
            <a:r>
              <a:rPr lang="en-US" b="1">
                <a:solidFill>
                  <a:schemeClr val="bg1"/>
                </a:solidFill>
              </a:rPr>
              <a:t>Ministry &amp; Management</a:t>
            </a:r>
          </a:p>
          <a:p>
            <a:pPr lvl="0"/>
            <a:r>
              <a:rPr lang="en-US" b="1">
                <a:solidFill>
                  <a:schemeClr val="bg1"/>
                </a:solidFill>
              </a:rPr>
              <a:t>Programs</a:t>
            </a:r>
          </a:p>
          <a:p>
            <a:pPr marL="182880" indent="-182880">
              <a:buFont typeface="Arial" panose="020B0604020202020204" pitchFamily="34" charset="0"/>
              <a:buChar char="•"/>
            </a:pPr>
            <a:r>
              <a:rPr lang="en-US" sz="1600">
                <a:solidFill>
                  <a:schemeClr val="bg1"/>
                </a:solidFill>
              </a:rPr>
              <a:t>Nonprofit Management</a:t>
            </a:r>
          </a:p>
          <a:p>
            <a:pPr marL="182880" lvl="0" indent="-182880">
              <a:buFont typeface="Arial" panose="020B0604020202020204" pitchFamily="34" charset="0"/>
              <a:buChar char="•"/>
            </a:pPr>
            <a:r>
              <a:rPr lang="en-US" sz="1600">
                <a:solidFill>
                  <a:schemeClr val="bg1"/>
                </a:solidFill>
              </a:rPr>
              <a:t>Ministry</a:t>
            </a:r>
          </a:p>
          <a:p>
            <a:pPr marL="182880" lvl="0" indent="-182880">
              <a:buFont typeface="Arial" panose="020B0604020202020204" pitchFamily="34" charset="0"/>
              <a:buChar char="•"/>
            </a:pPr>
            <a:r>
              <a:rPr lang="en-US" sz="1600">
                <a:solidFill>
                  <a:schemeClr val="bg1"/>
                </a:solidFill>
              </a:rPr>
              <a:t>Business</a:t>
            </a:r>
          </a:p>
          <a:p>
            <a:pPr marL="182880" lvl="0" indent="-182880">
              <a:buFont typeface="Arial" panose="020B0604020202020204" pitchFamily="34" charset="0"/>
              <a:buChar char="•"/>
            </a:pPr>
            <a:r>
              <a:rPr lang="en-US" sz="1600">
                <a:solidFill>
                  <a:schemeClr val="bg1"/>
                </a:solidFill>
              </a:rPr>
              <a:t>MBA &amp; MSOL</a:t>
            </a:r>
          </a:p>
        </p:txBody>
      </p:sp>
      <p:sp>
        <p:nvSpPr>
          <p:cNvPr id="22" name="TextBox 21">
            <a:extLst>
              <a:ext uri="{FF2B5EF4-FFF2-40B4-BE49-F238E27FC236}">
                <a16:creationId xmlns:a16="http://schemas.microsoft.com/office/drawing/2014/main" id="{0E319DFF-CF45-442D-92CF-B3FD9B0125E3}"/>
              </a:ext>
            </a:extLst>
          </p:cNvPr>
          <p:cNvSpPr txBox="1"/>
          <p:nvPr/>
        </p:nvSpPr>
        <p:spPr>
          <a:xfrm>
            <a:off x="3918664" y="4582721"/>
            <a:ext cx="184731" cy="276999"/>
          </a:xfrm>
          <a:prstGeom prst="rect">
            <a:avLst/>
          </a:prstGeom>
          <a:noFill/>
        </p:spPr>
        <p:txBody>
          <a:bodyPr wrap="none" rtlCol="0">
            <a:spAutoFit/>
          </a:bodyPr>
          <a:lstStyle/>
          <a:p>
            <a:endParaRPr lang="en-US" sz="1200" i="1">
              <a:solidFill>
                <a:schemeClr val="bg1"/>
              </a:solidFill>
            </a:endParaRPr>
          </a:p>
        </p:txBody>
      </p:sp>
      <p:sp>
        <p:nvSpPr>
          <p:cNvPr id="23" name="TextBox 22">
            <a:extLst>
              <a:ext uri="{FF2B5EF4-FFF2-40B4-BE49-F238E27FC236}">
                <a16:creationId xmlns:a16="http://schemas.microsoft.com/office/drawing/2014/main" id="{FD343D3F-9B77-49E1-8513-F5EC1C7BA4A9}"/>
              </a:ext>
            </a:extLst>
          </p:cNvPr>
          <p:cNvSpPr txBox="1"/>
          <p:nvPr/>
        </p:nvSpPr>
        <p:spPr>
          <a:xfrm>
            <a:off x="5803640" y="4587653"/>
            <a:ext cx="184731" cy="276999"/>
          </a:xfrm>
          <a:prstGeom prst="rect">
            <a:avLst/>
          </a:prstGeom>
          <a:noFill/>
        </p:spPr>
        <p:txBody>
          <a:bodyPr wrap="none" rtlCol="0">
            <a:spAutoFit/>
          </a:bodyPr>
          <a:lstStyle/>
          <a:p>
            <a:endParaRPr lang="en-US" sz="1200" i="1">
              <a:solidFill>
                <a:schemeClr val="bg1"/>
              </a:solidFill>
            </a:endParaRPr>
          </a:p>
        </p:txBody>
      </p:sp>
      <p:sp>
        <p:nvSpPr>
          <p:cNvPr id="17" name="TextBox 16">
            <a:extLst>
              <a:ext uri="{FF2B5EF4-FFF2-40B4-BE49-F238E27FC236}">
                <a16:creationId xmlns:a16="http://schemas.microsoft.com/office/drawing/2014/main" id="{03AC95BF-876F-4AFB-B97C-9028D6C90DF1}"/>
              </a:ext>
            </a:extLst>
          </p:cNvPr>
          <p:cNvSpPr txBox="1"/>
          <p:nvPr/>
        </p:nvSpPr>
        <p:spPr>
          <a:xfrm>
            <a:off x="441256" y="3757885"/>
            <a:ext cx="2077235" cy="584775"/>
          </a:xfrm>
          <a:prstGeom prst="rect">
            <a:avLst/>
          </a:prstGeom>
          <a:noFill/>
        </p:spPr>
        <p:txBody>
          <a:bodyPr wrap="none" rtlCol="0">
            <a:spAutoFit/>
          </a:bodyPr>
          <a:lstStyle/>
          <a:p>
            <a:r>
              <a:rPr lang="en-US" sz="1600" dirty="0"/>
              <a:t>Example: 10 students</a:t>
            </a:r>
          </a:p>
          <a:p>
            <a:r>
              <a:rPr lang="en-US" sz="1600" dirty="0"/>
              <a:t>from an organization</a:t>
            </a:r>
          </a:p>
        </p:txBody>
      </p:sp>
      <p:sp>
        <p:nvSpPr>
          <p:cNvPr id="18" name="TextBox 17">
            <a:extLst>
              <a:ext uri="{FF2B5EF4-FFF2-40B4-BE49-F238E27FC236}">
                <a16:creationId xmlns:a16="http://schemas.microsoft.com/office/drawing/2014/main" id="{5FF0AA3E-C8B9-4BAC-ACA9-392A21DA9180}"/>
              </a:ext>
            </a:extLst>
          </p:cNvPr>
          <p:cNvSpPr txBox="1"/>
          <p:nvPr/>
        </p:nvSpPr>
        <p:spPr>
          <a:xfrm>
            <a:off x="-44896" y="2593342"/>
            <a:ext cx="2077235" cy="584775"/>
          </a:xfrm>
          <a:prstGeom prst="rect">
            <a:avLst/>
          </a:prstGeom>
          <a:noFill/>
        </p:spPr>
        <p:txBody>
          <a:bodyPr wrap="none" rtlCol="0">
            <a:spAutoFit/>
          </a:bodyPr>
          <a:lstStyle/>
          <a:p>
            <a:r>
              <a:rPr lang="en-US" sz="1600" dirty="0"/>
              <a:t>20 staff &amp; 30 clients</a:t>
            </a:r>
          </a:p>
          <a:p>
            <a:r>
              <a:rPr lang="en-US" sz="1600" dirty="0"/>
              <a:t>from an organization</a:t>
            </a:r>
          </a:p>
        </p:txBody>
      </p:sp>
      <p:sp>
        <p:nvSpPr>
          <p:cNvPr id="21" name="TextBox 20">
            <a:extLst>
              <a:ext uri="{FF2B5EF4-FFF2-40B4-BE49-F238E27FC236}">
                <a16:creationId xmlns:a16="http://schemas.microsoft.com/office/drawing/2014/main" id="{9BBDF150-26B4-400D-ACB4-5FB0C639C3E4}"/>
              </a:ext>
            </a:extLst>
          </p:cNvPr>
          <p:cNvSpPr txBox="1"/>
          <p:nvPr/>
        </p:nvSpPr>
        <p:spPr>
          <a:xfrm>
            <a:off x="6260149" y="1787996"/>
            <a:ext cx="3201517" cy="892552"/>
          </a:xfrm>
          <a:prstGeom prst="rect">
            <a:avLst/>
          </a:prstGeom>
          <a:noFill/>
        </p:spPr>
        <p:txBody>
          <a:bodyPr wrap="none" rtlCol="0">
            <a:spAutoFit/>
          </a:bodyPr>
          <a:lstStyle/>
          <a:p>
            <a:pPr algn="ctr"/>
            <a:r>
              <a:rPr lang="en-US" sz="2000" b="1" dirty="0">
                <a:solidFill>
                  <a:schemeClr val="bg1"/>
                </a:solidFill>
              </a:rPr>
              <a:t>CityVisionInstitute.org </a:t>
            </a:r>
          </a:p>
          <a:p>
            <a:pPr algn="ctr"/>
            <a:r>
              <a:rPr lang="en-US" sz="1600" dirty="0">
                <a:solidFill>
                  <a:schemeClr val="bg1"/>
                </a:solidFill>
              </a:rPr>
              <a:t>Use free versions of CVU courses </a:t>
            </a:r>
          </a:p>
          <a:p>
            <a:pPr algn="ctr"/>
            <a:r>
              <a:rPr lang="en-US" sz="1600" dirty="0">
                <a:solidFill>
                  <a:schemeClr val="bg1"/>
                </a:solidFill>
              </a:rPr>
              <a:t>lessons in staff &amp; client Training</a:t>
            </a:r>
          </a:p>
        </p:txBody>
      </p:sp>
      <p:sp>
        <p:nvSpPr>
          <p:cNvPr id="24" name="TextBox 23">
            <a:extLst>
              <a:ext uri="{FF2B5EF4-FFF2-40B4-BE49-F238E27FC236}">
                <a16:creationId xmlns:a16="http://schemas.microsoft.com/office/drawing/2014/main" id="{2AF8F18F-137D-4EEC-998F-C5438C5E8BB0}"/>
              </a:ext>
            </a:extLst>
          </p:cNvPr>
          <p:cNvSpPr txBox="1"/>
          <p:nvPr/>
        </p:nvSpPr>
        <p:spPr>
          <a:xfrm>
            <a:off x="2000156" y="1713675"/>
            <a:ext cx="3988215" cy="1938992"/>
          </a:xfrm>
          <a:prstGeom prst="rect">
            <a:avLst/>
          </a:prstGeom>
          <a:noFill/>
        </p:spPr>
        <p:txBody>
          <a:bodyPr wrap="square" rtlCol="0">
            <a:spAutoFit/>
          </a:bodyPr>
          <a:lstStyle/>
          <a:p>
            <a:pPr algn="r"/>
            <a:r>
              <a:rPr lang="en-US" b="1" dirty="0">
                <a:solidFill>
                  <a:schemeClr val="bg1"/>
                </a:solidFill>
              </a:rPr>
              <a:t>Credit Recognition of </a:t>
            </a:r>
            <a:br>
              <a:rPr lang="en-US" b="1" dirty="0">
                <a:solidFill>
                  <a:schemeClr val="bg1"/>
                </a:solidFill>
              </a:rPr>
            </a:br>
            <a:r>
              <a:rPr lang="en-US" b="1" dirty="0">
                <a:solidFill>
                  <a:schemeClr val="bg1"/>
                </a:solidFill>
              </a:rPr>
              <a:t>Ministry Developed Courses &amp; Third-Party Curriculum </a:t>
            </a:r>
            <a:br>
              <a:rPr lang="en-US" b="1" dirty="0">
                <a:solidFill>
                  <a:schemeClr val="bg1"/>
                </a:solidFill>
              </a:rPr>
            </a:br>
            <a:r>
              <a:rPr lang="en-US" sz="1600" dirty="0">
                <a:solidFill>
                  <a:schemeClr val="bg1"/>
                </a:solidFill>
              </a:rPr>
              <a:t>(i.e. Wheeler, TUMI, </a:t>
            </a:r>
            <a:br>
              <a:rPr lang="en-US" sz="1600" dirty="0">
                <a:solidFill>
                  <a:schemeClr val="bg1"/>
                </a:solidFill>
              </a:rPr>
            </a:br>
            <a:r>
              <a:rPr lang="en-US" sz="1600" dirty="0">
                <a:solidFill>
                  <a:schemeClr val="bg1"/>
                </a:solidFill>
              </a:rPr>
              <a:t>Genesis, Thirdmill)</a:t>
            </a:r>
          </a:p>
          <a:p>
            <a:pPr algn="r"/>
            <a:endParaRPr lang="en-US" b="1" dirty="0">
              <a:solidFill>
                <a:schemeClr val="bg1"/>
              </a:solidFill>
            </a:endParaRPr>
          </a:p>
          <a:p>
            <a:pPr algn="r"/>
            <a:endParaRPr lang="en-US" sz="1600" b="1" dirty="0"/>
          </a:p>
        </p:txBody>
      </p:sp>
      <p:cxnSp>
        <p:nvCxnSpPr>
          <p:cNvPr id="26" name="Straight Connector 25">
            <a:extLst>
              <a:ext uri="{FF2B5EF4-FFF2-40B4-BE49-F238E27FC236}">
                <a16:creationId xmlns:a16="http://schemas.microsoft.com/office/drawing/2014/main" id="{6D68C688-C1FA-475B-8638-BF9E1178E3F0}"/>
              </a:ext>
            </a:extLst>
          </p:cNvPr>
          <p:cNvCxnSpPr>
            <a:cxnSpLocks/>
          </p:cNvCxnSpPr>
          <p:nvPr/>
        </p:nvCxnSpPr>
        <p:spPr>
          <a:xfrm>
            <a:off x="6196116" y="1624405"/>
            <a:ext cx="0" cy="17815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F4E7419-C85B-42B7-8579-52D162E80614}"/>
              </a:ext>
            </a:extLst>
          </p:cNvPr>
          <p:cNvSpPr txBox="1"/>
          <p:nvPr/>
        </p:nvSpPr>
        <p:spPr>
          <a:xfrm>
            <a:off x="3616795" y="1065565"/>
            <a:ext cx="5375959" cy="369332"/>
          </a:xfrm>
          <a:prstGeom prst="rect">
            <a:avLst/>
          </a:prstGeom>
          <a:noFill/>
        </p:spPr>
        <p:txBody>
          <a:bodyPr wrap="none" rtlCol="0">
            <a:spAutoFit/>
          </a:bodyPr>
          <a:lstStyle/>
          <a:p>
            <a:r>
              <a:rPr lang="en-US" dirty="0"/>
              <a:t>All Educational Staff &amp; Client Educational Programs</a:t>
            </a:r>
          </a:p>
        </p:txBody>
      </p:sp>
    </p:spTree>
    <p:extLst>
      <p:ext uri="{BB962C8B-B14F-4D97-AF65-F5344CB8AC3E}">
        <p14:creationId xmlns:p14="http://schemas.microsoft.com/office/powerpoint/2010/main" val="293161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F6D246B-4DF8-46DE-B8C9-FB7E893CB8E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FFE29B1D-57AB-4596-829F-C2840B0E96E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991E0093-4642-447E-8E03-55C9EB156FC8}"/>
                                            </p:graphicEl>
                                          </p:spTgt>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P spid="8"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8BC5-AD05-43AB-A2AC-1C545B02237B}"/>
              </a:ext>
            </a:extLst>
          </p:cNvPr>
          <p:cNvPicPr>
            <a:picLocks noChangeAspect="1"/>
          </p:cNvPicPr>
          <p:nvPr/>
        </p:nvPicPr>
        <p:blipFill>
          <a:blip r:embed="rId2"/>
          <a:stretch>
            <a:fillRect/>
          </a:stretch>
        </p:blipFill>
        <p:spPr>
          <a:xfrm>
            <a:off x="404018" y="613969"/>
            <a:ext cx="11383964" cy="5630061"/>
          </a:xfrm>
          <a:prstGeom prst="rect">
            <a:avLst/>
          </a:prstGeom>
        </p:spPr>
      </p:pic>
      <p:sp>
        <p:nvSpPr>
          <p:cNvPr id="4" name="Title 3">
            <a:extLst>
              <a:ext uri="{FF2B5EF4-FFF2-40B4-BE49-F238E27FC236}">
                <a16:creationId xmlns:a16="http://schemas.microsoft.com/office/drawing/2014/main" id="{DB2D2E0C-7086-4FE1-B441-CAC7E84DE8FD}"/>
              </a:ext>
            </a:extLst>
          </p:cNvPr>
          <p:cNvSpPr>
            <a:spLocks noGrp="1"/>
          </p:cNvSpPr>
          <p:nvPr>
            <p:ph type="title"/>
          </p:nvPr>
        </p:nvSpPr>
        <p:spPr/>
        <p:txBody>
          <a:bodyPr/>
          <a:lstStyle/>
          <a:p>
            <a:r>
              <a:rPr lang="en-US" dirty="0"/>
              <a:t>City Vision Degrees </a:t>
            </a:r>
            <a:r>
              <a:rPr lang="en-US"/>
              <a:t>and Certificates</a:t>
            </a:r>
          </a:p>
        </p:txBody>
      </p:sp>
    </p:spTree>
    <p:extLst>
      <p:ext uri="{BB962C8B-B14F-4D97-AF65-F5344CB8AC3E}">
        <p14:creationId xmlns:p14="http://schemas.microsoft.com/office/powerpoint/2010/main" val="101762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5FA2-298E-459F-80D8-4B2A20069166}"/>
              </a:ext>
            </a:extLst>
          </p:cNvPr>
          <p:cNvSpPr>
            <a:spLocks noGrp="1"/>
          </p:cNvSpPr>
          <p:nvPr>
            <p:ph type="title"/>
          </p:nvPr>
        </p:nvSpPr>
        <p:spPr/>
        <p:txBody>
          <a:bodyPr/>
          <a:lstStyle/>
          <a:p>
            <a:r>
              <a:rPr lang="en-US" dirty="0"/>
              <a:t>Tuition &amp; Financial Aid</a:t>
            </a:r>
          </a:p>
        </p:txBody>
      </p:sp>
      <p:sp>
        <p:nvSpPr>
          <p:cNvPr id="3" name="Content Placeholder 2">
            <a:extLst>
              <a:ext uri="{FF2B5EF4-FFF2-40B4-BE49-F238E27FC236}">
                <a16:creationId xmlns:a16="http://schemas.microsoft.com/office/drawing/2014/main" id="{434E2EC4-7965-47BD-86A7-F5B0A914CC6D}"/>
              </a:ext>
            </a:extLst>
          </p:cNvPr>
          <p:cNvSpPr>
            <a:spLocks noGrp="1"/>
          </p:cNvSpPr>
          <p:nvPr>
            <p:ph sz="quarter" idx="10"/>
          </p:nvPr>
        </p:nvSpPr>
        <p:spPr/>
        <p:txBody>
          <a:bodyPr/>
          <a:lstStyle/>
          <a:p>
            <a:r>
              <a:rPr lang="en-US" dirty="0"/>
              <a:t>Partner Discount Tuition: 	$500/course = </a:t>
            </a:r>
            <a:r>
              <a:rPr lang="en-US" b="1" dirty="0"/>
              <a:t>$2,500/year half time</a:t>
            </a:r>
          </a:p>
          <a:p>
            <a:endParaRPr lang="en-US" dirty="0"/>
          </a:p>
          <a:p>
            <a:r>
              <a:rPr lang="en-US" dirty="0"/>
              <a:t>Maximum Pell Grant:		$812/course = $312 back after tuition</a:t>
            </a:r>
            <a:br>
              <a:rPr lang="en-US" dirty="0"/>
            </a:br>
            <a:endParaRPr lang="en-US" dirty="0"/>
          </a:p>
          <a:p>
            <a:pPr lvl="1"/>
            <a:r>
              <a:rPr lang="en-US" dirty="0"/>
              <a:t>Currently about 75% of CVU students who apply for a Pell grant get one</a:t>
            </a:r>
          </a:p>
        </p:txBody>
      </p:sp>
    </p:spTree>
    <p:extLst>
      <p:ext uri="{BB962C8B-B14F-4D97-AF65-F5344CB8AC3E}">
        <p14:creationId xmlns:p14="http://schemas.microsoft.com/office/powerpoint/2010/main" val="181405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30CE41-A6C2-4FF3-82F3-1E6BFEB85B97}"/>
              </a:ext>
            </a:extLst>
          </p:cNvPr>
          <p:cNvSpPr>
            <a:spLocks noGrp="1"/>
          </p:cNvSpPr>
          <p:nvPr>
            <p:ph type="title"/>
          </p:nvPr>
        </p:nvSpPr>
        <p:spPr/>
        <p:txBody>
          <a:bodyPr/>
          <a:lstStyle/>
          <a:p>
            <a:r>
              <a:rPr lang="en-US" dirty="0"/>
              <a:t>Education &amp; Employment in Program Models</a:t>
            </a:r>
          </a:p>
        </p:txBody>
      </p:sp>
      <p:graphicFrame>
        <p:nvGraphicFramePr>
          <p:cNvPr id="5" name="Content Placeholder 4">
            <a:extLst>
              <a:ext uri="{FF2B5EF4-FFF2-40B4-BE49-F238E27FC236}">
                <a16:creationId xmlns:a16="http://schemas.microsoft.com/office/drawing/2014/main" id="{0BDC680D-31DE-43AA-A18B-8B09B2B517B0}"/>
              </a:ext>
            </a:extLst>
          </p:cNvPr>
          <p:cNvGraphicFramePr>
            <a:graphicFrameLocks noGrp="1"/>
          </p:cNvGraphicFramePr>
          <p:nvPr>
            <p:ph sz="quarter" idx="10"/>
            <p:extLst>
              <p:ext uri="{D42A27DB-BD31-4B8C-83A1-F6EECF244321}">
                <p14:modId xmlns:p14="http://schemas.microsoft.com/office/powerpoint/2010/main" val="2092169649"/>
              </p:ext>
            </p:extLst>
          </p:nvPr>
        </p:nvGraphicFramePr>
        <p:xfrm>
          <a:off x="112713" y="906749"/>
          <a:ext cx="11874604" cy="5313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690F2EC-CD55-40AB-94E9-4090EA8E97AB}"/>
              </a:ext>
            </a:extLst>
          </p:cNvPr>
          <p:cNvSpPr txBox="1"/>
          <p:nvPr/>
        </p:nvSpPr>
        <p:spPr>
          <a:xfrm>
            <a:off x="436285" y="1928915"/>
            <a:ext cx="4082319" cy="1538883"/>
          </a:xfrm>
          <a:prstGeom prst="rect">
            <a:avLst/>
          </a:prstGeom>
          <a:solidFill>
            <a:srgbClr val="5A7CBF"/>
          </a:solidFill>
        </p:spPr>
        <p:txBody>
          <a:bodyPr wrap="square" rtlCol="0">
            <a:spAutoFit/>
          </a:bodyPr>
          <a:lstStyle/>
          <a:p>
            <a:r>
              <a:rPr lang="en-US" sz="2000" b="1" dirty="0">
                <a:solidFill>
                  <a:srgbClr val="FF0000"/>
                </a:solidFill>
              </a:rPr>
              <a:t>Part 1</a:t>
            </a:r>
          </a:p>
          <a:p>
            <a:r>
              <a:rPr lang="en-US" sz="2000" b="1" dirty="0">
                <a:solidFill>
                  <a:schemeClr val="bg1"/>
                </a:solidFill>
              </a:rPr>
              <a:t>Educational Components</a:t>
            </a:r>
          </a:p>
          <a:p>
            <a:pPr marL="91440" indent="-91440">
              <a:buFont typeface="Arial" panose="020B0604020202020204" pitchFamily="34" charset="0"/>
              <a:buChar char="•"/>
            </a:pPr>
            <a:r>
              <a:rPr lang="en-US" dirty="0">
                <a:solidFill>
                  <a:schemeClr val="bg1"/>
                </a:solidFill>
              </a:rPr>
              <a:t>Bible/Recovery Classes (144 hours)</a:t>
            </a:r>
          </a:p>
          <a:p>
            <a:pPr marL="91440" indent="-91440">
              <a:buFont typeface="Arial" panose="020B0604020202020204" pitchFamily="34" charset="0"/>
              <a:buChar char="•"/>
            </a:pPr>
            <a:r>
              <a:rPr lang="en-US" dirty="0">
                <a:solidFill>
                  <a:schemeClr val="bg1"/>
                </a:solidFill>
              </a:rPr>
              <a:t>Education &amp; Vocational Courses (200)</a:t>
            </a:r>
          </a:p>
          <a:p>
            <a:pPr marL="91440" indent="-91440">
              <a:buFont typeface="Arial" panose="020B0604020202020204" pitchFamily="34" charset="0"/>
              <a:buChar char="•"/>
            </a:pPr>
            <a:r>
              <a:rPr lang="en-US" dirty="0">
                <a:solidFill>
                  <a:schemeClr val="bg1"/>
                </a:solidFill>
              </a:rPr>
              <a:t>Spiritual Devotions (72)</a:t>
            </a:r>
          </a:p>
        </p:txBody>
      </p:sp>
      <p:sp>
        <p:nvSpPr>
          <p:cNvPr id="7" name="TextBox 6">
            <a:extLst>
              <a:ext uri="{FF2B5EF4-FFF2-40B4-BE49-F238E27FC236}">
                <a16:creationId xmlns:a16="http://schemas.microsoft.com/office/drawing/2014/main" id="{DA0BBC39-7C08-423A-B3ED-703A52D5DEA1}"/>
              </a:ext>
            </a:extLst>
          </p:cNvPr>
          <p:cNvSpPr txBox="1"/>
          <p:nvPr/>
        </p:nvSpPr>
        <p:spPr>
          <a:xfrm>
            <a:off x="9164417" y="3402299"/>
            <a:ext cx="2776180" cy="1323439"/>
          </a:xfrm>
          <a:prstGeom prst="rect">
            <a:avLst/>
          </a:prstGeom>
          <a:noFill/>
        </p:spPr>
        <p:txBody>
          <a:bodyPr wrap="square" rtlCol="0">
            <a:spAutoFit/>
          </a:bodyPr>
          <a:lstStyle/>
          <a:p>
            <a:pPr marL="91440" indent="-91440">
              <a:buFont typeface="Arial" panose="020B0604020202020204" pitchFamily="34" charset="0"/>
              <a:buChar char="•"/>
            </a:pPr>
            <a:r>
              <a:rPr lang="en-US" sz="2000" dirty="0">
                <a:solidFill>
                  <a:schemeClr val="bg1"/>
                </a:solidFill>
              </a:rPr>
              <a:t>Active in local church</a:t>
            </a:r>
          </a:p>
          <a:p>
            <a:pPr marL="91440" indent="-91440">
              <a:buFont typeface="Arial" panose="020B0604020202020204" pitchFamily="34" charset="0"/>
              <a:buChar char="•"/>
            </a:pPr>
            <a:r>
              <a:rPr lang="en-US" sz="2000" dirty="0">
                <a:solidFill>
                  <a:schemeClr val="bg1"/>
                </a:solidFill>
              </a:rPr>
              <a:t>Employment</a:t>
            </a:r>
          </a:p>
          <a:p>
            <a:pPr marL="91440" indent="-91440">
              <a:buFont typeface="Arial" panose="020B0604020202020204" pitchFamily="34" charset="0"/>
              <a:buChar char="•"/>
            </a:pPr>
            <a:r>
              <a:rPr lang="en-US" sz="2000" dirty="0">
                <a:solidFill>
                  <a:schemeClr val="bg1"/>
                </a:solidFill>
              </a:rPr>
              <a:t>Sobriety</a:t>
            </a:r>
          </a:p>
          <a:p>
            <a:pPr marL="91440" indent="-91440">
              <a:buFont typeface="Arial" panose="020B0604020202020204" pitchFamily="34" charset="0"/>
              <a:buChar char="•"/>
            </a:pPr>
            <a:r>
              <a:rPr lang="en-US" sz="2000" dirty="0">
                <a:solidFill>
                  <a:schemeClr val="bg1"/>
                </a:solidFill>
              </a:rPr>
              <a:t>Stable housing</a:t>
            </a:r>
          </a:p>
        </p:txBody>
      </p:sp>
      <p:cxnSp>
        <p:nvCxnSpPr>
          <p:cNvPr id="9" name="Straight Arrow Connector 8">
            <a:extLst>
              <a:ext uri="{FF2B5EF4-FFF2-40B4-BE49-F238E27FC236}">
                <a16:creationId xmlns:a16="http://schemas.microsoft.com/office/drawing/2014/main" id="{8363CF26-62D5-4BA3-BF1D-033D50DDB560}"/>
              </a:ext>
            </a:extLst>
          </p:cNvPr>
          <p:cNvCxnSpPr>
            <a:cxnSpLocks/>
          </p:cNvCxnSpPr>
          <p:nvPr/>
        </p:nvCxnSpPr>
        <p:spPr>
          <a:xfrm flipV="1">
            <a:off x="7989320" y="4151506"/>
            <a:ext cx="987819" cy="3737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B0E87F9-DADD-4333-A193-90FF625DBF40}"/>
              </a:ext>
            </a:extLst>
          </p:cNvPr>
          <p:cNvCxnSpPr>
            <a:cxnSpLocks/>
          </p:cNvCxnSpPr>
          <p:nvPr/>
        </p:nvCxnSpPr>
        <p:spPr>
          <a:xfrm flipV="1">
            <a:off x="7916414" y="4331717"/>
            <a:ext cx="1060725" cy="155488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236480-1178-4E2B-B777-B96136473507}"/>
              </a:ext>
            </a:extLst>
          </p:cNvPr>
          <p:cNvCxnSpPr>
            <a:cxnSpLocks/>
          </p:cNvCxnSpPr>
          <p:nvPr/>
        </p:nvCxnSpPr>
        <p:spPr>
          <a:xfrm>
            <a:off x="7916414" y="1747591"/>
            <a:ext cx="1060725" cy="165470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8BA9E33-6DE2-40CC-BC83-05D5C3EB20DF}"/>
              </a:ext>
            </a:extLst>
          </p:cNvPr>
          <p:cNvSpPr txBox="1"/>
          <p:nvPr/>
        </p:nvSpPr>
        <p:spPr>
          <a:xfrm>
            <a:off x="-46718" y="6684348"/>
            <a:ext cx="3642344" cy="215444"/>
          </a:xfrm>
          <a:prstGeom prst="rect">
            <a:avLst/>
          </a:prstGeom>
          <a:noFill/>
        </p:spPr>
        <p:txBody>
          <a:bodyPr wrap="none" rtlCol="0">
            <a:spAutoFit/>
          </a:bodyPr>
          <a:lstStyle/>
          <a:p>
            <a:r>
              <a:rPr lang="en-US" sz="800" dirty="0"/>
              <a:t>The hours listed above were modeled on: </a:t>
            </a:r>
            <a:r>
              <a:rPr lang="en-US" sz="800" dirty="0">
                <a:hlinkClick r:id="rId7"/>
              </a:rPr>
              <a:t>https://urm.org/services/ministry/</a:t>
            </a:r>
            <a:r>
              <a:rPr lang="en-US" sz="800" dirty="0"/>
              <a:t> </a:t>
            </a:r>
          </a:p>
        </p:txBody>
      </p:sp>
      <p:sp>
        <p:nvSpPr>
          <p:cNvPr id="20" name="TextBox 19">
            <a:extLst>
              <a:ext uri="{FF2B5EF4-FFF2-40B4-BE49-F238E27FC236}">
                <a16:creationId xmlns:a16="http://schemas.microsoft.com/office/drawing/2014/main" id="{64D16757-0841-4374-A7CF-7E6028DE222F}"/>
              </a:ext>
            </a:extLst>
          </p:cNvPr>
          <p:cNvSpPr txBox="1"/>
          <p:nvPr/>
        </p:nvSpPr>
        <p:spPr>
          <a:xfrm>
            <a:off x="2635517" y="6247412"/>
            <a:ext cx="7506094" cy="461665"/>
          </a:xfrm>
          <a:prstGeom prst="rect">
            <a:avLst/>
          </a:prstGeom>
          <a:noFill/>
        </p:spPr>
        <p:txBody>
          <a:bodyPr wrap="none" rtlCol="0">
            <a:spAutoFit/>
          </a:bodyPr>
          <a:lstStyle/>
          <a:p>
            <a:r>
              <a:rPr lang="en-US" sz="2400" b="1" dirty="0">
                <a:solidFill>
                  <a:srgbClr val="FF0000"/>
                </a:solidFill>
              </a:rPr>
              <a:t>Main Message of This Talk: Don’t Do It All Yourself</a:t>
            </a:r>
          </a:p>
        </p:txBody>
      </p:sp>
      <p:sp>
        <p:nvSpPr>
          <p:cNvPr id="15" name="TextBox 14">
            <a:extLst>
              <a:ext uri="{FF2B5EF4-FFF2-40B4-BE49-F238E27FC236}">
                <a16:creationId xmlns:a16="http://schemas.microsoft.com/office/drawing/2014/main" id="{9F2CE37B-57B3-4243-AA93-E2C8DE9745FE}"/>
              </a:ext>
            </a:extLst>
          </p:cNvPr>
          <p:cNvSpPr txBox="1"/>
          <p:nvPr/>
        </p:nvSpPr>
        <p:spPr>
          <a:xfrm>
            <a:off x="436285" y="3563668"/>
            <a:ext cx="4398464" cy="1754326"/>
          </a:xfrm>
          <a:prstGeom prst="rect">
            <a:avLst/>
          </a:prstGeom>
          <a:noFill/>
        </p:spPr>
        <p:txBody>
          <a:bodyPr wrap="square" rtlCol="0">
            <a:spAutoFit/>
          </a:bodyPr>
          <a:lstStyle/>
          <a:p>
            <a:r>
              <a:rPr lang="en-US" b="1" dirty="0">
                <a:solidFill>
                  <a:schemeClr val="bg1"/>
                </a:solidFill>
              </a:rPr>
              <a:t>Other Program Components</a:t>
            </a:r>
          </a:p>
          <a:p>
            <a:pPr marL="91440" indent="-91440">
              <a:buFont typeface="Arial" panose="020B0604020202020204" pitchFamily="34" charset="0"/>
              <a:buChar char="•"/>
            </a:pPr>
            <a:r>
              <a:rPr lang="en-US" dirty="0">
                <a:solidFill>
                  <a:schemeClr val="bg1"/>
                </a:solidFill>
              </a:rPr>
              <a:t>Work Therapy (1,000)</a:t>
            </a:r>
          </a:p>
          <a:p>
            <a:pPr marL="91440" indent="-91440">
              <a:buFont typeface="Arial" panose="020B0604020202020204" pitchFamily="34" charset="0"/>
              <a:buChar char="•"/>
            </a:pPr>
            <a:r>
              <a:rPr lang="en-US" dirty="0">
                <a:solidFill>
                  <a:schemeClr val="bg1"/>
                </a:solidFill>
              </a:rPr>
              <a:t>Biblical 12-Step Program (36)</a:t>
            </a:r>
          </a:p>
          <a:p>
            <a:pPr marL="91440" indent="-91440">
              <a:buFont typeface="Arial" panose="020B0604020202020204" pitchFamily="34" charset="0"/>
              <a:buChar char="•"/>
            </a:pPr>
            <a:r>
              <a:rPr lang="en-US" dirty="0">
                <a:solidFill>
                  <a:schemeClr val="bg1"/>
                </a:solidFill>
              </a:rPr>
              <a:t>Physical Fitness: 200 hours (200)</a:t>
            </a:r>
          </a:p>
          <a:p>
            <a:pPr marL="91440" indent="-91440">
              <a:buFont typeface="Arial" panose="020B0604020202020204" pitchFamily="34" charset="0"/>
              <a:buChar char="•"/>
            </a:pPr>
            <a:r>
              <a:rPr lang="en-US" dirty="0">
                <a:solidFill>
                  <a:schemeClr val="bg1"/>
                </a:solidFill>
              </a:rPr>
              <a:t>Sunday Church Attendance (36 weeks)</a:t>
            </a:r>
          </a:p>
          <a:p>
            <a:pPr marL="91440" indent="-91440">
              <a:buFont typeface="Arial" panose="020B0604020202020204" pitchFamily="34" charset="0"/>
              <a:buChar char="•"/>
            </a:pPr>
            <a:r>
              <a:rPr lang="en-US" dirty="0">
                <a:solidFill>
                  <a:schemeClr val="bg1"/>
                </a:solidFill>
              </a:rPr>
              <a:t>Individual Counseling (18)</a:t>
            </a:r>
          </a:p>
        </p:txBody>
      </p:sp>
      <p:sp>
        <p:nvSpPr>
          <p:cNvPr id="4" name="TextBox 3">
            <a:extLst>
              <a:ext uri="{FF2B5EF4-FFF2-40B4-BE49-F238E27FC236}">
                <a16:creationId xmlns:a16="http://schemas.microsoft.com/office/drawing/2014/main" id="{BC6DC1B8-80A4-46C3-A51B-741FCBD1C2A5}"/>
              </a:ext>
            </a:extLst>
          </p:cNvPr>
          <p:cNvSpPr txBox="1"/>
          <p:nvPr/>
        </p:nvSpPr>
        <p:spPr>
          <a:xfrm>
            <a:off x="5583666" y="3610879"/>
            <a:ext cx="828368" cy="369332"/>
          </a:xfrm>
          <a:prstGeom prst="rect">
            <a:avLst/>
          </a:prstGeom>
          <a:noFill/>
        </p:spPr>
        <p:txBody>
          <a:bodyPr wrap="none" rtlCol="0">
            <a:spAutoFit/>
          </a:bodyPr>
          <a:lstStyle/>
          <a:p>
            <a:r>
              <a:rPr lang="en-US" b="1" dirty="0">
                <a:solidFill>
                  <a:srgbClr val="FF0000"/>
                </a:solidFill>
              </a:rPr>
              <a:t>Part 2</a:t>
            </a:r>
          </a:p>
        </p:txBody>
      </p:sp>
      <p:sp>
        <p:nvSpPr>
          <p:cNvPr id="17" name="TextBox 16">
            <a:extLst>
              <a:ext uri="{FF2B5EF4-FFF2-40B4-BE49-F238E27FC236}">
                <a16:creationId xmlns:a16="http://schemas.microsoft.com/office/drawing/2014/main" id="{A3B64039-57A4-4356-9835-CF914D893BC3}"/>
              </a:ext>
            </a:extLst>
          </p:cNvPr>
          <p:cNvSpPr txBox="1"/>
          <p:nvPr/>
        </p:nvSpPr>
        <p:spPr>
          <a:xfrm>
            <a:off x="5583666" y="5011401"/>
            <a:ext cx="828368" cy="369332"/>
          </a:xfrm>
          <a:prstGeom prst="rect">
            <a:avLst/>
          </a:prstGeom>
          <a:noFill/>
        </p:spPr>
        <p:txBody>
          <a:bodyPr wrap="none" rtlCol="0">
            <a:spAutoFit/>
          </a:bodyPr>
          <a:lstStyle/>
          <a:p>
            <a:r>
              <a:rPr lang="en-US" b="1" dirty="0">
                <a:solidFill>
                  <a:srgbClr val="FF0000"/>
                </a:solidFill>
              </a:rPr>
              <a:t>Part 3</a:t>
            </a:r>
          </a:p>
        </p:txBody>
      </p:sp>
    </p:spTree>
    <p:extLst>
      <p:ext uri="{BB962C8B-B14F-4D97-AF65-F5344CB8AC3E}">
        <p14:creationId xmlns:p14="http://schemas.microsoft.com/office/powerpoint/2010/main" val="3271684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How CVU Helps You Build a Leadership Pipeline</a:t>
            </a:r>
          </a:p>
        </p:txBody>
      </p:sp>
      <p:graphicFrame>
        <p:nvGraphicFramePr>
          <p:cNvPr id="3" name="Diagram 2"/>
          <p:cNvGraphicFramePr/>
          <p:nvPr/>
        </p:nvGraphicFramePr>
        <p:xfrm>
          <a:off x="901621" y="995695"/>
          <a:ext cx="8728491" cy="5612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9AAE00E1-C7CF-40E6-8DB7-88A9AE85E052}"/>
              </a:ext>
            </a:extLst>
          </p:cNvPr>
          <p:cNvSpPr/>
          <p:nvPr/>
        </p:nvSpPr>
        <p:spPr>
          <a:xfrm>
            <a:off x="4275173" y="5474053"/>
            <a:ext cx="1962364" cy="1109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56E1A49-EC13-4B3A-AAD5-CCF369CFA536}"/>
              </a:ext>
            </a:extLst>
          </p:cNvPr>
          <p:cNvSpPr txBox="1"/>
          <p:nvPr/>
        </p:nvSpPr>
        <p:spPr>
          <a:xfrm>
            <a:off x="9955684" y="1339578"/>
            <a:ext cx="2287742" cy="584775"/>
          </a:xfrm>
          <a:prstGeom prst="rect">
            <a:avLst/>
          </a:prstGeom>
          <a:noFill/>
        </p:spPr>
        <p:txBody>
          <a:bodyPr wrap="none" rtlCol="0">
            <a:spAutoFit/>
          </a:bodyPr>
          <a:lstStyle/>
          <a:p>
            <a:r>
              <a:rPr lang="en-US" sz="1600" b="1" dirty="0"/>
              <a:t>CVU Certificates</a:t>
            </a:r>
            <a:br>
              <a:rPr lang="en-US" sz="1600" b="1" dirty="0"/>
            </a:br>
            <a:r>
              <a:rPr lang="en-US" sz="1600" b="1" dirty="0"/>
              <a:t>&amp; Undergrad Degrees</a:t>
            </a:r>
            <a:endParaRPr lang="en-US" sz="1400" b="1" dirty="0"/>
          </a:p>
        </p:txBody>
      </p:sp>
      <p:sp>
        <p:nvSpPr>
          <p:cNvPr id="25" name="Right Arrow 10">
            <a:extLst>
              <a:ext uri="{FF2B5EF4-FFF2-40B4-BE49-F238E27FC236}">
                <a16:creationId xmlns:a16="http://schemas.microsoft.com/office/drawing/2014/main" id="{53374A2C-75FD-473D-9C40-5E64B45D13FB}"/>
              </a:ext>
            </a:extLst>
          </p:cNvPr>
          <p:cNvSpPr/>
          <p:nvPr/>
        </p:nvSpPr>
        <p:spPr>
          <a:xfrm rot="10800000">
            <a:off x="8671845" y="2766066"/>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11">
            <a:extLst>
              <a:ext uri="{FF2B5EF4-FFF2-40B4-BE49-F238E27FC236}">
                <a16:creationId xmlns:a16="http://schemas.microsoft.com/office/drawing/2014/main" id="{DEBD15D4-B265-43A9-BC42-D800CBB599E3}"/>
              </a:ext>
            </a:extLst>
          </p:cNvPr>
          <p:cNvSpPr/>
          <p:nvPr/>
        </p:nvSpPr>
        <p:spPr>
          <a:xfrm rot="10800000">
            <a:off x="8671845" y="352803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27">
            <a:extLst>
              <a:ext uri="{FF2B5EF4-FFF2-40B4-BE49-F238E27FC236}">
                <a16:creationId xmlns:a16="http://schemas.microsoft.com/office/drawing/2014/main" id="{E7B3AF99-BDFB-497D-B5F1-171453476448}"/>
              </a:ext>
            </a:extLst>
          </p:cNvPr>
          <p:cNvSpPr txBox="1"/>
          <p:nvPr/>
        </p:nvSpPr>
        <p:spPr>
          <a:xfrm>
            <a:off x="9393912" y="2955910"/>
            <a:ext cx="1543179" cy="830997"/>
          </a:xfrm>
          <a:prstGeom prst="rect">
            <a:avLst/>
          </a:prstGeom>
          <a:noFill/>
        </p:spPr>
        <p:txBody>
          <a:bodyPr wrap="none" rtlCol="0">
            <a:spAutoFit/>
          </a:bodyPr>
          <a:lstStyle/>
          <a:p>
            <a:r>
              <a:rPr lang="en-US" sz="1600" b="1" dirty="0"/>
              <a:t>CVU Graduate</a:t>
            </a:r>
            <a:br>
              <a:rPr lang="en-US" sz="1600" b="1" dirty="0"/>
            </a:br>
            <a:r>
              <a:rPr lang="en-US" sz="1600" b="1" dirty="0"/>
              <a:t>Certificates </a:t>
            </a:r>
          </a:p>
          <a:p>
            <a:r>
              <a:rPr lang="en-US" sz="1600" b="1" dirty="0"/>
              <a:t>&amp; Degrees</a:t>
            </a:r>
          </a:p>
        </p:txBody>
      </p:sp>
      <p:sp>
        <p:nvSpPr>
          <p:cNvPr id="29" name="Right Arrow 12">
            <a:extLst>
              <a:ext uri="{FF2B5EF4-FFF2-40B4-BE49-F238E27FC236}">
                <a16:creationId xmlns:a16="http://schemas.microsoft.com/office/drawing/2014/main" id="{B76577CB-C6EC-44F8-B85B-7F1AD76EF514}"/>
              </a:ext>
            </a:extLst>
          </p:cNvPr>
          <p:cNvSpPr/>
          <p:nvPr/>
        </p:nvSpPr>
        <p:spPr>
          <a:xfrm rot="10800000">
            <a:off x="9313824" y="1404383"/>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DD240BFF-8357-4E1A-AD70-D47666651289}"/>
              </a:ext>
            </a:extLst>
          </p:cNvPr>
          <p:cNvSpPr txBox="1"/>
          <p:nvPr/>
        </p:nvSpPr>
        <p:spPr>
          <a:xfrm>
            <a:off x="2470574" y="5937583"/>
            <a:ext cx="6313395" cy="646331"/>
          </a:xfrm>
          <a:prstGeom prst="rect">
            <a:avLst/>
          </a:prstGeom>
          <a:noFill/>
        </p:spPr>
        <p:txBody>
          <a:bodyPr wrap="none" rtlCol="0">
            <a:spAutoFit/>
          </a:bodyPr>
          <a:lstStyle/>
          <a:p>
            <a:pPr algn="ctr"/>
            <a:r>
              <a:rPr lang="en-US" u="sng" dirty="0"/>
              <a:t>Internally developed</a:t>
            </a:r>
            <a:r>
              <a:rPr lang="en-US" dirty="0"/>
              <a:t> leaders helps increase </a:t>
            </a:r>
            <a:r>
              <a:rPr lang="en-US" u="sng" dirty="0"/>
              <a:t>values alignment</a:t>
            </a:r>
            <a:br>
              <a:rPr lang="en-US" dirty="0"/>
            </a:br>
            <a:r>
              <a:rPr lang="en-US" u="sng" dirty="0"/>
              <a:t>Externally hires</a:t>
            </a:r>
            <a:r>
              <a:rPr lang="en-US" dirty="0"/>
              <a:t> helps increase </a:t>
            </a:r>
            <a:r>
              <a:rPr lang="en-US" u="sng" dirty="0"/>
              <a:t>professional capacity</a:t>
            </a:r>
          </a:p>
        </p:txBody>
      </p:sp>
    </p:spTree>
    <p:extLst>
      <p:ext uri="{BB962C8B-B14F-4D97-AF65-F5344CB8AC3E}">
        <p14:creationId xmlns:p14="http://schemas.microsoft.com/office/powerpoint/2010/main" val="1720636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51FE-A719-4765-9873-46BDCB725D88}"/>
              </a:ext>
            </a:extLst>
          </p:cNvPr>
          <p:cNvSpPr>
            <a:spLocks noGrp="1"/>
          </p:cNvSpPr>
          <p:nvPr>
            <p:ph type="title"/>
          </p:nvPr>
        </p:nvSpPr>
        <p:spPr>
          <a:xfrm>
            <a:off x="2780312" y="2324035"/>
            <a:ext cx="7025604" cy="1365300"/>
          </a:xfrm>
        </p:spPr>
        <p:txBody>
          <a:bodyPr/>
          <a:lstStyle/>
          <a:p>
            <a:r>
              <a:rPr lang="en-US" sz="3600" dirty="0"/>
              <a:t>Appendix</a:t>
            </a:r>
          </a:p>
        </p:txBody>
      </p:sp>
      <p:sp>
        <p:nvSpPr>
          <p:cNvPr id="3" name="Text Placeholder 2">
            <a:extLst>
              <a:ext uri="{FF2B5EF4-FFF2-40B4-BE49-F238E27FC236}">
                <a16:creationId xmlns:a16="http://schemas.microsoft.com/office/drawing/2014/main" id="{60066219-E89D-4752-9E4E-08FF84D1E149}"/>
              </a:ext>
            </a:extLst>
          </p:cNvPr>
          <p:cNvSpPr>
            <a:spLocks noGrp="1"/>
          </p:cNvSpPr>
          <p:nvPr>
            <p:ph type="body" sz="quarter" idx="10"/>
          </p:nvPr>
        </p:nvSpPr>
        <p:spPr>
          <a:xfrm>
            <a:off x="6197096" y="3851315"/>
            <a:ext cx="3040346" cy="390525"/>
          </a:xfrm>
        </p:spPr>
        <p:txBody>
          <a:bodyPr/>
          <a:lstStyle/>
          <a:p>
            <a:r>
              <a:rPr lang="en-US" dirty="0"/>
              <a:t>Andrew Sears</a:t>
            </a:r>
            <a:br>
              <a:rPr lang="en-US" dirty="0"/>
            </a:br>
            <a:r>
              <a:rPr lang="en-US" dirty="0"/>
              <a:t>President, City Vision University</a:t>
            </a:r>
            <a:br>
              <a:rPr lang="en-US" dirty="0"/>
            </a:br>
            <a:r>
              <a:rPr lang="en-US" dirty="0"/>
              <a:t>Gospel Rescue Mission Fellowship Conference</a:t>
            </a:r>
          </a:p>
        </p:txBody>
      </p:sp>
    </p:spTree>
    <p:extLst>
      <p:ext uri="{BB962C8B-B14F-4D97-AF65-F5344CB8AC3E}">
        <p14:creationId xmlns:p14="http://schemas.microsoft.com/office/powerpoint/2010/main" val="1731637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43B6-1590-4ADD-81F6-A6795F6581DD}"/>
              </a:ext>
            </a:extLst>
          </p:cNvPr>
          <p:cNvSpPr>
            <a:spLocks noGrp="1"/>
          </p:cNvSpPr>
          <p:nvPr>
            <p:ph type="title"/>
          </p:nvPr>
        </p:nvSpPr>
        <p:spPr>
          <a:xfrm>
            <a:off x="434866" y="100086"/>
            <a:ext cx="11338034" cy="680670"/>
          </a:xfrm>
        </p:spPr>
        <p:txBody>
          <a:bodyPr/>
          <a:lstStyle/>
          <a:p>
            <a:r>
              <a:rPr lang="en-US" sz="3000" dirty="0"/>
              <a:t>Importance of Christian Worldview Values Alignment Across Subjects</a:t>
            </a:r>
          </a:p>
        </p:txBody>
      </p:sp>
      <p:pic>
        <p:nvPicPr>
          <p:cNvPr id="5" name="Content Placeholder 4" descr="A screenshot of text&#10;&#10;Description automatically generated">
            <a:extLst>
              <a:ext uri="{FF2B5EF4-FFF2-40B4-BE49-F238E27FC236}">
                <a16:creationId xmlns:a16="http://schemas.microsoft.com/office/drawing/2014/main" id="{B1EDDE73-E0B3-490D-B2EA-02BFECE80A9F}"/>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1398" t="1352" r="1102" b="9128"/>
          <a:stretch/>
        </p:blipFill>
        <p:spPr>
          <a:xfrm>
            <a:off x="787380" y="997532"/>
            <a:ext cx="10617239" cy="5621929"/>
          </a:xfrm>
        </p:spPr>
      </p:pic>
      <p:pic>
        <p:nvPicPr>
          <p:cNvPr id="4" name="Content Placeholder 4" descr="A screenshot of text&#10;&#10;Description automatically generated">
            <a:extLst>
              <a:ext uri="{FF2B5EF4-FFF2-40B4-BE49-F238E27FC236}">
                <a16:creationId xmlns:a16="http://schemas.microsoft.com/office/drawing/2014/main" id="{2B308A4D-1747-4605-961E-D6EA556F82BC}"/>
              </a:ext>
            </a:extLst>
          </p:cNvPr>
          <p:cNvPicPr>
            <a:picLocks noChangeAspect="1"/>
          </p:cNvPicPr>
          <p:nvPr/>
        </p:nvPicPr>
        <p:blipFill rotWithShape="1">
          <a:blip r:embed="rId3">
            <a:extLst>
              <a:ext uri="{28A0092B-C50C-407E-A947-70E740481C1C}">
                <a14:useLocalDpi xmlns:a14="http://schemas.microsoft.com/office/drawing/2010/main" val="0"/>
              </a:ext>
            </a:extLst>
          </a:blip>
          <a:srcRect t="91553"/>
          <a:stretch/>
        </p:blipFill>
        <p:spPr>
          <a:xfrm>
            <a:off x="0" y="6663550"/>
            <a:ext cx="3991555" cy="194450"/>
          </a:xfrm>
          <a:prstGeom prst="rect">
            <a:avLst/>
          </a:prstGeom>
        </p:spPr>
      </p:pic>
      <p:sp>
        <p:nvSpPr>
          <p:cNvPr id="7" name="TextBox 6">
            <a:extLst>
              <a:ext uri="{FF2B5EF4-FFF2-40B4-BE49-F238E27FC236}">
                <a16:creationId xmlns:a16="http://schemas.microsoft.com/office/drawing/2014/main" id="{9F8FC5DA-0047-4A5E-911C-22B5F908A185}"/>
              </a:ext>
            </a:extLst>
          </p:cNvPr>
          <p:cNvSpPr txBox="1"/>
          <p:nvPr/>
        </p:nvSpPr>
        <p:spPr>
          <a:xfrm>
            <a:off x="1200495" y="4005814"/>
            <a:ext cx="1590564" cy="1015663"/>
          </a:xfrm>
          <a:prstGeom prst="rect">
            <a:avLst/>
          </a:prstGeom>
          <a:noFill/>
        </p:spPr>
        <p:txBody>
          <a:bodyPr wrap="none" rtlCol="0">
            <a:spAutoFit/>
          </a:bodyPr>
          <a:lstStyle/>
          <a:p>
            <a:r>
              <a:rPr lang="en-US" sz="2000" b="1" dirty="0">
                <a:solidFill>
                  <a:srgbClr val="FF0000"/>
                </a:solidFill>
              </a:rPr>
              <a:t>GED, ABE &amp;</a:t>
            </a:r>
          </a:p>
          <a:p>
            <a:r>
              <a:rPr lang="en-US" sz="2000" b="1" dirty="0">
                <a:solidFill>
                  <a:srgbClr val="FF0000"/>
                </a:solidFill>
              </a:rPr>
              <a:t>Vocational</a:t>
            </a:r>
            <a:br>
              <a:rPr lang="en-US" sz="2000" b="1" dirty="0">
                <a:solidFill>
                  <a:srgbClr val="FF0000"/>
                </a:solidFill>
              </a:rPr>
            </a:br>
            <a:r>
              <a:rPr lang="en-US" sz="2000" b="1" dirty="0">
                <a:solidFill>
                  <a:srgbClr val="FF0000"/>
                </a:solidFill>
              </a:rPr>
              <a:t>Training</a:t>
            </a:r>
          </a:p>
        </p:txBody>
      </p:sp>
      <p:sp>
        <p:nvSpPr>
          <p:cNvPr id="8" name="TextBox 7">
            <a:extLst>
              <a:ext uri="{FF2B5EF4-FFF2-40B4-BE49-F238E27FC236}">
                <a16:creationId xmlns:a16="http://schemas.microsoft.com/office/drawing/2014/main" id="{10E75A30-6054-484C-B208-FDEDA0B27721}"/>
              </a:ext>
            </a:extLst>
          </p:cNvPr>
          <p:cNvSpPr txBox="1"/>
          <p:nvPr/>
        </p:nvSpPr>
        <p:spPr>
          <a:xfrm>
            <a:off x="7441289" y="1823459"/>
            <a:ext cx="1811714" cy="1323439"/>
          </a:xfrm>
          <a:prstGeom prst="rect">
            <a:avLst/>
          </a:prstGeom>
          <a:solidFill>
            <a:srgbClr val="BFBFBF"/>
          </a:solidFill>
        </p:spPr>
        <p:txBody>
          <a:bodyPr wrap="none" rtlCol="0">
            <a:spAutoFit/>
          </a:bodyPr>
          <a:lstStyle/>
          <a:p>
            <a:r>
              <a:rPr lang="en-US" sz="2000" b="1" dirty="0">
                <a:solidFill>
                  <a:srgbClr val="FF0000"/>
                </a:solidFill>
              </a:rPr>
              <a:t>Addiction</a:t>
            </a:r>
            <a:br>
              <a:rPr lang="en-US" sz="2000" b="1" dirty="0">
                <a:solidFill>
                  <a:srgbClr val="FF0000"/>
                </a:solidFill>
              </a:rPr>
            </a:br>
            <a:r>
              <a:rPr lang="en-US" sz="2000" b="1" dirty="0">
                <a:solidFill>
                  <a:srgbClr val="FF0000"/>
                </a:solidFill>
              </a:rPr>
              <a:t>Counseling &amp;</a:t>
            </a:r>
          </a:p>
          <a:p>
            <a:r>
              <a:rPr lang="en-US" sz="2000" b="1" dirty="0">
                <a:solidFill>
                  <a:srgbClr val="FF0000"/>
                </a:solidFill>
              </a:rPr>
              <a:t>Nonprofit</a:t>
            </a:r>
            <a:br>
              <a:rPr lang="en-US" sz="2000" b="1" dirty="0">
                <a:solidFill>
                  <a:srgbClr val="FF0000"/>
                </a:solidFill>
              </a:rPr>
            </a:br>
            <a:r>
              <a:rPr lang="en-US" sz="2000" b="1" dirty="0">
                <a:solidFill>
                  <a:srgbClr val="FF0000"/>
                </a:solidFill>
              </a:rPr>
              <a:t>Management</a:t>
            </a:r>
          </a:p>
        </p:txBody>
      </p:sp>
      <p:sp>
        <p:nvSpPr>
          <p:cNvPr id="9" name="TextBox 8">
            <a:extLst>
              <a:ext uri="{FF2B5EF4-FFF2-40B4-BE49-F238E27FC236}">
                <a16:creationId xmlns:a16="http://schemas.microsoft.com/office/drawing/2014/main" id="{5E22EBAE-A6D5-4D9A-977A-403AF0F1A601}"/>
              </a:ext>
            </a:extLst>
          </p:cNvPr>
          <p:cNvSpPr txBox="1"/>
          <p:nvPr/>
        </p:nvSpPr>
        <p:spPr>
          <a:xfrm>
            <a:off x="5873361" y="2746788"/>
            <a:ext cx="1208985" cy="400110"/>
          </a:xfrm>
          <a:prstGeom prst="rect">
            <a:avLst/>
          </a:prstGeom>
          <a:noFill/>
        </p:spPr>
        <p:txBody>
          <a:bodyPr wrap="none" rtlCol="0">
            <a:spAutoFit/>
          </a:bodyPr>
          <a:lstStyle/>
          <a:p>
            <a:r>
              <a:rPr lang="en-US" sz="2000" b="1" dirty="0">
                <a:solidFill>
                  <a:srgbClr val="FF0000"/>
                </a:solidFill>
              </a:rPr>
              <a:t>Business</a:t>
            </a:r>
          </a:p>
        </p:txBody>
      </p:sp>
      <p:sp>
        <p:nvSpPr>
          <p:cNvPr id="10" name="TextBox 9">
            <a:extLst>
              <a:ext uri="{FF2B5EF4-FFF2-40B4-BE49-F238E27FC236}">
                <a16:creationId xmlns:a16="http://schemas.microsoft.com/office/drawing/2014/main" id="{CCE259C3-3BF8-46A4-A41C-D5525348F2BA}"/>
              </a:ext>
            </a:extLst>
          </p:cNvPr>
          <p:cNvSpPr txBox="1"/>
          <p:nvPr/>
        </p:nvSpPr>
        <p:spPr>
          <a:xfrm>
            <a:off x="1097128" y="1921659"/>
            <a:ext cx="2716706" cy="1200329"/>
          </a:xfrm>
          <a:prstGeom prst="rect">
            <a:avLst/>
          </a:prstGeom>
          <a:solidFill>
            <a:srgbClr val="BFBFBF"/>
          </a:solidFill>
        </p:spPr>
        <p:txBody>
          <a:bodyPr wrap="none" rtlCol="0">
            <a:spAutoFit/>
          </a:bodyPr>
          <a:lstStyle/>
          <a:p>
            <a:r>
              <a:rPr lang="en-US" sz="2400" b="1" dirty="0"/>
              <a:t>Values Alignment</a:t>
            </a:r>
            <a:br>
              <a:rPr lang="en-US" sz="2400" b="1" dirty="0"/>
            </a:br>
            <a:r>
              <a:rPr lang="en-US" sz="2400" b="1" dirty="0"/>
              <a:t>Less Important</a:t>
            </a:r>
          </a:p>
          <a:p>
            <a:endParaRPr lang="en-US" sz="2400" b="1" dirty="0"/>
          </a:p>
        </p:txBody>
      </p:sp>
      <p:sp>
        <p:nvSpPr>
          <p:cNvPr id="13" name="TextBox 12">
            <a:extLst>
              <a:ext uri="{FF2B5EF4-FFF2-40B4-BE49-F238E27FC236}">
                <a16:creationId xmlns:a16="http://schemas.microsoft.com/office/drawing/2014/main" id="{7D5FB8FB-8D53-43F0-A7E5-1A682383B4D5}"/>
              </a:ext>
            </a:extLst>
          </p:cNvPr>
          <p:cNvSpPr txBox="1"/>
          <p:nvPr/>
        </p:nvSpPr>
        <p:spPr>
          <a:xfrm>
            <a:off x="8429556" y="5419132"/>
            <a:ext cx="2716706" cy="1077218"/>
          </a:xfrm>
          <a:prstGeom prst="rect">
            <a:avLst/>
          </a:prstGeom>
          <a:solidFill>
            <a:srgbClr val="BFBFBF"/>
          </a:solidFill>
        </p:spPr>
        <p:txBody>
          <a:bodyPr wrap="none" rtlCol="0">
            <a:spAutoFit/>
          </a:bodyPr>
          <a:lstStyle/>
          <a:p>
            <a:r>
              <a:rPr lang="en-US" sz="2400" b="1" dirty="0"/>
              <a:t>Values Alignment</a:t>
            </a:r>
            <a:br>
              <a:rPr lang="en-US" sz="2400" b="1" dirty="0"/>
            </a:br>
            <a:r>
              <a:rPr lang="en-US" sz="2400" b="1" dirty="0"/>
              <a:t>More Important</a:t>
            </a:r>
            <a:endParaRPr lang="en-US" sz="1600" b="1" dirty="0"/>
          </a:p>
          <a:p>
            <a:endParaRPr lang="en-US" sz="1600" b="1" dirty="0"/>
          </a:p>
        </p:txBody>
      </p:sp>
    </p:spTree>
    <p:extLst>
      <p:ext uri="{BB962C8B-B14F-4D97-AF65-F5344CB8AC3E}">
        <p14:creationId xmlns:p14="http://schemas.microsoft.com/office/powerpoint/2010/main" val="103000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EB8D-748A-4694-83CF-E9C8A2C02A17}"/>
              </a:ext>
            </a:extLst>
          </p:cNvPr>
          <p:cNvSpPr>
            <a:spLocks noGrp="1"/>
          </p:cNvSpPr>
          <p:nvPr>
            <p:ph type="title"/>
          </p:nvPr>
        </p:nvSpPr>
        <p:spPr>
          <a:xfrm>
            <a:off x="434866" y="100086"/>
            <a:ext cx="11552138" cy="680670"/>
          </a:xfrm>
        </p:spPr>
        <p:txBody>
          <a:bodyPr/>
          <a:lstStyle/>
          <a:p>
            <a:r>
              <a:rPr lang="en-US" dirty="0"/>
              <a:t>Does Your Organizational Design Fit Your Market?</a:t>
            </a:r>
          </a:p>
        </p:txBody>
      </p:sp>
      <p:pic>
        <p:nvPicPr>
          <p:cNvPr id="2050" name="Picture 2" descr="Transformation Model Diagram">
            <a:extLst>
              <a:ext uri="{FF2B5EF4-FFF2-40B4-BE49-F238E27FC236}">
                <a16:creationId xmlns:a16="http://schemas.microsoft.com/office/drawing/2014/main" id="{AAA0DB58-2E2E-463B-9F10-48F7938E6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492" y="967343"/>
            <a:ext cx="9082512" cy="44576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E227E2-08F2-48FF-B276-F8B431FD9200}"/>
              </a:ext>
            </a:extLst>
          </p:cNvPr>
          <p:cNvSpPr txBox="1"/>
          <p:nvPr/>
        </p:nvSpPr>
        <p:spPr>
          <a:xfrm>
            <a:off x="-29649" y="6657945"/>
            <a:ext cx="5501827" cy="200055"/>
          </a:xfrm>
          <a:prstGeom prst="rect">
            <a:avLst/>
          </a:prstGeom>
          <a:noFill/>
        </p:spPr>
        <p:txBody>
          <a:bodyPr wrap="none" rtlCol="0">
            <a:spAutoFit/>
          </a:bodyPr>
          <a:lstStyle/>
          <a:p>
            <a:r>
              <a:rPr lang="en-US" sz="700" dirty="0"/>
              <a:t>Model Source: Center for Organizational Design’s Transformation Model http://www.centerod.com/framework/ . Logos from Wikipedia</a:t>
            </a:r>
          </a:p>
        </p:txBody>
      </p:sp>
      <p:sp>
        <p:nvSpPr>
          <p:cNvPr id="5" name="TextBox 4">
            <a:extLst>
              <a:ext uri="{FF2B5EF4-FFF2-40B4-BE49-F238E27FC236}">
                <a16:creationId xmlns:a16="http://schemas.microsoft.com/office/drawing/2014/main" id="{E78B32A5-61F9-47FD-8156-5AD6F63DE447}"/>
              </a:ext>
            </a:extLst>
          </p:cNvPr>
          <p:cNvSpPr txBox="1"/>
          <p:nvPr/>
        </p:nvSpPr>
        <p:spPr>
          <a:xfrm>
            <a:off x="1979829" y="5567265"/>
            <a:ext cx="7984943" cy="646331"/>
          </a:xfrm>
          <a:prstGeom prst="rect">
            <a:avLst/>
          </a:prstGeom>
          <a:noFill/>
        </p:spPr>
        <p:txBody>
          <a:bodyPr wrap="none" rtlCol="0">
            <a:spAutoFit/>
          </a:bodyPr>
          <a:lstStyle/>
          <a:p>
            <a:r>
              <a:rPr lang="en-US" b="1" dirty="0">
                <a:solidFill>
                  <a:srgbClr val="FF0000"/>
                </a:solidFill>
              </a:rPr>
              <a:t>There is a tendency of ministry ED’s to design strategy based around</a:t>
            </a:r>
            <a:br>
              <a:rPr lang="en-US" b="1" dirty="0">
                <a:solidFill>
                  <a:srgbClr val="FF0000"/>
                </a:solidFill>
              </a:rPr>
            </a:br>
            <a:r>
              <a:rPr lang="en-US" b="1" dirty="0">
                <a:solidFill>
                  <a:srgbClr val="FF0000"/>
                </a:solidFill>
              </a:rPr>
              <a:t>their personal culture without adequate recognition to the environment.</a:t>
            </a:r>
          </a:p>
        </p:txBody>
      </p:sp>
      <p:pic>
        <p:nvPicPr>
          <p:cNvPr id="3" name="Picture 2">
            <a:extLst>
              <a:ext uri="{FF2B5EF4-FFF2-40B4-BE49-F238E27FC236}">
                <a16:creationId xmlns:a16="http://schemas.microsoft.com/office/drawing/2014/main" id="{2BD7D57D-1E3E-48E4-AFD2-5FF8D2B4A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96" y="1246170"/>
            <a:ext cx="2516269" cy="2653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4E4FB76-54AF-4609-982A-9A21A6AF0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91" y="2034879"/>
            <a:ext cx="2721265" cy="5442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11A4E-B4C8-451C-8D2B-F348C359CE36}"/>
              </a:ext>
            </a:extLst>
          </p:cNvPr>
          <p:cNvSpPr txBox="1"/>
          <p:nvPr/>
        </p:nvSpPr>
        <p:spPr>
          <a:xfrm>
            <a:off x="1274820" y="1617506"/>
            <a:ext cx="497252" cy="369332"/>
          </a:xfrm>
          <a:prstGeom prst="rect">
            <a:avLst/>
          </a:prstGeom>
          <a:noFill/>
        </p:spPr>
        <p:txBody>
          <a:bodyPr wrap="square" rtlCol="0">
            <a:spAutoFit/>
          </a:bodyPr>
          <a:lstStyle/>
          <a:p>
            <a:r>
              <a:rPr lang="en-US" dirty="0"/>
              <a:t>OR</a:t>
            </a:r>
          </a:p>
        </p:txBody>
      </p:sp>
    </p:spTree>
    <p:extLst>
      <p:ext uri="{BB962C8B-B14F-4D97-AF65-F5344CB8AC3E}">
        <p14:creationId xmlns:p14="http://schemas.microsoft.com/office/powerpoint/2010/main" val="227466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sunset over a body of water&#10;&#10;Description automatically generated">
            <a:extLst>
              <a:ext uri="{FF2B5EF4-FFF2-40B4-BE49-F238E27FC236}">
                <a16:creationId xmlns:a16="http://schemas.microsoft.com/office/drawing/2014/main" id="{475E0585-723C-4067-996A-FB331FFA7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231836" cy="6877050"/>
          </a:xfrm>
          <a:prstGeom prst="rect">
            <a:avLst/>
          </a:prstGeom>
        </p:spPr>
      </p:pic>
      <p:pic>
        <p:nvPicPr>
          <p:cNvPr id="5" name="Content Placeholder 4" descr="A sunset over a body of water&#10;&#10;Description automatically generated">
            <a:extLst>
              <a:ext uri="{FF2B5EF4-FFF2-40B4-BE49-F238E27FC236}">
                <a16:creationId xmlns:a16="http://schemas.microsoft.com/office/drawing/2014/main" id="{3BDF6348-4B70-4A4A-A005-D4F312E2AB2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42863"/>
            <a:ext cx="12231688" cy="6877051"/>
          </a:xfrm>
        </p:spPr>
      </p:pic>
      <p:sp>
        <p:nvSpPr>
          <p:cNvPr id="6" name="TextBox 5">
            <a:extLst>
              <a:ext uri="{FF2B5EF4-FFF2-40B4-BE49-F238E27FC236}">
                <a16:creationId xmlns:a16="http://schemas.microsoft.com/office/drawing/2014/main" id="{E9532CC7-FA13-4C47-B567-4CDD91F2CB05}"/>
              </a:ext>
            </a:extLst>
          </p:cNvPr>
          <p:cNvSpPr txBox="1"/>
          <p:nvPr/>
        </p:nvSpPr>
        <p:spPr>
          <a:xfrm>
            <a:off x="990600" y="1752600"/>
            <a:ext cx="1160895" cy="461665"/>
          </a:xfrm>
          <a:prstGeom prst="rect">
            <a:avLst/>
          </a:prstGeom>
          <a:noFill/>
        </p:spPr>
        <p:txBody>
          <a:bodyPr wrap="none" rtlCol="0">
            <a:spAutoFit/>
          </a:bodyPr>
          <a:lstStyle/>
          <a:p>
            <a:r>
              <a:rPr lang="en-US" sz="2400" b="1" dirty="0">
                <a:solidFill>
                  <a:schemeClr val="bg1"/>
                </a:solidFill>
              </a:rPr>
              <a:t>Clients</a:t>
            </a:r>
          </a:p>
        </p:txBody>
      </p:sp>
      <p:sp>
        <p:nvSpPr>
          <p:cNvPr id="7" name="TextBox 6">
            <a:extLst>
              <a:ext uri="{FF2B5EF4-FFF2-40B4-BE49-F238E27FC236}">
                <a16:creationId xmlns:a16="http://schemas.microsoft.com/office/drawing/2014/main" id="{01ACF74A-5AD2-4342-A13A-7AF54004FA2B}"/>
              </a:ext>
            </a:extLst>
          </p:cNvPr>
          <p:cNvSpPr txBox="1"/>
          <p:nvPr/>
        </p:nvSpPr>
        <p:spPr>
          <a:xfrm>
            <a:off x="9067800" y="5486400"/>
            <a:ext cx="1385892" cy="677108"/>
          </a:xfrm>
          <a:prstGeom prst="rect">
            <a:avLst/>
          </a:prstGeom>
          <a:noFill/>
        </p:spPr>
        <p:txBody>
          <a:bodyPr wrap="none" rtlCol="0">
            <a:spAutoFit/>
          </a:bodyPr>
          <a:lstStyle/>
          <a:p>
            <a:r>
              <a:rPr lang="en-US" sz="2000" b="1" dirty="0">
                <a:solidFill>
                  <a:schemeClr val="bg1"/>
                </a:solidFill>
              </a:rPr>
              <a:t>Resources</a:t>
            </a:r>
          </a:p>
          <a:p>
            <a:pPr marL="285750" indent="-285750">
              <a:buFont typeface="Arial" panose="020B0604020202020204" pitchFamily="34" charset="0"/>
              <a:buChar char="•"/>
            </a:pPr>
            <a:r>
              <a:rPr lang="en-US" dirty="0">
                <a:solidFill>
                  <a:schemeClr val="bg1"/>
                </a:solidFill>
              </a:rPr>
              <a:t>Funders</a:t>
            </a:r>
          </a:p>
        </p:txBody>
      </p:sp>
      <p:cxnSp>
        <p:nvCxnSpPr>
          <p:cNvPr id="9" name="Straight Connector 8">
            <a:extLst>
              <a:ext uri="{FF2B5EF4-FFF2-40B4-BE49-F238E27FC236}">
                <a16:creationId xmlns:a16="http://schemas.microsoft.com/office/drawing/2014/main" id="{143653D6-D6F6-4716-A071-DA406D5A8504}"/>
              </a:ext>
            </a:extLst>
          </p:cNvPr>
          <p:cNvCxnSpPr>
            <a:cxnSpLocks/>
          </p:cNvCxnSpPr>
          <p:nvPr/>
        </p:nvCxnSpPr>
        <p:spPr>
          <a:xfrm>
            <a:off x="4267200" y="2743200"/>
            <a:ext cx="2590800" cy="838200"/>
          </a:xfrm>
          <a:prstGeom prst="line">
            <a:avLst/>
          </a:prstGeom>
          <a:ln w="698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93DFE0-664E-4225-879B-38EB90D1A70F}"/>
              </a:ext>
            </a:extLst>
          </p:cNvPr>
          <p:cNvSpPr txBox="1"/>
          <p:nvPr/>
        </p:nvSpPr>
        <p:spPr>
          <a:xfrm>
            <a:off x="0" y="-42535"/>
            <a:ext cx="11434605" cy="430887"/>
          </a:xfrm>
          <a:prstGeom prst="rect">
            <a:avLst/>
          </a:prstGeom>
          <a:solidFill>
            <a:schemeClr val="tx1">
              <a:alpha val="30000"/>
            </a:schemeClr>
          </a:solidFill>
        </p:spPr>
        <p:txBody>
          <a:bodyPr wrap="none" rtlCol="0">
            <a:spAutoFit/>
          </a:bodyPr>
          <a:lstStyle/>
          <a:p>
            <a:r>
              <a:rPr lang="en-US" sz="2200" dirty="0">
                <a:solidFill>
                  <a:schemeClr val="bg1"/>
                </a:solidFill>
              </a:rPr>
              <a:t>As Budget Grows the Cultural Center Can Move too Far from Clients Limiting Effectiveness</a:t>
            </a:r>
          </a:p>
        </p:txBody>
      </p:sp>
      <p:sp>
        <p:nvSpPr>
          <p:cNvPr id="2" name="Rectangle 1">
            <a:extLst>
              <a:ext uri="{FF2B5EF4-FFF2-40B4-BE49-F238E27FC236}">
                <a16:creationId xmlns:a16="http://schemas.microsoft.com/office/drawing/2014/main" id="{3C86A743-1356-4D06-96F2-D6747791C2F9}"/>
              </a:ext>
            </a:extLst>
          </p:cNvPr>
          <p:cNvSpPr/>
          <p:nvPr/>
        </p:nvSpPr>
        <p:spPr>
          <a:xfrm>
            <a:off x="3151189" y="2214265"/>
            <a:ext cx="2226029" cy="685884"/>
          </a:xfrm>
          <a:prstGeom prst="rect">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Organization’s</a:t>
            </a:r>
          </a:p>
          <a:p>
            <a:pPr algn="ctr"/>
            <a:r>
              <a:rPr lang="en-US" dirty="0"/>
              <a:t>Cultural Center</a:t>
            </a:r>
          </a:p>
        </p:txBody>
      </p:sp>
      <p:sp>
        <p:nvSpPr>
          <p:cNvPr id="12" name="Rectangle 11">
            <a:extLst>
              <a:ext uri="{FF2B5EF4-FFF2-40B4-BE49-F238E27FC236}">
                <a16:creationId xmlns:a16="http://schemas.microsoft.com/office/drawing/2014/main" id="{77C0E632-87BE-48AE-8F77-C255579FA809}"/>
              </a:ext>
            </a:extLst>
          </p:cNvPr>
          <p:cNvSpPr/>
          <p:nvPr/>
        </p:nvSpPr>
        <p:spPr>
          <a:xfrm>
            <a:off x="6841623" y="4800516"/>
            <a:ext cx="2370616" cy="685884"/>
          </a:xfrm>
          <a:prstGeom prst="rect">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Large Organization’s</a:t>
            </a:r>
          </a:p>
          <a:p>
            <a:pPr algn="ctr"/>
            <a:r>
              <a:rPr lang="en-US" dirty="0"/>
              <a:t>Cultural Center</a:t>
            </a:r>
          </a:p>
        </p:txBody>
      </p:sp>
      <p:pic>
        <p:nvPicPr>
          <p:cNvPr id="3" name="Picture 2">
            <a:extLst>
              <a:ext uri="{FF2B5EF4-FFF2-40B4-BE49-F238E27FC236}">
                <a16:creationId xmlns:a16="http://schemas.microsoft.com/office/drawing/2014/main" id="{07A484BD-2D7D-47DB-9EAA-07C2B232C0D9}"/>
              </a:ext>
            </a:extLst>
          </p:cNvPr>
          <p:cNvPicPr>
            <a:picLocks noChangeAspect="1"/>
          </p:cNvPicPr>
          <p:nvPr/>
        </p:nvPicPr>
        <p:blipFill>
          <a:blip r:embed="rId3"/>
          <a:stretch>
            <a:fillRect/>
          </a:stretch>
        </p:blipFill>
        <p:spPr>
          <a:xfrm>
            <a:off x="193281" y="1494730"/>
            <a:ext cx="2514600" cy="266700"/>
          </a:xfrm>
          <a:prstGeom prst="rect">
            <a:avLst/>
          </a:prstGeom>
        </p:spPr>
      </p:pic>
      <p:pic>
        <p:nvPicPr>
          <p:cNvPr id="4" name="Picture 3">
            <a:extLst>
              <a:ext uri="{FF2B5EF4-FFF2-40B4-BE49-F238E27FC236}">
                <a16:creationId xmlns:a16="http://schemas.microsoft.com/office/drawing/2014/main" id="{5FF0FC87-4B4B-414F-89E1-DABA074DF8B3}"/>
              </a:ext>
            </a:extLst>
          </p:cNvPr>
          <p:cNvPicPr>
            <a:picLocks noChangeAspect="1"/>
          </p:cNvPicPr>
          <p:nvPr/>
        </p:nvPicPr>
        <p:blipFill>
          <a:blip r:embed="rId4"/>
          <a:stretch>
            <a:fillRect/>
          </a:stretch>
        </p:blipFill>
        <p:spPr>
          <a:xfrm>
            <a:off x="8793897" y="6164496"/>
            <a:ext cx="2720340" cy="541020"/>
          </a:xfrm>
          <a:prstGeom prst="rect">
            <a:avLst/>
          </a:prstGeom>
        </p:spPr>
      </p:pic>
    </p:spTree>
    <p:extLst>
      <p:ext uri="{BB962C8B-B14F-4D97-AF65-F5344CB8AC3E}">
        <p14:creationId xmlns:p14="http://schemas.microsoft.com/office/powerpoint/2010/main" val="161138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Interns: Types &amp; Paths</a:t>
            </a:r>
          </a:p>
        </p:txBody>
      </p:sp>
      <p:sp>
        <p:nvSpPr>
          <p:cNvPr id="3" name="Content Placeholder 2"/>
          <p:cNvSpPr>
            <a:spLocks noGrp="1"/>
          </p:cNvSpPr>
          <p:nvPr>
            <p:ph sz="quarter" idx="10"/>
          </p:nvPr>
        </p:nvSpPr>
        <p:spPr/>
        <p:txBody>
          <a:bodyPr>
            <a:normAutofit/>
          </a:bodyPr>
          <a:lstStyle/>
          <a:p>
            <a:pPr marL="0" indent="0">
              <a:buNone/>
            </a:pPr>
            <a:r>
              <a:rPr lang="en-US" dirty="0">
                <a:cs typeface="Andalus" panose="02020603050405020304" pitchFamily="18" charset="-78"/>
              </a:rPr>
              <a:t>I. </a:t>
            </a:r>
            <a:r>
              <a:rPr lang="en-US" b="1" dirty="0">
                <a:cs typeface="Andalus" panose="02020603050405020304" pitchFamily="18" charset="-78"/>
              </a:rPr>
              <a:t>Academic Intern</a:t>
            </a:r>
            <a:r>
              <a:rPr lang="en-US" dirty="0">
                <a:cs typeface="Andalus" panose="02020603050405020304" pitchFamily="18" charset="-78"/>
              </a:rPr>
              <a:t>: </a:t>
            </a:r>
          </a:p>
          <a:p>
            <a:pPr lvl="1"/>
            <a:r>
              <a:rPr lang="en-US" sz="2600" dirty="0">
                <a:cs typeface="Andalus" panose="02020603050405020304" pitchFamily="18" charset="-78"/>
              </a:rPr>
              <a:t>Student at an accredited college or university</a:t>
            </a:r>
          </a:p>
          <a:p>
            <a:pPr lvl="1"/>
            <a:r>
              <a:rPr lang="en-US" sz="2600" dirty="0">
                <a:cs typeface="Andalus" panose="02020603050405020304" pitchFamily="18" charset="-78"/>
              </a:rPr>
              <a:t>Receives academic credit from school (benefit to intern)</a:t>
            </a:r>
          </a:p>
          <a:p>
            <a:pPr lvl="1"/>
            <a:r>
              <a:rPr lang="en-US" sz="2600" dirty="0">
                <a:cs typeface="Andalus" panose="02020603050405020304" pitchFamily="18" charset="-78"/>
              </a:rPr>
              <a:t>Ask for requirements </a:t>
            </a:r>
            <a:r>
              <a:rPr lang="en-US" dirty="0">
                <a:cs typeface="Andalus" panose="02020603050405020304" pitchFamily="18" charset="-78"/>
              </a:rPr>
              <a:t>from school to fulfill internship</a:t>
            </a:r>
          </a:p>
        </p:txBody>
      </p:sp>
      <p:sp>
        <p:nvSpPr>
          <p:cNvPr id="4" name="Content Placeholder 2"/>
          <p:cNvSpPr txBox="1">
            <a:spLocks/>
          </p:cNvSpPr>
          <p:nvPr/>
        </p:nvSpPr>
        <p:spPr>
          <a:xfrm>
            <a:off x="328473" y="3427528"/>
            <a:ext cx="11689355" cy="306205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cs typeface="Andalus" panose="02020603050405020304" pitchFamily="18" charset="-78"/>
              </a:rPr>
              <a:t>Draft Academic Intern Agreement</a:t>
            </a:r>
          </a:p>
          <a:p>
            <a:r>
              <a:rPr lang="en-US" dirty="0">
                <a:cs typeface="Andalus" panose="02020603050405020304" pitchFamily="18" charset="-78"/>
              </a:rPr>
              <a:t>Define length of internship and number of hours to be completed</a:t>
            </a:r>
          </a:p>
          <a:p>
            <a:r>
              <a:rPr lang="en-US" dirty="0">
                <a:cs typeface="Andalus" panose="02020603050405020304" pitchFamily="18" charset="-78"/>
              </a:rPr>
              <a:t>Define what the intern will learn and what their responsibilities/participation will be</a:t>
            </a:r>
          </a:p>
          <a:p>
            <a:r>
              <a:rPr lang="en-US" dirty="0">
                <a:cs typeface="Andalus" panose="02020603050405020304" pitchFamily="18" charset="-78"/>
              </a:rPr>
              <a:t>Define Site Supervisor</a:t>
            </a:r>
          </a:p>
          <a:p>
            <a:r>
              <a:rPr lang="en-US" dirty="0">
                <a:cs typeface="Andalus" panose="02020603050405020304" pitchFamily="18" charset="-78"/>
              </a:rPr>
              <a:t>Complete student evaluations and have intern complete Site Evaluation</a:t>
            </a:r>
          </a:p>
          <a:p>
            <a:r>
              <a:rPr lang="en-US" dirty="0">
                <a:cs typeface="Andalus" panose="02020603050405020304" pitchFamily="18" charset="-78"/>
              </a:rPr>
              <a:t>State no expectation of employment at conclusion or pay</a:t>
            </a:r>
          </a:p>
        </p:txBody>
      </p:sp>
    </p:spTree>
    <p:extLst>
      <p:ext uri="{BB962C8B-B14F-4D97-AF65-F5344CB8AC3E}">
        <p14:creationId xmlns:p14="http://schemas.microsoft.com/office/powerpoint/2010/main" val="1766600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Legal Guidelines on Interns</a:t>
            </a:r>
          </a:p>
        </p:txBody>
      </p:sp>
      <p:sp>
        <p:nvSpPr>
          <p:cNvPr id="3" name="Content Placeholder 2"/>
          <p:cNvSpPr>
            <a:spLocks noGrp="1"/>
          </p:cNvSpPr>
          <p:nvPr>
            <p:ph sz="quarter" idx="10"/>
          </p:nvPr>
        </p:nvSpPr>
        <p:spPr/>
        <p:txBody>
          <a:bodyPr/>
          <a:lstStyle/>
          <a:p>
            <a:r>
              <a:rPr lang="en-US" dirty="0"/>
              <a:t>Not required to pay interns minimum wage</a:t>
            </a:r>
          </a:p>
          <a:p>
            <a:r>
              <a:rPr lang="en-US" dirty="0"/>
              <a:t>Must still withhold FICA</a:t>
            </a:r>
          </a:p>
          <a:p>
            <a:r>
              <a:rPr lang="en-US" dirty="0"/>
              <a:t>Check with own accountants and state authorities on tax guidelines, unemployment insurance </a:t>
            </a:r>
          </a:p>
          <a:p>
            <a:r>
              <a:rPr lang="en-US" dirty="0"/>
              <a:t>Have your legal counsel check with your state to see if it requires health insurance for more 30 hours/week if they are paid.</a:t>
            </a:r>
          </a:p>
        </p:txBody>
      </p:sp>
    </p:spTree>
    <p:extLst>
      <p:ext uri="{BB962C8B-B14F-4D97-AF65-F5344CB8AC3E}">
        <p14:creationId xmlns:p14="http://schemas.microsoft.com/office/powerpoint/2010/main" val="3645379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CE0E-3AB0-4FF1-B78C-EC7823CF77C9}"/>
              </a:ext>
            </a:extLst>
          </p:cNvPr>
          <p:cNvSpPr>
            <a:spLocks noGrp="1"/>
          </p:cNvSpPr>
          <p:nvPr>
            <p:ph type="title"/>
          </p:nvPr>
        </p:nvSpPr>
        <p:spPr/>
        <p:txBody>
          <a:bodyPr/>
          <a:lstStyle/>
          <a:p>
            <a:r>
              <a:rPr lang="en-US" dirty="0"/>
              <a:t>Stipended Volunteers</a:t>
            </a:r>
          </a:p>
        </p:txBody>
      </p:sp>
      <p:sp>
        <p:nvSpPr>
          <p:cNvPr id="3" name="Content Placeholder 2">
            <a:extLst>
              <a:ext uri="{FF2B5EF4-FFF2-40B4-BE49-F238E27FC236}">
                <a16:creationId xmlns:a16="http://schemas.microsoft.com/office/drawing/2014/main" id="{DF0540A1-20B8-4262-A538-6DB69672C0EC}"/>
              </a:ext>
            </a:extLst>
          </p:cNvPr>
          <p:cNvSpPr>
            <a:spLocks noGrp="1"/>
          </p:cNvSpPr>
          <p:nvPr>
            <p:ph sz="quarter" idx="10"/>
          </p:nvPr>
        </p:nvSpPr>
        <p:spPr/>
        <p:txBody>
          <a:bodyPr/>
          <a:lstStyle/>
          <a:p>
            <a:pPr marL="0" indent="0">
              <a:buNone/>
            </a:pPr>
            <a:r>
              <a:rPr lang="en-US" sz="2600" dirty="0"/>
              <a:t>The law acknowledges the fact that many nonprofits want to give volunteers stipends, reimbursements for out-of-pocket expenses, or other tokens of appreciation. For this reason, the law allows a volunteer to be paid expenses, reasonable benefits, and/or a nominal fee to perform services. A fee is likely to be considered nominal if it’s not a substitute for compensation or tied to productivity and does not exceed twenty percent (20%) of what an employer would pay to hire a full-time employee for the same services.</a:t>
            </a:r>
          </a:p>
          <a:p>
            <a:pPr marL="0" indent="0">
              <a:buNone/>
            </a:pPr>
            <a:endParaRPr lang="en-US" sz="2600" dirty="0"/>
          </a:p>
          <a:p>
            <a:pPr marL="0" indent="0">
              <a:buNone/>
            </a:pPr>
            <a:r>
              <a:rPr lang="en-US" sz="2600" dirty="0"/>
              <a:t>If your nonprofit organization decides to offer stipends to volunteers:</a:t>
            </a:r>
          </a:p>
          <a:p>
            <a:r>
              <a:rPr lang="en-US" sz="2600" dirty="0"/>
              <a:t>Do not offer volunteers the same benefits that paid employees receive.</a:t>
            </a:r>
          </a:p>
          <a:p>
            <a:r>
              <a:rPr lang="en-US" sz="2600" dirty="0"/>
              <a:t>Do not exceed 20% of what you would pay an employee</a:t>
            </a:r>
          </a:p>
          <a:p>
            <a:pPr lvl="1"/>
            <a:r>
              <a:rPr lang="en-US" sz="2200" dirty="0">
                <a:hlinkClick r:id="rId2"/>
              </a:rPr>
              <a:t>https://www.dol.gov/sites/dolgov/files/WHD/legacy/files/2006_08_07_28_FLSA.pdf</a:t>
            </a:r>
            <a:r>
              <a:rPr lang="en-US" sz="2200" dirty="0"/>
              <a:t> </a:t>
            </a:r>
          </a:p>
          <a:p>
            <a:pPr marL="0" indent="0">
              <a:buNone/>
            </a:pPr>
            <a:endParaRPr lang="en-US" sz="2600" dirty="0"/>
          </a:p>
        </p:txBody>
      </p:sp>
    </p:spTree>
    <p:extLst>
      <p:ext uri="{BB962C8B-B14F-4D97-AF65-F5344CB8AC3E}">
        <p14:creationId xmlns:p14="http://schemas.microsoft.com/office/powerpoint/2010/main" val="1460207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Stipended Volunteers</a:t>
            </a:r>
          </a:p>
        </p:txBody>
      </p:sp>
      <p:sp>
        <p:nvSpPr>
          <p:cNvPr id="3" name="Content Placeholder 2"/>
          <p:cNvSpPr>
            <a:spLocks noGrp="1"/>
          </p:cNvSpPr>
          <p:nvPr>
            <p:ph sz="quarter" idx="10"/>
          </p:nvPr>
        </p:nvSpPr>
        <p:spPr/>
        <p:txBody>
          <a:bodyPr/>
          <a:lstStyle/>
          <a:p>
            <a:r>
              <a:rPr lang="en-US" dirty="0"/>
              <a:t>Is the work they are doing really volunteer work? They will consider</a:t>
            </a:r>
          </a:p>
          <a:p>
            <a:pPr lvl="1"/>
            <a:r>
              <a:rPr lang="en-US" sz="2000" dirty="0"/>
              <a:t>Nature of the entity receiving the services (nonprofit, for instance)</a:t>
            </a:r>
          </a:p>
          <a:p>
            <a:pPr lvl="1"/>
            <a:r>
              <a:rPr lang="en-US" sz="2000" dirty="0"/>
              <a:t>Services should be of the kind typically associated with volunteer work.</a:t>
            </a:r>
          </a:p>
          <a:p>
            <a:pPr lvl="1"/>
            <a:r>
              <a:rPr lang="en-US" sz="2000" dirty="0"/>
              <a:t>Compensation of any sort (such as money, room &amp; board, perks, etc.) should be just to cover basic expenses</a:t>
            </a:r>
          </a:p>
          <a:p>
            <a:pPr lvl="1"/>
            <a:r>
              <a:rPr lang="en-US" sz="2000" dirty="0"/>
              <a:t>Should not displace regular employees</a:t>
            </a:r>
          </a:p>
          <a:p>
            <a:pPr lvl="1"/>
            <a:r>
              <a:rPr lang="en-US" sz="2000" dirty="0"/>
              <a:t>Should not have expectations of benefits in the future</a:t>
            </a:r>
          </a:p>
          <a:p>
            <a:pPr lvl="1"/>
            <a:r>
              <a:rPr lang="en-US" sz="2000" dirty="0"/>
              <a:t>Whether the activity is less than a full-time occupation</a:t>
            </a:r>
          </a:p>
          <a:p>
            <a:pPr lvl="1"/>
            <a:r>
              <a:rPr lang="en-US" sz="2000" dirty="0"/>
              <a:t>Services are offered freely without pressure or coercion, or expectation of employment</a:t>
            </a:r>
          </a:p>
          <a:p>
            <a:pPr lvl="1"/>
            <a:r>
              <a:rPr lang="en-US" sz="2000" dirty="0"/>
              <a:t>Should not be involved in commercial or for fee activity (thrift store, business, etc.)</a:t>
            </a:r>
          </a:p>
          <a:p>
            <a:pPr lvl="1"/>
            <a:r>
              <a:rPr lang="en-US" sz="2000" dirty="0"/>
              <a:t>Typically should not involve volunteer supervising staff</a:t>
            </a:r>
          </a:p>
          <a:p>
            <a:pPr marL="347663" lvl="1" indent="0">
              <a:buNone/>
            </a:pPr>
            <a:endParaRPr lang="en-US" sz="2000" dirty="0"/>
          </a:p>
          <a:p>
            <a:pPr marL="347663" lvl="1" indent="0">
              <a:buNone/>
            </a:pPr>
            <a:r>
              <a:rPr lang="en-US" sz="2000" dirty="0"/>
              <a:t>[Reference: DOL Opinion Letters FLSA 2001-18 and FLSA 2006-4]</a:t>
            </a:r>
          </a:p>
        </p:txBody>
      </p:sp>
    </p:spTree>
    <p:extLst>
      <p:ext uri="{BB962C8B-B14F-4D97-AF65-F5344CB8AC3E}">
        <p14:creationId xmlns:p14="http://schemas.microsoft.com/office/powerpoint/2010/main" val="2996627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26AE40-433B-4D76-9310-205DA0473CFA}"/>
              </a:ext>
            </a:extLst>
          </p:cNvPr>
          <p:cNvSpPr>
            <a:spLocks noGrp="1"/>
          </p:cNvSpPr>
          <p:nvPr>
            <p:ph type="title"/>
          </p:nvPr>
        </p:nvSpPr>
        <p:spPr/>
        <p:txBody>
          <a:bodyPr/>
          <a:lstStyle/>
          <a:p>
            <a:r>
              <a:rPr lang="en-US" dirty="0"/>
              <a:t>Definition of Apprentice</a:t>
            </a:r>
          </a:p>
        </p:txBody>
      </p:sp>
      <p:sp>
        <p:nvSpPr>
          <p:cNvPr id="3" name="Content Placeholder 2"/>
          <p:cNvSpPr>
            <a:spLocks noGrp="1"/>
          </p:cNvSpPr>
          <p:nvPr>
            <p:ph sz="quarter" idx="10"/>
          </p:nvPr>
        </p:nvSpPr>
        <p:spPr/>
        <p:txBody>
          <a:bodyPr>
            <a:normAutofit/>
          </a:bodyPr>
          <a:lstStyle/>
          <a:p>
            <a:pPr marL="0" indent="0">
              <a:buNone/>
            </a:pPr>
            <a:r>
              <a:rPr lang="en-US" sz="2600" dirty="0">
                <a:cs typeface="Andalus" panose="02020603050405020304" pitchFamily="18" charset="-78"/>
              </a:rPr>
              <a:t>Someone who undertakes a system of learning a craft or trade from one who is engaged in it and paying for the instruction by a given number of years of work. The terms of apprenticeship are regulated by many labor agreements as well as by law.</a:t>
            </a:r>
          </a:p>
          <a:p>
            <a:pPr marL="0" indent="0">
              <a:buNone/>
            </a:pPr>
            <a:endParaRPr lang="en-US" sz="2600" dirty="0">
              <a:cs typeface="Andalus" panose="02020603050405020304" pitchFamily="18" charset="-78"/>
            </a:endParaRPr>
          </a:p>
          <a:p>
            <a:pPr marL="0" indent="0">
              <a:buNone/>
            </a:pPr>
            <a:endParaRPr lang="en-US" sz="2600" i="1" dirty="0">
              <a:cs typeface="Andalus" panose="02020603050405020304" pitchFamily="18" charset="-78"/>
            </a:endParaRPr>
          </a:p>
          <a:p>
            <a:pPr marL="0" indent="0">
              <a:buNone/>
            </a:pPr>
            <a:r>
              <a:rPr lang="en-US" sz="2600" i="1" dirty="0">
                <a:cs typeface="Andalus" panose="02020603050405020304" pitchFamily="18" charset="-78"/>
              </a:rPr>
              <a:t>Apprentice </a:t>
            </a:r>
            <a:r>
              <a:rPr lang="en-US" sz="2600" dirty="0">
                <a:cs typeface="Andalus" panose="02020603050405020304" pitchFamily="18" charset="-78"/>
              </a:rPr>
              <a:t>means a worker, at least sixteen years of age unless a higher minimum age standard is otherwise fixed by law, who is employed to learn a skilled trade through a registered apprenticeship program. Training is provided through structured on-the-job training combined with supplemental related theoretical and technical instruction.</a:t>
            </a:r>
          </a:p>
          <a:p>
            <a:pPr marL="0" indent="0">
              <a:buNone/>
            </a:pPr>
            <a:r>
              <a:rPr lang="en-US" sz="2000" b="1" dirty="0">
                <a:cs typeface="Andalus" panose="02020603050405020304" pitchFamily="18" charset="-78"/>
              </a:rPr>
              <a:t>*DOL PART 520—EMPLOYMENT UNDER SPECIAL CERTIFICATE OF MESSENGERS, LEARNERS (INCLUDING STUDENT-LEARNERS), AND APPRENTICES</a:t>
            </a:r>
            <a:endParaRPr lang="en-US" sz="2000" dirty="0">
              <a:cs typeface="Andalus" panose="02020603050405020304" pitchFamily="18" charset="-78"/>
            </a:endParaRPr>
          </a:p>
          <a:p>
            <a:pPr marL="0" indent="0">
              <a:buNone/>
            </a:pPr>
            <a:endParaRPr lang="en-US" sz="2600" dirty="0">
              <a:cs typeface="Andalus" panose="02020603050405020304" pitchFamily="18" charset="-78"/>
            </a:endParaRPr>
          </a:p>
        </p:txBody>
      </p:sp>
      <p:sp>
        <p:nvSpPr>
          <p:cNvPr id="4" name="Title 1"/>
          <p:cNvSpPr txBox="1">
            <a:spLocks/>
          </p:cNvSpPr>
          <p:nvPr/>
        </p:nvSpPr>
        <p:spPr>
          <a:xfrm>
            <a:off x="152400" y="2966283"/>
            <a:ext cx="5251882" cy="478254"/>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0000"/>
                </a:solidFill>
                <a:latin typeface="Footlight MT Light" panose="0204060206030A020304" pitchFamily="18" charset="0"/>
                <a:cs typeface="Andalus" panose="02020603050405020304" pitchFamily="18" charset="-78"/>
              </a:rPr>
              <a:t>DOL Apprentice Definition*</a:t>
            </a:r>
          </a:p>
        </p:txBody>
      </p:sp>
    </p:spTree>
    <p:extLst>
      <p:ext uri="{BB962C8B-B14F-4D97-AF65-F5344CB8AC3E}">
        <p14:creationId xmlns:p14="http://schemas.microsoft.com/office/powerpoint/2010/main" val="19734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9910DE-99FE-40F9-9980-9C0F3C8B1E14}"/>
              </a:ext>
            </a:extLst>
          </p:cNvPr>
          <p:cNvSpPr>
            <a:spLocks noGrp="1"/>
          </p:cNvSpPr>
          <p:nvPr>
            <p:ph type="title"/>
          </p:nvPr>
        </p:nvSpPr>
        <p:spPr/>
        <p:txBody>
          <a:bodyPr/>
          <a:lstStyle/>
          <a:p>
            <a:r>
              <a:rPr lang="en-US" dirty="0"/>
              <a:t>Sample Curriculum Plan for 12 Month Residential Recovery Ministry</a:t>
            </a:r>
          </a:p>
        </p:txBody>
      </p:sp>
      <p:pic>
        <p:nvPicPr>
          <p:cNvPr id="6" name="Picture 5">
            <a:extLst>
              <a:ext uri="{FF2B5EF4-FFF2-40B4-BE49-F238E27FC236}">
                <a16:creationId xmlns:a16="http://schemas.microsoft.com/office/drawing/2014/main" id="{F4D61207-A55C-4DCC-8520-C24B9D3F4CFD}"/>
              </a:ext>
            </a:extLst>
          </p:cNvPr>
          <p:cNvPicPr>
            <a:picLocks noChangeAspect="1"/>
          </p:cNvPicPr>
          <p:nvPr/>
        </p:nvPicPr>
        <p:blipFill>
          <a:blip r:embed="rId2"/>
          <a:stretch>
            <a:fillRect/>
          </a:stretch>
        </p:blipFill>
        <p:spPr>
          <a:xfrm>
            <a:off x="473644" y="481881"/>
            <a:ext cx="11067091" cy="5894237"/>
          </a:xfrm>
          <a:prstGeom prst="rect">
            <a:avLst/>
          </a:prstGeom>
        </p:spPr>
      </p:pic>
      <p:sp>
        <p:nvSpPr>
          <p:cNvPr id="7" name="TextBox 6">
            <a:extLst>
              <a:ext uri="{FF2B5EF4-FFF2-40B4-BE49-F238E27FC236}">
                <a16:creationId xmlns:a16="http://schemas.microsoft.com/office/drawing/2014/main" id="{D3B877F5-514E-49D7-911C-AAB8375E180A}"/>
              </a:ext>
            </a:extLst>
          </p:cNvPr>
          <p:cNvSpPr txBox="1"/>
          <p:nvPr/>
        </p:nvSpPr>
        <p:spPr>
          <a:xfrm>
            <a:off x="702845" y="6596390"/>
            <a:ext cx="1951175" cy="261610"/>
          </a:xfrm>
          <a:prstGeom prst="rect">
            <a:avLst/>
          </a:prstGeom>
          <a:noFill/>
        </p:spPr>
        <p:txBody>
          <a:bodyPr wrap="none" rtlCol="0">
            <a:spAutoFit/>
          </a:bodyPr>
          <a:lstStyle/>
          <a:p>
            <a:r>
              <a:rPr lang="en-US" sz="1100" dirty="0">
                <a:solidFill>
                  <a:schemeClr val="bg1"/>
                </a:solidFill>
              </a:rPr>
              <a:t>Source: St. Matthew’s House</a:t>
            </a:r>
          </a:p>
        </p:txBody>
      </p:sp>
    </p:spTree>
    <p:extLst>
      <p:ext uri="{BB962C8B-B14F-4D97-AF65-F5344CB8AC3E}">
        <p14:creationId xmlns:p14="http://schemas.microsoft.com/office/powerpoint/2010/main" val="4288678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D8EA97-BEAC-404C-9903-EFF0B4A23B71}"/>
              </a:ext>
            </a:extLst>
          </p:cNvPr>
          <p:cNvSpPr/>
          <p:nvPr/>
        </p:nvSpPr>
        <p:spPr>
          <a:xfrm>
            <a:off x="4371109" y="2880835"/>
            <a:ext cx="3122927" cy="368963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BACB66-8AD8-4023-A404-1753FB59CE8E}"/>
              </a:ext>
            </a:extLst>
          </p:cNvPr>
          <p:cNvSpPr>
            <a:spLocks noGrp="1"/>
          </p:cNvSpPr>
          <p:nvPr>
            <p:ph type="title"/>
          </p:nvPr>
        </p:nvSpPr>
        <p:spPr/>
        <p:txBody>
          <a:bodyPr/>
          <a:lstStyle/>
          <a:p>
            <a:r>
              <a:rPr lang="en-US" sz="3600" dirty="0"/>
              <a:t>Linking Educational Plan to Program Outcomes &amp; Mission</a:t>
            </a:r>
          </a:p>
        </p:txBody>
      </p:sp>
      <p:graphicFrame>
        <p:nvGraphicFramePr>
          <p:cNvPr id="4" name="Content Placeholder 3">
            <a:extLst>
              <a:ext uri="{FF2B5EF4-FFF2-40B4-BE49-F238E27FC236}">
                <a16:creationId xmlns:a16="http://schemas.microsoft.com/office/drawing/2014/main" id="{7880E8A2-4526-47B2-857B-82E6350B2726}"/>
              </a:ext>
            </a:extLst>
          </p:cNvPr>
          <p:cNvGraphicFramePr>
            <a:graphicFrameLocks noGrp="1"/>
          </p:cNvGraphicFramePr>
          <p:nvPr>
            <p:ph sz="quarter" idx="10"/>
          </p:nvPr>
        </p:nvGraphicFramePr>
        <p:xfrm>
          <a:off x="153988" y="996950"/>
          <a:ext cx="11040485" cy="5213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Up 4">
            <a:extLst>
              <a:ext uri="{FF2B5EF4-FFF2-40B4-BE49-F238E27FC236}">
                <a16:creationId xmlns:a16="http://schemas.microsoft.com/office/drawing/2014/main" id="{A35C2B9F-C5C4-47B3-B007-1CAEF23F214B}"/>
              </a:ext>
            </a:extLst>
          </p:cNvPr>
          <p:cNvSpPr/>
          <p:nvPr/>
        </p:nvSpPr>
        <p:spPr>
          <a:xfrm>
            <a:off x="8124825" y="1295400"/>
            <a:ext cx="333375" cy="480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D0E3984-20C3-4AF7-9A53-98C56EE33DA8}"/>
              </a:ext>
            </a:extLst>
          </p:cNvPr>
          <p:cNvSpPr txBox="1"/>
          <p:nvPr/>
        </p:nvSpPr>
        <p:spPr>
          <a:xfrm>
            <a:off x="8458200" y="2055674"/>
            <a:ext cx="3700437" cy="1754326"/>
          </a:xfrm>
          <a:prstGeom prst="rect">
            <a:avLst/>
          </a:prstGeom>
          <a:noFill/>
        </p:spPr>
        <p:txBody>
          <a:bodyPr wrap="none" rtlCol="0">
            <a:spAutoFit/>
          </a:bodyPr>
          <a:lstStyle/>
          <a:p>
            <a:r>
              <a:rPr lang="en-US" dirty="0"/>
              <a:t>Each Level Needs to: </a:t>
            </a:r>
          </a:p>
          <a:p>
            <a:pPr marL="285750" indent="-285750">
              <a:buFont typeface="Arial" panose="020B0604020202020204" pitchFamily="34" charset="0"/>
              <a:buChar char="•"/>
            </a:pPr>
            <a:r>
              <a:rPr lang="en-US" dirty="0"/>
              <a:t>Fit within the scope of the </a:t>
            </a:r>
            <a:br>
              <a:rPr lang="en-US" dirty="0"/>
            </a:br>
            <a:r>
              <a:rPr lang="en-US" dirty="0"/>
              <a:t>level above it</a:t>
            </a:r>
          </a:p>
          <a:p>
            <a:pPr marL="285750" indent="-285750">
              <a:buFont typeface="Arial" panose="020B0604020202020204" pitchFamily="34" charset="0"/>
              <a:buChar char="•"/>
            </a:pPr>
            <a:r>
              <a:rPr lang="en-US" dirty="0"/>
              <a:t>Have Outcome Measures that </a:t>
            </a:r>
            <a:br>
              <a:rPr lang="en-US" dirty="0"/>
            </a:br>
            <a:r>
              <a:rPr lang="en-US" dirty="0"/>
              <a:t>Provide evidence the Outcomes</a:t>
            </a:r>
            <a:br>
              <a:rPr lang="en-US" dirty="0"/>
            </a:br>
            <a:r>
              <a:rPr lang="en-US" dirty="0"/>
              <a:t>Above it Were Achieved</a:t>
            </a:r>
          </a:p>
        </p:txBody>
      </p:sp>
      <p:sp>
        <p:nvSpPr>
          <p:cNvPr id="7" name="TextBox 6">
            <a:extLst>
              <a:ext uri="{FF2B5EF4-FFF2-40B4-BE49-F238E27FC236}">
                <a16:creationId xmlns:a16="http://schemas.microsoft.com/office/drawing/2014/main" id="{5260189D-0B27-4650-BAFF-DACC2AD8867C}"/>
              </a:ext>
            </a:extLst>
          </p:cNvPr>
          <p:cNvSpPr txBox="1"/>
          <p:nvPr/>
        </p:nvSpPr>
        <p:spPr>
          <a:xfrm rot="16200000">
            <a:off x="7492094" y="3612384"/>
            <a:ext cx="1082348" cy="369332"/>
          </a:xfrm>
          <a:prstGeom prst="rect">
            <a:avLst/>
          </a:prstGeom>
          <a:noFill/>
        </p:spPr>
        <p:txBody>
          <a:bodyPr wrap="none" rtlCol="0">
            <a:spAutoFit/>
          </a:bodyPr>
          <a:lstStyle/>
          <a:p>
            <a:r>
              <a:rPr lang="en-US" dirty="0"/>
              <a:t>Evidence</a:t>
            </a:r>
          </a:p>
        </p:txBody>
      </p:sp>
      <p:sp>
        <p:nvSpPr>
          <p:cNvPr id="10" name="TextBox 9">
            <a:extLst>
              <a:ext uri="{FF2B5EF4-FFF2-40B4-BE49-F238E27FC236}">
                <a16:creationId xmlns:a16="http://schemas.microsoft.com/office/drawing/2014/main" id="{18F3EAB8-23D7-438C-9089-C216C559BD27}"/>
              </a:ext>
            </a:extLst>
          </p:cNvPr>
          <p:cNvSpPr txBox="1"/>
          <p:nvPr/>
        </p:nvSpPr>
        <p:spPr>
          <a:xfrm>
            <a:off x="4746542" y="6272998"/>
            <a:ext cx="2372060" cy="307777"/>
          </a:xfrm>
          <a:prstGeom prst="rect">
            <a:avLst/>
          </a:prstGeom>
          <a:noFill/>
        </p:spPr>
        <p:txBody>
          <a:bodyPr wrap="none" rtlCol="0">
            <a:spAutoFit/>
          </a:bodyPr>
          <a:lstStyle/>
          <a:p>
            <a:r>
              <a:rPr lang="en-US" sz="1400" b="1" dirty="0"/>
              <a:t>Educational Program Plan</a:t>
            </a:r>
          </a:p>
        </p:txBody>
      </p:sp>
      <p:sp>
        <p:nvSpPr>
          <p:cNvPr id="8" name="TextBox 7">
            <a:extLst>
              <a:ext uri="{FF2B5EF4-FFF2-40B4-BE49-F238E27FC236}">
                <a16:creationId xmlns:a16="http://schemas.microsoft.com/office/drawing/2014/main" id="{18E8A470-21AB-4954-A5C4-FF6BEFFD9DAE}"/>
              </a:ext>
            </a:extLst>
          </p:cNvPr>
          <p:cNvSpPr txBox="1"/>
          <p:nvPr/>
        </p:nvSpPr>
        <p:spPr>
          <a:xfrm>
            <a:off x="293449" y="6057554"/>
            <a:ext cx="2563972" cy="369332"/>
          </a:xfrm>
          <a:prstGeom prst="rect">
            <a:avLst/>
          </a:prstGeom>
          <a:noFill/>
        </p:spPr>
        <p:txBody>
          <a:bodyPr wrap="none" rtlCol="0">
            <a:spAutoFit/>
          </a:bodyPr>
          <a:lstStyle/>
          <a:p>
            <a:r>
              <a:rPr lang="en-US" dirty="0"/>
              <a:t>Outcomes = Objectives</a:t>
            </a:r>
          </a:p>
        </p:txBody>
      </p:sp>
      <p:sp>
        <p:nvSpPr>
          <p:cNvPr id="9" name="Left Brace 8">
            <a:extLst>
              <a:ext uri="{FF2B5EF4-FFF2-40B4-BE49-F238E27FC236}">
                <a16:creationId xmlns:a16="http://schemas.microsoft.com/office/drawing/2014/main" id="{9B6641D9-6608-4713-B56D-B11BE6BBFF53}"/>
              </a:ext>
            </a:extLst>
          </p:cNvPr>
          <p:cNvSpPr/>
          <p:nvPr/>
        </p:nvSpPr>
        <p:spPr>
          <a:xfrm>
            <a:off x="2551953" y="3131671"/>
            <a:ext cx="173318" cy="28208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D3A27FFF-FB7C-4D18-BD5A-094FAB683A05}"/>
              </a:ext>
            </a:extLst>
          </p:cNvPr>
          <p:cNvSpPr txBox="1"/>
          <p:nvPr/>
        </p:nvSpPr>
        <p:spPr>
          <a:xfrm>
            <a:off x="1187477" y="4016188"/>
            <a:ext cx="1364476" cy="1200329"/>
          </a:xfrm>
          <a:prstGeom prst="rect">
            <a:avLst/>
          </a:prstGeom>
          <a:noFill/>
        </p:spPr>
        <p:txBody>
          <a:bodyPr wrap="none" rtlCol="0">
            <a:spAutoFit/>
          </a:bodyPr>
          <a:lstStyle/>
          <a:p>
            <a:r>
              <a:rPr lang="en-US" dirty="0"/>
              <a:t>Educational</a:t>
            </a:r>
            <a:br>
              <a:rPr lang="en-US" dirty="0"/>
            </a:br>
            <a:r>
              <a:rPr lang="en-US" dirty="0"/>
              <a:t>Program</a:t>
            </a:r>
            <a:br>
              <a:rPr lang="en-US" dirty="0"/>
            </a:br>
            <a:r>
              <a:rPr lang="en-US" dirty="0"/>
              <a:t>Outcome</a:t>
            </a:r>
          </a:p>
          <a:p>
            <a:r>
              <a:rPr lang="en-US" dirty="0"/>
              <a:t>Model</a:t>
            </a:r>
          </a:p>
        </p:txBody>
      </p:sp>
      <p:sp>
        <p:nvSpPr>
          <p:cNvPr id="12" name="Left Brace 11">
            <a:extLst>
              <a:ext uri="{FF2B5EF4-FFF2-40B4-BE49-F238E27FC236}">
                <a16:creationId xmlns:a16="http://schemas.microsoft.com/office/drawing/2014/main" id="{75109B55-BDED-4C39-9D79-0C669BF86C72}"/>
              </a:ext>
            </a:extLst>
          </p:cNvPr>
          <p:cNvSpPr/>
          <p:nvPr/>
        </p:nvSpPr>
        <p:spPr>
          <a:xfrm>
            <a:off x="2551953" y="1894541"/>
            <a:ext cx="173318" cy="9239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47797486-EC83-4A82-A77E-CD28A3F1538A}"/>
              </a:ext>
            </a:extLst>
          </p:cNvPr>
          <p:cNvSpPr txBox="1"/>
          <p:nvPr/>
        </p:nvSpPr>
        <p:spPr>
          <a:xfrm>
            <a:off x="1314928" y="2021098"/>
            <a:ext cx="1172950" cy="1200329"/>
          </a:xfrm>
          <a:prstGeom prst="rect">
            <a:avLst/>
          </a:prstGeom>
          <a:noFill/>
        </p:spPr>
        <p:txBody>
          <a:bodyPr wrap="none" rtlCol="0">
            <a:spAutoFit/>
          </a:bodyPr>
          <a:lstStyle/>
          <a:p>
            <a:r>
              <a:rPr lang="en-US" dirty="0"/>
              <a:t>Nonprofit</a:t>
            </a:r>
            <a:br>
              <a:rPr lang="en-US" dirty="0"/>
            </a:br>
            <a:r>
              <a:rPr lang="en-US" dirty="0"/>
              <a:t>Program</a:t>
            </a:r>
            <a:br>
              <a:rPr lang="en-US" dirty="0"/>
            </a:br>
            <a:r>
              <a:rPr lang="en-US" dirty="0"/>
              <a:t>Outcome</a:t>
            </a:r>
          </a:p>
          <a:p>
            <a:r>
              <a:rPr lang="en-US" dirty="0"/>
              <a:t>Model</a:t>
            </a:r>
          </a:p>
        </p:txBody>
      </p:sp>
    </p:spTree>
    <p:extLst>
      <p:ext uri="{BB962C8B-B14F-4D97-AF65-F5344CB8AC3E}">
        <p14:creationId xmlns:p14="http://schemas.microsoft.com/office/powerpoint/2010/main" val="19136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ABC87E3-91D8-4FA8-A78D-4CA7C5F7CFA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092922F-AC72-4DD7-A914-B9BF2C9E0CB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368870B6-7581-4B31-B3AD-FA4D81C62AB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2E8579D7-A918-4A98-A9EF-04FEC453D9C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4104CC11-FDB4-4DD4-90A8-44DDFCBF14E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2ED67CA9-D20E-4050-8C2E-4D395733DEA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7D8E4F21-4823-44A3-9ECB-CFD46DC86AE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5826A73D-1A01-4153-9BEB-E3AA376A8ACA}"/>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E077BBB1-EC23-4739-A360-E2E9B86C23FC}"/>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DFBD1034-2A92-4783-B5D8-B859383944A8}"/>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025FD830-D1A8-4A44-9E8F-157EB2E0220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328C564E-8CC6-4C53-92A5-496C1305DD65}"/>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B40FA1E6-BE0A-454E-9023-32591151BC4C}"/>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E896F013-2FF8-4DB7-BE39-E7B91458A91C}"/>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graphicEl>
                                              <a:dgm id="{06FA0AE1-D6B3-4449-B1FF-6E774A3CE75F}"/>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uiExpand="1">
        <p:bldSub>
          <a:bldDgm bld="lvlAtOnce"/>
        </p:bldSub>
      </p:bldGraphic>
      <p:bldP spid="5" grpId="0" animBg="1"/>
      <p:bldP spid="6" grpId="0"/>
      <p:bldP spid="7" grpId="0"/>
      <p:bldP spid="10" grpId="0"/>
      <p:bldP spid="8" grpId="0"/>
      <p:bldP spid="9" grpId="0" animBg="1"/>
      <p:bldP spid="11"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AEEE76-E119-4941-9AA4-2BC5285AB365}"/>
              </a:ext>
            </a:extLst>
          </p:cNvPr>
          <p:cNvPicPr>
            <a:picLocks noChangeAspect="1"/>
          </p:cNvPicPr>
          <p:nvPr/>
        </p:nvPicPr>
        <p:blipFill>
          <a:blip r:embed="rId2"/>
          <a:stretch>
            <a:fillRect/>
          </a:stretch>
        </p:blipFill>
        <p:spPr>
          <a:xfrm>
            <a:off x="0" y="11506"/>
            <a:ext cx="12192000" cy="6834987"/>
          </a:xfrm>
          <a:prstGeom prst="rect">
            <a:avLst/>
          </a:prstGeom>
        </p:spPr>
      </p:pic>
    </p:spTree>
    <p:extLst>
      <p:ext uri="{BB962C8B-B14F-4D97-AF65-F5344CB8AC3E}">
        <p14:creationId xmlns:p14="http://schemas.microsoft.com/office/powerpoint/2010/main" val="13583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vs Buy: Curriculum Development</a:t>
            </a:r>
          </a:p>
        </p:txBody>
      </p:sp>
      <p:grpSp>
        <p:nvGrpSpPr>
          <p:cNvPr id="8" name="Group 7"/>
          <p:cNvGrpSpPr/>
          <p:nvPr/>
        </p:nvGrpSpPr>
        <p:grpSpPr>
          <a:xfrm>
            <a:off x="3707080" y="1847212"/>
            <a:ext cx="2778826" cy="1591293"/>
            <a:chOff x="1638795" y="1923803"/>
            <a:chExt cx="2778826" cy="1591293"/>
          </a:xfrm>
        </p:grpSpPr>
        <p:sp>
          <p:nvSpPr>
            <p:cNvPr id="6" name="Rectangle 5"/>
            <p:cNvSpPr/>
            <p:nvPr/>
          </p:nvSpPr>
          <p:spPr>
            <a:xfrm>
              <a:off x="1638795" y="1923803"/>
              <a:ext cx="2778826" cy="1591293"/>
            </a:xfrm>
            <a:prstGeom prst="rect">
              <a:avLst/>
            </a:prstGeom>
            <a:solidFill>
              <a:schemeClr val="bg1">
                <a:lumMod val="9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33501" y="2534783"/>
              <a:ext cx="1389413" cy="646331"/>
            </a:xfrm>
            <a:prstGeom prst="rect">
              <a:avLst/>
            </a:prstGeom>
            <a:noFill/>
          </p:spPr>
          <p:txBody>
            <a:bodyPr wrap="square" rtlCol="0">
              <a:spAutoFit/>
            </a:bodyPr>
            <a:lstStyle/>
            <a:p>
              <a:pPr algn="ctr"/>
              <a:r>
                <a:rPr lang="en-US" dirty="0"/>
                <a:t>CO-DEVELOP</a:t>
              </a:r>
            </a:p>
          </p:txBody>
        </p:sp>
      </p:grpSp>
      <p:grpSp>
        <p:nvGrpSpPr>
          <p:cNvPr id="9" name="Group 8"/>
          <p:cNvGrpSpPr/>
          <p:nvPr/>
        </p:nvGrpSpPr>
        <p:grpSpPr>
          <a:xfrm>
            <a:off x="3707081" y="3550886"/>
            <a:ext cx="2778826" cy="1591293"/>
            <a:chOff x="1638795" y="1923803"/>
            <a:chExt cx="2778826" cy="1591293"/>
          </a:xfrm>
        </p:grpSpPr>
        <p:sp>
          <p:nvSpPr>
            <p:cNvPr id="10" name="Rectangle 9"/>
            <p:cNvSpPr/>
            <p:nvPr/>
          </p:nvSpPr>
          <p:spPr>
            <a:xfrm>
              <a:off x="1638795" y="1923803"/>
              <a:ext cx="2778826" cy="1591293"/>
            </a:xfrm>
            <a:prstGeom prst="rect">
              <a:avLst/>
            </a:prstGeom>
            <a:solidFill>
              <a:schemeClr val="bg1">
                <a:lumMod val="9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33501" y="2534783"/>
              <a:ext cx="1389413" cy="369332"/>
            </a:xfrm>
            <a:prstGeom prst="rect">
              <a:avLst/>
            </a:prstGeom>
            <a:noFill/>
          </p:spPr>
          <p:txBody>
            <a:bodyPr wrap="square" rtlCol="0">
              <a:spAutoFit/>
            </a:bodyPr>
            <a:lstStyle/>
            <a:p>
              <a:pPr algn="ctr"/>
              <a:r>
                <a:rPr lang="en-US" dirty="0"/>
                <a:t>BUY</a:t>
              </a:r>
            </a:p>
          </p:txBody>
        </p:sp>
      </p:grpSp>
      <p:grpSp>
        <p:nvGrpSpPr>
          <p:cNvPr id="12" name="Group 11"/>
          <p:cNvGrpSpPr/>
          <p:nvPr/>
        </p:nvGrpSpPr>
        <p:grpSpPr>
          <a:xfrm>
            <a:off x="6636326" y="3550887"/>
            <a:ext cx="2778826" cy="1591293"/>
            <a:chOff x="1638795" y="1923803"/>
            <a:chExt cx="2778826" cy="1591293"/>
          </a:xfrm>
        </p:grpSpPr>
        <p:sp>
          <p:nvSpPr>
            <p:cNvPr id="13" name="Rectangle 12"/>
            <p:cNvSpPr/>
            <p:nvPr/>
          </p:nvSpPr>
          <p:spPr>
            <a:xfrm>
              <a:off x="1638795" y="1923803"/>
              <a:ext cx="2778826" cy="1591293"/>
            </a:xfrm>
            <a:prstGeom prst="rect">
              <a:avLst/>
            </a:prstGeom>
            <a:solidFill>
              <a:schemeClr val="bg1">
                <a:lumMod val="9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333501" y="2534783"/>
              <a:ext cx="1389413" cy="369332"/>
            </a:xfrm>
            <a:prstGeom prst="rect">
              <a:avLst/>
            </a:prstGeom>
            <a:noFill/>
          </p:spPr>
          <p:txBody>
            <a:bodyPr wrap="square" rtlCol="0">
              <a:spAutoFit/>
            </a:bodyPr>
            <a:lstStyle/>
            <a:p>
              <a:pPr algn="ctr"/>
              <a:r>
                <a:rPr lang="en-US" dirty="0"/>
                <a:t>BUY</a:t>
              </a:r>
            </a:p>
          </p:txBody>
        </p:sp>
      </p:grpSp>
      <p:grpSp>
        <p:nvGrpSpPr>
          <p:cNvPr id="18" name="Group 17"/>
          <p:cNvGrpSpPr/>
          <p:nvPr/>
        </p:nvGrpSpPr>
        <p:grpSpPr>
          <a:xfrm>
            <a:off x="6636326" y="1847212"/>
            <a:ext cx="2778826" cy="1591293"/>
            <a:chOff x="5112326" y="2108468"/>
            <a:chExt cx="2778826" cy="1591293"/>
          </a:xfrm>
        </p:grpSpPr>
        <p:sp>
          <p:nvSpPr>
            <p:cNvPr id="16" name="Rectangle 15"/>
            <p:cNvSpPr/>
            <p:nvPr/>
          </p:nvSpPr>
          <p:spPr>
            <a:xfrm>
              <a:off x="5112326" y="2108468"/>
              <a:ext cx="2778826" cy="1591293"/>
            </a:xfrm>
            <a:prstGeom prst="rect">
              <a:avLst/>
            </a:prstGeom>
            <a:solidFill>
              <a:schemeClr val="bg1">
                <a:lumMod val="9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07032" y="2584657"/>
              <a:ext cx="1389413" cy="646331"/>
            </a:xfrm>
            <a:prstGeom prst="rect">
              <a:avLst/>
            </a:prstGeom>
            <a:noFill/>
          </p:spPr>
          <p:txBody>
            <a:bodyPr wrap="square" rtlCol="0">
              <a:spAutoFit/>
            </a:bodyPr>
            <a:lstStyle/>
            <a:p>
              <a:pPr algn="ctr"/>
              <a:r>
                <a:rPr lang="en-US" dirty="0"/>
                <a:t>DEVELOP IN HOUSE</a:t>
              </a:r>
            </a:p>
          </p:txBody>
        </p:sp>
      </p:grpSp>
      <p:sp>
        <p:nvSpPr>
          <p:cNvPr id="19" name="TextBox 18"/>
          <p:cNvSpPr txBox="1"/>
          <p:nvPr/>
        </p:nvSpPr>
        <p:spPr>
          <a:xfrm>
            <a:off x="1350952" y="3155321"/>
            <a:ext cx="2356128" cy="738664"/>
          </a:xfrm>
          <a:prstGeom prst="rect">
            <a:avLst/>
          </a:prstGeom>
          <a:noFill/>
        </p:spPr>
        <p:txBody>
          <a:bodyPr wrap="square" rtlCol="0">
            <a:spAutoFit/>
          </a:bodyPr>
          <a:lstStyle/>
          <a:p>
            <a:r>
              <a:rPr lang="en-US" sz="1400" b="1" dirty="0"/>
              <a:t>Q1. HOW UNIQUE IS THE CONTENT TO THE ORGANIZATION? </a:t>
            </a:r>
          </a:p>
        </p:txBody>
      </p:sp>
      <p:sp>
        <p:nvSpPr>
          <p:cNvPr id="20" name="TextBox 19"/>
          <p:cNvSpPr txBox="1"/>
          <p:nvPr/>
        </p:nvSpPr>
        <p:spPr>
          <a:xfrm>
            <a:off x="3707080" y="5954997"/>
            <a:ext cx="5708072" cy="307777"/>
          </a:xfrm>
          <a:prstGeom prst="rect">
            <a:avLst/>
          </a:prstGeom>
          <a:noFill/>
        </p:spPr>
        <p:txBody>
          <a:bodyPr wrap="square" rtlCol="0">
            <a:spAutoFit/>
          </a:bodyPr>
          <a:lstStyle/>
          <a:p>
            <a:pPr algn="ctr"/>
            <a:r>
              <a:rPr lang="en-US" sz="1400" b="1" dirty="0"/>
              <a:t>Q2. WHAT RESOURCES DO WE HAVE IN HOUSE?</a:t>
            </a:r>
          </a:p>
        </p:txBody>
      </p:sp>
      <p:sp>
        <p:nvSpPr>
          <p:cNvPr id="21" name="TextBox 20"/>
          <p:cNvSpPr txBox="1"/>
          <p:nvPr/>
        </p:nvSpPr>
        <p:spPr>
          <a:xfrm>
            <a:off x="2699162" y="2504358"/>
            <a:ext cx="951016" cy="276999"/>
          </a:xfrm>
          <a:prstGeom prst="rect">
            <a:avLst/>
          </a:prstGeom>
          <a:noFill/>
        </p:spPr>
        <p:txBody>
          <a:bodyPr wrap="square" rtlCol="0">
            <a:spAutoFit/>
          </a:bodyPr>
          <a:lstStyle/>
          <a:p>
            <a:pPr algn="r"/>
            <a:r>
              <a:rPr lang="en-US" sz="1200"/>
              <a:t>UNIQUE</a:t>
            </a:r>
            <a:endParaRPr lang="en-US" sz="1200" dirty="0"/>
          </a:p>
        </p:txBody>
      </p:sp>
      <p:sp>
        <p:nvSpPr>
          <p:cNvPr id="22" name="TextBox 21"/>
          <p:cNvSpPr txBox="1"/>
          <p:nvPr/>
        </p:nvSpPr>
        <p:spPr>
          <a:xfrm>
            <a:off x="2699162" y="4183156"/>
            <a:ext cx="951016" cy="276999"/>
          </a:xfrm>
          <a:prstGeom prst="rect">
            <a:avLst/>
          </a:prstGeom>
          <a:noFill/>
        </p:spPr>
        <p:txBody>
          <a:bodyPr wrap="square" rtlCol="0">
            <a:spAutoFit/>
          </a:bodyPr>
          <a:lstStyle/>
          <a:p>
            <a:pPr algn="r"/>
            <a:r>
              <a:rPr lang="en-US" sz="1200" dirty="0"/>
              <a:t>GENERIC</a:t>
            </a:r>
          </a:p>
        </p:txBody>
      </p:sp>
      <p:sp>
        <p:nvSpPr>
          <p:cNvPr id="23" name="TextBox 22"/>
          <p:cNvSpPr txBox="1"/>
          <p:nvPr/>
        </p:nvSpPr>
        <p:spPr>
          <a:xfrm>
            <a:off x="4620984" y="5326068"/>
            <a:ext cx="951016" cy="276999"/>
          </a:xfrm>
          <a:prstGeom prst="rect">
            <a:avLst/>
          </a:prstGeom>
          <a:noFill/>
        </p:spPr>
        <p:txBody>
          <a:bodyPr wrap="square" rtlCol="0">
            <a:spAutoFit/>
          </a:bodyPr>
          <a:lstStyle/>
          <a:p>
            <a:pPr algn="ctr"/>
            <a:r>
              <a:rPr lang="en-US" sz="1200" dirty="0"/>
              <a:t>LIMITED</a:t>
            </a:r>
          </a:p>
        </p:txBody>
      </p:sp>
      <p:sp>
        <p:nvSpPr>
          <p:cNvPr id="24" name="TextBox 23"/>
          <p:cNvSpPr txBox="1"/>
          <p:nvPr/>
        </p:nvSpPr>
        <p:spPr>
          <a:xfrm>
            <a:off x="7550230" y="5410089"/>
            <a:ext cx="951016" cy="276999"/>
          </a:xfrm>
          <a:prstGeom prst="rect">
            <a:avLst/>
          </a:prstGeom>
          <a:noFill/>
        </p:spPr>
        <p:txBody>
          <a:bodyPr wrap="square" rtlCol="0">
            <a:spAutoFit/>
          </a:bodyPr>
          <a:lstStyle/>
          <a:p>
            <a:pPr algn="ctr"/>
            <a:r>
              <a:rPr lang="en-US" sz="1200" dirty="0"/>
              <a:t>MANY</a:t>
            </a:r>
          </a:p>
        </p:txBody>
      </p:sp>
      <p:sp>
        <p:nvSpPr>
          <p:cNvPr id="4" name="TextBox 3">
            <a:extLst>
              <a:ext uri="{FF2B5EF4-FFF2-40B4-BE49-F238E27FC236}">
                <a16:creationId xmlns:a16="http://schemas.microsoft.com/office/drawing/2014/main" id="{721DB0BD-9D2C-412E-BB7B-27F7A1CAB3B7}"/>
              </a:ext>
            </a:extLst>
          </p:cNvPr>
          <p:cNvSpPr txBox="1"/>
          <p:nvPr/>
        </p:nvSpPr>
        <p:spPr>
          <a:xfrm>
            <a:off x="608319" y="6610498"/>
            <a:ext cx="6083717" cy="215444"/>
          </a:xfrm>
          <a:prstGeom prst="rect">
            <a:avLst/>
          </a:prstGeom>
          <a:noFill/>
        </p:spPr>
        <p:txBody>
          <a:bodyPr wrap="none" rtlCol="0">
            <a:spAutoFit/>
          </a:bodyPr>
          <a:lstStyle/>
          <a:p>
            <a:r>
              <a:rPr lang="en-US" sz="800" dirty="0"/>
              <a:t>Chart Source: https://pd.hotshotlegal.com/buy-or-build-a-framework-for-deciding-when-to-create-or-outsource-training-content</a:t>
            </a:r>
          </a:p>
        </p:txBody>
      </p:sp>
    </p:spTree>
    <p:extLst>
      <p:ext uri="{BB962C8B-B14F-4D97-AF65-F5344CB8AC3E}">
        <p14:creationId xmlns:p14="http://schemas.microsoft.com/office/powerpoint/2010/main" val="92632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26DF-ED1E-41AA-BCF5-3B94B7B8D0B9}"/>
              </a:ext>
            </a:extLst>
          </p:cNvPr>
          <p:cNvSpPr>
            <a:spLocks noGrp="1"/>
          </p:cNvSpPr>
          <p:nvPr>
            <p:ph type="title"/>
          </p:nvPr>
        </p:nvSpPr>
        <p:spPr/>
        <p:txBody>
          <a:bodyPr/>
          <a:lstStyle/>
          <a:p>
            <a:r>
              <a:rPr lang="en-US" dirty="0"/>
              <a:t>Build vs. Buy Questions</a:t>
            </a:r>
          </a:p>
        </p:txBody>
      </p:sp>
      <p:sp>
        <p:nvSpPr>
          <p:cNvPr id="3" name="Content Placeholder 2">
            <a:extLst>
              <a:ext uri="{FF2B5EF4-FFF2-40B4-BE49-F238E27FC236}">
                <a16:creationId xmlns:a16="http://schemas.microsoft.com/office/drawing/2014/main" id="{D6076006-AAE2-4DEB-8ACE-5D2C8A5553BC}"/>
              </a:ext>
            </a:extLst>
          </p:cNvPr>
          <p:cNvSpPr>
            <a:spLocks noGrp="1"/>
          </p:cNvSpPr>
          <p:nvPr>
            <p:ph sz="quarter" idx="10"/>
          </p:nvPr>
        </p:nvSpPr>
        <p:spPr/>
        <p:txBody>
          <a:bodyPr/>
          <a:lstStyle/>
          <a:p>
            <a:r>
              <a:rPr lang="en-US" dirty="0"/>
              <a:t>How closely aligned does the outside curriculum align with your values?</a:t>
            </a:r>
          </a:p>
          <a:p>
            <a:r>
              <a:rPr lang="en-US" dirty="0"/>
              <a:t>Does it cost more to build it yourself than buy it?</a:t>
            </a:r>
          </a:p>
          <a:p>
            <a:r>
              <a:rPr lang="en-US" dirty="0"/>
              <a:t>How soon does the course need to be delivered?</a:t>
            </a:r>
          </a:p>
          <a:p>
            <a:r>
              <a:rPr lang="en-US" dirty="0"/>
              <a:t>Does build or buy significantly improve the quality of the offering and better address needs?</a:t>
            </a:r>
          </a:p>
          <a:p>
            <a:r>
              <a:rPr lang="en-US" dirty="0"/>
              <a:t>Can you buy a license for unlimited use, or do you have to continue to pay for each learner as you add them?</a:t>
            </a:r>
          </a:p>
          <a:p>
            <a:r>
              <a:rPr lang="en-US" dirty="0"/>
              <a:t>How hard is it to build and do you have the resources internally to build it?</a:t>
            </a:r>
          </a:p>
          <a:p>
            <a:r>
              <a:rPr lang="en-US" dirty="0"/>
              <a:t>Is there a relational advantage to developing or delivering the curriculum yourself?</a:t>
            </a:r>
          </a:p>
        </p:txBody>
      </p:sp>
      <p:sp>
        <p:nvSpPr>
          <p:cNvPr id="4" name="TextBox 3">
            <a:extLst>
              <a:ext uri="{FF2B5EF4-FFF2-40B4-BE49-F238E27FC236}">
                <a16:creationId xmlns:a16="http://schemas.microsoft.com/office/drawing/2014/main" id="{59F448EB-7D70-4789-A459-2DBBBD6E86BC}"/>
              </a:ext>
            </a:extLst>
          </p:cNvPr>
          <p:cNvSpPr txBox="1"/>
          <p:nvPr/>
        </p:nvSpPr>
        <p:spPr>
          <a:xfrm>
            <a:off x="790514" y="6542470"/>
            <a:ext cx="6258445" cy="215444"/>
          </a:xfrm>
          <a:prstGeom prst="rect">
            <a:avLst/>
          </a:prstGeom>
          <a:noFill/>
        </p:spPr>
        <p:txBody>
          <a:bodyPr wrap="none" rtlCol="0">
            <a:spAutoFit/>
          </a:bodyPr>
          <a:lstStyle/>
          <a:p>
            <a:r>
              <a:rPr lang="en-US" sz="800" dirty="0"/>
              <a:t>Some questions adapted from https://www.caveolearning.com/blog/6-questions-for-learning-leaders-to-solve-build-vs.-buy-scenario</a:t>
            </a:r>
          </a:p>
        </p:txBody>
      </p:sp>
    </p:spTree>
    <p:extLst>
      <p:ext uri="{BB962C8B-B14F-4D97-AF65-F5344CB8AC3E}">
        <p14:creationId xmlns:p14="http://schemas.microsoft.com/office/powerpoint/2010/main" val="15533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DB18B8-80B4-4E56-A3A0-E6DCEAD48415}"/>
              </a:ext>
            </a:extLst>
          </p:cNvPr>
          <p:cNvPicPr>
            <a:picLocks noChangeAspect="1"/>
          </p:cNvPicPr>
          <p:nvPr/>
        </p:nvPicPr>
        <p:blipFill>
          <a:blip r:embed="rId2"/>
          <a:stretch>
            <a:fillRect/>
          </a:stretch>
        </p:blipFill>
        <p:spPr>
          <a:xfrm>
            <a:off x="252412" y="0"/>
            <a:ext cx="11687175" cy="6858000"/>
          </a:xfrm>
          <a:prstGeom prst="rect">
            <a:avLst/>
          </a:prstGeom>
        </p:spPr>
      </p:pic>
      <p:sp>
        <p:nvSpPr>
          <p:cNvPr id="2" name="Arrow: Left 1">
            <a:extLst>
              <a:ext uri="{FF2B5EF4-FFF2-40B4-BE49-F238E27FC236}">
                <a16:creationId xmlns:a16="http://schemas.microsoft.com/office/drawing/2014/main" id="{D4B1AD37-1824-497E-9D50-C69193907BA0}"/>
              </a:ext>
            </a:extLst>
          </p:cNvPr>
          <p:cNvSpPr/>
          <p:nvPr/>
        </p:nvSpPr>
        <p:spPr>
          <a:xfrm>
            <a:off x="8623393" y="5639912"/>
            <a:ext cx="780911" cy="5406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C700E32-0539-45C4-877E-9B798F2B6874}"/>
              </a:ext>
            </a:extLst>
          </p:cNvPr>
          <p:cNvSpPr txBox="1"/>
          <p:nvPr/>
        </p:nvSpPr>
        <p:spPr>
          <a:xfrm>
            <a:off x="9404304" y="5668857"/>
            <a:ext cx="2300117" cy="646331"/>
          </a:xfrm>
          <a:prstGeom prst="rect">
            <a:avLst/>
          </a:prstGeom>
          <a:noFill/>
        </p:spPr>
        <p:txBody>
          <a:bodyPr wrap="none" rtlCol="0">
            <a:spAutoFit/>
          </a:bodyPr>
          <a:lstStyle/>
          <a:p>
            <a:r>
              <a:rPr lang="en-US" dirty="0"/>
              <a:t>Expanded version of </a:t>
            </a:r>
          </a:p>
          <a:p>
            <a:r>
              <a:rPr lang="en-US" dirty="0"/>
              <a:t>this workshop</a:t>
            </a:r>
          </a:p>
        </p:txBody>
      </p:sp>
    </p:spTree>
    <p:extLst>
      <p:ext uri="{BB962C8B-B14F-4D97-AF65-F5344CB8AC3E}">
        <p14:creationId xmlns:p14="http://schemas.microsoft.com/office/powerpoint/2010/main" val="2394619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1B75-44FD-41A1-B52F-9EB5600F20B9}"/>
              </a:ext>
            </a:extLst>
          </p:cNvPr>
          <p:cNvSpPr>
            <a:spLocks noGrp="1"/>
          </p:cNvSpPr>
          <p:nvPr>
            <p:ph type="title"/>
          </p:nvPr>
        </p:nvSpPr>
        <p:spPr/>
        <p:txBody>
          <a:bodyPr/>
          <a:lstStyle/>
          <a:p>
            <a:r>
              <a:rPr lang="en-US" dirty="0"/>
              <a:t>Using Myers-Briggs to Discern Potential Career Options</a:t>
            </a:r>
          </a:p>
        </p:txBody>
      </p:sp>
      <p:sp>
        <p:nvSpPr>
          <p:cNvPr id="5" name="TextBox 4">
            <a:extLst>
              <a:ext uri="{FF2B5EF4-FFF2-40B4-BE49-F238E27FC236}">
                <a16:creationId xmlns:a16="http://schemas.microsoft.com/office/drawing/2014/main" id="{394F6615-BAE5-4518-9C14-0B5012D396BA}"/>
              </a:ext>
            </a:extLst>
          </p:cNvPr>
          <p:cNvSpPr txBox="1"/>
          <p:nvPr/>
        </p:nvSpPr>
        <p:spPr>
          <a:xfrm>
            <a:off x="641350" y="6642556"/>
            <a:ext cx="6096000" cy="215444"/>
          </a:xfrm>
          <a:prstGeom prst="rect">
            <a:avLst/>
          </a:prstGeom>
          <a:noFill/>
        </p:spPr>
        <p:txBody>
          <a:bodyPr wrap="square">
            <a:spAutoFit/>
          </a:bodyPr>
          <a:lstStyle/>
          <a:p>
            <a:r>
              <a:rPr lang="en-US" sz="800" dirty="0">
                <a:solidFill>
                  <a:schemeClr val="bg1"/>
                </a:solidFill>
              </a:rPr>
              <a:t>Image Source: https://www.pinterest.com/pin/381820874648771710/</a:t>
            </a:r>
          </a:p>
        </p:txBody>
      </p:sp>
      <p:pic>
        <p:nvPicPr>
          <p:cNvPr id="3076" name="Picture 4">
            <a:extLst>
              <a:ext uri="{FF2B5EF4-FFF2-40B4-BE49-F238E27FC236}">
                <a16:creationId xmlns:a16="http://schemas.microsoft.com/office/drawing/2014/main" id="{3F169E33-344F-4D05-84FE-37A40C1FDF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4" t="26852" r="3558" b="38473"/>
          <a:stretch/>
        </p:blipFill>
        <p:spPr bwMode="auto">
          <a:xfrm>
            <a:off x="380999" y="1332446"/>
            <a:ext cx="5626101" cy="37247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4559D3FC-8EE9-41F1-A34C-FDE1A3A6FB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6" t="62626" r="2922" b="2132"/>
          <a:stretch/>
        </p:blipFill>
        <p:spPr bwMode="auto">
          <a:xfrm>
            <a:off x="6007100" y="1332446"/>
            <a:ext cx="5660125" cy="372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743914"/>
      </p:ext>
    </p:extLst>
  </p:cSld>
  <p:clrMapOvr>
    <a:masterClrMapping/>
  </p:clrMapOvr>
</p:sld>
</file>

<file path=ppt/theme/theme1.xml><?xml version="1.0" encoding="utf-8"?>
<a:theme xmlns:a="http://schemas.openxmlformats.org/drawingml/2006/main" name="Office Theme">
  <a:themeElements>
    <a:clrScheme name="CVU Color Scheme">
      <a:dk1>
        <a:sysClr val="windowText" lastClr="000000"/>
      </a:dk1>
      <a:lt1>
        <a:sysClr val="window" lastClr="FFFFFF"/>
      </a:lt1>
      <a:dk2>
        <a:srgbClr val="242852"/>
      </a:dk2>
      <a:lt2>
        <a:srgbClr val="A5CDE7"/>
      </a:lt2>
      <a:accent1>
        <a:srgbClr val="122146"/>
      </a:accent1>
      <a:accent2>
        <a:srgbClr val="24375C"/>
      </a:accent2>
      <a:accent3>
        <a:srgbClr val="364D73"/>
      </a:accent3>
      <a:accent4>
        <a:srgbClr val="4A6589"/>
      </a:accent4>
      <a:accent5>
        <a:srgbClr val="5F7EA0"/>
      </a:accent5>
      <a:accent6>
        <a:srgbClr val="80A5C3"/>
      </a:accent6>
      <a:hlink>
        <a:srgbClr val="DF2F34"/>
      </a:hlink>
      <a:folHlink>
        <a:srgbClr val="7F7F7F"/>
      </a:folHlink>
    </a:clrScheme>
    <a:fontScheme name="Custom 70">
      <a:majorFont>
        <a:latin typeface="D-DI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18162</TotalTime>
  <Words>2896</Words>
  <Application>Microsoft Office PowerPoint</Application>
  <PresentationFormat>Widescreen</PresentationFormat>
  <Paragraphs>378</Paragraphs>
  <Slides>40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D-DIN</vt:lpstr>
      <vt:lpstr>Footlight MT Light</vt:lpstr>
      <vt:lpstr>Open Sans</vt:lpstr>
      <vt:lpstr>PopuLato</vt:lpstr>
      <vt:lpstr>Segoe UI</vt:lpstr>
      <vt:lpstr>Office Theme</vt:lpstr>
      <vt:lpstr>Using Curriculum, Internships and College Partnerships in Rescue Mission Programs</vt:lpstr>
      <vt:lpstr>Education &amp; Employment in Program Models</vt:lpstr>
      <vt:lpstr>Education &amp; Employment in Program Models</vt:lpstr>
      <vt:lpstr>Sample Curriculum Plan for 12 Month Residential Recovery Ministry</vt:lpstr>
      <vt:lpstr>PowerPoint Presentation</vt:lpstr>
      <vt:lpstr>Build vs Buy: Curriculum Development</vt:lpstr>
      <vt:lpstr>Build vs. Buy Questions</vt:lpstr>
      <vt:lpstr>PowerPoint Presentation</vt:lpstr>
      <vt:lpstr>Using Myers-Briggs to Discern Potential Career Options</vt:lpstr>
      <vt:lpstr>Holland Codes</vt:lpstr>
      <vt:lpstr>O*NET Career Interest Profiler </vt:lpstr>
      <vt:lpstr>O*NET Career Profiles</vt:lpstr>
      <vt:lpstr>Using Vocation, Calling &amp; Purpose of Work with Clients</vt:lpstr>
      <vt:lpstr>S.H.A.P.E Profile Template</vt:lpstr>
      <vt:lpstr>Best Practices for Internship Programs</vt:lpstr>
      <vt:lpstr>Types of “Interns”</vt:lpstr>
      <vt:lpstr>Definition of a Trainee (Intern)</vt:lpstr>
      <vt:lpstr>Reason’s Why Intern Programs Fail</vt:lpstr>
      <vt:lpstr>Balancing Indigenous Leadership Development vs Professionalization</vt:lpstr>
      <vt:lpstr>Need to Balance Internal Leadership Development (Enlisted) with External Hires (Officers)</vt:lpstr>
      <vt:lpstr>Best Practices for Internship Programs</vt:lpstr>
      <vt:lpstr>How CVU Helps You Build a Leadership Pipeline</vt:lpstr>
      <vt:lpstr>Best Practices for Educational Partnerships</vt:lpstr>
      <vt:lpstr>When to Partner with Christian vs. Secular Colleges: Worldview Distortion Depends on Subjects</vt:lpstr>
      <vt:lpstr>The Need for New Wineskins in Higher Education</vt:lpstr>
      <vt:lpstr>PowerPoint Presentation</vt:lpstr>
      <vt:lpstr>City Vision as an Educational Training Outsourcing Partner</vt:lpstr>
      <vt:lpstr>City Vision Degrees and Certificates</vt:lpstr>
      <vt:lpstr>Tuition &amp; Financial Aid</vt:lpstr>
      <vt:lpstr>How CVU Helps You Build a Leadership Pipeline</vt:lpstr>
      <vt:lpstr>Appendix</vt:lpstr>
      <vt:lpstr>Importance of Christian Worldview Values Alignment Across Subjects</vt:lpstr>
      <vt:lpstr>Does Your Organizational Design Fit Your Market?</vt:lpstr>
      <vt:lpstr>PowerPoint Presentation</vt:lpstr>
      <vt:lpstr>Interns: Types &amp; Paths</vt:lpstr>
      <vt:lpstr>Additional Legal Guidelines on Interns</vt:lpstr>
      <vt:lpstr>Stipended Volunteers</vt:lpstr>
      <vt:lpstr>Guidelines for Stipended Volunteers</vt:lpstr>
      <vt:lpstr>Definition of Apprentice</vt:lpstr>
      <vt:lpstr>Linking Educational Plan to Program Outcomes &amp; 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Shared Drive</dc:creator>
  <cp:lastModifiedBy>Shared Drive</cp:lastModifiedBy>
  <cp:revision>2</cp:revision>
  <dcterms:created xsi:type="dcterms:W3CDTF">2019-11-12T17:12:39Z</dcterms:created>
  <dcterms:modified xsi:type="dcterms:W3CDTF">2022-04-18T22:35:52Z</dcterms:modified>
</cp:coreProperties>
</file>