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93" r:id="rId2"/>
    <p:sldId id="2835" r:id="rId3"/>
    <p:sldId id="2633" r:id="rId4"/>
    <p:sldId id="2836" r:id="rId5"/>
    <p:sldId id="2059" r:id="rId6"/>
    <p:sldId id="2058" r:id="rId7"/>
    <p:sldId id="2651" r:id="rId8"/>
    <p:sldId id="2837" r:id="rId9"/>
    <p:sldId id="2796" r:id="rId10"/>
    <p:sldId id="2842" r:id="rId11"/>
    <p:sldId id="2845" r:id="rId12"/>
    <p:sldId id="2851" r:id="rId13"/>
    <p:sldId id="2637" r:id="rId14"/>
    <p:sldId id="2840" r:id="rId15"/>
    <p:sldId id="2631" r:id="rId16"/>
    <p:sldId id="2833" r:id="rId17"/>
    <p:sldId id="2839" r:id="rId18"/>
    <p:sldId id="2263" r:id="rId19"/>
    <p:sldId id="2066" r:id="rId20"/>
    <p:sldId id="2852" r:id="rId21"/>
    <p:sldId id="2846" r:id="rId22"/>
    <p:sldId id="2853" r:id="rId23"/>
    <p:sldId id="2848" r:id="rId24"/>
    <p:sldId id="2847" r:id="rId25"/>
    <p:sldId id="2849" r:id="rId26"/>
    <p:sldId id="2722" r:id="rId27"/>
    <p:sldId id="2634" r:id="rId28"/>
    <p:sldId id="2625" r:id="rId29"/>
    <p:sldId id="2613" r:id="rId30"/>
    <p:sldId id="2850" r:id="rId31"/>
    <p:sldId id="2063" r:id="rId32"/>
    <p:sldId id="2788" r:id="rId33"/>
    <p:sldId id="2204" r:id="rId34"/>
    <p:sldId id="2641" r:id="rId35"/>
    <p:sldId id="2640" r:id="rId36"/>
    <p:sldId id="2649" r:id="rId37"/>
    <p:sldId id="2827" r:id="rId38"/>
    <p:sldId id="1146" r:id="rId39"/>
    <p:sldId id="1926" r:id="rId40"/>
    <p:sldId id="1784" r:id="rId41"/>
    <p:sldId id="1918" r:id="rId42"/>
    <p:sldId id="2652" r:id="rId43"/>
    <p:sldId id="2792" r:id="rId44"/>
    <p:sldId id="2786" r:id="rId45"/>
    <p:sldId id="2783" r:id="rId46"/>
    <p:sldId id="2790" r:id="rId47"/>
    <p:sldId id="285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ed Drive" initials="SD" lastIdx="1" clrIdx="0">
    <p:extLst>
      <p:ext uri="{19B8F6BF-5375-455C-9EA6-DF929625EA0E}">
        <p15:presenceInfo xmlns:p15="http://schemas.microsoft.com/office/powerpoint/2012/main" userId="Shared Dr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2146"/>
    <a:srgbClr val="90BF40"/>
    <a:srgbClr val="939598"/>
    <a:srgbClr val="FFCD9E"/>
    <a:srgbClr val="00FF00"/>
    <a:srgbClr val="66FFFF"/>
    <a:srgbClr val="21FF21"/>
    <a:srgbClr val="DE2C21"/>
    <a:srgbClr val="E7760A"/>
    <a:srgbClr val="161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5AAF8-8817-4163-B6B6-3F19E9324AC8}" v="2095" dt="2022-04-20T20:16:43.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29" autoAdjust="0"/>
    <p:restoredTop sz="89036" autoAdjust="0"/>
  </p:normalViewPr>
  <p:slideViewPr>
    <p:cSldViewPr snapToGrid="0">
      <p:cViewPr>
        <p:scale>
          <a:sx n="140" d="100"/>
          <a:sy n="140" d="100"/>
        </p:scale>
        <p:origin x="714" y="42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ed Drive" userId="a8e99ec4-c3c1-49ac-ba97-2c12eee91f6a" providerId="ADAL" clId="{AC85AAF8-8817-4163-B6B6-3F19E9324AC8}"/>
    <pc:docChg chg="undo redo custSel addSld delSld modSld sldOrd delSection modSection">
      <pc:chgData name="Shared Drive" userId="a8e99ec4-c3c1-49ac-ba97-2c12eee91f6a" providerId="ADAL" clId="{AC85AAF8-8817-4163-B6B6-3F19E9324AC8}" dt="2022-04-20T20:17:24.803" v="8275"/>
      <pc:docMkLst>
        <pc:docMk/>
      </pc:docMkLst>
      <pc:sldChg chg="ord">
        <pc:chgData name="Shared Drive" userId="a8e99ec4-c3c1-49ac-ba97-2c12eee91f6a" providerId="ADAL" clId="{AC85AAF8-8817-4163-B6B6-3F19E9324AC8}" dt="2022-04-17T16:06:34.087" v="7409"/>
        <pc:sldMkLst>
          <pc:docMk/>
          <pc:sldMk cId="1202189082" sldId="1784"/>
        </pc:sldMkLst>
      </pc:sldChg>
      <pc:sldChg chg="del">
        <pc:chgData name="Shared Drive" userId="a8e99ec4-c3c1-49ac-ba97-2c12eee91f6a" providerId="ADAL" clId="{AC85AAF8-8817-4163-B6B6-3F19E9324AC8}" dt="2022-04-17T16:06:41.396" v="7410" actId="47"/>
        <pc:sldMkLst>
          <pc:docMk/>
          <pc:sldMk cId="1796672475" sldId="1921"/>
        </pc:sldMkLst>
      </pc:sldChg>
      <pc:sldChg chg="del">
        <pc:chgData name="Shared Drive" userId="a8e99ec4-c3c1-49ac-ba97-2c12eee91f6a" providerId="ADAL" clId="{AC85AAF8-8817-4163-B6B6-3F19E9324AC8}" dt="2022-04-17T16:06:54.673" v="7412" actId="47"/>
        <pc:sldMkLst>
          <pc:docMk/>
          <pc:sldMk cId="9366671" sldId="1923"/>
        </pc:sldMkLst>
      </pc:sldChg>
      <pc:sldChg chg="del">
        <pc:chgData name="Shared Drive" userId="a8e99ec4-c3c1-49ac-ba97-2c12eee91f6a" providerId="ADAL" clId="{AC85AAF8-8817-4163-B6B6-3F19E9324AC8}" dt="2022-03-18T23:36:14.831" v="0" actId="47"/>
        <pc:sldMkLst>
          <pc:docMk/>
          <pc:sldMk cId="2707020976" sldId="2055"/>
        </pc:sldMkLst>
      </pc:sldChg>
      <pc:sldChg chg="del ord">
        <pc:chgData name="Shared Drive" userId="a8e99ec4-c3c1-49ac-ba97-2c12eee91f6a" providerId="ADAL" clId="{AC85AAF8-8817-4163-B6B6-3F19E9324AC8}" dt="2022-04-17T16:05:40.535" v="7401" actId="47"/>
        <pc:sldMkLst>
          <pc:docMk/>
          <pc:sldMk cId="905556967" sldId="2057"/>
        </pc:sldMkLst>
      </pc:sldChg>
      <pc:sldChg chg="addSp modSp mod modAnim chgLayout modNotesTx">
        <pc:chgData name="Shared Drive" userId="a8e99ec4-c3c1-49ac-ba97-2c12eee91f6a" providerId="ADAL" clId="{AC85AAF8-8817-4163-B6B6-3F19E9324AC8}" dt="2022-04-20T19:16:51.306" v="8205" actId="20577"/>
        <pc:sldMkLst>
          <pc:docMk/>
          <pc:sldMk cId="3017397262" sldId="2058"/>
        </pc:sldMkLst>
        <pc:spChg chg="mod ord">
          <ac:chgData name="Shared Drive" userId="a8e99ec4-c3c1-49ac-ba97-2c12eee91f6a" providerId="ADAL" clId="{AC85AAF8-8817-4163-B6B6-3F19E9324AC8}" dt="2022-04-10T15:25:54.058" v="1721" actId="700"/>
          <ac:spMkLst>
            <pc:docMk/>
            <pc:sldMk cId="3017397262" sldId="2058"/>
            <ac:spMk id="2" creationId="{C8E3AE31-8191-4AC4-BBC7-ACC4BBAECA5E}"/>
          </ac:spMkLst>
        </pc:spChg>
        <pc:spChg chg="add mod ord">
          <ac:chgData name="Shared Drive" userId="a8e99ec4-c3c1-49ac-ba97-2c12eee91f6a" providerId="ADAL" clId="{AC85AAF8-8817-4163-B6B6-3F19E9324AC8}" dt="2022-04-11T16:42:30.735" v="6118" actId="404"/>
          <ac:spMkLst>
            <pc:docMk/>
            <pc:sldMk cId="3017397262" sldId="2058"/>
            <ac:spMk id="4" creationId="{02464DC8-538E-4681-962E-53C93F7EBB7A}"/>
          </ac:spMkLst>
        </pc:spChg>
        <pc:spChg chg="add mod">
          <ac:chgData name="Shared Drive" userId="a8e99ec4-c3c1-49ac-ba97-2c12eee91f6a" providerId="ADAL" clId="{AC85AAF8-8817-4163-B6B6-3F19E9324AC8}" dt="2022-04-10T21:04:55.939" v="5777" actId="1076"/>
          <ac:spMkLst>
            <pc:docMk/>
            <pc:sldMk cId="3017397262" sldId="2058"/>
            <ac:spMk id="6" creationId="{0EFD8E30-19D7-4A57-AEAC-AFCD1CE10F73}"/>
          </ac:spMkLst>
        </pc:spChg>
        <pc:picChg chg="add mod">
          <ac:chgData name="Shared Drive" userId="a8e99ec4-c3c1-49ac-ba97-2c12eee91f6a" providerId="ADAL" clId="{AC85AAF8-8817-4163-B6B6-3F19E9324AC8}" dt="2022-04-10T15:27:24.008" v="1789" actId="1076"/>
          <ac:picMkLst>
            <pc:docMk/>
            <pc:sldMk cId="3017397262" sldId="2058"/>
            <ac:picMk id="3" creationId="{A980C51F-512A-4B39-8AF5-DE11B8CAD54F}"/>
          </ac:picMkLst>
        </pc:picChg>
        <pc:picChg chg="add mod">
          <ac:chgData name="Shared Drive" userId="a8e99ec4-c3c1-49ac-ba97-2c12eee91f6a" providerId="ADAL" clId="{AC85AAF8-8817-4163-B6B6-3F19E9324AC8}" dt="2022-04-10T15:27:26.800" v="1790" actId="14100"/>
          <ac:picMkLst>
            <pc:docMk/>
            <pc:sldMk cId="3017397262" sldId="2058"/>
            <ac:picMk id="5" creationId="{49D2F7D8-FADD-4EEC-A690-EDE450EDB236}"/>
          </ac:picMkLst>
        </pc:picChg>
        <pc:picChg chg="mod">
          <ac:chgData name="Shared Drive" userId="a8e99ec4-c3c1-49ac-ba97-2c12eee91f6a" providerId="ADAL" clId="{AC85AAF8-8817-4163-B6B6-3F19E9324AC8}" dt="2022-04-10T21:04:05.371" v="5743" actId="1076"/>
          <ac:picMkLst>
            <pc:docMk/>
            <pc:sldMk cId="3017397262" sldId="2058"/>
            <ac:picMk id="1026" creationId="{3E7E55F3-454D-4660-A070-B9BB142E8958}"/>
          </ac:picMkLst>
        </pc:picChg>
        <pc:picChg chg="mod">
          <ac:chgData name="Shared Drive" userId="a8e99ec4-c3c1-49ac-ba97-2c12eee91f6a" providerId="ADAL" clId="{AC85AAF8-8817-4163-B6B6-3F19E9324AC8}" dt="2022-04-10T21:04:05.371" v="5743" actId="1076"/>
          <ac:picMkLst>
            <pc:docMk/>
            <pc:sldMk cId="3017397262" sldId="2058"/>
            <ac:picMk id="1028" creationId="{C040A76B-F6FF-42F8-B048-59BB84240C8F}"/>
          </ac:picMkLst>
        </pc:picChg>
        <pc:picChg chg="mod">
          <ac:chgData name="Shared Drive" userId="a8e99ec4-c3c1-49ac-ba97-2c12eee91f6a" providerId="ADAL" clId="{AC85AAF8-8817-4163-B6B6-3F19E9324AC8}" dt="2022-04-10T21:04:05.371" v="5743" actId="1076"/>
          <ac:picMkLst>
            <pc:docMk/>
            <pc:sldMk cId="3017397262" sldId="2058"/>
            <ac:picMk id="4098" creationId="{6C363B9B-7082-4ECD-A7A6-B4DCBA76371D}"/>
          </ac:picMkLst>
        </pc:picChg>
      </pc:sldChg>
      <pc:sldChg chg="modSp mod modAnim modNotesTx">
        <pc:chgData name="Shared Drive" userId="a8e99ec4-c3c1-49ac-ba97-2c12eee91f6a" providerId="ADAL" clId="{AC85AAF8-8817-4163-B6B6-3F19E9324AC8}" dt="2022-04-20T19:16:18.830" v="8180" actId="20577"/>
        <pc:sldMkLst>
          <pc:docMk/>
          <pc:sldMk cId="3091212349" sldId="2059"/>
        </pc:sldMkLst>
        <pc:spChg chg="mod">
          <ac:chgData name="Shared Drive" userId="a8e99ec4-c3c1-49ac-ba97-2c12eee91f6a" providerId="ADAL" clId="{AC85AAF8-8817-4163-B6B6-3F19E9324AC8}" dt="2022-04-20T19:16:18.830" v="8180" actId="20577"/>
          <ac:spMkLst>
            <pc:docMk/>
            <pc:sldMk cId="3091212349" sldId="2059"/>
            <ac:spMk id="5" creationId="{5C0CD78E-F632-4F1B-8ACC-1C1B107BD9E8}"/>
          </ac:spMkLst>
        </pc:spChg>
        <pc:picChg chg="mod">
          <ac:chgData name="Shared Drive" userId="a8e99ec4-c3c1-49ac-ba97-2c12eee91f6a" providerId="ADAL" clId="{AC85AAF8-8817-4163-B6B6-3F19E9324AC8}" dt="2022-04-17T14:44:56.247" v="6601" actId="1076"/>
          <ac:picMkLst>
            <pc:docMk/>
            <pc:sldMk cId="3091212349" sldId="2059"/>
            <ac:picMk id="5124" creationId="{CDC569E1-03F4-4BD2-9F1A-F9C15A0FA7A7}"/>
          </ac:picMkLst>
        </pc:picChg>
        <pc:picChg chg="mod">
          <ac:chgData name="Shared Drive" userId="a8e99ec4-c3c1-49ac-ba97-2c12eee91f6a" providerId="ADAL" clId="{AC85AAF8-8817-4163-B6B6-3F19E9324AC8}" dt="2022-04-17T14:47:20.552" v="6664" actId="1076"/>
          <ac:picMkLst>
            <pc:docMk/>
            <pc:sldMk cId="3091212349" sldId="2059"/>
            <ac:picMk id="5130" creationId="{9186E3C1-4EC5-41BA-875E-78F4C1E88DC0}"/>
          </ac:picMkLst>
        </pc:picChg>
        <pc:picChg chg="mod">
          <ac:chgData name="Shared Drive" userId="a8e99ec4-c3c1-49ac-ba97-2c12eee91f6a" providerId="ADAL" clId="{AC85AAF8-8817-4163-B6B6-3F19E9324AC8}" dt="2022-04-17T14:44:49.720" v="6600" actId="1076"/>
          <ac:picMkLst>
            <pc:docMk/>
            <pc:sldMk cId="3091212349" sldId="2059"/>
            <ac:picMk id="5132" creationId="{E64E776B-D987-4CCD-903E-9AEA835D08EB}"/>
          </ac:picMkLst>
        </pc:picChg>
      </pc:sldChg>
      <pc:sldChg chg="modSp del mod ord">
        <pc:chgData name="Shared Drive" userId="a8e99ec4-c3c1-49ac-ba97-2c12eee91f6a" providerId="ADAL" clId="{AC85AAF8-8817-4163-B6B6-3F19E9324AC8}" dt="2022-04-10T19:16:19.592" v="4001" actId="47"/>
        <pc:sldMkLst>
          <pc:docMk/>
          <pc:sldMk cId="4007893741" sldId="2060"/>
        </pc:sldMkLst>
        <pc:spChg chg="mod">
          <ac:chgData name="Shared Drive" userId="a8e99ec4-c3c1-49ac-ba97-2c12eee91f6a" providerId="ADAL" clId="{AC85AAF8-8817-4163-B6B6-3F19E9324AC8}" dt="2022-04-10T19:16:08.151" v="3994" actId="21"/>
          <ac:spMkLst>
            <pc:docMk/>
            <pc:sldMk cId="4007893741" sldId="2060"/>
            <ac:spMk id="3" creationId="{A7143F33-DAA4-4664-89AB-E24CBDC2F62A}"/>
          </ac:spMkLst>
        </pc:spChg>
      </pc:sldChg>
      <pc:sldChg chg="del ord">
        <pc:chgData name="Shared Drive" userId="a8e99ec4-c3c1-49ac-ba97-2c12eee91f6a" providerId="ADAL" clId="{AC85AAF8-8817-4163-B6B6-3F19E9324AC8}" dt="2022-04-10T15:34:01.416" v="1822" actId="47"/>
        <pc:sldMkLst>
          <pc:docMk/>
          <pc:sldMk cId="3398485337" sldId="2061"/>
        </pc:sldMkLst>
      </pc:sldChg>
      <pc:sldChg chg="del ord">
        <pc:chgData name="Shared Drive" userId="a8e99ec4-c3c1-49ac-ba97-2c12eee91f6a" providerId="ADAL" clId="{AC85AAF8-8817-4163-B6B6-3F19E9324AC8}" dt="2022-04-17T16:05:37.969" v="7400" actId="47"/>
        <pc:sldMkLst>
          <pc:docMk/>
          <pc:sldMk cId="2427170004" sldId="2062"/>
        </pc:sldMkLst>
      </pc:sldChg>
      <pc:sldChg chg="modSp mod ord">
        <pc:chgData name="Shared Drive" userId="a8e99ec4-c3c1-49ac-ba97-2c12eee91f6a" providerId="ADAL" clId="{AC85AAF8-8817-4163-B6B6-3F19E9324AC8}" dt="2022-04-17T16:10:02.330" v="7506" actId="6549"/>
        <pc:sldMkLst>
          <pc:docMk/>
          <pc:sldMk cId="4092011524" sldId="2063"/>
        </pc:sldMkLst>
        <pc:spChg chg="mod">
          <ac:chgData name="Shared Drive" userId="a8e99ec4-c3c1-49ac-ba97-2c12eee91f6a" providerId="ADAL" clId="{AC85AAF8-8817-4163-B6B6-3F19E9324AC8}" dt="2022-04-17T16:10:02.330" v="7506" actId="6549"/>
          <ac:spMkLst>
            <pc:docMk/>
            <pc:sldMk cId="4092011524" sldId="2063"/>
            <ac:spMk id="3" creationId="{43DBD014-4E58-4764-A2F7-42635D7968CA}"/>
          </ac:spMkLst>
        </pc:spChg>
      </pc:sldChg>
      <pc:sldChg chg="del ord">
        <pc:chgData name="Shared Drive" userId="a8e99ec4-c3c1-49ac-ba97-2c12eee91f6a" providerId="ADAL" clId="{AC85AAF8-8817-4163-B6B6-3F19E9324AC8}" dt="2022-04-10T19:57:52.447" v="4696" actId="47"/>
        <pc:sldMkLst>
          <pc:docMk/>
          <pc:sldMk cId="2273537129" sldId="2064"/>
        </pc:sldMkLst>
      </pc:sldChg>
      <pc:sldChg chg="del">
        <pc:chgData name="Shared Drive" userId="a8e99ec4-c3c1-49ac-ba97-2c12eee91f6a" providerId="ADAL" clId="{AC85AAF8-8817-4163-B6B6-3F19E9324AC8}" dt="2022-03-18T23:36:20.692" v="1" actId="47"/>
        <pc:sldMkLst>
          <pc:docMk/>
          <pc:sldMk cId="4105413101" sldId="2065"/>
        </pc:sldMkLst>
      </pc:sldChg>
      <pc:sldChg chg="modSp">
        <pc:chgData name="Shared Drive" userId="a8e99ec4-c3c1-49ac-ba97-2c12eee91f6a" providerId="ADAL" clId="{AC85AAF8-8817-4163-B6B6-3F19E9324AC8}" dt="2022-04-10T19:55:22.890" v="4669" actId="20577"/>
        <pc:sldMkLst>
          <pc:docMk/>
          <pc:sldMk cId="2395506925" sldId="2204"/>
        </pc:sldMkLst>
        <pc:graphicFrameChg chg="mod">
          <ac:chgData name="Shared Drive" userId="a8e99ec4-c3c1-49ac-ba97-2c12eee91f6a" providerId="ADAL" clId="{AC85AAF8-8817-4163-B6B6-3F19E9324AC8}" dt="2022-04-10T19:55:22.890" v="4669" actId="20577"/>
          <ac:graphicFrameMkLst>
            <pc:docMk/>
            <pc:sldMk cId="2395506925" sldId="2204"/>
            <ac:graphicFrameMk id="6" creationId="{450F447B-AAAF-4FB0-9A2A-4794F637A4BB}"/>
          </ac:graphicFrameMkLst>
        </pc:graphicFrameChg>
      </pc:sldChg>
      <pc:sldChg chg="modSp add mod ord">
        <pc:chgData name="Shared Drive" userId="a8e99ec4-c3c1-49ac-ba97-2c12eee91f6a" providerId="ADAL" clId="{AC85AAF8-8817-4163-B6B6-3F19E9324AC8}" dt="2022-04-11T16:52:53.025" v="6457" actId="20577"/>
        <pc:sldMkLst>
          <pc:docMk/>
          <pc:sldMk cId="1547786128" sldId="2263"/>
        </pc:sldMkLst>
        <pc:spChg chg="mod">
          <ac:chgData name="Shared Drive" userId="a8e99ec4-c3c1-49ac-ba97-2c12eee91f6a" providerId="ADAL" clId="{AC85AAF8-8817-4163-B6B6-3F19E9324AC8}" dt="2022-04-11T16:52:53.025" v="6457" actId="20577"/>
          <ac:spMkLst>
            <pc:docMk/>
            <pc:sldMk cId="1547786128" sldId="2263"/>
            <ac:spMk id="2" creationId="{EAE08CC6-E0DC-4420-B508-D8A8068FA303}"/>
          </ac:spMkLst>
        </pc:spChg>
      </pc:sldChg>
      <pc:sldChg chg="del">
        <pc:chgData name="Shared Drive" userId="a8e99ec4-c3c1-49ac-ba97-2c12eee91f6a" providerId="ADAL" clId="{AC85AAF8-8817-4163-B6B6-3F19E9324AC8}" dt="2022-04-10T15:32:44.122" v="1818" actId="2696"/>
        <pc:sldMkLst>
          <pc:docMk/>
          <pc:sldMk cId="1895260907" sldId="2263"/>
        </pc:sldMkLst>
      </pc:sldChg>
      <pc:sldChg chg="del">
        <pc:chgData name="Shared Drive" userId="a8e99ec4-c3c1-49ac-ba97-2c12eee91f6a" providerId="ADAL" clId="{AC85AAF8-8817-4163-B6B6-3F19E9324AC8}" dt="2022-03-18T23:36:36.153" v="4" actId="47"/>
        <pc:sldMkLst>
          <pc:docMk/>
          <pc:sldMk cId="835828289" sldId="2264"/>
        </pc:sldMkLst>
      </pc:sldChg>
      <pc:sldChg chg="del">
        <pc:chgData name="Shared Drive" userId="a8e99ec4-c3c1-49ac-ba97-2c12eee91f6a" providerId="ADAL" clId="{AC85AAF8-8817-4163-B6B6-3F19E9324AC8}" dt="2022-04-10T15:32:44.122" v="1818" actId="2696"/>
        <pc:sldMkLst>
          <pc:docMk/>
          <pc:sldMk cId="3087641281" sldId="2265"/>
        </pc:sldMkLst>
      </pc:sldChg>
      <pc:sldChg chg="add del ord">
        <pc:chgData name="Shared Drive" userId="a8e99ec4-c3c1-49ac-ba97-2c12eee91f6a" providerId="ADAL" clId="{AC85AAF8-8817-4163-B6B6-3F19E9324AC8}" dt="2022-04-17T16:05:58.550" v="7405" actId="47"/>
        <pc:sldMkLst>
          <pc:docMk/>
          <pc:sldMk cId="3355480762" sldId="2265"/>
        </pc:sldMkLst>
      </pc:sldChg>
      <pc:sldChg chg="add ord">
        <pc:chgData name="Shared Drive" userId="a8e99ec4-c3c1-49ac-ba97-2c12eee91f6a" providerId="ADAL" clId="{AC85AAF8-8817-4163-B6B6-3F19E9324AC8}" dt="2022-04-20T20:17:24.803" v="8275"/>
        <pc:sldMkLst>
          <pc:docMk/>
          <pc:sldMk cId="2974941863" sldId="2613"/>
        </pc:sldMkLst>
      </pc:sldChg>
      <pc:sldChg chg="del">
        <pc:chgData name="Shared Drive" userId="a8e99ec4-c3c1-49ac-ba97-2c12eee91f6a" providerId="ADAL" clId="{AC85AAF8-8817-4163-B6B6-3F19E9324AC8}" dt="2022-04-17T16:02:23.564" v="7304" actId="47"/>
        <pc:sldMkLst>
          <pc:docMk/>
          <pc:sldMk cId="1896260059" sldId="2621"/>
        </pc:sldMkLst>
      </pc:sldChg>
      <pc:sldChg chg="ord">
        <pc:chgData name="Shared Drive" userId="a8e99ec4-c3c1-49ac-ba97-2c12eee91f6a" providerId="ADAL" clId="{AC85AAF8-8817-4163-B6B6-3F19E9324AC8}" dt="2022-04-20T20:17:23.165" v="8273"/>
        <pc:sldMkLst>
          <pc:docMk/>
          <pc:sldMk cId="3189611822" sldId="2625"/>
        </pc:sldMkLst>
      </pc:sldChg>
      <pc:sldChg chg="del">
        <pc:chgData name="Shared Drive" userId="a8e99ec4-c3c1-49ac-ba97-2c12eee91f6a" providerId="ADAL" clId="{AC85AAF8-8817-4163-B6B6-3F19E9324AC8}" dt="2022-04-17T16:08:14.422" v="7413" actId="47"/>
        <pc:sldMkLst>
          <pc:docMk/>
          <pc:sldMk cId="2975910017" sldId="2628"/>
        </pc:sldMkLst>
      </pc:sldChg>
      <pc:sldChg chg="del">
        <pc:chgData name="Shared Drive" userId="a8e99ec4-c3c1-49ac-ba97-2c12eee91f6a" providerId="ADAL" clId="{AC85AAF8-8817-4163-B6B6-3F19E9324AC8}" dt="2022-04-17T16:05:29.102" v="7398" actId="47"/>
        <pc:sldMkLst>
          <pc:docMk/>
          <pc:sldMk cId="1559920199" sldId="2629"/>
        </pc:sldMkLst>
      </pc:sldChg>
      <pc:sldChg chg="del">
        <pc:chgData name="Shared Drive" userId="a8e99ec4-c3c1-49ac-ba97-2c12eee91f6a" providerId="ADAL" clId="{AC85AAF8-8817-4163-B6B6-3F19E9324AC8}" dt="2022-04-11T16:54:02.830" v="6460" actId="47"/>
        <pc:sldMkLst>
          <pc:docMk/>
          <pc:sldMk cId="2739222431" sldId="2630"/>
        </pc:sldMkLst>
      </pc:sldChg>
      <pc:sldChg chg="addSp delSp modSp mod ord addAnim delAnim">
        <pc:chgData name="Shared Drive" userId="a8e99ec4-c3c1-49ac-ba97-2c12eee91f6a" providerId="ADAL" clId="{AC85AAF8-8817-4163-B6B6-3F19E9324AC8}" dt="2022-04-11T16:50:28.878" v="6411" actId="14100"/>
        <pc:sldMkLst>
          <pc:docMk/>
          <pc:sldMk cId="3480961130" sldId="2631"/>
        </pc:sldMkLst>
        <pc:spChg chg="mod">
          <ac:chgData name="Shared Drive" userId="a8e99ec4-c3c1-49ac-ba97-2c12eee91f6a" providerId="ADAL" clId="{AC85AAF8-8817-4163-B6B6-3F19E9324AC8}" dt="2022-04-11T16:50:28.878" v="6411" actId="14100"/>
          <ac:spMkLst>
            <pc:docMk/>
            <pc:sldMk cId="3480961130" sldId="2631"/>
            <ac:spMk id="2" creationId="{1A51AB5B-4C26-4808-B1CC-C12698E8EDB0}"/>
          </ac:spMkLst>
        </pc:spChg>
        <pc:spChg chg="add del mod">
          <ac:chgData name="Shared Drive" userId="a8e99ec4-c3c1-49ac-ba97-2c12eee91f6a" providerId="ADAL" clId="{AC85AAF8-8817-4163-B6B6-3F19E9324AC8}" dt="2022-04-11T16:49:23.094" v="6390" actId="1076"/>
          <ac:spMkLst>
            <pc:docMk/>
            <pc:sldMk cId="3480961130" sldId="2631"/>
            <ac:spMk id="3" creationId="{E92E23E3-50F1-4843-953C-1F62A8105056}"/>
          </ac:spMkLst>
        </pc:spChg>
        <pc:spChg chg="mod">
          <ac:chgData name="Shared Drive" userId="a8e99ec4-c3c1-49ac-ba97-2c12eee91f6a" providerId="ADAL" clId="{AC85AAF8-8817-4163-B6B6-3F19E9324AC8}" dt="2022-04-10T20:00:07.258" v="4861" actId="1076"/>
          <ac:spMkLst>
            <pc:docMk/>
            <pc:sldMk cId="3480961130" sldId="2631"/>
            <ac:spMk id="5" creationId="{33A83E2A-A256-410F-A711-C06924113A95}"/>
          </ac:spMkLst>
        </pc:spChg>
        <pc:picChg chg="mod">
          <ac:chgData name="Shared Drive" userId="a8e99ec4-c3c1-49ac-ba97-2c12eee91f6a" providerId="ADAL" clId="{AC85AAF8-8817-4163-B6B6-3F19E9324AC8}" dt="2022-04-10T20:00:07.258" v="4861" actId="1076"/>
          <ac:picMkLst>
            <pc:docMk/>
            <pc:sldMk cId="3480961130" sldId="2631"/>
            <ac:picMk id="2050" creationId="{C86D7BEC-B0B5-4BF2-B234-5BD19CE16967}"/>
          </ac:picMkLst>
        </pc:picChg>
      </pc:sldChg>
      <pc:sldChg chg="del ord">
        <pc:chgData name="Shared Drive" userId="a8e99ec4-c3c1-49ac-ba97-2c12eee91f6a" providerId="ADAL" clId="{AC85AAF8-8817-4163-B6B6-3F19E9324AC8}" dt="2022-04-17T16:05:42.624" v="7402" actId="47"/>
        <pc:sldMkLst>
          <pc:docMk/>
          <pc:sldMk cId="3407110767" sldId="2632"/>
        </pc:sldMkLst>
      </pc:sldChg>
      <pc:sldChg chg="addSp delSp modSp mod ord modAnim modNotesTx">
        <pc:chgData name="Shared Drive" userId="a8e99ec4-c3c1-49ac-ba97-2c12eee91f6a" providerId="ADAL" clId="{AC85AAF8-8817-4163-B6B6-3F19E9324AC8}" dt="2022-04-17T14:40:10.480" v="6488" actId="20577"/>
        <pc:sldMkLst>
          <pc:docMk/>
          <pc:sldMk cId="1725426781" sldId="2633"/>
        </pc:sldMkLst>
        <pc:spChg chg="mod">
          <ac:chgData name="Shared Drive" userId="a8e99ec4-c3c1-49ac-ba97-2c12eee91f6a" providerId="ADAL" clId="{AC85AAF8-8817-4163-B6B6-3F19E9324AC8}" dt="2022-04-17T14:40:10.480" v="6488" actId="20577"/>
          <ac:spMkLst>
            <pc:docMk/>
            <pc:sldMk cId="1725426781" sldId="2633"/>
            <ac:spMk id="13" creationId="{8D152D6E-B01E-4252-B116-D96DD0B76536}"/>
          </ac:spMkLst>
        </pc:spChg>
        <pc:graphicFrameChg chg="add del mod">
          <ac:chgData name="Shared Drive" userId="a8e99ec4-c3c1-49ac-ba97-2c12eee91f6a" providerId="ADAL" clId="{AC85AAF8-8817-4163-B6B6-3F19E9324AC8}" dt="2022-04-10T20:50:57.354" v="5061" actId="20577"/>
          <ac:graphicFrameMkLst>
            <pc:docMk/>
            <pc:sldMk cId="1725426781" sldId="2633"/>
            <ac:graphicFrameMk id="4" creationId="{F596EB83-1CC5-4046-8CD9-722C30DEC4B9}"/>
          </ac:graphicFrameMkLst>
        </pc:graphicFrameChg>
      </pc:sldChg>
      <pc:sldChg chg="ord">
        <pc:chgData name="Shared Drive" userId="a8e99ec4-c3c1-49ac-ba97-2c12eee91f6a" providerId="ADAL" clId="{AC85AAF8-8817-4163-B6B6-3F19E9324AC8}" dt="2022-04-20T20:17:15.982" v="8271"/>
        <pc:sldMkLst>
          <pc:docMk/>
          <pc:sldMk cId="645440602" sldId="2634"/>
        </pc:sldMkLst>
      </pc:sldChg>
      <pc:sldChg chg="del">
        <pc:chgData name="Shared Drive" userId="a8e99ec4-c3c1-49ac-ba97-2c12eee91f6a" providerId="ADAL" clId="{AC85AAF8-8817-4163-B6B6-3F19E9324AC8}" dt="2022-04-17T16:10:19.399" v="7507" actId="47"/>
        <pc:sldMkLst>
          <pc:docMk/>
          <pc:sldMk cId="4089535834" sldId="2635"/>
        </pc:sldMkLst>
      </pc:sldChg>
      <pc:sldChg chg="del">
        <pc:chgData name="Shared Drive" userId="a8e99ec4-c3c1-49ac-ba97-2c12eee91f6a" providerId="ADAL" clId="{AC85AAF8-8817-4163-B6B6-3F19E9324AC8}" dt="2022-04-17T16:05:34.769" v="7399" actId="47"/>
        <pc:sldMkLst>
          <pc:docMk/>
          <pc:sldMk cId="1119783600" sldId="2636"/>
        </pc:sldMkLst>
      </pc:sldChg>
      <pc:sldChg chg="addSp delSp modSp mod ord">
        <pc:chgData name="Shared Drive" userId="a8e99ec4-c3c1-49ac-ba97-2c12eee91f6a" providerId="ADAL" clId="{AC85AAF8-8817-4163-B6B6-3F19E9324AC8}" dt="2022-04-11T16:47:13.659" v="6186" actId="478"/>
        <pc:sldMkLst>
          <pc:docMk/>
          <pc:sldMk cId="3084992772" sldId="2637"/>
        </pc:sldMkLst>
        <pc:spChg chg="mod">
          <ac:chgData name="Shared Drive" userId="a8e99ec4-c3c1-49ac-ba97-2c12eee91f6a" providerId="ADAL" clId="{AC85AAF8-8817-4163-B6B6-3F19E9324AC8}" dt="2022-04-10T19:26:59.257" v="4113" actId="20577"/>
          <ac:spMkLst>
            <pc:docMk/>
            <pc:sldMk cId="3084992772" sldId="2637"/>
            <ac:spMk id="2" creationId="{1CA47974-6391-4C65-A2BD-F0644C5334FC}"/>
          </ac:spMkLst>
        </pc:spChg>
        <pc:spChg chg="mod">
          <ac:chgData name="Shared Drive" userId="a8e99ec4-c3c1-49ac-ba97-2c12eee91f6a" providerId="ADAL" clId="{AC85AAF8-8817-4163-B6B6-3F19E9324AC8}" dt="2022-04-11T16:47:05.583" v="6185" actId="20577"/>
          <ac:spMkLst>
            <pc:docMk/>
            <pc:sldMk cId="3084992772" sldId="2637"/>
            <ac:spMk id="3" creationId="{5B06C259-89F3-455E-9DBF-55E92CF97019}"/>
          </ac:spMkLst>
        </pc:spChg>
        <pc:graphicFrameChg chg="add del mod">
          <ac:chgData name="Shared Drive" userId="a8e99ec4-c3c1-49ac-ba97-2c12eee91f6a" providerId="ADAL" clId="{AC85AAF8-8817-4163-B6B6-3F19E9324AC8}" dt="2022-04-11T16:47:13.659" v="6186" actId="478"/>
          <ac:graphicFrameMkLst>
            <pc:docMk/>
            <pc:sldMk cId="3084992772" sldId="2637"/>
            <ac:graphicFrameMk id="4" creationId="{E60392F2-7197-417F-B53A-FC609963FD39}"/>
          </ac:graphicFrameMkLst>
        </pc:graphicFrameChg>
      </pc:sldChg>
      <pc:sldChg chg="del">
        <pc:chgData name="Shared Drive" userId="a8e99ec4-c3c1-49ac-ba97-2c12eee91f6a" providerId="ADAL" clId="{AC85AAF8-8817-4163-B6B6-3F19E9324AC8}" dt="2022-04-17T16:06:04.117" v="7407" actId="47"/>
        <pc:sldMkLst>
          <pc:docMk/>
          <pc:sldMk cId="3083369756" sldId="2638"/>
        </pc:sldMkLst>
      </pc:sldChg>
      <pc:sldChg chg="del ord">
        <pc:chgData name="Shared Drive" userId="a8e99ec4-c3c1-49ac-ba97-2c12eee91f6a" providerId="ADAL" clId="{AC85AAF8-8817-4163-B6B6-3F19E9324AC8}" dt="2022-04-17T16:05:45.783" v="7404" actId="47"/>
        <pc:sldMkLst>
          <pc:docMk/>
          <pc:sldMk cId="1913476836" sldId="2639"/>
        </pc:sldMkLst>
      </pc:sldChg>
      <pc:sldChg chg="del">
        <pc:chgData name="Shared Drive" userId="a8e99ec4-c3c1-49ac-ba97-2c12eee91f6a" providerId="ADAL" clId="{AC85AAF8-8817-4163-B6B6-3F19E9324AC8}" dt="2022-04-11T16:53:15.422" v="6458" actId="47"/>
        <pc:sldMkLst>
          <pc:docMk/>
          <pc:sldMk cId="641035440" sldId="2642"/>
        </pc:sldMkLst>
      </pc:sldChg>
      <pc:sldChg chg="del">
        <pc:chgData name="Shared Drive" userId="a8e99ec4-c3c1-49ac-ba97-2c12eee91f6a" providerId="ADAL" clId="{AC85AAF8-8817-4163-B6B6-3F19E9324AC8}" dt="2022-04-11T16:53:31.304" v="6459" actId="47"/>
        <pc:sldMkLst>
          <pc:docMk/>
          <pc:sldMk cId="3731576822" sldId="2645"/>
        </pc:sldMkLst>
      </pc:sldChg>
      <pc:sldChg chg="add del ord">
        <pc:chgData name="Shared Drive" userId="a8e99ec4-c3c1-49ac-ba97-2c12eee91f6a" providerId="ADAL" clId="{AC85AAF8-8817-4163-B6B6-3F19E9324AC8}" dt="2022-04-17T16:05:43.612" v="7403" actId="47"/>
        <pc:sldMkLst>
          <pc:docMk/>
          <pc:sldMk cId="1402545512" sldId="2646"/>
        </pc:sldMkLst>
      </pc:sldChg>
      <pc:sldChg chg="del">
        <pc:chgData name="Shared Drive" userId="a8e99ec4-c3c1-49ac-ba97-2c12eee91f6a" providerId="ADAL" clId="{AC85AAF8-8817-4163-B6B6-3F19E9324AC8}" dt="2022-04-10T15:32:44.122" v="1818" actId="2696"/>
        <pc:sldMkLst>
          <pc:docMk/>
          <pc:sldMk cId="2201155352" sldId="2646"/>
        </pc:sldMkLst>
      </pc:sldChg>
      <pc:sldChg chg="del">
        <pc:chgData name="Shared Drive" userId="a8e99ec4-c3c1-49ac-ba97-2c12eee91f6a" providerId="ADAL" clId="{AC85AAF8-8817-4163-B6B6-3F19E9324AC8}" dt="2022-04-17T16:06:02.816" v="7406" actId="47"/>
        <pc:sldMkLst>
          <pc:docMk/>
          <pc:sldMk cId="753470303" sldId="2650"/>
        </pc:sldMkLst>
      </pc:sldChg>
      <pc:sldChg chg="modSp mod modAnim">
        <pc:chgData name="Shared Drive" userId="a8e99ec4-c3c1-49ac-ba97-2c12eee91f6a" providerId="ADAL" clId="{AC85AAF8-8817-4163-B6B6-3F19E9324AC8}" dt="2022-04-17T14:48:38.822" v="6665"/>
        <pc:sldMkLst>
          <pc:docMk/>
          <pc:sldMk cId="2400360613" sldId="2651"/>
        </pc:sldMkLst>
        <pc:spChg chg="mod">
          <ac:chgData name="Shared Drive" userId="a8e99ec4-c3c1-49ac-ba97-2c12eee91f6a" providerId="ADAL" clId="{AC85AAF8-8817-4163-B6B6-3F19E9324AC8}" dt="2022-04-10T15:41:22.882" v="1872" actId="20577"/>
          <ac:spMkLst>
            <pc:docMk/>
            <pc:sldMk cId="2400360613" sldId="2651"/>
            <ac:spMk id="2" creationId="{08C030B5-C05C-44BF-A2BA-7843A5CE1300}"/>
          </ac:spMkLst>
        </pc:spChg>
        <pc:spChg chg="mod">
          <ac:chgData name="Shared Drive" userId="a8e99ec4-c3c1-49ac-ba97-2c12eee91f6a" providerId="ADAL" clId="{AC85AAF8-8817-4163-B6B6-3F19E9324AC8}" dt="2022-03-20T15:12:03.204" v="762" actId="20577"/>
          <ac:spMkLst>
            <pc:docMk/>
            <pc:sldMk cId="2400360613" sldId="2651"/>
            <ac:spMk id="3" creationId="{CD5D6260-702D-4D2F-8BAC-FB2B598DE9E9}"/>
          </ac:spMkLst>
        </pc:spChg>
      </pc:sldChg>
      <pc:sldChg chg="modSp add mod modAnim">
        <pc:chgData name="Shared Drive" userId="a8e99ec4-c3c1-49ac-ba97-2c12eee91f6a" providerId="ADAL" clId="{AC85AAF8-8817-4163-B6B6-3F19E9324AC8}" dt="2022-04-17T19:02:04.116" v="8053"/>
        <pc:sldMkLst>
          <pc:docMk/>
          <pc:sldMk cId="766096798" sldId="2722"/>
        </pc:sldMkLst>
        <pc:spChg chg="mod">
          <ac:chgData name="Shared Drive" userId="a8e99ec4-c3c1-49ac-ba97-2c12eee91f6a" providerId="ADAL" clId="{AC85AAF8-8817-4163-B6B6-3F19E9324AC8}" dt="2022-04-17T19:00:56.391" v="8012" actId="14100"/>
          <ac:spMkLst>
            <pc:docMk/>
            <pc:sldMk cId="766096798" sldId="2722"/>
            <ac:spMk id="2" creationId="{86D667FE-2091-49CB-96D8-21339100AF73}"/>
          </ac:spMkLst>
        </pc:spChg>
        <pc:spChg chg="mod">
          <ac:chgData name="Shared Drive" userId="a8e99ec4-c3c1-49ac-ba97-2c12eee91f6a" providerId="ADAL" clId="{AC85AAF8-8817-4163-B6B6-3F19E9324AC8}" dt="2022-04-17T19:01:33.651" v="8051" actId="20577"/>
          <ac:spMkLst>
            <pc:docMk/>
            <pc:sldMk cId="766096798" sldId="2722"/>
            <ac:spMk id="3" creationId="{6A9B759E-8806-4775-A70A-987E8DDF31D9}"/>
          </ac:spMkLst>
        </pc:spChg>
        <pc:picChg chg="mod">
          <ac:chgData name="Shared Drive" userId="a8e99ec4-c3c1-49ac-ba97-2c12eee91f6a" providerId="ADAL" clId="{AC85AAF8-8817-4163-B6B6-3F19E9324AC8}" dt="2022-04-17T19:01:18.010" v="8016" actId="1076"/>
          <ac:picMkLst>
            <pc:docMk/>
            <pc:sldMk cId="766096798" sldId="2722"/>
            <ac:picMk id="5" creationId="{DED58542-E7E7-474A-93ED-C5EF16BBE792}"/>
          </ac:picMkLst>
        </pc:picChg>
      </pc:sldChg>
      <pc:sldChg chg="add">
        <pc:chgData name="Shared Drive" userId="a8e99ec4-c3c1-49ac-ba97-2c12eee91f6a" providerId="ADAL" clId="{AC85AAF8-8817-4163-B6B6-3F19E9324AC8}" dt="2022-04-17T16:23:39.752" v="7513"/>
        <pc:sldMkLst>
          <pc:docMk/>
          <pc:sldMk cId="2141545774" sldId="2786"/>
        </pc:sldMkLst>
      </pc:sldChg>
      <pc:sldChg chg="delSp add mod ord">
        <pc:chgData name="Shared Drive" userId="a8e99ec4-c3c1-49ac-ba97-2c12eee91f6a" providerId="ADAL" clId="{AC85AAF8-8817-4163-B6B6-3F19E9324AC8}" dt="2022-04-17T16:10:29.812" v="7509"/>
        <pc:sldMkLst>
          <pc:docMk/>
          <pc:sldMk cId="1333365494" sldId="2788"/>
        </pc:sldMkLst>
        <pc:graphicFrameChg chg="del">
          <ac:chgData name="Shared Drive" userId="a8e99ec4-c3c1-49ac-ba97-2c12eee91f6a" providerId="ADAL" clId="{AC85AAF8-8817-4163-B6B6-3F19E9324AC8}" dt="2022-03-20T15:18:22.899" v="764" actId="478"/>
          <ac:graphicFrameMkLst>
            <pc:docMk/>
            <pc:sldMk cId="1333365494" sldId="2788"/>
            <ac:graphicFrameMk id="4" creationId="{1E6F0403-0F16-4EAB-9214-C30B0725314E}"/>
          </ac:graphicFrameMkLst>
        </pc:graphicFrameChg>
      </pc:sldChg>
      <pc:sldChg chg="modSp mod modNotesTx">
        <pc:chgData name="Shared Drive" userId="a8e99ec4-c3c1-49ac-ba97-2c12eee91f6a" providerId="ADAL" clId="{AC85AAF8-8817-4163-B6B6-3F19E9324AC8}" dt="2022-04-20T19:19:35.837" v="8263" actId="6549"/>
        <pc:sldMkLst>
          <pc:docMk/>
          <pc:sldMk cId="2046798660" sldId="2793"/>
        </pc:sldMkLst>
        <pc:spChg chg="mod">
          <ac:chgData name="Shared Drive" userId="a8e99ec4-c3c1-49ac-ba97-2c12eee91f6a" providerId="ADAL" clId="{AC85AAF8-8817-4163-B6B6-3F19E9324AC8}" dt="2022-04-20T19:19:35.837" v="8263" actId="6549"/>
          <ac:spMkLst>
            <pc:docMk/>
            <pc:sldMk cId="2046798660" sldId="2793"/>
            <ac:spMk id="13" creationId="{FDE6FDF3-E0FA-451C-B6F7-7D7C6B8A3E17}"/>
          </ac:spMkLst>
        </pc:spChg>
      </pc:sldChg>
      <pc:sldChg chg="del">
        <pc:chgData name="Shared Drive" userId="a8e99ec4-c3c1-49ac-ba97-2c12eee91f6a" providerId="ADAL" clId="{AC85AAF8-8817-4163-B6B6-3F19E9324AC8}" dt="2022-04-10T20:51:31.728" v="5144" actId="47"/>
        <pc:sldMkLst>
          <pc:docMk/>
          <pc:sldMk cId="898930350" sldId="2794"/>
        </pc:sldMkLst>
      </pc:sldChg>
      <pc:sldChg chg="del">
        <pc:chgData name="Shared Drive" userId="a8e99ec4-c3c1-49ac-ba97-2c12eee91f6a" providerId="ADAL" clId="{AC85AAF8-8817-4163-B6B6-3F19E9324AC8}" dt="2022-04-17T16:06:46.696" v="7411" actId="47"/>
        <pc:sldMkLst>
          <pc:docMk/>
          <pc:sldMk cId="659894966" sldId="2795"/>
        </pc:sldMkLst>
      </pc:sldChg>
      <pc:sldChg chg="modSp add mod ord">
        <pc:chgData name="Shared Drive" userId="a8e99ec4-c3c1-49ac-ba97-2c12eee91f6a" providerId="ADAL" clId="{AC85AAF8-8817-4163-B6B6-3F19E9324AC8}" dt="2022-04-10T19:19:50.442" v="4030" actId="20577"/>
        <pc:sldMkLst>
          <pc:docMk/>
          <pc:sldMk cId="737909461" sldId="2796"/>
        </pc:sldMkLst>
        <pc:spChg chg="mod">
          <ac:chgData name="Shared Drive" userId="a8e99ec4-c3c1-49ac-ba97-2c12eee91f6a" providerId="ADAL" clId="{AC85AAF8-8817-4163-B6B6-3F19E9324AC8}" dt="2022-04-10T19:19:50.442" v="4030" actId="20577"/>
          <ac:spMkLst>
            <pc:docMk/>
            <pc:sldMk cId="737909461" sldId="2796"/>
            <ac:spMk id="12" creationId="{A4EFE120-6984-49AE-8791-E1A08E95DFEA}"/>
          </ac:spMkLst>
        </pc:spChg>
      </pc:sldChg>
      <pc:sldChg chg="add ord">
        <pc:chgData name="Shared Drive" userId="a8e99ec4-c3c1-49ac-ba97-2c12eee91f6a" providerId="ADAL" clId="{AC85AAF8-8817-4163-B6B6-3F19E9324AC8}" dt="2022-04-17T16:21:52.509" v="7512"/>
        <pc:sldMkLst>
          <pc:docMk/>
          <pc:sldMk cId="1765595583" sldId="2827"/>
        </pc:sldMkLst>
      </pc:sldChg>
      <pc:sldChg chg="modSp add mod modAnim modNotesTx">
        <pc:chgData name="Shared Drive" userId="a8e99ec4-c3c1-49ac-ba97-2c12eee91f6a" providerId="ADAL" clId="{AC85AAF8-8817-4163-B6B6-3F19E9324AC8}" dt="2022-04-11T16:51:00.776" v="6420" actId="6549"/>
        <pc:sldMkLst>
          <pc:docMk/>
          <pc:sldMk cId="2108252944" sldId="2833"/>
        </pc:sldMkLst>
        <pc:spChg chg="mod">
          <ac:chgData name="Shared Drive" userId="a8e99ec4-c3c1-49ac-ba97-2c12eee91f6a" providerId="ADAL" clId="{AC85AAF8-8817-4163-B6B6-3F19E9324AC8}" dt="2022-04-11T16:50:53.565" v="6419" actId="6549"/>
          <ac:spMkLst>
            <pc:docMk/>
            <pc:sldMk cId="2108252944" sldId="2833"/>
            <ac:spMk id="3" creationId="{43DBD014-4E58-4764-A2F7-42635D7968CA}"/>
          </ac:spMkLst>
        </pc:spChg>
      </pc:sldChg>
      <pc:sldChg chg="addSp delSp modSp new del mod">
        <pc:chgData name="Shared Drive" userId="a8e99ec4-c3c1-49ac-ba97-2c12eee91f6a" providerId="ADAL" clId="{AC85AAF8-8817-4163-B6B6-3F19E9324AC8}" dt="2022-04-10T15:06:35.744" v="1037" actId="47"/>
        <pc:sldMkLst>
          <pc:docMk/>
          <pc:sldMk cId="3189368748" sldId="2834"/>
        </pc:sldMkLst>
        <pc:spChg chg="mod">
          <ac:chgData name="Shared Drive" userId="a8e99ec4-c3c1-49ac-ba97-2c12eee91f6a" providerId="ADAL" clId="{AC85AAF8-8817-4163-B6B6-3F19E9324AC8}" dt="2022-04-10T14:21:27.062" v="965" actId="20577"/>
          <ac:spMkLst>
            <pc:docMk/>
            <pc:sldMk cId="3189368748" sldId="2834"/>
            <ac:spMk id="2" creationId="{E64658F6-B10B-4A31-A8D5-D518CD369AAD}"/>
          </ac:spMkLst>
        </pc:spChg>
        <pc:spChg chg="del">
          <ac:chgData name="Shared Drive" userId="a8e99ec4-c3c1-49ac-ba97-2c12eee91f6a" providerId="ADAL" clId="{AC85AAF8-8817-4163-B6B6-3F19E9324AC8}" dt="2022-04-10T14:18:03.808" v="767" actId="1032"/>
          <ac:spMkLst>
            <pc:docMk/>
            <pc:sldMk cId="3189368748" sldId="2834"/>
            <ac:spMk id="3" creationId="{291AFF05-873C-4585-B3F2-4F2970256EC5}"/>
          </ac:spMkLst>
        </pc:spChg>
        <pc:graphicFrameChg chg="add mod modGraphic">
          <ac:chgData name="Shared Drive" userId="a8e99ec4-c3c1-49ac-ba97-2c12eee91f6a" providerId="ADAL" clId="{AC85AAF8-8817-4163-B6B6-3F19E9324AC8}" dt="2022-04-10T14:20:57.779" v="947" actId="20577"/>
          <ac:graphicFrameMkLst>
            <pc:docMk/>
            <pc:sldMk cId="3189368748" sldId="2834"/>
            <ac:graphicFrameMk id="4" creationId="{5A1290C7-E8B1-4D43-8F0A-5C03F3CD6030}"/>
          </ac:graphicFrameMkLst>
        </pc:graphicFrameChg>
      </pc:sldChg>
      <pc:sldChg chg="modSp add ord modAnim modNotesTx">
        <pc:chgData name="Shared Drive" userId="a8e99ec4-c3c1-49ac-ba97-2c12eee91f6a" providerId="ADAL" clId="{AC85AAF8-8817-4163-B6B6-3F19E9324AC8}" dt="2022-04-17T19:07:37.602" v="8176" actId="20577"/>
        <pc:sldMkLst>
          <pc:docMk/>
          <pc:sldMk cId="2980183462" sldId="2835"/>
        </pc:sldMkLst>
        <pc:graphicFrameChg chg="mod">
          <ac:chgData name="Shared Drive" userId="a8e99ec4-c3c1-49ac-ba97-2c12eee91f6a" providerId="ADAL" clId="{AC85AAF8-8817-4163-B6B6-3F19E9324AC8}" dt="2022-04-10T15:35:39.406" v="1838" actId="20577"/>
          <ac:graphicFrameMkLst>
            <pc:docMk/>
            <pc:sldMk cId="2980183462" sldId="2835"/>
            <ac:graphicFrameMk id="4" creationId="{5A1290C7-E8B1-4D43-8F0A-5C03F3CD6030}"/>
          </ac:graphicFrameMkLst>
        </pc:graphicFrameChg>
      </pc:sldChg>
      <pc:sldChg chg="modSp add mod ord modNotesTx">
        <pc:chgData name="Shared Drive" userId="a8e99ec4-c3c1-49ac-ba97-2c12eee91f6a" providerId="ADAL" clId="{AC85AAF8-8817-4163-B6B6-3F19E9324AC8}" dt="2022-04-17T14:44:22.928" v="6598" actId="404"/>
        <pc:sldMkLst>
          <pc:docMk/>
          <pc:sldMk cId="3698299592" sldId="2836"/>
        </pc:sldMkLst>
        <pc:spChg chg="mod">
          <ac:chgData name="Shared Drive" userId="a8e99ec4-c3c1-49ac-ba97-2c12eee91f6a" providerId="ADAL" clId="{AC85AAF8-8817-4163-B6B6-3F19E9324AC8}" dt="2022-04-17T14:44:22.928" v="6598" actId="404"/>
          <ac:spMkLst>
            <pc:docMk/>
            <pc:sldMk cId="3698299592" sldId="2836"/>
            <ac:spMk id="2" creationId="{E64658F6-B10B-4A31-A8D5-D518CD369AAD}"/>
          </ac:spMkLst>
        </pc:spChg>
        <pc:graphicFrameChg chg="mod">
          <ac:chgData name="Shared Drive" userId="a8e99ec4-c3c1-49ac-ba97-2c12eee91f6a" providerId="ADAL" clId="{AC85AAF8-8817-4163-B6B6-3F19E9324AC8}" dt="2022-04-17T14:42:47.545" v="6567" actId="20577"/>
          <ac:graphicFrameMkLst>
            <pc:docMk/>
            <pc:sldMk cId="3698299592" sldId="2836"/>
            <ac:graphicFrameMk id="4" creationId="{5A1290C7-E8B1-4D43-8F0A-5C03F3CD6030}"/>
          </ac:graphicFrameMkLst>
        </pc:graphicFrameChg>
      </pc:sldChg>
      <pc:sldChg chg="modSp new mod modAnim modNotesTx">
        <pc:chgData name="Shared Drive" userId="a8e99ec4-c3c1-49ac-ba97-2c12eee91f6a" providerId="ADAL" clId="{AC85AAF8-8817-4163-B6B6-3F19E9324AC8}" dt="2022-04-17T14:49:34.679" v="6672" actId="20577"/>
        <pc:sldMkLst>
          <pc:docMk/>
          <pc:sldMk cId="243942602" sldId="2837"/>
        </pc:sldMkLst>
        <pc:spChg chg="mod">
          <ac:chgData name="Shared Drive" userId="a8e99ec4-c3c1-49ac-ba97-2c12eee91f6a" providerId="ADAL" clId="{AC85AAF8-8817-4163-B6B6-3F19E9324AC8}" dt="2022-04-10T21:03:07.066" v="5738" actId="20577"/>
          <ac:spMkLst>
            <pc:docMk/>
            <pc:sldMk cId="243942602" sldId="2837"/>
            <ac:spMk id="2" creationId="{24628A88-0E8E-4B6A-92AE-A5EA09BFFE15}"/>
          </ac:spMkLst>
        </pc:spChg>
        <pc:spChg chg="mod">
          <ac:chgData name="Shared Drive" userId="a8e99ec4-c3c1-49ac-ba97-2c12eee91f6a" providerId="ADAL" clId="{AC85AAF8-8817-4163-B6B6-3F19E9324AC8}" dt="2022-04-17T14:49:34.679" v="6672" actId="20577"/>
          <ac:spMkLst>
            <pc:docMk/>
            <pc:sldMk cId="243942602" sldId="2837"/>
            <ac:spMk id="3" creationId="{C66B5F6F-4A4F-41BA-8F5C-FE9C074EECF2}"/>
          </ac:spMkLst>
        </pc:spChg>
      </pc:sldChg>
      <pc:sldChg chg="new del">
        <pc:chgData name="Shared Drive" userId="a8e99ec4-c3c1-49ac-ba97-2c12eee91f6a" providerId="ADAL" clId="{AC85AAF8-8817-4163-B6B6-3F19E9324AC8}" dt="2022-04-10T15:52:56.610" v="2194" actId="47"/>
        <pc:sldMkLst>
          <pc:docMk/>
          <pc:sldMk cId="3797487910" sldId="2838"/>
        </pc:sldMkLst>
      </pc:sldChg>
      <pc:sldChg chg="addSp delSp modSp new del mod ord">
        <pc:chgData name="Shared Drive" userId="a8e99ec4-c3c1-49ac-ba97-2c12eee91f6a" providerId="ADAL" clId="{AC85AAF8-8817-4163-B6B6-3F19E9324AC8}" dt="2022-04-17T16:03:56.908" v="7306" actId="47"/>
        <pc:sldMkLst>
          <pc:docMk/>
          <pc:sldMk cId="3845210368" sldId="2838"/>
        </pc:sldMkLst>
        <pc:spChg chg="mod">
          <ac:chgData name="Shared Drive" userId="a8e99ec4-c3c1-49ac-ba97-2c12eee91f6a" providerId="ADAL" clId="{AC85AAF8-8817-4163-B6B6-3F19E9324AC8}" dt="2022-04-10T15:58:51.423" v="2454" actId="20577"/>
          <ac:spMkLst>
            <pc:docMk/>
            <pc:sldMk cId="3845210368" sldId="2838"/>
            <ac:spMk id="2" creationId="{5BD6AE04-88C0-4546-93FF-497AF7496E4D}"/>
          </ac:spMkLst>
        </pc:spChg>
        <pc:spChg chg="del">
          <ac:chgData name="Shared Drive" userId="a8e99ec4-c3c1-49ac-ba97-2c12eee91f6a" providerId="ADAL" clId="{AC85AAF8-8817-4163-B6B6-3F19E9324AC8}" dt="2022-04-10T15:55:16.926" v="2196" actId="1032"/>
          <ac:spMkLst>
            <pc:docMk/>
            <pc:sldMk cId="3845210368" sldId="2838"/>
            <ac:spMk id="3" creationId="{1EBFFD80-99F0-4A43-A796-CF651146DE39}"/>
          </ac:spMkLst>
        </pc:spChg>
        <pc:spChg chg="add mod">
          <ac:chgData name="Shared Drive" userId="a8e99ec4-c3c1-49ac-ba97-2c12eee91f6a" providerId="ADAL" clId="{AC85AAF8-8817-4163-B6B6-3F19E9324AC8}" dt="2022-04-10T15:59:04.878" v="2459" actId="1076"/>
          <ac:spMkLst>
            <pc:docMk/>
            <pc:sldMk cId="3845210368" sldId="2838"/>
            <ac:spMk id="5" creationId="{426FEAB3-31C9-4197-9635-AB6B57A3E854}"/>
          </ac:spMkLst>
        </pc:spChg>
        <pc:spChg chg="add mod">
          <ac:chgData name="Shared Drive" userId="a8e99ec4-c3c1-49ac-ba97-2c12eee91f6a" providerId="ADAL" clId="{AC85AAF8-8817-4163-B6B6-3F19E9324AC8}" dt="2022-04-10T15:58:39.689" v="2426" actId="20577"/>
          <ac:spMkLst>
            <pc:docMk/>
            <pc:sldMk cId="3845210368" sldId="2838"/>
            <ac:spMk id="6" creationId="{645E529E-BDA0-4B78-AE39-80ED3C69E98F}"/>
          </ac:spMkLst>
        </pc:spChg>
        <pc:spChg chg="add mod">
          <ac:chgData name="Shared Drive" userId="a8e99ec4-c3c1-49ac-ba97-2c12eee91f6a" providerId="ADAL" clId="{AC85AAF8-8817-4163-B6B6-3F19E9324AC8}" dt="2022-04-10T15:59:08.775" v="2460" actId="1076"/>
          <ac:spMkLst>
            <pc:docMk/>
            <pc:sldMk cId="3845210368" sldId="2838"/>
            <ac:spMk id="7" creationId="{B204BDE7-DA70-44F1-A2B8-3ABBE1325C30}"/>
          </ac:spMkLst>
        </pc:spChg>
        <pc:spChg chg="add mod">
          <ac:chgData name="Shared Drive" userId="a8e99ec4-c3c1-49ac-ba97-2c12eee91f6a" providerId="ADAL" clId="{AC85AAF8-8817-4163-B6B6-3F19E9324AC8}" dt="2022-04-10T15:59:21.327" v="2466" actId="20577"/>
          <ac:spMkLst>
            <pc:docMk/>
            <pc:sldMk cId="3845210368" sldId="2838"/>
            <ac:spMk id="8" creationId="{6D7F0B55-B560-4D35-9448-6568DFA2528D}"/>
          </ac:spMkLst>
        </pc:spChg>
        <pc:spChg chg="add mod">
          <ac:chgData name="Shared Drive" userId="a8e99ec4-c3c1-49ac-ba97-2c12eee91f6a" providerId="ADAL" clId="{AC85AAF8-8817-4163-B6B6-3F19E9324AC8}" dt="2022-04-10T15:59:29.329" v="2468" actId="1076"/>
          <ac:spMkLst>
            <pc:docMk/>
            <pc:sldMk cId="3845210368" sldId="2838"/>
            <ac:spMk id="9" creationId="{5F3CBDDD-4969-49F2-921F-65F490FBBED0}"/>
          </ac:spMkLst>
        </pc:spChg>
        <pc:spChg chg="add mod">
          <ac:chgData name="Shared Drive" userId="a8e99ec4-c3c1-49ac-ba97-2c12eee91f6a" providerId="ADAL" clId="{AC85AAF8-8817-4163-B6B6-3F19E9324AC8}" dt="2022-04-10T15:59:40.103" v="2470" actId="1076"/>
          <ac:spMkLst>
            <pc:docMk/>
            <pc:sldMk cId="3845210368" sldId="2838"/>
            <ac:spMk id="10" creationId="{43DD0B7E-FBF1-4875-9265-1CEB6C711633}"/>
          </ac:spMkLst>
        </pc:spChg>
        <pc:graphicFrameChg chg="add mod modGraphic">
          <ac:chgData name="Shared Drive" userId="a8e99ec4-c3c1-49ac-ba97-2c12eee91f6a" providerId="ADAL" clId="{AC85AAF8-8817-4163-B6B6-3F19E9324AC8}" dt="2022-04-10T15:56:59.475" v="2250" actId="14100"/>
          <ac:graphicFrameMkLst>
            <pc:docMk/>
            <pc:sldMk cId="3845210368" sldId="2838"/>
            <ac:graphicFrameMk id="4" creationId="{827D9007-D9B3-42B1-93A1-9F389466A302}"/>
          </ac:graphicFrameMkLst>
        </pc:graphicFrameChg>
      </pc:sldChg>
      <pc:sldChg chg="addSp modSp add mod ord modAnim">
        <pc:chgData name="Shared Drive" userId="a8e99ec4-c3c1-49ac-ba97-2c12eee91f6a" providerId="ADAL" clId="{AC85AAF8-8817-4163-B6B6-3F19E9324AC8}" dt="2022-04-11T16:52:04.811" v="6425" actId="20577"/>
        <pc:sldMkLst>
          <pc:docMk/>
          <pc:sldMk cId="4163018788" sldId="2839"/>
        </pc:sldMkLst>
        <pc:spChg chg="mod">
          <ac:chgData name="Shared Drive" userId="a8e99ec4-c3c1-49ac-ba97-2c12eee91f6a" providerId="ADAL" clId="{AC85AAF8-8817-4163-B6B6-3F19E9324AC8}" dt="2022-04-10T16:11:22.872" v="2781" actId="20577"/>
          <ac:spMkLst>
            <pc:docMk/>
            <pc:sldMk cId="4163018788" sldId="2839"/>
            <ac:spMk id="2" creationId="{5BD6AE04-88C0-4546-93FF-497AF7496E4D}"/>
          </ac:spMkLst>
        </pc:spChg>
        <pc:spChg chg="add mod">
          <ac:chgData name="Shared Drive" userId="a8e99ec4-c3c1-49ac-ba97-2c12eee91f6a" providerId="ADAL" clId="{AC85AAF8-8817-4163-B6B6-3F19E9324AC8}" dt="2022-04-10T20:57:20.859" v="5287" actId="404"/>
          <ac:spMkLst>
            <pc:docMk/>
            <pc:sldMk cId="4163018788" sldId="2839"/>
            <ac:spMk id="3" creationId="{3EA355EF-F7E2-4369-82A0-17AECCF17E6F}"/>
          </ac:spMkLst>
        </pc:spChg>
        <pc:spChg chg="mod">
          <ac:chgData name="Shared Drive" userId="a8e99ec4-c3c1-49ac-ba97-2c12eee91f6a" providerId="ADAL" clId="{AC85AAF8-8817-4163-B6B6-3F19E9324AC8}" dt="2022-04-11T16:51:20.485" v="6423" actId="6549"/>
          <ac:spMkLst>
            <pc:docMk/>
            <pc:sldMk cId="4163018788" sldId="2839"/>
            <ac:spMk id="5" creationId="{426FEAB3-31C9-4197-9635-AB6B57A3E854}"/>
          </ac:spMkLst>
        </pc:spChg>
        <pc:graphicFrameChg chg="mod modGraphic">
          <ac:chgData name="Shared Drive" userId="a8e99ec4-c3c1-49ac-ba97-2c12eee91f6a" providerId="ADAL" clId="{AC85AAF8-8817-4163-B6B6-3F19E9324AC8}" dt="2022-04-11T16:52:04.811" v="6425" actId="20577"/>
          <ac:graphicFrameMkLst>
            <pc:docMk/>
            <pc:sldMk cId="4163018788" sldId="2839"/>
            <ac:graphicFrameMk id="4" creationId="{827D9007-D9B3-42B1-93A1-9F389466A302}"/>
          </ac:graphicFrameMkLst>
        </pc:graphicFrameChg>
      </pc:sldChg>
      <pc:sldChg chg="delSp modSp add mod ord modAnim">
        <pc:chgData name="Shared Drive" userId="a8e99ec4-c3c1-49ac-ba97-2c12eee91f6a" providerId="ADAL" clId="{AC85AAF8-8817-4163-B6B6-3F19E9324AC8}" dt="2022-04-11T16:49:10.318" v="6389" actId="1076"/>
        <pc:sldMkLst>
          <pc:docMk/>
          <pc:sldMk cId="1370527571" sldId="2840"/>
        </pc:sldMkLst>
        <pc:spChg chg="mod">
          <ac:chgData name="Shared Drive" userId="a8e99ec4-c3c1-49ac-ba97-2c12eee91f6a" providerId="ADAL" clId="{AC85AAF8-8817-4163-B6B6-3F19E9324AC8}" dt="2022-04-11T16:49:04.014" v="6388" actId="20577"/>
          <ac:spMkLst>
            <pc:docMk/>
            <pc:sldMk cId="1370527571" sldId="2840"/>
            <ac:spMk id="3" creationId="{C3DBF515-FEDA-44B4-A201-F1B84E5C8C39}"/>
          </ac:spMkLst>
        </pc:spChg>
        <pc:graphicFrameChg chg="del mod">
          <ac:chgData name="Shared Drive" userId="a8e99ec4-c3c1-49ac-ba97-2c12eee91f6a" providerId="ADAL" clId="{AC85AAF8-8817-4163-B6B6-3F19E9324AC8}" dt="2022-04-10T19:58:02.325" v="4698" actId="478"/>
          <ac:graphicFrameMkLst>
            <pc:docMk/>
            <pc:sldMk cId="1370527571" sldId="2840"/>
            <ac:graphicFrameMk id="4" creationId="{5824D4BD-821C-48FA-999A-EEFCAA3FE9C8}"/>
          </ac:graphicFrameMkLst>
        </pc:graphicFrameChg>
        <pc:picChg chg="mod">
          <ac:chgData name="Shared Drive" userId="a8e99ec4-c3c1-49ac-ba97-2c12eee91f6a" providerId="ADAL" clId="{AC85AAF8-8817-4163-B6B6-3F19E9324AC8}" dt="2022-04-11T16:49:10.318" v="6389" actId="1076"/>
          <ac:picMkLst>
            <pc:docMk/>
            <pc:sldMk cId="1370527571" sldId="2840"/>
            <ac:picMk id="4098" creationId="{7E406A86-2CC2-4301-9AE4-2CF058C5A60B}"/>
          </ac:picMkLst>
        </pc:picChg>
      </pc:sldChg>
      <pc:sldChg chg="addSp modSp new del mod ord modAnim chgLayout modNotesTx">
        <pc:chgData name="Shared Drive" userId="a8e99ec4-c3c1-49ac-ba97-2c12eee91f6a" providerId="ADAL" clId="{AC85AAF8-8817-4163-B6B6-3F19E9324AC8}" dt="2022-04-10T19:58:28.474" v="4700" actId="47"/>
        <pc:sldMkLst>
          <pc:docMk/>
          <pc:sldMk cId="723785390" sldId="2841"/>
        </pc:sldMkLst>
        <pc:spChg chg="mod ord">
          <ac:chgData name="Shared Drive" userId="a8e99ec4-c3c1-49ac-ba97-2c12eee91f6a" providerId="ADAL" clId="{AC85AAF8-8817-4163-B6B6-3F19E9324AC8}" dt="2022-04-10T16:27:32.487" v="3739" actId="20577"/>
          <ac:spMkLst>
            <pc:docMk/>
            <pc:sldMk cId="723785390" sldId="2841"/>
            <ac:spMk id="2" creationId="{21F42593-910B-4E74-8E72-5A4A910D2EB9}"/>
          </ac:spMkLst>
        </pc:spChg>
        <pc:spChg chg="mod ord">
          <ac:chgData name="Shared Drive" userId="a8e99ec4-c3c1-49ac-ba97-2c12eee91f6a" providerId="ADAL" clId="{AC85AAF8-8817-4163-B6B6-3F19E9324AC8}" dt="2022-04-10T19:38:59.602" v="4205" actId="6549"/>
          <ac:spMkLst>
            <pc:docMk/>
            <pc:sldMk cId="723785390" sldId="2841"/>
            <ac:spMk id="3" creationId="{425F64AC-6124-481F-9570-6741763F4CAE}"/>
          </ac:spMkLst>
        </pc:spChg>
        <pc:spChg chg="add mod">
          <ac:chgData name="Shared Drive" userId="a8e99ec4-c3c1-49ac-ba97-2c12eee91f6a" providerId="ADAL" clId="{AC85AAF8-8817-4163-B6B6-3F19E9324AC8}" dt="2022-04-10T16:22:48.414" v="3522" actId="1076"/>
          <ac:spMkLst>
            <pc:docMk/>
            <pc:sldMk cId="723785390" sldId="2841"/>
            <ac:spMk id="4" creationId="{DD3CCB05-522B-4D18-B570-F4115C658974}"/>
          </ac:spMkLst>
        </pc:spChg>
        <pc:spChg chg="add mod">
          <ac:chgData name="Shared Drive" userId="a8e99ec4-c3c1-49ac-ba97-2c12eee91f6a" providerId="ADAL" clId="{AC85AAF8-8817-4163-B6B6-3F19E9324AC8}" dt="2022-04-10T16:23:01.079" v="3539" actId="1076"/>
          <ac:spMkLst>
            <pc:docMk/>
            <pc:sldMk cId="723785390" sldId="2841"/>
            <ac:spMk id="5" creationId="{F5EBBA5D-D278-4326-BE5C-4E75F042D559}"/>
          </ac:spMkLst>
        </pc:spChg>
        <pc:spChg chg="add mod">
          <ac:chgData name="Shared Drive" userId="a8e99ec4-c3c1-49ac-ba97-2c12eee91f6a" providerId="ADAL" clId="{AC85AAF8-8817-4163-B6B6-3F19E9324AC8}" dt="2022-04-10T16:24:19.828" v="3595" actId="20577"/>
          <ac:spMkLst>
            <pc:docMk/>
            <pc:sldMk cId="723785390" sldId="2841"/>
            <ac:spMk id="6" creationId="{9F3556C1-CDA7-457E-8F21-67A3F51529CE}"/>
          </ac:spMkLst>
        </pc:spChg>
      </pc:sldChg>
      <pc:sldChg chg="addSp modSp add mod modAnim">
        <pc:chgData name="Shared Drive" userId="a8e99ec4-c3c1-49ac-ba97-2c12eee91f6a" providerId="ADAL" clId="{AC85AAF8-8817-4163-B6B6-3F19E9324AC8}" dt="2022-04-10T20:53:11.395" v="5162" actId="1076"/>
        <pc:sldMkLst>
          <pc:docMk/>
          <pc:sldMk cId="3770257257" sldId="2842"/>
        </pc:sldMkLst>
        <pc:spChg chg="add mod">
          <ac:chgData name="Shared Drive" userId="a8e99ec4-c3c1-49ac-ba97-2c12eee91f6a" providerId="ADAL" clId="{AC85AAF8-8817-4163-B6B6-3F19E9324AC8}" dt="2022-04-10T20:52:59.508" v="5160" actId="2085"/>
          <ac:spMkLst>
            <pc:docMk/>
            <pc:sldMk cId="3770257257" sldId="2842"/>
            <ac:spMk id="3" creationId="{69F841E2-6CDA-4FCF-B88B-776205E00C63}"/>
          </ac:spMkLst>
        </pc:spChg>
        <pc:spChg chg="add mod">
          <ac:chgData name="Shared Drive" userId="a8e99ec4-c3c1-49ac-ba97-2c12eee91f6a" providerId="ADAL" clId="{AC85AAF8-8817-4163-B6B6-3F19E9324AC8}" dt="2022-04-10T20:53:11.395" v="5162" actId="1076"/>
          <ac:spMkLst>
            <pc:docMk/>
            <pc:sldMk cId="3770257257" sldId="2842"/>
            <ac:spMk id="5" creationId="{40BD8E20-4A99-495B-927B-672B9508EB63}"/>
          </ac:spMkLst>
        </pc:spChg>
        <pc:spChg chg="add mod">
          <ac:chgData name="Shared Drive" userId="a8e99ec4-c3c1-49ac-ba97-2c12eee91f6a" providerId="ADAL" clId="{AC85AAF8-8817-4163-B6B6-3F19E9324AC8}" dt="2022-04-10T20:52:59.508" v="5160" actId="2085"/>
          <ac:spMkLst>
            <pc:docMk/>
            <pc:sldMk cId="3770257257" sldId="2842"/>
            <ac:spMk id="6" creationId="{41413BCF-EC5A-4EAC-97FD-839DBE1157B1}"/>
          </ac:spMkLst>
        </pc:spChg>
      </pc:sldChg>
      <pc:sldChg chg="addSp delSp modSp add del mod ord modClrScheme delAnim chgLayout">
        <pc:chgData name="Shared Drive" userId="a8e99ec4-c3c1-49ac-ba97-2c12eee91f6a" providerId="ADAL" clId="{AC85AAF8-8817-4163-B6B6-3F19E9324AC8}" dt="2022-04-17T15:35:47.797" v="6689" actId="2696"/>
        <pc:sldMkLst>
          <pc:docMk/>
          <pc:sldMk cId="196429579" sldId="2843"/>
        </pc:sldMkLst>
        <pc:spChg chg="add mod ord">
          <ac:chgData name="Shared Drive" userId="a8e99ec4-c3c1-49ac-ba97-2c12eee91f6a" providerId="ADAL" clId="{AC85AAF8-8817-4163-B6B6-3F19E9324AC8}" dt="2022-04-10T19:25:17.799" v="4081" actId="700"/>
          <ac:spMkLst>
            <pc:docMk/>
            <pc:sldMk cId="196429579" sldId="2843"/>
            <ac:spMk id="2" creationId="{7801627C-A04D-4B53-80C0-63BAF0A29806}"/>
          </ac:spMkLst>
        </pc:spChg>
        <pc:spChg chg="del">
          <ac:chgData name="Shared Drive" userId="a8e99ec4-c3c1-49ac-ba97-2c12eee91f6a" providerId="ADAL" clId="{AC85AAF8-8817-4163-B6B6-3F19E9324AC8}" dt="2022-04-10T19:25:21.372" v="4082" actId="478"/>
          <ac:spMkLst>
            <pc:docMk/>
            <pc:sldMk cId="196429579" sldId="2843"/>
            <ac:spMk id="3" creationId="{00000000-0000-0000-0000-000000000000}"/>
          </ac:spMkLst>
        </pc:spChg>
      </pc:sldChg>
      <pc:sldChg chg="add del">
        <pc:chgData name="Shared Drive" userId="a8e99ec4-c3c1-49ac-ba97-2c12eee91f6a" providerId="ADAL" clId="{AC85AAF8-8817-4163-B6B6-3F19E9324AC8}" dt="2022-04-17T16:03:46.489" v="7305" actId="47"/>
        <pc:sldMkLst>
          <pc:docMk/>
          <pc:sldMk cId="1651812300" sldId="2843"/>
        </pc:sldMkLst>
      </pc:sldChg>
      <pc:sldChg chg="addSp delSp modSp new del mod chgLayout">
        <pc:chgData name="Shared Drive" userId="a8e99ec4-c3c1-49ac-ba97-2c12eee91f6a" providerId="ADAL" clId="{AC85AAF8-8817-4163-B6B6-3F19E9324AC8}" dt="2022-04-10T19:57:27.050" v="4693" actId="47"/>
        <pc:sldMkLst>
          <pc:docMk/>
          <pc:sldMk cId="122949487" sldId="2844"/>
        </pc:sldMkLst>
        <pc:spChg chg="del mod ord">
          <ac:chgData name="Shared Drive" userId="a8e99ec4-c3c1-49ac-ba97-2c12eee91f6a" providerId="ADAL" clId="{AC85AAF8-8817-4163-B6B6-3F19E9324AC8}" dt="2022-04-10T19:33:33.638" v="4120" actId="700"/>
          <ac:spMkLst>
            <pc:docMk/>
            <pc:sldMk cId="122949487" sldId="2844"/>
            <ac:spMk id="2" creationId="{88D6F48E-5AD1-440B-A20F-E2969B898D14}"/>
          </ac:spMkLst>
        </pc:spChg>
        <pc:spChg chg="del">
          <ac:chgData name="Shared Drive" userId="a8e99ec4-c3c1-49ac-ba97-2c12eee91f6a" providerId="ADAL" clId="{AC85AAF8-8817-4163-B6B6-3F19E9324AC8}" dt="2022-04-10T19:33:33.638" v="4120" actId="700"/>
          <ac:spMkLst>
            <pc:docMk/>
            <pc:sldMk cId="122949487" sldId="2844"/>
            <ac:spMk id="3" creationId="{B9B39ADC-5156-41D9-BF6D-430B61201A5F}"/>
          </ac:spMkLst>
        </pc:spChg>
        <pc:spChg chg="add mod ord">
          <ac:chgData name="Shared Drive" userId="a8e99ec4-c3c1-49ac-ba97-2c12eee91f6a" providerId="ADAL" clId="{AC85AAF8-8817-4163-B6B6-3F19E9324AC8}" dt="2022-04-10T19:33:33.638" v="4120" actId="700"/>
          <ac:spMkLst>
            <pc:docMk/>
            <pc:sldMk cId="122949487" sldId="2844"/>
            <ac:spMk id="4" creationId="{5318E5D5-3577-40F1-A183-D1940C9B0FBA}"/>
          </ac:spMkLst>
        </pc:spChg>
        <pc:spChg chg="add del">
          <ac:chgData name="Shared Drive" userId="a8e99ec4-c3c1-49ac-ba97-2c12eee91f6a" providerId="ADAL" clId="{AC85AAF8-8817-4163-B6B6-3F19E9324AC8}" dt="2022-04-10T19:33:36.522" v="4122" actId="22"/>
          <ac:spMkLst>
            <pc:docMk/>
            <pc:sldMk cId="122949487" sldId="2844"/>
            <ac:spMk id="6" creationId="{85D38E60-F44C-42CF-88AA-6590059A1CF5}"/>
          </ac:spMkLst>
        </pc:spChg>
      </pc:sldChg>
      <pc:sldChg chg="addSp modSp new">
        <pc:chgData name="Shared Drive" userId="a8e99ec4-c3c1-49ac-ba97-2c12eee91f6a" providerId="ADAL" clId="{AC85AAF8-8817-4163-B6B6-3F19E9324AC8}" dt="2022-04-10T19:33:56.040" v="4126" actId="14100"/>
        <pc:sldMkLst>
          <pc:docMk/>
          <pc:sldMk cId="804999517" sldId="2845"/>
        </pc:sldMkLst>
        <pc:picChg chg="add mod">
          <ac:chgData name="Shared Drive" userId="a8e99ec4-c3c1-49ac-ba97-2c12eee91f6a" providerId="ADAL" clId="{AC85AAF8-8817-4163-B6B6-3F19E9324AC8}" dt="2022-04-10T19:33:56.040" v="4126" actId="14100"/>
          <ac:picMkLst>
            <pc:docMk/>
            <pc:sldMk cId="804999517" sldId="2845"/>
            <ac:picMk id="2050" creationId="{23D36105-4592-4526-8F16-36ADD247765B}"/>
          </ac:picMkLst>
        </pc:picChg>
      </pc:sldChg>
      <pc:sldChg chg="modSp add mod">
        <pc:chgData name="Shared Drive" userId="a8e99ec4-c3c1-49ac-ba97-2c12eee91f6a" providerId="ADAL" clId="{AC85AAF8-8817-4163-B6B6-3F19E9324AC8}" dt="2022-04-17T15:43:13.154" v="6875" actId="20577"/>
        <pc:sldMkLst>
          <pc:docMk/>
          <pc:sldMk cId="4172357326" sldId="2846"/>
        </pc:sldMkLst>
        <pc:spChg chg="mod">
          <ac:chgData name="Shared Drive" userId="a8e99ec4-c3c1-49ac-ba97-2c12eee91f6a" providerId="ADAL" clId="{AC85AAF8-8817-4163-B6B6-3F19E9324AC8}" dt="2022-04-17T15:43:13.154" v="6875" actId="20577"/>
          <ac:spMkLst>
            <pc:docMk/>
            <pc:sldMk cId="4172357326" sldId="2846"/>
            <ac:spMk id="12" creationId="{A4EFE120-6984-49AE-8791-E1A08E95DFEA}"/>
          </ac:spMkLst>
        </pc:spChg>
      </pc:sldChg>
      <pc:sldChg chg="modSp add ord modAnim">
        <pc:chgData name="Shared Drive" userId="a8e99ec4-c3c1-49ac-ba97-2c12eee91f6a" providerId="ADAL" clId="{AC85AAF8-8817-4163-B6B6-3F19E9324AC8}" dt="2022-04-20T20:16:13.420" v="8267"/>
        <pc:sldMkLst>
          <pc:docMk/>
          <pc:sldMk cId="46351732" sldId="2847"/>
        </pc:sldMkLst>
        <pc:spChg chg="mod">
          <ac:chgData name="Shared Drive" userId="a8e99ec4-c3c1-49ac-ba97-2c12eee91f6a" providerId="ADAL" clId="{AC85AAF8-8817-4163-B6B6-3F19E9324AC8}" dt="2022-04-17T18:48:13.780" v="7799" actId="20577"/>
          <ac:spMkLst>
            <pc:docMk/>
            <pc:sldMk cId="46351732" sldId="2847"/>
            <ac:spMk id="3" creationId="{425F64AC-6124-481F-9570-6741763F4CAE}"/>
          </ac:spMkLst>
        </pc:spChg>
      </pc:sldChg>
      <pc:sldChg chg="modSp new mod modAnim">
        <pc:chgData name="Shared Drive" userId="a8e99ec4-c3c1-49ac-ba97-2c12eee91f6a" providerId="ADAL" clId="{AC85AAF8-8817-4163-B6B6-3F19E9324AC8}" dt="2022-04-20T20:16:34.351" v="8268"/>
        <pc:sldMkLst>
          <pc:docMk/>
          <pc:sldMk cId="3398781261" sldId="2848"/>
        </pc:sldMkLst>
        <pc:spChg chg="mod">
          <ac:chgData name="Shared Drive" userId="a8e99ec4-c3c1-49ac-ba97-2c12eee91f6a" providerId="ADAL" clId="{AC85AAF8-8817-4163-B6B6-3F19E9324AC8}" dt="2022-04-17T15:36:25.739" v="6716" actId="20577"/>
          <ac:spMkLst>
            <pc:docMk/>
            <pc:sldMk cId="3398781261" sldId="2848"/>
            <ac:spMk id="2" creationId="{B7A2F8C8-103B-4394-BAEB-58827BD6BC88}"/>
          </ac:spMkLst>
        </pc:spChg>
        <pc:spChg chg="mod">
          <ac:chgData name="Shared Drive" userId="a8e99ec4-c3c1-49ac-ba97-2c12eee91f6a" providerId="ADAL" clId="{AC85AAF8-8817-4163-B6B6-3F19E9324AC8}" dt="2022-04-17T18:52:25.048" v="7856" actId="6549"/>
          <ac:spMkLst>
            <pc:docMk/>
            <pc:sldMk cId="3398781261" sldId="2848"/>
            <ac:spMk id="3" creationId="{AAE98A99-7428-43E5-AFE6-C706CAEC9739}"/>
          </ac:spMkLst>
        </pc:spChg>
      </pc:sldChg>
      <pc:sldChg chg="modSp new mod modAnim">
        <pc:chgData name="Shared Drive" userId="a8e99ec4-c3c1-49ac-ba97-2c12eee91f6a" providerId="ADAL" clId="{AC85AAF8-8817-4163-B6B6-3F19E9324AC8}" dt="2022-04-20T20:16:43.459" v="8269"/>
        <pc:sldMkLst>
          <pc:docMk/>
          <pc:sldMk cId="2029785230" sldId="2849"/>
        </pc:sldMkLst>
        <pc:spChg chg="mod">
          <ac:chgData name="Shared Drive" userId="a8e99ec4-c3c1-49ac-ba97-2c12eee91f6a" providerId="ADAL" clId="{AC85AAF8-8817-4163-B6B6-3F19E9324AC8}" dt="2022-04-10T19:43:58.184" v="4405" actId="20577"/>
          <ac:spMkLst>
            <pc:docMk/>
            <pc:sldMk cId="2029785230" sldId="2849"/>
            <ac:spMk id="2" creationId="{1C5335EF-CCF4-406A-945D-358C75F0CC66}"/>
          </ac:spMkLst>
        </pc:spChg>
        <pc:spChg chg="mod">
          <ac:chgData name="Shared Drive" userId="a8e99ec4-c3c1-49ac-ba97-2c12eee91f6a" providerId="ADAL" clId="{AC85AAF8-8817-4163-B6B6-3F19E9324AC8}" dt="2022-04-10T19:50:08.789" v="4656" actId="6549"/>
          <ac:spMkLst>
            <pc:docMk/>
            <pc:sldMk cId="2029785230" sldId="2849"/>
            <ac:spMk id="3" creationId="{ABA68140-FB01-47DE-B7B6-7BBB59760757}"/>
          </ac:spMkLst>
        </pc:spChg>
      </pc:sldChg>
      <pc:sldChg chg="modSp add mod">
        <pc:chgData name="Shared Drive" userId="a8e99ec4-c3c1-49ac-ba97-2c12eee91f6a" providerId="ADAL" clId="{AC85AAF8-8817-4163-B6B6-3F19E9324AC8}" dt="2022-04-17T19:08:30.580" v="8177" actId="6549"/>
        <pc:sldMkLst>
          <pc:docMk/>
          <pc:sldMk cId="1743626535" sldId="2850"/>
        </pc:sldMkLst>
        <pc:spChg chg="mod">
          <ac:chgData name="Shared Drive" userId="a8e99ec4-c3c1-49ac-ba97-2c12eee91f6a" providerId="ADAL" clId="{AC85AAF8-8817-4163-B6B6-3F19E9324AC8}" dt="2022-04-17T19:08:30.580" v="8177" actId="6549"/>
          <ac:spMkLst>
            <pc:docMk/>
            <pc:sldMk cId="1743626535" sldId="2850"/>
            <ac:spMk id="12" creationId="{A4EFE120-6984-49AE-8791-E1A08E95DFEA}"/>
          </ac:spMkLst>
        </pc:spChg>
      </pc:sldChg>
      <pc:sldChg chg="addSp modSp new">
        <pc:chgData name="Shared Drive" userId="a8e99ec4-c3c1-49ac-ba97-2c12eee91f6a" providerId="ADAL" clId="{AC85AAF8-8817-4163-B6B6-3F19E9324AC8}" dt="2022-04-17T14:51:40.701" v="6676" actId="14100"/>
        <pc:sldMkLst>
          <pc:docMk/>
          <pc:sldMk cId="833992886" sldId="2851"/>
        </pc:sldMkLst>
        <pc:picChg chg="add mod">
          <ac:chgData name="Shared Drive" userId="a8e99ec4-c3c1-49ac-ba97-2c12eee91f6a" providerId="ADAL" clId="{AC85AAF8-8817-4163-B6B6-3F19E9324AC8}" dt="2022-04-17T14:51:40.701" v="6676" actId="14100"/>
          <ac:picMkLst>
            <pc:docMk/>
            <pc:sldMk cId="833992886" sldId="2851"/>
            <ac:picMk id="1026" creationId="{DD563A3B-D3E7-4015-8AD8-6EC4E86744A2}"/>
          </ac:picMkLst>
        </pc:picChg>
      </pc:sldChg>
      <pc:sldChg chg="addSp delSp modSp new del mod">
        <pc:chgData name="Shared Drive" userId="a8e99ec4-c3c1-49ac-ba97-2c12eee91f6a" providerId="ADAL" clId="{AC85AAF8-8817-4163-B6B6-3F19E9324AC8}" dt="2022-04-10T20:50:01.199" v="5045" actId="47"/>
        <pc:sldMkLst>
          <pc:docMk/>
          <pc:sldMk cId="850106307" sldId="2851"/>
        </pc:sldMkLst>
        <pc:spChg chg="del">
          <ac:chgData name="Shared Drive" userId="a8e99ec4-c3c1-49ac-ba97-2c12eee91f6a" providerId="ADAL" clId="{AC85AAF8-8817-4163-B6B6-3F19E9324AC8}" dt="2022-04-10T20:07:52.169" v="4866" actId="1032"/>
          <ac:spMkLst>
            <pc:docMk/>
            <pc:sldMk cId="850106307" sldId="2851"/>
            <ac:spMk id="3" creationId="{17A3835D-D1E5-4D88-9821-0F42D8337258}"/>
          </ac:spMkLst>
        </pc:spChg>
        <pc:spChg chg="add del mod">
          <ac:chgData name="Shared Drive" userId="a8e99ec4-c3c1-49ac-ba97-2c12eee91f6a" providerId="ADAL" clId="{AC85AAF8-8817-4163-B6B6-3F19E9324AC8}" dt="2022-04-10T20:49:10.819" v="4990" actId="21"/>
          <ac:spMkLst>
            <pc:docMk/>
            <pc:sldMk cId="850106307" sldId="2851"/>
            <ac:spMk id="6" creationId="{1BAA2923-974A-4A7C-8C0E-7924D7E94119}"/>
          </ac:spMkLst>
        </pc:spChg>
        <pc:graphicFrameChg chg="add del mod modGraphic">
          <ac:chgData name="Shared Drive" userId="a8e99ec4-c3c1-49ac-ba97-2c12eee91f6a" providerId="ADAL" clId="{AC85AAF8-8817-4163-B6B6-3F19E9324AC8}" dt="2022-04-10T20:49:10.819" v="4990" actId="21"/>
          <ac:graphicFrameMkLst>
            <pc:docMk/>
            <pc:sldMk cId="850106307" sldId="2851"/>
            <ac:graphicFrameMk id="4" creationId="{A45C73CF-A666-4367-B2A1-4839E29A08AA}"/>
          </ac:graphicFrameMkLst>
        </pc:graphicFrameChg>
      </pc:sldChg>
      <pc:sldChg chg="addSp delSp modSp new mod ord chgLayout">
        <pc:chgData name="Shared Drive" userId="a8e99ec4-c3c1-49ac-ba97-2c12eee91f6a" providerId="ADAL" clId="{AC85AAF8-8817-4163-B6B6-3F19E9324AC8}" dt="2022-04-17T16:00:41.538" v="7145" actId="6549"/>
        <pc:sldMkLst>
          <pc:docMk/>
          <pc:sldMk cId="2392615663" sldId="2852"/>
        </pc:sldMkLst>
        <pc:spChg chg="del mod ord">
          <ac:chgData name="Shared Drive" userId="a8e99ec4-c3c1-49ac-ba97-2c12eee91f6a" providerId="ADAL" clId="{AC85AAF8-8817-4163-B6B6-3F19E9324AC8}" dt="2022-04-17T15:58:09.189" v="6887" actId="700"/>
          <ac:spMkLst>
            <pc:docMk/>
            <pc:sldMk cId="2392615663" sldId="2852"/>
            <ac:spMk id="2" creationId="{A5C54EFF-A75E-499C-80D7-B597FB1FAB58}"/>
          </ac:spMkLst>
        </pc:spChg>
        <pc:spChg chg="add mod ord">
          <ac:chgData name="Shared Drive" userId="a8e99ec4-c3c1-49ac-ba97-2c12eee91f6a" providerId="ADAL" clId="{AC85AAF8-8817-4163-B6B6-3F19E9324AC8}" dt="2022-04-17T15:58:19.433" v="6925" actId="20577"/>
          <ac:spMkLst>
            <pc:docMk/>
            <pc:sldMk cId="2392615663" sldId="2852"/>
            <ac:spMk id="3" creationId="{CCAD0C53-1530-429D-AC2F-2E20D5C27D93}"/>
          </ac:spMkLst>
        </pc:spChg>
        <pc:spChg chg="add mod ord">
          <ac:chgData name="Shared Drive" userId="a8e99ec4-c3c1-49ac-ba97-2c12eee91f6a" providerId="ADAL" clId="{AC85AAF8-8817-4163-B6B6-3F19E9324AC8}" dt="2022-04-17T16:00:41.538" v="7145" actId="6549"/>
          <ac:spMkLst>
            <pc:docMk/>
            <pc:sldMk cId="2392615663" sldId="2852"/>
            <ac:spMk id="4" creationId="{3B42C2FC-86F5-4923-9FCB-57D8570A3310}"/>
          </ac:spMkLst>
        </pc:spChg>
      </pc:sldChg>
      <pc:sldChg chg="addSp delSp modSp new del mod modClrScheme chgLayout">
        <pc:chgData name="Shared Drive" userId="a8e99ec4-c3c1-49ac-ba97-2c12eee91f6a" providerId="ADAL" clId="{AC85AAF8-8817-4163-B6B6-3F19E9324AC8}" dt="2022-04-17T15:34:17.097" v="6688" actId="47"/>
        <pc:sldMkLst>
          <pc:docMk/>
          <pc:sldMk cId="3808002678" sldId="2852"/>
        </pc:sldMkLst>
        <pc:spChg chg="del mod ord">
          <ac:chgData name="Shared Drive" userId="a8e99ec4-c3c1-49ac-ba97-2c12eee91f6a" providerId="ADAL" clId="{AC85AAF8-8817-4163-B6B6-3F19E9324AC8}" dt="2022-04-17T14:54:02.614" v="6678" actId="700"/>
          <ac:spMkLst>
            <pc:docMk/>
            <pc:sldMk cId="3808002678" sldId="2852"/>
            <ac:spMk id="2" creationId="{A2FA84F3-B4C0-4163-A202-49212A492362}"/>
          </ac:spMkLst>
        </pc:spChg>
        <pc:spChg chg="add mod ord">
          <ac:chgData name="Shared Drive" userId="a8e99ec4-c3c1-49ac-ba97-2c12eee91f6a" providerId="ADAL" clId="{AC85AAF8-8817-4163-B6B6-3F19E9324AC8}" dt="2022-04-17T14:54:02.614" v="6678" actId="700"/>
          <ac:spMkLst>
            <pc:docMk/>
            <pc:sldMk cId="3808002678" sldId="2852"/>
            <ac:spMk id="3" creationId="{DBD2F2CB-8984-4059-B6AB-C9E0B4ADE932}"/>
          </ac:spMkLst>
        </pc:spChg>
        <pc:picChg chg="add mod">
          <ac:chgData name="Shared Drive" userId="a8e99ec4-c3c1-49ac-ba97-2c12eee91f6a" providerId="ADAL" clId="{AC85AAF8-8817-4163-B6B6-3F19E9324AC8}" dt="2022-04-17T15:33:49.805" v="6687" actId="1035"/>
          <ac:picMkLst>
            <pc:docMk/>
            <pc:sldMk cId="3808002678" sldId="2852"/>
            <ac:picMk id="2050" creationId="{4BDF94AB-747A-4E4E-A3E0-B09B0E6A2786}"/>
          </ac:picMkLst>
        </pc:picChg>
      </pc:sldChg>
      <pc:sldChg chg="addSp delSp modSp add mod">
        <pc:chgData name="Shared Drive" userId="a8e99ec4-c3c1-49ac-ba97-2c12eee91f6a" providerId="ADAL" clId="{AC85AAF8-8817-4163-B6B6-3F19E9324AC8}" dt="2022-04-17T18:46:19.396" v="7719" actId="478"/>
        <pc:sldMkLst>
          <pc:docMk/>
          <pc:sldMk cId="1799950532" sldId="2853"/>
        </pc:sldMkLst>
        <pc:spChg chg="mod">
          <ac:chgData name="Shared Drive" userId="a8e99ec4-c3c1-49ac-ba97-2c12eee91f6a" providerId="ADAL" clId="{AC85AAF8-8817-4163-B6B6-3F19E9324AC8}" dt="2022-04-17T18:45:51.084" v="7716" actId="20577"/>
          <ac:spMkLst>
            <pc:docMk/>
            <pc:sldMk cId="1799950532" sldId="2853"/>
            <ac:spMk id="2" creationId="{E64658F6-B10B-4A31-A8D5-D518CD369AAD}"/>
          </ac:spMkLst>
        </pc:spChg>
        <pc:spChg chg="del">
          <ac:chgData name="Shared Drive" userId="a8e99ec4-c3c1-49ac-ba97-2c12eee91f6a" providerId="ADAL" clId="{AC85AAF8-8817-4163-B6B6-3F19E9324AC8}" dt="2022-04-17T18:46:19.396" v="7719" actId="478"/>
          <ac:spMkLst>
            <pc:docMk/>
            <pc:sldMk cId="1799950532" sldId="2853"/>
            <ac:spMk id="3" creationId="{69F841E2-6CDA-4FCF-B88B-776205E00C63}"/>
          </ac:spMkLst>
        </pc:spChg>
        <pc:spChg chg="del">
          <ac:chgData name="Shared Drive" userId="a8e99ec4-c3c1-49ac-ba97-2c12eee91f6a" providerId="ADAL" clId="{AC85AAF8-8817-4163-B6B6-3F19E9324AC8}" dt="2022-04-17T18:46:19.396" v="7719" actId="478"/>
          <ac:spMkLst>
            <pc:docMk/>
            <pc:sldMk cId="1799950532" sldId="2853"/>
            <ac:spMk id="5" creationId="{40BD8E20-4A99-495B-927B-672B9508EB63}"/>
          </ac:spMkLst>
        </pc:spChg>
        <pc:spChg chg="del mod">
          <ac:chgData name="Shared Drive" userId="a8e99ec4-c3c1-49ac-ba97-2c12eee91f6a" providerId="ADAL" clId="{AC85AAF8-8817-4163-B6B6-3F19E9324AC8}" dt="2022-04-17T18:43:26.675" v="7595" actId="478"/>
          <ac:spMkLst>
            <pc:docMk/>
            <pc:sldMk cId="1799950532" sldId="2853"/>
            <ac:spMk id="6" creationId="{41413BCF-EC5A-4EAC-97FD-839DBE1157B1}"/>
          </ac:spMkLst>
        </pc:spChg>
        <pc:spChg chg="add del mod">
          <ac:chgData name="Shared Drive" userId="a8e99ec4-c3c1-49ac-ba97-2c12eee91f6a" providerId="ADAL" clId="{AC85AAF8-8817-4163-B6B6-3F19E9324AC8}" dt="2022-04-17T18:43:23.652" v="7594" actId="478"/>
          <ac:spMkLst>
            <pc:docMk/>
            <pc:sldMk cId="1799950532" sldId="2853"/>
            <ac:spMk id="7" creationId="{C73964C4-1EF0-4F56-9003-8AB0D1FBEEEC}"/>
          </ac:spMkLst>
        </pc:spChg>
        <pc:spChg chg="add mod">
          <ac:chgData name="Shared Drive" userId="a8e99ec4-c3c1-49ac-ba97-2c12eee91f6a" providerId="ADAL" clId="{AC85AAF8-8817-4163-B6B6-3F19E9324AC8}" dt="2022-04-17T18:46:11.335" v="7718" actId="2085"/>
          <ac:spMkLst>
            <pc:docMk/>
            <pc:sldMk cId="1799950532" sldId="2853"/>
            <ac:spMk id="8" creationId="{0C189401-3A18-4420-A378-9A4D4E64CE45}"/>
          </ac:spMkLst>
        </pc:spChg>
        <pc:graphicFrameChg chg="mod">
          <ac:chgData name="Shared Drive" userId="a8e99ec4-c3c1-49ac-ba97-2c12eee91f6a" providerId="ADAL" clId="{AC85AAF8-8817-4163-B6B6-3F19E9324AC8}" dt="2022-04-17T18:45:09.461" v="7684" actId="20577"/>
          <ac:graphicFrameMkLst>
            <pc:docMk/>
            <pc:sldMk cId="1799950532" sldId="2853"/>
            <ac:graphicFrameMk id="4" creationId="{5A1290C7-E8B1-4D43-8F0A-5C03F3CD6030}"/>
          </ac:graphicFrameMkLst>
        </pc:graphicFrameChg>
      </pc:sldChg>
      <pc:sldChg chg="add">
        <pc:chgData name="Shared Drive" userId="a8e99ec4-c3c1-49ac-ba97-2c12eee91f6a" providerId="ADAL" clId="{AC85AAF8-8817-4163-B6B6-3F19E9324AC8}" dt="2022-04-17T19:03:12.455" v="8056"/>
        <pc:sldMkLst>
          <pc:docMk/>
          <pc:sldMk cId="1725338110" sldId="2854"/>
        </pc:sldMkLst>
      </pc:sldChg>
      <pc:sldChg chg="delSp modSp add del mod delAnim modAnim">
        <pc:chgData name="Shared Drive" userId="a8e99ec4-c3c1-49ac-ba97-2c12eee91f6a" providerId="ADAL" clId="{AC85AAF8-8817-4163-B6B6-3F19E9324AC8}" dt="2022-04-17T19:02:32.027" v="8054" actId="47"/>
        <pc:sldMkLst>
          <pc:docMk/>
          <pc:sldMk cId="1198195071" sldId="2872"/>
        </pc:sldMkLst>
        <pc:spChg chg="mod">
          <ac:chgData name="Shared Drive" userId="a8e99ec4-c3c1-49ac-ba97-2c12eee91f6a" providerId="ADAL" clId="{AC85AAF8-8817-4163-B6B6-3F19E9324AC8}" dt="2022-04-17T18:54:24.387" v="7946" actId="14100"/>
          <ac:spMkLst>
            <pc:docMk/>
            <pc:sldMk cId="1198195071" sldId="2872"/>
            <ac:spMk id="2" creationId="{00000000-0000-0000-0000-000000000000}"/>
          </ac:spMkLst>
        </pc:spChg>
        <pc:spChg chg="mod">
          <ac:chgData name="Shared Drive" userId="a8e99ec4-c3c1-49ac-ba97-2c12eee91f6a" providerId="ADAL" clId="{AC85AAF8-8817-4163-B6B6-3F19E9324AC8}" dt="2022-04-17T18:53:38.183" v="7885" actId="14100"/>
          <ac:spMkLst>
            <pc:docMk/>
            <pc:sldMk cId="1198195071" sldId="2872"/>
            <ac:spMk id="4" creationId="{9AAE00E1-C7CF-40E6-8DB7-88A9AE85E052}"/>
          </ac:spMkLst>
        </pc:spChg>
        <pc:spChg chg="del">
          <ac:chgData name="Shared Drive" userId="a8e99ec4-c3c1-49ac-ba97-2c12eee91f6a" providerId="ADAL" clId="{AC85AAF8-8817-4163-B6B6-3F19E9324AC8}" dt="2022-04-17T18:53:30.150" v="7882" actId="478"/>
          <ac:spMkLst>
            <pc:docMk/>
            <pc:sldMk cId="1198195071" sldId="2872"/>
            <ac:spMk id="26" creationId="{DEBD15D4-B265-43A9-BC42-D800CBB599E3}"/>
          </ac:spMkLst>
        </pc:spChg>
        <pc:spChg chg="mod">
          <ac:chgData name="Shared Drive" userId="a8e99ec4-c3c1-49ac-ba97-2c12eee91f6a" providerId="ADAL" clId="{AC85AAF8-8817-4163-B6B6-3F19E9324AC8}" dt="2022-04-17T18:53:43.678" v="7886" actId="1076"/>
          <ac:spMkLst>
            <pc:docMk/>
            <pc:sldMk cId="1198195071" sldId="2872"/>
            <ac:spMk id="28" creationId="{E7B3AF99-BDFB-497D-B5F1-171453476448}"/>
          </ac:spMkLst>
        </pc:spChg>
        <pc:graphicFrameChg chg="mod">
          <ac:chgData name="Shared Drive" userId="a8e99ec4-c3c1-49ac-ba97-2c12eee91f6a" providerId="ADAL" clId="{AC85AAF8-8817-4163-B6B6-3F19E9324AC8}" dt="2022-04-17T18:56:58.317" v="7951" actId="20577"/>
          <ac:graphicFrameMkLst>
            <pc:docMk/>
            <pc:sldMk cId="1198195071" sldId="2872"/>
            <ac:graphicFrameMk id="3" creationId="{00000000-0000-0000-0000-000000000000}"/>
          </ac:graphicFrameMkLst>
        </pc:graphicFrameChg>
      </pc:sldChg>
      <pc:sldChg chg="addSp delSp modSp new del mod chgLayout">
        <pc:chgData name="Shared Drive" userId="a8e99ec4-c3c1-49ac-ba97-2c12eee91f6a" providerId="ADAL" clId="{AC85AAF8-8817-4163-B6B6-3F19E9324AC8}" dt="2022-04-17T18:58:37.397" v="8004" actId="47"/>
        <pc:sldMkLst>
          <pc:docMk/>
          <pc:sldMk cId="3332005204" sldId="2873"/>
        </pc:sldMkLst>
        <pc:spChg chg="del mod ord">
          <ac:chgData name="Shared Drive" userId="a8e99ec4-c3c1-49ac-ba97-2c12eee91f6a" providerId="ADAL" clId="{AC85AAF8-8817-4163-B6B6-3F19E9324AC8}" dt="2022-04-17T18:54:37.919" v="7948" actId="700"/>
          <ac:spMkLst>
            <pc:docMk/>
            <pc:sldMk cId="3332005204" sldId="2873"/>
            <ac:spMk id="2" creationId="{15337401-7529-4D7F-963B-B9721BDFCB7C}"/>
          </ac:spMkLst>
        </pc:spChg>
        <pc:spChg chg="add mod ord">
          <ac:chgData name="Shared Drive" userId="a8e99ec4-c3c1-49ac-ba97-2c12eee91f6a" providerId="ADAL" clId="{AC85AAF8-8817-4163-B6B6-3F19E9324AC8}" dt="2022-04-17T18:54:37.919" v="7948" actId="700"/>
          <ac:spMkLst>
            <pc:docMk/>
            <pc:sldMk cId="3332005204" sldId="2873"/>
            <ac:spMk id="3" creationId="{5F6BB13B-01DE-4986-8E97-933A585B1DCC}"/>
          </ac:spMkLst>
        </pc:spChg>
        <pc:spChg chg="add del mod ord">
          <ac:chgData name="Shared Drive" userId="a8e99ec4-c3c1-49ac-ba97-2c12eee91f6a" providerId="ADAL" clId="{AC85AAF8-8817-4163-B6B6-3F19E9324AC8}" dt="2022-04-17T18:57:25.734" v="7952" actId="1032"/>
          <ac:spMkLst>
            <pc:docMk/>
            <pc:sldMk cId="3332005204" sldId="2873"/>
            <ac:spMk id="4" creationId="{FCAB2E58-EB63-416C-9527-1C3BE031C5F6}"/>
          </ac:spMkLst>
        </pc:spChg>
        <pc:graphicFrameChg chg="add mod modGraphic">
          <ac:chgData name="Shared Drive" userId="a8e99ec4-c3c1-49ac-ba97-2c12eee91f6a" providerId="ADAL" clId="{AC85AAF8-8817-4163-B6B6-3F19E9324AC8}" dt="2022-04-17T18:58:02.263" v="8003" actId="20577"/>
          <ac:graphicFrameMkLst>
            <pc:docMk/>
            <pc:sldMk cId="3332005204" sldId="2873"/>
            <ac:graphicFrameMk id="9" creationId="{071E6B19-4E4A-4500-A3D9-796DE45F1B9D}"/>
          </ac:graphicFrameMkLst>
        </pc:graphicFrameChg>
      </pc:sldChg>
      <pc:sldMasterChg chg="delSldLayout">
        <pc:chgData name="Shared Drive" userId="a8e99ec4-c3c1-49ac-ba97-2c12eee91f6a" providerId="ADAL" clId="{AC85AAF8-8817-4163-B6B6-3F19E9324AC8}" dt="2022-03-18T23:36:36.153" v="4" actId="47"/>
        <pc:sldMasterMkLst>
          <pc:docMk/>
          <pc:sldMasterMk cId="3711838429" sldId="2147483648"/>
        </pc:sldMasterMkLst>
        <pc:sldLayoutChg chg="del">
          <pc:chgData name="Shared Drive" userId="a8e99ec4-c3c1-49ac-ba97-2c12eee91f6a" providerId="ADAL" clId="{AC85AAF8-8817-4163-B6B6-3F19E9324AC8}" dt="2022-03-18T23:36:36.153" v="4" actId="47"/>
          <pc:sldLayoutMkLst>
            <pc:docMk/>
            <pc:sldMasterMk cId="3711838429" sldId="2147483648"/>
            <pc:sldLayoutMk cId="3892986185" sldId="2147483737"/>
          </pc:sldLayoutMkLst>
        </pc:sldLayoutChg>
      </pc:sldMasterChg>
    </pc:docChg>
  </pc:docChgLst>
  <pc:docChgLst>
    <pc:chgData name="Shared Drive" userId="a8e99ec4-c3c1-49ac-ba97-2c12eee91f6a" providerId="ADAL" clId="{D683432A-0130-47A0-8AED-A52EC0C460D9}"/>
    <pc:docChg chg="modSld modMainMaster">
      <pc:chgData name="Shared Drive" userId="a8e99ec4-c3c1-49ac-ba97-2c12eee91f6a" providerId="ADAL" clId="{D683432A-0130-47A0-8AED-A52EC0C460D9}" dt="2021-06-10T14:40:25.380" v="12" actId="20577"/>
      <pc:docMkLst>
        <pc:docMk/>
      </pc:docMkLst>
      <pc:sldChg chg="modSp mod">
        <pc:chgData name="Shared Drive" userId="a8e99ec4-c3c1-49ac-ba97-2c12eee91f6a" providerId="ADAL" clId="{D683432A-0130-47A0-8AED-A52EC0C460D9}" dt="2021-06-10T14:40:25.380" v="12" actId="20577"/>
        <pc:sldMkLst>
          <pc:docMk/>
          <pc:sldMk cId="2707020976" sldId="2055"/>
        </pc:sldMkLst>
        <pc:spChg chg="mod">
          <ac:chgData name="Shared Drive" userId="a8e99ec4-c3c1-49ac-ba97-2c12eee91f6a" providerId="ADAL" clId="{D683432A-0130-47A0-8AED-A52EC0C460D9}" dt="2021-06-10T14:40:25.380" v="12" actId="20577"/>
          <ac:spMkLst>
            <pc:docMk/>
            <pc:sldMk cId="2707020976" sldId="2055"/>
            <ac:spMk id="20" creationId="{2DBCB9CC-295A-4A8D-9393-81517C4C8805}"/>
          </ac:spMkLst>
        </pc:spChg>
        <pc:spChg chg="mod">
          <ac:chgData name="Shared Drive" userId="a8e99ec4-c3c1-49ac-ba97-2c12eee91f6a" providerId="ADAL" clId="{D683432A-0130-47A0-8AED-A52EC0C460D9}" dt="2021-06-10T14:40:20.548" v="8" actId="20577"/>
          <ac:spMkLst>
            <pc:docMk/>
            <pc:sldMk cId="2707020976" sldId="2055"/>
            <ac:spMk id="218" creationId="{E8798B27-8ADE-46BB-AF80-255BC40B13CE}"/>
          </ac:spMkLst>
        </pc:spChg>
      </pc:sldChg>
      <pc:sldMasterChg chg="modSldLayout">
        <pc:chgData name="Shared Drive" userId="a8e99ec4-c3c1-49ac-ba97-2c12eee91f6a" providerId="ADAL" clId="{D683432A-0130-47A0-8AED-A52EC0C460D9}" dt="2021-06-10T14:40:12.009" v="3"/>
        <pc:sldMasterMkLst>
          <pc:docMk/>
          <pc:sldMasterMk cId="3711838429" sldId="2147483648"/>
        </pc:sldMasterMkLst>
        <pc:sldLayoutChg chg="addSp modSp">
          <pc:chgData name="Shared Drive" userId="a8e99ec4-c3c1-49ac-ba97-2c12eee91f6a" providerId="ADAL" clId="{D683432A-0130-47A0-8AED-A52EC0C460D9}" dt="2021-06-10T14:40:01.631" v="2"/>
          <pc:sldLayoutMkLst>
            <pc:docMk/>
            <pc:sldMasterMk cId="3711838429" sldId="2147483648"/>
            <pc:sldLayoutMk cId="1692186787" sldId="2147483729"/>
          </pc:sldLayoutMkLst>
          <pc:picChg chg="add mod">
            <ac:chgData name="Shared Drive" userId="a8e99ec4-c3c1-49ac-ba97-2c12eee91f6a" providerId="ADAL" clId="{D683432A-0130-47A0-8AED-A52EC0C460D9}" dt="2021-06-10T14:40:01.631" v="2"/>
            <ac:picMkLst>
              <pc:docMk/>
              <pc:sldMasterMk cId="3711838429" sldId="2147483648"/>
              <pc:sldLayoutMk cId="1692186787" sldId="2147483729"/>
              <ac:picMk id="8" creationId="{2B05E1A6-784A-4DFD-9B7E-B28F19275C31}"/>
            </ac:picMkLst>
          </pc:picChg>
        </pc:sldLayoutChg>
        <pc:sldLayoutChg chg="addSp modSp">
          <pc:chgData name="Shared Drive" userId="a8e99ec4-c3c1-49ac-ba97-2c12eee91f6a" providerId="ADAL" clId="{D683432A-0130-47A0-8AED-A52EC0C460D9}" dt="2021-06-10T14:39:46.633" v="1"/>
          <pc:sldLayoutMkLst>
            <pc:docMk/>
            <pc:sldMasterMk cId="3711838429" sldId="2147483648"/>
            <pc:sldLayoutMk cId="3163495100" sldId="2147483731"/>
          </pc:sldLayoutMkLst>
          <pc:picChg chg="add mod">
            <ac:chgData name="Shared Drive" userId="a8e99ec4-c3c1-49ac-ba97-2c12eee91f6a" providerId="ADAL" clId="{D683432A-0130-47A0-8AED-A52EC0C460D9}" dt="2021-06-10T14:39:46.633" v="1"/>
            <ac:picMkLst>
              <pc:docMk/>
              <pc:sldMasterMk cId="3711838429" sldId="2147483648"/>
              <pc:sldLayoutMk cId="3163495100" sldId="2147483731"/>
              <ac:picMk id="12" creationId="{A87ECE87-86E0-4115-AAF1-0A866B02F682}"/>
            </ac:picMkLst>
          </pc:picChg>
        </pc:sldLayoutChg>
        <pc:sldLayoutChg chg="addSp modSp">
          <pc:chgData name="Shared Drive" userId="a8e99ec4-c3c1-49ac-ba97-2c12eee91f6a" providerId="ADAL" clId="{D683432A-0130-47A0-8AED-A52EC0C460D9}" dt="2021-06-10T14:40:12.009" v="3"/>
          <pc:sldLayoutMkLst>
            <pc:docMk/>
            <pc:sldMasterMk cId="3711838429" sldId="2147483648"/>
            <pc:sldLayoutMk cId="900040873" sldId="2147483732"/>
          </pc:sldLayoutMkLst>
          <pc:picChg chg="add mod">
            <ac:chgData name="Shared Drive" userId="a8e99ec4-c3c1-49ac-ba97-2c12eee91f6a" providerId="ADAL" clId="{D683432A-0130-47A0-8AED-A52EC0C460D9}" dt="2021-06-10T14:40:12.009" v="3"/>
            <ac:picMkLst>
              <pc:docMk/>
              <pc:sldMasterMk cId="3711838429" sldId="2147483648"/>
              <pc:sldLayoutMk cId="900040873" sldId="2147483732"/>
              <ac:picMk id="4" creationId="{8686009F-9EA9-4C89-9737-636A3B0D9618}"/>
            </ac:picMkLst>
          </pc:picChg>
        </pc:sldLayoutChg>
        <pc:sldLayoutChg chg="addSp modSp">
          <pc:chgData name="Shared Drive" userId="a8e99ec4-c3c1-49ac-ba97-2c12eee91f6a" providerId="ADAL" clId="{D683432A-0130-47A0-8AED-A52EC0C460D9}" dt="2021-06-10T14:39:45.057" v="0"/>
          <pc:sldLayoutMkLst>
            <pc:docMk/>
            <pc:sldMasterMk cId="3711838429" sldId="2147483648"/>
            <pc:sldLayoutMk cId="932027390" sldId="2147483733"/>
          </pc:sldLayoutMkLst>
          <pc:picChg chg="add mod">
            <ac:chgData name="Shared Drive" userId="a8e99ec4-c3c1-49ac-ba97-2c12eee91f6a" providerId="ADAL" clId="{D683432A-0130-47A0-8AED-A52EC0C460D9}" dt="2021-06-10T14:39:45.057" v="0"/>
            <ac:picMkLst>
              <pc:docMk/>
              <pc:sldMasterMk cId="3711838429" sldId="2147483648"/>
              <pc:sldLayoutMk cId="932027390" sldId="2147483733"/>
              <ac:picMk id="13" creationId="{F339391C-2695-4146-80DA-F7CA4C48AB3C}"/>
            </ac:picMkLst>
          </pc:picChg>
        </pc:sldLayoutChg>
      </pc:sldMasterChg>
    </pc:docChg>
  </pc:docChgLst>
  <pc:docChgLst>
    <pc:chgData name="Shared Drive" userId="a8e99ec4-c3c1-49ac-ba97-2c12eee91f6a" providerId="ADAL" clId="{FB22C356-93C0-4E9E-B24A-3A39D10B53B8}"/>
    <pc:docChg chg="undo custSel addSld modSld sldOrd modSection">
      <pc:chgData name="Shared Drive" userId="a8e99ec4-c3c1-49ac-ba97-2c12eee91f6a" providerId="ADAL" clId="{FB22C356-93C0-4E9E-B24A-3A39D10B53B8}" dt="2021-09-04T15:16:43.859" v="510" actId="20577"/>
      <pc:docMkLst>
        <pc:docMk/>
      </pc:docMkLst>
      <pc:sldChg chg="addSp delSp modSp mod delAnim">
        <pc:chgData name="Shared Drive" userId="a8e99ec4-c3c1-49ac-ba97-2c12eee91f6a" providerId="ADAL" clId="{FB22C356-93C0-4E9E-B24A-3A39D10B53B8}" dt="2021-09-04T14:38:49.716" v="5" actId="6549"/>
        <pc:sldMkLst>
          <pc:docMk/>
          <pc:sldMk cId="2707020976" sldId="2055"/>
        </pc:sldMkLst>
        <pc:spChg chg="add mod">
          <ac:chgData name="Shared Drive" userId="a8e99ec4-c3c1-49ac-ba97-2c12eee91f6a" providerId="ADAL" clId="{FB22C356-93C0-4E9E-B24A-3A39D10B53B8}" dt="2021-09-04T14:38:49.716" v="5" actId="6549"/>
          <ac:spMkLst>
            <pc:docMk/>
            <pc:sldMk cId="2707020976" sldId="2055"/>
            <ac:spMk id="7" creationId="{92EBEE19-A5EE-47F8-9417-CFFF25B83264}"/>
          </ac:spMkLst>
        </pc:spChg>
        <pc:spChg chg="del mod">
          <ac:chgData name="Shared Drive" userId="a8e99ec4-c3c1-49ac-ba97-2c12eee91f6a" providerId="ADAL" clId="{FB22C356-93C0-4E9E-B24A-3A39D10B53B8}" dt="2021-09-04T14:38:39.518" v="3" actId="478"/>
          <ac:spMkLst>
            <pc:docMk/>
            <pc:sldMk cId="2707020976" sldId="2055"/>
            <ac:spMk id="20" creationId="{2DBCB9CC-295A-4A8D-9393-81517C4C8805}"/>
          </ac:spMkLst>
        </pc:spChg>
        <pc:spChg chg="mod">
          <ac:chgData name="Shared Drive" userId="a8e99ec4-c3c1-49ac-ba97-2c12eee91f6a" providerId="ADAL" clId="{FB22C356-93C0-4E9E-B24A-3A39D10B53B8}" dt="2021-09-04T14:38:10.082" v="0"/>
          <ac:spMkLst>
            <pc:docMk/>
            <pc:sldMk cId="2707020976" sldId="2055"/>
            <ac:spMk id="218" creationId="{E8798B27-8ADE-46BB-AF80-255BC40B13CE}"/>
          </ac:spMkLst>
        </pc:spChg>
      </pc:sldChg>
      <pc:sldChg chg="addSp delSp modSp new mod modClrScheme chgLayout modNotesTx">
        <pc:chgData name="Shared Drive" userId="a8e99ec4-c3c1-49ac-ba97-2c12eee91f6a" providerId="ADAL" clId="{FB22C356-93C0-4E9E-B24A-3A39D10B53B8}" dt="2021-09-04T15:00:45.518" v="411" actId="20577"/>
        <pc:sldMkLst>
          <pc:docMk/>
          <pc:sldMk cId="998028019" sldId="2057"/>
        </pc:sldMkLst>
        <pc:spChg chg="del mod ord">
          <ac:chgData name="Shared Drive" userId="a8e99ec4-c3c1-49ac-ba97-2c12eee91f6a" providerId="ADAL" clId="{FB22C356-93C0-4E9E-B24A-3A39D10B53B8}" dt="2021-09-04T14:43:14.431" v="7" actId="700"/>
          <ac:spMkLst>
            <pc:docMk/>
            <pc:sldMk cId="998028019" sldId="2057"/>
            <ac:spMk id="2" creationId="{7BBFBA82-8A17-41FF-8E4C-ACD2336BCC36}"/>
          </ac:spMkLst>
        </pc:spChg>
        <pc:spChg chg="del">
          <ac:chgData name="Shared Drive" userId="a8e99ec4-c3c1-49ac-ba97-2c12eee91f6a" providerId="ADAL" clId="{FB22C356-93C0-4E9E-B24A-3A39D10B53B8}" dt="2021-09-04T14:43:14.431" v="7" actId="700"/>
          <ac:spMkLst>
            <pc:docMk/>
            <pc:sldMk cId="998028019" sldId="2057"/>
            <ac:spMk id="3" creationId="{92AA7C7E-C307-4853-BD50-D054A0FC17C1}"/>
          </ac:spMkLst>
        </pc:spChg>
        <pc:spChg chg="add mod ord">
          <ac:chgData name="Shared Drive" userId="a8e99ec4-c3c1-49ac-ba97-2c12eee91f6a" providerId="ADAL" clId="{FB22C356-93C0-4E9E-B24A-3A39D10B53B8}" dt="2021-09-04T14:45:10.316" v="86" actId="20577"/>
          <ac:spMkLst>
            <pc:docMk/>
            <pc:sldMk cId="998028019" sldId="2057"/>
            <ac:spMk id="4" creationId="{C86925B1-2032-4D77-9D22-9B4392F30706}"/>
          </ac:spMkLst>
        </pc:spChg>
        <pc:spChg chg="add">
          <ac:chgData name="Shared Drive" userId="a8e99ec4-c3c1-49ac-ba97-2c12eee91f6a" providerId="ADAL" clId="{FB22C356-93C0-4E9E-B24A-3A39D10B53B8}" dt="2021-09-04T14:45:17.660" v="87" actId="11529"/>
          <ac:spMkLst>
            <pc:docMk/>
            <pc:sldMk cId="998028019" sldId="2057"/>
            <ac:spMk id="9" creationId="{8B143D8F-5BAF-40B3-8B8E-51F1030199BA}"/>
          </ac:spMkLst>
        </pc:spChg>
        <pc:spChg chg="add mod">
          <ac:chgData name="Shared Drive" userId="a8e99ec4-c3c1-49ac-ba97-2c12eee91f6a" providerId="ADAL" clId="{FB22C356-93C0-4E9E-B24A-3A39D10B53B8}" dt="2021-09-04T14:45:47.475" v="132" actId="1076"/>
          <ac:spMkLst>
            <pc:docMk/>
            <pc:sldMk cId="998028019" sldId="2057"/>
            <ac:spMk id="10" creationId="{EBEC86B8-C4A7-4024-A84F-CD6546DBC0D8}"/>
          </ac:spMkLst>
        </pc:spChg>
        <pc:spChg chg="add mod">
          <ac:chgData name="Shared Drive" userId="a8e99ec4-c3c1-49ac-ba97-2c12eee91f6a" providerId="ADAL" clId="{FB22C356-93C0-4E9E-B24A-3A39D10B53B8}" dt="2021-09-04T14:46:52.951" v="151" actId="692"/>
          <ac:spMkLst>
            <pc:docMk/>
            <pc:sldMk cId="998028019" sldId="2057"/>
            <ac:spMk id="11" creationId="{421EEB9B-C715-439C-B53E-7BFCFEE05477}"/>
          </ac:spMkLst>
        </pc:spChg>
        <pc:spChg chg="add del mod">
          <ac:chgData name="Shared Drive" userId="a8e99ec4-c3c1-49ac-ba97-2c12eee91f6a" providerId="ADAL" clId="{FB22C356-93C0-4E9E-B24A-3A39D10B53B8}" dt="2021-09-04T14:46:26.383" v="140" actId="767"/>
          <ac:spMkLst>
            <pc:docMk/>
            <pc:sldMk cId="998028019" sldId="2057"/>
            <ac:spMk id="12" creationId="{74485A1F-56AF-4437-9C28-26FCE4CECA5D}"/>
          </ac:spMkLst>
        </pc:spChg>
        <pc:spChg chg="add mod">
          <ac:chgData name="Shared Drive" userId="a8e99ec4-c3c1-49ac-ba97-2c12eee91f6a" providerId="ADAL" clId="{FB22C356-93C0-4E9E-B24A-3A39D10B53B8}" dt="2021-09-04T14:50:58.978" v="203" actId="1076"/>
          <ac:spMkLst>
            <pc:docMk/>
            <pc:sldMk cId="998028019" sldId="2057"/>
            <ac:spMk id="13" creationId="{D110A96F-9E7A-4571-9B7B-4DC675702994}"/>
          </ac:spMkLst>
        </pc:spChg>
        <pc:spChg chg="add mod">
          <ac:chgData name="Shared Drive" userId="a8e99ec4-c3c1-49ac-ba97-2c12eee91f6a" providerId="ADAL" clId="{FB22C356-93C0-4E9E-B24A-3A39D10B53B8}" dt="2021-09-04T15:00:45.518" v="411" actId="20577"/>
          <ac:spMkLst>
            <pc:docMk/>
            <pc:sldMk cId="998028019" sldId="2057"/>
            <ac:spMk id="14" creationId="{8A845704-46DB-4235-9702-D84E94918E97}"/>
          </ac:spMkLst>
        </pc:spChg>
        <pc:picChg chg="add del mod">
          <ac:chgData name="Shared Drive" userId="a8e99ec4-c3c1-49ac-ba97-2c12eee91f6a" providerId="ADAL" clId="{FB22C356-93C0-4E9E-B24A-3A39D10B53B8}" dt="2021-09-04T14:43:39.374" v="12" actId="478"/>
          <ac:picMkLst>
            <pc:docMk/>
            <pc:sldMk cId="998028019" sldId="2057"/>
            <ac:picMk id="6" creationId="{E2B541F8-AE46-40D7-9097-3ACC048FD6CD}"/>
          </ac:picMkLst>
        </pc:picChg>
        <pc:picChg chg="add mod">
          <ac:chgData name="Shared Drive" userId="a8e99ec4-c3c1-49ac-ba97-2c12eee91f6a" providerId="ADAL" clId="{FB22C356-93C0-4E9E-B24A-3A39D10B53B8}" dt="2021-09-04T14:46:39.539" v="145" actId="1076"/>
          <ac:picMkLst>
            <pc:docMk/>
            <pc:sldMk cId="998028019" sldId="2057"/>
            <ac:picMk id="8" creationId="{B4E94C28-D0AD-4123-B107-F940E1EB01C9}"/>
          </ac:picMkLst>
        </pc:picChg>
      </pc:sldChg>
      <pc:sldChg chg="addSp modSp new mod ord">
        <pc:chgData name="Shared Drive" userId="a8e99ec4-c3c1-49ac-ba97-2c12eee91f6a" providerId="ADAL" clId="{FB22C356-93C0-4E9E-B24A-3A39D10B53B8}" dt="2021-09-04T15:16:43.859" v="510" actId="20577"/>
        <pc:sldMkLst>
          <pc:docMk/>
          <pc:sldMk cId="4075955023" sldId="2058"/>
        </pc:sldMkLst>
        <pc:spChg chg="mod">
          <ac:chgData name="Shared Drive" userId="a8e99ec4-c3c1-49ac-ba97-2c12eee91f6a" providerId="ADAL" clId="{FB22C356-93C0-4E9E-B24A-3A39D10B53B8}" dt="2021-09-04T15:16:43.859" v="510" actId="20577"/>
          <ac:spMkLst>
            <pc:docMk/>
            <pc:sldMk cId="4075955023" sldId="2058"/>
            <ac:spMk id="2" creationId="{41408EE3-D2A9-4E14-AD2C-DF942C32F5B9}"/>
          </ac:spMkLst>
        </pc:spChg>
        <pc:picChg chg="add mod">
          <ac:chgData name="Shared Drive" userId="a8e99ec4-c3c1-49ac-ba97-2c12eee91f6a" providerId="ADAL" clId="{FB22C356-93C0-4E9E-B24A-3A39D10B53B8}" dt="2021-09-04T15:15:30.297" v="418" actId="1076"/>
          <ac:picMkLst>
            <pc:docMk/>
            <pc:sldMk cId="4075955023" sldId="2058"/>
            <ac:picMk id="4" creationId="{19C816B7-E482-4771-94C9-11882F1C5743}"/>
          </ac:picMkLst>
        </pc:picChg>
      </pc:sldChg>
      <pc:sldChg chg="addSp modSp new mod ord">
        <pc:chgData name="Shared Drive" userId="a8e99ec4-c3c1-49ac-ba97-2c12eee91f6a" providerId="ADAL" clId="{FB22C356-93C0-4E9E-B24A-3A39D10B53B8}" dt="2021-09-04T15:15:52.762" v="429"/>
        <pc:sldMkLst>
          <pc:docMk/>
          <pc:sldMk cId="3114044337" sldId="2059"/>
        </pc:sldMkLst>
        <pc:picChg chg="add mod">
          <ac:chgData name="Shared Drive" userId="a8e99ec4-c3c1-49ac-ba97-2c12eee91f6a" providerId="ADAL" clId="{FB22C356-93C0-4E9E-B24A-3A39D10B53B8}" dt="2021-09-04T15:15:48.082" v="425" actId="14100"/>
          <ac:picMkLst>
            <pc:docMk/>
            <pc:sldMk cId="3114044337" sldId="2059"/>
            <ac:picMk id="4" creationId="{0F55C45C-EE9A-4257-92A2-950D349F5DCF}"/>
          </ac:picMkLst>
        </pc:picChg>
      </pc:sldChg>
    </pc:docChg>
  </pc:docChgLst>
  <pc:docChgLst>
    <pc:chgData name="Shared Drive" userId="a8e99ec4-c3c1-49ac-ba97-2c12eee91f6a" providerId="ADAL" clId="{1828CD96-2CD9-438C-8370-8C3A40104300}"/>
    <pc:docChg chg="undo custSel addSld delSld modSld modMainMaster modSection">
      <pc:chgData name="Shared Drive" userId="a8e99ec4-c3c1-49ac-ba97-2c12eee91f6a" providerId="ADAL" clId="{1828CD96-2CD9-438C-8370-8C3A40104300}" dt="2021-11-22T20:18:15.648" v="104" actId="14861"/>
      <pc:docMkLst>
        <pc:docMk/>
      </pc:docMkLst>
      <pc:sldChg chg="modSp new del">
        <pc:chgData name="Shared Drive" userId="a8e99ec4-c3c1-49ac-ba97-2c12eee91f6a" providerId="ADAL" clId="{1828CD96-2CD9-438C-8370-8C3A40104300}" dt="2021-11-21T18:33:17.349" v="99" actId="680"/>
        <pc:sldMkLst>
          <pc:docMk/>
          <pc:sldMk cId="1847982232" sldId="256"/>
        </pc:sldMkLst>
        <pc:spChg chg="mod">
          <ac:chgData name="Shared Drive" userId="a8e99ec4-c3c1-49ac-ba97-2c12eee91f6a" providerId="ADAL" clId="{1828CD96-2CD9-438C-8370-8C3A40104300}" dt="2021-11-21T18:33:16.649" v="98"/>
          <ac:spMkLst>
            <pc:docMk/>
            <pc:sldMk cId="1847982232" sldId="256"/>
            <ac:spMk id="2" creationId="{EF3D1749-0193-4D5C-A02F-DAC5DD3B7D88}"/>
          </ac:spMkLst>
        </pc:spChg>
        <pc:spChg chg="mod">
          <ac:chgData name="Shared Drive" userId="a8e99ec4-c3c1-49ac-ba97-2c12eee91f6a" providerId="ADAL" clId="{1828CD96-2CD9-438C-8370-8C3A40104300}" dt="2021-11-21T18:33:16.649" v="98"/>
          <ac:spMkLst>
            <pc:docMk/>
            <pc:sldMk cId="1847982232" sldId="256"/>
            <ac:spMk id="3" creationId="{D32C5E8A-7015-42F2-93BA-C76910756C53}"/>
          </ac:spMkLst>
        </pc:spChg>
      </pc:sldChg>
      <pc:sldChg chg="addSp delSp modSp del mod chgLayout">
        <pc:chgData name="Shared Drive" userId="a8e99ec4-c3c1-49ac-ba97-2c12eee91f6a" providerId="ADAL" clId="{1828CD96-2CD9-438C-8370-8C3A40104300}" dt="2021-11-21T18:10:21.466" v="1" actId="47"/>
        <pc:sldMkLst>
          <pc:docMk/>
          <pc:sldMk cId="2707020976" sldId="2055"/>
        </pc:sldMkLst>
        <pc:spChg chg="del">
          <ac:chgData name="Shared Drive" userId="a8e99ec4-c3c1-49ac-ba97-2c12eee91f6a" providerId="ADAL" clId="{1828CD96-2CD9-438C-8370-8C3A40104300}" dt="2021-11-21T17:56:12.393" v="0" actId="700"/>
          <ac:spMkLst>
            <pc:docMk/>
            <pc:sldMk cId="2707020976" sldId="2055"/>
            <ac:spMk id="2" creationId="{979E6E5C-2E64-4F1E-9FDA-BECFA9D7A33C}"/>
          </ac:spMkLst>
        </pc:spChg>
        <pc:spChg chg="del">
          <ac:chgData name="Shared Drive" userId="a8e99ec4-c3c1-49ac-ba97-2c12eee91f6a" providerId="ADAL" clId="{1828CD96-2CD9-438C-8370-8C3A40104300}" dt="2021-11-21T17:56:12.393" v="0" actId="700"/>
          <ac:spMkLst>
            <pc:docMk/>
            <pc:sldMk cId="2707020976" sldId="2055"/>
            <ac:spMk id="3" creationId="{89255FC6-C8EA-40D8-9D16-1B38E0591364}"/>
          </ac:spMkLst>
        </pc:spChg>
        <pc:spChg chg="add mod ord">
          <ac:chgData name="Shared Drive" userId="a8e99ec4-c3c1-49ac-ba97-2c12eee91f6a" providerId="ADAL" clId="{1828CD96-2CD9-438C-8370-8C3A40104300}" dt="2021-11-21T17:56:12.393" v="0" actId="700"/>
          <ac:spMkLst>
            <pc:docMk/>
            <pc:sldMk cId="2707020976" sldId="2055"/>
            <ac:spMk id="4" creationId="{30019A3E-CE1B-45B6-AF9C-1D813120EFD7}"/>
          </ac:spMkLst>
        </pc:spChg>
        <pc:spChg chg="add mod ord">
          <ac:chgData name="Shared Drive" userId="a8e99ec4-c3c1-49ac-ba97-2c12eee91f6a" providerId="ADAL" clId="{1828CD96-2CD9-438C-8370-8C3A40104300}" dt="2021-11-21T17:56:12.393" v="0" actId="700"/>
          <ac:spMkLst>
            <pc:docMk/>
            <pc:sldMk cId="2707020976" sldId="2055"/>
            <ac:spMk id="5" creationId="{E51FDCE8-9D59-418D-8BEA-AA3A2573288E}"/>
          </ac:spMkLst>
        </pc:spChg>
      </pc:sldChg>
      <pc:sldChg chg="del">
        <pc:chgData name="Shared Drive" userId="a8e99ec4-c3c1-49ac-ba97-2c12eee91f6a" providerId="ADAL" clId="{1828CD96-2CD9-438C-8370-8C3A40104300}" dt="2021-11-21T18:26:14.889" v="89" actId="47"/>
        <pc:sldMkLst>
          <pc:docMk/>
          <pc:sldMk cId="933712669" sldId="2056"/>
        </pc:sldMkLst>
      </pc:sldChg>
      <pc:sldChg chg="addSp delSp modSp new del mod modClrScheme chgLayout">
        <pc:chgData name="Shared Drive" userId="a8e99ec4-c3c1-49ac-ba97-2c12eee91f6a" providerId="ADAL" clId="{1828CD96-2CD9-438C-8370-8C3A40104300}" dt="2021-11-21T18:26:14.889" v="89" actId="47"/>
        <pc:sldMkLst>
          <pc:docMk/>
          <pc:sldMk cId="4101368280" sldId="2057"/>
        </pc:sldMkLst>
        <pc:spChg chg="del mod ord">
          <ac:chgData name="Shared Drive" userId="a8e99ec4-c3c1-49ac-ba97-2c12eee91f6a" providerId="ADAL" clId="{1828CD96-2CD9-438C-8370-8C3A40104300}" dt="2021-11-21T18:10:30.795" v="3" actId="700"/>
          <ac:spMkLst>
            <pc:docMk/>
            <pc:sldMk cId="4101368280" sldId="2057"/>
            <ac:spMk id="2" creationId="{2B8FC0E3-0575-48E7-8985-1162E49A5942}"/>
          </ac:spMkLst>
        </pc:spChg>
        <pc:spChg chg="add mod ord">
          <ac:chgData name="Shared Drive" userId="a8e99ec4-c3c1-49ac-ba97-2c12eee91f6a" providerId="ADAL" clId="{1828CD96-2CD9-438C-8370-8C3A40104300}" dt="2021-11-21T18:10:30.795" v="3" actId="700"/>
          <ac:spMkLst>
            <pc:docMk/>
            <pc:sldMk cId="4101368280" sldId="2057"/>
            <ac:spMk id="3" creationId="{15ABB5EC-F975-4F49-81B7-3313784E2290}"/>
          </ac:spMkLst>
        </pc:spChg>
        <pc:spChg chg="add mod ord">
          <ac:chgData name="Shared Drive" userId="a8e99ec4-c3c1-49ac-ba97-2c12eee91f6a" providerId="ADAL" clId="{1828CD96-2CD9-438C-8370-8C3A40104300}" dt="2021-11-21T18:10:30.795" v="3" actId="700"/>
          <ac:spMkLst>
            <pc:docMk/>
            <pc:sldMk cId="4101368280" sldId="2057"/>
            <ac:spMk id="4" creationId="{BF2C5059-1CCC-49A6-836D-921960C08A3A}"/>
          </ac:spMkLst>
        </pc:spChg>
      </pc:sldChg>
      <pc:sldMasterChg chg="addSldLayout delSldLayout modSldLayout sldLayoutOrd">
        <pc:chgData name="Shared Drive" userId="a8e99ec4-c3c1-49ac-ba97-2c12eee91f6a" providerId="ADAL" clId="{1828CD96-2CD9-438C-8370-8C3A40104300}" dt="2021-11-22T20:18:15.648" v="104" actId="14861"/>
        <pc:sldMasterMkLst>
          <pc:docMk/>
          <pc:sldMasterMk cId="3711838429" sldId="2147483648"/>
        </pc:sldMasterMkLst>
        <pc:sldLayoutChg chg="del">
          <pc:chgData name="Shared Drive" userId="a8e99ec4-c3c1-49ac-ba97-2c12eee91f6a" providerId="ADAL" clId="{1828CD96-2CD9-438C-8370-8C3A40104300}" dt="2021-11-21T18:18:44.950" v="62" actId="2696"/>
          <pc:sldLayoutMkLst>
            <pc:docMk/>
            <pc:sldMasterMk cId="3711838429" sldId="2147483648"/>
            <pc:sldLayoutMk cId="768246842" sldId="2147483728"/>
          </pc:sldLayoutMkLst>
        </pc:sldLayoutChg>
        <pc:sldLayoutChg chg="addSp delSp modSp mod">
          <pc:chgData name="Shared Drive" userId="a8e99ec4-c3c1-49ac-ba97-2c12eee91f6a" providerId="ADAL" clId="{1828CD96-2CD9-438C-8370-8C3A40104300}" dt="2021-11-22T20:17:44.775" v="102" actId="14861"/>
          <pc:sldLayoutMkLst>
            <pc:docMk/>
            <pc:sldMasterMk cId="3711838429" sldId="2147483648"/>
            <pc:sldLayoutMk cId="1692186787" sldId="2147483729"/>
          </pc:sldLayoutMkLst>
          <pc:spChg chg="mod">
            <ac:chgData name="Shared Drive" userId="a8e99ec4-c3c1-49ac-ba97-2c12eee91f6a" providerId="ADAL" clId="{1828CD96-2CD9-438C-8370-8C3A40104300}" dt="2021-11-21T18:22:20.877" v="82" actId="14100"/>
            <ac:spMkLst>
              <pc:docMk/>
              <pc:sldMasterMk cId="3711838429" sldId="2147483648"/>
              <pc:sldLayoutMk cId="1692186787" sldId="2147483729"/>
              <ac:spMk id="2" creationId="{E6362D9A-79F2-4818-962D-F476DF7FFCED}"/>
            </ac:spMkLst>
          </pc:spChg>
          <pc:spChg chg="mod">
            <ac:chgData name="Shared Drive" userId="a8e99ec4-c3c1-49ac-ba97-2c12eee91f6a" providerId="ADAL" clId="{1828CD96-2CD9-438C-8370-8C3A40104300}" dt="2021-11-21T18:11:56.717" v="15" actId="207"/>
            <ac:spMkLst>
              <pc:docMk/>
              <pc:sldMasterMk cId="3711838429" sldId="2147483648"/>
              <pc:sldLayoutMk cId="1692186787" sldId="2147483729"/>
              <ac:spMk id="3" creationId="{D2726272-C5AA-4C91-A2BD-D4A6BC511E9D}"/>
            </ac:spMkLst>
          </pc:spChg>
          <pc:spChg chg="mod">
            <ac:chgData name="Shared Drive" userId="a8e99ec4-c3c1-49ac-ba97-2c12eee91f6a" providerId="ADAL" clId="{1828CD96-2CD9-438C-8370-8C3A40104300}" dt="2021-11-22T20:17:44.775" v="102" actId="14861"/>
            <ac:spMkLst>
              <pc:docMk/>
              <pc:sldMasterMk cId="3711838429" sldId="2147483648"/>
              <pc:sldLayoutMk cId="1692186787" sldId="2147483729"/>
              <ac:spMk id="4" creationId="{A9471DCC-F66F-4A8A-9AD0-13A89F07BE34}"/>
            </ac:spMkLst>
          </pc:spChg>
          <pc:graphicFrameChg chg="add del mod">
            <ac:chgData name="Shared Drive" userId="a8e99ec4-c3c1-49ac-ba97-2c12eee91f6a" providerId="ADAL" clId="{1828CD96-2CD9-438C-8370-8C3A40104300}" dt="2021-11-21T18:11:35.829" v="11"/>
            <ac:graphicFrameMkLst>
              <pc:docMk/>
              <pc:sldMasterMk cId="3711838429" sldId="2147483648"/>
              <pc:sldLayoutMk cId="1692186787" sldId="2147483729"/>
              <ac:graphicFrameMk id="10" creationId="{66F5E61E-5E3A-4CA0-AA7C-BD6786715E01}"/>
            </ac:graphicFrameMkLst>
          </pc:graphicFrameChg>
          <pc:picChg chg="add mod">
            <ac:chgData name="Shared Drive" userId="a8e99ec4-c3c1-49ac-ba97-2c12eee91f6a" providerId="ADAL" clId="{1828CD96-2CD9-438C-8370-8C3A40104300}" dt="2021-11-21T18:11:30.260" v="9" actId="1076"/>
            <ac:picMkLst>
              <pc:docMk/>
              <pc:sldMasterMk cId="3711838429" sldId="2147483648"/>
              <pc:sldLayoutMk cId="1692186787" sldId="2147483729"/>
              <ac:picMk id="6" creationId="{36EE9DF9-FFB7-4F13-840E-0E1C330E4DDA}"/>
            </ac:picMkLst>
          </pc:picChg>
          <pc:picChg chg="del">
            <ac:chgData name="Shared Drive" userId="a8e99ec4-c3c1-49ac-ba97-2c12eee91f6a" providerId="ADAL" clId="{1828CD96-2CD9-438C-8370-8C3A40104300}" dt="2021-11-21T18:11:03.967" v="4" actId="478"/>
            <ac:picMkLst>
              <pc:docMk/>
              <pc:sldMasterMk cId="3711838429" sldId="2147483648"/>
              <pc:sldLayoutMk cId="1692186787" sldId="2147483729"/>
              <ac:picMk id="8" creationId="{2B05E1A6-784A-4DFD-9B7E-B28F19275C31}"/>
            </ac:picMkLst>
          </pc:picChg>
          <pc:picChg chg="add del mod">
            <ac:chgData name="Shared Drive" userId="a8e99ec4-c3c1-49ac-ba97-2c12eee91f6a" providerId="ADAL" clId="{1828CD96-2CD9-438C-8370-8C3A40104300}" dt="2021-11-21T18:13:29.403" v="23" actId="21"/>
            <ac:picMkLst>
              <pc:docMk/>
              <pc:sldMasterMk cId="3711838429" sldId="2147483648"/>
              <pc:sldLayoutMk cId="1692186787" sldId="2147483729"/>
              <ac:picMk id="12" creationId="{9A89E908-A9F9-42F1-8C76-A5FC2A5807A9}"/>
            </ac:picMkLst>
          </pc:picChg>
        </pc:sldLayoutChg>
        <pc:sldLayoutChg chg="del">
          <pc:chgData name="Shared Drive" userId="a8e99ec4-c3c1-49ac-ba97-2c12eee91f6a" providerId="ADAL" clId="{1828CD96-2CD9-438C-8370-8C3A40104300}" dt="2021-11-21T18:16:59.975" v="41" actId="2696"/>
          <pc:sldLayoutMkLst>
            <pc:docMk/>
            <pc:sldMasterMk cId="3711838429" sldId="2147483648"/>
            <pc:sldLayoutMk cId="3163495100" sldId="2147483731"/>
          </pc:sldLayoutMkLst>
        </pc:sldLayoutChg>
        <pc:sldLayoutChg chg="addSp delSp modSp mod setBg">
          <pc:chgData name="Shared Drive" userId="a8e99ec4-c3c1-49ac-ba97-2c12eee91f6a" providerId="ADAL" clId="{1828CD96-2CD9-438C-8370-8C3A40104300}" dt="2021-11-21T18:25:48.164" v="87" actId="478"/>
          <pc:sldLayoutMkLst>
            <pc:docMk/>
            <pc:sldMasterMk cId="3711838429" sldId="2147483648"/>
            <pc:sldLayoutMk cId="900040873" sldId="2147483732"/>
          </pc:sldLayoutMkLst>
          <pc:spChg chg="mod">
            <ac:chgData name="Shared Drive" userId="a8e99ec4-c3c1-49ac-ba97-2c12eee91f6a" providerId="ADAL" clId="{1828CD96-2CD9-438C-8370-8C3A40104300}" dt="2021-11-21T18:25:23.853" v="85" actId="14100"/>
            <ac:spMkLst>
              <pc:docMk/>
              <pc:sldMasterMk cId="3711838429" sldId="2147483648"/>
              <pc:sldLayoutMk cId="900040873" sldId="2147483732"/>
              <ac:spMk id="11" creationId="{00F9E0FF-E7F6-45DA-A61B-6ADA8976992A}"/>
            </ac:spMkLst>
          </pc:spChg>
          <pc:picChg chg="add del">
            <ac:chgData name="Shared Drive" userId="a8e99ec4-c3c1-49ac-ba97-2c12eee91f6a" providerId="ADAL" clId="{1828CD96-2CD9-438C-8370-8C3A40104300}" dt="2021-11-21T18:25:48.164" v="87" actId="478"/>
            <ac:picMkLst>
              <pc:docMk/>
              <pc:sldMasterMk cId="3711838429" sldId="2147483648"/>
              <pc:sldLayoutMk cId="900040873" sldId="2147483732"/>
              <ac:picMk id="3" creationId="{7230F4B0-7E29-42A7-8A32-40B469C9569D}"/>
            </ac:picMkLst>
          </pc:picChg>
          <pc:picChg chg="del">
            <ac:chgData name="Shared Drive" userId="a8e99ec4-c3c1-49ac-ba97-2c12eee91f6a" providerId="ADAL" clId="{1828CD96-2CD9-438C-8370-8C3A40104300}" dt="2021-11-21T18:18:16.876" v="59" actId="478"/>
            <ac:picMkLst>
              <pc:docMk/>
              <pc:sldMasterMk cId="3711838429" sldId="2147483648"/>
              <pc:sldLayoutMk cId="900040873" sldId="2147483732"/>
              <ac:picMk id="4" creationId="{8686009F-9EA9-4C89-9737-636A3B0D9618}"/>
            </ac:picMkLst>
          </pc:picChg>
          <pc:picChg chg="add del mod">
            <ac:chgData name="Shared Drive" userId="a8e99ec4-c3c1-49ac-ba97-2c12eee91f6a" providerId="ADAL" clId="{1828CD96-2CD9-438C-8370-8C3A40104300}" dt="2021-11-21T18:18:10.920" v="58" actId="478"/>
            <ac:picMkLst>
              <pc:docMk/>
              <pc:sldMasterMk cId="3711838429" sldId="2147483648"/>
              <pc:sldLayoutMk cId="900040873" sldId="2147483732"/>
              <ac:picMk id="5" creationId="{FEC14AEC-EFF9-49AE-B69E-8E791DFE7741}"/>
            </ac:picMkLst>
          </pc:picChg>
          <pc:picChg chg="add del mod">
            <ac:chgData name="Shared Drive" userId="a8e99ec4-c3c1-49ac-ba97-2c12eee91f6a" providerId="ADAL" clId="{1828CD96-2CD9-438C-8370-8C3A40104300}" dt="2021-11-21T18:18:27.808" v="61" actId="478"/>
            <ac:picMkLst>
              <pc:docMk/>
              <pc:sldMasterMk cId="3711838429" sldId="2147483648"/>
              <pc:sldLayoutMk cId="900040873" sldId="2147483732"/>
              <ac:picMk id="6" creationId="{3B2E40BB-8B6D-4025-B442-AC12C6CD7D90}"/>
            </ac:picMkLst>
          </pc:picChg>
          <pc:picChg chg="add del mod">
            <ac:chgData name="Shared Drive" userId="a8e99ec4-c3c1-49ac-ba97-2c12eee91f6a" providerId="ADAL" clId="{1828CD96-2CD9-438C-8370-8C3A40104300}" dt="2021-11-21T18:22:02.750" v="80" actId="478"/>
            <ac:picMkLst>
              <pc:docMk/>
              <pc:sldMasterMk cId="3711838429" sldId="2147483648"/>
              <pc:sldLayoutMk cId="900040873" sldId="2147483732"/>
              <ac:picMk id="7" creationId="{B654A503-BB28-4120-95AD-776C0A392990}"/>
            </ac:picMkLst>
          </pc:picChg>
        </pc:sldLayoutChg>
        <pc:sldLayoutChg chg="addSp delSp modSp mod setBg">
          <pc:chgData name="Shared Drive" userId="a8e99ec4-c3c1-49ac-ba97-2c12eee91f6a" providerId="ADAL" clId="{1828CD96-2CD9-438C-8370-8C3A40104300}" dt="2021-11-22T20:17:36.258" v="101" actId="14861"/>
          <pc:sldLayoutMkLst>
            <pc:docMk/>
            <pc:sldMasterMk cId="3711838429" sldId="2147483648"/>
            <pc:sldLayoutMk cId="932027390" sldId="2147483733"/>
          </pc:sldLayoutMkLst>
          <pc:spChg chg="mod">
            <ac:chgData name="Shared Drive" userId="a8e99ec4-c3c1-49ac-ba97-2c12eee91f6a" providerId="ADAL" clId="{1828CD96-2CD9-438C-8370-8C3A40104300}" dt="2021-11-22T20:17:36.258" v="101" actId="14861"/>
            <ac:spMkLst>
              <pc:docMk/>
              <pc:sldMasterMk cId="3711838429" sldId="2147483648"/>
              <pc:sldLayoutMk cId="932027390" sldId="2147483733"/>
              <ac:spMk id="3" creationId="{2064DFD9-016E-41AC-9A27-856E887C62CA}"/>
            </ac:spMkLst>
          </pc:spChg>
          <pc:spChg chg="del">
            <ac:chgData name="Shared Drive" userId="a8e99ec4-c3c1-49ac-ba97-2c12eee91f6a" providerId="ADAL" clId="{1828CD96-2CD9-438C-8370-8C3A40104300}" dt="2021-11-21T18:13:09.701" v="21" actId="478"/>
            <ac:spMkLst>
              <pc:docMk/>
              <pc:sldMasterMk cId="3711838429" sldId="2147483648"/>
              <pc:sldLayoutMk cId="932027390" sldId="2147483733"/>
              <ac:spMk id="4" creationId="{C9737F12-F024-44D5-943B-D4800BB9A406}"/>
            </ac:spMkLst>
          </pc:spChg>
          <pc:spChg chg="mod">
            <ac:chgData name="Shared Drive" userId="a8e99ec4-c3c1-49ac-ba97-2c12eee91f6a" providerId="ADAL" clId="{1828CD96-2CD9-438C-8370-8C3A40104300}" dt="2021-11-21T18:16:37.565" v="38" actId="14100"/>
            <ac:spMkLst>
              <pc:docMk/>
              <pc:sldMasterMk cId="3711838429" sldId="2147483648"/>
              <pc:sldLayoutMk cId="932027390" sldId="2147483733"/>
              <ac:spMk id="12" creationId="{0F047926-A002-46CC-9C31-F92827E69F80}"/>
            </ac:spMkLst>
          </pc:spChg>
          <pc:grpChg chg="del">
            <ac:chgData name="Shared Drive" userId="a8e99ec4-c3c1-49ac-ba97-2c12eee91f6a" providerId="ADAL" clId="{1828CD96-2CD9-438C-8370-8C3A40104300}" dt="2021-11-21T18:13:12.390" v="22" actId="478"/>
            <ac:grpSpMkLst>
              <pc:docMk/>
              <pc:sldMasterMk cId="3711838429" sldId="2147483648"/>
              <pc:sldLayoutMk cId="932027390" sldId="2147483733"/>
              <ac:grpSpMk id="5" creationId="{D1CE811D-25FE-4C3B-8FA7-50A50338F22B}"/>
            </ac:grpSpMkLst>
          </pc:grpChg>
          <pc:grpChg chg="del">
            <ac:chgData name="Shared Drive" userId="a8e99ec4-c3c1-49ac-ba97-2c12eee91f6a" providerId="ADAL" clId="{1828CD96-2CD9-438C-8370-8C3A40104300}" dt="2021-11-21T18:13:03.406" v="20" actId="478"/>
            <ac:grpSpMkLst>
              <pc:docMk/>
              <pc:sldMasterMk cId="3711838429" sldId="2147483648"/>
              <pc:sldLayoutMk cId="932027390" sldId="2147483733"/>
              <ac:grpSpMk id="8" creationId="{8C13D010-A722-4F13-AA17-5F18D53383E7}"/>
            </ac:grpSpMkLst>
          </pc:grpChg>
          <pc:picChg chg="del">
            <ac:chgData name="Shared Drive" userId="a8e99ec4-c3c1-49ac-ba97-2c12eee91f6a" providerId="ADAL" clId="{1828CD96-2CD9-438C-8370-8C3A40104300}" dt="2021-11-21T18:17:45.212" v="44" actId="478"/>
            <ac:picMkLst>
              <pc:docMk/>
              <pc:sldMasterMk cId="3711838429" sldId="2147483648"/>
              <pc:sldLayoutMk cId="932027390" sldId="2147483733"/>
              <ac:picMk id="13" creationId="{F339391C-2695-4146-80DA-F7CA4C48AB3C}"/>
            </ac:picMkLst>
          </pc:picChg>
          <pc:picChg chg="add del mod">
            <ac:chgData name="Shared Drive" userId="a8e99ec4-c3c1-49ac-ba97-2c12eee91f6a" providerId="ADAL" clId="{1828CD96-2CD9-438C-8370-8C3A40104300}" dt="2021-11-21T18:16:28.642" v="36" actId="21"/>
            <ac:picMkLst>
              <pc:docMk/>
              <pc:sldMasterMk cId="3711838429" sldId="2147483648"/>
              <pc:sldLayoutMk cId="932027390" sldId="2147483733"/>
              <ac:picMk id="14" creationId="{2A04F182-4712-4288-9FDB-14C45B9D32DB}"/>
            </ac:picMkLst>
          </pc:picChg>
          <pc:picChg chg="add mod">
            <ac:chgData name="Shared Drive" userId="a8e99ec4-c3c1-49ac-ba97-2c12eee91f6a" providerId="ADAL" clId="{1828CD96-2CD9-438C-8370-8C3A40104300}" dt="2021-11-21T18:17:55.924" v="55" actId="1037"/>
            <ac:picMkLst>
              <pc:docMk/>
              <pc:sldMasterMk cId="3711838429" sldId="2147483648"/>
              <pc:sldLayoutMk cId="932027390" sldId="2147483733"/>
              <ac:picMk id="15" creationId="{58C205AD-D6B5-46CF-B1A5-EAF629AEC27F}"/>
            </ac:picMkLst>
          </pc:picChg>
        </pc:sldLayoutChg>
        <pc:sldLayoutChg chg="addSp delSp modSp add mod modTransition">
          <pc:chgData name="Shared Drive" userId="a8e99ec4-c3c1-49ac-ba97-2c12eee91f6a" providerId="ADAL" clId="{1828CD96-2CD9-438C-8370-8C3A40104300}" dt="2021-11-22T20:17:53.944" v="103" actId="14861"/>
          <pc:sldLayoutMkLst>
            <pc:docMk/>
            <pc:sldMasterMk cId="3711838429" sldId="2147483648"/>
            <pc:sldLayoutMk cId="8787133" sldId="2147483734"/>
          </pc:sldLayoutMkLst>
          <pc:spChg chg="mod">
            <ac:chgData name="Shared Drive" userId="a8e99ec4-c3c1-49ac-ba97-2c12eee91f6a" providerId="ADAL" clId="{1828CD96-2CD9-438C-8370-8C3A40104300}" dt="2021-11-22T20:17:53.944" v="103" actId="14861"/>
            <ac:spMkLst>
              <pc:docMk/>
              <pc:sldMasterMk cId="3711838429" sldId="2147483648"/>
              <pc:sldLayoutMk cId="8787133" sldId="2147483734"/>
              <ac:spMk id="3" creationId="{2064DFD9-016E-41AC-9A27-856E887C62CA}"/>
            </ac:spMkLst>
          </pc:spChg>
          <pc:spChg chg="del">
            <ac:chgData name="Shared Drive" userId="a8e99ec4-c3c1-49ac-ba97-2c12eee91f6a" providerId="ADAL" clId="{1828CD96-2CD9-438C-8370-8C3A40104300}" dt="2021-11-21T18:16:53.811" v="40" actId="478"/>
            <ac:spMkLst>
              <pc:docMk/>
              <pc:sldMasterMk cId="3711838429" sldId="2147483648"/>
              <pc:sldLayoutMk cId="8787133" sldId="2147483734"/>
              <ac:spMk id="12" creationId="{0F047926-A002-46CC-9C31-F92827E69F80}"/>
            </ac:spMkLst>
          </pc:spChg>
          <pc:picChg chg="add mod">
            <ac:chgData name="Shared Drive" userId="a8e99ec4-c3c1-49ac-ba97-2c12eee91f6a" providerId="ADAL" clId="{1828CD96-2CD9-438C-8370-8C3A40104300}" dt="2021-11-21T18:18:02.170" v="57"/>
            <ac:picMkLst>
              <pc:docMk/>
              <pc:sldMasterMk cId="3711838429" sldId="2147483648"/>
              <pc:sldLayoutMk cId="8787133" sldId="2147483734"/>
              <ac:picMk id="6" creationId="{C415A109-E2AD-41DC-A78C-0039370D0C7B}"/>
            </ac:picMkLst>
          </pc:picChg>
          <pc:picChg chg="del">
            <ac:chgData name="Shared Drive" userId="a8e99ec4-c3c1-49ac-ba97-2c12eee91f6a" providerId="ADAL" clId="{1828CD96-2CD9-438C-8370-8C3A40104300}" dt="2021-11-21T18:18:01.372" v="56" actId="478"/>
            <ac:picMkLst>
              <pc:docMk/>
              <pc:sldMasterMk cId="3711838429" sldId="2147483648"/>
              <pc:sldLayoutMk cId="8787133" sldId="2147483734"/>
              <ac:picMk id="13" creationId="{F339391C-2695-4146-80DA-F7CA4C48AB3C}"/>
            </ac:picMkLst>
          </pc:picChg>
        </pc:sldLayoutChg>
        <pc:sldLayoutChg chg="addSp delSp modSp add mod modTransition setBg">
          <pc:chgData name="Shared Drive" userId="a8e99ec4-c3c1-49ac-ba97-2c12eee91f6a" providerId="ADAL" clId="{1828CD96-2CD9-438C-8370-8C3A40104300}" dt="2021-11-21T18:25:54.452" v="88" actId="14100"/>
          <pc:sldLayoutMkLst>
            <pc:docMk/>
            <pc:sldMasterMk cId="3711838429" sldId="2147483648"/>
            <pc:sldLayoutMk cId="3898416441" sldId="2147483735"/>
          </pc:sldLayoutMkLst>
          <pc:spChg chg="mod">
            <ac:chgData name="Shared Drive" userId="a8e99ec4-c3c1-49ac-ba97-2c12eee91f6a" providerId="ADAL" clId="{1828CD96-2CD9-438C-8370-8C3A40104300}" dt="2021-11-21T18:25:54.452" v="88" actId="14100"/>
            <ac:spMkLst>
              <pc:docMk/>
              <pc:sldMasterMk cId="3711838429" sldId="2147483648"/>
              <pc:sldLayoutMk cId="3898416441" sldId="2147483735"/>
              <ac:spMk id="11" creationId="{00F9E0FF-E7F6-45DA-A61B-6ADA8976992A}"/>
            </ac:spMkLst>
          </pc:spChg>
          <pc:picChg chg="add del mod">
            <ac:chgData name="Shared Drive" userId="a8e99ec4-c3c1-49ac-ba97-2c12eee91f6a" providerId="ADAL" clId="{1828CD96-2CD9-438C-8370-8C3A40104300}" dt="2021-11-21T18:20:21.647" v="74" actId="21"/>
            <ac:picMkLst>
              <pc:docMk/>
              <pc:sldMasterMk cId="3711838429" sldId="2147483648"/>
              <pc:sldLayoutMk cId="3898416441" sldId="2147483735"/>
              <ac:picMk id="3" creationId="{088D6F77-598E-4F44-AB9D-429DA856D283}"/>
            </ac:picMkLst>
          </pc:picChg>
          <pc:picChg chg="add del mod">
            <ac:chgData name="Shared Drive" userId="a8e99ec4-c3c1-49ac-ba97-2c12eee91f6a" providerId="ADAL" clId="{1828CD96-2CD9-438C-8370-8C3A40104300}" dt="2021-11-21T18:19:12.381" v="65"/>
            <ac:picMkLst>
              <pc:docMk/>
              <pc:sldMasterMk cId="3711838429" sldId="2147483648"/>
              <pc:sldLayoutMk cId="3898416441" sldId="2147483735"/>
              <ac:picMk id="4" creationId="{CC8FA201-EFC7-4AC0-83B7-5B67BD0FB14D}"/>
            </ac:picMkLst>
          </pc:picChg>
          <pc:picChg chg="add del mod">
            <ac:chgData name="Shared Drive" userId="a8e99ec4-c3c1-49ac-ba97-2c12eee91f6a" providerId="ADAL" clId="{1828CD96-2CD9-438C-8370-8C3A40104300}" dt="2021-11-21T18:19:17.270" v="67"/>
            <ac:picMkLst>
              <pc:docMk/>
              <pc:sldMasterMk cId="3711838429" sldId="2147483648"/>
              <pc:sldLayoutMk cId="3898416441" sldId="2147483735"/>
              <ac:picMk id="5" creationId="{BB6F0943-15BF-46A0-BBFE-E2317E841278}"/>
            </ac:picMkLst>
          </pc:picChg>
        </pc:sldLayoutChg>
        <pc:sldLayoutChg chg="addSp delSp modSp add mod ord modTransition">
          <pc:chgData name="Shared Drive" userId="a8e99ec4-c3c1-49ac-ba97-2c12eee91f6a" providerId="ADAL" clId="{1828CD96-2CD9-438C-8370-8C3A40104300}" dt="2021-11-22T20:18:15.648" v="104" actId="14861"/>
          <pc:sldLayoutMkLst>
            <pc:docMk/>
            <pc:sldMasterMk cId="3711838429" sldId="2147483648"/>
            <pc:sldLayoutMk cId="936357533" sldId="2147483736"/>
          </pc:sldLayoutMkLst>
          <pc:spChg chg="mod">
            <ac:chgData name="Shared Drive" userId="a8e99ec4-c3c1-49ac-ba97-2c12eee91f6a" providerId="ADAL" clId="{1828CD96-2CD9-438C-8370-8C3A40104300}" dt="2021-11-22T20:18:15.648" v="104" actId="14861"/>
            <ac:spMkLst>
              <pc:docMk/>
              <pc:sldMasterMk cId="3711838429" sldId="2147483648"/>
              <pc:sldLayoutMk cId="936357533" sldId="2147483736"/>
              <ac:spMk id="3" creationId="{2064DFD9-016E-41AC-9A27-856E887C62CA}"/>
            </ac:spMkLst>
          </pc:spChg>
          <pc:picChg chg="add del mod">
            <ac:chgData name="Shared Drive" userId="a8e99ec4-c3c1-49ac-ba97-2c12eee91f6a" providerId="ADAL" clId="{1828CD96-2CD9-438C-8370-8C3A40104300}" dt="2021-11-21T18:21:58.319" v="79" actId="478"/>
            <ac:picMkLst>
              <pc:docMk/>
              <pc:sldMasterMk cId="3711838429" sldId="2147483648"/>
              <pc:sldLayoutMk cId="936357533" sldId="2147483736"/>
              <ac:picMk id="6" creationId="{834FB923-F5A3-4D8E-98BA-1539904A321F}"/>
            </ac:picMkLst>
          </pc:picChg>
        </pc:sldLayoutChg>
      </pc:sldMasterChg>
      <pc:sldMasterChg chg="modSldLayout">
        <pc:chgData name="Shared Drive" userId="a8e99ec4-c3c1-49ac-ba97-2c12eee91f6a" providerId="ADAL" clId="{1828CD96-2CD9-438C-8370-8C3A40104300}" dt="2021-11-21T18:25:11.350" v="83"/>
        <pc:sldMasterMkLst>
          <pc:docMk/>
          <pc:sldMasterMk cId="1978372999" sldId="2147483737"/>
        </pc:sldMasterMkLst>
        <pc:sldLayoutChg chg="setBg">
          <pc:chgData name="Shared Drive" userId="a8e99ec4-c3c1-49ac-ba97-2c12eee91f6a" providerId="ADAL" clId="{1828CD96-2CD9-438C-8370-8C3A40104300}" dt="2021-11-21T18:25:11.350" v="83"/>
          <pc:sldLayoutMkLst>
            <pc:docMk/>
            <pc:sldMasterMk cId="1978372999" sldId="2147483737"/>
            <pc:sldLayoutMk cId="238791082" sldId="214748373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36448533" sldId="214748373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2482854484" sldId="2147483740"/>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146422251" sldId="2147483741"/>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274510213" sldId="214748374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32903008" sldId="2147483746"/>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508637656" sldId="2147483747"/>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110648263" sldId="214748374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46668981" sldId="214748374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70581985" sldId="2147483751"/>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088645965" sldId="2147483755"/>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737553487" sldId="214748375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364436197" sldId="214748376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716372707" sldId="214748377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719283230" sldId="2147483774"/>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121501629" sldId="214748377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842776277" sldId="2147483795"/>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00690686" sldId="2147483798"/>
          </pc:sldLayoutMkLst>
        </pc:sldLayoutChg>
      </pc:sldMasterChg>
      <pc:sldMasterChg chg="modSldLayout sldLayoutOrd">
        <pc:chgData name="Shared Drive" userId="a8e99ec4-c3c1-49ac-ba97-2c12eee91f6a" providerId="ADAL" clId="{1828CD96-2CD9-438C-8370-8C3A40104300}" dt="2021-11-21T18:33:15.539" v="97" actId="20578"/>
        <pc:sldMasterMkLst>
          <pc:docMk/>
          <pc:sldMasterMk cId="3933210879" sldId="2147483737"/>
        </pc:sldMasterMkLst>
        <pc:sldLayoutChg chg="ord">
          <pc:chgData name="Shared Drive" userId="a8e99ec4-c3c1-49ac-ba97-2c12eee91f6a" providerId="ADAL" clId="{1828CD96-2CD9-438C-8370-8C3A40104300}" dt="2021-11-21T18:33:15.539" v="97" actId="20578"/>
          <pc:sldLayoutMkLst>
            <pc:docMk/>
            <pc:sldMasterMk cId="3711838429" sldId="2147483648"/>
            <pc:sldLayoutMk cId="900040873" sldId="2147483732"/>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932027390" sldId="2147483733"/>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8787133" sldId="2147483734"/>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3898416441" sldId="2147483735"/>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936357533" sldId="2147483736"/>
          </pc:sldLayoutMkLst>
        </pc:sldLayoutChg>
        <pc:sldLayoutChg chg="ord">
          <pc:chgData name="Shared Drive" userId="a8e99ec4-c3c1-49ac-ba97-2c12eee91f6a" providerId="ADAL" clId="{1828CD96-2CD9-438C-8370-8C3A40104300}" dt="2021-11-21T18:33:15.539" v="97" actId="20578"/>
          <pc:sldLayoutMkLst>
            <pc:docMk/>
            <pc:sldMasterMk cId="3933210879" sldId="2147483737"/>
            <pc:sldLayoutMk cId="208300110" sldId="2147483749"/>
          </pc:sldLayoutMkLst>
        </pc:sldLayoutChg>
      </pc:sldMasterChg>
    </pc:docChg>
  </pc:docChgLst>
  <pc:docChgLst>
    <pc:chgData name="Shared Drive" userId="a8e99ec4-c3c1-49ac-ba97-2c12eee91f6a" providerId="ADAL" clId="{CD3FB821-2022-464E-A1C7-E0F101C45AE6}"/>
    <pc:docChg chg="undo custSel addSld delSld modSld sldOrd modSection">
      <pc:chgData name="Shared Drive" userId="a8e99ec4-c3c1-49ac-ba97-2c12eee91f6a" providerId="ADAL" clId="{CD3FB821-2022-464E-A1C7-E0F101C45AE6}" dt="2022-03-18T22:46:45.262" v="135"/>
      <pc:docMkLst>
        <pc:docMk/>
      </pc:docMkLst>
      <pc:sldChg chg="add">
        <pc:chgData name="Shared Drive" userId="a8e99ec4-c3c1-49ac-ba97-2c12eee91f6a" providerId="ADAL" clId="{CD3FB821-2022-464E-A1C7-E0F101C45AE6}" dt="2022-03-18T22:34:57.176" v="0"/>
        <pc:sldMkLst>
          <pc:docMk/>
          <pc:sldMk cId="259334203" sldId="1146"/>
        </pc:sldMkLst>
      </pc:sldChg>
      <pc:sldChg chg="add">
        <pc:chgData name="Shared Drive" userId="a8e99ec4-c3c1-49ac-ba97-2c12eee91f6a" providerId="ADAL" clId="{CD3FB821-2022-464E-A1C7-E0F101C45AE6}" dt="2022-03-18T22:34:57.176" v="0"/>
        <pc:sldMkLst>
          <pc:docMk/>
          <pc:sldMk cId="1202189082" sldId="1784"/>
        </pc:sldMkLst>
      </pc:sldChg>
      <pc:sldChg chg="add">
        <pc:chgData name="Shared Drive" userId="a8e99ec4-c3c1-49ac-ba97-2c12eee91f6a" providerId="ADAL" clId="{CD3FB821-2022-464E-A1C7-E0F101C45AE6}" dt="2022-03-18T22:34:57.176" v="0"/>
        <pc:sldMkLst>
          <pc:docMk/>
          <pc:sldMk cId="3123214554" sldId="1918"/>
        </pc:sldMkLst>
      </pc:sldChg>
      <pc:sldChg chg="add">
        <pc:chgData name="Shared Drive" userId="a8e99ec4-c3c1-49ac-ba97-2c12eee91f6a" providerId="ADAL" clId="{CD3FB821-2022-464E-A1C7-E0F101C45AE6}" dt="2022-03-18T22:34:57.176" v="0"/>
        <pc:sldMkLst>
          <pc:docMk/>
          <pc:sldMk cId="1796672475" sldId="1921"/>
        </pc:sldMkLst>
      </pc:sldChg>
      <pc:sldChg chg="add">
        <pc:chgData name="Shared Drive" userId="a8e99ec4-c3c1-49ac-ba97-2c12eee91f6a" providerId="ADAL" clId="{CD3FB821-2022-464E-A1C7-E0F101C45AE6}" dt="2022-03-18T22:34:57.176" v="0"/>
        <pc:sldMkLst>
          <pc:docMk/>
          <pc:sldMk cId="9366671" sldId="1923"/>
        </pc:sldMkLst>
      </pc:sldChg>
      <pc:sldChg chg="add">
        <pc:chgData name="Shared Drive" userId="a8e99ec4-c3c1-49ac-ba97-2c12eee91f6a" providerId="ADAL" clId="{CD3FB821-2022-464E-A1C7-E0F101C45AE6}" dt="2022-03-18T22:34:57.176" v="0"/>
        <pc:sldMkLst>
          <pc:docMk/>
          <pc:sldMk cId="1025013446" sldId="1926"/>
        </pc:sldMkLst>
      </pc:sldChg>
      <pc:sldChg chg="addSp delSp modSp add mod modClrScheme chgLayout">
        <pc:chgData name="Shared Drive" userId="a8e99ec4-c3c1-49ac-ba97-2c12eee91f6a" providerId="ADAL" clId="{CD3FB821-2022-464E-A1C7-E0F101C45AE6}" dt="2022-03-18T22:35:07.417" v="2" actId="700"/>
        <pc:sldMkLst>
          <pc:docMk/>
          <pc:sldMk cId="2707020976" sldId="2055"/>
        </pc:sldMkLst>
        <pc:spChg chg="add del mod ord">
          <ac:chgData name="Shared Drive" userId="a8e99ec4-c3c1-49ac-ba97-2c12eee91f6a" providerId="ADAL" clId="{CD3FB821-2022-464E-A1C7-E0F101C45AE6}" dt="2022-03-18T22:35:07.417" v="2" actId="700"/>
          <ac:spMkLst>
            <pc:docMk/>
            <pc:sldMk cId="2707020976" sldId="2055"/>
            <ac:spMk id="2" creationId="{CDF92E0F-1C81-4A01-A7CB-6DE27E9E04DB}"/>
          </ac:spMkLst>
        </pc:spChg>
        <pc:spChg chg="add del mod ord">
          <ac:chgData name="Shared Drive" userId="a8e99ec4-c3c1-49ac-ba97-2c12eee91f6a" providerId="ADAL" clId="{CD3FB821-2022-464E-A1C7-E0F101C45AE6}" dt="2022-03-18T22:35:07.417" v="2" actId="700"/>
          <ac:spMkLst>
            <pc:docMk/>
            <pc:sldMk cId="2707020976" sldId="2055"/>
            <ac:spMk id="3" creationId="{22594A06-D35F-4BFD-A009-72164D3C36CA}"/>
          </ac:spMkLst>
        </pc:spChg>
      </pc:sldChg>
      <pc:sldChg chg="add">
        <pc:chgData name="Shared Drive" userId="a8e99ec4-c3c1-49ac-ba97-2c12eee91f6a" providerId="ADAL" clId="{CD3FB821-2022-464E-A1C7-E0F101C45AE6}" dt="2022-03-18T22:34:57.176" v="0"/>
        <pc:sldMkLst>
          <pc:docMk/>
          <pc:sldMk cId="905556967" sldId="2057"/>
        </pc:sldMkLst>
      </pc:sldChg>
      <pc:sldChg chg="add">
        <pc:chgData name="Shared Drive" userId="a8e99ec4-c3c1-49ac-ba97-2c12eee91f6a" providerId="ADAL" clId="{CD3FB821-2022-464E-A1C7-E0F101C45AE6}" dt="2022-03-18T22:34:57.176" v="0"/>
        <pc:sldMkLst>
          <pc:docMk/>
          <pc:sldMk cId="3017397262" sldId="2058"/>
        </pc:sldMkLst>
      </pc:sldChg>
      <pc:sldChg chg="add">
        <pc:chgData name="Shared Drive" userId="a8e99ec4-c3c1-49ac-ba97-2c12eee91f6a" providerId="ADAL" clId="{CD3FB821-2022-464E-A1C7-E0F101C45AE6}" dt="2022-03-18T22:34:57.176" v="0"/>
        <pc:sldMkLst>
          <pc:docMk/>
          <pc:sldMk cId="3091212349" sldId="2059"/>
        </pc:sldMkLst>
      </pc:sldChg>
      <pc:sldChg chg="add">
        <pc:chgData name="Shared Drive" userId="a8e99ec4-c3c1-49ac-ba97-2c12eee91f6a" providerId="ADAL" clId="{CD3FB821-2022-464E-A1C7-E0F101C45AE6}" dt="2022-03-18T22:34:57.176" v="0"/>
        <pc:sldMkLst>
          <pc:docMk/>
          <pc:sldMk cId="4007893741" sldId="2060"/>
        </pc:sldMkLst>
      </pc:sldChg>
      <pc:sldChg chg="add">
        <pc:chgData name="Shared Drive" userId="a8e99ec4-c3c1-49ac-ba97-2c12eee91f6a" providerId="ADAL" clId="{CD3FB821-2022-464E-A1C7-E0F101C45AE6}" dt="2022-03-18T22:34:57.176" v="0"/>
        <pc:sldMkLst>
          <pc:docMk/>
          <pc:sldMk cId="3398485337" sldId="2061"/>
        </pc:sldMkLst>
      </pc:sldChg>
      <pc:sldChg chg="add">
        <pc:chgData name="Shared Drive" userId="a8e99ec4-c3c1-49ac-ba97-2c12eee91f6a" providerId="ADAL" clId="{CD3FB821-2022-464E-A1C7-E0F101C45AE6}" dt="2022-03-18T22:34:57.176" v="0"/>
        <pc:sldMkLst>
          <pc:docMk/>
          <pc:sldMk cId="2427170004" sldId="2062"/>
        </pc:sldMkLst>
      </pc:sldChg>
      <pc:sldChg chg="add">
        <pc:chgData name="Shared Drive" userId="a8e99ec4-c3c1-49ac-ba97-2c12eee91f6a" providerId="ADAL" clId="{CD3FB821-2022-464E-A1C7-E0F101C45AE6}" dt="2022-03-18T22:34:57.176" v="0"/>
        <pc:sldMkLst>
          <pc:docMk/>
          <pc:sldMk cId="4092011524" sldId="2063"/>
        </pc:sldMkLst>
      </pc:sldChg>
      <pc:sldChg chg="add">
        <pc:chgData name="Shared Drive" userId="a8e99ec4-c3c1-49ac-ba97-2c12eee91f6a" providerId="ADAL" clId="{CD3FB821-2022-464E-A1C7-E0F101C45AE6}" dt="2022-03-18T22:34:57.176" v="0"/>
        <pc:sldMkLst>
          <pc:docMk/>
          <pc:sldMk cId="2273537129" sldId="2064"/>
        </pc:sldMkLst>
      </pc:sldChg>
      <pc:sldChg chg="add">
        <pc:chgData name="Shared Drive" userId="a8e99ec4-c3c1-49ac-ba97-2c12eee91f6a" providerId="ADAL" clId="{CD3FB821-2022-464E-A1C7-E0F101C45AE6}" dt="2022-03-18T22:34:57.176" v="0"/>
        <pc:sldMkLst>
          <pc:docMk/>
          <pc:sldMk cId="4105413101" sldId="2065"/>
        </pc:sldMkLst>
      </pc:sldChg>
      <pc:sldChg chg="add">
        <pc:chgData name="Shared Drive" userId="a8e99ec4-c3c1-49ac-ba97-2c12eee91f6a" providerId="ADAL" clId="{CD3FB821-2022-464E-A1C7-E0F101C45AE6}" dt="2022-03-18T22:34:57.176" v="0"/>
        <pc:sldMkLst>
          <pc:docMk/>
          <pc:sldMk cId="3933394545" sldId="2066"/>
        </pc:sldMkLst>
      </pc:sldChg>
      <pc:sldChg chg="add">
        <pc:chgData name="Shared Drive" userId="a8e99ec4-c3c1-49ac-ba97-2c12eee91f6a" providerId="ADAL" clId="{CD3FB821-2022-464E-A1C7-E0F101C45AE6}" dt="2022-03-18T22:34:57.176" v="0"/>
        <pc:sldMkLst>
          <pc:docMk/>
          <pc:sldMk cId="2395506925" sldId="2204"/>
        </pc:sldMkLst>
      </pc:sldChg>
      <pc:sldChg chg="add">
        <pc:chgData name="Shared Drive" userId="a8e99ec4-c3c1-49ac-ba97-2c12eee91f6a" providerId="ADAL" clId="{CD3FB821-2022-464E-A1C7-E0F101C45AE6}" dt="2022-03-18T22:34:57.176" v="0"/>
        <pc:sldMkLst>
          <pc:docMk/>
          <pc:sldMk cId="1895260907" sldId="2263"/>
        </pc:sldMkLst>
      </pc:sldChg>
      <pc:sldChg chg="add">
        <pc:chgData name="Shared Drive" userId="a8e99ec4-c3c1-49ac-ba97-2c12eee91f6a" providerId="ADAL" clId="{CD3FB821-2022-464E-A1C7-E0F101C45AE6}" dt="2022-03-18T22:34:57.176" v="0"/>
        <pc:sldMkLst>
          <pc:docMk/>
          <pc:sldMk cId="835828289" sldId="2264"/>
        </pc:sldMkLst>
      </pc:sldChg>
      <pc:sldChg chg="add">
        <pc:chgData name="Shared Drive" userId="a8e99ec4-c3c1-49ac-ba97-2c12eee91f6a" providerId="ADAL" clId="{CD3FB821-2022-464E-A1C7-E0F101C45AE6}" dt="2022-03-18T22:34:57.176" v="0"/>
        <pc:sldMkLst>
          <pc:docMk/>
          <pc:sldMk cId="3087641281" sldId="2265"/>
        </pc:sldMkLst>
      </pc:sldChg>
      <pc:sldChg chg="add">
        <pc:chgData name="Shared Drive" userId="a8e99ec4-c3c1-49ac-ba97-2c12eee91f6a" providerId="ADAL" clId="{CD3FB821-2022-464E-A1C7-E0F101C45AE6}" dt="2022-03-18T22:34:57.176" v="0"/>
        <pc:sldMkLst>
          <pc:docMk/>
          <pc:sldMk cId="1896260059" sldId="2621"/>
        </pc:sldMkLst>
      </pc:sldChg>
      <pc:sldChg chg="add">
        <pc:chgData name="Shared Drive" userId="a8e99ec4-c3c1-49ac-ba97-2c12eee91f6a" providerId="ADAL" clId="{CD3FB821-2022-464E-A1C7-E0F101C45AE6}" dt="2022-03-18T22:34:57.176" v="0"/>
        <pc:sldMkLst>
          <pc:docMk/>
          <pc:sldMk cId="3189611822" sldId="2625"/>
        </pc:sldMkLst>
      </pc:sldChg>
      <pc:sldChg chg="add">
        <pc:chgData name="Shared Drive" userId="a8e99ec4-c3c1-49ac-ba97-2c12eee91f6a" providerId="ADAL" clId="{CD3FB821-2022-464E-A1C7-E0F101C45AE6}" dt="2022-03-18T22:34:57.176" v="0"/>
        <pc:sldMkLst>
          <pc:docMk/>
          <pc:sldMk cId="2975910017" sldId="2628"/>
        </pc:sldMkLst>
      </pc:sldChg>
      <pc:sldChg chg="add">
        <pc:chgData name="Shared Drive" userId="a8e99ec4-c3c1-49ac-ba97-2c12eee91f6a" providerId="ADAL" clId="{CD3FB821-2022-464E-A1C7-E0F101C45AE6}" dt="2022-03-18T22:34:57.176" v="0"/>
        <pc:sldMkLst>
          <pc:docMk/>
          <pc:sldMk cId="1559920199" sldId="2629"/>
        </pc:sldMkLst>
      </pc:sldChg>
      <pc:sldChg chg="add">
        <pc:chgData name="Shared Drive" userId="a8e99ec4-c3c1-49ac-ba97-2c12eee91f6a" providerId="ADAL" clId="{CD3FB821-2022-464E-A1C7-E0F101C45AE6}" dt="2022-03-18T22:34:57.176" v="0"/>
        <pc:sldMkLst>
          <pc:docMk/>
          <pc:sldMk cId="2739222431" sldId="2630"/>
        </pc:sldMkLst>
      </pc:sldChg>
      <pc:sldChg chg="add">
        <pc:chgData name="Shared Drive" userId="a8e99ec4-c3c1-49ac-ba97-2c12eee91f6a" providerId="ADAL" clId="{CD3FB821-2022-464E-A1C7-E0F101C45AE6}" dt="2022-03-18T22:34:57.176" v="0"/>
        <pc:sldMkLst>
          <pc:docMk/>
          <pc:sldMk cId="3480961130" sldId="2631"/>
        </pc:sldMkLst>
      </pc:sldChg>
      <pc:sldChg chg="add">
        <pc:chgData name="Shared Drive" userId="a8e99ec4-c3c1-49ac-ba97-2c12eee91f6a" providerId="ADAL" clId="{CD3FB821-2022-464E-A1C7-E0F101C45AE6}" dt="2022-03-18T22:34:57.176" v="0"/>
        <pc:sldMkLst>
          <pc:docMk/>
          <pc:sldMk cId="3407110767" sldId="2632"/>
        </pc:sldMkLst>
      </pc:sldChg>
      <pc:sldChg chg="add">
        <pc:chgData name="Shared Drive" userId="a8e99ec4-c3c1-49ac-ba97-2c12eee91f6a" providerId="ADAL" clId="{CD3FB821-2022-464E-A1C7-E0F101C45AE6}" dt="2022-03-18T22:34:57.176" v="0"/>
        <pc:sldMkLst>
          <pc:docMk/>
          <pc:sldMk cId="1725426781" sldId="2633"/>
        </pc:sldMkLst>
      </pc:sldChg>
      <pc:sldChg chg="add ord">
        <pc:chgData name="Shared Drive" userId="a8e99ec4-c3c1-49ac-ba97-2c12eee91f6a" providerId="ADAL" clId="{CD3FB821-2022-464E-A1C7-E0F101C45AE6}" dt="2022-03-18T22:39:43.664" v="39"/>
        <pc:sldMkLst>
          <pc:docMk/>
          <pc:sldMk cId="645440602" sldId="2634"/>
        </pc:sldMkLst>
      </pc:sldChg>
      <pc:sldChg chg="add">
        <pc:chgData name="Shared Drive" userId="a8e99ec4-c3c1-49ac-ba97-2c12eee91f6a" providerId="ADAL" clId="{CD3FB821-2022-464E-A1C7-E0F101C45AE6}" dt="2022-03-18T22:34:57.176" v="0"/>
        <pc:sldMkLst>
          <pc:docMk/>
          <pc:sldMk cId="4089535834" sldId="2635"/>
        </pc:sldMkLst>
      </pc:sldChg>
      <pc:sldChg chg="add">
        <pc:chgData name="Shared Drive" userId="a8e99ec4-c3c1-49ac-ba97-2c12eee91f6a" providerId="ADAL" clId="{CD3FB821-2022-464E-A1C7-E0F101C45AE6}" dt="2022-03-18T22:34:57.176" v="0"/>
        <pc:sldMkLst>
          <pc:docMk/>
          <pc:sldMk cId="1119783600" sldId="2636"/>
        </pc:sldMkLst>
      </pc:sldChg>
      <pc:sldChg chg="modSp add mod">
        <pc:chgData name="Shared Drive" userId="a8e99ec4-c3c1-49ac-ba97-2c12eee91f6a" providerId="ADAL" clId="{CD3FB821-2022-464E-A1C7-E0F101C45AE6}" dt="2022-03-18T22:41:25.316" v="127" actId="20577"/>
        <pc:sldMkLst>
          <pc:docMk/>
          <pc:sldMk cId="3084992772" sldId="2637"/>
        </pc:sldMkLst>
        <pc:spChg chg="mod">
          <ac:chgData name="Shared Drive" userId="a8e99ec4-c3c1-49ac-ba97-2c12eee91f6a" providerId="ADAL" clId="{CD3FB821-2022-464E-A1C7-E0F101C45AE6}" dt="2022-03-18T22:41:25.316" v="127" actId="20577"/>
          <ac:spMkLst>
            <pc:docMk/>
            <pc:sldMk cId="3084992772" sldId="2637"/>
            <ac:spMk id="3" creationId="{5B06C259-89F3-455E-9DBF-55E92CF97019}"/>
          </ac:spMkLst>
        </pc:spChg>
      </pc:sldChg>
      <pc:sldChg chg="add">
        <pc:chgData name="Shared Drive" userId="a8e99ec4-c3c1-49ac-ba97-2c12eee91f6a" providerId="ADAL" clId="{CD3FB821-2022-464E-A1C7-E0F101C45AE6}" dt="2022-03-18T22:34:57.176" v="0"/>
        <pc:sldMkLst>
          <pc:docMk/>
          <pc:sldMk cId="3083369756" sldId="2638"/>
        </pc:sldMkLst>
      </pc:sldChg>
      <pc:sldChg chg="add">
        <pc:chgData name="Shared Drive" userId="a8e99ec4-c3c1-49ac-ba97-2c12eee91f6a" providerId="ADAL" clId="{CD3FB821-2022-464E-A1C7-E0F101C45AE6}" dt="2022-03-18T22:34:57.176" v="0"/>
        <pc:sldMkLst>
          <pc:docMk/>
          <pc:sldMk cId="1913476836" sldId="2639"/>
        </pc:sldMkLst>
      </pc:sldChg>
      <pc:sldChg chg="add">
        <pc:chgData name="Shared Drive" userId="a8e99ec4-c3c1-49ac-ba97-2c12eee91f6a" providerId="ADAL" clId="{CD3FB821-2022-464E-A1C7-E0F101C45AE6}" dt="2022-03-18T22:34:57.176" v="0"/>
        <pc:sldMkLst>
          <pc:docMk/>
          <pc:sldMk cId="3162295126" sldId="2640"/>
        </pc:sldMkLst>
      </pc:sldChg>
      <pc:sldChg chg="add">
        <pc:chgData name="Shared Drive" userId="a8e99ec4-c3c1-49ac-ba97-2c12eee91f6a" providerId="ADAL" clId="{CD3FB821-2022-464E-A1C7-E0F101C45AE6}" dt="2022-03-18T22:34:57.176" v="0"/>
        <pc:sldMkLst>
          <pc:docMk/>
          <pc:sldMk cId="592313778" sldId="2641"/>
        </pc:sldMkLst>
      </pc:sldChg>
      <pc:sldChg chg="add">
        <pc:chgData name="Shared Drive" userId="a8e99ec4-c3c1-49ac-ba97-2c12eee91f6a" providerId="ADAL" clId="{CD3FB821-2022-464E-A1C7-E0F101C45AE6}" dt="2022-03-18T22:34:57.176" v="0"/>
        <pc:sldMkLst>
          <pc:docMk/>
          <pc:sldMk cId="641035440" sldId="2642"/>
        </pc:sldMkLst>
      </pc:sldChg>
      <pc:sldChg chg="add">
        <pc:chgData name="Shared Drive" userId="a8e99ec4-c3c1-49ac-ba97-2c12eee91f6a" providerId="ADAL" clId="{CD3FB821-2022-464E-A1C7-E0F101C45AE6}" dt="2022-03-18T22:34:57.176" v="0"/>
        <pc:sldMkLst>
          <pc:docMk/>
          <pc:sldMk cId="3731576822" sldId="2645"/>
        </pc:sldMkLst>
      </pc:sldChg>
      <pc:sldChg chg="add">
        <pc:chgData name="Shared Drive" userId="a8e99ec4-c3c1-49ac-ba97-2c12eee91f6a" providerId="ADAL" clId="{CD3FB821-2022-464E-A1C7-E0F101C45AE6}" dt="2022-03-18T22:34:57.176" v="0"/>
        <pc:sldMkLst>
          <pc:docMk/>
          <pc:sldMk cId="2201155352" sldId="2646"/>
        </pc:sldMkLst>
      </pc:sldChg>
      <pc:sldChg chg="add">
        <pc:chgData name="Shared Drive" userId="a8e99ec4-c3c1-49ac-ba97-2c12eee91f6a" providerId="ADAL" clId="{CD3FB821-2022-464E-A1C7-E0F101C45AE6}" dt="2022-03-18T22:34:57.176" v="0"/>
        <pc:sldMkLst>
          <pc:docMk/>
          <pc:sldMk cId="3450583241" sldId="2649"/>
        </pc:sldMkLst>
      </pc:sldChg>
      <pc:sldChg chg="add">
        <pc:chgData name="Shared Drive" userId="a8e99ec4-c3c1-49ac-ba97-2c12eee91f6a" providerId="ADAL" clId="{CD3FB821-2022-464E-A1C7-E0F101C45AE6}" dt="2022-03-18T22:34:57.176" v="0"/>
        <pc:sldMkLst>
          <pc:docMk/>
          <pc:sldMk cId="753470303" sldId="2650"/>
        </pc:sldMkLst>
      </pc:sldChg>
      <pc:sldChg chg="add">
        <pc:chgData name="Shared Drive" userId="a8e99ec4-c3c1-49ac-ba97-2c12eee91f6a" providerId="ADAL" clId="{CD3FB821-2022-464E-A1C7-E0F101C45AE6}" dt="2022-03-18T22:34:57.176" v="0"/>
        <pc:sldMkLst>
          <pc:docMk/>
          <pc:sldMk cId="2400360613" sldId="2651"/>
        </pc:sldMkLst>
      </pc:sldChg>
      <pc:sldChg chg="add">
        <pc:chgData name="Shared Drive" userId="a8e99ec4-c3c1-49ac-ba97-2c12eee91f6a" providerId="ADAL" clId="{CD3FB821-2022-464E-A1C7-E0F101C45AE6}" dt="2022-03-18T22:34:57.176" v="0"/>
        <pc:sldMkLst>
          <pc:docMk/>
          <pc:sldMk cId="1679413996" sldId="2652"/>
        </pc:sldMkLst>
      </pc:sldChg>
      <pc:sldChg chg="add">
        <pc:chgData name="Shared Drive" userId="a8e99ec4-c3c1-49ac-ba97-2c12eee91f6a" providerId="ADAL" clId="{CD3FB821-2022-464E-A1C7-E0F101C45AE6}" dt="2022-03-18T22:34:57.176" v="0"/>
        <pc:sldMkLst>
          <pc:docMk/>
          <pc:sldMk cId="1703464851" sldId="2783"/>
        </pc:sldMkLst>
      </pc:sldChg>
      <pc:sldChg chg="add">
        <pc:chgData name="Shared Drive" userId="a8e99ec4-c3c1-49ac-ba97-2c12eee91f6a" providerId="ADAL" clId="{CD3FB821-2022-464E-A1C7-E0F101C45AE6}" dt="2022-03-18T22:34:57.176" v="0"/>
        <pc:sldMkLst>
          <pc:docMk/>
          <pc:sldMk cId="1136856968" sldId="2790"/>
        </pc:sldMkLst>
      </pc:sldChg>
      <pc:sldChg chg="add">
        <pc:chgData name="Shared Drive" userId="a8e99ec4-c3c1-49ac-ba97-2c12eee91f6a" providerId="ADAL" clId="{CD3FB821-2022-464E-A1C7-E0F101C45AE6}" dt="2022-03-18T22:34:57.176" v="0"/>
        <pc:sldMkLst>
          <pc:docMk/>
          <pc:sldMk cId="2478209931" sldId="2792"/>
        </pc:sldMkLst>
      </pc:sldChg>
      <pc:sldChg chg="addSp delSp modSp new mod modClrScheme chgLayout">
        <pc:chgData name="Shared Drive" userId="a8e99ec4-c3c1-49ac-ba97-2c12eee91f6a" providerId="ADAL" clId="{CD3FB821-2022-464E-A1C7-E0F101C45AE6}" dt="2022-03-18T22:35:47.677" v="33" actId="20577"/>
        <pc:sldMkLst>
          <pc:docMk/>
          <pc:sldMk cId="2046798660" sldId="2793"/>
        </pc:sldMkLst>
        <pc:spChg chg="del">
          <ac:chgData name="Shared Drive" userId="a8e99ec4-c3c1-49ac-ba97-2c12eee91f6a" providerId="ADAL" clId="{CD3FB821-2022-464E-A1C7-E0F101C45AE6}" dt="2022-03-18T22:35:17.231" v="4" actId="700"/>
          <ac:spMkLst>
            <pc:docMk/>
            <pc:sldMk cId="2046798660" sldId="2793"/>
            <ac:spMk id="2" creationId="{B94DEEC2-CF4D-49AA-B6FF-E128D7348C6A}"/>
          </ac:spMkLst>
        </pc:spChg>
        <pc:spChg chg="del">
          <ac:chgData name="Shared Drive" userId="a8e99ec4-c3c1-49ac-ba97-2c12eee91f6a" providerId="ADAL" clId="{CD3FB821-2022-464E-A1C7-E0F101C45AE6}" dt="2022-03-18T22:35:17.231" v="4" actId="700"/>
          <ac:spMkLst>
            <pc:docMk/>
            <pc:sldMk cId="2046798660" sldId="2793"/>
            <ac:spMk id="3" creationId="{293CE2AC-60E1-4C34-A04F-92BFA3FCF549}"/>
          </ac:spMkLst>
        </pc:spChg>
        <pc:spChg chg="del">
          <ac:chgData name="Shared Drive" userId="a8e99ec4-c3c1-49ac-ba97-2c12eee91f6a" providerId="ADAL" clId="{CD3FB821-2022-464E-A1C7-E0F101C45AE6}" dt="2022-03-18T22:35:17.231" v="4" actId="700"/>
          <ac:spMkLst>
            <pc:docMk/>
            <pc:sldMk cId="2046798660" sldId="2793"/>
            <ac:spMk id="4" creationId="{3835A4A5-3765-45D9-A3E1-1CC2D7E64686}"/>
          </ac:spMkLst>
        </pc:spChg>
        <pc:spChg chg="del">
          <ac:chgData name="Shared Drive" userId="a8e99ec4-c3c1-49ac-ba97-2c12eee91f6a" providerId="ADAL" clId="{CD3FB821-2022-464E-A1C7-E0F101C45AE6}" dt="2022-03-18T22:35:17.231" v="4" actId="700"/>
          <ac:spMkLst>
            <pc:docMk/>
            <pc:sldMk cId="2046798660" sldId="2793"/>
            <ac:spMk id="5" creationId="{1A892912-371C-438A-8BBF-F265E3BD86E1}"/>
          </ac:spMkLst>
        </pc:spChg>
        <pc:spChg chg="del">
          <ac:chgData name="Shared Drive" userId="a8e99ec4-c3c1-49ac-ba97-2c12eee91f6a" providerId="ADAL" clId="{CD3FB821-2022-464E-A1C7-E0F101C45AE6}" dt="2022-03-18T22:35:17.231" v="4" actId="700"/>
          <ac:spMkLst>
            <pc:docMk/>
            <pc:sldMk cId="2046798660" sldId="2793"/>
            <ac:spMk id="6" creationId="{B6850E60-FA4A-411F-A060-FE2D9A684B74}"/>
          </ac:spMkLst>
        </pc:spChg>
        <pc:spChg chg="del">
          <ac:chgData name="Shared Drive" userId="a8e99ec4-c3c1-49ac-ba97-2c12eee91f6a" providerId="ADAL" clId="{CD3FB821-2022-464E-A1C7-E0F101C45AE6}" dt="2022-03-18T22:35:17.231" v="4" actId="700"/>
          <ac:spMkLst>
            <pc:docMk/>
            <pc:sldMk cId="2046798660" sldId="2793"/>
            <ac:spMk id="7" creationId="{C5F827BB-0327-45E4-85F4-D7CAEEA03A19}"/>
          </ac:spMkLst>
        </pc:spChg>
        <pc:spChg chg="del">
          <ac:chgData name="Shared Drive" userId="a8e99ec4-c3c1-49ac-ba97-2c12eee91f6a" providerId="ADAL" clId="{CD3FB821-2022-464E-A1C7-E0F101C45AE6}" dt="2022-03-18T22:35:17.231" v="4" actId="700"/>
          <ac:spMkLst>
            <pc:docMk/>
            <pc:sldMk cId="2046798660" sldId="2793"/>
            <ac:spMk id="8" creationId="{142FC804-6285-46D8-8FA9-85A5DF1C4961}"/>
          </ac:spMkLst>
        </pc:spChg>
        <pc:spChg chg="del">
          <ac:chgData name="Shared Drive" userId="a8e99ec4-c3c1-49ac-ba97-2c12eee91f6a" providerId="ADAL" clId="{CD3FB821-2022-464E-A1C7-E0F101C45AE6}" dt="2022-03-18T22:35:17.231" v="4" actId="700"/>
          <ac:spMkLst>
            <pc:docMk/>
            <pc:sldMk cId="2046798660" sldId="2793"/>
            <ac:spMk id="9" creationId="{29A245B6-2558-42AF-B31A-359CA3FE8883}"/>
          </ac:spMkLst>
        </pc:spChg>
        <pc:spChg chg="del">
          <ac:chgData name="Shared Drive" userId="a8e99ec4-c3c1-49ac-ba97-2c12eee91f6a" providerId="ADAL" clId="{CD3FB821-2022-464E-A1C7-E0F101C45AE6}" dt="2022-03-18T22:35:17.231" v="4" actId="700"/>
          <ac:spMkLst>
            <pc:docMk/>
            <pc:sldMk cId="2046798660" sldId="2793"/>
            <ac:spMk id="10" creationId="{B22F8248-CB90-4DBF-AEF9-F4492B82B380}"/>
          </ac:spMkLst>
        </pc:spChg>
        <pc:spChg chg="del">
          <ac:chgData name="Shared Drive" userId="a8e99ec4-c3c1-49ac-ba97-2c12eee91f6a" providerId="ADAL" clId="{CD3FB821-2022-464E-A1C7-E0F101C45AE6}" dt="2022-03-18T22:35:17.231" v="4" actId="700"/>
          <ac:spMkLst>
            <pc:docMk/>
            <pc:sldMk cId="2046798660" sldId="2793"/>
            <ac:spMk id="11" creationId="{62A42089-557E-4F2C-BDA4-03FCC52E9C7F}"/>
          </ac:spMkLst>
        </pc:spChg>
        <pc:spChg chg="add mod">
          <ac:chgData name="Shared Drive" userId="a8e99ec4-c3c1-49ac-ba97-2c12eee91f6a" providerId="ADAL" clId="{CD3FB821-2022-464E-A1C7-E0F101C45AE6}" dt="2022-03-18T22:35:29.884" v="7" actId="404"/>
          <ac:spMkLst>
            <pc:docMk/>
            <pc:sldMk cId="2046798660" sldId="2793"/>
            <ac:spMk id="12" creationId="{A4EFE120-6984-49AE-8791-E1A08E95DFEA}"/>
          </ac:spMkLst>
        </pc:spChg>
        <pc:spChg chg="add mod">
          <ac:chgData name="Shared Drive" userId="a8e99ec4-c3c1-49ac-ba97-2c12eee91f6a" providerId="ADAL" clId="{CD3FB821-2022-464E-A1C7-E0F101C45AE6}" dt="2022-03-18T22:35:47.677" v="33" actId="20577"/>
          <ac:spMkLst>
            <pc:docMk/>
            <pc:sldMk cId="2046798660" sldId="2793"/>
            <ac:spMk id="13" creationId="{FDE6FDF3-E0FA-451C-B6F7-7D7C6B8A3E17}"/>
          </ac:spMkLst>
        </pc:spChg>
      </pc:sldChg>
      <pc:sldChg chg="modSp add mod">
        <pc:chgData name="Shared Drive" userId="a8e99ec4-c3c1-49ac-ba97-2c12eee91f6a" providerId="ADAL" clId="{CD3FB821-2022-464E-A1C7-E0F101C45AE6}" dt="2022-03-18T22:39:06.713" v="37"/>
        <pc:sldMkLst>
          <pc:docMk/>
          <pc:sldMk cId="898930350" sldId="2794"/>
        </pc:sldMkLst>
        <pc:spChg chg="mod">
          <ac:chgData name="Shared Drive" userId="a8e99ec4-c3c1-49ac-ba97-2c12eee91f6a" providerId="ADAL" clId="{CD3FB821-2022-464E-A1C7-E0F101C45AE6}" dt="2022-03-18T22:39:06.713" v="37"/>
          <ac:spMkLst>
            <pc:docMk/>
            <pc:sldMk cId="898930350" sldId="2794"/>
            <ac:spMk id="12" creationId="{A4EFE120-6984-49AE-8791-E1A08E95DFEA}"/>
          </ac:spMkLst>
        </pc:spChg>
      </pc:sldChg>
      <pc:sldChg chg="new del">
        <pc:chgData name="Shared Drive" userId="a8e99ec4-c3c1-49ac-ba97-2c12eee91f6a" providerId="ADAL" clId="{CD3FB821-2022-464E-A1C7-E0F101C45AE6}" dt="2022-03-18T22:38:54.959" v="35" actId="47"/>
        <pc:sldMkLst>
          <pc:docMk/>
          <pc:sldMk cId="3382615204" sldId="2794"/>
        </pc:sldMkLst>
      </pc:sldChg>
      <pc:sldChg chg="addSp modSp new modNotesTx">
        <pc:chgData name="Shared Drive" userId="a8e99ec4-c3c1-49ac-ba97-2c12eee91f6a" providerId="ADAL" clId="{CD3FB821-2022-464E-A1C7-E0F101C45AE6}" dt="2022-03-18T22:46:45.262" v="135"/>
        <pc:sldMkLst>
          <pc:docMk/>
          <pc:sldMk cId="659894966" sldId="2795"/>
        </pc:sldMkLst>
        <pc:picChg chg="add mod">
          <ac:chgData name="Shared Drive" userId="a8e99ec4-c3c1-49ac-ba97-2c12eee91f6a" providerId="ADAL" clId="{CD3FB821-2022-464E-A1C7-E0F101C45AE6}" dt="2022-03-18T22:46:26.012" v="132" actId="1076"/>
          <ac:picMkLst>
            <pc:docMk/>
            <pc:sldMk cId="659894966" sldId="2795"/>
            <ac:picMk id="1026" creationId="{19564124-F888-48A0-BAE3-9FB3FAA77CD1}"/>
          </ac:picMkLst>
        </pc:picChg>
        <pc:picChg chg="add mod">
          <ac:chgData name="Shared Drive" userId="a8e99ec4-c3c1-49ac-ba97-2c12eee91f6a" providerId="ADAL" clId="{CD3FB821-2022-464E-A1C7-E0F101C45AE6}" dt="2022-03-18T22:46:24.413" v="131" actId="1076"/>
          <ac:picMkLst>
            <pc:docMk/>
            <pc:sldMk cId="659894966" sldId="2795"/>
            <ac:picMk id="1028" creationId="{1C34A7A4-BACB-4515-A6A3-47769CCDF3EA}"/>
          </ac:picMkLst>
        </pc:picChg>
      </pc:sldChg>
    </pc:docChg>
  </pc:docChgLst>
  <pc:docChgLst>
    <pc:chgData name="Shared Drive" userId="a8e99ec4-c3c1-49ac-ba97-2c12eee91f6a" providerId="ADAL" clId="{02E24D9A-EDA1-459A-AAD2-D4AB772CBCEB}"/>
    <pc:docChg chg="undo custSel addSld delSld modSld sldOrd modSection">
      <pc:chgData name="Shared Drive" userId="a8e99ec4-c3c1-49ac-ba97-2c12eee91f6a" providerId="ADAL" clId="{02E24D9A-EDA1-459A-AAD2-D4AB772CBCEB}" dt="2021-06-07T14:50:06.443" v="1005" actId="6549"/>
      <pc:docMkLst>
        <pc:docMk/>
      </pc:docMkLst>
      <pc:sldChg chg="modSp">
        <pc:chgData name="Shared Drive" userId="a8e99ec4-c3c1-49ac-ba97-2c12eee91f6a" providerId="ADAL" clId="{02E24D9A-EDA1-459A-AAD2-D4AB772CBCEB}" dt="2021-05-31T17:21:37.727" v="354" actId="20577"/>
        <pc:sldMkLst>
          <pc:docMk/>
          <pc:sldMk cId="2018481113" sldId="1951"/>
        </pc:sldMkLst>
        <pc:graphicFrameChg chg="mod">
          <ac:chgData name="Shared Drive" userId="a8e99ec4-c3c1-49ac-ba97-2c12eee91f6a" providerId="ADAL" clId="{02E24D9A-EDA1-459A-AAD2-D4AB772CBCEB}" dt="2021-05-31T17:21:37.727" v="354" actId="20577"/>
          <ac:graphicFrameMkLst>
            <pc:docMk/>
            <pc:sldMk cId="2018481113" sldId="1951"/>
            <ac:graphicFrameMk id="4" creationId="{AC71A291-053B-4B73-AAB8-FF4D7B6EAFA9}"/>
          </ac:graphicFrameMkLst>
        </pc:graphicFrameChg>
      </pc:sldChg>
      <pc:sldChg chg="del">
        <pc:chgData name="Shared Drive" userId="a8e99ec4-c3c1-49ac-ba97-2c12eee91f6a" providerId="ADAL" clId="{02E24D9A-EDA1-459A-AAD2-D4AB772CBCEB}" dt="2021-05-31T17:19:50.962" v="350" actId="47"/>
        <pc:sldMkLst>
          <pc:docMk/>
          <pc:sldMk cId="163150022" sldId="1987"/>
        </pc:sldMkLst>
      </pc:sldChg>
      <pc:sldChg chg="addSp delSp modSp add mod ord modAnim">
        <pc:chgData name="Shared Drive" userId="a8e99ec4-c3c1-49ac-ba97-2c12eee91f6a" providerId="ADAL" clId="{02E24D9A-EDA1-459A-AAD2-D4AB772CBCEB}" dt="2021-06-07T14:22:25.229" v="989"/>
        <pc:sldMkLst>
          <pc:docMk/>
          <pc:sldMk cId="456181699" sldId="1990"/>
        </pc:sldMkLst>
        <pc:spChg chg="mod">
          <ac:chgData name="Shared Drive" userId="a8e99ec4-c3c1-49ac-ba97-2c12eee91f6a" providerId="ADAL" clId="{02E24D9A-EDA1-459A-AAD2-D4AB772CBCEB}" dt="2021-06-07T14:21:18.342" v="982" actId="20577"/>
          <ac:spMkLst>
            <pc:docMk/>
            <pc:sldMk cId="456181699" sldId="1990"/>
            <ac:spMk id="2" creationId="{2875C865-02D8-4DB4-BB18-397A3F1E7405}"/>
          </ac:spMkLst>
        </pc:spChg>
        <pc:spChg chg="mod">
          <ac:chgData name="Shared Drive" userId="a8e99ec4-c3c1-49ac-ba97-2c12eee91f6a" providerId="ADAL" clId="{02E24D9A-EDA1-459A-AAD2-D4AB772CBCEB}" dt="2021-06-07T14:21:28.915" v="984" actId="13926"/>
          <ac:spMkLst>
            <pc:docMk/>
            <pc:sldMk cId="456181699" sldId="1990"/>
            <ac:spMk id="4" creationId="{9E99A68B-D62C-4B84-8ADA-B779E79534F7}"/>
          </ac:spMkLst>
        </pc:spChg>
        <pc:spChg chg="mod">
          <ac:chgData name="Shared Drive" userId="a8e99ec4-c3c1-49ac-ba97-2c12eee91f6a" providerId="ADAL" clId="{02E24D9A-EDA1-459A-AAD2-D4AB772CBCEB}" dt="2021-06-07T14:21:23.499" v="983" actId="13926"/>
          <ac:spMkLst>
            <pc:docMk/>
            <pc:sldMk cId="456181699" sldId="1990"/>
            <ac:spMk id="5" creationId="{2AA1352B-451A-456D-B781-E13B748CEC73}"/>
          </ac:spMkLst>
        </pc:spChg>
        <pc:spChg chg="mod">
          <ac:chgData name="Shared Drive" userId="a8e99ec4-c3c1-49ac-ba97-2c12eee91f6a" providerId="ADAL" clId="{02E24D9A-EDA1-459A-AAD2-D4AB772CBCEB}" dt="2021-06-07T14:21:36.303" v="986" actId="13926"/>
          <ac:spMkLst>
            <pc:docMk/>
            <pc:sldMk cId="456181699" sldId="1990"/>
            <ac:spMk id="6" creationId="{16F6A6FB-94B8-42B7-B8A4-7388718F931D}"/>
          </ac:spMkLst>
        </pc:spChg>
        <pc:spChg chg="mod">
          <ac:chgData name="Shared Drive" userId="a8e99ec4-c3c1-49ac-ba97-2c12eee91f6a" providerId="ADAL" clId="{02E24D9A-EDA1-459A-AAD2-D4AB772CBCEB}" dt="2021-06-07T14:21:32.198" v="985" actId="13926"/>
          <ac:spMkLst>
            <pc:docMk/>
            <pc:sldMk cId="456181699" sldId="1990"/>
            <ac:spMk id="7" creationId="{18F5AE23-B2AB-4BBE-A88E-4B3AB2F770EB}"/>
          </ac:spMkLst>
        </pc:spChg>
        <pc:picChg chg="add mod ord">
          <ac:chgData name="Shared Drive" userId="a8e99ec4-c3c1-49ac-ba97-2c12eee91f6a" providerId="ADAL" clId="{02E24D9A-EDA1-459A-AAD2-D4AB772CBCEB}" dt="2021-06-07T14:18:36.174" v="888" actId="167"/>
          <ac:picMkLst>
            <pc:docMk/>
            <pc:sldMk cId="456181699" sldId="1990"/>
            <ac:picMk id="8" creationId="{3CAD5846-3F38-49E9-B6DD-40E5CFF2FD8F}"/>
          </ac:picMkLst>
        </pc:picChg>
        <pc:picChg chg="del">
          <ac:chgData name="Shared Drive" userId="a8e99ec4-c3c1-49ac-ba97-2c12eee91f6a" providerId="ADAL" clId="{02E24D9A-EDA1-459A-AAD2-D4AB772CBCEB}" dt="2021-06-07T14:18:28.334" v="886" actId="478"/>
          <ac:picMkLst>
            <pc:docMk/>
            <pc:sldMk cId="456181699" sldId="1990"/>
            <ac:picMk id="1026" creationId="{83ED11F3-2EE5-4314-B4E3-6F54A24EEFF4}"/>
          </ac:picMkLst>
        </pc:picChg>
      </pc:sldChg>
      <pc:sldChg chg="addSp delSp modSp add del mod delAnim">
        <pc:chgData name="Shared Drive" userId="a8e99ec4-c3c1-49ac-ba97-2c12eee91f6a" providerId="ADAL" clId="{02E24D9A-EDA1-459A-AAD2-D4AB772CBCEB}" dt="2021-06-07T14:22:02.558" v="987" actId="47"/>
        <pc:sldMkLst>
          <pc:docMk/>
          <pc:sldMk cId="3419924444" sldId="2005"/>
        </pc:sldMkLst>
        <pc:spChg chg="add del mod">
          <ac:chgData name="Shared Drive" userId="a8e99ec4-c3c1-49ac-ba97-2c12eee91f6a" providerId="ADAL" clId="{02E24D9A-EDA1-459A-AAD2-D4AB772CBCEB}" dt="2021-06-07T14:18:07.836" v="883" actId="21"/>
          <ac:spMkLst>
            <pc:docMk/>
            <pc:sldMk cId="3419924444" sldId="2005"/>
            <ac:spMk id="15" creationId="{8ADA35F4-5E31-45D7-813B-3F28A4039EF7}"/>
          </ac:spMkLst>
        </pc:spChg>
        <pc:spChg chg="add del mod">
          <ac:chgData name="Shared Drive" userId="a8e99ec4-c3c1-49ac-ba97-2c12eee91f6a" providerId="ADAL" clId="{02E24D9A-EDA1-459A-AAD2-D4AB772CBCEB}" dt="2021-06-07T14:18:07.836" v="883" actId="21"/>
          <ac:spMkLst>
            <pc:docMk/>
            <pc:sldMk cId="3419924444" sldId="2005"/>
            <ac:spMk id="16" creationId="{BF744E5A-82B6-4296-BD8C-AD07EED540D0}"/>
          </ac:spMkLst>
        </pc:spChg>
        <pc:spChg chg="add del mod">
          <ac:chgData name="Shared Drive" userId="a8e99ec4-c3c1-49ac-ba97-2c12eee91f6a" providerId="ADAL" clId="{02E24D9A-EDA1-459A-AAD2-D4AB772CBCEB}" dt="2021-06-07T14:18:07.836" v="883" actId="21"/>
          <ac:spMkLst>
            <pc:docMk/>
            <pc:sldMk cId="3419924444" sldId="2005"/>
            <ac:spMk id="17" creationId="{2B036F55-0497-4BA3-8FF2-23D50BB83714}"/>
          </ac:spMkLst>
        </pc:spChg>
        <pc:spChg chg="add del mod">
          <ac:chgData name="Shared Drive" userId="a8e99ec4-c3c1-49ac-ba97-2c12eee91f6a" providerId="ADAL" clId="{02E24D9A-EDA1-459A-AAD2-D4AB772CBCEB}" dt="2021-06-07T14:18:07.836" v="883" actId="21"/>
          <ac:spMkLst>
            <pc:docMk/>
            <pc:sldMk cId="3419924444" sldId="2005"/>
            <ac:spMk id="18" creationId="{62A1157D-62B2-48CA-8C6B-09DDFC4CE0A8}"/>
          </ac:spMkLst>
        </pc:spChg>
        <pc:picChg chg="del">
          <ac:chgData name="Shared Drive" userId="a8e99ec4-c3c1-49ac-ba97-2c12eee91f6a" providerId="ADAL" clId="{02E24D9A-EDA1-459A-AAD2-D4AB772CBCEB}" dt="2021-06-07T14:18:25.273" v="885" actId="21"/>
          <ac:picMkLst>
            <pc:docMk/>
            <pc:sldMk cId="3419924444" sldId="2005"/>
            <ac:picMk id="4" creationId="{6664C4C3-B40B-44EF-B261-067DF84EA89B}"/>
          </ac:picMkLst>
        </pc:picChg>
      </pc:sldChg>
      <pc:sldChg chg="ord">
        <pc:chgData name="Shared Drive" userId="a8e99ec4-c3c1-49ac-ba97-2c12eee91f6a" providerId="ADAL" clId="{02E24D9A-EDA1-459A-AAD2-D4AB772CBCEB}" dt="2021-05-31T17:20:22.880" v="352"/>
        <pc:sldMkLst>
          <pc:docMk/>
          <pc:sldMk cId="1324788526" sldId="2098"/>
        </pc:sldMkLst>
      </pc:sldChg>
      <pc:sldChg chg="del">
        <pc:chgData name="Shared Drive" userId="a8e99ec4-c3c1-49ac-ba97-2c12eee91f6a" providerId="ADAL" clId="{02E24D9A-EDA1-459A-AAD2-D4AB772CBCEB}" dt="2021-05-31T17:06:33.089" v="120" actId="47"/>
        <pc:sldMkLst>
          <pc:docMk/>
          <pc:sldMk cId="2330491730" sldId="2101"/>
        </pc:sldMkLst>
      </pc:sldChg>
      <pc:sldChg chg="modSp mod">
        <pc:chgData name="Shared Drive" userId="a8e99ec4-c3c1-49ac-ba97-2c12eee91f6a" providerId="ADAL" clId="{02E24D9A-EDA1-459A-AAD2-D4AB772CBCEB}" dt="2021-05-31T17:06:11.557" v="118" actId="404"/>
        <pc:sldMkLst>
          <pc:docMk/>
          <pc:sldMk cId="3135238590" sldId="2261"/>
        </pc:sldMkLst>
        <pc:spChg chg="mod">
          <ac:chgData name="Shared Drive" userId="a8e99ec4-c3c1-49ac-ba97-2c12eee91f6a" providerId="ADAL" clId="{02E24D9A-EDA1-459A-AAD2-D4AB772CBCEB}" dt="2021-05-31T17:06:11.557" v="118" actId="404"/>
          <ac:spMkLst>
            <pc:docMk/>
            <pc:sldMk cId="3135238590" sldId="2261"/>
            <ac:spMk id="3" creationId="{843AA0E1-9077-485E-AEA6-7F47B1E0F42D}"/>
          </ac:spMkLst>
        </pc:spChg>
      </pc:sldChg>
      <pc:sldChg chg="modSp mod modAnim modNotesTx">
        <pc:chgData name="Shared Drive" userId="a8e99ec4-c3c1-49ac-ba97-2c12eee91f6a" providerId="ADAL" clId="{02E24D9A-EDA1-459A-AAD2-D4AB772CBCEB}" dt="2021-06-07T14:50:06.443" v="1005" actId="6549"/>
        <pc:sldMkLst>
          <pc:docMk/>
          <pc:sldMk cId="2974941863" sldId="2613"/>
        </pc:sldMkLst>
        <pc:spChg chg="mod">
          <ac:chgData name="Shared Drive" userId="a8e99ec4-c3c1-49ac-ba97-2c12eee91f6a" providerId="ADAL" clId="{02E24D9A-EDA1-459A-AAD2-D4AB772CBCEB}" dt="2021-06-07T14:50:06.443" v="1005" actId="6549"/>
          <ac:spMkLst>
            <pc:docMk/>
            <pc:sldMk cId="2974941863" sldId="2613"/>
            <ac:spMk id="2" creationId="{2875C865-02D8-4DB4-BB18-397A3F1E7405}"/>
          </ac:spMkLst>
        </pc:spChg>
        <pc:spChg chg="mod">
          <ac:chgData name="Shared Drive" userId="a8e99ec4-c3c1-49ac-ba97-2c12eee91f6a" providerId="ADAL" clId="{02E24D9A-EDA1-459A-AAD2-D4AB772CBCEB}" dt="2021-05-31T16:58:12.992" v="20" actId="20577"/>
          <ac:spMkLst>
            <pc:docMk/>
            <pc:sldMk cId="2974941863" sldId="2613"/>
            <ac:spMk id="7" creationId="{18F5AE23-B2AB-4BBE-A88E-4B3AB2F770EB}"/>
          </ac:spMkLst>
        </pc:spChg>
      </pc:sldChg>
      <pc:sldChg chg="del">
        <pc:chgData name="Shared Drive" userId="a8e99ec4-c3c1-49ac-ba97-2c12eee91f6a" providerId="ADAL" clId="{02E24D9A-EDA1-459A-AAD2-D4AB772CBCEB}" dt="2021-05-31T17:08:33.814" v="182" actId="47"/>
        <pc:sldMkLst>
          <pc:docMk/>
          <pc:sldMk cId="688287782" sldId="2624"/>
        </pc:sldMkLst>
      </pc:sldChg>
      <pc:sldChg chg="del">
        <pc:chgData name="Shared Drive" userId="a8e99ec4-c3c1-49ac-ba97-2c12eee91f6a" providerId="ADAL" clId="{02E24D9A-EDA1-459A-AAD2-D4AB772CBCEB}" dt="2021-06-04T18:33:17.114" v="747" actId="47"/>
        <pc:sldMkLst>
          <pc:docMk/>
          <pc:sldMk cId="3189611822" sldId="2625"/>
        </pc:sldMkLst>
      </pc:sldChg>
      <pc:sldChg chg="modSp modNotesTx">
        <pc:chgData name="Shared Drive" userId="a8e99ec4-c3c1-49ac-ba97-2c12eee91f6a" providerId="ADAL" clId="{02E24D9A-EDA1-459A-AAD2-D4AB772CBCEB}" dt="2021-06-06T14:20:11.899" v="853" actId="20577"/>
        <pc:sldMkLst>
          <pc:docMk/>
          <pc:sldMk cId="2975910017" sldId="2628"/>
        </pc:sldMkLst>
        <pc:spChg chg="mod">
          <ac:chgData name="Shared Drive" userId="a8e99ec4-c3c1-49ac-ba97-2c12eee91f6a" providerId="ADAL" clId="{02E24D9A-EDA1-459A-AAD2-D4AB772CBCEB}" dt="2021-06-06T14:18:47.890" v="763" actId="20577"/>
          <ac:spMkLst>
            <pc:docMk/>
            <pc:sldMk cId="2975910017" sldId="2628"/>
            <ac:spMk id="20" creationId="{21BB6F12-4E56-4E29-9DD8-C246A5FBDE70}"/>
          </ac:spMkLst>
        </pc:spChg>
      </pc:sldChg>
      <pc:sldChg chg="delSp modSp mod delAnim">
        <pc:chgData name="Shared Drive" userId="a8e99ec4-c3c1-49ac-ba97-2c12eee91f6a" providerId="ADAL" clId="{02E24D9A-EDA1-459A-AAD2-D4AB772CBCEB}" dt="2021-05-31T17:16:49.952" v="331" actId="478"/>
        <pc:sldMkLst>
          <pc:docMk/>
          <pc:sldMk cId="2758625789" sldId="2640"/>
        </pc:sldMkLst>
        <pc:spChg chg="del">
          <ac:chgData name="Shared Drive" userId="a8e99ec4-c3c1-49ac-ba97-2c12eee91f6a" providerId="ADAL" clId="{02E24D9A-EDA1-459A-AAD2-D4AB772CBCEB}" dt="2021-05-31T17:16:47.759" v="330" actId="478"/>
          <ac:spMkLst>
            <pc:docMk/>
            <pc:sldMk cId="2758625789" sldId="2640"/>
            <ac:spMk id="7" creationId="{5636457F-55E4-478C-9A63-61ECB3404BDF}"/>
          </ac:spMkLst>
        </pc:spChg>
        <pc:spChg chg="del">
          <ac:chgData name="Shared Drive" userId="a8e99ec4-c3c1-49ac-ba97-2c12eee91f6a" providerId="ADAL" clId="{02E24D9A-EDA1-459A-AAD2-D4AB772CBCEB}" dt="2021-05-31T17:16:49.952" v="331" actId="478"/>
          <ac:spMkLst>
            <pc:docMk/>
            <pc:sldMk cId="2758625789" sldId="2640"/>
            <ac:spMk id="20" creationId="{2DBCB9CC-295A-4A8D-9393-81517C4C8805}"/>
          </ac:spMkLst>
        </pc:spChg>
        <pc:spChg chg="mod">
          <ac:chgData name="Shared Drive" userId="a8e99ec4-c3c1-49ac-ba97-2c12eee91f6a" providerId="ADAL" clId="{02E24D9A-EDA1-459A-AAD2-D4AB772CBCEB}" dt="2021-05-31T17:16:44.411" v="329" actId="20577"/>
          <ac:spMkLst>
            <pc:docMk/>
            <pc:sldMk cId="2758625789" sldId="2640"/>
            <ac:spMk id="218" creationId="{E8798B27-8ADE-46BB-AF80-255BC40B13CE}"/>
          </ac:spMkLst>
        </pc:spChg>
      </pc:sldChg>
      <pc:sldChg chg="del ord">
        <pc:chgData name="Shared Drive" userId="a8e99ec4-c3c1-49ac-ba97-2c12eee91f6a" providerId="ADAL" clId="{02E24D9A-EDA1-459A-AAD2-D4AB772CBCEB}" dt="2021-06-04T18:33:13.094" v="746" actId="47"/>
        <pc:sldMkLst>
          <pc:docMk/>
          <pc:sldMk cId="3480244844" sldId="2642"/>
        </pc:sldMkLst>
      </pc:sldChg>
      <pc:sldChg chg="add modNotesTx">
        <pc:chgData name="Shared Drive" userId="a8e99ec4-c3c1-49ac-ba97-2c12eee91f6a" providerId="ADAL" clId="{02E24D9A-EDA1-459A-AAD2-D4AB772CBCEB}" dt="2021-06-04T18:32:18.472" v="745"/>
        <pc:sldMkLst>
          <pc:docMk/>
          <pc:sldMk cId="3450583241" sldId="2649"/>
        </pc:sldMkLst>
      </pc:sldChg>
      <pc:sldChg chg="ord">
        <pc:chgData name="Shared Drive" userId="a8e99ec4-c3c1-49ac-ba97-2c12eee91f6a" providerId="ADAL" clId="{02E24D9A-EDA1-459A-AAD2-D4AB772CBCEB}" dt="2021-05-31T17:01:48.706" v="37"/>
        <pc:sldMkLst>
          <pc:docMk/>
          <pc:sldMk cId="2151373128" sldId="2778"/>
        </pc:sldMkLst>
      </pc:sldChg>
      <pc:sldChg chg="modSp mod ord modAnim">
        <pc:chgData name="Shared Drive" userId="a8e99ec4-c3c1-49ac-ba97-2c12eee91f6a" providerId="ADAL" clId="{02E24D9A-EDA1-459A-AAD2-D4AB772CBCEB}" dt="2021-05-31T17:05:08.564" v="91" actId="20577"/>
        <pc:sldMkLst>
          <pc:docMk/>
          <pc:sldMk cId="1807314764" sldId="2779"/>
        </pc:sldMkLst>
        <pc:spChg chg="mod">
          <ac:chgData name="Shared Drive" userId="a8e99ec4-c3c1-49ac-ba97-2c12eee91f6a" providerId="ADAL" clId="{02E24D9A-EDA1-459A-AAD2-D4AB772CBCEB}" dt="2021-05-31T17:02:36.085" v="82" actId="20577"/>
          <ac:spMkLst>
            <pc:docMk/>
            <pc:sldMk cId="1807314764" sldId="2779"/>
            <ac:spMk id="3" creationId="{37212B9F-EA4E-499D-99A0-3FFC150FA03C}"/>
          </ac:spMkLst>
        </pc:spChg>
        <pc:spChg chg="mod">
          <ac:chgData name="Shared Drive" userId="a8e99ec4-c3c1-49ac-ba97-2c12eee91f6a" providerId="ADAL" clId="{02E24D9A-EDA1-459A-AAD2-D4AB772CBCEB}" dt="2021-05-31T17:05:08.564" v="91" actId="20577"/>
          <ac:spMkLst>
            <pc:docMk/>
            <pc:sldMk cId="1807314764" sldId="2779"/>
            <ac:spMk id="4" creationId="{0DA25759-5AA3-4B38-924D-FF2527B1693C}"/>
          </ac:spMkLst>
        </pc:spChg>
      </pc:sldChg>
      <pc:sldChg chg="addSp delSp modSp mod">
        <pc:chgData name="Shared Drive" userId="a8e99ec4-c3c1-49ac-ba97-2c12eee91f6a" providerId="ADAL" clId="{02E24D9A-EDA1-459A-AAD2-D4AB772CBCEB}" dt="2021-05-31T17:14:10.274" v="308"/>
        <pc:sldMkLst>
          <pc:docMk/>
          <pc:sldMk cId="1703464851" sldId="2783"/>
        </pc:sldMkLst>
        <pc:spChg chg="mod">
          <ac:chgData name="Shared Drive" userId="a8e99ec4-c3c1-49ac-ba97-2c12eee91f6a" providerId="ADAL" clId="{02E24D9A-EDA1-459A-AAD2-D4AB772CBCEB}" dt="2021-05-31T17:07:44.227" v="180" actId="20577"/>
          <ac:spMkLst>
            <pc:docMk/>
            <pc:sldMk cId="1703464851" sldId="2783"/>
            <ac:spMk id="2" creationId="{A60145E3-9362-4BCE-A901-1C5603E4C961}"/>
          </ac:spMkLst>
        </pc:spChg>
        <pc:spChg chg="add mod">
          <ac:chgData name="Shared Drive" userId="a8e99ec4-c3c1-49ac-ba97-2c12eee91f6a" providerId="ADAL" clId="{02E24D9A-EDA1-459A-AAD2-D4AB772CBCEB}" dt="2021-05-31T17:14:10.274" v="308"/>
          <ac:spMkLst>
            <pc:docMk/>
            <pc:sldMk cId="1703464851" sldId="2783"/>
            <ac:spMk id="6" creationId="{5D2860E2-19C0-4E6B-8098-3BCF619847B4}"/>
          </ac:spMkLst>
        </pc:spChg>
        <pc:picChg chg="add del">
          <ac:chgData name="Shared Drive" userId="a8e99ec4-c3c1-49ac-ba97-2c12eee91f6a" providerId="ADAL" clId="{02E24D9A-EDA1-459A-AAD2-D4AB772CBCEB}" dt="2021-05-31T17:14:04.926" v="307" actId="22"/>
          <ac:picMkLst>
            <pc:docMk/>
            <pc:sldMk cId="1703464851" sldId="2783"/>
            <ac:picMk id="5" creationId="{370D875A-45C8-4DF6-9A8A-C772E0587696}"/>
          </ac:picMkLst>
        </pc:picChg>
      </pc:sldChg>
      <pc:sldChg chg="del">
        <pc:chgData name="Shared Drive" userId="a8e99ec4-c3c1-49ac-ba97-2c12eee91f6a" providerId="ADAL" clId="{02E24D9A-EDA1-459A-AAD2-D4AB772CBCEB}" dt="2021-05-31T17:07:16.367" v="122" actId="47"/>
        <pc:sldMkLst>
          <pc:docMk/>
          <pc:sldMk cId="2575729085" sldId="2784"/>
        </pc:sldMkLst>
      </pc:sldChg>
      <pc:sldChg chg="modSp mod modAnim">
        <pc:chgData name="Shared Drive" userId="a8e99ec4-c3c1-49ac-ba97-2c12eee91f6a" providerId="ADAL" clId="{02E24D9A-EDA1-459A-AAD2-D4AB772CBCEB}" dt="2021-06-04T16:02:26.134" v="372" actId="207"/>
        <pc:sldMkLst>
          <pc:docMk/>
          <pc:sldMk cId="2141545774" sldId="2786"/>
        </pc:sldMkLst>
        <pc:spChg chg="mod">
          <ac:chgData name="Shared Drive" userId="a8e99ec4-c3c1-49ac-ba97-2c12eee91f6a" providerId="ADAL" clId="{02E24D9A-EDA1-459A-AAD2-D4AB772CBCEB}" dt="2021-06-04T16:02:26.134" v="372" actId="207"/>
          <ac:spMkLst>
            <pc:docMk/>
            <pc:sldMk cId="2141545774" sldId="2786"/>
            <ac:spMk id="13" creationId="{304A9BD6-533C-42CD-8D52-2032E67EEB37}"/>
          </ac:spMkLst>
        </pc:spChg>
      </pc:sldChg>
      <pc:sldChg chg="addSp delSp modSp mod ord">
        <pc:chgData name="Shared Drive" userId="a8e99ec4-c3c1-49ac-ba97-2c12eee91f6a" providerId="ADAL" clId="{02E24D9A-EDA1-459A-AAD2-D4AB772CBCEB}" dt="2021-05-31T17:13:57.278" v="305" actId="207"/>
        <pc:sldMkLst>
          <pc:docMk/>
          <pc:sldMk cId="1136856968" sldId="2790"/>
        </pc:sldMkLst>
        <pc:spChg chg="mod">
          <ac:chgData name="Shared Drive" userId="a8e99ec4-c3c1-49ac-ba97-2c12eee91f6a" providerId="ADAL" clId="{02E24D9A-EDA1-459A-AAD2-D4AB772CBCEB}" dt="2021-05-31T17:13:21.158" v="254" actId="20577"/>
          <ac:spMkLst>
            <pc:docMk/>
            <pc:sldMk cId="1136856968" sldId="2790"/>
            <ac:spMk id="2" creationId="{5681169C-3EB9-4BA0-A2B3-0321803B7D35}"/>
          </ac:spMkLst>
        </pc:spChg>
        <pc:spChg chg="add mod">
          <ac:chgData name="Shared Drive" userId="a8e99ec4-c3c1-49ac-ba97-2c12eee91f6a" providerId="ADAL" clId="{02E24D9A-EDA1-459A-AAD2-D4AB772CBCEB}" dt="2021-05-31T17:13:57.278" v="305" actId="207"/>
          <ac:spMkLst>
            <pc:docMk/>
            <pc:sldMk cId="1136856968" sldId="2790"/>
            <ac:spMk id="7" creationId="{F890AD21-71A8-4430-BBBC-823F10D887B0}"/>
          </ac:spMkLst>
        </pc:spChg>
        <pc:picChg chg="add del">
          <ac:chgData name="Shared Drive" userId="a8e99ec4-c3c1-49ac-ba97-2c12eee91f6a" providerId="ADAL" clId="{02E24D9A-EDA1-459A-AAD2-D4AB772CBCEB}" dt="2021-05-31T17:11:13.886" v="189" actId="478"/>
          <ac:picMkLst>
            <pc:docMk/>
            <pc:sldMk cId="1136856968" sldId="2790"/>
            <ac:picMk id="4" creationId="{EB424B03-613B-46B3-B8B7-D7423433BC3A}"/>
          </ac:picMkLst>
        </pc:picChg>
        <pc:picChg chg="add mod modCrop">
          <ac:chgData name="Shared Drive" userId="a8e99ec4-c3c1-49ac-ba97-2c12eee91f6a" providerId="ADAL" clId="{02E24D9A-EDA1-459A-AAD2-D4AB772CBCEB}" dt="2021-05-31T17:11:42.892" v="198" actId="1076"/>
          <ac:picMkLst>
            <pc:docMk/>
            <pc:sldMk cId="1136856968" sldId="2790"/>
            <ac:picMk id="6" creationId="{B33FD701-5BF5-42FA-AF5D-75212E20BA46}"/>
          </ac:picMkLst>
        </pc:picChg>
        <pc:picChg chg="del">
          <ac:chgData name="Shared Drive" userId="a8e99ec4-c3c1-49ac-ba97-2c12eee91f6a" providerId="ADAL" clId="{02E24D9A-EDA1-459A-AAD2-D4AB772CBCEB}" dt="2021-05-31T17:11:15.861" v="190" actId="478"/>
          <ac:picMkLst>
            <pc:docMk/>
            <pc:sldMk cId="1136856968" sldId="2790"/>
            <ac:picMk id="4100" creationId="{5A5B443C-0E6C-4DAE-883C-1AF6AB777FE8}"/>
          </ac:picMkLst>
        </pc:picChg>
      </pc:sldChg>
      <pc:sldChg chg="del">
        <pc:chgData name="Shared Drive" userId="a8e99ec4-c3c1-49ac-ba97-2c12eee91f6a" providerId="ADAL" clId="{02E24D9A-EDA1-459A-AAD2-D4AB772CBCEB}" dt="2021-05-31T17:08:27.218" v="181" actId="47"/>
        <pc:sldMkLst>
          <pc:docMk/>
          <pc:sldMk cId="1317986551" sldId="2791"/>
        </pc:sldMkLst>
      </pc:sldChg>
      <pc:sldChg chg="del">
        <pc:chgData name="Shared Drive" userId="a8e99ec4-c3c1-49ac-ba97-2c12eee91f6a" providerId="ADAL" clId="{02E24D9A-EDA1-459A-AAD2-D4AB772CBCEB}" dt="2021-05-31T17:07:04.949" v="121" actId="47"/>
        <pc:sldMkLst>
          <pc:docMk/>
          <pc:sldMk cId="2478209931" sldId="2792"/>
        </pc:sldMkLst>
      </pc:sldChg>
      <pc:sldChg chg="del">
        <pc:chgData name="Shared Drive" userId="a8e99ec4-c3c1-49ac-ba97-2c12eee91f6a" providerId="ADAL" clId="{02E24D9A-EDA1-459A-AAD2-D4AB772CBCEB}" dt="2021-05-31T17:06:20.780" v="119" actId="47"/>
        <pc:sldMkLst>
          <pc:docMk/>
          <pc:sldMk cId="1244877490" sldId="2793"/>
        </pc:sldMkLst>
      </pc:sldChg>
      <pc:sldChg chg="add del">
        <pc:chgData name="Shared Drive" userId="a8e99ec4-c3c1-49ac-ba97-2c12eee91f6a" providerId="ADAL" clId="{02E24D9A-EDA1-459A-AAD2-D4AB772CBCEB}" dt="2021-05-31T17:09:03.100" v="185" actId="47"/>
        <pc:sldMkLst>
          <pc:docMk/>
          <pc:sldMk cId="2984002903" sldId="2800"/>
        </pc:sldMkLst>
      </pc:sldChg>
      <pc:sldChg chg="delSp modSp mod">
        <pc:chgData name="Shared Drive" userId="a8e99ec4-c3c1-49ac-ba97-2c12eee91f6a" providerId="ADAL" clId="{02E24D9A-EDA1-459A-AAD2-D4AB772CBCEB}" dt="2021-06-06T14:21:00.317" v="854" actId="478"/>
        <pc:sldMkLst>
          <pc:docMk/>
          <pc:sldMk cId="233899591" sldId="2802"/>
        </pc:sldMkLst>
        <pc:spChg chg="mod">
          <ac:chgData name="Shared Drive" userId="a8e99ec4-c3c1-49ac-ba97-2c12eee91f6a" providerId="ADAL" clId="{02E24D9A-EDA1-459A-AAD2-D4AB772CBCEB}" dt="2021-05-31T17:00:58.007" v="35" actId="20577"/>
          <ac:spMkLst>
            <pc:docMk/>
            <pc:sldMk cId="233899591" sldId="2802"/>
            <ac:spMk id="3" creationId="{CEE9D6F8-CF06-4E4E-B429-CDE1AF4469E0}"/>
          </ac:spMkLst>
        </pc:spChg>
        <pc:spChg chg="del">
          <ac:chgData name="Shared Drive" userId="a8e99ec4-c3c1-49ac-ba97-2c12eee91f6a" providerId="ADAL" clId="{02E24D9A-EDA1-459A-AAD2-D4AB772CBCEB}" dt="2021-06-06T14:21:00.317" v="854" actId="478"/>
          <ac:spMkLst>
            <pc:docMk/>
            <pc:sldMk cId="233899591" sldId="2802"/>
            <ac:spMk id="14" creationId="{C3FF170F-99A6-4A32-BBA1-5FD7A8248DD3}"/>
          </ac:spMkLst>
        </pc:spChg>
      </pc:sldChg>
      <pc:sldChg chg="modSp mod">
        <pc:chgData name="Shared Drive" userId="a8e99ec4-c3c1-49ac-ba97-2c12eee91f6a" providerId="ADAL" clId="{02E24D9A-EDA1-459A-AAD2-D4AB772CBCEB}" dt="2021-05-31T17:00:48.412" v="29" actId="20577"/>
        <pc:sldMkLst>
          <pc:docMk/>
          <pc:sldMk cId="4111244826" sldId="2803"/>
        </pc:sldMkLst>
        <pc:spChg chg="mod">
          <ac:chgData name="Shared Drive" userId="a8e99ec4-c3c1-49ac-ba97-2c12eee91f6a" providerId="ADAL" clId="{02E24D9A-EDA1-459A-AAD2-D4AB772CBCEB}" dt="2021-05-31T17:00:48.412" v="29" actId="20577"/>
          <ac:spMkLst>
            <pc:docMk/>
            <pc:sldMk cId="4111244826" sldId="2803"/>
            <ac:spMk id="3" creationId="{CEE9D6F8-CF06-4E4E-B429-CDE1AF4469E0}"/>
          </ac:spMkLst>
        </pc:spChg>
      </pc:sldChg>
      <pc:sldChg chg="addSp modSp mod modAnim modNotesTx">
        <pc:chgData name="Shared Drive" userId="a8e99ec4-c3c1-49ac-ba97-2c12eee91f6a" providerId="ADAL" clId="{02E24D9A-EDA1-459A-AAD2-D4AB772CBCEB}" dt="2021-06-04T16:08:40.350" v="742" actId="20577"/>
        <pc:sldMkLst>
          <pc:docMk/>
          <pc:sldMk cId="1913254336" sldId="2806"/>
        </pc:sldMkLst>
        <pc:spChg chg="mod">
          <ac:chgData name="Shared Drive" userId="a8e99ec4-c3c1-49ac-ba97-2c12eee91f6a" providerId="ADAL" clId="{02E24D9A-EDA1-459A-AAD2-D4AB772CBCEB}" dt="2021-06-04T16:08:03.024" v="738" actId="1037"/>
          <ac:spMkLst>
            <pc:docMk/>
            <pc:sldMk cId="1913254336" sldId="2806"/>
            <ac:spMk id="2" creationId="{DB2A9C63-591C-4309-82F4-23341ACE6B7D}"/>
          </ac:spMkLst>
        </pc:spChg>
        <pc:spChg chg="mod">
          <ac:chgData name="Shared Drive" userId="a8e99ec4-c3c1-49ac-ba97-2c12eee91f6a" providerId="ADAL" clId="{02E24D9A-EDA1-459A-AAD2-D4AB772CBCEB}" dt="2021-06-04T16:08:40.350" v="742" actId="20577"/>
          <ac:spMkLst>
            <pc:docMk/>
            <pc:sldMk cId="1913254336" sldId="2806"/>
            <ac:spMk id="13" creationId="{304A9BD6-533C-42CD-8D52-2032E67EEB37}"/>
          </ac:spMkLst>
        </pc:spChg>
        <pc:spChg chg="add mod">
          <ac:chgData name="Shared Drive" userId="a8e99ec4-c3c1-49ac-ba97-2c12eee91f6a" providerId="ADAL" clId="{02E24D9A-EDA1-459A-AAD2-D4AB772CBCEB}" dt="2021-06-04T16:05:22.795" v="490" actId="1076"/>
          <ac:spMkLst>
            <pc:docMk/>
            <pc:sldMk cId="1913254336" sldId="2806"/>
            <ac:spMk id="18" creationId="{3AB49DD3-6383-4D43-BA47-AD4175D0D39F}"/>
          </ac:spMkLst>
        </pc:spChg>
      </pc:sldChg>
      <pc:sldChg chg="add">
        <pc:chgData name="Shared Drive" userId="a8e99ec4-c3c1-49ac-ba97-2c12eee91f6a" providerId="ADAL" clId="{02E24D9A-EDA1-459A-AAD2-D4AB772CBCEB}" dt="2021-06-04T18:30:38.784" v="743"/>
        <pc:sldMkLst>
          <pc:docMk/>
          <pc:sldMk cId="592313778" sldId="2807"/>
        </pc:sldMkLst>
      </pc:sldChg>
      <pc:sldChg chg="add">
        <pc:chgData name="Shared Drive" userId="a8e99ec4-c3c1-49ac-ba97-2c12eee91f6a" providerId="ADAL" clId="{02E24D9A-EDA1-459A-AAD2-D4AB772CBCEB}" dt="2021-06-04T18:30:38.784" v="743"/>
        <pc:sldMkLst>
          <pc:docMk/>
          <pc:sldMk cId="3162295126" sldId="2808"/>
        </pc:sldMkLst>
      </pc:sldChg>
      <pc:sldChg chg="addSp delSp modSp new del mod modClrScheme chgLayout">
        <pc:chgData name="Shared Drive" userId="a8e99ec4-c3c1-49ac-ba97-2c12eee91f6a" providerId="ADAL" clId="{02E24D9A-EDA1-459A-AAD2-D4AB772CBCEB}" dt="2021-06-06T15:36:53.987" v="880" actId="2696"/>
        <pc:sldMkLst>
          <pc:docMk/>
          <pc:sldMk cId="1307979966" sldId="2809"/>
        </pc:sldMkLst>
        <pc:spChg chg="del">
          <ac:chgData name="Shared Drive" userId="a8e99ec4-c3c1-49ac-ba97-2c12eee91f6a" providerId="ADAL" clId="{02E24D9A-EDA1-459A-AAD2-D4AB772CBCEB}" dt="2021-06-06T15:36:24.788" v="876" actId="700"/>
          <ac:spMkLst>
            <pc:docMk/>
            <pc:sldMk cId="1307979966" sldId="2809"/>
            <ac:spMk id="2" creationId="{AEC7C40C-55EE-4131-BA4D-217AF0027F1D}"/>
          </ac:spMkLst>
        </pc:spChg>
        <pc:spChg chg="del">
          <ac:chgData name="Shared Drive" userId="a8e99ec4-c3c1-49ac-ba97-2c12eee91f6a" providerId="ADAL" clId="{02E24D9A-EDA1-459A-AAD2-D4AB772CBCEB}" dt="2021-06-06T15:36:24.788" v="876" actId="700"/>
          <ac:spMkLst>
            <pc:docMk/>
            <pc:sldMk cId="1307979966" sldId="2809"/>
            <ac:spMk id="3" creationId="{B54173DF-D04B-40ED-A8AE-C0A8EFBBFCC1}"/>
          </ac:spMkLst>
        </pc:spChg>
        <pc:spChg chg="del">
          <ac:chgData name="Shared Drive" userId="a8e99ec4-c3c1-49ac-ba97-2c12eee91f6a" providerId="ADAL" clId="{02E24D9A-EDA1-459A-AAD2-D4AB772CBCEB}" dt="2021-06-06T15:36:24.788" v="876" actId="700"/>
          <ac:spMkLst>
            <pc:docMk/>
            <pc:sldMk cId="1307979966" sldId="2809"/>
            <ac:spMk id="4" creationId="{CE544769-4D92-468E-B865-73E91044D426}"/>
          </ac:spMkLst>
        </pc:spChg>
        <pc:spChg chg="del">
          <ac:chgData name="Shared Drive" userId="a8e99ec4-c3c1-49ac-ba97-2c12eee91f6a" providerId="ADAL" clId="{02E24D9A-EDA1-459A-AAD2-D4AB772CBCEB}" dt="2021-06-06T15:36:24.788" v="876" actId="700"/>
          <ac:spMkLst>
            <pc:docMk/>
            <pc:sldMk cId="1307979966" sldId="2809"/>
            <ac:spMk id="5" creationId="{4635CC64-C1A6-41C2-8979-4A2E87821276}"/>
          </ac:spMkLst>
        </pc:spChg>
        <pc:spChg chg="del">
          <ac:chgData name="Shared Drive" userId="a8e99ec4-c3c1-49ac-ba97-2c12eee91f6a" providerId="ADAL" clId="{02E24D9A-EDA1-459A-AAD2-D4AB772CBCEB}" dt="2021-06-06T15:36:24.788" v="876" actId="700"/>
          <ac:spMkLst>
            <pc:docMk/>
            <pc:sldMk cId="1307979966" sldId="2809"/>
            <ac:spMk id="6" creationId="{14F115F8-3BE6-49B6-9820-81EFB67C96F5}"/>
          </ac:spMkLst>
        </pc:spChg>
        <pc:spChg chg="del">
          <ac:chgData name="Shared Drive" userId="a8e99ec4-c3c1-49ac-ba97-2c12eee91f6a" providerId="ADAL" clId="{02E24D9A-EDA1-459A-AAD2-D4AB772CBCEB}" dt="2021-06-06T15:36:24.788" v="876" actId="700"/>
          <ac:spMkLst>
            <pc:docMk/>
            <pc:sldMk cId="1307979966" sldId="2809"/>
            <ac:spMk id="7" creationId="{BD5F9AD7-E4B3-4FFF-B75F-65AE0E45CBA9}"/>
          </ac:spMkLst>
        </pc:spChg>
        <pc:spChg chg="del">
          <ac:chgData name="Shared Drive" userId="a8e99ec4-c3c1-49ac-ba97-2c12eee91f6a" providerId="ADAL" clId="{02E24D9A-EDA1-459A-AAD2-D4AB772CBCEB}" dt="2021-06-06T15:36:24.788" v="876" actId="700"/>
          <ac:spMkLst>
            <pc:docMk/>
            <pc:sldMk cId="1307979966" sldId="2809"/>
            <ac:spMk id="8" creationId="{681943E5-60CF-4A6C-9EEC-E5A3C3873491}"/>
          </ac:spMkLst>
        </pc:spChg>
        <pc:spChg chg="del">
          <ac:chgData name="Shared Drive" userId="a8e99ec4-c3c1-49ac-ba97-2c12eee91f6a" providerId="ADAL" clId="{02E24D9A-EDA1-459A-AAD2-D4AB772CBCEB}" dt="2021-06-06T15:36:24.788" v="876" actId="700"/>
          <ac:spMkLst>
            <pc:docMk/>
            <pc:sldMk cId="1307979966" sldId="2809"/>
            <ac:spMk id="9" creationId="{F37C83F8-7CFC-407D-9D0C-45819422C2D2}"/>
          </ac:spMkLst>
        </pc:spChg>
        <pc:spChg chg="del">
          <ac:chgData name="Shared Drive" userId="a8e99ec4-c3c1-49ac-ba97-2c12eee91f6a" providerId="ADAL" clId="{02E24D9A-EDA1-459A-AAD2-D4AB772CBCEB}" dt="2021-06-06T15:36:24.788" v="876" actId="700"/>
          <ac:spMkLst>
            <pc:docMk/>
            <pc:sldMk cId="1307979966" sldId="2809"/>
            <ac:spMk id="10" creationId="{3BBC4BA6-FD9E-45FC-BB7B-34FF29D259DE}"/>
          </ac:spMkLst>
        </pc:spChg>
        <pc:spChg chg="del">
          <ac:chgData name="Shared Drive" userId="a8e99ec4-c3c1-49ac-ba97-2c12eee91f6a" providerId="ADAL" clId="{02E24D9A-EDA1-459A-AAD2-D4AB772CBCEB}" dt="2021-06-06T15:36:24.788" v="876" actId="700"/>
          <ac:spMkLst>
            <pc:docMk/>
            <pc:sldMk cId="1307979966" sldId="2809"/>
            <ac:spMk id="11" creationId="{C0952277-81A9-48CD-99CC-7E0027236254}"/>
          </ac:spMkLst>
        </pc:spChg>
        <pc:picChg chg="add mod">
          <ac:chgData name="Shared Drive" userId="a8e99ec4-c3c1-49ac-ba97-2c12eee91f6a" providerId="ADAL" clId="{02E24D9A-EDA1-459A-AAD2-D4AB772CBCEB}" dt="2021-06-06T15:36:28.883" v="879" actId="962"/>
          <ac:picMkLst>
            <pc:docMk/>
            <pc:sldMk cId="1307979966" sldId="2809"/>
            <ac:picMk id="13" creationId="{696A8243-C1BF-435F-AC36-8C7AF3CFCE16}"/>
          </ac:picMkLst>
        </pc:picChg>
      </pc:sldChg>
      <pc:sldChg chg="modSp new del mod">
        <pc:chgData name="Shared Drive" userId="a8e99ec4-c3c1-49ac-ba97-2c12eee91f6a" providerId="ADAL" clId="{02E24D9A-EDA1-459A-AAD2-D4AB772CBCEB}" dt="2021-06-06T14:19:49.462" v="804" actId="680"/>
        <pc:sldMkLst>
          <pc:docMk/>
          <pc:sldMk cId="2339718877" sldId="2809"/>
        </pc:sldMkLst>
        <pc:spChg chg="mod">
          <ac:chgData name="Shared Drive" userId="a8e99ec4-c3c1-49ac-ba97-2c12eee91f6a" providerId="ADAL" clId="{02E24D9A-EDA1-459A-AAD2-D4AB772CBCEB}" dt="2021-06-06T14:19:48.958" v="803" actId="20577"/>
          <ac:spMkLst>
            <pc:docMk/>
            <pc:sldMk cId="2339718877" sldId="2809"/>
            <ac:spMk id="2" creationId="{4EE1EB81-CD46-48A6-AF71-41445F7BB365}"/>
          </ac:spMkLst>
        </pc:spChg>
      </pc:sldChg>
    </pc:docChg>
  </pc:docChgLst>
  <pc:docChgLst>
    <pc:chgData name="Shared Drive" userId="a8e99ec4-c3c1-49ac-ba97-2c12eee91f6a" providerId="ADAL" clId="{F2C3557D-8F9A-4A76-A70E-66617E1F8648}"/>
    <pc:docChg chg="custSel delSld modSld modSection">
      <pc:chgData name="Shared Drive" userId="a8e99ec4-c3c1-49ac-ba97-2c12eee91f6a" providerId="ADAL" clId="{F2C3557D-8F9A-4A76-A70E-66617E1F8648}" dt="2021-10-27T18:09:31.928" v="4" actId="700"/>
      <pc:docMkLst>
        <pc:docMk/>
      </pc:docMkLst>
      <pc:sldChg chg="addSp modSp mod modClrScheme chgLayout">
        <pc:chgData name="Shared Drive" userId="a8e99ec4-c3c1-49ac-ba97-2c12eee91f6a" providerId="ADAL" clId="{F2C3557D-8F9A-4A76-A70E-66617E1F8648}" dt="2021-10-27T18:09:21.824" v="3" actId="700"/>
        <pc:sldMkLst>
          <pc:docMk/>
          <pc:sldMk cId="2707020976" sldId="2055"/>
        </pc:sldMkLst>
        <pc:spChg chg="add mod ord">
          <ac:chgData name="Shared Drive" userId="a8e99ec4-c3c1-49ac-ba97-2c12eee91f6a" providerId="ADAL" clId="{F2C3557D-8F9A-4A76-A70E-66617E1F8648}" dt="2021-10-27T18:09:21.824" v="3" actId="700"/>
          <ac:spMkLst>
            <pc:docMk/>
            <pc:sldMk cId="2707020976" sldId="2055"/>
            <ac:spMk id="2" creationId="{979E6E5C-2E64-4F1E-9FDA-BECFA9D7A33C}"/>
          </ac:spMkLst>
        </pc:spChg>
        <pc:spChg chg="add mod ord">
          <ac:chgData name="Shared Drive" userId="a8e99ec4-c3c1-49ac-ba97-2c12eee91f6a" providerId="ADAL" clId="{F2C3557D-8F9A-4A76-A70E-66617E1F8648}" dt="2021-10-27T18:09:21.824" v="3" actId="700"/>
          <ac:spMkLst>
            <pc:docMk/>
            <pc:sldMk cId="2707020976" sldId="2055"/>
            <ac:spMk id="3" creationId="{89255FC6-C8EA-40D8-9D16-1B38E0591364}"/>
          </ac:spMkLst>
        </pc:spChg>
        <pc:spChg chg="mod">
          <ac:chgData name="Shared Drive" userId="a8e99ec4-c3c1-49ac-ba97-2c12eee91f6a" providerId="ADAL" clId="{F2C3557D-8F9A-4A76-A70E-66617E1F8648}" dt="2021-09-04T15:17:51.065" v="2" actId="20577"/>
          <ac:spMkLst>
            <pc:docMk/>
            <pc:sldMk cId="2707020976" sldId="2055"/>
            <ac:spMk id="218" creationId="{E8798B27-8ADE-46BB-AF80-255BC40B13CE}"/>
          </ac:spMkLst>
        </pc:spChg>
      </pc:sldChg>
      <pc:sldChg chg="addSp delSp modSp mod modClrScheme chgLayout">
        <pc:chgData name="Shared Drive" userId="a8e99ec4-c3c1-49ac-ba97-2c12eee91f6a" providerId="ADAL" clId="{F2C3557D-8F9A-4A76-A70E-66617E1F8648}" dt="2021-10-27T18:09:31.928" v="4" actId="700"/>
        <pc:sldMkLst>
          <pc:docMk/>
          <pc:sldMk cId="933712669" sldId="2056"/>
        </pc:sldMkLst>
        <pc:spChg chg="add mod ord">
          <ac:chgData name="Shared Drive" userId="a8e99ec4-c3c1-49ac-ba97-2c12eee91f6a" providerId="ADAL" clId="{F2C3557D-8F9A-4A76-A70E-66617E1F8648}" dt="2021-10-27T18:09:31.928" v="4" actId="700"/>
          <ac:spMkLst>
            <pc:docMk/>
            <pc:sldMk cId="933712669" sldId="2056"/>
            <ac:spMk id="2" creationId="{CA710E0F-35B8-48A1-A157-E053C90B03D0}"/>
          </ac:spMkLst>
        </pc:spChg>
        <pc:spChg chg="del mod ord">
          <ac:chgData name="Shared Drive" userId="a8e99ec4-c3c1-49ac-ba97-2c12eee91f6a" providerId="ADAL" clId="{F2C3557D-8F9A-4A76-A70E-66617E1F8648}" dt="2021-10-27T18:09:31.928" v="4" actId="700"/>
          <ac:spMkLst>
            <pc:docMk/>
            <pc:sldMk cId="933712669" sldId="2056"/>
            <ac:spMk id="4" creationId="{409C64A4-60B7-40EA-8ABA-4C6A9ABEA1CA}"/>
          </ac:spMkLst>
        </pc:spChg>
        <pc:spChg chg="del">
          <ac:chgData name="Shared Drive" userId="a8e99ec4-c3c1-49ac-ba97-2c12eee91f6a" providerId="ADAL" clId="{F2C3557D-8F9A-4A76-A70E-66617E1F8648}" dt="2021-10-27T18:09:31.928" v="4" actId="700"/>
          <ac:spMkLst>
            <pc:docMk/>
            <pc:sldMk cId="933712669" sldId="2056"/>
            <ac:spMk id="5" creationId="{CDAB9DE4-BB65-4DF0-9D54-B0E5B673FDE0}"/>
          </ac:spMkLst>
        </pc:spChg>
      </pc:sldChg>
      <pc:sldChg chg="del">
        <pc:chgData name="Shared Drive" userId="a8e99ec4-c3c1-49ac-ba97-2c12eee91f6a" providerId="ADAL" clId="{F2C3557D-8F9A-4A76-A70E-66617E1F8648}" dt="2021-09-04T15:17:44.242" v="0" actId="47"/>
        <pc:sldMkLst>
          <pc:docMk/>
          <pc:sldMk cId="998028019" sldId="2057"/>
        </pc:sldMkLst>
      </pc:sldChg>
      <pc:sldChg chg="del">
        <pc:chgData name="Shared Drive" userId="a8e99ec4-c3c1-49ac-ba97-2c12eee91f6a" providerId="ADAL" clId="{F2C3557D-8F9A-4A76-A70E-66617E1F8648}" dt="2021-09-04T15:17:44.242" v="0" actId="47"/>
        <pc:sldMkLst>
          <pc:docMk/>
          <pc:sldMk cId="4075955023" sldId="2058"/>
        </pc:sldMkLst>
      </pc:sldChg>
      <pc:sldChg chg="del">
        <pc:chgData name="Shared Drive" userId="a8e99ec4-c3c1-49ac-ba97-2c12eee91f6a" providerId="ADAL" clId="{F2C3557D-8F9A-4A76-A70E-66617E1F8648}" dt="2021-09-04T15:17:44.242" v="0" actId="47"/>
        <pc:sldMkLst>
          <pc:docMk/>
          <pc:sldMk cId="3114044337" sldId="2059"/>
        </pc:sldMkLst>
      </pc:sldChg>
    </pc:docChg>
  </pc:docChgLst>
  <pc:docChgLst>
    <pc:chgData name="Shared Drive" userId="a8e99ec4-c3c1-49ac-ba97-2c12eee91f6a" providerId="ADAL" clId="{2A417F01-C6E4-409A-BD2A-34026AC952B1}"/>
    <pc:docChg chg="custSel addSld delSld modSld modMainMaster modSection">
      <pc:chgData name="Shared Drive" userId="a8e99ec4-c3c1-49ac-ba97-2c12eee91f6a" providerId="ADAL" clId="{2A417F01-C6E4-409A-BD2A-34026AC952B1}" dt="2021-06-07T18:00:27.959" v="165" actId="2696"/>
      <pc:docMkLst>
        <pc:docMk/>
      </pc:docMkLst>
      <pc:sldChg chg="del">
        <pc:chgData name="Shared Drive" userId="a8e99ec4-c3c1-49ac-ba97-2c12eee91f6a" providerId="ADAL" clId="{2A417F01-C6E4-409A-BD2A-34026AC952B1}" dt="2021-06-07T17:56:37.032" v="85" actId="47"/>
        <pc:sldMkLst>
          <pc:docMk/>
          <pc:sldMk cId="2018481113" sldId="1951"/>
        </pc:sldMkLst>
      </pc:sldChg>
      <pc:sldChg chg="del">
        <pc:chgData name="Shared Drive" userId="a8e99ec4-c3c1-49ac-ba97-2c12eee91f6a" providerId="ADAL" clId="{2A417F01-C6E4-409A-BD2A-34026AC952B1}" dt="2021-06-07T17:56:37.032" v="85" actId="47"/>
        <pc:sldMkLst>
          <pc:docMk/>
          <pc:sldMk cId="3339764405" sldId="1982"/>
        </pc:sldMkLst>
      </pc:sldChg>
      <pc:sldChg chg="del">
        <pc:chgData name="Shared Drive" userId="a8e99ec4-c3c1-49ac-ba97-2c12eee91f6a" providerId="ADAL" clId="{2A417F01-C6E4-409A-BD2A-34026AC952B1}" dt="2021-06-07T17:56:37.032" v="85" actId="47"/>
        <pc:sldMkLst>
          <pc:docMk/>
          <pc:sldMk cId="456181699" sldId="1990"/>
        </pc:sldMkLst>
      </pc:sldChg>
      <pc:sldChg chg="modSp mod modNotesTx">
        <pc:chgData name="Shared Drive" userId="a8e99ec4-c3c1-49ac-ba97-2c12eee91f6a" providerId="ADAL" clId="{2A417F01-C6E4-409A-BD2A-34026AC952B1}" dt="2021-06-07T17:56:29.805" v="84" actId="6549"/>
        <pc:sldMkLst>
          <pc:docMk/>
          <pc:sldMk cId="2707020976" sldId="2055"/>
        </pc:sldMkLst>
        <pc:spChg chg="mod">
          <ac:chgData name="Shared Drive" userId="a8e99ec4-c3c1-49ac-ba97-2c12eee91f6a" providerId="ADAL" clId="{2A417F01-C6E4-409A-BD2A-34026AC952B1}" dt="2021-06-07T17:56:24.854" v="83" actId="6549"/>
          <ac:spMkLst>
            <pc:docMk/>
            <pc:sldMk cId="2707020976" sldId="2055"/>
            <ac:spMk id="20" creationId="{2DBCB9CC-295A-4A8D-9393-81517C4C8805}"/>
          </ac:spMkLst>
        </pc:spChg>
        <pc:spChg chg="mod">
          <ac:chgData name="Shared Drive" userId="a8e99ec4-c3c1-49ac-ba97-2c12eee91f6a" providerId="ADAL" clId="{2A417F01-C6E4-409A-BD2A-34026AC952B1}" dt="2021-06-07T17:55:49.462" v="70" actId="20577"/>
          <ac:spMkLst>
            <pc:docMk/>
            <pc:sldMk cId="2707020976" sldId="2055"/>
            <ac:spMk id="218" creationId="{E8798B27-8ADE-46BB-AF80-255BC40B13CE}"/>
          </ac:spMkLst>
        </pc:spChg>
      </pc:sldChg>
      <pc:sldChg chg="addSp delSp modSp new mod modClrScheme chgLayout">
        <pc:chgData name="Shared Drive" userId="a8e99ec4-c3c1-49ac-ba97-2c12eee91f6a" providerId="ADAL" clId="{2A417F01-C6E4-409A-BD2A-34026AC952B1}" dt="2021-06-07T17:58:58.551" v="154" actId="700"/>
        <pc:sldMkLst>
          <pc:docMk/>
          <pc:sldMk cId="933712669" sldId="2056"/>
        </pc:sldMkLst>
        <pc:spChg chg="del mod ord">
          <ac:chgData name="Shared Drive" userId="a8e99ec4-c3c1-49ac-ba97-2c12eee91f6a" providerId="ADAL" clId="{2A417F01-C6E4-409A-BD2A-34026AC952B1}" dt="2021-06-07T17:58:58.551" v="154" actId="700"/>
          <ac:spMkLst>
            <pc:docMk/>
            <pc:sldMk cId="933712669" sldId="2056"/>
            <ac:spMk id="2" creationId="{F2F7AB88-E591-4D04-8982-D97C9D18AC22}"/>
          </ac:spMkLst>
        </pc:spChg>
        <pc:spChg chg="del mod ord">
          <ac:chgData name="Shared Drive" userId="a8e99ec4-c3c1-49ac-ba97-2c12eee91f6a" providerId="ADAL" clId="{2A417F01-C6E4-409A-BD2A-34026AC952B1}" dt="2021-06-07T17:58:58.551" v="154" actId="700"/>
          <ac:spMkLst>
            <pc:docMk/>
            <pc:sldMk cId="933712669" sldId="2056"/>
            <ac:spMk id="3" creationId="{D7B1002E-60C0-4013-A963-C6570829E9DB}"/>
          </ac:spMkLst>
        </pc:spChg>
        <pc:spChg chg="add mod ord">
          <ac:chgData name="Shared Drive" userId="a8e99ec4-c3c1-49ac-ba97-2c12eee91f6a" providerId="ADAL" clId="{2A417F01-C6E4-409A-BD2A-34026AC952B1}" dt="2021-06-07T17:58:58.551" v="154" actId="700"/>
          <ac:spMkLst>
            <pc:docMk/>
            <pc:sldMk cId="933712669" sldId="2056"/>
            <ac:spMk id="4" creationId="{409C64A4-60B7-40EA-8ABA-4C6A9ABEA1CA}"/>
          </ac:spMkLst>
        </pc:spChg>
        <pc:spChg chg="add mod ord">
          <ac:chgData name="Shared Drive" userId="a8e99ec4-c3c1-49ac-ba97-2c12eee91f6a" providerId="ADAL" clId="{2A417F01-C6E4-409A-BD2A-34026AC952B1}" dt="2021-06-07T17:58:58.551" v="154" actId="700"/>
          <ac:spMkLst>
            <pc:docMk/>
            <pc:sldMk cId="933712669" sldId="2056"/>
            <ac:spMk id="5" creationId="{CDAB9DE4-BB65-4DF0-9D54-B0E5B673FDE0}"/>
          </ac:spMkLst>
        </pc:spChg>
      </pc:sldChg>
      <pc:sldChg chg="del">
        <pc:chgData name="Shared Drive" userId="a8e99ec4-c3c1-49ac-ba97-2c12eee91f6a" providerId="ADAL" clId="{2A417F01-C6E4-409A-BD2A-34026AC952B1}" dt="2021-06-07T17:56:37.032" v="85" actId="47"/>
        <pc:sldMkLst>
          <pc:docMk/>
          <pc:sldMk cId="3398485337" sldId="2061"/>
        </pc:sldMkLst>
      </pc:sldChg>
      <pc:sldChg chg="del">
        <pc:chgData name="Shared Drive" userId="a8e99ec4-c3c1-49ac-ba97-2c12eee91f6a" providerId="ADAL" clId="{2A417F01-C6E4-409A-BD2A-34026AC952B1}" dt="2021-06-07T17:56:37.032" v="85" actId="47"/>
        <pc:sldMkLst>
          <pc:docMk/>
          <pc:sldMk cId="3230831822" sldId="2095"/>
        </pc:sldMkLst>
      </pc:sldChg>
      <pc:sldChg chg="del">
        <pc:chgData name="Shared Drive" userId="a8e99ec4-c3c1-49ac-ba97-2c12eee91f6a" providerId="ADAL" clId="{2A417F01-C6E4-409A-BD2A-34026AC952B1}" dt="2021-06-07T17:56:37.032" v="85" actId="47"/>
        <pc:sldMkLst>
          <pc:docMk/>
          <pc:sldMk cId="428141242" sldId="2097"/>
        </pc:sldMkLst>
      </pc:sldChg>
      <pc:sldChg chg="del">
        <pc:chgData name="Shared Drive" userId="a8e99ec4-c3c1-49ac-ba97-2c12eee91f6a" providerId="ADAL" clId="{2A417F01-C6E4-409A-BD2A-34026AC952B1}" dt="2021-06-07T17:56:37.032" v="85" actId="47"/>
        <pc:sldMkLst>
          <pc:docMk/>
          <pc:sldMk cId="1324788526" sldId="2098"/>
        </pc:sldMkLst>
      </pc:sldChg>
      <pc:sldChg chg="del">
        <pc:chgData name="Shared Drive" userId="a8e99ec4-c3c1-49ac-ba97-2c12eee91f6a" providerId="ADAL" clId="{2A417F01-C6E4-409A-BD2A-34026AC952B1}" dt="2021-06-07T17:56:37.032" v="85" actId="47"/>
        <pc:sldMkLst>
          <pc:docMk/>
          <pc:sldMk cId="1438045066" sldId="2192"/>
        </pc:sldMkLst>
      </pc:sldChg>
      <pc:sldChg chg="del">
        <pc:chgData name="Shared Drive" userId="a8e99ec4-c3c1-49ac-ba97-2c12eee91f6a" providerId="ADAL" clId="{2A417F01-C6E4-409A-BD2A-34026AC952B1}" dt="2021-06-07T17:56:37.032" v="85" actId="47"/>
        <pc:sldMkLst>
          <pc:docMk/>
          <pc:sldMk cId="377802413" sldId="2214"/>
        </pc:sldMkLst>
      </pc:sldChg>
      <pc:sldChg chg="del">
        <pc:chgData name="Shared Drive" userId="a8e99ec4-c3c1-49ac-ba97-2c12eee91f6a" providerId="ADAL" clId="{2A417F01-C6E4-409A-BD2A-34026AC952B1}" dt="2021-06-07T17:56:37.032" v="85" actId="47"/>
        <pc:sldMkLst>
          <pc:docMk/>
          <pc:sldMk cId="0" sldId="2216"/>
        </pc:sldMkLst>
      </pc:sldChg>
      <pc:sldChg chg="del">
        <pc:chgData name="Shared Drive" userId="a8e99ec4-c3c1-49ac-ba97-2c12eee91f6a" providerId="ADAL" clId="{2A417F01-C6E4-409A-BD2A-34026AC952B1}" dt="2021-06-07T17:56:37.032" v="85" actId="47"/>
        <pc:sldMkLst>
          <pc:docMk/>
          <pc:sldMk cId="785409301" sldId="2221"/>
        </pc:sldMkLst>
      </pc:sldChg>
      <pc:sldChg chg="del">
        <pc:chgData name="Shared Drive" userId="a8e99ec4-c3c1-49ac-ba97-2c12eee91f6a" providerId="ADAL" clId="{2A417F01-C6E4-409A-BD2A-34026AC952B1}" dt="2021-06-07T17:56:37.032" v="85" actId="47"/>
        <pc:sldMkLst>
          <pc:docMk/>
          <pc:sldMk cId="3135238590" sldId="2261"/>
        </pc:sldMkLst>
      </pc:sldChg>
      <pc:sldChg chg="del">
        <pc:chgData name="Shared Drive" userId="a8e99ec4-c3c1-49ac-ba97-2c12eee91f6a" providerId="ADAL" clId="{2A417F01-C6E4-409A-BD2A-34026AC952B1}" dt="2021-06-07T17:56:37.032" v="85" actId="47"/>
        <pc:sldMkLst>
          <pc:docMk/>
          <pc:sldMk cId="1456787827" sldId="2262"/>
        </pc:sldMkLst>
      </pc:sldChg>
      <pc:sldChg chg="del">
        <pc:chgData name="Shared Drive" userId="a8e99ec4-c3c1-49ac-ba97-2c12eee91f6a" providerId="ADAL" clId="{2A417F01-C6E4-409A-BD2A-34026AC952B1}" dt="2021-06-07T17:56:37.032" v="85" actId="47"/>
        <pc:sldMkLst>
          <pc:docMk/>
          <pc:sldMk cId="1895260907" sldId="2263"/>
        </pc:sldMkLst>
      </pc:sldChg>
      <pc:sldChg chg="del">
        <pc:chgData name="Shared Drive" userId="a8e99ec4-c3c1-49ac-ba97-2c12eee91f6a" providerId="ADAL" clId="{2A417F01-C6E4-409A-BD2A-34026AC952B1}" dt="2021-06-07T17:56:37.032" v="85" actId="47"/>
        <pc:sldMkLst>
          <pc:docMk/>
          <pc:sldMk cId="3480273172" sldId="2510"/>
        </pc:sldMkLst>
      </pc:sldChg>
      <pc:sldChg chg="del">
        <pc:chgData name="Shared Drive" userId="a8e99ec4-c3c1-49ac-ba97-2c12eee91f6a" providerId="ADAL" clId="{2A417F01-C6E4-409A-BD2A-34026AC952B1}" dt="2021-06-07T17:56:37.032" v="85" actId="47"/>
        <pc:sldMkLst>
          <pc:docMk/>
          <pc:sldMk cId="2974941863" sldId="2613"/>
        </pc:sldMkLst>
      </pc:sldChg>
      <pc:sldChg chg="del">
        <pc:chgData name="Shared Drive" userId="a8e99ec4-c3c1-49ac-ba97-2c12eee91f6a" providerId="ADAL" clId="{2A417F01-C6E4-409A-BD2A-34026AC952B1}" dt="2021-06-07T17:56:37.032" v="85" actId="47"/>
        <pc:sldMkLst>
          <pc:docMk/>
          <pc:sldMk cId="1896260059" sldId="2621"/>
        </pc:sldMkLst>
      </pc:sldChg>
      <pc:sldChg chg="del">
        <pc:chgData name="Shared Drive" userId="a8e99ec4-c3c1-49ac-ba97-2c12eee91f6a" providerId="ADAL" clId="{2A417F01-C6E4-409A-BD2A-34026AC952B1}" dt="2021-06-07T17:56:37.032" v="85" actId="47"/>
        <pc:sldMkLst>
          <pc:docMk/>
          <pc:sldMk cId="2975910017" sldId="2628"/>
        </pc:sldMkLst>
      </pc:sldChg>
      <pc:sldChg chg="del">
        <pc:chgData name="Shared Drive" userId="a8e99ec4-c3c1-49ac-ba97-2c12eee91f6a" providerId="ADAL" clId="{2A417F01-C6E4-409A-BD2A-34026AC952B1}" dt="2021-06-07T17:56:37.032" v="85" actId="47"/>
        <pc:sldMkLst>
          <pc:docMk/>
          <pc:sldMk cId="2758625789" sldId="2640"/>
        </pc:sldMkLst>
      </pc:sldChg>
      <pc:sldChg chg="del">
        <pc:chgData name="Shared Drive" userId="a8e99ec4-c3c1-49ac-ba97-2c12eee91f6a" providerId="ADAL" clId="{2A417F01-C6E4-409A-BD2A-34026AC952B1}" dt="2021-06-07T17:56:37.032" v="85" actId="47"/>
        <pc:sldMkLst>
          <pc:docMk/>
          <pc:sldMk cId="2600558347" sldId="2641"/>
        </pc:sldMkLst>
      </pc:sldChg>
      <pc:sldChg chg="del">
        <pc:chgData name="Shared Drive" userId="a8e99ec4-c3c1-49ac-ba97-2c12eee91f6a" providerId="ADAL" clId="{2A417F01-C6E4-409A-BD2A-34026AC952B1}" dt="2021-06-07T17:56:37.032" v="85" actId="47"/>
        <pc:sldMkLst>
          <pc:docMk/>
          <pc:sldMk cId="3450583241" sldId="2649"/>
        </pc:sldMkLst>
      </pc:sldChg>
      <pc:sldChg chg="del">
        <pc:chgData name="Shared Drive" userId="a8e99ec4-c3c1-49ac-ba97-2c12eee91f6a" providerId="ADAL" clId="{2A417F01-C6E4-409A-BD2A-34026AC952B1}" dt="2021-06-07T17:56:37.032" v="85" actId="47"/>
        <pc:sldMkLst>
          <pc:docMk/>
          <pc:sldMk cId="2151373128" sldId="2778"/>
        </pc:sldMkLst>
      </pc:sldChg>
      <pc:sldChg chg="del">
        <pc:chgData name="Shared Drive" userId="a8e99ec4-c3c1-49ac-ba97-2c12eee91f6a" providerId="ADAL" clId="{2A417F01-C6E4-409A-BD2A-34026AC952B1}" dt="2021-06-07T17:56:37.032" v="85" actId="47"/>
        <pc:sldMkLst>
          <pc:docMk/>
          <pc:sldMk cId="1807314764" sldId="2779"/>
        </pc:sldMkLst>
      </pc:sldChg>
      <pc:sldChg chg="del">
        <pc:chgData name="Shared Drive" userId="a8e99ec4-c3c1-49ac-ba97-2c12eee91f6a" providerId="ADAL" clId="{2A417F01-C6E4-409A-BD2A-34026AC952B1}" dt="2021-06-07T17:56:37.032" v="85" actId="47"/>
        <pc:sldMkLst>
          <pc:docMk/>
          <pc:sldMk cId="2365505510" sldId="2782"/>
        </pc:sldMkLst>
      </pc:sldChg>
      <pc:sldChg chg="del">
        <pc:chgData name="Shared Drive" userId="a8e99ec4-c3c1-49ac-ba97-2c12eee91f6a" providerId="ADAL" clId="{2A417F01-C6E4-409A-BD2A-34026AC952B1}" dt="2021-06-07T17:56:37.032" v="85" actId="47"/>
        <pc:sldMkLst>
          <pc:docMk/>
          <pc:sldMk cId="1703464851" sldId="2783"/>
        </pc:sldMkLst>
      </pc:sldChg>
      <pc:sldChg chg="del">
        <pc:chgData name="Shared Drive" userId="a8e99ec4-c3c1-49ac-ba97-2c12eee91f6a" providerId="ADAL" clId="{2A417F01-C6E4-409A-BD2A-34026AC952B1}" dt="2021-06-07T17:56:37.032" v="85" actId="47"/>
        <pc:sldMkLst>
          <pc:docMk/>
          <pc:sldMk cId="1408438774" sldId="2785"/>
        </pc:sldMkLst>
      </pc:sldChg>
      <pc:sldChg chg="del">
        <pc:chgData name="Shared Drive" userId="a8e99ec4-c3c1-49ac-ba97-2c12eee91f6a" providerId="ADAL" clId="{2A417F01-C6E4-409A-BD2A-34026AC952B1}" dt="2021-06-07T17:56:37.032" v="85" actId="47"/>
        <pc:sldMkLst>
          <pc:docMk/>
          <pc:sldMk cId="2141545774" sldId="2786"/>
        </pc:sldMkLst>
      </pc:sldChg>
      <pc:sldChg chg="del">
        <pc:chgData name="Shared Drive" userId="a8e99ec4-c3c1-49ac-ba97-2c12eee91f6a" providerId="ADAL" clId="{2A417F01-C6E4-409A-BD2A-34026AC952B1}" dt="2021-06-07T17:56:37.032" v="85" actId="47"/>
        <pc:sldMkLst>
          <pc:docMk/>
          <pc:sldMk cId="2660283458" sldId="2787"/>
        </pc:sldMkLst>
      </pc:sldChg>
      <pc:sldChg chg="del">
        <pc:chgData name="Shared Drive" userId="a8e99ec4-c3c1-49ac-ba97-2c12eee91f6a" providerId="ADAL" clId="{2A417F01-C6E4-409A-BD2A-34026AC952B1}" dt="2021-06-07T17:56:37.032" v="85" actId="47"/>
        <pc:sldMkLst>
          <pc:docMk/>
          <pc:sldMk cId="1333365494" sldId="2788"/>
        </pc:sldMkLst>
      </pc:sldChg>
      <pc:sldChg chg="del">
        <pc:chgData name="Shared Drive" userId="a8e99ec4-c3c1-49ac-ba97-2c12eee91f6a" providerId="ADAL" clId="{2A417F01-C6E4-409A-BD2A-34026AC952B1}" dt="2021-06-07T17:56:37.032" v="85" actId="47"/>
        <pc:sldMkLst>
          <pc:docMk/>
          <pc:sldMk cId="2814719259" sldId="2789"/>
        </pc:sldMkLst>
      </pc:sldChg>
      <pc:sldChg chg="del">
        <pc:chgData name="Shared Drive" userId="a8e99ec4-c3c1-49ac-ba97-2c12eee91f6a" providerId="ADAL" clId="{2A417F01-C6E4-409A-BD2A-34026AC952B1}" dt="2021-06-07T17:56:37.032" v="85" actId="47"/>
        <pc:sldMkLst>
          <pc:docMk/>
          <pc:sldMk cId="1136856968" sldId="2790"/>
        </pc:sldMkLst>
      </pc:sldChg>
      <pc:sldChg chg="del">
        <pc:chgData name="Shared Drive" userId="a8e99ec4-c3c1-49ac-ba97-2c12eee91f6a" providerId="ADAL" clId="{2A417F01-C6E4-409A-BD2A-34026AC952B1}" dt="2021-06-07T17:56:37.032" v="85" actId="47"/>
        <pc:sldMkLst>
          <pc:docMk/>
          <pc:sldMk cId="1370527571" sldId="2794"/>
        </pc:sldMkLst>
      </pc:sldChg>
      <pc:sldChg chg="del">
        <pc:chgData name="Shared Drive" userId="a8e99ec4-c3c1-49ac-ba97-2c12eee91f6a" providerId="ADAL" clId="{2A417F01-C6E4-409A-BD2A-34026AC952B1}" dt="2021-06-07T17:56:37.032" v="85" actId="47"/>
        <pc:sldMkLst>
          <pc:docMk/>
          <pc:sldMk cId="2608782720" sldId="2797"/>
        </pc:sldMkLst>
      </pc:sldChg>
      <pc:sldChg chg="del">
        <pc:chgData name="Shared Drive" userId="a8e99ec4-c3c1-49ac-ba97-2c12eee91f6a" providerId="ADAL" clId="{2A417F01-C6E4-409A-BD2A-34026AC952B1}" dt="2021-06-07T17:56:37.032" v="85" actId="47"/>
        <pc:sldMkLst>
          <pc:docMk/>
          <pc:sldMk cId="2169196528" sldId="2798"/>
        </pc:sldMkLst>
      </pc:sldChg>
      <pc:sldChg chg="del">
        <pc:chgData name="Shared Drive" userId="a8e99ec4-c3c1-49ac-ba97-2c12eee91f6a" providerId="ADAL" clId="{2A417F01-C6E4-409A-BD2A-34026AC952B1}" dt="2021-06-07T17:56:37.032" v="85" actId="47"/>
        <pc:sldMkLst>
          <pc:docMk/>
          <pc:sldMk cId="1408049104" sldId="2799"/>
        </pc:sldMkLst>
      </pc:sldChg>
      <pc:sldChg chg="del">
        <pc:chgData name="Shared Drive" userId="a8e99ec4-c3c1-49ac-ba97-2c12eee91f6a" providerId="ADAL" clId="{2A417F01-C6E4-409A-BD2A-34026AC952B1}" dt="2021-06-07T17:56:37.032" v="85" actId="47"/>
        <pc:sldMkLst>
          <pc:docMk/>
          <pc:sldMk cId="1172112423" sldId="2801"/>
        </pc:sldMkLst>
      </pc:sldChg>
      <pc:sldChg chg="del">
        <pc:chgData name="Shared Drive" userId="a8e99ec4-c3c1-49ac-ba97-2c12eee91f6a" providerId="ADAL" clId="{2A417F01-C6E4-409A-BD2A-34026AC952B1}" dt="2021-06-07T17:56:37.032" v="85" actId="47"/>
        <pc:sldMkLst>
          <pc:docMk/>
          <pc:sldMk cId="233899591" sldId="2802"/>
        </pc:sldMkLst>
      </pc:sldChg>
      <pc:sldChg chg="del">
        <pc:chgData name="Shared Drive" userId="a8e99ec4-c3c1-49ac-ba97-2c12eee91f6a" providerId="ADAL" clId="{2A417F01-C6E4-409A-BD2A-34026AC952B1}" dt="2021-06-07T17:56:37.032" v="85" actId="47"/>
        <pc:sldMkLst>
          <pc:docMk/>
          <pc:sldMk cId="4111244826" sldId="2803"/>
        </pc:sldMkLst>
      </pc:sldChg>
      <pc:sldChg chg="del">
        <pc:chgData name="Shared Drive" userId="a8e99ec4-c3c1-49ac-ba97-2c12eee91f6a" providerId="ADAL" clId="{2A417F01-C6E4-409A-BD2A-34026AC952B1}" dt="2021-06-07T17:56:37.032" v="85" actId="47"/>
        <pc:sldMkLst>
          <pc:docMk/>
          <pc:sldMk cId="2509614257" sldId="2804"/>
        </pc:sldMkLst>
      </pc:sldChg>
      <pc:sldChg chg="del">
        <pc:chgData name="Shared Drive" userId="a8e99ec4-c3c1-49ac-ba97-2c12eee91f6a" providerId="ADAL" clId="{2A417F01-C6E4-409A-BD2A-34026AC952B1}" dt="2021-06-07T17:56:37.032" v="85" actId="47"/>
        <pc:sldMkLst>
          <pc:docMk/>
          <pc:sldMk cId="3492325816" sldId="2805"/>
        </pc:sldMkLst>
      </pc:sldChg>
      <pc:sldChg chg="del">
        <pc:chgData name="Shared Drive" userId="a8e99ec4-c3c1-49ac-ba97-2c12eee91f6a" providerId="ADAL" clId="{2A417F01-C6E4-409A-BD2A-34026AC952B1}" dt="2021-06-07T17:56:37.032" v="85" actId="47"/>
        <pc:sldMkLst>
          <pc:docMk/>
          <pc:sldMk cId="1913254336" sldId="2806"/>
        </pc:sldMkLst>
      </pc:sldChg>
      <pc:sldChg chg="del">
        <pc:chgData name="Shared Drive" userId="a8e99ec4-c3c1-49ac-ba97-2c12eee91f6a" providerId="ADAL" clId="{2A417F01-C6E4-409A-BD2A-34026AC952B1}" dt="2021-06-07T17:56:37.032" v="85" actId="47"/>
        <pc:sldMkLst>
          <pc:docMk/>
          <pc:sldMk cId="592313778" sldId="2807"/>
        </pc:sldMkLst>
      </pc:sldChg>
      <pc:sldChg chg="del">
        <pc:chgData name="Shared Drive" userId="a8e99ec4-c3c1-49ac-ba97-2c12eee91f6a" providerId="ADAL" clId="{2A417F01-C6E4-409A-BD2A-34026AC952B1}" dt="2021-06-07T17:56:37.032" v="85" actId="47"/>
        <pc:sldMkLst>
          <pc:docMk/>
          <pc:sldMk cId="3162295126" sldId="2808"/>
        </pc:sldMkLst>
      </pc:sldChg>
      <pc:sldMasterChg chg="delSldLayout modSldLayout sldLayoutOrd">
        <pc:chgData name="Shared Drive" userId="a8e99ec4-c3c1-49ac-ba97-2c12eee91f6a" providerId="ADAL" clId="{2A417F01-C6E4-409A-BD2A-34026AC952B1}" dt="2021-06-07T18:00:27.959" v="165" actId="2696"/>
        <pc:sldMasterMkLst>
          <pc:docMk/>
          <pc:sldMasterMk cId="3711838429" sldId="2147483648"/>
        </pc:sldMasterMkLst>
        <pc:sldLayoutChg chg="del ord">
          <pc:chgData name="Shared Drive" userId="a8e99ec4-c3c1-49ac-ba97-2c12eee91f6a" providerId="ADAL" clId="{2A417F01-C6E4-409A-BD2A-34026AC952B1}" dt="2021-06-07T18:00:27.959" v="165" actId="2696"/>
          <pc:sldLayoutMkLst>
            <pc:docMk/>
            <pc:sldMasterMk cId="3711838429" sldId="2147483648"/>
            <pc:sldLayoutMk cId="3934876025" sldId="2147483649"/>
          </pc:sldLayoutMkLst>
        </pc:sldLayoutChg>
        <pc:sldLayoutChg chg="del">
          <pc:chgData name="Shared Drive" userId="a8e99ec4-c3c1-49ac-ba97-2c12eee91f6a" providerId="ADAL" clId="{2A417F01-C6E4-409A-BD2A-34026AC952B1}" dt="2021-06-07T17:57:23.331" v="86" actId="2696"/>
          <pc:sldLayoutMkLst>
            <pc:docMk/>
            <pc:sldMasterMk cId="3711838429" sldId="2147483648"/>
            <pc:sldLayoutMk cId="1857657779" sldId="2147483650"/>
          </pc:sldLayoutMkLst>
        </pc:sldLayoutChg>
        <pc:sldLayoutChg chg="del">
          <pc:chgData name="Shared Drive" userId="a8e99ec4-c3c1-49ac-ba97-2c12eee91f6a" providerId="ADAL" clId="{2A417F01-C6E4-409A-BD2A-34026AC952B1}" dt="2021-06-07T17:57:26.474" v="87" actId="2696"/>
          <pc:sldLayoutMkLst>
            <pc:docMk/>
            <pc:sldMasterMk cId="3711838429" sldId="2147483648"/>
            <pc:sldLayoutMk cId="3606092545" sldId="2147483651"/>
          </pc:sldLayoutMkLst>
        </pc:sldLayoutChg>
        <pc:sldLayoutChg chg="del">
          <pc:chgData name="Shared Drive" userId="a8e99ec4-c3c1-49ac-ba97-2c12eee91f6a" providerId="ADAL" clId="{2A417F01-C6E4-409A-BD2A-34026AC952B1}" dt="2021-06-07T17:57:28.647" v="88" actId="2696"/>
          <pc:sldLayoutMkLst>
            <pc:docMk/>
            <pc:sldMasterMk cId="3711838429" sldId="2147483648"/>
            <pc:sldLayoutMk cId="2608697899" sldId="2147483652"/>
          </pc:sldLayoutMkLst>
        </pc:sldLayoutChg>
        <pc:sldLayoutChg chg="del">
          <pc:chgData name="Shared Drive" userId="a8e99ec4-c3c1-49ac-ba97-2c12eee91f6a" providerId="ADAL" clId="{2A417F01-C6E4-409A-BD2A-34026AC952B1}" dt="2021-06-07T17:57:29.226" v="89" actId="2696"/>
          <pc:sldLayoutMkLst>
            <pc:docMk/>
            <pc:sldMasterMk cId="3711838429" sldId="2147483648"/>
            <pc:sldLayoutMk cId="1430808613" sldId="2147483653"/>
          </pc:sldLayoutMkLst>
        </pc:sldLayoutChg>
        <pc:sldLayoutChg chg="del">
          <pc:chgData name="Shared Drive" userId="a8e99ec4-c3c1-49ac-ba97-2c12eee91f6a" providerId="ADAL" clId="{2A417F01-C6E4-409A-BD2A-34026AC952B1}" dt="2021-06-07T17:57:33.291" v="90" actId="2696"/>
          <pc:sldLayoutMkLst>
            <pc:docMk/>
            <pc:sldMasterMk cId="3711838429" sldId="2147483648"/>
            <pc:sldLayoutMk cId="1319233631" sldId="2147483654"/>
          </pc:sldLayoutMkLst>
        </pc:sldLayoutChg>
        <pc:sldLayoutChg chg="del">
          <pc:chgData name="Shared Drive" userId="a8e99ec4-c3c1-49ac-ba97-2c12eee91f6a" providerId="ADAL" clId="{2A417F01-C6E4-409A-BD2A-34026AC952B1}" dt="2021-06-07T17:57:34.538" v="92" actId="2696"/>
          <pc:sldLayoutMkLst>
            <pc:docMk/>
            <pc:sldMasterMk cId="3711838429" sldId="2147483648"/>
            <pc:sldLayoutMk cId="3581658102" sldId="2147483655"/>
          </pc:sldLayoutMkLst>
        </pc:sldLayoutChg>
        <pc:sldLayoutChg chg="del">
          <pc:chgData name="Shared Drive" userId="a8e99ec4-c3c1-49ac-ba97-2c12eee91f6a" providerId="ADAL" clId="{2A417F01-C6E4-409A-BD2A-34026AC952B1}" dt="2021-06-07T17:57:35.016" v="93" actId="2696"/>
          <pc:sldLayoutMkLst>
            <pc:docMk/>
            <pc:sldMasterMk cId="3711838429" sldId="2147483648"/>
            <pc:sldLayoutMk cId="1471198246" sldId="2147483656"/>
          </pc:sldLayoutMkLst>
        </pc:sldLayoutChg>
        <pc:sldLayoutChg chg="del">
          <pc:chgData name="Shared Drive" userId="a8e99ec4-c3c1-49ac-ba97-2c12eee91f6a" providerId="ADAL" clId="{2A417F01-C6E4-409A-BD2A-34026AC952B1}" dt="2021-06-07T17:57:35.409" v="94" actId="2696"/>
          <pc:sldLayoutMkLst>
            <pc:docMk/>
            <pc:sldMasterMk cId="3711838429" sldId="2147483648"/>
            <pc:sldLayoutMk cId="1082426657" sldId="2147483657"/>
          </pc:sldLayoutMkLst>
        </pc:sldLayoutChg>
        <pc:sldLayoutChg chg="del">
          <pc:chgData name="Shared Drive" userId="a8e99ec4-c3c1-49ac-ba97-2c12eee91f6a" providerId="ADAL" clId="{2A417F01-C6E4-409A-BD2A-34026AC952B1}" dt="2021-06-07T17:57:35.935" v="96" actId="2696"/>
          <pc:sldLayoutMkLst>
            <pc:docMk/>
            <pc:sldMasterMk cId="3711838429" sldId="2147483648"/>
            <pc:sldLayoutMk cId="3704062383" sldId="2147483658"/>
          </pc:sldLayoutMkLst>
        </pc:sldLayoutChg>
        <pc:sldLayoutChg chg="del">
          <pc:chgData name="Shared Drive" userId="a8e99ec4-c3c1-49ac-ba97-2c12eee91f6a" providerId="ADAL" clId="{2A417F01-C6E4-409A-BD2A-34026AC952B1}" dt="2021-06-07T17:57:36.224" v="97" actId="2696"/>
          <pc:sldLayoutMkLst>
            <pc:docMk/>
            <pc:sldMasterMk cId="3711838429" sldId="2147483648"/>
            <pc:sldLayoutMk cId="2224602474" sldId="2147483659"/>
          </pc:sldLayoutMkLst>
        </pc:sldLayoutChg>
        <pc:sldLayoutChg chg="del">
          <pc:chgData name="Shared Drive" userId="a8e99ec4-c3c1-49ac-ba97-2c12eee91f6a" providerId="ADAL" clId="{2A417F01-C6E4-409A-BD2A-34026AC952B1}" dt="2021-06-07T17:57:36.713" v="99" actId="2696"/>
          <pc:sldLayoutMkLst>
            <pc:docMk/>
            <pc:sldMasterMk cId="3711838429" sldId="2147483648"/>
            <pc:sldLayoutMk cId="72980581" sldId="2147483660"/>
          </pc:sldLayoutMkLst>
        </pc:sldLayoutChg>
        <pc:sldLayoutChg chg="del">
          <pc:chgData name="Shared Drive" userId="a8e99ec4-c3c1-49ac-ba97-2c12eee91f6a" providerId="ADAL" clId="{2A417F01-C6E4-409A-BD2A-34026AC952B1}" dt="2021-06-07T17:57:36.928" v="100" actId="2696"/>
          <pc:sldLayoutMkLst>
            <pc:docMk/>
            <pc:sldMasterMk cId="3711838429" sldId="2147483648"/>
            <pc:sldLayoutMk cId="3712920622" sldId="2147483661"/>
          </pc:sldLayoutMkLst>
        </pc:sldLayoutChg>
        <pc:sldLayoutChg chg="del">
          <pc:chgData name="Shared Drive" userId="a8e99ec4-c3c1-49ac-ba97-2c12eee91f6a" providerId="ADAL" clId="{2A417F01-C6E4-409A-BD2A-34026AC952B1}" dt="2021-06-07T17:57:37.181" v="101" actId="2696"/>
          <pc:sldLayoutMkLst>
            <pc:docMk/>
            <pc:sldMasterMk cId="3711838429" sldId="2147483648"/>
            <pc:sldLayoutMk cId="1772852995" sldId="2147483662"/>
          </pc:sldLayoutMkLst>
        </pc:sldLayoutChg>
        <pc:sldLayoutChg chg="del">
          <pc:chgData name="Shared Drive" userId="a8e99ec4-c3c1-49ac-ba97-2c12eee91f6a" providerId="ADAL" clId="{2A417F01-C6E4-409A-BD2A-34026AC952B1}" dt="2021-06-07T17:57:37.368" v="102" actId="2696"/>
          <pc:sldLayoutMkLst>
            <pc:docMk/>
            <pc:sldMasterMk cId="3711838429" sldId="2147483648"/>
            <pc:sldLayoutMk cId="2681685040" sldId="2147483663"/>
          </pc:sldLayoutMkLst>
        </pc:sldLayoutChg>
        <pc:sldLayoutChg chg="del">
          <pc:chgData name="Shared Drive" userId="a8e99ec4-c3c1-49ac-ba97-2c12eee91f6a" providerId="ADAL" clId="{2A417F01-C6E4-409A-BD2A-34026AC952B1}" dt="2021-06-07T17:57:37.583" v="103" actId="2696"/>
          <pc:sldLayoutMkLst>
            <pc:docMk/>
            <pc:sldMasterMk cId="3711838429" sldId="2147483648"/>
            <pc:sldLayoutMk cId="1439172279" sldId="2147483664"/>
          </pc:sldLayoutMkLst>
        </pc:sldLayoutChg>
        <pc:sldLayoutChg chg="del">
          <pc:chgData name="Shared Drive" userId="a8e99ec4-c3c1-49ac-ba97-2c12eee91f6a" providerId="ADAL" clId="{2A417F01-C6E4-409A-BD2A-34026AC952B1}" dt="2021-06-07T17:57:37.819" v="104" actId="2696"/>
          <pc:sldLayoutMkLst>
            <pc:docMk/>
            <pc:sldMasterMk cId="3711838429" sldId="2147483648"/>
            <pc:sldLayoutMk cId="474105149" sldId="2147483665"/>
          </pc:sldLayoutMkLst>
        </pc:sldLayoutChg>
        <pc:sldLayoutChg chg="del">
          <pc:chgData name="Shared Drive" userId="a8e99ec4-c3c1-49ac-ba97-2c12eee91f6a" providerId="ADAL" clId="{2A417F01-C6E4-409A-BD2A-34026AC952B1}" dt="2021-06-07T17:57:38.048" v="105" actId="2696"/>
          <pc:sldLayoutMkLst>
            <pc:docMk/>
            <pc:sldMasterMk cId="3711838429" sldId="2147483648"/>
            <pc:sldLayoutMk cId="2512312811" sldId="2147483666"/>
          </pc:sldLayoutMkLst>
        </pc:sldLayoutChg>
        <pc:sldLayoutChg chg="del">
          <pc:chgData name="Shared Drive" userId="a8e99ec4-c3c1-49ac-ba97-2c12eee91f6a" providerId="ADAL" clId="{2A417F01-C6E4-409A-BD2A-34026AC952B1}" dt="2021-06-07T17:57:33.921" v="91" actId="2696"/>
          <pc:sldLayoutMkLst>
            <pc:docMk/>
            <pc:sldMasterMk cId="3711838429" sldId="2147483648"/>
            <pc:sldLayoutMk cId="526475754" sldId="2147483667"/>
          </pc:sldLayoutMkLst>
        </pc:sldLayoutChg>
        <pc:sldLayoutChg chg="del">
          <pc:chgData name="Shared Drive" userId="a8e99ec4-c3c1-49ac-ba97-2c12eee91f6a" providerId="ADAL" clId="{2A417F01-C6E4-409A-BD2A-34026AC952B1}" dt="2021-06-07T17:57:38.295" v="106" actId="2696"/>
          <pc:sldLayoutMkLst>
            <pc:docMk/>
            <pc:sldMasterMk cId="3711838429" sldId="2147483648"/>
            <pc:sldLayoutMk cId="2388958663" sldId="2147483668"/>
          </pc:sldLayoutMkLst>
        </pc:sldLayoutChg>
        <pc:sldLayoutChg chg="del">
          <pc:chgData name="Shared Drive" userId="a8e99ec4-c3c1-49ac-ba97-2c12eee91f6a" providerId="ADAL" clId="{2A417F01-C6E4-409A-BD2A-34026AC952B1}" dt="2021-06-07T17:57:38.511" v="107" actId="2696"/>
          <pc:sldLayoutMkLst>
            <pc:docMk/>
            <pc:sldMasterMk cId="3711838429" sldId="2147483648"/>
            <pc:sldLayoutMk cId="2515733367" sldId="2147483669"/>
          </pc:sldLayoutMkLst>
        </pc:sldLayoutChg>
        <pc:sldLayoutChg chg="del">
          <pc:chgData name="Shared Drive" userId="a8e99ec4-c3c1-49ac-ba97-2c12eee91f6a" providerId="ADAL" clId="{2A417F01-C6E4-409A-BD2A-34026AC952B1}" dt="2021-06-07T17:57:38.742" v="108" actId="2696"/>
          <pc:sldLayoutMkLst>
            <pc:docMk/>
            <pc:sldMasterMk cId="3711838429" sldId="2147483648"/>
            <pc:sldLayoutMk cId="351310509" sldId="2147483670"/>
          </pc:sldLayoutMkLst>
        </pc:sldLayoutChg>
        <pc:sldLayoutChg chg="del">
          <pc:chgData name="Shared Drive" userId="a8e99ec4-c3c1-49ac-ba97-2c12eee91f6a" providerId="ADAL" clId="{2A417F01-C6E4-409A-BD2A-34026AC952B1}" dt="2021-06-07T17:57:38.951" v="109" actId="2696"/>
          <pc:sldLayoutMkLst>
            <pc:docMk/>
            <pc:sldMasterMk cId="3711838429" sldId="2147483648"/>
            <pc:sldLayoutMk cId="1717352063" sldId="2147483671"/>
          </pc:sldLayoutMkLst>
        </pc:sldLayoutChg>
        <pc:sldLayoutChg chg="del">
          <pc:chgData name="Shared Drive" userId="a8e99ec4-c3c1-49ac-ba97-2c12eee91f6a" providerId="ADAL" clId="{2A417F01-C6E4-409A-BD2A-34026AC952B1}" dt="2021-06-07T17:57:39.207" v="110" actId="2696"/>
          <pc:sldLayoutMkLst>
            <pc:docMk/>
            <pc:sldMasterMk cId="3711838429" sldId="2147483648"/>
            <pc:sldLayoutMk cId="1713925182" sldId="2147483672"/>
          </pc:sldLayoutMkLst>
        </pc:sldLayoutChg>
        <pc:sldLayoutChg chg="del">
          <pc:chgData name="Shared Drive" userId="a8e99ec4-c3c1-49ac-ba97-2c12eee91f6a" providerId="ADAL" clId="{2A417F01-C6E4-409A-BD2A-34026AC952B1}" dt="2021-06-07T17:57:39.439" v="111" actId="2696"/>
          <pc:sldLayoutMkLst>
            <pc:docMk/>
            <pc:sldMasterMk cId="3711838429" sldId="2147483648"/>
            <pc:sldLayoutMk cId="3350126969" sldId="2147483673"/>
          </pc:sldLayoutMkLst>
        </pc:sldLayoutChg>
        <pc:sldLayoutChg chg="del">
          <pc:chgData name="Shared Drive" userId="a8e99ec4-c3c1-49ac-ba97-2c12eee91f6a" providerId="ADAL" clId="{2A417F01-C6E4-409A-BD2A-34026AC952B1}" dt="2021-06-07T17:57:39.684" v="112" actId="2696"/>
          <pc:sldLayoutMkLst>
            <pc:docMk/>
            <pc:sldMasterMk cId="3711838429" sldId="2147483648"/>
            <pc:sldLayoutMk cId="1712564119" sldId="2147483674"/>
          </pc:sldLayoutMkLst>
        </pc:sldLayoutChg>
        <pc:sldLayoutChg chg="del">
          <pc:chgData name="Shared Drive" userId="a8e99ec4-c3c1-49ac-ba97-2c12eee91f6a" providerId="ADAL" clId="{2A417F01-C6E4-409A-BD2A-34026AC952B1}" dt="2021-06-07T17:57:39.884" v="113" actId="2696"/>
          <pc:sldLayoutMkLst>
            <pc:docMk/>
            <pc:sldMasterMk cId="3711838429" sldId="2147483648"/>
            <pc:sldLayoutMk cId="44417348" sldId="2147483675"/>
          </pc:sldLayoutMkLst>
        </pc:sldLayoutChg>
        <pc:sldLayoutChg chg="del">
          <pc:chgData name="Shared Drive" userId="a8e99ec4-c3c1-49ac-ba97-2c12eee91f6a" providerId="ADAL" clId="{2A417F01-C6E4-409A-BD2A-34026AC952B1}" dt="2021-06-07T17:57:40.110" v="114" actId="2696"/>
          <pc:sldLayoutMkLst>
            <pc:docMk/>
            <pc:sldMasterMk cId="3711838429" sldId="2147483648"/>
            <pc:sldLayoutMk cId="2685617678" sldId="2147483676"/>
          </pc:sldLayoutMkLst>
        </pc:sldLayoutChg>
        <pc:sldLayoutChg chg="del">
          <pc:chgData name="Shared Drive" userId="a8e99ec4-c3c1-49ac-ba97-2c12eee91f6a" providerId="ADAL" clId="{2A417F01-C6E4-409A-BD2A-34026AC952B1}" dt="2021-06-07T17:57:40.390" v="115" actId="2696"/>
          <pc:sldLayoutMkLst>
            <pc:docMk/>
            <pc:sldMasterMk cId="3711838429" sldId="2147483648"/>
            <pc:sldLayoutMk cId="4186098669" sldId="2147483677"/>
          </pc:sldLayoutMkLst>
        </pc:sldLayoutChg>
        <pc:sldLayoutChg chg="del">
          <pc:chgData name="Shared Drive" userId="a8e99ec4-c3c1-49ac-ba97-2c12eee91f6a" providerId="ADAL" clId="{2A417F01-C6E4-409A-BD2A-34026AC952B1}" dt="2021-06-07T17:57:40.670" v="116" actId="2696"/>
          <pc:sldLayoutMkLst>
            <pc:docMk/>
            <pc:sldMasterMk cId="3711838429" sldId="2147483648"/>
            <pc:sldLayoutMk cId="254904132" sldId="2147483678"/>
          </pc:sldLayoutMkLst>
        </pc:sldLayoutChg>
        <pc:sldLayoutChg chg="del">
          <pc:chgData name="Shared Drive" userId="a8e99ec4-c3c1-49ac-ba97-2c12eee91f6a" providerId="ADAL" clId="{2A417F01-C6E4-409A-BD2A-34026AC952B1}" dt="2021-06-07T17:57:36.486" v="98" actId="2696"/>
          <pc:sldLayoutMkLst>
            <pc:docMk/>
            <pc:sldMasterMk cId="3711838429" sldId="2147483648"/>
            <pc:sldLayoutMk cId="524474020" sldId="2147483679"/>
          </pc:sldLayoutMkLst>
        </pc:sldLayoutChg>
        <pc:sldLayoutChg chg="del">
          <pc:chgData name="Shared Drive" userId="a8e99ec4-c3c1-49ac-ba97-2c12eee91f6a" providerId="ADAL" clId="{2A417F01-C6E4-409A-BD2A-34026AC952B1}" dt="2021-06-07T17:57:35.655" v="95" actId="2696"/>
          <pc:sldLayoutMkLst>
            <pc:docMk/>
            <pc:sldMasterMk cId="3711838429" sldId="2147483648"/>
            <pc:sldLayoutMk cId="3079137865" sldId="2147483680"/>
          </pc:sldLayoutMkLst>
        </pc:sldLayoutChg>
        <pc:sldLayoutChg chg="del">
          <pc:chgData name="Shared Drive" userId="a8e99ec4-c3c1-49ac-ba97-2c12eee91f6a" providerId="ADAL" clId="{2A417F01-C6E4-409A-BD2A-34026AC952B1}" dt="2021-06-07T17:57:40.863" v="117" actId="2696"/>
          <pc:sldLayoutMkLst>
            <pc:docMk/>
            <pc:sldMasterMk cId="3711838429" sldId="2147483648"/>
            <pc:sldLayoutMk cId="1541110991" sldId="2147483681"/>
          </pc:sldLayoutMkLst>
        </pc:sldLayoutChg>
        <pc:sldLayoutChg chg="del">
          <pc:chgData name="Shared Drive" userId="a8e99ec4-c3c1-49ac-ba97-2c12eee91f6a" providerId="ADAL" clId="{2A417F01-C6E4-409A-BD2A-34026AC952B1}" dt="2021-06-07T17:57:41.106" v="118" actId="2696"/>
          <pc:sldLayoutMkLst>
            <pc:docMk/>
            <pc:sldMasterMk cId="3711838429" sldId="2147483648"/>
            <pc:sldLayoutMk cId="1137109792" sldId="2147483682"/>
          </pc:sldLayoutMkLst>
        </pc:sldLayoutChg>
        <pc:sldLayoutChg chg="del">
          <pc:chgData name="Shared Drive" userId="a8e99ec4-c3c1-49ac-ba97-2c12eee91f6a" providerId="ADAL" clId="{2A417F01-C6E4-409A-BD2A-34026AC952B1}" dt="2021-06-07T17:57:41.378" v="119" actId="2696"/>
          <pc:sldLayoutMkLst>
            <pc:docMk/>
            <pc:sldMasterMk cId="3711838429" sldId="2147483648"/>
            <pc:sldLayoutMk cId="479434054" sldId="2147483683"/>
          </pc:sldLayoutMkLst>
        </pc:sldLayoutChg>
        <pc:sldLayoutChg chg="del">
          <pc:chgData name="Shared Drive" userId="a8e99ec4-c3c1-49ac-ba97-2c12eee91f6a" providerId="ADAL" clId="{2A417F01-C6E4-409A-BD2A-34026AC952B1}" dt="2021-06-07T17:57:41.640" v="120" actId="2696"/>
          <pc:sldLayoutMkLst>
            <pc:docMk/>
            <pc:sldMasterMk cId="3711838429" sldId="2147483648"/>
            <pc:sldLayoutMk cId="3603621060" sldId="2147483684"/>
          </pc:sldLayoutMkLst>
        </pc:sldLayoutChg>
        <pc:sldLayoutChg chg="del">
          <pc:chgData name="Shared Drive" userId="a8e99ec4-c3c1-49ac-ba97-2c12eee91f6a" providerId="ADAL" clId="{2A417F01-C6E4-409A-BD2A-34026AC952B1}" dt="2021-06-07T17:57:41.848" v="121" actId="2696"/>
          <pc:sldLayoutMkLst>
            <pc:docMk/>
            <pc:sldMasterMk cId="3711838429" sldId="2147483648"/>
            <pc:sldLayoutMk cId="100945834" sldId="2147483685"/>
          </pc:sldLayoutMkLst>
        </pc:sldLayoutChg>
        <pc:sldLayoutChg chg="del">
          <pc:chgData name="Shared Drive" userId="a8e99ec4-c3c1-49ac-ba97-2c12eee91f6a" providerId="ADAL" clId="{2A417F01-C6E4-409A-BD2A-34026AC952B1}" dt="2021-06-07T17:57:42.095" v="122" actId="2696"/>
          <pc:sldLayoutMkLst>
            <pc:docMk/>
            <pc:sldMasterMk cId="3711838429" sldId="2147483648"/>
            <pc:sldLayoutMk cId="3123100697" sldId="2147483686"/>
          </pc:sldLayoutMkLst>
        </pc:sldLayoutChg>
        <pc:sldLayoutChg chg="del">
          <pc:chgData name="Shared Drive" userId="a8e99ec4-c3c1-49ac-ba97-2c12eee91f6a" providerId="ADAL" clId="{2A417F01-C6E4-409A-BD2A-34026AC952B1}" dt="2021-06-07T17:57:42.345" v="123" actId="2696"/>
          <pc:sldLayoutMkLst>
            <pc:docMk/>
            <pc:sldMasterMk cId="3711838429" sldId="2147483648"/>
            <pc:sldLayoutMk cId="4169569112" sldId="2147483687"/>
          </pc:sldLayoutMkLst>
        </pc:sldLayoutChg>
        <pc:sldLayoutChg chg="del">
          <pc:chgData name="Shared Drive" userId="a8e99ec4-c3c1-49ac-ba97-2c12eee91f6a" providerId="ADAL" clId="{2A417F01-C6E4-409A-BD2A-34026AC952B1}" dt="2021-06-07T17:57:42.653" v="124" actId="2696"/>
          <pc:sldLayoutMkLst>
            <pc:docMk/>
            <pc:sldMasterMk cId="3711838429" sldId="2147483648"/>
            <pc:sldLayoutMk cId="1199498828" sldId="2147483688"/>
          </pc:sldLayoutMkLst>
        </pc:sldLayoutChg>
        <pc:sldLayoutChg chg="del">
          <pc:chgData name="Shared Drive" userId="a8e99ec4-c3c1-49ac-ba97-2c12eee91f6a" providerId="ADAL" clId="{2A417F01-C6E4-409A-BD2A-34026AC952B1}" dt="2021-06-07T17:57:42.808" v="125" actId="2696"/>
          <pc:sldLayoutMkLst>
            <pc:docMk/>
            <pc:sldMasterMk cId="3711838429" sldId="2147483648"/>
            <pc:sldLayoutMk cId="211703195" sldId="2147483689"/>
          </pc:sldLayoutMkLst>
        </pc:sldLayoutChg>
        <pc:sldLayoutChg chg="del">
          <pc:chgData name="Shared Drive" userId="a8e99ec4-c3c1-49ac-ba97-2c12eee91f6a" providerId="ADAL" clId="{2A417F01-C6E4-409A-BD2A-34026AC952B1}" dt="2021-06-07T17:57:43.060" v="126" actId="2696"/>
          <pc:sldLayoutMkLst>
            <pc:docMk/>
            <pc:sldMasterMk cId="3711838429" sldId="2147483648"/>
            <pc:sldLayoutMk cId="1538475775" sldId="2147483690"/>
          </pc:sldLayoutMkLst>
        </pc:sldLayoutChg>
        <pc:sldLayoutChg chg="del">
          <pc:chgData name="Shared Drive" userId="a8e99ec4-c3c1-49ac-ba97-2c12eee91f6a" providerId="ADAL" clId="{2A417F01-C6E4-409A-BD2A-34026AC952B1}" dt="2021-06-07T17:57:43.362" v="127" actId="2696"/>
          <pc:sldLayoutMkLst>
            <pc:docMk/>
            <pc:sldMasterMk cId="3711838429" sldId="2147483648"/>
            <pc:sldLayoutMk cId="3452832567" sldId="2147483691"/>
          </pc:sldLayoutMkLst>
        </pc:sldLayoutChg>
        <pc:sldLayoutChg chg="del">
          <pc:chgData name="Shared Drive" userId="a8e99ec4-c3c1-49ac-ba97-2c12eee91f6a" providerId="ADAL" clId="{2A417F01-C6E4-409A-BD2A-34026AC952B1}" dt="2021-06-07T17:57:43.575" v="128" actId="2696"/>
          <pc:sldLayoutMkLst>
            <pc:docMk/>
            <pc:sldMasterMk cId="3711838429" sldId="2147483648"/>
            <pc:sldLayoutMk cId="1557236906" sldId="2147483692"/>
          </pc:sldLayoutMkLst>
        </pc:sldLayoutChg>
        <pc:sldLayoutChg chg="del">
          <pc:chgData name="Shared Drive" userId="a8e99ec4-c3c1-49ac-ba97-2c12eee91f6a" providerId="ADAL" clId="{2A417F01-C6E4-409A-BD2A-34026AC952B1}" dt="2021-06-07T17:57:43.811" v="129" actId="2696"/>
          <pc:sldLayoutMkLst>
            <pc:docMk/>
            <pc:sldMasterMk cId="3711838429" sldId="2147483648"/>
            <pc:sldLayoutMk cId="797003364" sldId="2147483693"/>
          </pc:sldLayoutMkLst>
        </pc:sldLayoutChg>
        <pc:sldLayoutChg chg="del">
          <pc:chgData name="Shared Drive" userId="a8e99ec4-c3c1-49ac-ba97-2c12eee91f6a" providerId="ADAL" clId="{2A417F01-C6E4-409A-BD2A-34026AC952B1}" dt="2021-06-07T17:57:44.047" v="130" actId="2696"/>
          <pc:sldLayoutMkLst>
            <pc:docMk/>
            <pc:sldMasterMk cId="3711838429" sldId="2147483648"/>
            <pc:sldLayoutMk cId="114374865" sldId="2147483694"/>
          </pc:sldLayoutMkLst>
        </pc:sldLayoutChg>
        <pc:sldLayoutChg chg="del">
          <pc:chgData name="Shared Drive" userId="a8e99ec4-c3c1-49ac-ba97-2c12eee91f6a" providerId="ADAL" clId="{2A417F01-C6E4-409A-BD2A-34026AC952B1}" dt="2021-06-07T17:57:44.284" v="131" actId="2696"/>
          <pc:sldLayoutMkLst>
            <pc:docMk/>
            <pc:sldMasterMk cId="3711838429" sldId="2147483648"/>
            <pc:sldLayoutMk cId="683361372" sldId="2147483695"/>
          </pc:sldLayoutMkLst>
        </pc:sldLayoutChg>
        <pc:sldLayoutChg chg="del">
          <pc:chgData name="Shared Drive" userId="a8e99ec4-c3c1-49ac-ba97-2c12eee91f6a" providerId="ADAL" clId="{2A417F01-C6E4-409A-BD2A-34026AC952B1}" dt="2021-06-07T17:57:44.539" v="132" actId="2696"/>
          <pc:sldLayoutMkLst>
            <pc:docMk/>
            <pc:sldMasterMk cId="3711838429" sldId="2147483648"/>
            <pc:sldLayoutMk cId="3698139600" sldId="2147483696"/>
          </pc:sldLayoutMkLst>
        </pc:sldLayoutChg>
        <pc:sldLayoutChg chg="delSp mod delAnim">
          <pc:chgData name="Shared Drive" userId="a8e99ec4-c3c1-49ac-ba97-2c12eee91f6a" providerId="ADAL" clId="{2A417F01-C6E4-409A-BD2A-34026AC952B1}" dt="2021-06-07T18:00:18.979" v="164" actId="478"/>
          <pc:sldLayoutMkLst>
            <pc:docMk/>
            <pc:sldMasterMk cId="3711838429" sldId="2147483648"/>
            <pc:sldLayoutMk cId="3153397827" sldId="2147483697"/>
          </pc:sldLayoutMkLst>
          <pc:spChg chg="del">
            <ac:chgData name="Shared Drive" userId="a8e99ec4-c3c1-49ac-ba97-2c12eee91f6a" providerId="ADAL" clId="{2A417F01-C6E4-409A-BD2A-34026AC952B1}" dt="2021-06-07T18:00:16.045" v="163" actId="478"/>
            <ac:spMkLst>
              <pc:docMk/>
              <pc:sldMasterMk cId="3711838429" sldId="2147483648"/>
              <pc:sldLayoutMk cId="3153397827" sldId="2147483697"/>
              <ac:spMk id="14" creationId="{E59D3E56-E0CB-48A2-A2EA-6E9D6BF229E6}"/>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19" creationId="{51A11358-1B05-43AA-AD16-DE23AA2DB52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0" creationId="{0C80C12B-91CD-407F-A26B-FB40C36513B7}"/>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1" creationId="{868C7597-3A42-441D-BCED-EB78B43F6228}"/>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9" creationId="{3412962F-DBE7-4384-9608-E7402E2E666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0" creationId="{0911BD53-18C1-4263-8637-478B4E3CE09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1" creationId="{C4ED4CC5-61DD-415E-9A7F-01C867944BBF}"/>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2" creationId="{470FFB04-2C9C-4E4D-9036-D72B6F5F8CF0}"/>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3" creationId="{6D8782F9-A59C-4E81-AE78-AF91F64D8339}"/>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4" creationId="{40649B32-B17C-44D7-981D-1A6A1C66D1B7}"/>
            </ac:spMkLst>
          </pc:spChg>
        </pc:sldLayoutChg>
        <pc:sldLayoutChg chg="del">
          <pc:chgData name="Shared Drive" userId="a8e99ec4-c3c1-49ac-ba97-2c12eee91f6a" providerId="ADAL" clId="{2A417F01-C6E4-409A-BD2A-34026AC952B1}" dt="2021-06-07T17:57:54.946" v="133" actId="2696"/>
          <pc:sldLayoutMkLst>
            <pc:docMk/>
            <pc:sldMasterMk cId="3711838429" sldId="2147483648"/>
            <pc:sldLayoutMk cId="2474932305" sldId="2147483698"/>
          </pc:sldLayoutMkLst>
        </pc:sldLayoutChg>
        <pc:sldLayoutChg chg="del">
          <pc:chgData name="Shared Drive" userId="a8e99ec4-c3c1-49ac-ba97-2c12eee91f6a" providerId="ADAL" clId="{2A417F01-C6E4-409A-BD2A-34026AC952B1}" dt="2021-06-07T17:57:57.876" v="134" actId="2696"/>
          <pc:sldLayoutMkLst>
            <pc:docMk/>
            <pc:sldMasterMk cId="3711838429" sldId="2147483648"/>
            <pc:sldLayoutMk cId="3985561649" sldId="2147483700"/>
          </pc:sldLayoutMkLst>
        </pc:sldLayoutChg>
        <pc:sldLayoutChg chg="del">
          <pc:chgData name="Shared Drive" userId="a8e99ec4-c3c1-49ac-ba97-2c12eee91f6a" providerId="ADAL" clId="{2A417F01-C6E4-409A-BD2A-34026AC952B1}" dt="2021-06-07T17:57:59.313" v="135" actId="2696"/>
          <pc:sldLayoutMkLst>
            <pc:docMk/>
            <pc:sldMasterMk cId="3711838429" sldId="2147483648"/>
            <pc:sldLayoutMk cId="739819776" sldId="2147483701"/>
          </pc:sldLayoutMkLst>
        </pc:sldLayoutChg>
        <pc:sldLayoutChg chg="del">
          <pc:chgData name="Shared Drive" userId="a8e99ec4-c3c1-49ac-ba97-2c12eee91f6a" providerId="ADAL" clId="{2A417F01-C6E4-409A-BD2A-34026AC952B1}" dt="2021-06-07T17:57:59.994" v="136" actId="2696"/>
          <pc:sldLayoutMkLst>
            <pc:docMk/>
            <pc:sldMasterMk cId="3711838429" sldId="2147483648"/>
            <pc:sldLayoutMk cId="3115655554" sldId="2147483702"/>
          </pc:sldLayoutMkLst>
        </pc:sldLayoutChg>
        <pc:sldLayoutChg chg="del">
          <pc:chgData name="Shared Drive" userId="a8e99ec4-c3c1-49ac-ba97-2c12eee91f6a" providerId="ADAL" clId="{2A417F01-C6E4-409A-BD2A-34026AC952B1}" dt="2021-06-07T17:58:00.625" v="137" actId="2696"/>
          <pc:sldLayoutMkLst>
            <pc:docMk/>
            <pc:sldMasterMk cId="3711838429" sldId="2147483648"/>
            <pc:sldLayoutMk cId="2651079527" sldId="2147483703"/>
          </pc:sldLayoutMkLst>
        </pc:sldLayoutChg>
        <pc:sldLayoutChg chg="del">
          <pc:chgData name="Shared Drive" userId="a8e99ec4-c3c1-49ac-ba97-2c12eee91f6a" providerId="ADAL" clId="{2A417F01-C6E4-409A-BD2A-34026AC952B1}" dt="2021-06-07T17:58:01.073" v="138" actId="2696"/>
          <pc:sldLayoutMkLst>
            <pc:docMk/>
            <pc:sldMasterMk cId="3711838429" sldId="2147483648"/>
            <pc:sldLayoutMk cId="3912091797" sldId="2147483704"/>
          </pc:sldLayoutMkLst>
        </pc:sldLayoutChg>
        <pc:sldLayoutChg chg="del">
          <pc:chgData name="Shared Drive" userId="a8e99ec4-c3c1-49ac-ba97-2c12eee91f6a" providerId="ADAL" clId="{2A417F01-C6E4-409A-BD2A-34026AC952B1}" dt="2021-06-07T17:58:01.583" v="139" actId="2696"/>
          <pc:sldLayoutMkLst>
            <pc:docMk/>
            <pc:sldMasterMk cId="3711838429" sldId="2147483648"/>
            <pc:sldLayoutMk cId="2695491300" sldId="2147483705"/>
          </pc:sldLayoutMkLst>
        </pc:sldLayoutChg>
        <pc:sldLayoutChg chg="del">
          <pc:chgData name="Shared Drive" userId="a8e99ec4-c3c1-49ac-ba97-2c12eee91f6a" providerId="ADAL" clId="{2A417F01-C6E4-409A-BD2A-34026AC952B1}" dt="2021-06-07T17:58:02.056" v="140" actId="2696"/>
          <pc:sldLayoutMkLst>
            <pc:docMk/>
            <pc:sldMasterMk cId="3711838429" sldId="2147483648"/>
            <pc:sldLayoutMk cId="3458678136" sldId="2147483706"/>
          </pc:sldLayoutMkLst>
        </pc:sldLayoutChg>
        <pc:sldLayoutChg chg="del">
          <pc:chgData name="Shared Drive" userId="a8e99ec4-c3c1-49ac-ba97-2c12eee91f6a" providerId="ADAL" clId="{2A417F01-C6E4-409A-BD2A-34026AC952B1}" dt="2021-06-07T17:58:02.688" v="141" actId="2696"/>
          <pc:sldLayoutMkLst>
            <pc:docMk/>
            <pc:sldMasterMk cId="3711838429" sldId="2147483648"/>
            <pc:sldLayoutMk cId="70729511" sldId="2147483707"/>
          </pc:sldLayoutMkLst>
        </pc:sldLayoutChg>
        <pc:sldLayoutChg chg="del">
          <pc:chgData name="Shared Drive" userId="a8e99ec4-c3c1-49ac-ba97-2c12eee91f6a" providerId="ADAL" clId="{2A417F01-C6E4-409A-BD2A-34026AC952B1}" dt="2021-06-07T17:58:03.202" v="142" actId="2696"/>
          <pc:sldLayoutMkLst>
            <pc:docMk/>
            <pc:sldMasterMk cId="3711838429" sldId="2147483648"/>
            <pc:sldLayoutMk cId="571850415" sldId="2147483708"/>
          </pc:sldLayoutMkLst>
        </pc:sldLayoutChg>
        <pc:sldLayoutChg chg="del">
          <pc:chgData name="Shared Drive" userId="a8e99ec4-c3c1-49ac-ba97-2c12eee91f6a" providerId="ADAL" clId="{2A417F01-C6E4-409A-BD2A-34026AC952B1}" dt="2021-06-07T17:58:03.836" v="143" actId="2696"/>
          <pc:sldLayoutMkLst>
            <pc:docMk/>
            <pc:sldMasterMk cId="3711838429" sldId="2147483648"/>
            <pc:sldLayoutMk cId="2954166861" sldId="2147483709"/>
          </pc:sldLayoutMkLst>
        </pc:sldLayoutChg>
        <pc:sldLayoutChg chg="del">
          <pc:chgData name="Shared Drive" userId="a8e99ec4-c3c1-49ac-ba97-2c12eee91f6a" providerId="ADAL" clId="{2A417F01-C6E4-409A-BD2A-34026AC952B1}" dt="2021-06-07T17:58:04.094" v="144" actId="2696"/>
          <pc:sldLayoutMkLst>
            <pc:docMk/>
            <pc:sldMasterMk cId="3711838429" sldId="2147483648"/>
            <pc:sldLayoutMk cId="2010121739" sldId="2147483710"/>
          </pc:sldLayoutMkLst>
        </pc:sldLayoutChg>
        <pc:sldLayoutChg chg="del">
          <pc:chgData name="Shared Drive" userId="a8e99ec4-c3c1-49ac-ba97-2c12eee91f6a" providerId="ADAL" clId="{2A417F01-C6E4-409A-BD2A-34026AC952B1}" dt="2021-06-07T17:58:04.304" v="145" actId="2696"/>
          <pc:sldLayoutMkLst>
            <pc:docMk/>
            <pc:sldMasterMk cId="3711838429" sldId="2147483648"/>
            <pc:sldLayoutMk cId="495072539" sldId="2147483711"/>
          </pc:sldLayoutMkLst>
        </pc:sldLayoutChg>
        <pc:sldLayoutChg chg="del">
          <pc:chgData name="Shared Drive" userId="a8e99ec4-c3c1-49ac-ba97-2c12eee91f6a" providerId="ADAL" clId="{2A417F01-C6E4-409A-BD2A-34026AC952B1}" dt="2021-06-07T17:58:04.535" v="146" actId="2696"/>
          <pc:sldLayoutMkLst>
            <pc:docMk/>
            <pc:sldMasterMk cId="3711838429" sldId="2147483648"/>
            <pc:sldLayoutMk cId="1383966008" sldId="2147483712"/>
          </pc:sldLayoutMkLst>
        </pc:sldLayoutChg>
        <pc:sldLayoutChg chg="del">
          <pc:chgData name="Shared Drive" userId="a8e99ec4-c3c1-49ac-ba97-2c12eee91f6a" providerId="ADAL" clId="{2A417F01-C6E4-409A-BD2A-34026AC952B1}" dt="2021-06-07T17:58:04.742" v="147" actId="2696"/>
          <pc:sldLayoutMkLst>
            <pc:docMk/>
            <pc:sldMasterMk cId="3711838429" sldId="2147483648"/>
            <pc:sldLayoutMk cId="3864305839" sldId="2147483713"/>
          </pc:sldLayoutMkLst>
        </pc:sldLayoutChg>
        <pc:sldLayoutChg chg="del">
          <pc:chgData name="Shared Drive" userId="a8e99ec4-c3c1-49ac-ba97-2c12eee91f6a" providerId="ADAL" clId="{2A417F01-C6E4-409A-BD2A-34026AC952B1}" dt="2021-06-07T17:59:18.989" v="157" actId="2696"/>
          <pc:sldLayoutMkLst>
            <pc:docMk/>
            <pc:sldMasterMk cId="3711838429" sldId="2147483648"/>
            <pc:sldLayoutMk cId="3556306419" sldId="2147483720"/>
          </pc:sldLayoutMkLst>
        </pc:sldLayoutChg>
        <pc:sldLayoutChg chg="del ord">
          <pc:chgData name="Shared Drive" userId="a8e99ec4-c3c1-49ac-ba97-2c12eee91f6a" providerId="ADAL" clId="{2A417F01-C6E4-409A-BD2A-34026AC952B1}" dt="2021-06-07T17:59:58.048" v="160" actId="2696"/>
          <pc:sldLayoutMkLst>
            <pc:docMk/>
            <pc:sldMasterMk cId="3711838429" sldId="2147483648"/>
            <pc:sldLayoutMk cId="3919111585" sldId="2147483721"/>
          </pc:sldLayoutMkLst>
        </pc:sldLayoutChg>
        <pc:sldLayoutChg chg="del">
          <pc:chgData name="Shared Drive" userId="a8e99ec4-c3c1-49ac-ba97-2c12eee91f6a" providerId="ADAL" clId="{2A417F01-C6E4-409A-BD2A-34026AC952B1}" dt="2021-06-07T17:58:04.966" v="148" actId="2696"/>
          <pc:sldLayoutMkLst>
            <pc:docMk/>
            <pc:sldMasterMk cId="3711838429" sldId="2147483648"/>
            <pc:sldLayoutMk cId="3079002472" sldId="2147483724"/>
          </pc:sldLayoutMkLst>
        </pc:sldLayoutChg>
        <pc:sldLayoutChg chg="modSp mod">
          <pc:chgData name="Shared Drive" userId="a8e99ec4-c3c1-49ac-ba97-2c12eee91f6a" providerId="ADAL" clId="{2A417F01-C6E4-409A-BD2A-34026AC952B1}" dt="2021-06-07T18:00:10.502" v="162" actId="1076"/>
          <pc:sldLayoutMkLst>
            <pc:docMk/>
            <pc:sldMasterMk cId="3711838429" sldId="2147483648"/>
            <pc:sldLayoutMk cId="768246842" sldId="2147483728"/>
          </pc:sldLayoutMkLst>
          <pc:spChg chg="mod">
            <ac:chgData name="Shared Drive" userId="a8e99ec4-c3c1-49ac-ba97-2c12eee91f6a" providerId="ADAL" clId="{2A417F01-C6E4-409A-BD2A-34026AC952B1}" dt="2021-06-07T18:00:10.502" v="162" actId="1076"/>
            <ac:spMkLst>
              <pc:docMk/>
              <pc:sldMasterMk cId="3711838429" sldId="2147483648"/>
              <pc:sldLayoutMk cId="768246842" sldId="2147483728"/>
              <ac:spMk id="2" creationId="{50E40216-32FF-45C7-9C82-31B23312ABB8}"/>
            </ac:spMkLst>
          </pc:spChg>
        </pc:sldLayoutChg>
        <pc:sldLayoutChg chg="ord">
          <pc:chgData name="Shared Drive" userId="a8e99ec4-c3c1-49ac-ba97-2c12eee91f6a" providerId="ADAL" clId="{2A417F01-C6E4-409A-BD2A-34026AC952B1}" dt="2021-06-07T17:59:16.406" v="156" actId="20578"/>
          <pc:sldLayoutMkLst>
            <pc:docMk/>
            <pc:sldMasterMk cId="3711838429" sldId="2147483648"/>
            <pc:sldLayoutMk cId="1692186787" sldId="2147483729"/>
          </pc:sldLayoutMkLst>
        </pc:sldLayoutChg>
        <pc:sldLayoutChg chg="del">
          <pc:chgData name="Shared Drive" userId="a8e99ec4-c3c1-49ac-ba97-2c12eee91f6a" providerId="ADAL" clId="{2A417F01-C6E4-409A-BD2A-34026AC952B1}" dt="2021-06-07T17:58:05.223" v="149" actId="2696"/>
          <pc:sldLayoutMkLst>
            <pc:docMk/>
            <pc:sldMasterMk cId="3711838429" sldId="2147483648"/>
            <pc:sldLayoutMk cId="411907427" sldId="2147483735"/>
          </pc:sldLayoutMkLst>
        </pc:sldLayoutChg>
        <pc:sldLayoutChg chg="del">
          <pc:chgData name="Shared Drive" userId="a8e99ec4-c3c1-49ac-ba97-2c12eee91f6a" providerId="ADAL" clId="{2A417F01-C6E4-409A-BD2A-34026AC952B1}" dt="2021-06-07T17:58:11.072" v="150" actId="2696"/>
          <pc:sldLayoutMkLst>
            <pc:docMk/>
            <pc:sldMasterMk cId="3711838429" sldId="2147483648"/>
            <pc:sldLayoutMk cId="637989162" sldId="2147483737"/>
          </pc:sldLayoutMkLst>
        </pc:sldLayoutChg>
        <pc:sldLayoutChg chg="del">
          <pc:chgData name="Shared Drive" userId="a8e99ec4-c3c1-49ac-ba97-2c12eee91f6a" providerId="ADAL" clId="{2A417F01-C6E4-409A-BD2A-34026AC952B1}" dt="2021-06-07T17:58:14.188" v="151" actId="2696"/>
          <pc:sldLayoutMkLst>
            <pc:docMk/>
            <pc:sldMasterMk cId="3711838429" sldId="2147483648"/>
            <pc:sldLayoutMk cId="1813713894" sldId="2147483739"/>
          </pc:sldLayoutMkLst>
        </pc:sldLayoutChg>
        <pc:sldLayoutChg chg="del">
          <pc:chgData name="Shared Drive" userId="a8e99ec4-c3c1-49ac-ba97-2c12eee91f6a" providerId="ADAL" clId="{2A417F01-C6E4-409A-BD2A-34026AC952B1}" dt="2021-06-07T17:58:14.917" v="152" actId="2696"/>
          <pc:sldLayoutMkLst>
            <pc:docMk/>
            <pc:sldMasterMk cId="3711838429" sldId="2147483648"/>
            <pc:sldLayoutMk cId="879993690" sldId="214748374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4BE8C-962A-4212-B66B-FDCC3CB918D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F48D578-340F-4E57-AD90-047891F34619}">
      <dgm:prSet phldrT="[Text]"/>
      <dgm:spPr/>
      <dgm:t>
        <a:bodyPr/>
        <a:lstStyle/>
        <a:p>
          <a:r>
            <a:rPr lang="en-US" dirty="0"/>
            <a:t>God redeems &amp; blesses Israel</a:t>
          </a:r>
        </a:p>
      </dgm:t>
    </dgm:pt>
    <dgm:pt modelId="{9A709D23-C9F4-47B5-A6EA-9088F8C23A73}" type="parTrans" cxnId="{9FB17DE9-240C-4765-8B36-58273C5C57CE}">
      <dgm:prSet/>
      <dgm:spPr/>
      <dgm:t>
        <a:bodyPr/>
        <a:lstStyle/>
        <a:p>
          <a:endParaRPr lang="en-US"/>
        </a:p>
      </dgm:t>
    </dgm:pt>
    <dgm:pt modelId="{86611366-33F3-4FCA-8618-3203A7F73976}" type="sibTrans" cxnId="{9FB17DE9-240C-4765-8B36-58273C5C57CE}">
      <dgm:prSet/>
      <dgm:spPr/>
      <dgm:t>
        <a:bodyPr/>
        <a:lstStyle/>
        <a:p>
          <a:endParaRPr lang="en-US"/>
        </a:p>
      </dgm:t>
    </dgm:pt>
    <dgm:pt modelId="{41A76981-8875-493E-BF16-0159AAAF6E69}">
      <dgm:prSet phldrT="[Text]"/>
      <dgm:spPr/>
      <dgm:t>
        <a:bodyPr/>
        <a:lstStyle/>
        <a:p>
          <a:r>
            <a:rPr lang="en-US" dirty="0"/>
            <a:t>Israel becomes complacent under blessing</a:t>
          </a:r>
        </a:p>
      </dgm:t>
    </dgm:pt>
    <dgm:pt modelId="{E79B053F-B604-45D3-80C6-0BF9D8C65FDC}" type="parTrans" cxnId="{18A9D41C-3E2A-4417-920A-AAD6F7F92890}">
      <dgm:prSet/>
      <dgm:spPr/>
      <dgm:t>
        <a:bodyPr/>
        <a:lstStyle/>
        <a:p>
          <a:endParaRPr lang="en-US"/>
        </a:p>
      </dgm:t>
    </dgm:pt>
    <dgm:pt modelId="{E951F951-B5A5-41FB-93C6-9446D711EF31}" type="sibTrans" cxnId="{18A9D41C-3E2A-4417-920A-AAD6F7F92890}">
      <dgm:prSet/>
      <dgm:spPr/>
      <dgm:t>
        <a:bodyPr/>
        <a:lstStyle/>
        <a:p>
          <a:endParaRPr lang="en-US"/>
        </a:p>
      </dgm:t>
    </dgm:pt>
    <dgm:pt modelId="{D6AAE8D7-0D4F-46CB-AFD3-92F195CE91C3}">
      <dgm:prSet phldrT="[Text]"/>
      <dgm:spPr/>
      <dgm:t>
        <a:bodyPr/>
        <a:lstStyle/>
        <a:p>
          <a:r>
            <a:rPr lang="en-US" dirty="0"/>
            <a:t>Israel turns to other gods</a:t>
          </a:r>
          <a:br>
            <a:rPr lang="en-US" dirty="0"/>
          </a:br>
          <a:r>
            <a:rPr lang="en-US" strike="sngStrike" baseline="0" dirty="0"/>
            <a:t>(Love God,</a:t>
          </a:r>
          <a:br>
            <a:rPr lang="en-US" strike="sngStrike" baseline="0" dirty="0"/>
          </a:br>
          <a:r>
            <a:rPr lang="en-US" strike="sngStrike" baseline="0" dirty="0"/>
            <a:t>Love Others)</a:t>
          </a:r>
        </a:p>
      </dgm:t>
    </dgm:pt>
    <dgm:pt modelId="{BF086ABD-49CE-4300-BE66-D8FF844B0355}" type="parTrans" cxnId="{826048C2-0133-40C2-B21A-25A771222D84}">
      <dgm:prSet/>
      <dgm:spPr/>
      <dgm:t>
        <a:bodyPr/>
        <a:lstStyle/>
        <a:p>
          <a:endParaRPr lang="en-US"/>
        </a:p>
      </dgm:t>
    </dgm:pt>
    <dgm:pt modelId="{743CAEE9-48D9-462E-9715-FD8EF3C19495}" type="sibTrans" cxnId="{826048C2-0133-40C2-B21A-25A771222D84}">
      <dgm:prSet/>
      <dgm:spPr/>
      <dgm:t>
        <a:bodyPr/>
        <a:lstStyle/>
        <a:p>
          <a:endParaRPr lang="en-US"/>
        </a:p>
      </dgm:t>
    </dgm:pt>
    <dgm:pt modelId="{8067F2F9-9139-4420-B85F-5DFE8BE7FF56}">
      <dgm:prSet phldrT="[Text]"/>
      <dgm:spPr/>
      <dgm:t>
        <a:bodyPr/>
        <a:lstStyle/>
        <a:p>
          <a:r>
            <a:rPr lang="en-US" dirty="0"/>
            <a:t>Israel turns to God for help</a:t>
          </a:r>
        </a:p>
      </dgm:t>
    </dgm:pt>
    <dgm:pt modelId="{D3CAC5B2-FC9A-4D38-91DD-DDB9922800CB}" type="parTrans" cxnId="{AE04CFD1-E4B7-4C89-BE70-38415FCB2DA2}">
      <dgm:prSet/>
      <dgm:spPr/>
      <dgm:t>
        <a:bodyPr/>
        <a:lstStyle/>
        <a:p>
          <a:endParaRPr lang="en-US"/>
        </a:p>
      </dgm:t>
    </dgm:pt>
    <dgm:pt modelId="{E5C8AC77-7BC5-4F28-99A8-AB0892527F87}" type="sibTrans" cxnId="{AE04CFD1-E4B7-4C89-BE70-38415FCB2DA2}">
      <dgm:prSet/>
      <dgm:spPr/>
      <dgm:t>
        <a:bodyPr/>
        <a:lstStyle/>
        <a:p>
          <a:endParaRPr lang="en-US"/>
        </a:p>
      </dgm:t>
    </dgm:pt>
    <dgm:pt modelId="{F2A09C15-32F6-46AE-8A6E-C978ED5C2267}">
      <dgm:prSet/>
      <dgm:spPr/>
      <dgm:t>
        <a:bodyPr/>
        <a:lstStyle/>
        <a:p>
          <a:r>
            <a:rPr lang="en-US" dirty="0"/>
            <a:t>Israel goes into bondage</a:t>
          </a:r>
        </a:p>
      </dgm:t>
    </dgm:pt>
    <dgm:pt modelId="{C480C173-34E8-4F09-BC11-A5D0395ECCED}" type="parTrans" cxnId="{C723BDA8-17C4-4849-8877-40093379D6E3}">
      <dgm:prSet/>
      <dgm:spPr/>
      <dgm:t>
        <a:bodyPr/>
        <a:lstStyle/>
        <a:p>
          <a:endParaRPr lang="en-US"/>
        </a:p>
      </dgm:t>
    </dgm:pt>
    <dgm:pt modelId="{8F460CA9-DDDE-4ABE-82BF-E008C80437F3}" type="sibTrans" cxnId="{C723BDA8-17C4-4849-8877-40093379D6E3}">
      <dgm:prSet/>
      <dgm:spPr/>
      <dgm:t>
        <a:bodyPr/>
        <a:lstStyle/>
        <a:p>
          <a:endParaRPr lang="en-US"/>
        </a:p>
      </dgm:t>
    </dgm:pt>
    <dgm:pt modelId="{BEFEFA85-BB70-494D-BC14-D53375B05C53}" type="pres">
      <dgm:prSet presAssocID="{42E4BE8C-962A-4212-B66B-FDCC3CB918D3}" presName="cycle" presStyleCnt="0">
        <dgm:presLayoutVars>
          <dgm:dir/>
          <dgm:resizeHandles val="exact"/>
        </dgm:presLayoutVars>
      </dgm:prSet>
      <dgm:spPr/>
    </dgm:pt>
    <dgm:pt modelId="{0A4B992A-EF8D-491C-8B64-2BDF60B693C2}" type="pres">
      <dgm:prSet presAssocID="{8067F2F9-9139-4420-B85F-5DFE8BE7FF56}" presName="dummy" presStyleCnt="0"/>
      <dgm:spPr/>
    </dgm:pt>
    <dgm:pt modelId="{278B2E5F-1712-44A0-8B6F-8B3EB8F58B7B}" type="pres">
      <dgm:prSet presAssocID="{8067F2F9-9139-4420-B85F-5DFE8BE7FF56}" presName="node" presStyleLbl="revTx" presStyleIdx="0" presStyleCnt="5">
        <dgm:presLayoutVars>
          <dgm:bulletEnabled val="1"/>
        </dgm:presLayoutVars>
      </dgm:prSet>
      <dgm:spPr/>
    </dgm:pt>
    <dgm:pt modelId="{C16AEBFF-90C2-4AB2-AFE1-B411C352C898}" type="pres">
      <dgm:prSet presAssocID="{E5C8AC77-7BC5-4F28-99A8-AB0892527F87}" presName="sibTrans" presStyleLbl="node1" presStyleIdx="0" presStyleCnt="5"/>
      <dgm:spPr/>
    </dgm:pt>
    <dgm:pt modelId="{42839B1E-A8D6-46CA-AF77-AEE779B3321E}" type="pres">
      <dgm:prSet presAssocID="{9F48D578-340F-4E57-AD90-047891F34619}" presName="dummy" presStyleCnt="0"/>
      <dgm:spPr/>
    </dgm:pt>
    <dgm:pt modelId="{7C6CFB75-00F2-451A-A1D3-36AE8C7617E9}" type="pres">
      <dgm:prSet presAssocID="{9F48D578-340F-4E57-AD90-047891F34619}" presName="node" presStyleLbl="revTx" presStyleIdx="1" presStyleCnt="5">
        <dgm:presLayoutVars>
          <dgm:bulletEnabled val="1"/>
        </dgm:presLayoutVars>
      </dgm:prSet>
      <dgm:spPr/>
    </dgm:pt>
    <dgm:pt modelId="{40A5F33A-5C80-4D63-9651-4F535C1BC13D}" type="pres">
      <dgm:prSet presAssocID="{86611366-33F3-4FCA-8618-3203A7F73976}" presName="sibTrans" presStyleLbl="node1" presStyleIdx="1" presStyleCnt="5"/>
      <dgm:spPr/>
    </dgm:pt>
    <dgm:pt modelId="{774B31AF-ADAA-4A61-83E5-6A00538D3E94}" type="pres">
      <dgm:prSet presAssocID="{41A76981-8875-493E-BF16-0159AAAF6E69}" presName="dummy" presStyleCnt="0"/>
      <dgm:spPr/>
    </dgm:pt>
    <dgm:pt modelId="{EE6A50E3-7DD7-4DA3-9C02-F805726F962C}" type="pres">
      <dgm:prSet presAssocID="{41A76981-8875-493E-BF16-0159AAAF6E69}" presName="node" presStyleLbl="revTx" presStyleIdx="2" presStyleCnt="5">
        <dgm:presLayoutVars>
          <dgm:bulletEnabled val="1"/>
        </dgm:presLayoutVars>
      </dgm:prSet>
      <dgm:spPr/>
    </dgm:pt>
    <dgm:pt modelId="{38FD1A05-1837-4E58-AAAA-692E366AB69D}" type="pres">
      <dgm:prSet presAssocID="{E951F951-B5A5-41FB-93C6-9446D711EF31}" presName="sibTrans" presStyleLbl="node1" presStyleIdx="2" presStyleCnt="5"/>
      <dgm:spPr/>
    </dgm:pt>
    <dgm:pt modelId="{A1A56F7A-0C98-4FB0-9CFC-7FD4D3368D80}" type="pres">
      <dgm:prSet presAssocID="{D6AAE8D7-0D4F-46CB-AFD3-92F195CE91C3}" presName="dummy" presStyleCnt="0"/>
      <dgm:spPr/>
    </dgm:pt>
    <dgm:pt modelId="{9CC709C6-DC44-48B5-9709-93BD8138D0F0}" type="pres">
      <dgm:prSet presAssocID="{D6AAE8D7-0D4F-46CB-AFD3-92F195CE91C3}" presName="node" presStyleLbl="revTx" presStyleIdx="3" presStyleCnt="5">
        <dgm:presLayoutVars>
          <dgm:bulletEnabled val="1"/>
        </dgm:presLayoutVars>
      </dgm:prSet>
      <dgm:spPr/>
    </dgm:pt>
    <dgm:pt modelId="{499E8087-181C-4017-BEB9-3303118CA1B2}" type="pres">
      <dgm:prSet presAssocID="{743CAEE9-48D9-462E-9715-FD8EF3C19495}" presName="sibTrans" presStyleLbl="node1" presStyleIdx="3" presStyleCnt="5"/>
      <dgm:spPr/>
    </dgm:pt>
    <dgm:pt modelId="{6411BEC5-C15F-40E1-AB21-A38BF63CC4B2}" type="pres">
      <dgm:prSet presAssocID="{F2A09C15-32F6-46AE-8A6E-C978ED5C2267}" presName="dummy" presStyleCnt="0"/>
      <dgm:spPr/>
    </dgm:pt>
    <dgm:pt modelId="{D768BB40-93ED-4497-9BA4-07A57A9187BD}" type="pres">
      <dgm:prSet presAssocID="{F2A09C15-32F6-46AE-8A6E-C978ED5C2267}" presName="node" presStyleLbl="revTx" presStyleIdx="4" presStyleCnt="5">
        <dgm:presLayoutVars>
          <dgm:bulletEnabled val="1"/>
        </dgm:presLayoutVars>
      </dgm:prSet>
      <dgm:spPr/>
    </dgm:pt>
    <dgm:pt modelId="{9C91D97D-6BBB-4EEA-9113-3C78C44AA8C6}" type="pres">
      <dgm:prSet presAssocID="{8F460CA9-DDDE-4ABE-82BF-E008C80437F3}" presName="sibTrans" presStyleLbl="node1" presStyleIdx="4" presStyleCnt="5"/>
      <dgm:spPr/>
    </dgm:pt>
  </dgm:ptLst>
  <dgm:cxnLst>
    <dgm:cxn modelId="{BF0F9704-F9BF-42B3-9A0A-282B50618BE9}" type="presOf" srcId="{E5C8AC77-7BC5-4F28-99A8-AB0892527F87}" destId="{C16AEBFF-90C2-4AB2-AFE1-B411C352C898}" srcOrd="0" destOrd="0" presId="urn:microsoft.com/office/officeart/2005/8/layout/cycle1"/>
    <dgm:cxn modelId="{18A9D41C-3E2A-4417-920A-AAD6F7F92890}" srcId="{42E4BE8C-962A-4212-B66B-FDCC3CB918D3}" destId="{41A76981-8875-493E-BF16-0159AAAF6E69}" srcOrd="2" destOrd="0" parTransId="{E79B053F-B604-45D3-80C6-0BF9D8C65FDC}" sibTransId="{E951F951-B5A5-41FB-93C6-9446D711EF31}"/>
    <dgm:cxn modelId="{05718838-8C7C-4158-AC7C-B22450350026}" type="presOf" srcId="{D6AAE8D7-0D4F-46CB-AFD3-92F195CE91C3}" destId="{9CC709C6-DC44-48B5-9709-93BD8138D0F0}" srcOrd="0" destOrd="0" presId="urn:microsoft.com/office/officeart/2005/8/layout/cycle1"/>
    <dgm:cxn modelId="{4AB6585C-A7EC-4E1D-92F5-0572A3ECE44B}" type="presOf" srcId="{9F48D578-340F-4E57-AD90-047891F34619}" destId="{7C6CFB75-00F2-451A-A1D3-36AE8C7617E9}" srcOrd="0" destOrd="0" presId="urn:microsoft.com/office/officeart/2005/8/layout/cycle1"/>
    <dgm:cxn modelId="{A9A14C7D-F8FC-49F9-9ED1-01A9F36130CC}" type="presOf" srcId="{8F460CA9-DDDE-4ABE-82BF-E008C80437F3}" destId="{9C91D97D-6BBB-4EEA-9113-3C78C44AA8C6}" srcOrd="0" destOrd="0" presId="urn:microsoft.com/office/officeart/2005/8/layout/cycle1"/>
    <dgm:cxn modelId="{54DF0887-0BDD-429B-975F-E6F36DE5186B}" type="presOf" srcId="{F2A09C15-32F6-46AE-8A6E-C978ED5C2267}" destId="{D768BB40-93ED-4497-9BA4-07A57A9187BD}" srcOrd="0" destOrd="0" presId="urn:microsoft.com/office/officeart/2005/8/layout/cycle1"/>
    <dgm:cxn modelId="{4E727088-EE32-4A52-BDDE-4B599E48F7EC}" type="presOf" srcId="{41A76981-8875-493E-BF16-0159AAAF6E69}" destId="{EE6A50E3-7DD7-4DA3-9C02-F805726F962C}" srcOrd="0" destOrd="0" presId="urn:microsoft.com/office/officeart/2005/8/layout/cycle1"/>
    <dgm:cxn modelId="{C7B23C8C-7A79-47D3-BDBB-8F0D5553F0BD}" type="presOf" srcId="{743CAEE9-48D9-462E-9715-FD8EF3C19495}" destId="{499E8087-181C-4017-BEB9-3303118CA1B2}" srcOrd="0" destOrd="0" presId="urn:microsoft.com/office/officeart/2005/8/layout/cycle1"/>
    <dgm:cxn modelId="{CA6E269B-0FD7-48DC-9725-0421A139A9CF}" type="presOf" srcId="{8067F2F9-9139-4420-B85F-5DFE8BE7FF56}" destId="{278B2E5F-1712-44A0-8B6F-8B3EB8F58B7B}" srcOrd="0" destOrd="0" presId="urn:microsoft.com/office/officeart/2005/8/layout/cycle1"/>
    <dgm:cxn modelId="{C723BDA8-17C4-4849-8877-40093379D6E3}" srcId="{42E4BE8C-962A-4212-B66B-FDCC3CB918D3}" destId="{F2A09C15-32F6-46AE-8A6E-C978ED5C2267}" srcOrd="4" destOrd="0" parTransId="{C480C173-34E8-4F09-BC11-A5D0395ECCED}" sibTransId="{8F460CA9-DDDE-4ABE-82BF-E008C80437F3}"/>
    <dgm:cxn modelId="{80B0C6B6-671D-4F54-B18A-64F58DEAFB87}" type="presOf" srcId="{86611366-33F3-4FCA-8618-3203A7F73976}" destId="{40A5F33A-5C80-4D63-9651-4F535C1BC13D}" srcOrd="0" destOrd="0" presId="urn:microsoft.com/office/officeart/2005/8/layout/cycle1"/>
    <dgm:cxn modelId="{826048C2-0133-40C2-B21A-25A771222D84}" srcId="{42E4BE8C-962A-4212-B66B-FDCC3CB918D3}" destId="{D6AAE8D7-0D4F-46CB-AFD3-92F195CE91C3}" srcOrd="3" destOrd="0" parTransId="{BF086ABD-49CE-4300-BE66-D8FF844B0355}" sibTransId="{743CAEE9-48D9-462E-9715-FD8EF3C19495}"/>
    <dgm:cxn modelId="{AE04CFD1-E4B7-4C89-BE70-38415FCB2DA2}" srcId="{42E4BE8C-962A-4212-B66B-FDCC3CB918D3}" destId="{8067F2F9-9139-4420-B85F-5DFE8BE7FF56}" srcOrd="0" destOrd="0" parTransId="{D3CAC5B2-FC9A-4D38-91DD-DDB9922800CB}" sibTransId="{E5C8AC77-7BC5-4F28-99A8-AB0892527F87}"/>
    <dgm:cxn modelId="{A0D9DDDE-7106-418A-9929-ED1F343B2706}" type="presOf" srcId="{E951F951-B5A5-41FB-93C6-9446D711EF31}" destId="{38FD1A05-1837-4E58-AAAA-692E366AB69D}" srcOrd="0" destOrd="0" presId="urn:microsoft.com/office/officeart/2005/8/layout/cycle1"/>
    <dgm:cxn modelId="{290795E3-FD7C-44A4-A08F-55F5AF1CEAA1}" type="presOf" srcId="{42E4BE8C-962A-4212-B66B-FDCC3CB918D3}" destId="{BEFEFA85-BB70-494D-BC14-D53375B05C53}" srcOrd="0" destOrd="0" presId="urn:microsoft.com/office/officeart/2005/8/layout/cycle1"/>
    <dgm:cxn modelId="{9FB17DE9-240C-4765-8B36-58273C5C57CE}" srcId="{42E4BE8C-962A-4212-B66B-FDCC3CB918D3}" destId="{9F48D578-340F-4E57-AD90-047891F34619}" srcOrd="1" destOrd="0" parTransId="{9A709D23-C9F4-47B5-A6EA-9088F8C23A73}" sibTransId="{86611366-33F3-4FCA-8618-3203A7F73976}"/>
    <dgm:cxn modelId="{5B5A82A7-1FA8-4C35-B45E-1B12EF10931B}" type="presParOf" srcId="{BEFEFA85-BB70-494D-BC14-D53375B05C53}" destId="{0A4B992A-EF8D-491C-8B64-2BDF60B693C2}" srcOrd="0" destOrd="0" presId="urn:microsoft.com/office/officeart/2005/8/layout/cycle1"/>
    <dgm:cxn modelId="{30D7B4E1-FBB1-4F56-8630-7484468C405A}" type="presParOf" srcId="{BEFEFA85-BB70-494D-BC14-D53375B05C53}" destId="{278B2E5F-1712-44A0-8B6F-8B3EB8F58B7B}" srcOrd="1" destOrd="0" presId="urn:microsoft.com/office/officeart/2005/8/layout/cycle1"/>
    <dgm:cxn modelId="{5487D0B2-C449-4279-A622-20DC181B4D25}" type="presParOf" srcId="{BEFEFA85-BB70-494D-BC14-D53375B05C53}" destId="{C16AEBFF-90C2-4AB2-AFE1-B411C352C898}" srcOrd="2" destOrd="0" presId="urn:microsoft.com/office/officeart/2005/8/layout/cycle1"/>
    <dgm:cxn modelId="{8D8660F8-98F7-437A-8006-E2A4F2EF7C13}" type="presParOf" srcId="{BEFEFA85-BB70-494D-BC14-D53375B05C53}" destId="{42839B1E-A8D6-46CA-AF77-AEE779B3321E}" srcOrd="3" destOrd="0" presId="urn:microsoft.com/office/officeart/2005/8/layout/cycle1"/>
    <dgm:cxn modelId="{3314980C-01CA-404B-A9BF-E762B7AA271B}" type="presParOf" srcId="{BEFEFA85-BB70-494D-BC14-D53375B05C53}" destId="{7C6CFB75-00F2-451A-A1D3-36AE8C7617E9}" srcOrd="4" destOrd="0" presId="urn:microsoft.com/office/officeart/2005/8/layout/cycle1"/>
    <dgm:cxn modelId="{3A22F58B-AC93-43F6-81E6-6492E19649ED}" type="presParOf" srcId="{BEFEFA85-BB70-494D-BC14-D53375B05C53}" destId="{40A5F33A-5C80-4D63-9651-4F535C1BC13D}" srcOrd="5" destOrd="0" presId="urn:microsoft.com/office/officeart/2005/8/layout/cycle1"/>
    <dgm:cxn modelId="{E2A25ACE-615A-4DBA-9891-A991D26F438A}" type="presParOf" srcId="{BEFEFA85-BB70-494D-BC14-D53375B05C53}" destId="{774B31AF-ADAA-4A61-83E5-6A00538D3E94}" srcOrd="6" destOrd="0" presId="urn:microsoft.com/office/officeart/2005/8/layout/cycle1"/>
    <dgm:cxn modelId="{B567D067-4B67-4205-9D1A-5ACC11EC7666}" type="presParOf" srcId="{BEFEFA85-BB70-494D-BC14-D53375B05C53}" destId="{EE6A50E3-7DD7-4DA3-9C02-F805726F962C}" srcOrd="7" destOrd="0" presId="urn:microsoft.com/office/officeart/2005/8/layout/cycle1"/>
    <dgm:cxn modelId="{6A8D3E92-79A5-456D-8B67-523D6356FA38}" type="presParOf" srcId="{BEFEFA85-BB70-494D-BC14-D53375B05C53}" destId="{38FD1A05-1837-4E58-AAAA-692E366AB69D}" srcOrd="8" destOrd="0" presId="urn:microsoft.com/office/officeart/2005/8/layout/cycle1"/>
    <dgm:cxn modelId="{4B98C1C6-6C50-4103-83B2-4954D32D597D}" type="presParOf" srcId="{BEFEFA85-BB70-494D-BC14-D53375B05C53}" destId="{A1A56F7A-0C98-4FB0-9CFC-7FD4D3368D80}" srcOrd="9" destOrd="0" presId="urn:microsoft.com/office/officeart/2005/8/layout/cycle1"/>
    <dgm:cxn modelId="{8A73F433-F3F7-4B9B-A216-A9EBAFA91C01}" type="presParOf" srcId="{BEFEFA85-BB70-494D-BC14-D53375B05C53}" destId="{9CC709C6-DC44-48B5-9709-93BD8138D0F0}" srcOrd="10" destOrd="0" presId="urn:microsoft.com/office/officeart/2005/8/layout/cycle1"/>
    <dgm:cxn modelId="{2F387B4B-E332-41C6-A7F5-18F0515EB2FF}" type="presParOf" srcId="{BEFEFA85-BB70-494D-BC14-D53375B05C53}" destId="{499E8087-181C-4017-BEB9-3303118CA1B2}" srcOrd="11" destOrd="0" presId="urn:microsoft.com/office/officeart/2005/8/layout/cycle1"/>
    <dgm:cxn modelId="{AD9D20CA-3513-4B67-8D2F-D1B0031C1EA3}" type="presParOf" srcId="{BEFEFA85-BB70-494D-BC14-D53375B05C53}" destId="{6411BEC5-C15F-40E1-AB21-A38BF63CC4B2}" srcOrd="12" destOrd="0" presId="urn:microsoft.com/office/officeart/2005/8/layout/cycle1"/>
    <dgm:cxn modelId="{F66E22DB-0DCB-4BC3-BDD2-4EF426218DE5}" type="presParOf" srcId="{BEFEFA85-BB70-494D-BC14-D53375B05C53}" destId="{D768BB40-93ED-4497-9BA4-07A57A9187BD}" srcOrd="13" destOrd="0" presId="urn:microsoft.com/office/officeart/2005/8/layout/cycle1"/>
    <dgm:cxn modelId="{7829EF72-2655-4F10-BBFC-9533ACBB38BC}" type="presParOf" srcId="{BEFEFA85-BB70-494D-BC14-D53375B05C53}" destId="{9C91D97D-6BBB-4EEA-9113-3C78C44AA8C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A9A83A2-8806-47FF-8F24-579C508F7014}">
      <dgm:prSet phldrT="[Text]"/>
      <dgm:spPr/>
      <dgm:t>
        <a:bodyPr/>
        <a:lstStyle/>
        <a:p>
          <a:r>
            <a:rPr lang="en-US" dirty="0"/>
            <a:t>Separatist</a:t>
          </a:r>
          <a:br>
            <a:rPr lang="en-US" dirty="0"/>
          </a:br>
          <a:r>
            <a:rPr lang="en-US" dirty="0"/>
            <a:t>White Fundamentalist  Churches</a:t>
          </a:r>
        </a:p>
      </dgm:t>
    </dgm:pt>
    <dgm:pt modelId="{9EAD13A1-2961-41BA-87CD-233C56538B02}" type="parTrans" cxnId="{D582792A-BCB6-4FF3-8792-ABE0609D119E}">
      <dgm:prSet/>
      <dgm:spPr/>
      <dgm:t>
        <a:bodyPr/>
        <a:lstStyle/>
        <a:p>
          <a:endParaRPr lang="en-US"/>
        </a:p>
      </dgm:t>
    </dgm:pt>
    <dgm:pt modelId="{668DE164-D888-4DF0-81EC-BC41A998BD8B}" type="sibTrans" cxnId="{D582792A-BCB6-4FF3-8792-ABE0609D119E}">
      <dgm:prSet/>
      <dgm:spPr/>
      <dgm:t>
        <a:bodyPr/>
        <a:lstStyle/>
        <a:p>
          <a:endParaRPr lang="en-US"/>
        </a:p>
      </dgm:t>
    </dgm:pt>
    <dgm:pt modelId="{FF9E3B1B-B040-4CFC-A66E-8C9FABEC054E}">
      <dgm:prSet phldrT="[Text]"/>
      <dgm:spPr/>
      <dgm:t>
        <a:bodyPr lIns="0" rIns="0"/>
        <a:lstStyle/>
        <a:p>
          <a:r>
            <a:rPr lang="en-US" dirty="0"/>
            <a:t>White Evangelical Churches &amp; Ministries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0C22FFFF-DC54-4322-8705-39A089E79EC6}">
      <dgm:prSet phldrT="[Text]"/>
      <dgm:spPr/>
      <dgm:t>
        <a:bodyPr/>
        <a:lstStyle/>
        <a:p>
          <a:r>
            <a:rPr lang="en-US" dirty="0"/>
            <a:t>Highly Multiethnic</a:t>
          </a:r>
          <a:br>
            <a:rPr lang="en-US" dirty="0"/>
          </a:br>
          <a:r>
            <a:rPr lang="en-US" dirty="0"/>
            <a:t>Evangelical Churches &amp; Ministries</a:t>
          </a:r>
        </a:p>
      </dgm:t>
    </dgm:pt>
    <dgm:pt modelId="{1135A984-E442-44BE-A4DC-141B7F2FB4E5}" type="parTrans" cxnId="{72919029-6071-4350-A015-247DFCEE66DD}">
      <dgm:prSet/>
      <dgm:spPr/>
      <dgm:t>
        <a:bodyPr/>
        <a:lstStyle/>
        <a:p>
          <a:endParaRPr lang="en-US"/>
        </a:p>
      </dgm:t>
    </dgm:pt>
    <dgm:pt modelId="{734A18C4-EF8D-4DA6-B53A-39D1EE54E5C6}" type="sibTrans" cxnId="{72919029-6071-4350-A015-247DFCEE66DD}">
      <dgm:prSet/>
      <dgm:spPr/>
      <dgm:t>
        <a:bodyPr/>
        <a:lstStyle/>
        <a:p>
          <a:endParaRPr lang="en-US"/>
        </a:p>
      </dgm:t>
    </dgm:pt>
    <dgm:pt modelId="{C8C7E6EF-3309-4C73-88EE-60A88E172AA8}">
      <dgm:prSet phldrT="[Text]"/>
      <dgm:spPr/>
      <dgm:t>
        <a:bodyPr/>
        <a:lstStyle/>
        <a:p>
          <a:r>
            <a:rPr lang="en-US" dirty="0"/>
            <a:t>Working Class Black, first generation Hispanic &amp; Asian American </a:t>
          </a:r>
          <a:br>
            <a:rPr lang="en-US" dirty="0"/>
          </a:br>
          <a:r>
            <a:rPr lang="en-US" dirty="0"/>
            <a:t>Evangelical</a:t>
          </a:r>
          <a:br>
            <a:rPr lang="en-US" dirty="0"/>
          </a:br>
          <a:r>
            <a:rPr lang="en-US" dirty="0"/>
            <a:t>Churches</a:t>
          </a:r>
        </a:p>
      </dgm:t>
    </dgm:pt>
    <dgm:pt modelId="{E453E467-D297-4458-A6FD-E1FA6D50239E}" type="parTrans" cxnId="{17F8D55F-E8E0-4CFC-9CE9-543E672A432D}">
      <dgm:prSet/>
      <dgm:spPr/>
      <dgm:t>
        <a:bodyPr/>
        <a:lstStyle/>
        <a:p>
          <a:endParaRPr lang="en-US"/>
        </a:p>
      </dgm:t>
    </dgm:pt>
    <dgm:pt modelId="{FE8C4406-5503-459C-A44C-8B8F25616CBA}" type="sibTrans" cxnId="{17F8D55F-E8E0-4CFC-9CE9-543E672A432D}">
      <dgm:prSet/>
      <dgm:spPr/>
      <dgm:t>
        <a:bodyPr/>
        <a:lstStyle/>
        <a:p>
          <a:endParaRPr lang="en-US"/>
        </a:p>
      </dgm:t>
    </dgm:pt>
    <dgm:pt modelId="{8E004F8E-315D-4785-870D-321C6FF162F0}">
      <dgm:prSet/>
      <dgm:spPr/>
      <dgm:t>
        <a:bodyPr/>
        <a:lstStyle/>
        <a:p>
          <a:r>
            <a:rPr lang="en-US" dirty="0"/>
            <a:t>Upper Middle Class</a:t>
          </a:r>
          <a:br>
            <a:rPr lang="en-US" dirty="0"/>
          </a:br>
          <a:r>
            <a:rPr lang="en-US" dirty="0"/>
            <a:t>Black, 2</a:t>
          </a:r>
          <a:r>
            <a:rPr lang="en-US" baseline="30000" dirty="0"/>
            <a:t>nd</a:t>
          </a:r>
          <a:r>
            <a:rPr lang="en-US" dirty="0"/>
            <a:t>+ gen Latinx, Asian American Evangelical Churches</a:t>
          </a:r>
        </a:p>
      </dgm:t>
    </dgm:pt>
    <dgm:pt modelId="{8DCD54AA-AEC0-4793-AE8F-CC268DEA58CA}" type="parTrans" cxnId="{4146844E-41C1-45B0-B70E-9DAAAF61BFEA}">
      <dgm:prSet/>
      <dgm:spPr/>
      <dgm:t>
        <a:bodyPr/>
        <a:lstStyle/>
        <a:p>
          <a:endParaRPr lang="en-US"/>
        </a:p>
      </dgm:t>
    </dgm:pt>
    <dgm:pt modelId="{A8792679-5F61-45AD-8DB5-AE9120591DE5}" type="sibTrans" cxnId="{4146844E-41C1-45B0-B70E-9DAAAF61BFEA}">
      <dgm:prSet/>
      <dgm:spPr/>
      <dgm:t>
        <a:bodyPr/>
        <a:lstStyle/>
        <a:p>
          <a:endParaRPr lang="en-US"/>
        </a:p>
      </dgm:t>
    </dgm:pt>
    <dgm:pt modelId="{988644A1-6481-4A99-BA96-1707E1ECD240}">
      <dgm:prSet/>
      <dgm:spPr/>
      <dgm:t>
        <a:bodyPr/>
        <a:lstStyle/>
        <a:p>
          <a:r>
            <a:rPr lang="en-US" dirty="0"/>
            <a:t>Radical or Secular </a:t>
          </a:r>
          <a:br>
            <a:rPr lang="en-US" dirty="0"/>
          </a:br>
          <a:r>
            <a:rPr lang="en-US" dirty="0"/>
            <a:t>Identity</a:t>
          </a:r>
          <a:br>
            <a:rPr lang="en-US" dirty="0"/>
          </a:br>
          <a:r>
            <a:rPr lang="en-US" dirty="0"/>
            <a:t>Political</a:t>
          </a:r>
          <a:br>
            <a:rPr lang="en-US" dirty="0"/>
          </a:br>
          <a:r>
            <a:rPr lang="en-US" dirty="0"/>
            <a:t>Movements</a:t>
          </a:r>
        </a:p>
      </dgm:t>
    </dgm:pt>
    <dgm:pt modelId="{C7A62332-1122-417D-8168-BF204F178DB8}" type="parTrans" cxnId="{21184158-5499-46BF-BEC4-DD9F9B79156D}">
      <dgm:prSet/>
      <dgm:spPr/>
      <dgm:t>
        <a:bodyPr/>
        <a:lstStyle/>
        <a:p>
          <a:endParaRPr lang="en-US"/>
        </a:p>
      </dgm:t>
    </dgm:pt>
    <dgm:pt modelId="{E54C8ECC-2C1F-4E0F-9353-91E795DF4457}" type="sibTrans" cxnId="{21184158-5499-46BF-BEC4-DD9F9B79156D}">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C3EC930B-8AED-4686-BDA7-980890324A7B}" type="pres">
      <dgm:prSet presAssocID="{2A9A83A2-8806-47FF-8F24-579C508F7014}" presName="Name5" presStyleLbl="vennNode1" presStyleIdx="0" presStyleCnt="6" custLinFactX="18089" custLinFactNeighborX="100000" custLinFactNeighborY="1649">
        <dgm:presLayoutVars>
          <dgm:bulletEnabled val="1"/>
        </dgm:presLayoutVars>
      </dgm:prSet>
      <dgm:spPr/>
    </dgm:pt>
    <dgm:pt modelId="{6BE66A96-F38C-43E5-AFC7-2EE465D38AC8}" type="pres">
      <dgm:prSet presAssocID="{668DE164-D888-4DF0-81EC-BC41A998BD8B}" presName="space" presStyleCnt="0"/>
      <dgm:spPr/>
    </dgm:pt>
    <dgm:pt modelId="{979C6144-8AEE-485C-8579-AC7D932A76B2}" type="pres">
      <dgm:prSet presAssocID="{FF9E3B1B-B040-4CFC-A66E-8C9FABEC054E}" presName="Name5" presStyleLbl="vennNode1" presStyleIdx="1" presStyleCnt="6" custLinFactNeighborX="92264" custLinFactNeighborY="-51344">
        <dgm:presLayoutVars>
          <dgm:bulletEnabled val="1"/>
        </dgm:presLayoutVars>
      </dgm:prSet>
      <dgm:spPr/>
    </dgm:pt>
    <dgm:pt modelId="{E0C68F11-379D-40C2-8C6F-0160A988B9FE}" type="pres">
      <dgm:prSet presAssocID="{504957C7-CCC6-4AD7-A83B-9C0320756EA7}" presName="space" presStyleCnt="0"/>
      <dgm:spPr/>
    </dgm:pt>
    <dgm:pt modelId="{D0701730-EA77-4E1F-ACC7-055F62FC3EDD}" type="pres">
      <dgm:prSet presAssocID="{0C22FFFF-DC54-4322-8705-39A089E79EC6}" presName="Name5" presStyleLbl="vennNode1" presStyleIdx="2" presStyleCnt="6" custLinFactNeighborY="-717">
        <dgm:presLayoutVars>
          <dgm:bulletEnabled val="1"/>
        </dgm:presLayoutVars>
      </dgm:prSet>
      <dgm:spPr/>
    </dgm:pt>
    <dgm:pt modelId="{0A279C5A-DAF2-40BF-BAB8-7EA9D953C80B}" type="pres">
      <dgm:prSet presAssocID="{734A18C4-EF8D-4DA6-B53A-39D1EE54E5C6}" presName="space" presStyleCnt="0"/>
      <dgm:spPr/>
    </dgm:pt>
    <dgm:pt modelId="{0F1E9D6D-55C9-4A11-B62D-4A66F2AAC51A}" type="pres">
      <dgm:prSet presAssocID="{C8C7E6EF-3309-4C73-88EE-60A88E172AA8}" presName="Name5" presStyleLbl="vennNode1" presStyleIdx="3" presStyleCnt="6" custLinFactNeighborX="-57961" custLinFactNeighborY="-46849">
        <dgm:presLayoutVars>
          <dgm:bulletEnabled val="1"/>
        </dgm:presLayoutVars>
      </dgm:prSet>
      <dgm:spPr/>
    </dgm:pt>
    <dgm:pt modelId="{0CA4297D-5BFE-421F-9916-5033CE0B93B9}" type="pres">
      <dgm:prSet presAssocID="{FE8C4406-5503-459C-A44C-8B8F25616CBA}" presName="space" presStyleCnt="0"/>
      <dgm:spPr/>
    </dgm:pt>
    <dgm:pt modelId="{FF1B44B1-7D3D-4341-AF79-4669D1D9C050}" type="pres">
      <dgm:prSet presAssocID="{8E004F8E-315D-4785-870D-321C6FF162F0}" presName="Name5" presStyleLbl="vennNode1" presStyleIdx="4" presStyleCnt="6" custLinFactX="-5314" custLinFactNeighborX="-100000" custLinFactNeighborY="2595">
        <dgm:presLayoutVars>
          <dgm:bulletEnabled val="1"/>
        </dgm:presLayoutVars>
      </dgm:prSet>
      <dgm:spPr/>
    </dgm:pt>
    <dgm:pt modelId="{99D80D3A-F27E-4614-ADB9-9C584EE3ECB4}" type="pres">
      <dgm:prSet presAssocID="{A8792679-5F61-45AD-8DB5-AE9120591DE5}" presName="space" presStyleCnt="0"/>
      <dgm:spPr/>
    </dgm:pt>
    <dgm:pt modelId="{8E7A09A2-569D-4DAB-9B49-67CA3BFE7C87}" type="pres">
      <dgm:prSet presAssocID="{988644A1-6481-4A99-BA96-1707E1ECD240}" presName="Name5" presStyleLbl="vennNode1" presStyleIdx="5" presStyleCnt="6" custLinFactX="-17774" custLinFactNeighborX="-100000" custLinFactNeighborY="-46982">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2919029-6071-4350-A015-247DFCEE66DD}" srcId="{CE9B679E-C80E-4104-8DC1-149EDBCDCFD9}" destId="{0C22FFFF-DC54-4322-8705-39A089E79EC6}" srcOrd="2" destOrd="0" parTransId="{1135A984-E442-44BE-A4DC-141B7F2FB4E5}" sibTransId="{734A18C4-EF8D-4DA6-B53A-39D1EE54E5C6}"/>
    <dgm:cxn modelId="{D582792A-BCB6-4FF3-8792-ABE0609D119E}" srcId="{CE9B679E-C80E-4104-8DC1-149EDBCDCFD9}" destId="{2A9A83A2-8806-47FF-8F24-579C508F7014}" srcOrd="0" destOrd="0" parTransId="{9EAD13A1-2961-41BA-87CD-233C56538B02}" sibTransId="{668DE164-D888-4DF0-81EC-BC41A998BD8B}"/>
    <dgm:cxn modelId="{17F8D55F-E8E0-4CFC-9CE9-543E672A432D}" srcId="{CE9B679E-C80E-4104-8DC1-149EDBCDCFD9}" destId="{C8C7E6EF-3309-4C73-88EE-60A88E172AA8}" srcOrd="3" destOrd="0" parTransId="{E453E467-D297-4458-A6FD-E1FA6D50239E}" sibTransId="{FE8C4406-5503-459C-A44C-8B8F25616CBA}"/>
    <dgm:cxn modelId="{A20E1E68-CC9C-4E05-A045-4D60E5896D2B}" type="presOf" srcId="{C8C7E6EF-3309-4C73-88EE-60A88E172AA8}" destId="{0F1E9D6D-55C9-4A11-B62D-4A66F2AAC51A}" srcOrd="0" destOrd="0" presId="urn:microsoft.com/office/officeart/2005/8/layout/venn3"/>
    <dgm:cxn modelId="{4146844E-41C1-45B0-B70E-9DAAAF61BFEA}" srcId="{CE9B679E-C80E-4104-8DC1-149EDBCDCFD9}" destId="{8E004F8E-315D-4785-870D-321C6FF162F0}" srcOrd="4" destOrd="0" parTransId="{8DCD54AA-AEC0-4793-AE8F-CC268DEA58CA}" sibTransId="{A8792679-5F61-45AD-8DB5-AE9120591DE5}"/>
    <dgm:cxn modelId="{21184158-5499-46BF-BEC4-DD9F9B79156D}" srcId="{CE9B679E-C80E-4104-8DC1-149EDBCDCFD9}" destId="{988644A1-6481-4A99-BA96-1707E1ECD240}" srcOrd="5" destOrd="0" parTransId="{C7A62332-1122-417D-8168-BF204F178DB8}" sibTransId="{E54C8ECC-2C1F-4E0F-9353-91E795DF4457}"/>
    <dgm:cxn modelId="{21BF557D-18CA-4EE4-85A5-9CF61531418A}" type="presOf" srcId="{988644A1-6481-4A99-BA96-1707E1ECD240}" destId="{8E7A09A2-569D-4DAB-9B49-67CA3BFE7C87}" srcOrd="0" destOrd="0" presId="urn:microsoft.com/office/officeart/2005/8/layout/venn3"/>
    <dgm:cxn modelId="{75D2469B-463E-4288-8F44-F2DA0982A8DF}" type="presOf" srcId="{2A9A83A2-8806-47FF-8F24-579C508F7014}" destId="{C3EC930B-8AED-4686-BDA7-980890324A7B}" srcOrd="0" destOrd="0" presId="urn:microsoft.com/office/officeart/2005/8/layout/venn3"/>
    <dgm:cxn modelId="{0CB2F1AE-B4EA-423F-9FED-054E018A2D41}" type="presOf" srcId="{0C22FFFF-DC54-4322-8705-39A089E79EC6}" destId="{D0701730-EA77-4E1F-ACC7-055F62FC3EDD}" srcOrd="0" destOrd="0" presId="urn:microsoft.com/office/officeart/2005/8/layout/venn3"/>
    <dgm:cxn modelId="{7B4DFEB8-8164-4E3F-9FD9-F3EFFD899786}" srcId="{CE9B679E-C80E-4104-8DC1-149EDBCDCFD9}" destId="{FF9E3B1B-B040-4CFC-A66E-8C9FABEC054E}" srcOrd="1"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E6DA8FC-4F7F-47F6-8026-4C3161332C61}" type="presOf" srcId="{8E004F8E-315D-4785-870D-321C6FF162F0}" destId="{FF1B44B1-7D3D-4341-AF79-4669D1D9C050}" srcOrd="0" destOrd="0" presId="urn:microsoft.com/office/officeart/2005/8/layout/venn3"/>
    <dgm:cxn modelId="{95090833-22E6-45BD-B2FC-629DA825E8A4}" type="presParOf" srcId="{640251B2-C646-46EE-AE56-8A9A1C47D02E}" destId="{C3EC930B-8AED-4686-BDA7-980890324A7B}" srcOrd="0" destOrd="0" presId="urn:microsoft.com/office/officeart/2005/8/layout/venn3"/>
    <dgm:cxn modelId="{EA8FC0BF-71B8-48ED-A425-4858112A17E2}" type="presParOf" srcId="{640251B2-C646-46EE-AE56-8A9A1C47D02E}" destId="{6BE66A96-F38C-43E5-AFC7-2EE465D38AC8}" srcOrd="1" destOrd="0" presId="urn:microsoft.com/office/officeart/2005/8/layout/venn3"/>
    <dgm:cxn modelId="{58996236-0F0C-4037-AEF9-9B04BAAE758C}" type="presParOf" srcId="{640251B2-C646-46EE-AE56-8A9A1C47D02E}" destId="{979C6144-8AEE-485C-8579-AC7D932A76B2}" srcOrd="2" destOrd="0" presId="urn:microsoft.com/office/officeart/2005/8/layout/venn3"/>
    <dgm:cxn modelId="{DA7E9269-7BEA-42CA-830C-8B3AEED3BD30}" type="presParOf" srcId="{640251B2-C646-46EE-AE56-8A9A1C47D02E}" destId="{E0C68F11-379D-40C2-8C6F-0160A988B9FE}" srcOrd="3" destOrd="0" presId="urn:microsoft.com/office/officeart/2005/8/layout/venn3"/>
    <dgm:cxn modelId="{F16C2F01-C5C3-4DE0-A6C9-5120A8BD1E1E}" type="presParOf" srcId="{640251B2-C646-46EE-AE56-8A9A1C47D02E}" destId="{D0701730-EA77-4E1F-ACC7-055F62FC3EDD}" srcOrd="4" destOrd="0" presId="urn:microsoft.com/office/officeart/2005/8/layout/venn3"/>
    <dgm:cxn modelId="{77EF5F05-B80D-43BD-8D0A-2CE1FCE2C761}" type="presParOf" srcId="{640251B2-C646-46EE-AE56-8A9A1C47D02E}" destId="{0A279C5A-DAF2-40BF-BAB8-7EA9D953C80B}" srcOrd="5" destOrd="0" presId="urn:microsoft.com/office/officeart/2005/8/layout/venn3"/>
    <dgm:cxn modelId="{86347999-EE79-4154-93DE-DDD85A117BE1}" type="presParOf" srcId="{640251B2-C646-46EE-AE56-8A9A1C47D02E}" destId="{0F1E9D6D-55C9-4A11-B62D-4A66F2AAC51A}" srcOrd="6" destOrd="0" presId="urn:microsoft.com/office/officeart/2005/8/layout/venn3"/>
    <dgm:cxn modelId="{0C0A980F-4DE2-418B-B16B-1717395DF8F4}" type="presParOf" srcId="{640251B2-C646-46EE-AE56-8A9A1C47D02E}" destId="{0CA4297D-5BFE-421F-9916-5033CE0B93B9}" srcOrd="7" destOrd="0" presId="urn:microsoft.com/office/officeart/2005/8/layout/venn3"/>
    <dgm:cxn modelId="{E8480CCA-A703-4798-B221-10C7FAC3C5C6}" type="presParOf" srcId="{640251B2-C646-46EE-AE56-8A9A1C47D02E}" destId="{FF1B44B1-7D3D-4341-AF79-4669D1D9C050}" srcOrd="8" destOrd="0" presId="urn:microsoft.com/office/officeart/2005/8/layout/venn3"/>
    <dgm:cxn modelId="{E0523BF3-E4E6-4B94-AF77-F4B617B8DC66}" type="presParOf" srcId="{640251B2-C646-46EE-AE56-8A9A1C47D02E}" destId="{99D80D3A-F27E-4614-ADB9-9C584EE3ECB4}" srcOrd="9" destOrd="0" presId="urn:microsoft.com/office/officeart/2005/8/layout/venn3"/>
    <dgm:cxn modelId="{9E2FDB33-16F9-412E-A2D6-9C61D86E0080}" type="presParOf" srcId="{640251B2-C646-46EE-AE56-8A9A1C47D02E}" destId="{8E7A09A2-569D-4DAB-9B49-67CA3BFE7C87}"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A19C67-2497-45F2-B1AD-D90944A56A1D}"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5F9A84D0-1D86-4D07-B94C-FD5DB56E4A91}">
      <dgm:prSet phldrT="[Text]" custT="1"/>
      <dgm:spPr/>
      <dgm:t>
        <a:bodyPr/>
        <a:lstStyle/>
        <a:p>
          <a:r>
            <a:rPr lang="en-US" sz="4900" dirty="0"/>
            <a:t>Scripture</a:t>
          </a:r>
          <a:endParaRPr lang="en-US" sz="3600" dirty="0"/>
        </a:p>
      </dgm:t>
    </dgm:pt>
    <dgm:pt modelId="{DE48B85F-E972-44AD-9111-DF5CBC97CB53}" type="parTrans" cxnId="{FB83C565-0435-46C2-B9D4-1C68A5C1D2B1}">
      <dgm:prSet/>
      <dgm:spPr/>
      <dgm:t>
        <a:bodyPr/>
        <a:lstStyle/>
        <a:p>
          <a:endParaRPr lang="en-US"/>
        </a:p>
      </dgm:t>
    </dgm:pt>
    <dgm:pt modelId="{51F311A9-B747-4FD3-A578-B1BF8F14ED1B}" type="sibTrans" cxnId="{FB83C565-0435-46C2-B9D4-1C68A5C1D2B1}">
      <dgm:prSet/>
      <dgm:spPr/>
      <dgm:t>
        <a:bodyPr/>
        <a:lstStyle/>
        <a:p>
          <a:endParaRPr lang="en-US"/>
        </a:p>
      </dgm:t>
    </dgm:pt>
    <dgm:pt modelId="{2BB366B1-49FF-432F-B933-1DA5B5ADCFFC}">
      <dgm:prSet phldrT="[Text]" custT="1"/>
      <dgm:spPr/>
      <dgm:t>
        <a:bodyPr/>
        <a:lstStyle/>
        <a:p>
          <a:r>
            <a:rPr lang="en-US" sz="4900" dirty="0"/>
            <a:t>Tradition</a:t>
          </a:r>
          <a:endParaRPr lang="en-US" sz="3600" dirty="0"/>
        </a:p>
      </dgm:t>
    </dgm:pt>
    <dgm:pt modelId="{4C60ED5A-9176-43FF-8379-CB455C0F0CF3}" type="parTrans" cxnId="{D02D0E9B-7966-4E6A-ABF9-626E9CD8CA5A}">
      <dgm:prSet/>
      <dgm:spPr/>
      <dgm:t>
        <a:bodyPr/>
        <a:lstStyle/>
        <a:p>
          <a:endParaRPr lang="en-US"/>
        </a:p>
      </dgm:t>
    </dgm:pt>
    <dgm:pt modelId="{5BD3AEC4-E108-40B9-BE22-A4BB8302822A}" type="sibTrans" cxnId="{D02D0E9B-7966-4E6A-ABF9-626E9CD8CA5A}">
      <dgm:prSet/>
      <dgm:spPr/>
      <dgm:t>
        <a:bodyPr/>
        <a:lstStyle/>
        <a:p>
          <a:endParaRPr lang="en-US"/>
        </a:p>
      </dgm:t>
    </dgm:pt>
    <dgm:pt modelId="{944057FB-1D08-4EAD-9AD2-412FDD99EC08}">
      <dgm:prSet phldrT="[Text]" custT="1"/>
      <dgm:spPr/>
      <dgm:t>
        <a:bodyPr/>
        <a:lstStyle/>
        <a:p>
          <a:r>
            <a:rPr lang="en-US" sz="4900" dirty="0"/>
            <a:t>Experience</a:t>
          </a:r>
          <a:endParaRPr lang="en-US" sz="3600" dirty="0"/>
        </a:p>
      </dgm:t>
    </dgm:pt>
    <dgm:pt modelId="{8E7D967C-CA61-498F-8566-A727ACFB431F}" type="parTrans" cxnId="{01254ED4-6039-4279-9A41-DA6792241EBA}">
      <dgm:prSet/>
      <dgm:spPr/>
      <dgm:t>
        <a:bodyPr/>
        <a:lstStyle/>
        <a:p>
          <a:endParaRPr lang="en-US"/>
        </a:p>
      </dgm:t>
    </dgm:pt>
    <dgm:pt modelId="{6C21E390-FB51-492B-B910-92B664FFE0E5}" type="sibTrans" cxnId="{01254ED4-6039-4279-9A41-DA6792241EBA}">
      <dgm:prSet/>
      <dgm:spPr/>
      <dgm:t>
        <a:bodyPr/>
        <a:lstStyle/>
        <a:p>
          <a:endParaRPr lang="en-US"/>
        </a:p>
      </dgm:t>
    </dgm:pt>
    <dgm:pt modelId="{B5136B17-E3E9-4A35-AFED-56189F3064FB}">
      <dgm:prSet phldrT="[Text]" custT="1"/>
      <dgm:spPr/>
      <dgm:t>
        <a:bodyPr/>
        <a:lstStyle/>
        <a:p>
          <a:r>
            <a:rPr lang="en-US" sz="4900" dirty="0"/>
            <a:t>Reason</a:t>
          </a:r>
          <a:endParaRPr lang="en-US" sz="3600" dirty="0"/>
        </a:p>
      </dgm:t>
    </dgm:pt>
    <dgm:pt modelId="{DD82F62E-C16F-4714-9E33-F3C8F1BD847C}" type="parTrans" cxnId="{841D2E9E-9EDB-4189-A86E-BE6B496FA8E9}">
      <dgm:prSet/>
      <dgm:spPr/>
      <dgm:t>
        <a:bodyPr/>
        <a:lstStyle/>
        <a:p>
          <a:endParaRPr lang="en-US"/>
        </a:p>
      </dgm:t>
    </dgm:pt>
    <dgm:pt modelId="{88C3A1FF-58DF-45B9-9C15-9747014C8E33}" type="sibTrans" cxnId="{841D2E9E-9EDB-4189-A86E-BE6B496FA8E9}">
      <dgm:prSet/>
      <dgm:spPr/>
      <dgm:t>
        <a:bodyPr/>
        <a:lstStyle/>
        <a:p>
          <a:endParaRPr lang="en-US"/>
        </a:p>
      </dgm:t>
    </dgm:pt>
    <dgm:pt modelId="{06B6340D-F81D-4722-B0E9-2EBE5DC0E18B}">
      <dgm:prSet phldrT="[Text]"/>
      <dgm:spPr/>
      <dgm:t>
        <a:bodyPr/>
        <a:lstStyle/>
        <a:p>
          <a:r>
            <a:rPr lang="en-US" dirty="0"/>
            <a:t>Knowledge</a:t>
          </a:r>
        </a:p>
      </dgm:t>
    </dgm:pt>
    <dgm:pt modelId="{7B860F66-EC64-41DA-A2CD-1EAFA603D560}" type="sibTrans" cxnId="{605CDF64-A3CB-42A8-8741-EBA452EA21DE}">
      <dgm:prSet/>
      <dgm:spPr/>
      <dgm:t>
        <a:bodyPr/>
        <a:lstStyle/>
        <a:p>
          <a:endParaRPr lang="en-US"/>
        </a:p>
      </dgm:t>
    </dgm:pt>
    <dgm:pt modelId="{7B64C04F-6534-4FB6-921C-3439D530D2A4}" type="parTrans" cxnId="{605CDF64-A3CB-42A8-8741-EBA452EA21DE}">
      <dgm:prSet/>
      <dgm:spPr/>
      <dgm:t>
        <a:bodyPr/>
        <a:lstStyle/>
        <a:p>
          <a:endParaRPr lang="en-US"/>
        </a:p>
      </dgm:t>
    </dgm:pt>
    <dgm:pt modelId="{2501C03D-B04F-422D-BF7D-3BC2150FB7AF}" type="pres">
      <dgm:prSet presAssocID="{C9A19C67-2497-45F2-B1AD-D90944A56A1D}" presName="diagram" presStyleCnt="0">
        <dgm:presLayoutVars>
          <dgm:chMax val="1"/>
          <dgm:dir/>
          <dgm:animLvl val="ctr"/>
          <dgm:resizeHandles val="exact"/>
        </dgm:presLayoutVars>
      </dgm:prSet>
      <dgm:spPr/>
    </dgm:pt>
    <dgm:pt modelId="{23D63AC7-E059-485D-A787-B80F1208285F}" type="pres">
      <dgm:prSet presAssocID="{C9A19C67-2497-45F2-B1AD-D90944A56A1D}" presName="matrix" presStyleCnt="0"/>
      <dgm:spPr/>
    </dgm:pt>
    <dgm:pt modelId="{F4449BE0-01D7-4853-A47F-C99822849875}" type="pres">
      <dgm:prSet presAssocID="{C9A19C67-2497-45F2-B1AD-D90944A56A1D}" presName="tile1" presStyleLbl="node1" presStyleIdx="0" presStyleCnt="4"/>
      <dgm:spPr/>
    </dgm:pt>
    <dgm:pt modelId="{5D8A7174-73BA-45A5-8AD7-9EF2915B108E}" type="pres">
      <dgm:prSet presAssocID="{C9A19C67-2497-45F2-B1AD-D90944A56A1D}" presName="tile1text" presStyleLbl="node1" presStyleIdx="0" presStyleCnt="4">
        <dgm:presLayoutVars>
          <dgm:chMax val="0"/>
          <dgm:chPref val="0"/>
          <dgm:bulletEnabled val="1"/>
        </dgm:presLayoutVars>
      </dgm:prSet>
      <dgm:spPr/>
    </dgm:pt>
    <dgm:pt modelId="{5524A025-7F59-4428-ADD0-EEF138791625}" type="pres">
      <dgm:prSet presAssocID="{C9A19C67-2497-45F2-B1AD-D90944A56A1D}" presName="tile2" presStyleLbl="node1" presStyleIdx="1" presStyleCnt="4"/>
      <dgm:spPr/>
    </dgm:pt>
    <dgm:pt modelId="{D79F6974-42A5-4055-8502-7DA1FD1CC8F8}" type="pres">
      <dgm:prSet presAssocID="{C9A19C67-2497-45F2-B1AD-D90944A56A1D}" presName="tile2text" presStyleLbl="node1" presStyleIdx="1" presStyleCnt="4">
        <dgm:presLayoutVars>
          <dgm:chMax val="0"/>
          <dgm:chPref val="0"/>
          <dgm:bulletEnabled val="1"/>
        </dgm:presLayoutVars>
      </dgm:prSet>
      <dgm:spPr/>
    </dgm:pt>
    <dgm:pt modelId="{384B3A1D-225B-4019-8366-8194A174AB51}" type="pres">
      <dgm:prSet presAssocID="{C9A19C67-2497-45F2-B1AD-D90944A56A1D}" presName="tile3" presStyleLbl="node1" presStyleIdx="2" presStyleCnt="4"/>
      <dgm:spPr/>
    </dgm:pt>
    <dgm:pt modelId="{BC23ECDC-0F49-463B-855D-D7D8A8B823CE}" type="pres">
      <dgm:prSet presAssocID="{C9A19C67-2497-45F2-B1AD-D90944A56A1D}" presName="tile3text" presStyleLbl="node1" presStyleIdx="2" presStyleCnt="4">
        <dgm:presLayoutVars>
          <dgm:chMax val="0"/>
          <dgm:chPref val="0"/>
          <dgm:bulletEnabled val="1"/>
        </dgm:presLayoutVars>
      </dgm:prSet>
      <dgm:spPr/>
    </dgm:pt>
    <dgm:pt modelId="{36396048-277C-440D-82C5-4F5573E87E6E}" type="pres">
      <dgm:prSet presAssocID="{C9A19C67-2497-45F2-B1AD-D90944A56A1D}" presName="tile4" presStyleLbl="node1" presStyleIdx="3" presStyleCnt="4"/>
      <dgm:spPr/>
    </dgm:pt>
    <dgm:pt modelId="{29E90573-BEB8-4B8E-83D4-844C29217BA7}" type="pres">
      <dgm:prSet presAssocID="{C9A19C67-2497-45F2-B1AD-D90944A56A1D}" presName="tile4text" presStyleLbl="node1" presStyleIdx="3" presStyleCnt="4">
        <dgm:presLayoutVars>
          <dgm:chMax val="0"/>
          <dgm:chPref val="0"/>
          <dgm:bulletEnabled val="1"/>
        </dgm:presLayoutVars>
      </dgm:prSet>
      <dgm:spPr/>
    </dgm:pt>
    <dgm:pt modelId="{E35B80C2-8C7B-41A7-8BDF-A87140126A10}" type="pres">
      <dgm:prSet presAssocID="{C9A19C67-2497-45F2-B1AD-D90944A56A1D}" presName="centerTile" presStyleLbl="fgShp" presStyleIdx="0" presStyleCnt="1">
        <dgm:presLayoutVars>
          <dgm:chMax val="0"/>
          <dgm:chPref val="0"/>
        </dgm:presLayoutVars>
      </dgm:prSet>
      <dgm:spPr/>
    </dgm:pt>
  </dgm:ptLst>
  <dgm:cxnLst>
    <dgm:cxn modelId="{CE80FA0A-CF8B-4F21-AE60-279E217FE544}" type="presOf" srcId="{C9A19C67-2497-45F2-B1AD-D90944A56A1D}" destId="{2501C03D-B04F-422D-BF7D-3BC2150FB7AF}" srcOrd="0" destOrd="0" presId="urn:microsoft.com/office/officeart/2005/8/layout/matrix1"/>
    <dgm:cxn modelId="{04E7AE37-EBEB-4CEC-A145-BA7F2716AD05}" type="presOf" srcId="{5F9A84D0-1D86-4D07-B94C-FD5DB56E4A91}" destId="{5D8A7174-73BA-45A5-8AD7-9EF2915B108E}" srcOrd="1" destOrd="0" presId="urn:microsoft.com/office/officeart/2005/8/layout/matrix1"/>
    <dgm:cxn modelId="{BF2F125D-72B3-40DF-8BA4-7BA3D4033A7E}" type="presOf" srcId="{944057FB-1D08-4EAD-9AD2-412FDD99EC08}" destId="{384B3A1D-225B-4019-8366-8194A174AB51}" srcOrd="0" destOrd="0" presId="urn:microsoft.com/office/officeart/2005/8/layout/matrix1"/>
    <dgm:cxn modelId="{34855261-7EEF-4441-92F8-66C5C87779FE}" type="presOf" srcId="{B5136B17-E3E9-4A35-AFED-56189F3064FB}" destId="{36396048-277C-440D-82C5-4F5573E87E6E}" srcOrd="0" destOrd="0" presId="urn:microsoft.com/office/officeart/2005/8/layout/matrix1"/>
    <dgm:cxn modelId="{605CDF64-A3CB-42A8-8741-EBA452EA21DE}" srcId="{C9A19C67-2497-45F2-B1AD-D90944A56A1D}" destId="{06B6340D-F81D-4722-B0E9-2EBE5DC0E18B}" srcOrd="0" destOrd="0" parTransId="{7B64C04F-6534-4FB6-921C-3439D530D2A4}" sibTransId="{7B860F66-EC64-41DA-A2CD-1EAFA603D560}"/>
    <dgm:cxn modelId="{FB83C565-0435-46C2-B9D4-1C68A5C1D2B1}" srcId="{06B6340D-F81D-4722-B0E9-2EBE5DC0E18B}" destId="{5F9A84D0-1D86-4D07-B94C-FD5DB56E4A91}" srcOrd="0" destOrd="0" parTransId="{DE48B85F-E972-44AD-9111-DF5CBC97CB53}" sibTransId="{51F311A9-B747-4FD3-A578-B1BF8F14ED1B}"/>
    <dgm:cxn modelId="{A0737E48-004A-4B89-9969-3E8156B12787}" type="presOf" srcId="{944057FB-1D08-4EAD-9AD2-412FDD99EC08}" destId="{BC23ECDC-0F49-463B-855D-D7D8A8B823CE}" srcOrd="1" destOrd="0" presId="urn:microsoft.com/office/officeart/2005/8/layout/matrix1"/>
    <dgm:cxn modelId="{B4528672-34F9-46C0-8171-1237E4A3A336}" type="presOf" srcId="{2BB366B1-49FF-432F-B933-1DA5B5ADCFFC}" destId="{D79F6974-42A5-4055-8502-7DA1FD1CC8F8}" srcOrd="1" destOrd="0" presId="urn:microsoft.com/office/officeart/2005/8/layout/matrix1"/>
    <dgm:cxn modelId="{95767B73-ED18-479F-BEDB-E02B5A9451A8}" type="presOf" srcId="{06B6340D-F81D-4722-B0E9-2EBE5DC0E18B}" destId="{E35B80C2-8C7B-41A7-8BDF-A87140126A10}" srcOrd="0" destOrd="0" presId="urn:microsoft.com/office/officeart/2005/8/layout/matrix1"/>
    <dgm:cxn modelId="{D39E008B-2E82-44B8-86C2-499CC66FC92E}" type="presOf" srcId="{B5136B17-E3E9-4A35-AFED-56189F3064FB}" destId="{29E90573-BEB8-4B8E-83D4-844C29217BA7}" srcOrd="1" destOrd="0" presId="urn:microsoft.com/office/officeart/2005/8/layout/matrix1"/>
    <dgm:cxn modelId="{D02D0E9B-7966-4E6A-ABF9-626E9CD8CA5A}" srcId="{06B6340D-F81D-4722-B0E9-2EBE5DC0E18B}" destId="{2BB366B1-49FF-432F-B933-1DA5B5ADCFFC}" srcOrd="1" destOrd="0" parTransId="{4C60ED5A-9176-43FF-8379-CB455C0F0CF3}" sibTransId="{5BD3AEC4-E108-40B9-BE22-A4BB8302822A}"/>
    <dgm:cxn modelId="{841D2E9E-9EDB-4189-A86E-BE6B496FA8E9}" srcId="{06B6340D-F81D-4722-B0E9-2EBE5DC0E18B}" destId="{B5136B17-E3E9-4A35-AFED-56189F3064FB}" srcOrd="3" destOrd="0" parTransId="{DD82F62E-C16F-4714-9E33-F3C8F1BD847C}" sibTransId="{88C3A1FF-58DF-45B9-9C15-9747014C8E33}"/>
    <dgm:cxn modelId="{57AD5BA8-065F-4E85-989A-76DE77B2ADA3}" type="presOf" srcId="{2BB366B1-49FF-432F-B933-1DA5B5ADCFFC}" destId="{5524A025-7F59-4428-ADD0-EEF138791625}" srcOrd="0" destOrd="0" presId="urn:microsoft.com/office/officeart/2005/8/layout/matrix1"/>
    <dgm:cxn modelId="{01254ED4-6039-4279-9A41-DA6792241EBA}" srcId="{06B6340D-F81D-4722-B0E9-2EBE5DC0E18B}" destId="{944057FB-1D08-4EAD-9AD2-412FDD99EC08}" srcOrd="2" destOrd="0" parTransId="{8E7D967C-CA61-498F-8566-A727ACFB431F}" sibTransId="{6C21E390-FB51-492B-B910-92B664FFE0E5}"/>
    <dgm:cxn modelId="{5A2D0BE4-842E-4E50-8314-9E3509D8D77C}" type="presOf" srcId="{5F9A84D0-1D86-4D07-B94C-FD5DB56E4A91}" destId="{F4449BE0-01D7-4853-A47F-C99822849875}" srcOrd="0" destOrd="0" presId="urn:microsoft.com/office/officeart/2005/8/layout/matrix1"/>
    <dgm:cxn modelId="{3B60F792-AE6B-411E-9070-19454CDF5B3D}" type="presParOf" srcId="{2501C03D-B04F-422D-BF7D-3BC2150FB7AF}" destId="{23D63AC7-E059-485D-A787-B80F1208285F}" srcOrd="0" destOrd="0" presId="urn:microsoft.com/office/officeart/2005/8/layout/matrix1"/>
    <dgm:cxn modelId="{53BB3C46-8C08-4CB2-B4FC-96E471042953}" type="presParOf" srcId="{23D63AC7-E059-485D-A787-B80F1208285F}" destId="{F4449BE0-01D7-4853-A47F-C99822849875}" srcOrd="0" destOrd="0" presId="urn:microsoft.com/office/officeart/2005/8/layout/matrix1"/>
    <dgm:cxn modelId="{3CBEB6A5-9379-4C64-90EC-FB4A906A048B}" type="presParOf" srcId="{23D63AC7-E059-485D-A787-B80F1208285F}" destId="{5D8A7174-73BA-45A5-8AD7-9EF2915B108E}" srcOrd="1" destOrd="0" presId="urn:microsoft.com/office/officeart/2005/8/layout/matrix1"/>
    <dgm:cxn modelId="{C7B0380B-A701-4864-B5E3-F576094366E9}" type="presParOf" srcId="{23D63AC7-E059-485D-A787-B80F1208285F}" destId="{5524A025-7F59-4428-ADD0-EEF138791625}" srcOrd="2" destOrd="0" presId="urn:microsoft.com/office/officeart/2005/8/layout/matrix1"/>
    <dgm:cxn modelId="{C6E03006-B728-4199-9460-6858872CCCAC}" type="presParOf" srcId="{23D63AC7-E059-485D-A787-B80F1208285F}" destId="{D79F6974-42A5-4055-8502-7DA1FD1CC8F8}" srcOrd="3" destOrd="0" presId="urn:microsoft.com/office/officeart/2005/8/layout/matrix1"/>
    <dgm:cxn modelId="{A8451D37-29F8-4132-BB0B-106067F8D746}" type="presParOf" srcId="{23D63AC7-E059-485D-A787-B80F1208285F}" destId="{384B3A1D-225B-4019-8366-8194A174AB51}" srcOrd="4" destOrd="0" presId="urn:microsoft.com/office/officeart/2005/8/layout/matrix1"/>
    <dgm:cxn modelId="{FADA0704-4C7A-4F07-BB10-873EE6D23AB3}" type="presParOf" srcId="{23D63AC7-E059-485D-A787-B80F1208285F}" destId="{BC23ECDC-0F49-463B-855D-D7D8A8B823CE}" srcOrd="5" destOrd="0" presId="urn:microsoft.com/office/officeart/2005/8/layout/matrix1"/>
    <dgm:cxn modelId="{0CCBCEC2-0970-46D3-9C4B-FDBF6F931496}" type="presParOf" srcId="{23D63AC7-E059-485D-A787-B80F1208285F}" destId="{36396048-277C-440D-82C5-4F5573E87E6E}" srcOrd="6" destOrd="0" presId="urn:microsoft.com/office/officeart/2005/8/layout/matrix1"/>
    <dgm:cxn modelId="{B2B9868A-7CC9-4819-9C0B-A35303CAC908}" type="presParOf" srcId="{23D63AC7-E059-485D-A787-B80F1208285F}" destId="{29E90573-BEB8-4B8E-83D4-844C29217BA7}" srcOrd="7" destOrd="0" presId="urn:microsoft.com/office/officeart/2005/8/layout/matrix1"/>
    <dgm:cxn modelId="{4EA4A8CA-8652-4DCE-B7BD-744CD0C9DEF8}" type="presParOf" srcId="{2501C03D-B04F-422D-BF7D-3BC2150FB7AF}" destId="{E35B80C2-8C7B-41A7-8BDF-A87140126A1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82895-8053-45B4-B051-10A3CE58302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5BB58F1A-471B-4280-8549-BB4F17F7842C}">
      <dgm:prSet phldrT="[Text]"/>
      <dgm:spPr/>
      <dgm:t>
        <a:bodyPr/>
        <a:lstStyle/>
        <a:p>
          <a:r>
            <a:rPr lang="en-US" dirty="0"/>
            <a:t>Western Christianity</a:t>
          </a:r>
        </a:p>
      </dgm:t>
    </dgm:pt>
    <dgm:pt modelId="{DBCFCA95-6897-4510-B057-8ACEDFE8D577}" type="parTrans" cxnId="{052B5AE3-CC36-46D8-AFA0-261E79613932}">
      <dgm:prSet/>
      <dgm:spPr/>
      <dgm:t>
        <a:bodyPr/>
        <a:lstStyle/>
        <a:p>
          <a:endParaRPr lang="en-US"/>
        </a:p>
      </dgm:t>
    </dgm:pt>
    <dgm:pt modelId="{04E18CAF-FA48-497B-BBEF-475F5DB0BF48}" type="sibTrans" cxnId="{052B5AE3-CC36-46D8-AFA0-261E79613932}">
      <dgm:prSet/>
      <dgm:spPr/>
      <dgm:t>
        <a:bodyPr/>
        <a:lstStyle/>
        <a:p>
          <a:endParaRPr lang="en-US"/>
        </a:p>
      </dgm:t>
    </dgm:pt>
    <dgm:pt modelId="{CC8679EC-0BE3-495C-B739-A9C57A7FF899}">
      <dgm:prSet phldrT="[Text]"/>
      <dgm:spPr/>
      <dgm:t>
        <a:bodyPr/>
        <a:lstStyle/>
        <a:p>
          <a:r>
            <a:rPr lang="en-US" dirty="0"/>
            <a:t>American Christianity</a:t>
          </a:r>
        </a:p>
      </dgm:t>
    </dgm:pt>
    <dgm:pt modelId="{A74CC098-942E-4159-8DB5-8F12B1C8A12B}" type="parTrans" cxnId="{6B4E729A-74CD-4D4A-BDE3-50F494402682}">
      <dgm:prSet/>
      <dgm:spPr/>
      <dgm:t>
        <a:bodyPr/>
        <a:lstStyle/>
        <a:p>
          <a:endParaRPr lang="en-US"/>
        </a:p>
      </dgm:t>
    </dgm:pt>
    <dgm:pt modelId="{F350FFC7-CD85-4B9C-92B4-4AE99D798C03}" type="sibTrans" cxnId="{6B4E729A-74CD-4D4A-BDE3-50F494402682}">
      <dgm:prSet/>
      <dgm:spPr/>
      <dgm:t>
        <a:bodyPr/>
        <a:lstStyle/>
        <a:p>
          <a:endParaRPr lang="en-US"/>
        </a:p>
      </dgm:t>
    </dgm:pt>
    <dgm:pt modelId="{91D6C443-C4BE-49F9-8364-818AC2B2655B}">
      <dgm:prSet phldrT="[Text]"/>
      <dgm:spPr/>
      <dgm:t>
        <a:bodyPr/>
        <a:lstStyle/>
        <a:p>
          <a:r>
            <a:rPr lang="en-US" dirty="0"/>
            <a:t>US Parachurch Ministries</a:t>
          </a:r>
        </a:p>
      </dgm:t>
    </dgm:pt>
    <dgm:pt modelId="{E51AC311-B5ED-44C2-B046-308560E33840}" type="parTrans" cxnId="{E5244D09-30CE-4C21-9233-1F3848F4145E}">
      <dgm:prSet/>
      <dgm:spPr/>
      <dgm:t>
        <a:bodyPr/>
        <a:lstStyle/>
        <a:p>
          <a:endParaRPr lang="en-US"/>
        </a:p>
      </dgm:t>
    </dgm:pt>
    <dgm:pt modelId="{817A4797-4CB4-4F75-AF66-9CB984378553}" type="sibTrans" cxnId="{E5244D09-30CE-4C21-9233-1F3848F4145E}">
      <dgm:prSet/>
      <dgm:spPr/>
      <dgm:t>
        <a:bodyPr/>
        <a:lstStyle/>
        <a:p>
          <a:endParaRPr lang="en-US"/>
        </a:p>
      </dgm:t>
    </dgm:pt>
    <dgm:pt modelId="{FE16A7D7-68FB-486A-9227-398794951357}">
      <dgm:prSet phldrT="[Text]"/>
      <dgm:spPr/>
      <dgm:t>
        <a:bodyPr/>
        <a:lstStyle/>
        <a:p>
          <a:r>
            <a:rPr lang="en-US" dirty="0"/>
            <a:t>Your</a:t>
          </a:r>
          <a:br>
            <a:rPr lang="en-US" dirty="0"/>
          </a:br>
          <a:r>
            <a:rPr lang="en-US" dirty="0"/>
            <a:t>Ministry</a:t>
          </a:r>
        </a:p>
      </dgm:t>
    </dgm:pt>
    <dgm:pt modelId="{768A1816-7881-4692-917D-46D5E0A19194}" type="parTrans" cxnId="{7BB7382E-287F-47E6-BA49-9EAD67D627DB}">
      <dgm:prSet/>
      <dgm:spPr/>
      <dgm:t>
        <a:bodyPr/>
        <a:lstStyle/>
        <a:p>
          <a:endParaRPr lang="en-US"/>
        </a:p>
      </dgm:t>
    </dgm:pt>
    <dgm:pt modelId="{6F6B7BC8-67A4-4652-AE47-E7EED943F6D8}" type="sibTrans" cxnId="{7BB7382E-287F-47E6-BA49-9EAD67D627DB}">
      <dgm:prSet/>
      <dgm:spPr/>
      <dgm:t>
        <a:bodyPr/>
        <a:lstStyle/>
        <a:p>
          <a:endParaRPr lang="en-US"/>
        </a:p>
      </dgm:t>
    </dgm:pt>
    <dgm:pt modelId="{3E0C7298-DF20-49D9-BAD7-A0FD7378B6E0}" type="pres">
      <dgm:prSet presAssocID="{04F82895-8053-45B4-B051-10A3CE58302F}" presName="Name0" presStyleCnt="0">
        <dgm:presLayoutVars>
          <dgm:chMax val="7"/>
          <dgm:resizeHandles val="exact"/>
        </dgm:presLayoutVars>
      </dgm:prSet>
      <dgm:spPr/>
    </dgm:pt>
    <dgm:pt modelId="{9A639103-1CAE-4CF0-A16C-FD6269ED1BFF}" type="pres">
      <dgm:prSet presAssocID="{04F82895-8053-45B4-B051-10A3CE58302F}" presName="comp1" presStyleCnt="0"/>
      <dgm:spPr/>
    </dgm:pt>
    <dgm:pt modelId="{3D0A7D99-6035-41E8-8C8A-B192ED3777A3}" type="pres">
      <dgm:prSet presAssocID="{04F82895-8053-45B4-B051-10A3CE58302F}" presName="circle1" presStyleLbl="node1" presStyleIdx="0" presStyleCnt="4"/>
      <dgm:spPr/>
    </dgm:pt>
    <dgm:pt modelId="{6EDC03FF-C080-497A-A736-BEDD6E5D5743}" type="pres">
      <dgm:prSet presAssocID="{04F82895-8053-45B4-B051-10A3CE58302F}" presName="c1text" presStyleLbl="node1" presStyleIdx="0" presStyleCnt="4">
        <dgm:presLayoutVars>
          <dgm:bulletEnabled val="1"/>
        </dgm:presLayoutVars>
      </dgm:prSet>
      <dgm:spPr/>
    </dgm:pt>
    <dgm:pt modelId="{1831BEF5-CF4B-4DD6-A025-1E6CDA1EF64A}" type="pres">
      <dgm:prSet presAssocID="{04F82895-8053-45B4-B051-10A3CE58302F}" presName="comp2" presStyleCnt="0"/>
      <dgm:spPr/>
    </dgm:pt>
    <dgm:pt modelId="{43B967C3-96DB-41EF-BF89-CFDD059E3F3F}" type="pres">
      <dgm:prSet presAssocID="{04F82895-8053-45B4-B051-10A3CE58302F}" presName="circle2" presStyleLbl="node1" presStyleIdx="1" presStyleCnt="4"/>
      <dgm:spPr/>
    </dgm:pt>
    <dgm:pt modelId="{89A74683-D176-4E68-9DF3-A0605D93698C}" type="pres">
      <dgm:prSet presAssocID="{04F82895-8053-45B4-B051-10A3CE58302F}" presName="c2text" presStyleLbl="node1" presStyleIdx="1" presStyleCnt="4">
        <dgm:presLayoutVars>
          <dgm:bulletEnabled val="1"/>
        </dgm:presLayoutVars>
      </dgm:prSet>
      <dgm:spPr/>
    </dgm:pt>
    <dgm:pt modelId="{A1AB7AD3-6430-43F5-8C9B-7CABF6356781}" type="pres">
      <dgm:prSet presAssocID="{04F82895-8053-45B4-B051-10A3CE58302F}" presName="comp3" presStyleCnt="0"/>
      <dgm:spPr/>
    </dgm:pt>
    <dgm:pt modelId="{D3E5B0AF-17FF-4A68-8B56-A35F124A2E7D}" type="pres">
      <dgm:prSet presAssocID="{04F82895-8053-45B4-B051-10A3CE58302F}" presName="circle3" presStyleLbl="node1" presStyleIdx="2" presStyleCnt="4"/>
      <dgm:spPr/>
    </dgm:pt>
    <dgm:pt modelId="{8EE71AFA-A4CA-4C6E-8374-CCE5007CEBBD}" type="pres">
      <dgm:prSet presAssocID="{04F82895-8053-45B4-B051-10A3CE58302F}" presName="c3text" presStyleLbl="node1" presStyleIdx="2" presStyleCnt="4">
        <dgm:presLayoutVars>
          <dgm:bulletEnabled val="1"/>
        </dgm:presLayoutVars>
      </dgm:prSet>
      <dgm:spPr/>
    </dgm:pt>
    <dgm:pt modelId="{7E030FF3-2A7B-4AD8-A006-FEC99A3599B9}" type="pres">
      <dgm:prSet presAssocID="{04F82895-8053-45B4-B051-10A3CE58302F}" presName="comp4" presStyleCnt="0"/>
      <dgm:spPr/>
    </dgm:pt>
    <dgm:pt modelId="{B23D63A6-A802-439E-BA7C-4859C1EEDA33}" type="pres">
      <dgm:prSet presAssocID="{04F82895-8053-45B4-B051-10A3CE58302F}" presName="circle4" presStyleLbl="node1" presStyleIdx="3" presStyleCnt="4"/>
      <dgm:spPr/>
    </dgm:pt>
    <dgm:pt modelId="{1304AC83-C3D9-4318-8739-0706CCF3677D}" type="pres">
      <dgm:prSet presAssocID="{04F82895-8053-45B4-B051-10A3CE58302F}" presName="c4text" presStyleLbl="node1" presStyleIdx="3" presStyleCnt="4">
        <dgm:presLayoutVars>
          <dgm:bulletEnabled val="1"/>
        </dgm:presLayoutVars>
      </dgm:prSet>
      <dgm:spPr/>
    </dgm:pt>
  </dgm:ptLst>
  <dgm:cxnLst>
    <dgm:cxn modelId="{E5244D09-30CE-4C21-9233-1F3848F4145E}" srcId="{04F82895-8053-45B4-B051-10A3CE58302F}" destId="{91D6C443-C4BE-49F9-8364-818AC2B2655B}" srcOrd="2" destOrd="0" parTransId="{E51AC311-B5ED-44C2-B046-308560E33840}" sibTransId="{817A4797-4CB4-4F75-AF66-9CB984378553}"/>
    <dgm:cxn modelId="{7BB7382E-287F-47E6-BA49-9EAD67D627DB}" srcId="{04F82895-8053-45B4-B051-10A3CE58302F}" destId="{FE16A7D7-68FB-486A-9227-398794951357}" srcOrd="3" destOrd="0" parTransId="{768A1816-7881-4692-917D-46D5E0A19194}" sibTransId="{6F6B7BC8-67A4-4652-AE47-E7EED943F6D8}"/>
    <dgm:cxn modelId="{F45ECE3A-4CB4-41DC-9431-EF25535EBB74}" type="presOf" srcId="{CC8679EC-0BE3-495C-B739-A9C57A7FF899}" destId="{43B967C3-96DB-41EF-BF89-CFDD059E3F3F}" srcOrd="0" destOrd="0" presId="urn:microsoft.com/office/officeart/2005/8/layout/venn2"/>
    <dgm:cxn modelId="{DE081342-7996-4B2D-B24F-F96667204B4B}" type="presOf" srcId="{CC8679EC-0BE3-495C-B739-A9C57A7FF899}" destId="{89A74683-D176-4E68-9DF3-A0605D93698C}" srcOrd="1" destOrd="0" presId="urn:microsoft.com/office/officeart/2005/8/layout/venn2"/>
    <dgm:cxn modelId="{98A28886-981C-4502-A589-5258390EEF52}" type="presOf" srcId="{FE16A7D7-68FB-486A-9227-398794951357}" destId="{1304AC83-C3D9-4318-8739-0706CCF3677D}" srcOrd="1" destOrd="0" presId="urn:microsoft.com/office/officeart/2005/8/layout/venn2"/>
    <dgm:cxn modelId="{07BD9598-6414-4805-B642-E4D96C8C8817}" type="presOf" srcId="{91D6C443-C4BE-49F9-8364-818AC2B2655B}" destId="{8EE71AFA-A4CA-4C6E-8374-CCE5007CEBBD}" srcOrd="1" destOrd="0" presId="urn:microsoft.com/office/officeart/2005/8/layout/venn2"/>
    <dgm:cxn modelId="{6B4E729A-74CD-4D4A-BDE3-50F494402682}" srcId="{04F82895-8053-45B4-B051-10A3CE58302F}" destId="{CC8679EC-0BE3-495C-B739-A9C57A7FF899}" srcOrd="1" destOrd="0" parTransId="{A74CC098-942E-4159-8DB5-8F12B1C8A12B}" sibTransId="{F350FFC7-CD85-4B9C-92B4-4AE99D798C03}"/>
    <dgm:cxn modelId="{1529FCA3-6458-476F-A1AB-C5D239533772}" type="presOf" srcId="{5BB58F1A-471B-4280-8549-BB4F17F7842C}" destId="{6EDC03FF-C080-497A-A736-BEDD6E5D5743}" srcOrd="1" destOrd="0" presId="urn:microsoft.com/office/officeart/2005/8/layout/venn2"/>
    <dgm:cxn modelId="{7BF19ABF-7B9B-41B4-863E-9821DBA24483}" type="presOf" srcId="{FE16A7D7-68FB-486A-9227-398794951357}" destId="{B23D63A6-A802-439E-BA7C-4859C1EEDA33}" srcOrd="0" destOrd="0" presId="urn:microsoft.com/office/officeart/2005/8/layout/venn2"/>
    <dgm:cxn modelId="{8F92AED3-EF8F-42A4-BC99-B4ABED010BE1}" type="presOf" srcId="{5BB58F1A-471B-4280-8549-BB4F17F7842C}" destId="{3D0A7D99-6035-41E8-8C8A-B192ED3777A3}" srcOrd="0" destOrd="0" presId="urn:microsoft.com/office/officeart/2005/8/layout/venn2"/>
    <dgm:cxn modelId="{6A6294E1-7378-4004-BBC5-73AD17D309A0}" type="presOf" srcId="{04F82895-8053-45B4-B051-10A3CE58302F}" destId="{3E0C7298-DF20-49D9-BAD7-A0FD7378B6E0}" srcOrd="0" destOrd="0" presId="urn:microsoft.com/office/officeart/2005/8/layout/venn2"/>
    <dgm:cxn modelId="{052B5AE3-CC36-46D8-AFA0-261E79613932}" srcId="{04F82895-8053-45B4-B051-10A3CE58302F}" destId="{5BB58F1A-471B-4280-8549-BB4F17F7842C}" srcOrd="0" destOrd="0" parTransId="{DBCFCA95-6897-4510-B057-8ACEDFE8D577}" sibTransId="{04E18CAF-FA48-497B-BBEF-475F5DB0BF48}"/>
    <dgm:cxn modelId="{16D6BBFD-D5DF-420C-B1D4-802A0F97E5BC}" type="presOf" srcId="{91D6C443-C4BE-49F9-8364-818AC2B2655B}" destId="{D3E5B0AF-17FF-4A68-8B56-A35F124A2E7D}" srcOrd="0" destOrd="0" presId="urn:microsoft.com/office/officeart/2005/8/layout/venn2"/>
    <dgm:cxn modelId="{EC38A705-742F-44B9-9E7A-D6F4E0A0981E}" type="presParOf" srcId="{3E0C7298-DF20-49D9-BAD7-A0FD7378B6E0}" destId="{9A639103-1CAE-4CF0-A16C-FD6269ED1BFF}" srcOrd="0" destOrd="0" presId="urn:microsoft.com/office/officeart/2005/8/layout/venn2"/>
    <dgm:cxn modelId="{858C8DCB-7F9F-4E02-B988-282BAB82BEB1}" type="presParOf" srcId="{9A639103-1CAE-4CF0-A16C-FD6269ED1BFF}" destId="{3D0A7D99-6035-41E8-8C8A-B192ED3777A3}" srcOrd="0" destOrd="0" presId="urn:microsoft.com/office/officeart/2005/8/layout/venn2"/>
    <dgm:cxn modelId="{B0B1AFE9-C050-4643-BDF8-EA078EDC8234}" type="presParOf" srcId="{9A639103-1CAE-4CF0-A16C-FD6269ED1BFF}" destId="{6EDC03FF-C080-497A-A736-BEDD6E5D5743}" srcOrd="1" destOrd="0" presId="urn:microsoft.com/office/officeart/2005/8/layout/venn2"/>
    <dgm:cxn modelId="{C7859C7F-4D20-4DD5-BADF-12683B508C23}" type="presParOf" srcId="{3E0C7298-DF20-49D9-BAD7-A0FD7378B6E0}" destId="{1831BEF5-CF4B-4DD6-A025-1E6CDA1EF64A}" srcOrd="1" destOrd="0" presId="urn:microsoft.com/office/officeart/2005/8/layout/venn2"/>
    <dgm:cxn modelId="{BE21BF25-A680-4DEC-BDEA-32E6E80A4A78}" type="presParOf" srcId="{1831BEF5-CF4B-4DD6-A025-1E6CDA1EF64A}" destId="{43B967C3-96DB-41EF-BF89-CFDD059E3F3F}" srcOrd="0" destOrd="0" presId="urn:microsoft.com/office/officeart/2005/8/layout/venn2"/>
    <dgm:cxn modelId="{F0B5A34C-1D7F-4A57-9B53-25B6CC9F6E03}" type="presParOf" srcId="{1831BEF5-CF4B-4DD6-A025-1E6CDA1EF64A}" destId="{89A74683-D176-4E68-9DF3-A0605D93698C}" srcOrd="1" destOrd="0" presId="urn:microsoft.com/office/officeart/2005/8/layout/venn2"/>
    <dgm:cxn modelId="{97337B8E-0D5B-455D-B5EB-996465B4F2DB}" type="presParOf" srcId="{3E0C7298-DF20-49D9-BAD7-A0FD7378B6E0}" destId="{A1AB7AD3-6430-43F5-8C9B-7CABF6356781}" srcOrd="2" destOrd="0" presId="urn:microsoft.com/office/officeart/2005/8/layout/venn2"/>
    <dgm:cxn modelId="{34A763DC-480D-4AA8-8829-1ECBAB741382}" type="presParOf" srcId="{A1AB7AD3-6430-43F5-8C9B-7CABF6356781}" destId="{D3E5B0AF-17FF-4A68-8B56-A35F124A2E7D}" srcOrd="0" destOrd="0" presId="urn:microsoft.com/office/officeart/2005/8/layout/venn2"/>
    <dgm:cxn modelId="{017BE1DC-359D-4058-A3BB-331195A7B6C9}" type="presParOf" srcId="{A1AB7AD3-6430-43F5-8C9B-7CABF6356781}" destId="{8EE71AFA-A4CA-4C6E-8374-CCE5007CEBBD}" srcOrd="1" destOrd="0" presId="urn:microsoft.com/office/officeart/2005/8/layout/venn2"/>
    <dgm:cxn modelId="{9DF307B2-C8BA-4141-9AB2-843D5746F553}" type="presParOf" srcId="{3E0C7298-DF20-49D9-BAD7-A0FD7378B6E0}" destId="{7E030FF3-2A7B-4AD8-A006-FEC99A3599B9}" srcOrd="3" destOrd="0" presId="urn:microsoft.com/office/officeart/2005/8/layout/venn2"/>
    <dgm:cxn modelId="{E35ABCC7-4531-40DF-B815-71F344CD9359}" type="presParOf" srcId="{7E030FF3-2A7B-4AD8-A006-FEC99A3599B9}" destId="{B23D63A6-A802-439E-BA7C-4859C1EEDA33}" srcOrd="0" destOrd="0" presId="urn:microsoft.com/office/officeart/2005/8/layout/venn2"/>
    <dgm:cxn modelId="{FBF32D8F-BCC4-4DDF-9AEC-FC35723ED28D}" type="presParOf" srcId="{7E030FF3-2A7B-4AD8-A006-FEC99A3599B9}" destId="{1304AC83-C3D9-4318-8739-0706CCF3677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E4BE8C-962A-4212-B66B-FDCC3CB918D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F48D578-340F-4E57-AD90-047891F34619}">
      <dgm:prSet phldrT="[Text]"/>
      <dgm:spPr/>
      <dgm:t>
        <a:bodyPr/>
        <a:lstStyle/>
        <a:p>
          <a:r>
            <a:rPr lang="en-US" dirty="0"/>
            <a:t>God redeems &amp; blesses the movement</a:t>
          </a:r>
        </a:p>
      </dgm:t>
    </dgm:pt>
    <dgm:pt modelId="{9A709D23-C9F4-47B5-A6EA-9088F8C23A73}" type="parTrans" cxnId="{9FB17DE9-240C-4765-8B36-58273C5C57CE}">
      <dgm:prSet/>
      <dgm:spPr/>
      <dgm:t>
        <a:bodyPr/>
        <a:lstStyle/>
        <a:p>
          <a:endParaRPr lang="en-US"/>
        </a:p>
      </dgm:t>
    </dgm:pt>
    <dgm:pt modelId="{86611366-33F3-4FCA-8618-3203A7F73976}" type="sibTrans" cxnId="{9FB17DE9-240C-4765-8B36-58273C5C57CE}">
      <dgm:prSet/>
      <dgm:spPr/>
      <dgm:t>
        <a:bodyPr/>
        <a:lstStyle/>
        <a:p>
          <a:endParaRPr lang="en-US"/>
        </a:p>
      </dgm:t>
    </dgm:pt>
    <dgm:pt modelId="{41A76981-8875-493E-BF16-0159AAAF6E69}">
      <dgm:prSet phldrT="[Text]"/>
      <dgm:spPr/>
      <dgm:t>
        <a:bodyPr/>
        <a:lstStyle/>
        <a:p>
          <a:r>
            <a:rPr lang="en-US" dirty="0"/>
            <a:t>The movement experiences blessing (and becomes complacent)</a:t>
          </a:r>
        </a:p>
      </dgm:t>
    </dgm:pt>
    <dgm:pt modelId="{E79B053F-B604-45D3-80C6-0BF9D8C65FDC}" type="parTrans" cxnId="{18A9D41C-3E2A-4417-920A-AAD6F7F92890}">
      <dgm:prSet/>
      <dgm:spPr/>
      <dgm:t>
        <a:bodyPr/>
        <a:lstStyle/>
        <a:p>
          <a:endParaRPr lang="en-US"/>
        </a:p>
      </dgm:t>
    </dgm:pt>
    <dgm:pt modelId="{E951F951-B5A5-41FB-93C6-9446D711EF31}" type="sibTrans" cxnId="{18A9D41C-3E2A-4417-920A-AAD6F7F92890}">
      <dgm:prSet/>
      <dgm:spPr/>
      <dgm:t>
        <a:bodyPr/>
        <a:lstStyle/>
        <a:p>
          <a:endParaRPr lang="en-US"/>
        </a:p>
      </dgm:t>
    </dgm:pt>
    <dgm:pt modelId="{D6AAE8D7-0D4F-46CB-AFD3-92F195CE91C3}">
      <dgm:prSet phldrT="[Text]"/>
      <dgm:spPr/>
      <dgm:t>
        <a:bodyPr/>
        <a:lstStyle/>
        <a:p>
          <a:r>
            <a:rPr lang="en-US" dirty="0"/>
            <a:t>The organization turns to other gods (secularizing)</a:t>
          </a:r>
          <a:br>
            <a:rPr lang="en-US" dirty="0"/>
          </a:br>
          <a:r>
            <a:rPr lang="en-US" strike="sngStrike" baseline="0" dirty="0"/>
            <a:t>(Love God,</a:t>
          </a:r>
          <a:br>
            <a:rPr lang="en-US" strike="sngStrike" baseline="0" dirty="0"/>
          </a:br>
          <a:r>
            <a:rPr lang="en-US" strike="sngStrike" baseline="0" dirty="0"/>
            <a:t>Love Others)</a:t>
          </a:r>
        </a:p>
      </dgm:t>
    </dgm:pt>
    <dgm:pt modelId="{BF086ABD-49CE-4300-BE66-D8FF844B0355}" type="parTrans" cxnId="{826048C2-0133-40C2-B21A-25A771222D84}">
      <dgm:prSet/>
      <dgm:spPr/>
      <dgm:t>
        <a:bodyPr/>
        <a:lstStyle/>
        <a:p>
          <a:endParaRPr lang="en-US"/>
        </a:p>
      </dgm:t>
    </dgm:pt>
    <dgm:pt modelId="{743CAEE9-48D9-462E-9715-FD8EF3C19495}" type="sibTrans" cxnId="{826048C2-0133-40C2-B21A-25A771222D84}">
      <dgm:prSet/>
      <dgm:spPr/>
      <dgm:t>
        <a:bodyPr/>
        <a:lstStyle/>
        <a:p>
          <a:endParaRPr lang="en-US"/>
        </a:p>
      </dgm:t>
    </dgm:pt>
    <dgm:pt modelId="{8067F2F9-9139-4420-B85F-5DFE8BE7FF56}">
      <dgm:prSet phldrT="[Text]"/>
      <dgm:spPr/>
      <dgm:t>
        <a:bodyPr/>
        <a:lstStyle/>
        <a:p>
          <a:r>
            <a:rPr lang="en-US" dirty="0"/>
            <a:t>God initiates a new movement</a:t>
          </a:r>
        </a:p>
      </dgm:t>
    </dgm:pt>
    <dgm:pt modelId="{D3CAC5B2-FC9A-4D38-91DD-DDB9922800CB}" type="parTrans" cxnId="{AE04CFD1-E4B7-4C89-BE70-38415FCB2DA2}">
      <dgm:prSet/>
      <dgm:spPr/>
      <dgm:t>
        <a:bodyPr/>
        <a:lstStyle/>
        <a:p>
          <a:endParaRPr lang="en-US"/>
        </a:p>
      </dgm:t>
    </dgm:pt>
    <dgm:pt modelId="{E5C8AC77-7BC5-4F28-99A8-AB0892527F87}" type="sibTrans" cxnId="{AE04CFD1-E4B7-4C89-BE70-38415FCB2DA2}">
      <dgm:prSet/>
      <dgm:spPr/>
      <dgm:t>
        <a:bodyPr/>
        <a:lstStyle/>
        <a:p>
          <a:endParaRPr lang="en-US"/>
        </a:p>
      </dgm:t>
    </dgm:pt>
    <dgm:pt modelId="{F2A09C15-32F6-46AE-8A6E-C978ED5C2267}">
      <dgm:prSet/>
      <dgm:spPr/>
      <dgm:t>
        <a:bodyPr/>
        <a:lstStyle/>
        <a:p>
          <a:r>
            <a:rPr lang="en-US" dirty="0"/>
            <a:t>The organization goes into bondage</a:t>
          </a:r>
        </a:p>
      </dgm:t>
    </dgm:pt>
    <dgm:pt modelId="{C480C173-34E8-4F09-BC11-A5D0395ECCED}" type="parTrans" cxnId="{C723BDA8-17C4-4849-8877-40093379D6E3}">
      <dgm:prSet/>
      <dgm:spPr/>
      <dgm:t>
        <a:bodyPr/>
        <a:lstStyle/>
        <a:p>
          <a:endParaRPr lang="en-US"/>
        </a:p>
      </dgm:t>
    </dgm:pt>
    <dgm:pt modelId="{8F460CA9-DDDE-4ABE-82BF-E008C80437F3}" type="sibTrans" cxnId="{C723BDA8-17C4-4849-8877-40093379D6E3}">
      <dgm:prSet/>
      <dgm:spPr/>
      <dgm:t>
        <a:bodyPr/>
        <a:lstStyle/>
        <a:p>
          <a:endParaRPr lang="en-US"/>
        </a:p>
      </dgm:t>
    </dgm:pt>
    <dgm:pt modelId="{BEFEFA85-BB70-494D-BC14-D53375B05C53}" type="pres">
      <dgm:prSet presAssocID="{42E4BE8C-962A-4212-B66B-FDCC3CB918D3}" presName="cycle" presStyleCnt="0">
        <dgm:presLayoutVars>
          <dgm:dir/>
          <dgm:resizeHandles val="exact"/>
        </dgm:presLayoutVars>
      </dgm:prSet>
      <dgm:spPr/>
    </dgm:pt>
    <dgm:pt modelId="{0A4B992A-EF8D-491C-8B64-2BDF60B693C2}" type="pres">
      <dgm:prSet presAssocID="{8067F2F9-9139-4420-B85F-5DFE8BE7FF56}" presName="dummy" presStyleCnt="0"/>
      <dgm:spPr/>
    </dgm:pt>
    <dgm:pt modelId="{278B2E5F-1712-44A0-8B6F-8B3EB8F58B7B}" type="pres">
      <dgm:prSet presAssocID="{8067F2F9-9139-4420-B85F-5DFE8BE7FF56}" presName="node" presStyleLbl="revTx" presStyleIdx="0" presStyleCnt="5">
        <dgm:presLayoutVars>
          <dgm:bulletEnabled val="1"/>
        </dgm:presLayoutVars>
      </dgm:prSet>
      <dgm:spPr/>
    </dgm:pt>
    <dgm:pt modelId="{C16AEBFF-90C2-4AB2-AFE1-B411C352C898}" type="pres">
      <dgm:prSet presAssocID="{E5C8AC77-7BC5-4F28-99A8-AB0892527F87}" presName="sibTrans" presStyleLbl="node1" presStyleIdx="0" presStyleCnt="5"/>
      <dgm:spPr/>
    </dgm:pt>
    <dgm:pt modelId="{42839B1E-A8D6-46CA-AF77-AEE779B3321E}" type="pres">
      <dgm:prSet presAssocID="{9F48D578-340F-4E57-AD90-047891F34619}" presName="dummy" presStyleCnt="0"/>
      <dgm:spPr/>
    </dgm:pt>
    <dgm:pt modelId="{7C6CFB75-00F2-451A-A1D3-36AE8C7617E9}" type="pres">
      <dgm:prSet presAssocID="{9F48D578-340F-4E57-AD90-047891F34619}" presName="node" presStyleLbl="revTx" presStyleIdx="1" presStyleCnt="5">
        <dgm:presLayoutVars>
          <dgm:bulletEnabled val="1"/>
        </dgm:presLayoutVars>
      </dgm:prSet>
      <dgm:spPr/>
    </dgm:pt>
    <dgm:pt modelId="{40A5F33A-5C80-4D63-9651-4F535C1BC13D}" type="pres">
      <dgm:prSet presAssocID="{86611366-33F3-4FCA-8618-3203A7F73976}" presName="sibTrans" presStyleLbl="node1" presStyleIdx="1" presStyleCnt="5"/>
      <dgm:spPr/>
    </dgm:pt>
    <dgm:pt modelId="{774B31AF-ADAA-4A61-83E5-6A00538D3E94}" type="pres">
      <dgm:prSet presAssocID="{41A76981-8875-493E-BF16-0159AAAF6E69}" presName="dummy" presStyleCnt="0"/>
      <dgm:spPr/>
    </dgm:pt>
    <dgm:pt modelId="{EE6A50E3-7DD7-4DA3-9C02-F805726F962C}" type="pres">
      <dgm:prSet presAssocID="{41A76981-8875-493E-BF16-0159AAAF6E69}" presName="node" presStyleLbl="revTx" presStyleIdx="2" presStyleCnt="5">
        <dgm:presLayoutVars>
          <dgm:bulletEnabled val="1"/>
        </dgm:presLayoutVars>
      </dgm:prSet>
      <dgm:spPr/>
    </dgm:pt>
    <dgm:pt modelId="{38FD1A05-1837-4E58-AAAA-692E366AB69D}" type="pres">
      <dgm:prSet presAssocID="{E951F951-B5A5-41FB-93C6-9446D711EF31}" presName="sibTrans" presStyleLbl="node1" presStyleIdx="2" presStyleCnt="5"/>
      <dgm:spPr/>
    </dgm:pt>
    <dgm:pt modelId="{A1A56F7A-0C98-4FB0-9CFC-7FD4D3368D80}" type="pres">
      <dgm:prSet presAssocID="{D6AAE8D7-0D4F-46CB-AFD3-92F195CE91C3}" presName="dummy" presStyleCnt="0"/>
      <dgm:spPr/>
    </dgm:pt>
    <dgm:pt modelId="{9CC709C6-DC44-48B5-9709-93BD8138D0F0}" type="pres">
      <dgm:prSet presAssocID="{D6AAE8D7-0D4F-46CB-AFD3-92F195CE91C3}" presName="node" presStyleLbl="revTx" presStyleIdx="3" presStyleCnt="5">
        <dgm:presLayoutVars>
          <dgm:bulletEnabled val="1"/>
        </dgm:presLayoutVars>
      </dgm:prSet>
      <dgm:spPr/>
    </dgm:pt>
    <dgm:pt modelId="{499E8087-181C-4017-BEB9-3303118CA1B2}" type="pres">
      <dgm:prSet presAssocID="{743CAEE9-48D9-462E-9715-FD8EF3C19495}" presName="sibTrans" presStyleLbl="node1" presStyleIdx="3" presStyleCnt="5"/>
      <dgm:spPr/>
    </dgm:pt>
    <dgm:pt modelId="{6411BEC5-C15F-40E1-AB21-A38BF63CC4B2}" type="pres">
      <dgm:prSet presAssocID="{F2A09C15-32F6-46AE-8A6E-C978ED5C2267}" presName="dummy" presStyleCnt="0"/>
      <dgm:spPr/>
    </dgm:pt>
    <dgm:pt modelId="{D768BB40-93ED-4497-9BA4-07A57A9187BD}" type="pres">
      <dgm:prSet presAssocID="{F2A09C15-32F6-46AE-8A6E-C978ED5C2267}" presName="node" presStyleLbl="revTx" presStyleIdx="4" presStyleCnt="5">
        <dgm:presLayoutVars>
          <dgm:bulletEnabled val="1"/>
        </dgm:presLayoutVars>
      </dgm:prSet>
      <dgm:spPr/>
    </dgm:pt>
    <dgm:pt modelId="{9C91D97D-6BBB-4EEA-9113-3C78C44AA8C6}" type="pres">
      <dgm:prSet presAssocID="{8F460CA9-DDDE-4ABE-82BF-E008C80437F3}" presName="sibTrans" presStyleLbl="node1" presStyleIdx="4" presStyleCnt="5"/>
      <dgm:spPr/>
    </dgm:pt>
  </dgm:ptLst>
  <dgm:cxnLst>
    <dgm:cxn modelId="{BF0F9704-F9BF-42B3-9A0A-282B50618BE9}" type="presOf" srcId="{E5C8AC77-7BC5-4F28-99A8-AB0892527F87}" destId="{C16AEBFF-90C2-4AB2-AFE1-B411C352C898}" srcOrd="0" destOrd="0" presId="urn:microsoft.com/office/officeart/2005/8/layout/cycle1"/>
    <dgm:cxn modelId="{18A9D41C-3E2A-4417-920A-AAD6F7F92890}" srcId="{42E4BE8C-962A-4212-B66B-FDCC3CB918D3}" destId="{41A76981-8875-493E-BF16-0159AAAF6E69}" srcOrd="2" destOrd="0" parTransId="{E79B053F-B604-45D3-80C6-0BF9D8C65FDC}" sibTransId="{E951F951-B5A5-41FB-93C6-9446D711EF31}"/>
    <dgm:cxn modelId="{05718838-8C7C-4158-AC7C-B22450350026}" type="presOf" srcId="{D6AAE8D7-0D4F-46CB-AFD3-92F195CE91C3}" destId="{9CC709C6-DC44-48B5-9709-93BD8138D0F0}" srcOrd="0" destOrd="0" presId="urn:microsoft.com/office/officeart/2005/8/layout/cycle1"/>
    <dgm:cxn modelId="{4AB6585C-A7EC-4E1D-92F5-0572A3ECE44B}" type="presOf" srcId="{9F48D578-340F-4E57-AD90-047891F34619}" destId="{7C6CFB75-00F2-451A-A1D3-36AE8C7617E9}" srcOrd="0" destOrd="0" presId="urn:microsoft.com/office/officeart/2005/8/layout/cycle1"/>
    <dgm:cxn modelId="{A9A14C7D-F8FC-49F9-9ED1-01A9F36130CC}" type="presOf" srcId="{8F460CA9-DDDE-4ABE-82BF-E008C80437F3}" destId="{9C91D97D-6BBB-4EEA-9113-3C78C44AA8C6}" srcOrd="0" destOrd="0" presId="urn:microsoft.com/office/officeart/2005/8/layout/cycle1"/>
    <dgm:cxn modelId="{54DF0887-0BDD-429B-975F-E6F36DE5186B}" type="presOf" srcId="{F2A09C15-32F6-46AE-8A6E-C978ED5C2267}" destId="{D768BB40-93ED-4497-9BA4-07A57A9187BD}" srcOrd="0" destOrd="0" presId="urn:microsoft.com/office/officeart/2005/8/layout/cycle1"/>
    <dgm:cxn modelId="{4E727088-EE32-4A52-BDDE-4B599E48F7EC}" type="presOf" srcId="{41A76981-8875-493E-BF16-0159AAAF6E69}" destId="{EE6A50E3-7DD7-4DA3-9C02-F805726F962C}" srcOrd="0" destOrd="0" presId="urn:microsoft.com/office/officeart/2005/8/layout/cycle1"/>
    <dgm:cxn modelId="{C7B23C8C-7A79-47D3-BDBB-8F0D5553F0BD}" type="presOf" srcId="{743CAEE9-48D9-462E-9715-FD8EF3C19495}" destId="{499E8087-181C-4017-BEB9-3303118CA1B2}" srcOrd="0" destOrd="0" presId="urn:microsoft.com/office/officeart/2005/8/layout/cycle1"/>
    <dgm:cxn modelId="{CA6E269B-0FD7-48DC-9725-0421A139A9CF}" type="presOf" srcId="{8067F2F9-9139-4420-B85F-5DFE8BE7FF56}" destId="{278B2E5F-1712-44A0-8B6F-8B3EB8F58B7B}" srcOrd="0" destOrd="0" presId="urn:microsoft.com/office/officeart/2005/8/layout/cycle1"/>
    <dgm:cxn modelId="{C723BDA8-17C4-4849-8877-40093379D6E3}" srcId="{42E4BE8C-962A-4212-B66B-FDCC3CB918D3}" destId="{F2A09C15-32F6-46AE-8A6E-C978ED5C2267}" srcOrd="4" destOrd="0" parTransId="{C480C173-34E8-4F09-BC11-A5D0395ECCED}" sibTransId="{8F460CA9-DDDE-4ABE-82BF-E008C80437F3}"/>
    <dgm:cxn modelId="{80B0C6B6-671D-4F54-B18A-64F58DEAFB87}" type="presOf" srcId="{86611366-33F3-4FCA-8618-3203A7F73976}" destId="{40A5F33A-5C80-4D63-9651-4F535C1BC13D}" srcOrd="0" destOrd="0" presId="urn:microsoft.com/office/officeart/2005/8/layout/cycle1"/>
    <dgm:cxn modelId="{826048C2-0133-40C2-B21A-25A771222D84}" srcId="{42E4BE8C-962A-4212-B66B-FDCC3CB918D3}" destId="{D6AAE8D7-0D4F-46CB-AFD3-92F195CE91C3}" srcOrd="3" destOrd="0" parTransId="{BF086ABD-49CE-4300-BE66-D8FF844B0355}" sibTransId="{743CAEE9-48D9-462E-9715-FD8EF3C19495}"/>
    <dgm:cxn modelId="{AE04CFD1-E4B7-4C89-BE70-38415FCB2DA2}" srcId="{42E4BE8C-962A-4212-B66B-FDCC3CB918D3}" destId="{8067F2F9-9139-4420-B85F-5DFE8BE7FF56}" srcOrd="0" destOrd="0" parTransId="{D3CAC5B2-FC9A-4D38-91DD-DDB9922800CB}" sibTransId="{E5C8AC77-7BC5-4F28-99A8-AB0892527F87}"/>
    <dgm:cxn modelId="{A0D9DDDE-7106-418A-9929-ED1F343B2706}" type="presOf" srcId="{E951F951-B5A5-41FB-93C6-9446D711EF31}" destId="{38FD1A05-1837-4E58-AAAA-692E366AB69D}" srcOrd="0" destOrd="0" presId="urn:microsoft.com/office/officeart/2005/8/layout/cycle1"/>
    <dgm:cxn modelId="{290795E3-FD7C-44A4-A08F-55F5AF1CEAA1}" type="presOf" srcId="{42E4BE8C-962A-4212-B66B-FDCC3CB918D3}" destId="{BEFEFA85-BB70-494D-BC14-D53375B05C53}" srcOrd="0" destOrd="0" presId="urn:microsoft.com/office/officeart/2005/8/layout/cycle1"/>
    <dgm:cxn modelId="{9FB17DE9-240C-4765-8B36-58273C5C57CE}" srcId="{42E4BE8C-962A-4212-B66B-FDCC3CB918D3}" destId="{9F48D578-340F-4E57-AD90-047891F34619}" srcOrd="1" destOrd="0" parTransId="{9A709D23-C9F4-47B5-A6EA-9088F8C23A73}" sibTransId="{86611366-33F3-4FCA-8618-3203A7F73976}"/>
    <dgm:cxn modelId="{5B5A82A7-1FA8-4C35-B45E-1B12EF10931B}" type="presParOf" srcId="{BEFEFA85-BB70-494D-BC14-D53375B05C53}" destId="{0A4B992A-EF8D-491C-8B64-2BDF60B693C2}" srcOrd="0" destOrd="0" presId="urn:microsoft.com/office/officeart/2005/8/layout/cycle1"/>
    <dgm:cxn modelId="{30D7B4E1-FBB1-4F56-8630-7484468C405A}" type="presParOf" srcId="{BEFEFA85-BB70-494D-BC14-D53375B05C53}" destId="{278B2E5F-1712-44A0-8B6F-8B3EB8F58B7B}" srcOrd="1" destOrd="0" presId="urn:microsoft.com/office/officeart/2005/8/layout/cycle1"/>
    <dgm:cxn modelId="{5487D0B2-C449-4279-A622-20DC181B4D25}" type="presParOf" srcId="{BEFEFA85-BB70-494D-BC14-D53375B05C53}" destId="{C16AEBFF-90C2-4AB2-AFE1-B411C352C898}" srcOrd="2" destOrd="0" presId="urn:microsoft.com/office/officeart/2005/8/layout/cycle1"/>
    <dgm:cxn modelId="{8D8660F8-98F7-437A-8006-E2A4F2EF7C13}" type="presParOf" srcId="{BEFEFA85-BB70-494D-BC14-D53375B05C53}" destId="{42839B1E-A8D6-46CA-AF77-AEE779B3321E}" srcOrd="3" destOrd="0" presId="urn:microsoft.com/office/officeart/2005/8/layout/cycle1"/>
    <dgm:cxn modelId="{3314980C-01CA-404B-A9BF-E762B7AA271B}" type="presParOf" srcId="{BEFEFA85-BB70-494D-BC14-D53375B05C53}" destId="{7C6CFB75-00F2-451A-A1D3-36AE8C7617E9}" srcOrd="4" destOrd="0" presId="urn:microsoft.com/office/officeart/2005/8/layout/cycle1"/>
    <dgm:cxn modelId="{3A22F58B-AC93-43F6-81E6-6492E19649ED}" type="presParOf" srcId="{BEFEFA85-BB70-494D-BC14-D53375B05C53}" destId="{40A5F33A-5C80-4D63-9651-4F535C1BC13D}" srcOrd="5" destOrd="0" presId="urn:microsoft.com/office/officeart/2005/8/layout/cycle1"/>
    <dgm:cxn modelId="{E2A25ACE-615A-4DBA-9891-A991D26F438A}" type="presParOf" srcId="{BEFEFA85-BB70-494D-BC14-D53375B05C53}" destId="{774B31AF-ADAA-4A61-83E5-6A00538D3E94}" srcOrd="6" destOrd="0" presId="urn:microsoft.com/office/officeart/2005/8/layout/cycle1"/>
    <dgm:cxn modelId="{B567D067-4B67-4205-9D1A-5ACC11EC7666}" type="presParOf" srcId="{BEFEFA85-BB70-494D-BC14-D53375B05C53}" destId="{EE6A50E3-7DD7-4DA3-9C02-F805726F962C}" srcOrd="7" destOrd="0" presId="urn:microsoft.com/office/officeart/2005/8/layout/cycle1"/>
    <dgm:cxn modelId="{6A8D3E92-79A5-456D-8B67-523D6356FA38}" type="presParOf" srcId="{BEFEFA85-BB70-494D-BC14-D53375B05C53}" destId="{38FD1A05-1837-4E58-AAAA-692E366AB69D}" srcOrd="8" destOrd="0" presId="urn:microsoft.com/office/officeart/2005/8/layout/cycle1"/>
    <dgm:cxn modelId="{4B98C1C6-6C50-4103-83B2-4954D32D597D}" type="presParOf" srcId="{BEFEFA85-BB70-494D-BC14-D53375B05C53}" destId="{A1A56F7A-0C98-4FB0-9CFC-7FD4D3368D80}" srcOrd="9" destOrd="0" presId="urn:microsoft.com/office/officeart/2005/8/layout/cycle1"/>
    <dgm:cxn modelId="{8A73F433-F3F7-4B9B-A216-A9EBAFA91C01}" type="presParOf" srcId="{BEFEFA85-BB70-494D-BC14-D53375B05C53}" destId="{9CC709C6-DC44-48B5-9709-93BD8138D0F0}" srcOrd="10" destOrd="0" presId="urn:microsoft.com/office/officeart/2005/8/layout/cycle1"/>
    <dgm:cxn modelId="{2F387B4B-E332-41C6-A7F5-18F0515EB2FF}" type="presParOf" srcId="{BEFEFA85-BB70-494D-BC14-D53375B05C53}" destId="{499E8087-181C-4017-BEB9-3303118CA1B2}" srcOrd="11" destOrd="0" presId="urn:microsoft.com/office/officeart/2005/8/layout/cycle1"/>
    <dgm:cxn modelId="{AD9D20CA-3513-4B67-8D2F-D1B0031C1EA3}" type="presParOf" srcId="{BEFEFA85-BB70-494D-BC14-D53375B05C53}" destId="{6411BEC5-C15F-40E1-AB21-A38BF63CC4B2}" srcOrd="12" destOrd="0" presId="urn:microsoft.com/office/officeart/2005/8/layout/cycle1"/>
    <dgm:cxn modelId="{F66E22DB-0DCB-4BC3-BDD2-4EF426218DE5}" type="presParOf" srcId="{BEFEFA85-BB70-494D-BC14-D53375B05C53}" destId="{D768BB40-93ED-4497-9BA4-07A57A9187BD}" srcOrd="13" destOrd="0" presId="urn:microsoft.com/office/officeart/2005/8/layout/cycle1"/>
    <dgm:cxn modelId="{7829EF72-2655-4F10-BBFC-9533ACBB38BC}" type="presParOf" srcId="{BEFEFA85-BB70-494D-BC14-D53375B05C53}" destId="{9C91D97D-6BBB-4EEA-9113-3C78C44AA8C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E4BE8C-962A-4212-B66B-FDCC3CB918D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F48D578-340F-4E57-AD90-047891F34619}">
      <dgm:prSet phldrT="[Text]"/>
      <dgm:spPr/>
      <dgm:t>
        <a:bodyPr/>
        <a:lstStyle/>
        <a:p>
          <a:r>
            <a:rPr lang="en-US" dirty="0"/>
            <a:t>God redeems &amp; blesses the movement</a:t>
          </a:r>
        </a:p>
      </dgm:t>
    </dgm:pt>
    <dgm:pt modelId="{9A709D23-C9F4-47B5-A6EA-9088F8C23A73}" type="parTrans" cxnId="{9FB17DE9-240C-4765-8B36-58273C5C57CE}">
      <dgm:prSet/>
      <dgm:spPr/>
      <dgm:t>
        <a:bodyPr/>
        <a:lstStyle/>
        <a:p>
          <a:endParaRPr lang="en-US"/>
        </a:p>
      </dgm:t>
    </dgm:pt>
    <dgm:pt modelId="{86611366-33F3-4FCA-8618-3203A7F73976}" type="sibTrans" cxnId="{9FB17DE9-240C-4765-8B36-58273C5C57CE}">
      <dgm:prSet/>
      <dgm:spPr/>
      <dgm:t>
        <a:bodyPr/>
        <a:lstStyle/>
        <a:p>
          <a:endParaRPr lang="en-US"/>
        </a:p>
      </dgm:t>
    </dgm:pt>
    <dgm:pt modelId="{41A76981-8875-493E-BF16-0159AAAF6E69}">
      <dgm:prSet phldrT="[Text]"/>
      <dgm:spPr/>
      <dgm:t>
        <a:bodyPr/>
        <a:lstStyle/>
        <a:p>
          <a:r>
            <a:rPr lang="en-US" dirty="0"/>
            <a:t>The movement becomes a complacent organization under blessing</a:t>
          </a:r>
        </a:p>
      </dgm:t>
    </dgm:pt>
    <dgm:pt modelId="{E79B053F-B604-45D3-80C6-0BF9D8C65FDC}" type="parTrans" cxnId="{18A9D41C-3E2A-4417-920A-AAD6F7F92890}">
      <dgm:prSet/>
      <dgm:spPr/>
      <dgm:t>
        <a:bodyPr/>
        <a:lstStyle/>
        <a:p>
          <a:endParaRPr lang="en-US"/>
        </a:p>
      </dgm:t>
    </dgm:pt>
    <dgm:pt modelId="{E951F951-B5A5-41FB-93C6-9446D711EF31}" type="sibTrans" cxnId="{18A9D41C-3E2A-4417-920A-AAD6F7F92890}">
      <dgm:prSet/>
      <dgm:spPr/>
      <dgm:t>
        <a:bodyPr/>
        <a:lstStyle/>
        <a:p>
          <a:endParaRPr lang="en-US"/>
        </a:p>
      </dgm:t>
    </dgm:pt>
    <dgm:pt modelId="{D6AAE8D7-0D4F-46CB-AFD3-92F195CE91C3}">
      <dgm:prSet phldrT="[Text]"/>
      <dgm:spPr/>
      <dgm:t>
        <a:bodyPr/>
        <a:lstStyle/>
        <a:p>
          <a:r>
            <a:rPr lang="en-US" dirty="0"/>
            <a:t>The organization turns to other gods (secularizing)</a:t>
          </a:r>
          <a:br>
            <a:rPr lang="en-US" dirty="0"/>
          </a:br>
          <a:r>
            <a:rPr lang="en-US" strike="sngStrike" baseline="0" dirty="0"/>
            <a:t>(Love God,</a:t>
          </a:r>
          <a:br>
            <a:rPr lang="en-US" strike="sngStrike" baseline="0" dirty="0"/>
          </a:br>
          <a:r>
            <a:rPr lang="en-US" strike="sngStrike" baseline="0" dirty="0"/>
            <a:t>Love Others)</a:t>
          </a:r>
        </a:p>
      </dgm:t>
    </dgm:pt>
    <dgm:pt modelId="{BF086ABD-49CE-4300-BE66-D8FF844B0355}" type="parTrans" cxnId="{826048C2-0133-40C2-B21A-25A771222D84}">
      <dgm:prSet/>
      <dgm:spPr/>
      <dgm:t>
        <a:bodyPr/>
        <a:lstStyle/>
        <a:p>
          <a:endParaRPr lang="en-US"/>
        </a:p>
      </dgm:t>
    </dgm:pt>
    <dgm:pt modelId="{743CAEE9-48D9-462E-9715-FD8EF3C19495}" type="sibTrans" cxnId="{826048C2-0133-40C2-B21A-25A771222D84}">
      <dgm:prSet/>
      <dgm:spPr/>
      <dgm:t>
        <a:bodyPr/>
        <a:lstStyle/>
        <a:p>
          <a:endParaRPr lang="en-US"/>
        </a:p>
      </dgm:t>
    </dgm:pt>
    <dgm:pt modelId="{8067F2F9-9139-4420-B85F-5DFE8BE7FF56}">
      <dgm:prSet phldrT="[Text]"/>
      <dgm:spPr/>
      <dgm:t>
        <a:bodyPr/>
        <a:lstStyle/>
        <a:p>
          <a:r>
            <a:rPr lang="en-US" dirty="0"/>
            <a:t>God Initiates a new movement</a:t>
          </a:r>
        </a:p>
      </dgm:t>
    </dgm:pt>
    <dgm:pt modelId="{D3CAC5B2-FC9A-4D38-91DD-DDB9922800CB}" type="parTrans" cxnId="{AE04CFD1-E4B7-4C89-BE70-38415FCB2DA2}">
      <dgm:prSet/>
      <dgm:spPr/>
      <dgm:t>
        <a:bodyPr/>
        <a:lstStyle/>
        <a:p>
          <a:endParaRPr lang="en-US"/>
        </a:p>
      </dgm:t>
    </dgm:pt>
    <dgm:pt modelId="{E5C8AC77-7BC5-4F28-99A8-AB0892527F87}" type="sibTrans" cxnId="{AE04CFD1-E4B7-4C89-BE70-38415FCB2DA2}">
      <dgm:prSet/>
      <dgm:spPr/>
      <dgm:t>
        <a:bodyPr/>
        <a:lstStyle/>
        <a:p>
          <a:endParaRPr lang="en-US"/>
        </a:p>
      </dgm:t>
    </dgm:pt>
    <dgm:pt modelId="{F2A09C15-32F6-46AE-8A6E-C978ED5C2267}">
      <dgm:prSet/>
      <dgm:spPr/>
      <dgm:t>
        <a:bodyPr/>
        <a:lstStyle/>
        <a:p>
          <a:r>
            <a:rPr lang="en-US" dirty="0"/>
            <a:t>The organization goes into bondage</a:t>
          </a:r>
        </a:p>
      </dgm:t>
    </dgm:pt>
    <dgm:pt modelId="{C480C173-34E8-4F09-BC11-A5D0395ECCED}" type="parTrans" cxnId="{C723BDA8-17C4-4849-8877-40093379D6E3}">
      <dgm:prSet/>
      <dgm:spPr/>
      <dgm:t>
        <a:bodyPr/>
        <a:lstStyle/>
        <a:p>
          <a:endParaRPr lang="en-US"/>
        </a:p>
      </dgm:t>
    </dgm:pt>
    <dgm:pt modelId="{8F460CA9-DDDE-4ABE-82BF-E008C80437F3}" type="sibTrans" cxnId="{C723BDA8-17C4-4849-8877-40093379D6E3}">
      <dgm:prSet/>
      <dgm:spPr/>
      <dgm:t>
        <a:bodyPr/>
        <a:lstStyle/>
        <a:p>
          <a:endParaRPr lang="en-US"/>
        </a:p>
      </dgm:t>
    </dgm:pt>
    <dgm:pt modelId="{BEFEFA85-BB70-494D-BC14-D53375B05C53}" type="pres">
      <dgm:prSet presAssocID="{42E4BE8C-962A-4212-B66B-FDCC3CB918D3}" presName="cycle" presStyleCnt="0">
        <dgm:presLayoutVars>
          <dgm:dir/>
          <dgm:resizeHandles val="exact"/>
        </dgm:presLayoutVars>
      </dgm:prSet>
      <dgm:spPr/>
    </dgm:pt>
    <dgm:pt modelId="{0A4B992A-EF8D-491C-8B64-2BDF60B693C2}" type="pres">
      <dgm:prSet presAssocID="{8067F2F9-9139-4420-B85F-5DFE8BE7FF56}" presName="dummy" presStyleCnt="0"/>
      <dgm:spPr/>
    </dgm:pt>
    <dgm:pt modelId="{278B2E5F-1712-44A0-8B6F-8B3EB8F58B7B}" type="pres">
      <dgm:prSet presAssocID="{8067F2F9-9139-4420-B85F-5DFE8BE7FF56}" presName="node" presStyleLbl="revTx" presStyleIdx="0" presStyleCnt="5">
        <dgm:presLayoutVars>
          <dgm:bulletEnabled val="1"/>
        </dgm:presLayoutVars>
      </dgm:prSet>
      <dgm:spPr/>
    </dgm:pt>
    <dgm:pt modelId="{C16AEBFF-90C2-4AB2-AFE1-B411C352C898}" type="pres">
      <dgm:prSet presAssocID="{E5C8AC77-7BC5-4F28-99A8-AB0892527F87}" presName="sibTrans" presStyleLbl="node1" presStyleIdx="0" presStyleCnt="5"/>
      <dgm:spPr/>
    </dgm:pt>
    <dgm:pt modelId="{42839B1E-A8D6-46CA-AF77-AEE779B3321E}" type="pres">
      <dgm:prSet presAssocID="{9F48D578-340F-4E57-AD90-047891F34619}" presName="dummy" presStyleCnt="0"/>
      <dgm:spPr/>
    </dgm:pt>
    <dgm:pt modelId="{7C6CFB75-00F2-451A-A1D3-36AE8C7617E9}" type="pres">
      <dgm:prSet presAssocID="{9F48D578-340F-4E57-AD90-047891F34619}" presName="node" presStyleLbl="revTx" presStyleIdx="1" presStyleCnt="5">
        <dgm:presLayoutVars>
          <dgm:bulletEnabled val="1"/>
        </dgm:presLayoutVars>
      </dgm:prSet>
      <dgm:spPr/>
    </dgm:pt>
    <dgm:pt modelId="{40A5F33A-5C80-4D63-9651-4F535C1BC13D}" type="pres">
      <dgm:prSet presAssocID="{86611366-33F3-4FCA-8618-3203A7F73976}" presName="sibTrans" presStyleLbl="node1" presStyleIdx="1" presStyleCnt="5"/>
      <dgm:spPr/>
    </dgm:pt>
    <dgm:pt modelId="{774B31AF-ADAA-4A61-83E5-6A00538D3E94}" type="pres">
      <dgm:prSet presAssocID="{41A76981-8875-493E-BF16-0159AAAF6E69}" presName="dummy" presStyleCnt="0"/>
      <dgm:spPr/>
    </dgm:pt>
    <dgm:pt modelId="{EE6A50E3-7DD7-4DA3-9C02-F805726F962C}" type="pres">
      <dgm:prSet presAssocID="{41A76981-8875-493E-BF16-0159AAAF6E69}" presName="node" presStyleLbl="revTx" presStyleIdx="2" presStyleCnt="5">
        <dgm:presLayoutVars>
          <dgm:bulletEnabled val="1"/>
        </dgm:presLayoutVars>
      </dgm:prSet>
      <dgm:spPr/>
    </dgm:pt>
    <dgm:pt modelId="{38FD1A05-1837-4E58-AAAA-692E366AB69D}" type="pres">
      <dgm:prSet presAssocID="{E951F951-B5A5-41FB-93C6-9446D711EF31}" presName="sibTrans" presStyleLbl="node1" presStyleIdx="2" presStyleCnt="5"/>
      <dgm:spPr/>
    </dgm:pt>
    <dgm:pt modelId="{A1A56F7A-0C98-4FB0-9CFC-7FD4D3368D80}" type="pres">
      <dgm:prSet presAssocID="{D6AAE8D7-0D4F-46CB-AFD3-92F195CE91C3}" presName="dummy" presStyleCnt="0"/>
      <dgm:spPr/>
    </dgm:pt>
    <dgm:pt modelId="{9CC709C6-DC44-48B5-9709-93BD8138D0F0}" type="pres">
      <dgm:prSet presAssocID="{D6AAE8D7-0D4F-46CB-AFD3-92F195CE91C3}" presName="node" presStyleLbl="revTx" presStyleIdx="3" presStyleCnt="5">
        <dgm:presLayoutVars>
          <dgm:bulletEnabled val="1"/>
        </dgm:presLayoutVars>
      </dgm:prSet>
      <dgm:spPr/>
    </dgm:pt>
    <dgm:pt modelId="{499E8087-181C-4017-BEB9-3303118CA1B2}" type="pres">
      <dgm:prSet presAssocID="{743CAEE9-48D9-462E-9715-FD8EF3C19495}" presName="sibTrans" presStyleLbl="node1" presStyleIdx="3" presStyleCnt="5"/>
      <dgm:spPr/>
    </dgm:pt>
    <dgm:pt modelId="{6411BEC5-C15F-40E1-AB21-A38BF63CC4B2}" type="pres">
      <dgm:prSet presAssocID="{F2A09C15-32F6-46AE-8A6E-C978ED5C2267}" presName="dummy" presStyleCnt="0"/>
      <dgm:spPr/>
    </dgm:pt>
    <dgm:pt modelId="{D768BB40-93ED-4497-9BA4-07A57A9187BD}" type="pres">
      <dgm:prSet presAssocID="{F2A09C15-32F6-46AE-8A6E-C978ED5C2267}" presName="node" presStyleLbl="revTx" presStyleIdx="4" presStyleCnt="5">
        <dgm:presLayoutVars>
          <dgm:bulletEnabled val="1"/>
        </dgm:presLayoutVars>
      </dgm:prSet>
      <dgm:spPr/>
    </dgm:pt>
    <dgm:pt modelId="{9C91D97D-6BBB-4EEA-9113-3C78C44AA8C6}" type="pres">
      <dgm:prSet presAssocID="{8F460CA9-DDDE-4ABE-82BF-E008C80437F3}" presName="sibTrans" presStyleLbl="node1" presStyleIdx="4" presStyleCnt="5"/>
      <dgm:spPr/>
    </dgm:pt>
  </dgm:ptLst>
  <dgm:cxnLst>
    <dgm:cxn modelId="{BF0F9704-F9BF-42B3-9A0A-282B50618BE9}" type="presOf" srcId="{E5C8AC77-7BC5-4F28-99A8-AB0892527F87}" destId="{C16AEBFF-90C2-4AB2-AFE1-B411C352C898}" srcOrd="0" destOrd="0" presId="urn:microsoft.com/office/officeart/2005/8/layout/cycle1"/>
    <dgm:cxn modelId="{18A9D41C-3E2A-4417-920A-AAD6F7F92890}" srcId="{42E4BE8C-962A-4212-B66B-FDCC3CB918D3}" destId="{41A76981-8875-493E-BF16-0159AAAF6E69}" srcOrd="2" destOrd="0" parTransId="{E79B053F-B604-45D3-80C6-0BF9D8C65FDC}" sibTransId="{E951F951-B5A5-41FB-93C6-9446D711EF31}"/>
    <dgm:cxn modelId="{05718838-8C7C-4158-AC7C-B22450350026}" type="presOf" srcId="{D6AAE8D7-0D4F-46CB-AFD3-92F195CE91C3}" destId="{9CC709C6-DC44-48B5-9709-93BD8138D0F0}" srcOrd="0" destOrd="0" presId="urn:microsoft.com/office/officeart/2005/8/layout/cycle1"/>
    <dgm:cxn modelId="{4AB6585C-A7EC-4E1D-92F5-0572A3ECE44B}" type="presOf" srcId="{9F48D578-340F-4E57-AD90-047891F34619}" destId="{7C6CFB75-00F2-451A-A1D3-36AE8C7617E9}" srcOrd="0" destOrd="0" presId="urn:microsoft.com/office/officeart/2005/8/layout/cycle1"/>
    <dgm:cxn modelId="{A9A14C7D-F8FC-49F9-9ED1-01A9F36130CC}" type="presOf" srcId="{8F460CA9-DDDE-4ABE-82BF-E008C80437F3}" destId="{9C91D97D-6BBB-4EEA-9113-3C78C44AA8C6}" srcOrd="0" destOrd="0" presId="urn:microsoft.com/office/officeart/2005/8/layout/cycle1"/>
    <dgm:cxn modelId="{54DF0887-0BDD-429B-975F-E6F36DE5186B}" type="presOf" srcId="{F2A09C15-32F6-46AE-8A6E-C978ED5C2267}" destId="{D768BB40-93ED-4497-9BA4-07A57A9187BD}" srcOrd="0" destOrd="0" presId="urn:microsoft.com/office/officeart/2005/8/layout/cycle1"/>
    <dgm:cxn modelId="{4E727088-EE32-4A52-BDDE-4B599E48F7EC}" type="presOf" srcId="{41A76981-8875-493E-BF16-0159AAAF6E69}" destId="{EE6A50E3-7DD7-4DA3-9C02-F805726F962C}" srcOrd="0" destOrd="0" presId="urn:microsoft.com/office/officeart/2005/8/layout/cycle1"/>
    <dgm:cxn modelId="{C7B23C8C-7A79-47D3-BDBB-8F0D5553F0BD}" type="presOf" srcId="{743CAEE9-48D9-462E-9715-FD8EF3C19495}" destId="{499E8087-181C-4017-BEB9-3303118CA1B2}" srcOrd="0" destOrd="0" presId="urn:microsoft.com/office/officeart/2005/8/layout/cycle1"/>
    <dgm:cxn modelId="{CA6E269B-0FD7-48DC-9725-0421A139A9CF}" type="presOf" srcId="{8067F2F9-9139-4420-B85F-5DFE8BE7FF56}" destId="{278B2E5F-1712-44A0-8B6F-8B3EB8F58B7B}" srcOrd="0" destOrd="0" presId="urn:microsoft.com/office/officeart/2005/8/layout/cycle1"/>
    <dgm:cxn modelId="{C723BDA8-17C4-4849-8877-40093379D6E3}" srcId="{42E4BE8C-962A-4212-B66B-FDCC3CB918D3}" destId="{F2A09C15-32F6-46AE-8A6E-C978ED5C2267}" srcOrd="4" destOrd="0" parTransId="{C480C173-34E8-4F09-BC11-A5D0395ECCED}" sibTransId="{8F460CA9-DDDE-4ABE-82BF-E008C80437F3}"/>
    <dgm:cxn modelId="{80B0C6B6-671D-4F54-B18A-64F58DEAFB87}" type="presOf" srcId="{86611366-33F3-4FCA-8618-3203A7F73976}" destId="{40A5F33A-5C80-4D63-9651-4F535C1BC13D}" srcOrd="0" destOrd="0" presId="urn:microsoft.com/office/officeart/2005/8/layout/cycle1"/>
    <dgm:cxn modelId="{826048C2-0133-40C2-B21A-25A771222D84}" srcId="{42E4BE8C-962A-4212-B66B-FDCC3CB918D3}" destId="{D6AAE8D7-0D4F-46CB-AFD3-92F195CE91C3}" srcOrd="3" destOrd="0" parTransId="{BF086ABD-49CE-4300-BE66-D8FF844B0355}" sibTransId="{743CAEE9-48D9-462E-9715-FD8EF3C19495}"/>
    <dgm:cxn modelId="{AE04CFD1-E4B7-4C89-BE70-38415FCB2DA2}" srcId="{42E4BE8C-962A-4212-B66B-FDCC3CB918D3}" destId="{8067F2F9-9139-4420-B85F-5DFE8BE7FF56}" srcOrd="0" destOrd="0" parTransId="{D3CAC5B2-FC9A-4D38-91DD-DDB9922800CB}" sibTransId="{E5C8AC77-7BC5-4F28-99A8-AB0892527F87}"/>
    <dgm:cxn modelId="{A0D9DDDE-7106-418A-9929-ED1F343B2706}" type="presOf" srcId="{E951F951-B5A5-41FB-93C6-9446D711EF31}" destId="{38FD1A05-1837-4E58-AAAA-692E366AB69D}" srcOrd="0" destOrd="0" presId="urn:microsoft.com/office/officeart/2005/8/layout/cycle1"/>
    <dgm:cxn modelId="{290795E3-FD7C-44A4-A08F-55F5AF1CEAA1}" type="presOf" srcId="{42E4BE8C-962A-4212-B66B-FDCC3CB918D3}" destId="{BEFEFA85-BB70-494D-BC14-D53375B05C53}" srcOrd="0" destOrd="0" presId="urn:microsoft.com/office/officeart/2005/8/layout/cycle1"/>
    <dgm:cxn modelId="{9FB17DE9-240C-4765-8B36-58273C5C57CE}" srcId="{42E4BE8C-962A-4212-B66B-FDCC3CB918D3}" destId="{9F48D578-340F-4E57-AD90-047891F34619}" srcOrd="1" destOrd="0" parTransId="{9A709D23-C9F4-47B5-A6EA-9088F8C23A73}" sibTransId="{86611366-33F3-4FCA-8618-3203A7F73976}"/>
    <dgm:cxn modelId="{5B5A82A7-1FA8-4C35-B45E-1B12EF10931B}" type="presParOf" srcId="{BEFEFA85-BB70-494D-BC14-D53375B05C53}" destId="{0A4B992A-EF8D-491C-8B64-2BDF60B693C2}" srcOrd="0" destOrd="0" presId="urn:microsoft.com/office/officeart/2005/8/layout/cycle1"/>
    <dgm:cxn modelId="{30D7B4E1-FBB1-4F56-8630-7484468C405A}" type="presParOf" srcId="{BEFEFA85-BB70-494D-BC14-D53375B05C53}" destId="{278B2E5F-1712-44A0-8B6F-8B3EB8F58B7B}" srcOrd="1" destOrd="0" presId="urn:microsoft.com/office/officeart/2005/8/layout/cycle1"/>
    <dgm:cxn modelId="{5487D0B2-C449-4279-A622-20DC181B4D25}" type="presParOf" srcId="{BEFEFA85-BB70-494D-BC14-D53375B05C53}" destId="{C16AEBFF-90C2-4AB2-AFE1-B411C352C898}" srcOrd="2" destOrd="0" presId="urn:microsoft.com/office/officeart/2005/8/layout/cycle1"/>
    <dgm:cxn modelId="{8D8660F8-98F7-437A-8006-E2A4F2EF7C13}" type="presParOf" srcId="{BEFEFA85-BB70-494D-BC14-D53375B05C53}" destId="{42839B1E-A8D6-46CA-AF77-AEE779B3321E}" srcOrd="3" destOrd="0" presId="urn:microsoft.com/office/officeart/2005/8/layout/cycle1"/>
    <dgm:cxn modelId="{3314980C-01CA-404B-A9BF-E762B7AA271B}" type="presParOf" srcId="{BEFEFA85-BB70-494D-BC14-D53375B05C53}" destId="{7C6CFB75-00F2-451A-A1D3-36AE8C7617E9}" srcOrd="4" destOrd="0" presId="urn:microsoft.com/office/officeart/2005/8/layout/cycle1"/>
    <dgm:cxn modelId="{3A22F58B-AC93-43F6-81E6-6492E19649ED}" type="presParOf" srcId="{BEFEFA85-BB70-494D-BC14-D53375B05C53}" destId="{40A5F33A-5C80-4D63-9651-4F535C1BC13D}" srcOrd="5" destOrd="0" presId="urn:microsoft.com/office/officeart/2005/8/layout/cycle1"/>
    <dgm:cxn modelId="{E2A25ACE-615A-4DBA-9891-A991D26F438A}" type="presParOf" srcId="{BEFEFA85-BB70-494D-BC14-D53375B05C53}" destId="{774B31AF-ADAA-4A61-83E5-6A00538D3E94}" srcOrd="6" destOrd="0" presId="urn:microsoft.com/office/officeart/2005/8/layout/cycle1"/>
    <dgm:cxn modelId="{B567D067-4B67-4205-9D1A-5ACC11EC7666}" type="presParOf" srcId="{BEFEFA85-BB70-494D-BC14-D53375B05C53}" destId="{EE6A50E3-7DD7-4DA3-9C02-F805726F962C}" srcOrd="7" destOrd="0" presId="urn:microsoft.com/office/officeart/2005/8/layout/cycle1"/>
    <dgm:cxn modelId="{6A8D3E92-79A5-456D-8B67-523D6356FA38}" type="presParOf" srcId="{BEFEFA85-BB70-494D-BC14-D53375B05C53}" destId="{38FD1A05-1837-4E58-AAAA-692E366AB69D}" srcOrd="8" destOrd="0" presId="urn:microsoft.com/office/officeart/2005/8/layout/cycle1"/>
    <dgm:cxn modelId="{4B98C1C6-6C50-4103-83B2-4954D32D597D}" type="presParOf" srcId="{BEFEFA85-BB70-494D-BC14-D53375B05C53}" destId="{A1A56F7A-0C98-4FB0-9CFC-7FD4D3368D80}" srcOrd="9" destOrd="0" presId="urn:microsoft.com/office/officeart/2005/8/layout/cycle1"/>
    <dgm:cxn modelId="{8A73F433-F3F7-4B9B-A216-A9EBAFA91C01}" type="presParOf" srcId="{BEFEFA85-BB70-494D-BC14-D53375B05C53}" destId="{9CC709C6-DC44-48B5-9709-93BD8138D0F0}" srcOrd="10" destOrd="0" presId="urn:microsoft.com/office/officeart/2005/8/layout/cycle1"/>
    <dgm:cxn modelId="{2F387B4B-E332-41C6-A7F5-18F0515EB2FF}" type="presParOf" srcId="{BEFEFA85-BB70-494D-BC14-D53375B05C53}" destId="{499E8087-181C-4017-BEB9-3303118CA1B2}" srcOrd="11" destOrd="0" presId="urn:microsoft.com/office/officeart/2005/8/layout/cycle1"/>
    <dgm:cxn modelId="{AD9D20CA-3513-4B67-8D2F-D1B0031C1EA3}" type="presParOf" srcId="{BEFEFA85-BB70-494D-BC14-D53375B05C53}" destId="{6411BEC5-C15F-40E1-AB21-A38BF63CC4B2}" srcOrd="12" destOrd="0" presId="urn:microsoft.com/office/officeart/2005/8/layout/cycle1"/>
    <dgm:cxn modelId="{F66E22DB-0DCB-4BC3-BDD2-4EF426218DE5}" type="presParOf" srcId="{BEFEFA85-BB70-494D-BC14-D53375B05C53}" destId="{D768BB40-93ED-4497-9BA4-07A57A9187BD}" srcOrd="13" destOrd="0" presId="urn:microsoft.com/office/officeart/2005/8/layout/cycle1"/>
    <dgm:cxn modelId="{7829EF72-2655-4F10-BBFC-9533ACBB38BC}" type="presParOf" srcId="{BEFEFA85-BB70-494D-BC14-D53375B05C53}" destId="{9C91D97D-6BBB-4EEA-9113-3C78C44AA8C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B603BB-A008-48FD-85F2-B19CF9080A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AEF4C48-6E75-4A53-B3C7-9A78C8AD0C77}">
      <dgm:prSet phldrT="[Text]" custT="1"/>
      <dgm:spPr/>
      <dgm:t>
        <a:bodyPr/>
        <a:lstStyle/>
        <a:p>
          <a:r>
            <a:rPr lang="en-US" sz="4000" dirty="0"/>
            <a:t>Assimilation</a:t>
          </a:r>
          <a:br>
            <a:rPr lang="en-US" sz="4000" dirty="0"/>
          </a:br>
          <a:r>
            <a:rPr lang="en-US" sz="2400" dirty="0"/>
            <a:t>(secularization)</a:t>
          </a:r>
        </a:p>
      </dgm:t>
    </dgm:pt>
    <dgm:pt modelId="{3138F9CC-21F0-4A71-8CAB-DCD06C3047F9}" type="parTrans" cxnId="{322E22AC-3ECC-47A9-AAB7-CD5815859C7E}">
      <dgm:prSet/>
      <dgm:spPr/>
      <dgm:t>
        <a:bodyPr/>
        <a:lstStyle/>
        <a:p>
          <a:endParaRPr lang="en-US"/>
        </a:p>
      </dgm:t>
    </dgm:pt>
    <dgm:pt modelId="{20C7EB48-E59B-4E07-B356-FCD79C63ED17}" type="sibTrans" cxnId="{322E22AC-3ECC-47A9-AAB7-CD5815859C7E}">
      <dgm:prSet/>
      <dgm:spPr/>
      <dgm:t>
        <a:bodyPr/>
        <a:lstStyle/>
        <a:p>
          <a:endParaRPr lang="en-US"/>
        </a:p>
      </dgm:t>
    </dgm:pt>
    <dgm:pt modelId="{113D7931-73ED-4974-8CFA-B168992F5506}">
      <dgm:prSet phldrT="[Text]" custT="1"/>
      <dgm:spPr/>
      <dgm:t>
        <a:bodyPr/>
        <a:lstStyle/>
        <a:p>
          <a:r>
            <a:rPr lang="en-US" sz="4000" dirty="0"/>
            <a:t>Biblical Engagement</a:t>
          </a:r>
          <a:br>
            <a:rPr lang="en-US" sz="4800" dirty="0"/>
          </a:br>
          <a:r>
            <a:rPr lang="en-US" sz="2400" dirty="0"/>
            <a:t>(“in the world, </a:t>
          </a:r>
          <a:br>
            <a:rPr lang="en-US" sz="2400" dirty="0"/>
          </a:br>
          <a:r>
            <a:rPr lang="en-US" sz="2400" dirty="0"/>
            <a:t>but not of the world”)</a:t>
          </a:r>
        </a:p>
      </dgm:t>
    </dgm:pt>
    <dgm:pt modelId="{1E2E315C-A19F-4FE8-B119-8910DB677C80}" type="parTrans" cxnId="{2DD6AE72-6B11-4ED4-87F2-634D090F9301}">
      <dgm:prSet/>
      <dgm:spPr/>
      <dgm:t>
        <a:bodyPr/>
        <a:lstStyle/>
        <a:p>
          <a:endParaRPr lang="en-US"/>
        </a:p>
      </dgm:t>
    </dgm:pt>
    <dgm:pt modelId="{85E002E4-4C43-46F1-93E9-93EC9F8B84E7}" type="sibTrans" cxnId="{2DD6AE72-6B11-4ED4-87F2-634D090F9301}">
      <dgm:prSet/>
      <dgm:spPr/>
      <dgm:t>
        <a:bodyPr/>
        <a:lstStyle/>
        <a:p>
          <a:endParaRPr lang="en-US"/>
        </a:p>
      </dgm:t>
    </dgm:pt>
    <dgm:pt modelId="{3AC8C016-4F8B-4A2A-86B0-927D65B81A6C}">
      <dgm:prSet phldrT="[Text]" custT="1"/>
      <dgm:spPr/>
      <dgm:t>
        <a:bodyPr/>
        <a:lstStyle/>
        <a:p>
          <a:r>
            <a:rPr lang="en-US" sz="4000" dirty="0"/>
            <a:t>Marginalization </a:t>
          </a:r>
          <a:r>
            <a:rPr lang="en-US" sz="2400" dirty="0"/>
            <a:t>(cultural “evangelicals” who do not attend church)</a:t>
          </a:r>
          <a:endParaRPr lang="en-US" sz="3200" dirty="0"/>
        </a:p>
      </dgm:t>
    </dgm:pt>
    <dgm:pt modelId="{10C939DA-0BA8-4509-AE78-6668F63FB3FF}" type="parTrans" cxnId="{82C58B4D-DD4D-46CC-8DFE-524225022AF1}">
      <dgm:prSet/>
      <dgm:spPr/>
      <dgm:t>
        <a:bodyPr/>
        <a:lstStyle/>
        <a:p>
          <a:endParaRPr lang="en-US"/>
        </a:p>
      </dgm:t>
    </dgm:pt>
    <dgm:pt modelId="{23782CAB-F468-47D2-A7A0-5F2B9A7818B4}" type="sibTrans" cxnId="{82C58B4D-DD4D-46CC-8DFE-524225022AF1}">
      <dgm:prSet/>
      <dgm:spPr/>
      <dgm:t>
        <a:bodyPr/>
        <a:lstStyle/>
        <a:p>
          <a:endParaRPr lang="en-US"/>
        </a:p>
      </dgm:t>
    </dgm:pt>
    <dgm:pt modelId="{7E0FA8A6-4FFD-447E-876E-23ECEDEE0AD7}">
      <dgm:prSet phldrT="[Text]" custT="1"/>
      <dgm:spPr/>
      <dgm:t>
        <a:bodyPr/>
        <a:lstStyle/>
        <a:p>
          <a:r>
            <a:rPr lang="en-US" sz="4000" dirty="0"/>
            <a:t>Separation</a:t>
          </a:r>
          <a:br>
            <a:rPr lang="en-US" sz="3700" dirty="0"/>
          </a:br>
          <a:r>
            <a:rPr lang="en-US" sz="2400" dirty="0"/>
            <a:t>(fundamentalism)</a:t>
          </a:r>
          <a:endParaRPr lang="en-US" sz="2800" dirty="0"/>
        </a:p>
      </dgm:t>
    </dgm:pt>
    <dgm:pt modelId="{B6C180D8-0E05-4F5B-9579-19CF9CB1FF2F}" type="parTrans" cxnId="{7C0ADE50-643B-4B65-AA13-67D3008CFE92}">
      <dgm:prSet/>
      <dgm:spPr/>
      <dgm:t>
        <a:bodyPr/>
        <a:lstStyle/>
        <a:p>
          <a:endParaRPr lang="en-US"/>
        </a:p>
      </dgm:t>
    </dgm:pt>
    <dgm:pt modelId="{33334F08-9E33-4173-9660-49830F45C5F1}" type="sibTrans" cxnId="{7C0ADE50-643B-4B65-AA13-67D3008CFE92}">
      <dgm:prSet/>
      <dgm:spPr/>
      <dgm:t>
        <a:bodyPr/>
        <a:lstStyle/>
        <a:p>
          <a:endParaRPr lang="en-US"/>
        </a:p>
      </dgm:t>
    </dgm:pt>
    <dgm:pt modelId="{35B5CE84-CC44-49DE-AFC4-90B51DBC836D}" type="pres">
      <dgm:prSet presAssocID="{4EB603BB-A008-48FD-85F2-B19CF9080A15}" presName="diagram" presStyleCnt="0">
        <dgm:presLayoutVars>
          <dgm:dir/>
          <dgm:resizeHandles val="exact"/>
        </dgm:presLayoutVars>
      </dgm:prSet>
      <dgm:spPr/>
    </dgm:pt>
    <dgm:pt modelId="{13494166-325B-4B9F-A946-C6F906DEA187}" type="pres">
      <dgm:prSet presAssocID="{9AEF4C48-6E75-4A53-B3C7-9A78C8AD0C77}" presName="node" presStyleLbl="node1" presStyleIdx="0" presStyleCnt="4">
        <dgm:presLayoutVars>
          <dgm:bulletEnabled val="1"/>
        </dgm:presLayoutVars>
      </dgm:prSet>
      <dgm:spPr/>
    </dgm:pt>
    <dgm:pt modelId="{C689A7FE-7C8F-465E-B1FD-B8CE9C341C3E}" type="pres">
      <dgm:prSet presAssocID="{20C7EB48-E59B-4E07-B356-FCD79C63ED17}" presName="sibTrans" presStyleCnt="0"/>
      <dgm:spPr/>
    </dgm:pt>
    <dgm:pt modelId="{99E3DAC3-E8BF-4CAC-8AA1-386AC0D84B3F}" type="pres">
      <dgm:prSet presAssocID="{113D7931-73ED-4974-8CFA-B168992F5506}" presName="node" presStyleLbl="node1" presStyleIdx="1" presStyleCnt="4">
        <dgm:presLayoutVars>
          <dgm:bulletEnabled val="1"/>
        </dgm:presLayoutVars>
      </dgm:prSet>
      <dgm:spPr/>
    </dgm:pt>
    <dgm:pt modelId="{AE96CD3A-25EF-4295-9631-2B1697DE00AB}" type="pres">
      <dgm:prSet presAssocID="{85E002E4-4C43-46F1-93E9-93EC9F8B84E7}" presName="sibTrans" presStyleCnt="0"/>
      <dgm:spPr/>
    </dgm:pt>
    <dgm:pt modelId="{0C4283B7-2681-4F65-907F-99673BDE6900}" type="pres">
      <dgm:prSet presAssocID="{3AC8C016-4F8B-4A2A-86B0-927D65B81A6C}" presName="node" presStyleLbl="node1" presStyleIdx="2" presStyleCnt="4">
        <dgm:presLayoutVars>
          <dgm:bulletEnabled val="1"/>
        </dgm:presLayoutVars>
      </dgm:prSet>
      <dgm:spPr/>
    </dgm:pt>
    <dgm:pt modelId="{4103B9EF-137E-43E7-A2FF-3E86208DE7E0}" type="pres">
      <dgm:prSet presAssocID="{23782CAB-F468-47D2-A7A0-5F2B9A7818B4}" presName="sibTrans" presStyleCnt="0"/>
      <dgm:spPr/>
    </dgm:pt>
    <dgm:pt modelId="{436B3B39-DC26-4774-BCA8-C034BC563D7C}" type="pres">
      <dgm:prSet presAssocID="{7E0FA8A6-4FFD-447E-876E-23ECEDEE0AD7}" presName="node" presStyleLbl="node1" presStyleIdx="3" presStyleCnt="4">
        <dgm:presLayoutVars>
          <dgm:bulletEnabled val="1"/>
        </dgm:presLayoutVars>
      </dgm:prSet>
      <dgm:spPr/>
    </dgm:pt>
  </dgm:ptLst>
  <dgm:cxnLst>
    <dgm:cxn modelId="{3ED55E23-47C2-43DF-B0F6-11A612A505D1}" type="presOf" srcId="{113D7931-73ED-4974-8CFA-B168992F5506}" destId="{99E3DAC3-E8BF-4CAC-8AA1-386AC0D84B3F}" srcOrd="0" destOrd="0" presId="urn:microsoft.com/office/officeart/2005/8/layout/default"/>
    <dgm:cxn modelId="{40085537-F06A-46A5-8F49-86E8A41158F0}" type="presOf" srcId="{3AC8C016-4F8B-4A2A-86B0-927D65B81A6C}" destId="{0C4283B7-2681-4F65-907F-99673BDE6900}" srcOrd="0" destOrd="0" presId="urn:microsoft.com/office/officeart/2005/8/layout/default"/>
    <dgm:cxn modelId="{3A210845-12B6-4FD5-8BB6-CB32AD5AAEDE}" type="presOf" srcId="{9AEF4C48-6E75-4A53-B3C7-9A78C8AD0C77}" destId="{13494166-325B-4B9F-A946-C6F906DEA187}" srcOrd="0" destOrd="0" presId="urn:microsoft.com/office/officeart/2005/8/layout/default"/>
    <dgm:cxn modelId="{82C58B4D-DD4D-46CC-8DFE-524225022AF1}" srcId="{4EB603BB-A008-48FD-85F2-B19CF9080A15}" destId="{3AC8C016-4F8B-4A2A-86B0-927D65B81A6C}" srcOrd="2" destOrd="0" parTransId="{10C939DA-0BA8-4509-AE78-6668F63FB3FF}" sibTransId="{23782CAB-F468-47D2-A7A0-5F2B9A7818B4}"/>
    <dgm:cxn modelId="{7C0ADE50-643B-4B65-AA13-67D3008CFE92}" srcId="{4EB603BB-A008-48FD-85F2-B19CF9080A15}" destId="{7E0FA8A6-4FFD-447E-876E-23ECEDEE0AD7}" srcOrd="3" destOrd="0" parTransId="{B6C180D8-0E05-4F5B-9579-19CF9CB1FF2F}" sibTransId="{33334F08-9E33-4173-9660-49830F45C5F1}"/>
    <dgm:cxn modelId="{2DD6AE72-6B11-4ED4-87F2-634D090F9301}" srcId="{4EB603BB-A008-48FD-85F2-B19CF9080A15}" destId="{113D7931-73ED-4974-8CFA-B168992F5506}" srcOrd="1" destOrd="0" parTransId="{1E2E315C-A19F-4FE8-B119-8910DB677C80}" sibTransId="{85E002E4-4C43-46F1-93E9-93EC9F8B84E7}"/>
    <dgm:cxn modelId="{DFAF2057-B9EA-445C-B90C-927363818A43}" type="presOf" srcId="{7E0FA8A6-4FFD-447E-876E-23ECEDEE0AD7}" destId="{436B3B39-DC26-4774-BCA8-C034BC563D7C}" srcOrd="0" destOrd="0" presId="urn:microsoft.com/office/officeart/2005/8/layout/default"/>
    <dgm:cxn modelId="{737E467C-4236-447B-B5DA-B780005847D2}" type="presOf" srcId="{4EB603BB-A008-48FD-85F2-B19CF9080A15}" destId="{35B5CE84-CC44-49DE-AFC4-90B51DBC836D}" srcOrd="0" destOrd="0" presId="urn:microsoft.com/office/officeart/2005/8/layout/default"/>
    <dgm:cxn modelId="{322E22AC-3ECC-47A9-AAB7-CD5815859C7E}" srcId="{4EB603BB-A008-48FD-85F2-B19CF9080A15}" destId="{9AEF4C48-6E75-4A53-B3C7-9A78C8AD0C77}" srcOrd="0" destOrd="0" parTransId="{3138F9CC-21F0-4A71-8CAB-DCD06C3047F9}" sibTransId="{20C7EB48-E59B-4E07-B356-FCD79C63ED17}"/>
    <dgm:cxn modelId="{AFB7A7DB-1E5D-41DA-8AE0-42245261229A}" type="presParOf" srcId="{35B5CE84-CC44-49DE-AFC4-90B51DBC836D}" destId="{13494166-325B-4B9F-A946-C6F906DEA187}" srcOrd="0" destOrd="0" presId="urn:microsoft.com/office/officeart/2005/8/layout/default"/>
    <dgm:cxn modelId="{158C11F8-0219-42DB-969C-BAD876DD3AD5}" type="presParOf" srcId="{35B5CE84-CC44-49DE-AFC4-90B51DBC836D}" destId="{C689A7FE-7C8F-465E-B1FD-B8CE9C341C3E}" srcOrd="1" destOrd="0" presId="urn:microsoft.com/office/officeart/2005/8/layout/default"/>
    <dgm:cxn modelId="{A0533031-18D5-491E-825F-9C09B985B1D8}" type="presParOf" srcId="{35B5CE84-CC44-49DE-AFC4-90B51DBC836D}" destId="{99E3DAC3-E8BF-4CAC-8AA1-386AC0D84B3F}" srcOrd="2" destOrd="0" presId="urn:microsoft.com/office/officeart/2005/8/layout/default"/>
    <dgm:cxn modelId="{B3BBB5D7-55B4-4410-9918-D7951AA84B6B}" type="presParOf" srcId="{35B5CE84-CC44-49DE-AFC4-90B51DBC836D}" destId="{AE96CD3A-25EF-4295-9631-2B1697DE00AB}" srcOrd="3" destOrd="0" presId="urn:microsoft.com/office/officeart/2005/8/layout/default"/>
    <dgm:cxn modelId="{1F03CD5E-0DA3-4BE4-969D-B52D1CBB3346}" type="presParOf" srcId="{35B5CE84-CC44-49DE-AFC4-90B51DBC836D}" destId="{0C4283B7-2681-4F65-907F-99673BDE6900}" srcOrd="4" destOrd="0" presId="urn:microsoft.com/office/officeart/2005/8/layout/default"/>
    <dgm:cxn modelId="{8900211A-E7C3-4AC9-8CDF-761D565E31EA}" type="presParOf" srcId="{35B5CE84-CC44-49DE-AFC4-90B51DBC836D}" destId="{4103B9EF-137E-43E7-A2FF-3E86208DE7E0}" srcOrd="5" destOrd="0" presId="urn:microsoft.com/office/officeart/2005/8/layout/default"/>
    <dgm:cxn modelId="{B072E89D-2A37-4909-8F1A-97F165B95387}" type="presParOf" srcId="{35B5CE84-CC44-49DE-AFC4-90B51DBC836D}" destId="{436B3B39-DC26-4774-BCA8-C034BC563D7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E4BE8C-962A-4212-B66B-FDCC3CB918D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F48D578-340F-4E57-AD90-047891F34619}">
      <dgm:prSet phldrT="[Text]"/>
      <dgm:spPr/>
      <dgm:t>
        <a:bodyPr/>
        <a:lstStyle/>
        <a:p>
          <a:r>
            <a:rPr lang="en-US" dirty="0"/>
            <a:t>God redeems &amp; blesses the movement</a:t>
          </a:r>
        </a:p>
      </dgm:t>
    </dgm:pt>
    <dgm:pt modelId="{9A709D23-C9F4-47B5-A6EA-9088F8C23A73}" type="parTrans" cxnId="{9FB17DE9-240C-4765-8B36-58273C5C57CE}">
      <dgm:prSet/>
      <dgm:spPr/>
      <dgm:t>
        <a:bodyPr/>
        <a:lstStyle/>
        <a:p>
          <a:endParaRPr lang="en-US"/>
        </a:p>
      </dgm:t>
    </dgm:pt>
    <dgm:pt modelId="{86611366-33F3-4FCA-8618-3203A7F73976}" type="sibTrans" cxnId="{9FB17DE9-240C-4765-8B36-58273C5C57CE}">
      <dgm:prSet/>
      <dgm:spPr/>
      <dgm:t>
        <a:bodyPr/>
        <a:lstStyle/>
        <a:p>
          <a:endParaRPr lang="en-US"/>
        </a:p>
      </dgm:t>
    </dgm:pt>
    <dgm:pt modelId="{41A76981-8875-493E-BF16-0159AAAF6E69}">
      <dgm:prSet phldrT="[Text]"/>
      <dgm:spPr/>
      <dgm:t>
        <a:bodyPr/>
        <a:lstStyle/>
        <a:p>
          <a:r>
            <a:rPr lang="en-US" dirty="0"/>
            <a:t>The movement becomes a complacent organization under blessing</a:t>
          </a:r>
        </a:p>
      </dgm:t>
    </dgm:pt>
    <dgm:pt modelId="{E79B053F-B604-45D3-80C6-0BF9D8C65FDC}" type="parTrans" cxnId="{18A9D41C-3E2A-4417-920A-AAD6F7F92890}">
      <dgm:prSet/>
      <dgm:spPr/>
      <dgm:t>
        <a:bodyPr/>
        <a:lstStyle/>
        <a:p>
          <a:endParaRPr lang="en-US"/>
        </a:p>
      </dgm:t>
    </dgm:pt>
    <dgm:pt modelId="{E951F951-B5A5-41FB-93C6-9446D711EF31}" type="sibTrans" cxnId="{18A9D41C-3E2A-4417-920A-AAD6F7F92890}">
      <dgm:prSet/>
      <dgm:spPr/>
      <dgm:t>
        <a:bodyPr/>
        <a:lstStyle/>
        <a:p>
          <a:endParaRPr lang="en-US"/>
        </a:p>
      </dgm:t>
    </dgm:pt>
    <dgm:pt modelId="{D6AAE8D7-0D4F-46CB-AFD3-92F195CE91C3}">
      <dgm:prSet phldrT="[Text]"/>
      <dgm:spPr/>
      <dgm:t>
        <a:bodyPr/>
        <a:lstStyle/>
        <a:p>
          <a:r>
            <a:rPr lang="en-US" dirty="0"/>
            <a:t>The organization turns to other gods (secularizing)</a:t>
          </a:r>
          <a:br>
            <a:rPr lang="en-US" dirty="0"/>
          </a:br>
          <a:r>
            <a:rPr lang="en-US" strike="sngStrike" baseline="0" dirty="0"/>
            <a:t>(Love God,</a:t>
          </a:r>
          <a:br>
            <a:rPr lang="en-US" strike="sngStrike" baseline="0" dirty="0"/>
          </a:br>
          <a:r>
            <a:rPr lang="en-US" strike="sngStrike" baseline="0" dirty="0"/>
            <a:t>Love Others)</a:t>
          </a:r>
        </a:p>
      </dgm:t>
    </dgm:pt>
    <dgm:pt modelId="{BF086ABD-49CE-4300-BE66-D8FF844B0355}" type="parTrans" cxnId="{826048C2-0133-40C2-B21A-25A771222D84}">
      <dgm:prSet/>
      <dgm:spPr/>
      <dgm:t>
        <a:bodyPr/>
        <a:lstStyle/>
        <a:p>
          <a:endParaRPr lang="en-US"/>
        </a:p>
      </dgm:t>
    </dgm:pt>
    <dgm:pt modelId="{743CAEE9-48D9-462E-9715-FD8EF3C19495}" type="sibTrans" cxnId="{826048C2-0133-40C2-B21A-25A771222D84}">
      <dgm:prSet/>
      <dgm:spPr/>
      <dgm:t>
        <a:bodyPr/>
        <a:lstStyle/>
        <a:p>
          <a:endParaRPr lang="en-US"/>
        </a:p>
      </dgm:t>
    </dgm:pt>
    <dgm:pt modelId="{8067F2F9-9139-4420-B85F-5DFE8BE7FF56}">
      <dgm:prSet phldrT="[Text]"/>
      <dgm:spPr/>
      <dgm:t>
        <a:bodyPr/>
        <a:lstStyle/>
        <a:p>
          <a:r>
            <a:rPr lang="en-US" dirty="0"/>
            <a:t>Organization repents &amp; depends on God</a:t>
          </a:r>
        </a:p>
      </dgm:t>
    </dgm:pt>
    <dgm:pt modelId="{D3CAC5B2-FC9A-4D38-91DD-DDB9922800CB}" type="parTrans" cxnId="{AE04CFD1-E4B7-4C89-BE70-38415FCB2DA2}">
      <dgm:prSet/>
      <dgm:spPr/>
      <dgm:t>
        <a:bodyPr/>
        <a:lstStyle/>
        <a:p>
          <a:endParaRPr lang="en-US"/>
        </a:p>
      </dgm:t>
    </dgm:pt>
    <dgm:pt modelId="{E5C8AC77-7BC5-4F28-99A8-AB0892527F87}" type="sibTrans" cxnId="{AE04CFD1-E4B7-4C89-BE70-38415FCB2DA2}">
      <dgm:prSet/>
      <dgm:spPr/>
      <dgm:t>
        <a:bodyPr/>
        <a:lstStyle/>
        <a:p>
          <a:endParaRPr lang="en-US"/>
        </a:p>
      </dgm:t>
    </dgm:pt>
    <dgm:pt modelId="{F2A09C15-32F6-46AE-8A6E-C978ED5C2267}">
      <dgm:prSet/>
      <dgm:spPr/>
      <dgm:t>
        <a:bodyPr/>
        <a:lstStyle/>
        <a:p>
          <a:r>
            <a:rPr lang="en-US" dirty="0"/>
            <a:t>The organization goes into bondage</a:t>
          </a:r>
        </a:p>
      </dgm:t>
    </dgm:pt>
    <dgm:pt modelId="{C480C173-34E8-4F09-BC11-A5D0395ECCED}" type="parTrans" cxnId="{C723BDA8-17C4-4849-8877-40093379D6E3}">
      <dgm:prSet/>
      <dgm:spPr/>
      <dgm:t>
        <a:bodyPr/>
        <a:lstStyle/>
        <a:p>
          <a:endParaRPr lang="en-US"/>
        </a:p>
      </dgm:t>
    </dgm:pt>
    <dgm:pt modelId="{8F460CA9-DDDE-4ABE-82BF-E008C80437F3}" type="sibTrans" cxnId="{C723BDA8-17C4-4849-8877-40093379D6E3}">
      <dgm:prSet/>
      <dgm:spPr/>
      <dgm:t>
        <a:bodyPr/>
        <a:lstStyle/>
        <a:p>
          <a:endParaRPr lang="en-US"/>
        </a:p>
      </dgm:t>
    </dgm:pt>
    <dgm:pt modelId="{BEFEFA85-BB70-494D-BC14-D53375B05C53}" type="pres">
      <dgm:prSet presAssocID="{42E4BE8C-962A-4212-B66B-FDCC3CB918D3}" presName="cycle" presStyleCnt="0">
        <dgm:presLayoutVars>
          <dgm:dir/>
          <dgm:resizeHandles val="exact"/>
        </dgm:presLayoutVars>
      </dgm:prSet>
      <dgm:spPr/>
    </dgm:pt>
    <dgm:pt modelId="{0A4B992A-EF8D-491C-8B64-2BDF60B693C2}" type="pres">
      <dgm:prSet presAssocID="{8067F2F9-9139-4420-B85F-5DFE8BE7FF56}" presName="dummy" presStyleCnt="0"/>
      <dgm:spPr/>
    </dgm:pt>
    <dgm:pt modelId="{278B2E5F-1712-44A0-8B6F-8B3EB8F58B7B}" type="pres">
      <dgm:prSet presAssocID="{8067F2F9-9139-4420-B85F-5DFE8BE7FF56}" presName="node" presStyleLbl="revTx" presStyleIdx="0" presStyleCnt="5">
        <dgm:presLayoutVars>
          <dgm:bulletEnabled val="1"/>
        </dgm:presLayoutVars>
      </dgm:prSet>
      <dgm:spPr/>
    </dgm:pt>
    <dgm:pt modelId="{C16AEBFF-90C2-4AB2-AFE1-B411C352C898}" type="pres">
      <dgm:prSet presAssocID="{E5C8AC77-7BC5-4F28-99A8-AB0892527F87}" presName="sibTrans" presStyleLbl="node1" presStyleIdx="0" presStyleCnt="5"/>
      <dgm:spPr/>
    </dgm:pt>
    <dgm:pt modelId="{42839B1E-A8D6-46CA-AF77-AEE779B3321E}" type="pres">
      <dgm:prSet presAssocID="{9F48D578-340F-4E57-AD90-047891F34619}" presName="dummy" presStyleCnt="0"/>
      <dgm:spPr/>
    </dgm:pt>
    <dgm:pt modelId="{7C6CFB75-00F2-451A-A1D3-36AE8C7617E9}" type="pres">
      <dgm:prSet presAssocID="{9F48D578-340F-4E57-AD90-047891F34619}" presName="node" presStyleLbl="revTx" presStyleIdx="1" presStyleCnt="5">
        <dgm:presLayoutVars>
          <dgm:bulletEnabled val="1"/>
        </dgm:presLayoutVars>
      </dgm:prSet>
      <dgm:spPr/>
    </dgm:pt>
    <dgm:pt modelId="{40A5F33A-5C80-4D63-9651-4F535C1BC13D}" type="pres">
      <dgm:prSet presAssocID="{86611366-33F3-4FCA-8618-3203A7F73976}" presName="sibTrans" presStyleLbl="node1" presStyleIdx="1" presStyleCnt="5"/>
      <dgm:spPr/>
    </dgm:pt>
    <dgm:pt modelId="{774B31AF-ADAA-4A61-83E5-6A00538D3E94}" type="pres">
      <dgm:prSet presAssocID="{41A76981-8875-493E-BF16-0159AAAF6E69}" presName="dummy" presStyleCnt="0"/>
      <dgm:spPr/>
    </dgm:pt>
    <dgm:pt modelId="{EE6A50E3-7DD7-4DA3-9C02-F805726F962C}" type="pres">
      <dgm:prSet presAssocID="{41A76981-8875-493E-BF16-0159AAAF6E69}" presName="node" presStyleLbl="revTx" presStyleIdx="2" presStyleCnt="5">
        <dgm:presLayoutVars>
          <dgm:bulletEnabled val="1"/>
        </dgm:presLayoutVars>
      </dgm:prSet>
      <dgm:spPr/>
    </dgm:pt>
    <dgm:pt modelId="{38FD1A05-1837-4E58-AAAA-692E366AB69D}" type="pres">
      <dgm:prSet presAssocID="{E951F951-B5A5-41FB-93C6-9446D711EF31}" presName="sibTrans" presStyleLbl="node1" presStyleIdx="2" presStyleCnt="5"/>
      <dgm:spPr/>
    </dgm:pt>
    <dgm:pt modelId="{A1A56F7A-0C98-4FB0-9CFC-7FD4D3368D80}" type="pres">
      <dgm:prSet presAssocID="{D6AAE8D7-0D4F-46CB-AFD3-92F195CE91C3}" presName="dummy" presStyleCnt="0"/>
      <dgm:spPr/>
    </dgm:pt>
    <dgm:pt modelId="{9CC709C6-DC44-48B5-9709-93BD8138D0F0}" type="pres">
      <dgm:prSet presAssocID="{D6AAE8D7-0D4F-46CB-AFD3-92F195CE91C3}" presName="node" presStyleLbl="revTx" presStyleIdx="3" presStyleCnt="5">
        <dgm:presLayoutVars>
          <dgm:bulletEnabled val="1"/>
        </dgm:presLayoutVars>
      </dgm:prSet>
      <dgm:spPr/>
    </dgm:pt>
    <dgm:pt modelId="{499E8087-181C-4017-BEB9-3303118CA1B2}" type="pres">
      <dgm:prSet presAssocID="{743CAEE9-48D9-462E-9715-FD8EF3C19495}" presName="sibTrans" presStyleLbl="node1" presStyleIdx="3" presStyleCnt="5"/>
      <dgm:spPr/>
    </dgm:pt>
    <dgm:pt modelId="{6411BEC5-C15F-40E1-AB21-A38BF63CC4B2}" type="pres">
      <dgm:prSet presAssocID="{F2A09C15-32F6-46AE-8A6E-C978ED5C2267}" presName="dummy" presStyleCnt="0"/>
      <dgm:spPr/>
    </dgm:pt>
    <dgm:pt modelId="{D768BB40-93ED-4497-9BA4-07A57A9187BD}" type="pres">
      <dgm:prSet presAssocID="{F2A09C15-32F6-46AE-8A6E-C978ED5C2267}" presName="node" presStyleLbl="revTx" presStyleIdx="4" presStyleCnt="5">
        <dgm:presLayoutVars>
          <dgm:bulletEnabled val="1"/>
        </dgm:presLayoutVars>
      </dgm:prSet>
      <dgm:spPr/>
    </dgm:pt>
    <dgm:pt modelId="{9C91D97D-6BBB-4EEA-9113-3C78C44AA8C6}" type="pres">
      <dgm:prSet presAssocID="{8F460CA9-DDDE-4ABE-82BF-E008C80437F3}" presName="sibTrans" presStyleLbl="node1" presStyleIdx="4" presStyleCnt="5"/>
      <dgm:spPr/>
    </dgm:pt>
  </dgm:ptLst>
  <dgm:cxnLst>
    <dgm:cxn modelId="{BF0F9704-F9BF-42B3-9A0A-282B50618BE9}" type="presOf" srcId="{E5C8AC77-7BC5-4F28-99A8-AB0892527F87}" destId="{C16AEBFF-90C2-4AB2-AFE1-B411C352C898}" srcOrd="0" destOrd="0" presId="urn:microsoft.com/office/officeart/2005/8/layout/cycle1"/>
    <dgm:cxn modelId="{18A9D41C-3E2A-4417-920A-AAD6F7F92890}" srcId="{42E4BE8C-962A-4212-B66B-FDCC3CB918D3}" destId="{41A76981-8875-493E-BF16-0159AAAF6E69}" srcOrd="2" destOrd="0" parTransId="{E79B053F-B604-45D3-80C6-0BF9D8C65FDC}" sibTransId="{E951F951-B5A5-41FB-93C6-9446D711EF31}"/>
    <dgm:cxn modelId="{05718838-8C7C-4158-AC7C-B22450350026}" type="presOf" srcId="{D6AAE8D7-0D4F-46CB-AFD3-92F195CE91C3}" destId="{9CC709C6-DC44-48B5-9709-93BD8138D0F0}" srcOrd="0" destOrd="0" presId="urn:microsoft.com/office/officeart/2005/8/layout/cycle1"/>
    <dgm:cxn modelId="{4AB6585C-A7EC-4E1D-92F5-0572A3ECE44B}" type="presOf" srcId="{9F48D578-340F-4E57-AD90-047891F34619}" destId="{7C6CFB75-00F2-451A-A1D3-36AE8C7617E9}" srcOrd="0" destOrd="0" presId="urn:microsoft.com/office/officeart/2005/8/layout/cycle1"/>
    <dgm:cxn modelId="{A9A14C7D-F8FC-49F9-9ED1-01A9F36130CC}" type="presOf" srcId="{8F460CA9-DDDE-4ABE-82BF-E008C80437F3}" destId="{9C91D97D-6BBB-4EEA-9113-3C78C44AA8C6}" srcOrd="0" destOrd="0" presId="urn:microsoft.com/office/officeart/2005/8/layout/cycle1"/>
    <dgm:cxn modelId="{54DF0887-0BDD-429B-975F-E6F36DE5186B}" type="presOf" srcId="{F2A09C15-32F6-46AE-8A6E-C978ED5C2267}" destId="{D768BB40-93ED-4497-9BA4-07A57A9187BD}" srcOrd="0" destOrd="0" presId="urn:microsoft.com/office/officeart/2005/8/layout/cycle1"/>
    <dgm:cxn modelId="{4E727088-EE32-4A52-BDDE-4B599E48F7EC}" type="presOf" srcId="{41A76981-8875-493E-BF16-0159AAAF6E69}" destId="{EE6A50E3-7DD7-4DA3-9C02-F805726F962C}" srcOrd="0" destOrd="0" presId="urn:microsoft.com/office/officeart/2005/8/layout/cycle1"/>
    <dgm:cxn modelId="{C7B23C8C-7A79-47D3-BDBB-8F0D5553F0BD}" type="presOf" srcId="{743CAEE9-48D9-462E-9715-FD8EF3C19495}" destId="{499E8087-181C-4017-BEB9-3303118CA1B2}" srcOrd="0" destOrd="0" presId="urn:microsoft.com/office/officeart/2005/8/layout/cycle1"/>
    <dgm:cxn modelId="{CA6E269B-0FD7-48DC-9725-0421A139A9CF}" type="presOf" srcId="{8067F2F9-9139-4420-B85F-5DFE8BE7FF56}" destId="{278B2E5F-1712-44A0-8B6F-8B3EB8F58B7B}" srcOrd="0" destOrd="0" presId="urn:microsoft.com/office/officeart/2005/8/layout/cycle1"/>
    <dgm:cxn modelId="{C723BDA8-17C4-4849-8877-40093379D6E3}" srcId="{42E4BE8C-962A-4212-B66B-FDCC3CB918D3}" destId="{F2A09C15-32F6-46AE-8A6E-C978ED5C2267}" srcOrd="4" destOrd="0" parTransId="{C480C173-34E8-4F09-BC11-A5D0395ECCED}" sibTransId="{8F460CA9-DDDE-4ABE-82BF-E008C80437F3}"/>
    <dgm:cxn modelId="{80B0C6B6-671D-4F54-B18A-64F58DEAFB87}" type="presOf" srcId="{86611366-33F3-4FCA-8618-3203A7F73976}" destId="{40A5F33A-5C80-4D63-9651-4F535C1BC13D}" srcOrd="0" destOrd="0" presId="urn:microsoft.com/office/officeart/2005/8/layout/cycle1"/>
    <dgm:cxn modelId="{826048C2-0133-40C2-B21A-25A771222D84}" srcId="{42E4BE8C-962A-4212-B66B-FDCC3CB918D3}" destId="{D6AAE8D7-0D4F-46CB-AFD3-92F195CE91C3}" srcOrd="3" destOrd="0" parTransId="{BF086ABD-49CE-4300-BE66-D8FF844B0355}" sibTransId="{743CAEE9-48D9-462E-9715-FD8EF3C19495}"/>
    <dgm:cxn modelId="{AE04CFD1-E4B7-4C89-BE70-38415FCB2DA2}" srcId="{42E4BE8C-962A-4212-B66B-FDCC3CB918D3}" destId="{8067F2F9-9139-4420-B85F-5DFE8BE7FF56}" srcOrd="0" destOrd="0" parTransId="{D3CAC5B2-FC9A-4D38-91DD-DDB9922800CB}" sibTransId="{E5C8AC77-7BC5-4F28-99A8-AB0892527F87}"/>
    <dgm:cxn modelId="{A0D9DDDE-7106-418A-9929-ED1F343B2706}" type="presOf" srcId="{E951F951-B5A5-41FB-93C6-9446D711EF31}" destId="{38FD1A05-1837-4E58-AAAA-692E366AB69D}" srcOrd="0" destOrd="0" presId="urn:microsoft.com/office/officeart/2005/8/layout/cycle1"/>
    <dgm:cxn modelId="{290795E3-FD7C-44A4-A08F-55F5AF1CEAA1}" type="presOf" srcId="{42E4BE8C-962A-4212-B66B-FDCC3CB918D3}" destId="{BEFEFA85-BB70-494D-BC14-D53375B05C53}" srcOrd="0" destOrd="0" presId="urn:microsoft.com/office/officeart/2005/8/layout/cycle1"/>
    <dgm:cxn modelId="{9FB17DE9-240C-4765-8B36-58273C5C57CE}" srcId="{42E4BE8C-962A-4212-B66B-FDCC3CB918D3}" destId="{9F48D578-340F-4E57-AD90-047891F34619}" srcOrd="1" destOrd="0" parTransId="{9A709D23-C9F4-47B5-A6EA-9088F8C23A73}" sibTransId="{86611366-33F3-4FCA-8618-3203A7F73976}"/>
    <dgm:cxn modelId="{5B5A82A7-1FA8-4C35-B45E-1B12EF10931B}" type="presParOf" srcId="{BEFEFA85-BB70-494D-BC14-D53375B05C53}" destId="{0A4B992A-EF8D-491C-8B64-2BDF60B693C2}" srcOrd="0" destOrd="0" presId="urn:microsoft.com/office/officeart/2005/8/layout/cycle1"/>
    <dgm:cxn modelId="{30D7B4E1-FBB1-4F56-8630-7484468C405A}" type="presParOf" srcId="{BEFEFA85-BB70-494D-BC14-D53375B05C53}" destId="{278B2E5F-1712-44A0-8B6F-8B3EB8F58B7B}" srcOrd="1" destOrd="0" presId="urn:microsoft.com/office/officeart/2005/8/layout/cycle1"/>
    <dgm:cxn modelId="{5487D0B2-C449-4279-A622-20DC181B4D25}" type="presParOf" srcId="{BEFEFA85-BB70-494D-BC14-D53375B05C53}" destId="{C16AEBFF-90C2-4AB2-AFE1-B411C352C898}" srcOrd="2" destOrd="0" presId="urn:microsoft.com/office/officeart/2005/8/layout/cycle1"/>
    <dgm:cxn modelId="{8D8660F8-98F7-437A-8006-E2A4F2EF7C13}" type="presParOf" srcId="{BEFEFA85-BB70-494D-BC14-D53375B05C53}" destId="{42839B1E-A8D6-46CA-AF77-AEE779B3321E}" srcOrd="3" destOrd="0" presId="urn:microsoft.com/office/officeart/2005/8/layout/cycle1"/>
    <dgm:cxn modelId="{3314980C-01CA-404B-A9BF-E762B7AA271B}" type="presParOf" srcId="{BEFEFA85-BB70-494D-BC14-D53375B05C53}" destId="{7C6CFB75-00F2-451A-A1D3-36AE8C7617E9}" srcOrd="4" destOrd="0" presId="urn:microsoft.com/office/officeart/2005/8/layout/cycle1"/>
    <dgm:cxn modelId="{3A22F58B-AC93-43F6-81E6-6492E19649ED}" type="presParOf" srcId="{BEFEFA85-BB70-494D-BC14-D53375B05C53}" destId="{40A5F33A-5C80-4D63-9651-4F535C1BC13D}" srcOrd="5" destOrd="0" presId="urn:microsoft.com/office/officeart/2005/8/layout/cycle1"/>
    <dgm:cxn modelId="{E2A25ACE-615A-4DBA-9891-A991D26F438A}" type="presParOf" srcId="{BEFEFA85-BB70-494D-BC14-D53375B05C53}" destId="{774B31AF-ADAA-4A61-83E5-6A00538D3E94}" srcOrd="6" destOrd="0" presId="urn:microsoft.com/office/officeart/2005/8/layout/cycle1"/>
    <dgm:cxn modelId="{B567D067-4B67-4205-9D1A-5ACC11EC7666}" type="presParOf" srcId="{BEFEFA85-BB70-494D-BC14-D53375B05C53}" destId="{EE6A50E3-7DD7-4DA3-9C02-F805726F962C}" srcOrd="7" destOrd="0" presId="urn:microsoft.com/office/officeart/2005/8/layout/cycle1"/>
    <dgm:cxn modelId="{6A8D3E92-79A5-456D-8B67-523D6356FA38}" type="presParOf" srcId="{BEFEFA85-BB70-494D-BC14-D53375B05C53}" destId="{38FD1A05-1837-4E58-AAAA-692E366AB69D}" srcOrd="8" destOrd="0" presId="urn:microsoft.com/office/officeart/2005/8/layout/cycle1"/>
    <dgm:cxn modelId="{4B98C1C6-6C50-4103-83B2-4954D32D597D}" type="presParOf" srcId="{BEFEFA85-BB70-494D-BC14-D53375B05C53}" destId="{A1A56F7A-0C98-4FB0-9CFC-7FD4D3368D80}" srcOrd="9" destOrd="0" presId="urn:microsoft.com/office/officeart/2005/8/layout/cycle1"/>
    <dgm:cxn modelId="{8A73F433-F3F7-4B9B-A216-A9EBAFA91C01}" type="presParOf" srcId="{BEFEFA85-BB70-494D-BC14-D53375B05C53}" destId="{9CC709C6-DC44-48B5-9709-93BD8138D0F0}" srcOrd="10" destOrd="0" presId="urn:microsoft.com/office/officeart/2005/8/layout/cycle1"/>
    <dgm:cxn modelId="{2F387B4B-E332-41C6-A7F5-18F0515EB2FF}" type="presParOf" srcId="{BEFEFA85-BB70-494D-BC14-D53375B05C53}" destId="{499E8087-181C-4017-BEB9-3303118CA1B2}" srcOrd="11" destOrd="0" presId="urn:microsoft.com/office/officeart/2005/8/layout/cycle1"/>
    <dgm:cxn modelId="{AD9D20CA-3513-4B67-8D2F-D1B0031C1EA3}" type="presParOf" srcId="{BEFEFA85-BB70-494D-BC14-D53375B05C53}" destId="{6411BEC5-C15F-40E1-AB21-A38BF63CC4B2}" srcOrd="12" destOrd="0" presId="urn:microsoft.com/office/officeart/2005/8/layout/cycle1"/>
    <dgm:cxn modelId="{F66E22DB-0DCB-4BC3-BDD2-4EF426218DE5}" type="presParOf" srcId="{BEFEFA85-BB70-494D-BC14-D53375B05C53}" destId="{D768BB40-93ED-4497-9BA4-07A57A9187BD}" srcOrd="13" destOrd="0" presId="urn:microsoft.com/office/officeart/2005/8/layout/cycle1"/>
    <dgm:cxn modelId="{7829EF72-2655-4F10-BBFC-9533ACBB38BC}" type="presParOf" srcId="{BEFEFA85-BB70-494D-BC14-D53375B05C53}" destId="{9C91D97D-6BBB-4EEA-9113-3C78C44AA8C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0C7A16-8744-4A45-8882-5C75B652850A}" type="doc">
      <dgm:prSet loTypeId="urn:microsoft.com/office/officeart/2005/8/layout/pyramid1" loCatId="pyramid" qsTypeId="urn:microsoft.com/office/officeart/2005/8/quickstyle/simple1" qsCatId="simple" csTypeId="urn:microsoft.com/office/officeart/2005/8/colors/accent1_2" csCatId="accent1" phldr="1"/>
      <dgm:spPr/>
    </dgm:pt>
    <dgm:pt modelId="{D47D528B-C4E1-407A-9B74-50D3F449769A}">
      <dgm:prSet phldrT="[Text]" custT="1"/>
      <dgm:spPr/>
      <dgm:t>
        <a:bodyPr/>
        <a:lstStyle/>
        <a:p>
          <a:endParaRPr lang="en-US" sz="1200" dirty="0">
            <a:solidFill>
              <a:schemeClr val="bg1"/>
            </a:solidFill>
          </a:endParaRPr>
        </a:p>
        <a:p>
          <a:endParaRPr lang="en-US" sz="700" dirty="0">
            <a:solidFill>
              <a:schemeClr val="bg1"/>
            </a:solidFill>
          </a:endParaRPr>
        </a:p>
        <a:p>
          <a:r>
            <a:rPr lang="en-US" sz="1600" dirty="0">
              <a:solidFill>
                <a:schemeClr val="bg1"/>
              </a:solidFill>
            </a:rPr>
            <a:t>Change</a:t>
          </a:r>
          <a:br>
            <a:rPr lang="en-US" sz="1600" dirty="0">
              <a:solidFill>
                <a:schemeClr val="bg1"/>
              </a:solidFill>
            </a:rPr>
          </a:br>
          <a:r>
            <a:rPr lang="en-US" sz="1600" dirty="0">
              <a:solidFill>
                <a:schemeClr val="bg1"/>
              </a:solidFill>
            </a:rPr>
            <a:t>Management</a:t>
          </a:r>
        </a:p>
      </dgm:t>
    </dgm:pt>
    <dgm:pt modelId="{EA42DABB-D57F-4858-99FA-05A63844D5F8}" type="parTrans" cxnId="{2CA7AB34-7E21-4A24-A4BB-A787AEA29DA9}">
      <dgm:prSet/>
      <dgm:spPr/>
      <dgm:t>
        <a:bodyPr/>
        <a:lstStyle/>
        <a:p>
          <a:endParaRPr lang="en-US">
            <a:solidFill>
              <a:schemeClr val="bg1"/>
            </a:solidFill>
          </a:endParaRPr>
        </a:p>
      </dgm:t>
    </dgm:pt>
    <dgm:pt modelId="{2067A15D-D5F8-4119-999B-951ADBEE0137}" type="sibTrans" cxnId="{2CA7AB34-7E21-4A24-A4BB-A787AEA29DA9}">
      <dgm:prSet/>
      <dgm:spPr/>
      <dgm:t>
        <a:bodyPr/>
        <a:lstStyle/>
        <a:p>
          <a:endParaRPr lang="en-US">
            <a:solidFill>
              <a:schemeClr val="bg1"/>
            </a:solidFill>
          </a:endParaRPr>
        </a:p>
      </dgm:t>
    </dgm:pt>
    <dgm:pt modelId="{88C6D3AD-B49E-4536-9502-3C6DBA56353F}">
      <dgm:prSet phldrT="[Text]" custT="1"/>
      <dgm:spPr/>
      <dgm:t>
        <a:bodyPr/>
        <a:lstStyle/>
        <a:p>
          <a:r>
            <a:rPr lang="en-US" sz="2800" dirty="0">
              <a:solidFill>
                <a:schemeClr val="bg1"/>
              </a:solidFill>
            </a:rPr>
            <a:t>Core Theology &amp; Doctrine</a:t>
          </a:r>
        </a:p>
      </dgm:t>
    </dgm:pt>
    <dgm:pt modelId="{9417BD99-87EE-49AF-83A8-7C6531F9A39C}" type="parTrans" cxnId="{9D81C34E-378A-4C81-9E1D-4CFA142D4669}">
      <dgm:prSet/>
      <dgm:spPr/>
      <dgm:t>
        <a:bodyPr/>
        <a:lstStyle/>
        <a:p>
          <a:endParaRPr lang="en-US">
            <a:solidFill>
              <a:schemeClr val="bg1"/>
            </a:solidFill>
          </a:endParaRPr>
        </a:p>
      </dgm:t>
    </dgm:pt>
    <dgm:pt modelId="{4D4A3A8A-6612-41DE-864B-D5BB243D608A}" type="sibTrans" cxnId="{9D81C34E-378A-4C81-9E1D-4CFA142D4669}">
      <dgm:prSet/>
      <dgm:spPr/>
      <dgm:t>
        <a:bodyPr/>
        <a:lstStyle/>
        <a:p>
          <a:endParaRPr lang="en-US">
            <a:solidFill>
              <a:schemeClr val="bg1"/>
            </a:solidFill>
          </a:endParaRPr>
        </a:p>
      </dgm:t>
    </dgm:pt>
    <dgm:pt modelId="{F4D0FE8D-5611-4C81-99C6-94D13C8101CE}">
      <dgm:prSet phldrT="[Text]" custT="1"/>
      <dgm:spPr/>
      <dgm:t>
        <a:bodyPr/>
        <a:lstStyle/>
        <a:p>
          <a:r>
            <a:rPr lang="en-US" sz="2800" dirty="0">
              <a:solidFill>
                <a:schemeClr val="bg1"/>
              </a:solidFill>
            </a:rPr>
            <a:t>Bible</a:t>
          </a:r>
        </a:p>
      </dgm:t>
    </dgm:pt>
    <dgm:pt modelId="{5220F491-AAB2-4051-8ACE-8A9703FFD5EB}" type="parTrans" cxnId="{75119F57-6025-43EF-BB7A-584DE139DAC4}">
      <dgm:prSet/>
      <dgm:spPr/>
      <dgm:t>
        <a:bodyPr/>
        <a:lstStyle/>
        <a:p>
          <a:endParaRPr lang="en-US">
            <a:solidFill>
              <a:schemeClr val="bg1"/>
            </a:solidFill>
          </a:endParaRPr>
        </a:p>
      </dgm:t>
    </dgm:pt>
    <dgm:pt modelId="{34B9FA0B-1950-44DE-B454-0B6FF440BA01}" type="sibTrans" cxnId="{75119F57-6025-43EF-BB7A-584DE139DAC4}">
      <dgm:prSet/>
      <dgm:spPr/>
      <dgm:t>
        <a:bodyPr/>
        <a:lstStyle/>
        <a:p>
          <a:endParaRPr lang="en-US">
            <a:solidFill>
              <a:schemeClr val="bg1"/>
            </a:solidFill>
          </a:endParaRPr>
        </a:p>
      </dgm:t>
    </dgm:pt>
    <dgm:pt modelId="{2148C272-9525-4402-B555-C43BA4C5DA3C}">
      <dgm:prSet/>
      <dgm:spPr/>
      <dgm:t>
        <a:bodyPr/>
        <a:lstStyle/>
        <a:p>
          <a:r>
            <a:rPr lang="en-US" dirty="0">
              <a:solidFill>
                <a:schemeClr val="bg1"/>
              </a:solidFill>
            </a:rPr>
            <a:t>Identify</a:t>
          </a:r>
          <a:br>
            <a:rPr lang="en-US" dirty="0">
              <a:solidFill>
                <a:schemeClr val="bg1"/>
              </a:solidFill>
            </a:rPr>
          </a:br>
          <a:r>
            <a:rPr lang="en-US" dirty="0">
              <a:solidFill>
                <a:schemeClr val="bg1"/>
              </a:solidFill>
            </a:rPr>
            <a:t>Organization’s</a:t>
          </a:r>
          <a:br>
            <a:rPr lang="en-US" dirty="0">
              <a:solidFill>
                <a:schemeClr val="bg1"/>
              </a:solidFill>
            </a:rPr>
          </a:br>
          <a:r>
            <a:rPr lang="en-US" dirty="0">
              <a:solidFill>
                <a:schemeClr val="bg1"/>
              </a:solidFill>
            </a:rPr>
            <a:t>Unique Values</a:t>
          </a:r>
        </a:p>
      </dgm:t>
    </dgm:pt>
    <dgm:pt modelId="{483F8A85-46AA-4BB9-BEAF-9FD3389B4101}" type="parTrans" cxnId="{C95BBA10-3348-4C67-B532-52BEF18DA027}">
      <dgm:prSet/>
      <dgm:spPr/>
      <dgm:t>
        <a:bodyPr/>
        <a:lstStyle/>
        <a:p>
          <a:endParaRPr lang="en-US">
            <a:solidFill>
              <a:schemeClr val="bg1"/>
            </a:solidFill>
          </a:endParaRPr>
        </a:p>
      </dgm:t>
    </dgm:pt>
    <dgm:pt modelId="{4E705317-DDFD-4BBD-852E-8842B24BF6F1}" type="sibTrans" cxnId="{C95BBA10-3348-4C67-B532-52BEF18DA027}">
      <dgm:prSet/>
      <dgm:spPr/>
      <dgm:t>
        <a:bodyPr/>
        <a:lstStyle/>
        <a:p>
          <a:endParaRPr lang="en-US">
            <a:solidFill>
              <a:schemeClr val="bg1"/>
            </a:solidFill>
          </a:endParaRPr>
        </a:p>
      </dgm:t>
    </dgm:pt>
    <dgm:pt modelId="{321DFA1D-1A43-42A8-A887-C8F573925405}">
      <dgm:prSet custT="1"/>
      <dgm:spPr/>
      <dgm:t>
        <a:bodyPr/>
        <a:lstStyle/>
        <a:p>
          <a:r>
            <a:rPr lang="en-US" sz="2800" dirty="0">
              <a:solidFill>
                <a:schemeClr val="bg1"/>
              </a:solidFill>
            </a:rPr>
            <a:t>Applied Theology</a:t>
          </a:r>
          <a:endParaRPr lang="en-US" sz="1600" dirty="0">
            <a:solidFill>
              <a:schemeClr val="bg1"/>
            </a:solidFill>
          </a:endParaRPr>
        </a:p>
      </dgm:t>
    </dgm:pt>
    <dgm:pt modelId="{E62E77E4-80C2-47DD-BE73-4C92C044F5AB}" type="parTrans" cxnId="{D5E25AEA-2AFC-4D81-9DE7-CD2CF6AAAE47}">
      <dgm:prSet/>
      <dgm:spPr/>
      <dgm:t>
        <a:bodyPr/>
        <a:lstStyle/>
        <a:p>
          <a:endParaRPr lang="en-US">
            <a:solidFill>
              <a:schemeClr val="bg1"/>
            </a:solidFill>
          </a:endParaRPr>
        </a:p>
      </dgm:t>
    </dgm:pt>
    <dgm:pt modelId="{CE56AC65-F169-4BC5-BB79-56166702C065}" type="sibTrans" cxnId="{D5E25AEA-2AFC-4D81-9DE7-CD2CF6AAAE47}">
      <dgm:prSet/>
      <dgm:spPr/>
      <dgm:t>
        <a:bodyPr/>
        <a:lstStyle/>
        <a:p>
          <a:endParaRPr lang="en-US">
            <a:solidFill>
              <a:schemeClr val="bg1"/>
            </a:solidFill>
          </a:endParaRPr>
        </a:p>
      </dgm:t>
    </dgm:pt>
    <dgm:pt modelId="{3D92B507-E540-444A-B350-853BA6AFFCCF}">
      <dgm:prSet custT="1"/>
      <dgm:spPr/>
      <dgm:t>
        <a:bodyPr lIns="0" rIns="0"/>
        <a:lstStyle/>
        <a:p>
          <a:r>
            <a:rPr lang="en-US" sz="2000" dirty="0">
              <a:solidFill>
                <a:schemeClr val="bg1"/>
              </a:solidFill>
            </a:rPr>
            <a:t>Identify Unique Personal Leadership Values</a:t>
          </a:r>
        </a:p>
      </dgm:t>
    </dgm:pt>
    <dgm:pt modelId="{E3283552-3F3A-413E-ABE0-36A5CDB4985E}" type="parTrans" cxnId="{7402187F-B18C-40F8-BB18-CC5DFAAC9551}">
      <dgm:prSet/>
      <dgm:spPr/>
      <dgm:t>
        <a:bodyPr/>
        <a:lstStyle/>
        <a:p>
          <a:endParaRPr lang="en-US"/>
        </a:p>
      </dgm:t>
    </dgm:pt>
    <dgm:pt modelId="{85255A6E-CC6A-4206-86AA-2A785204A256}" type="sibTrans" cxnId="{7402187F-B18C-40F8-BB18-CC5DFAAC9551}">
      <dgm:prSet/>
      <dgm:spPr/>
      <dgm:t>
        <a:bodyPr/>
        <a:lstStyle/>
        <a:p>
          <a:endParaRPr lang="en-US"/>
        </a:p>
      </dgm:t>
    </dgm:pt>
    <dgm:pt modelId="{6C22A366-7147-4F6D-97F9-D7EF993CC8DB}" type="pres">
      <dgm:prSet presAssocID="{900C7A16-8744-4A45-8882-5C75B652850A}" presName="Name0" presStyleCnt="0">
        <dgm:presLayoutVars>
          <dgm:dir/>
          <dgm:animLvl val="lvl"/>
          <dgm:resizeHandles val="exact"/>
        </dgm:presLayoutVars>
      </dgm:prSet>
      <dgm:spPr/>
    </dgm:pt>
    <dgm:pt modelId="{C2B4C3DE-14A4-46A4-B6D8-02A6D2FA7233}" type="pres">
      <dgm:prSet presAssocID="{D47D528B-C4E1-407A-9B74-50D3F449769A}" presName="Name8" presStyleCnt="0"/>
      <dgm:spPr/>
    </dgm:pt>
    <dgm:pt modelId="{C7E1FB6D-E115-469E-8843-C786698DA23E}" type="pres">
      <dgm:prSet presAssocID="{D47D528B-C4E1-407A-9B74-50D3F449769A}" presName="level" presStyleLbl="node1" presStyleIdx="0" presStyleCnt="6">
        <dgm:presLayoutVars>
          <dgm:chMax val="1"/>
          <dgm:bulletEnabled val="1"/>
        </dgm:presLayoutVars>
      </dgm:prSet>
      <dgm:spPr/>
    </dgm:pt>
    <dgm:pt modelId="{FD295C67-9C9F-47D9-8B39-2868E5645215}" type="pres">
      <dgm:prSet presAssocID="{D47D528B-C4E1-407A-9B74-50D3F449769A}" presName="levelTx" presStyleLbl="revTx" presStyleIdx="0" presStyleCnt="0">
        <dgm:presLayoutVars>
          <dgm:chMax val="1"/>
          <dgm:bulletEnabled val="1"/>
        </dgm:presLayoutVars>
      </dgm:prSet>
      <dgm:spPr/>
    </dgm:pt>
    <dgm:pt modelId="{F8CC5204-20BA-400A-83F7-FFF11EAD0F03}" type="pres">
      <dgm:prSet presAssocID="{2148C272-9525-4402-B555-C43BA4C5DA3C}" presName="Name8" presStyleCnt="0"/>
      <dgm:spPr/>
    </dgm:pt>
    <dgm:pt modelId="{1D30B04B-1227-4361-B9AC-442DC5089CF9}" type="pres">
      <dgm:prSet presAssocID="{2148C272-9525-4402-B555-C43BA4C5DA3C}" presName="level" presStyleLbl="node1" presStyleIdx="1" presStyleCnt="6">
        <dgm:presLayoutVars>
          <dgm:chMax val="1"/>
          <dgm:bulletEnabled val="1"/>
        </dgm:presLayoutVars>
      </dgm:prSet>
      <dgm:spPr/>
    </dgm:pt>
    <dgm:pt modelId="{6B31C15C-71B1-4D14-AED5-4BB0ED312C6E}" type="pres">
      <dgm:prSet presAssocID="{2148C272-9525-4402-B555-C43BA4C5DA3C}" presName="levelTx" presStyleLbl="revTx" presStyleIdx="0" presStyleCnt="0">
        <dgm:presLayoutVars>
          <dgm:chMax val="1"/>
          <dgm:bulletEnabled val="1"/>
        </dgm:presLayoutVars>
      </dgm:prSet>
      <dgm:spPr/>
    </dgm:pt>
    <dgm:pt modelId="{030F25A1-2144-4CF5-84C4-7FC82EC3CB25}" type="pres">
      <dgm:prSet presAssocID="{3D92B507-E540-444A-B350-853BA6AFFCCF}" presName="Name8" presStyleCnt="0"/>
      <dgm:spPr/>
    </dgm:pt>
    <dgm:pt modelId="{062903FB-F73B-4F03-8AD9-9959BCA192DA}" type="pres">
      <dgm:prSet presAssocID="{3D92B507-E540-444A-B350-853BA6AFFCCF}" presName="level" presStyleLbl="node1" presStyleIdx="2" presStyleCnt="6">
        <dgm:presLayoutVars>
          <dgm:chMax val="1"/>
          <dgm:bulletEnabled val="1"/>
        </dgm:presLayoutVars>
      </dgm:prSet>
      <dgm:spPr/>
    </dgm:pt>
    <dgm:pt modelId="{4AC99136-FBBE-4E31-A4F3-CDD81A446F3D}" type="pres">
      <dgm:prSet presAssocID="{3D92B507-E540-444A-B350-853BA6AFFCCF}" presName="levelTx" presStyleLbl="revTx" presStyleIdx="0" presStyleCnt="0">
        <dgm:presLayoutVars>
          <dgm:chMax val="1"/>
          <dgm:bulletEnabled val="1"/>
        </dgm:presLayoutVars>
      </dgm:prSet>
      <dgm:spPr/>
    </dgm:pt>
    <dgm:pt modelId="{5983A446-992E-4CE4-B14C-DAD446177E74}" type="pres">
      <dgm:prSet presAssocID="{321DFA1D-1A43-42A8-A887-C8F573925405}" presName="Name8" presStyleCnt="0"/>
      <dgm:spPr/>
    </dgm:pt>
    <dgm:pt modelId="{1ADC77E6-DB09-4CB7-A40F-8D59697B6627}" type="pres">
      <dgm:prSet presAssocID="{321DFA1D-1A43-42A8-A887-C8F573925405}" presName="level" presStyleLbl="node1" presStyleIdx="3" presStyleCnt="6">
        <dgm:presLayoutVars>
          <dgm:chMax val="1"/>
          <dgm:bulletEnabled val="1"/>
        </dgm:presLayoutVars>
      </dgm:prSet>
      <dgm:spPr/>
    </dgm:pt>
    <dgm:pt modelId="{AF266882-79AB-40DA-B544-5A04A164FF54}" type="pres">
      <dgm:prSet presAssocID="{321DFA1D-1A43-42A8-A887-C8F573925405}" presName="levelTx" presStyleLbl="revTx" presStyleIdx="0" presStyleCnt="0">
        <dgm:presLayoutVars>
          <dgm:chMax val="1"/>
          <dgm:bulletEnabled val="1"/>
        </dgm:presLayoutVars>
      </dgm:prSet>
      <dgm:spPr/>
    </dgm:pt>
    <dgm:pt modelId="{6F4ADAEE-8287-49B0-8279-FFB958AAC547}" type="pres">
      <dgm:prSet presAssocID="{88C6D3AD-B49E-4536-9502-3C6DBA56353F}" presName="Name8" presStyleCnt="0"/>
      <dgm:spPr/>
    </dgm:pt>
    <dgm:pt modelId="{CDA86F5D-30E1-4FFB-9689-50D92B8BC79E}" type="pres">
      <dgm:prSet presAssocID="{88C6D3AD-B49E-4536-9502-3C6DBA56353F}" presName="level" presStyleLbl="node1" presStyleIdx="4" presStyleCnt="6">
        <dgm:presLayoutVars>
          <dgm:chMax val="1"/>
          <dgm:bulletEnabled val="1"/>
        </dgm:presLayoutVars>
      </dgm:prSet>
      <dgm:spPr/>
    </dgm:pt>
    <dgm:pt modelId="{9F45A6E9-5A9F-4035-A66A-7953A2CF40C3}" type="pres">
      <dgm:prSet presAssocID="{88C6D3AD-B49E-4536-9502-3C6DBA56353F}" presName="levelTx" presStyleLbl="revTx" presStyleIdx="0" presStyleCnt="0">
        <dgm:presLayoutVars>
          <dgm:chMax val="1"/>
          <dgm:bulletEnabled val="1"/>
        </dgm:presLayoutVars>
      </dgm:prSet>
      <dgm:spPr/>
    </dgm:pt>
    <dgm:pt modelId="{74F6FC4B-70E1-4585-A77B-A80B38BD0115}" type="pres">
      <dgm:prSet presAssocID="{F4D0FE8D-5611-4C81-99C6-94D13C8101CE}" presName="Name8" presStyleCnt="0"/>
      <dgm:spPr/>
    </dgm:pt>
    <dgm:pt modelId="{0B8246E6-3797-4297-A362-1F0E8807BDF0}" type="pres">
      <dgm:prSet presAssocID="{F4D0FE8D-5611-4C81-99C6-94D13C8101CE}" presName="level" presStyleLbl="node1" presStyleIdx="5" presStyleCnt="6" custLinFactNeighborX="-71">
        <dgm:presLayoutVars>
          <dgm:chMax val="1"/>
          <dgm:bulletEnabled val="1"/>
        </dgm:presLayoutVars>
      </dgm:prSet>
      <dgm:spPr/>
    </dgm:pt>
    <dgm:pt modelId="{414DB0F8-BFA8-400D-836F-637EF026D2D8}" type="pres">
      <dgm:prSet presAssocID="{F4D0FE8D-5611-4C81-99C6-94D13C8101CE}" presName="levelTx" presStyleLbl="revTx" presStyleIdx="0" presStyleCnt="0">
        <dgm:presLayoutVars>
          <dgm:chMax val="1"/>
          <dgm:bulletEnabled val="1"/>
        </dgm:presLayoutVars>
      </dgm:prSet>
      <dgm:spPr/>
    </dgm:pt>
  </dgm:ptLst>
  <dgm:cxnLst>
    <dgm:cxn modelId="{3179EA06-9FF6-46C2-841A-ADE27F798ECA}" type="presOf" srcId="{3D92B507-E540-444A-B350-853BA6AFFCCF}" destId="{4AC99136-FBBE-4E31-A4F3-CDD81A446F3D}" srcOrd="1" destOrd="0" presId="urn:microsoft.com/office/officeart/2005/8/layout/pyramid1"/>
    <dgm:cxn modelId="{C95BBA10-3348-4C67-B532-52BEF18DA027}" srcId="{900C7A16-8744-4A45-8882-5C75B652850A}" destId="{2148C272-9525-4402-B555-C43BA4C5DA3C}" srcOrd="1" destOrd="0" parTransId="{483F8A85-46AA-4BB9-BEAF-9FD3389B4101}" sibTransId="{4E705317-DDFD-4BBD-852E-8842B24BF6F1}"/>
    <dgm:cxn modelId="{55CE7C13-0CC5-4E6B-BC30-C14B9353C6A8}" type="presOf" srcId="{321DFA1D-1A43-42A8-A887-C8F573925405}" destId="{AF266882-79AB-40DA-B544-5A04A164FF54}" srcOrd="1" destOrd="0" presId="urn:microsoft.com/office/officeart/2005/8/layout/pyramid1"/>
    <dgm:cxn modelId="{2CA7AB34-7E21-4A24-A4BB-A787AEA29DA9}" srcId="{900C7A16-8744-4A45-8882-5C75B652850A}" destId="{D47D528B-C4E1-407A-9B74-50D3F449769A}" srcOrd="0" destOrd="0" parTransId="{EA42DABB-D57F-4858-99FA-05A63844D5F8}" sibTransId="{2067A15D-D5F8-4119-999B-951ADBEE0137}"/>
    <dgm:cxn modelId="{D5414848-56ED-4806-AC04-4340A8C1AA36}" type="presOf" srcId="{3D92B507-E540-444A-B350-853BA6AFFCCF}" destId="{062903FB-F73B-4F03-8AD9-9959BCA192DA}" srcOrd="0" destOrd="0" presId="urn:microsoft.com/office/officeart/2005/8/layout/pyramid1"/>
    <dgm:cxn modelId="{9E147848-9D3E-49F4-BD1E-6A33F69BC3A6}" type="presOf" srcId="{F4D0FE8D-5611-4C81-99C6-94D13C8101CE}" destId="{0B8246E6-3797-4297-A362-1F0E8807BDF0}" srcOrd="0" destOrd="0" presId="urn:microsoft.com/office/officeart/2005/8/layout/pyramid1"/>
    <dgm:cxn modelId="{F6A8B86A-F006-45D1-BD64-135CD22D8FE9}" type="presOf" srcId="{88C6D3AD-B49E-4536-9502-3C6DBA56353F}" destId="{CDA86F5D-30E1-4FFB-9689-50D92B8BC79E}" srcOrd="0" destOrd="0" presId="urn:microsoft.com/office/officeart/2005/8/layout/pyramid1"/>
    <dgm:cxn modelId="{9D81C34E-378A-4C81-9E1D-4CFA142D4669}" srcId="{900C7A16-8744-4A45-8882-5C75B652850A}" destId="{88C6D3AD-B49E-4536-9502-3C6DBA56353F}" srcOrd="4" destOrd="0" parTransId="{9417BD99-87EE-49AF-83A8-7C6531F9A39C}" sibTransId="{4D4A3A8A-6612-41DE-864B-D5BB243D608A}"/>
    <dgm:cxn modelId="{75119F57-6025-43EF-BB7A-584DE139DAC4}" srcId="{900C7A16-8744-4A45-8882-5C75B652850A}" destId="{F4D0FE8D-5611-4C81-99C6-94D13C8101CE}" srcOrd="5" destOrd="0" parTransId="{5220F491-AAB2-4051-8ACE-8A9703FFD5EB}" sibTransId="{34B9FA0B-1950-44DE-B454-0B6FF440BA01}"/>
    <dgm:cxn modelId="{A1E1AB7E-B974-435B-BA26-B43B489F519E}" type="presOf" srcId="{D47D528B-C4E1-407A-9B74-50D3F449769A}" destId="{C7E1FB6D-E115-469E-8843-C786698DA23E}" srcOrd="0" destOrd="0" presId="urn:microsoft.com/office/officeart/2005/8/layout/pyramid1"/>
    <dgm:cxn modelId="{7402187F-B18C-40F8-BB18-CC5DFAAC9551}" srcId="{900C7A16-8744-4A45-8882-5C75B652850A}" destId="{3D92B507-E540-444A-B350-853BA6AFFCCF}" srcOrd="2" destOrd="0" parTransId="{E3283552-3F3A-413E-ABE0-36A5CDB4985E}" sibTransId="{85255A6E-CC6A-4206-86AA-2A785204A256}"/>
    <dgm:cxn modelId="{67458890-1AEC-4F7B-A9EB-053DC21D3540}" type="presOf" srcId="{2148C272-9525-4402-B555-C43BA4C5DA3C}" destId="{6B31C15C-71B1-4D14-AED5-4BB0ED312C6E}" srcOrd="1" destOrd="0" presId="urn:microsoft.com/office/officeart/2005/8/layout/pyramid1"/>
    <dgm:cxn modelId="{C36AFA9F-7CAD-4897-8AEE-EABC315E34C4}" type="presOf" srcId="{F4D0FE8D-5611-4C81-99C6-94D13C8101CE}" destId="{414DB0F8-BFA8-400D-836F-637EF026D2D8}" srcOrd="1" destOrd="0" presId="urn:microsoft.com/office/officeart/2005/8/layout/pyramid1"/>
    <dgm:cxn modelId="{1C1067A8-2AA3-408F-BD57-10F33AEF7EA1}" type="presOf" srcId="{D47D528B-C4E1-407A-9B74-50D3F449769A}" destId="{FD295C67-9C9F-47D9-8B39-2868E5645215}" srcOrd="1" destOrd="0" presId="urn:microsoft.com/office/officeart/2005/8/layout/pyramid1"/>
    <dgm:cxn modelId="{858D84C2-6A98-409E-8B4E-44BB8BCFDA83}" type="presOf" srcId="{2148C272-9525-4402-B555-C43BA4C5DA3C}" destId="{1D30B04B-1227-4361-B9AC-442DC5089CF9}" srcOrd="0" destOrd="0" presId="urn:microsoft.com/office/officeart/2005/8/layout/pyramid1"/>
    <dgm:cxn modelId="{C6996FC9-48BF-4CE0-9D83-6B332821E189}" type="presOf" srcId="{900C7A16-8744-4A45-8882-5C75B652850A}" destId="{6C22A366-7147-4F6D-97F9-D7EF993CC8DB}" srcOrd="0" destOrd="0" presId="urn:microsoft.com/office/officeart/2005/8/layout/pyramid1"/>
    <dgm:cxn modelId="{4C387BD3-E4F8-4BBE-872B-5DB48B5DF0F7}" type="presOf" srcId="{88C6D3AD-B49E-4536-9502-3C6DBA56353F}" destId="{9F45A6E9-5A9F-4035-A66A-7953A2CF40C3}" srcOrd="1" destOrd="0" presId="urn:microsoft.com/office/officeart/2005/8/layout/pyramid1"/>
    <dgm:cxn modelId="{D5E25AEA-2AFC-4D81-9DE7-CD2CF6AAAE47}" srcId="{900C7A16-8744-4A45-8882-5C75B652850A}" destId="{321DFA1D-1A43-42A8-A887-C8F573925405}" srcOrd="3" destOrd="0" parTransId="{E62E77E4-80C2-47DD-BE73-4C92C044F5AB}" sibTransId="{CE56AC65-F169-4BC5-BB79-56166702C065}"/>
    <dgm:cxn modelId="{EE480AF4-B7DF-4DFB-B372-6E0498A61A3F}" type="presOf" srcId="{321DFA1D-1A43-42A8-A887-C8F573925405}" destId="{1ADC77E6-DB09-4CB7-A40F-8D59697B6627}" srcOrd="0" destOrd="0" presId="urn:microsoft.com/office/officeart/2005/8/layout/pyramid1"/>
    <dgm:cxn modelId="{E9DA0B25-7946-4863-90CE-C5E8DA2FEB3A}" type="presParOf" srcId="{6C22A366-7147-4F6D-97F9-D7EF993CC8DB}" destId="{C2B4C3DE-14A4-46A4-B6D8-02A6D2FA7233}" srcOrd="0" destOrd="0" presId="urn:microsoft.com/office/officeart/2005/8/layout/pyramid1"/>
    <dgm:cxn modelId="{285A9B67-621B-4764-A495-8588BE599DCA}" type="presParOf" srcId="{C2B4C3DE-14A4-46A4-B6D8-02A6D2FA7233}" destId="{C7E1FB6D-E115-469E-8843-C786698DA23E}" srcOrd="0" destOrd="0" presId="urn:microsoft.com/office/officeart/2005/8/layout/pyramid1"/>
    <dgm:cxn modelId="{A04B0383-7ADE-42F1-A6CD-0F251670ABF9}" type="presParOf" srcId="{C2B4C3DE-14A4-46A4-B6D8-02A6D2FA7233}" destId="{FD295C67-9C9F-47D9-8B39-2868E5645215}" srcOrd="1" destOrd="0" presId="urn:microsoft.com/office/officeart/2005/8/layout/pyramid1"/>
    <dgm:cxn modelId="{A84E45B3-A2EB-4A76-BD15-E9D0ADBEEEBE}" type="presParOf" srcId="{6C22A366-7147-4F6D-97F9-D7EF993CC8DB}" destId="{F8CC5204-20BA-400A-83F7-FFF11EAD0F03}" srcOrd="1" destOrd="0" presId="urn:microsoft.com/office/officeart/2005/8/layout/pyramid1"/>
    <dgm:cxn modelId="{23F42402-4C94-43A8-9B75-18D3B217DF22}" type="presParOf" srcId="{F8CC5204-20BA-400A-83F7-FFF11EAD0F03}" destId="{1D30B04B-1227-4361-B9AC-442DC5089CF9}" srcOrd="0" destOrd="0" presId="urn:microsoft.com/office/officeart/2005/8/layout/pyramid1"/>
    <dgm:cxn modelId="{67D4B766-0552-4932-AEDA-C42FA165F096}" type="presParOf" srcId="{F8CC5204-20BA-400A-83F7-FFF11EAD0F03}" destId="{6B31C15C-71B1-4D14-AED5-4BB0ED312C6E}" srcOrd="1" destOrd="0" presId="urn:microsoft.com/office/officeart/2005/8/layout/pyramid1"/>
    <dgm:cxn modelId="{4EF9E4B8-21F9-44F4-8534-33F5DF4CDEDE}" type="presParOf" srcId="{6C22A366-7147-4F6D-97F9-D7EF993CC8DB}" destId="{030F25A1-2144-4CF5-84C4-7FC82EC3CB25}" srcOrd="2" destOrd="0" presId="urn:microsoft.com/office/officeart/2005/8/layout/pyramid1"/>
    <dgm:cxn modelId="{7BD1DD84-22AB-4861-AC4A-F03DDA254B35}" type="presParOf" srcId="{030F25A1-2144-4CF5-84C4-7FC82EC3CB25}" destId="{062903FB-F73B-4F03-8AD9-9959BCA192DA}" srcOrd="0" destOrd="0" presId="urn:microsoft.com/office/officeart/2005/8/layout/pyramid1"/>
    <dgm:cxn modelId="{A6EFC792-9629-4101-8580-A9B619DBE126}" type="presParOf" srcId="{030F25A1-2144-4CF5-84C4-7FC82EC3CB25}" destId="{4AC99136-FBBE-4E31-A4F3-CDD81A446F3D}" srcOrd="1" destOrd="0" presId="urn:microsoft.com/office/officeart/2005/8/layout/pyramid1"/>
    <dgm:cxn modelId="{74E4580D-303E-48F9-92D1-5ED7E947ABA8}" type="presParOf" srcId="{6C22A366-7147-4F6D-97F9-D7EF993CC8DB}" destId="{5983A446-992E-4CE4-B14C-DAD446177E74}" srcOrd="3" destOrd="0" presId="urn:microsoft.com/office/officeart/2005/8/layout/pyramid1"/>
    <dgm:cxn modelId="{ECCC9173-D57F-4B1D-9401-DE7DC6C4C344}" type="presParOf" srcId="{5983A446-992E-4CE4-B14C-DAD446177E74}" destId="{1ADC77E6-DB09-4CB7-A40F-8D59697B6627}" srcOrd="0" destOrd="0" presId="urn:microsoft.com/office/officeart/2005/8/layout/pyramid1"/>
    <dgm:cxn modelId="{8F6B64FE-7D12-47F4-AFAD-765921E26CDC}" type="presParOf" srcId="{5983A446-992E-4CE4-B14C-DAD446177E74}" destId="{AF266882-79AB-40DA-B544-5A04A164FF54}" srcOrd="1" destOrd="0" presId="urn:microsoft.com/office/officeart/2005/8/layout/pyramid1"/>
    <dgm:cxn modelId="{ED50BBB7-8701-4872-B8A1-8B30DAF86D81}" type="presParOf" srcId="{6C22A366-7147-4F6D-97F9-D7EF993CC8DB}" destId="{6F4ADAEE-8287-49B0-8279-FFB958AAC547}" srcOrd="4" destOrd="0" presId="urn:microsoft.com/office/officeart/2005/8/layout/pyramid1"/>
    <dgm:cxn modelId="{7F1D346B-770E-473E-A48D-AB68D22F5BAD}" type="presParOf" srcId="{6F4ADAEE-8287-49B0-8279-FFB958AAC547}" destId="{CDA86F5D-30E1-4FFB-9689-50D92B8BC79E}" srcOrd="0" destOrd="0" presId="urn:microsoft.com/office/officeart/2005/8/layout/pyramid1"/>
    <dgm:cxn modelId="{CF8B1F11-49E6-49E4-8179-3CAF8197E747}" type="presParOf" srcId="{6F4ADAEE-8287-49B0-8279-FFB958AAC547}" destId="{9F45A6E9-5A9F-4035-A66A-7953A2CF40C3}" srcOrd="1" destOrd="0" presId="urn:microsoft.com/office/officeart/2005/8/layout/pyramid1"/>
    <dgm:cxn modelId="{BD6D3DDC-738D-4BA1-8356-3D2E4AC6AD29}" type="presParOf" srcId="{6C22A366-7147-4F6D-97F9-D7EF993CC8DB}" destId="{74F6FC4B-70E1-4585-A77B-A80B38BD0115}" srcOrd="5" destOrd="0" presId="urn:microsoft.com/office/officeart/2005/8/layout/pyramid1"/>
    <dgm:cxn modelId="{F18D4EAA-421F-4708-9AFC-203C4DF95464}" type="presParOf" srcId="{74F6FC4B-70E1-4585-A77B-A80B38BD0115}" destId="{0B8246E6-3797-4297-A362-1F0E8807BDF0}" srcOrd="0" destOrd="0" presId="urn:microsoft.com/office/officeart/2005/8/layout/pyramid1"/>
    <dgm:cxn modelId="{5B2E84A2-1653-4248-BF79-BCF8D5996AA9}" type="presParOf" srcId="{74F6FC4B-70E1-4585-A77B-A80B38BD0115}" destId="{414DB0F8-BFA8-400D-836F-637EF026D2D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A9A83A2-8806-47FF-8F24-579C508F7014}">
      <dgm:prSet phldrT="[Text]"/>
      <dgm:spPr/>
      <dgm:t>
        <a:bodyPr/>
        <a:lstStyle/>
        <a:p>
          <a:r>
            <a:rPr lang="en-US" dirty="0"/>
            <a:t>Biblical Counseling</a:t>
          </a:r>
        </a:p>
      </dgm:t>
    </dgm:pt>
    <dgm:pt modelId="{9EAD13A1-2961-41BA-87CD-233C56538B02}" type="parTrans" cxnId="{D582792A-BCB6-4FF3-8792-ABE0609D119E}">
      <dgm:prSet/>
      <dgm:spPr/>
      <dgm:t>
        <a:bodyPr/>
        <a:lstStyle/>
        <a:p>
          <a:endParaRPr lang="en-US"/>
        </a:p>
      </dgm:t>
    </dgm:pt>
    <dgm:pt modelId="{668DE164-D888-4DF0-81EC-BC41A998BD8B}" type="sibTrans" cxnId="{D582792A-BCB6-4FF3-8792-ABE0609D119E}">
      <dgm:prSet/>
      <dgm:spPr/>
      <dgm:t>
        <a:bodyPr/>
        <a:lstStyle/>
        <a:p>
          <a:endParaRPr lang="en-US"/>
        </a:p>
      </dgm:t>
    </dgm:pt>
    <dgm:pt modelId="{FF9E3B1B-B040-4CFC-A66E-8C9FABEC054E}">
      <dgm:prSet phldrT="[Text]"/>
      <dgm:spPr/>
      <dgm:t>
        <a:bodyPr lIns="0" rIns="0"/>
        <a:lstStyle/>
        <a:p>
          <a:r>
            <a:rPr lang="en-US" dirty="0"/>
            <a:t>Transformational</a:t>
          </a:r>
          <a:br>
            <a:rPr lang="en-US" dirty="0"/>
          </a:br>
          <a:r>
            <a:rPr lang="en-US" dirty="0"/>
            <a:t>Counseling</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0C22FFFF-DC54-4322-8705-39A089E79EC6}">
      <dgm:prSet phldrT="[Text]"/>
      <dgm:spPr/>
      <dgm:t>
        <a:bodyPr/>
        <a:lstStyle/>
        <a:p>
          <a:r>
            <a:rPr lang="en-US" dirty="0"/>
            <a:t>Christian</a:t>
          </a:r>
          <a:br>
            <a:rPr lang="en-US" dirty="0"/>
          </a:br>
          <a:r>
            <a:rPr lang="en-US" dirty="0"/>
            <a:t>Psychology</a:t>
          </a:r>
        </a:p>
      </dgm:t>
    </dgm:pt>
    <dgm:pt modelId="{1135A984-E442-44BE-A4DC-141B7F2FB4E5}" type="parTrans" cxnId="{72919029-6071-4350-A015-247DFCEE66DD}">
      <dgm:prSet/>
      <dgm:spPr/>
      <dgm:t>
        <a:bodyPr/>
        <a:lstStyle/>
        <a:p>
          <a:endParaRPr lang="en-US"/>
        </a:p>
      </dgm:t>
    </dgm:pt>
    <dgm:pt modelId="{734A18C4-EF8D-4DA6-B53A-39D1EE54E5C6}" type="sibTrans" cxnId="{72919029-6071-4350-A015-247DFCEE66DD}">
      <dgm:prSet/>
      <dgm:spPr/>
      <dgm:t>
        <a:bodyPr/>
        <a:lstStyle/>
        <a:p>
          <a:endParaRPr lang="en-US"/>
        </a:p>
      </dgm:t>
    </dgm:pt>
    <dgm:pt modelId="{C8C7E6EF-3309-4C73-88EE-60A88E172AA8}">
      <dgm:prSet phldrT="[Text]"/>
      <dgm:spPr/>
      <dgm:t>
        <a:bodyPr/>
        <a:lstStyle/>
        <a:p>
          <a:r>
            <a:rPr lang="en-US" dirty="0"/>
            <a:t>Christian Integration</a:t>
          </a:r>
          <a:br>
            <a:rPr lang="en-US" dirty="0"/>
          </a:br>
          <a:r>
            <a:rPr lang="en-US" dirty="0"/>
            <a:t>(light)</a:t>
          </a:r>
        </a:p>
      </dgm:t>
    </dgm:pt>
    <dgm:pt modelId="{E453E467-D297-4458-A6FD-E1FA6D50239E}" type="parTrans" cxnId="{17F8D55F-E8E0-4CFC-9CE9-543E672A432D}">
      <dgm:prSet/>
      <dgm:spPr/>
      <dgm:t>
        <a:bodyPr/>
        <a:lstStyle/>
        <a:p>
          <a:endParaRPr lang="en-US"/>
        </a:p>
      </dgm:t>
    </dgm:pt>
    <dgm:pt modelId="{FE8C4406-5503-459C-A44C-8B8F25616CBA}" type="sibTrans" cxnId="{17F8D55F-E8E0-4CFC-9CE9-543E672A432D}">
      <dgm:prSet/>
      <dgm:spPr/>
      <dgm:t>
        <a:bodyPr/>
        <a:lstStyle/>
        <a:p>
          <a:endParaRPr lang="en-US"/>
        </a:p>
      </dgm:t>
    </dgm:pt>
    <dgm:pt modelId="{8E004F8E-315D-4785-870D-321C6FF162F0}">
      <dgm:prSet/>
      <dgm:spPr/>
      <dgm:t>
        <a:bodyPr/>
        <a:lstStyle/>
        <a:p>
          <a:r>
            <a:rPr lang="en-US" dirty="0"/>
            <a:t>Levels of Explanation</a:t>
          </a:r>
          <a:br>
            <a:rPr lang="en-US" dirty="0"/>
          </a:br>
          <a:r>
            <a:rPr lang="en-US" dirty="0"/>
            <a:t>(secular)</a:t>
          </a:r>
        </a:p>
      </dgm:t>
    </dgm:pt>
    <dgm:pt modelId="{8DCD54AA-AEC0-4793-AE8F-CC268DEA58CA}" type="parTrans" cxnId="{4146844E-41C1-45B0-B70E-9DAAAF61BFEA}">
      <dgm:prSet/>
      <dgm:spPr/>
      <dgm:t>
        <a:bodyPr/>
        <a:lstStyle/>
        <a:p>
          <a:endParaRPr lang="en-US"/>
        </a:p>
      </dgm:t>
    </dgm:pt>
    <dgm:pt modelId="{A8792679-5F61-45AD-8DB5-AE9120591DE5}" type="sibTrans" cxnId="{4146844E-41C1-45B0-B70E-9DAAAF61BFEA}">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C3EC930B-8AED-4686-BDA7-980890324A7B}" type="pres">
      <dgm:prSet presAssocID="{2A9A83A2-8806-47FF-8F24-579C508F7014}" presName="Name5" presStyleLbl="vennNode1" presStyleIdx="0" presStyleCnt="5" custLinFactX="18089" custLinFactNeighborX="100000" custLinFactNeighborY="2366">
        <dgm:presLayoutVars>
          <dgm:bulletEnabled val="1"/>
        </dgm:presLayoutVars>
      </dgm:prSet>
      <dgm:spPr/>
    </dgm:pt>
    <dgm:pt modelId="{6BE66A96-F38C-43E5-AFC7-2EE465D38AC8}" type="pres">
      <dgm:prSet presAssocID="{668DE164-D888-4DF0-81EC-BC41A998BD8B}" presName="space" presStyleCnt="0"/>
      <dgm:spPr/>
    </dgm:pt>
    <dgm:pt modelId="{979C6144-8AEE-485C-8579-AC7D932A76B2}" type="pres">
      <dgm:prSet presAssocID="{FF9E3B1B-B040-4CFC-A66E-8C9FABEC054E}" presName="Name5" presStyleLbl="vennNode1" presStyleIdx="1" presStyleCnt="5" custLinFactNeighborX="92264" custLinFactNeighborY="-53703">
        <dgm:presLayoutVars>
          <dgm:bulletEnabled val="1"/>
        </dgm:presLayoutVars>
      </dgm:prSet>
      <dgm:spPr/>
    </dgm:pt>
    <dgm:pt modelId="{E0C68F11-379D-40C2-8C6F-0160A988B9FE}" type="pres">
      <dgm:prSet presAssocID="{504957C7-CCC6-4AD7-A83B-9C0320756EA7}" presName="space" presStyleCnt="0"/>
      <dgm:spPr/>
    </dgm:pt>
    <dgm:pt modelId="{D0701730-EA77-4E1F-ACC7-055F62FC3EDD}" type="pres">
      <dgm:prSet presAssocID="{0C22FFFF-DC54-4322-8705-39A089E79EC6}" presName="Name5" presStyleLbl="vennNode1" presStyleIdx="2" presStyleCnt="5">
        <dgm:presLayoutVars>
          <dgm:bulletEnabled val="1"/>
        </dgm:presLayoutVars>
      </dgm:prSet>
      <dgm:spPr/>
    </dgm:pt>
    <dgm:pt modelId="{0A279C5A-DAF2-40BF-BAB8-7EA9D953C80B}" type="pres">
      <dgm:prSet presAssocID="{734A18C4-EF8D-4DA6-B53A-39D1EE54E5C6}" presName="space" presStyleCnt="0"/>
      <dgm:spPr/>
    </dgm:pt>
    <dgm:pt modelId="{0F1E9D6D-55C9-4A11-B62D-4A66F2AAC51A}" type="pres">
      <dgm:prSet presAssocID="{C8C7E6EF-3309-4C73-88EE-60A88E172AA8}" presName="Name5" presStyleLbl="vennNode1" presStyleIdx="3" presStyleCnt="5" custLinFactNeighborX="-57961" custLinFactNeighborY="-46132">
        <dgm:presLayoutVars>
          <dgm:bulletEnabled val="1"/>
        </dgm:presLayoutVars>
      </dgm:prSet>
      <dgm:spPr/>
    </dgm:pt>
    <dgm:pt modelId="{0CA4297D-5BFE-421F-9916-5033CE0B93B9}" type="pres">
      <dgm:prSet presAssocID="{FE8C4406-5503-459C-A44C-8B8F25616CBA}" presName="space" presStyleCnt="0"/>
      <dgm:spPr/>
    </dgm:pt>
    <dgm:pt modelId="{FF1B44B1-7D3D-4341-AF79-4669D1D9C050}" type="pres">
      <dgm:prSet presAssocID="{8E004F8E-315D-4785-870D-321C6FF162F0}" presName="Name5" presStyleLbl="vennNode1" presStyleIdx="4" presStyleCnt="5" custLinFactX="-5314" custLinFactNeighborX="-100000" custLinFactNeighborY="3312">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2919029-6071-4350-A015-247DFCEE66DD}" srcId="{CE9B679E-C80E-4104-8DC1-149EDBCDCFD9}" destId="{0C22FFFF-DC54-4322-8705-39A089E79EC6}" srcOrd="2" destOrd="0" parTransId="{1135A984-E442-44BE-A4DC-141B7F2FB4E5}" sibTransId="{734A18C4-EF8D-4DA6-B53A-39D1EE54E5C6}"/>
    <dgm:cxn modelId="{D582792A-BCB6-4FF3-8792-ABE0609D119E}" srcId="{CE9B679E-C80E-4104-8DC1-149EDBCDCFD9}" destId="{2A9A83A2-8806-47FF-8F24-579C508F7014}" srcOrd="0" destOrd="0" parTransId="{9EAD13A1-2961-41BA-87CD-233C56538B02}" sibTransId="{668DE164-D888-4DF0-81EC-BC41A998BD8B}"/>
    <dgm:cxn modelId="{17F8D55F-E8E0-4CFC-9CE9-543E672A432D}" srcId="{CE9B679E-C80E-4104-8DC1-149EDBCDCFD9}" destId="{C8C7E6EF-3309-4C73-88EE-60A88E172AA8}" srcOrd="3" destOrd="0" parTransId="{E453E467-D297-4458-A6FD-E1FA6D50239E}" sibTransId="{FE8C4406-5503-459C-A44C-8B8F25616CBA}"/>
    <dgm:cxn modelId="{A20E1E68-CC9C-4E05-A045-4D60E5896D2B}" type="presOf" srcId="{C8C7E6EF-3309-4C73-88EE-60A88E172AA8}" destId="{0F1E9D6D-55C9-4A11-B62D-4A66F2AAC51A}" srcOrd="0" destOrd="0" presId="urn:microsoft.com/office/officeart/2005/8/layout/venn3"/>
    <dgm:cxn modelId="{4146844E-41C1-45B0-B70E-9DAAAF61BFEA}" srcId="{CE9B679E-C80E-4104-8DC1-149EDBCDCFD9}" destId="{8E004F8E-315D-4785-870D-321C6FF162F0}" srcOrd="4" destOrd="0" parTransId="{8DCD54AA-AEC0-4793-AE8F-CC268DEA58CA}" sibTransId="{A8792679-5F61-45AD-8DB5-AE9120591DE5}"/>
    <dgm:cxn modelId="{75D2469B-463E-4288-8F44-F2DA0982A8DF}" type="presOf" srcId="{2A9A83A2-8806-47FF-8F24-579C508F7014}" destId="{C3EC930B-8AED-4686-BDA7-980890324A7B}" srcOrd="0" destOrd="0" presId="urn:microsoft.com/office/officeart/2005/8/layout/venn3"/>
    <dgm:cxn modelId="{0CB2F1AE-B4EA-423F-9FED-054E018A2D41}" type="presOf" srcId="{0C22FFFF-DC54-4322-8705-39A089E79EC6}" destId="{D0701730-EA77-4E1F-ACC7-055F62FC3EDD}" srcOrd="0" destOrd="0" presId="urn:microsoft.com/office/officeart/2005/8/layout/venn3"/>
    <dgm:cxn modelId="{7B4DFEB8-8164-4E3F-9FD9-F3EFFD899786}" srcId="{CE9B679E-C80E-4104-8DC1-149EDBCDCFD9}" destId="{FF9E3B1B-B040-4CFC-A66E-8C9FABEC054E}" srcOrd="1"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E6DA8FC-4F7F-47F6-8026-4C3161332C61}" type="presOf" srcId="{8E004F8E-315D-4785-870D-321C6FF162F0}" destId="{FF1B44B1-7D3D-4341-AF79-4669D1D9C050}" srcOrd="0" destOrd="0" presId="urn:microsoft.com/office/officeart/2005/8/layout/venn3"/>
    <dgm:cxn modelId="{95090833-22E6-45BD-B2FC-629DA825E8A4}" type="presParOf" srcId="{640251B2-C646-46EE-AE56-8A9A1C47D02E}" destId="{C3EC930B-8AED-4686-BDA7-980890324A7B}" srcOrd="0" destOrd="0" presId="urn:microsoft.com/office/officeart/2005/8/layout/venn3"/>
    <dgm:cxn modelId="{EA8FC0BF-71B8-48ED-A425-4858112A17E2}" type="presParOf" srcId="{640251B2-C646-46EE-AE56-8A9A1C47D02E}" destId="{6BE66A96-F38C-43E5-AFC7-2EE465D38AC8}" srcOrd="1" destOrd="0" presId="urn:microsoft.com/office/officeart/2005/8/layout/venn3"/>
    <dgm:cxn modelId="{58996236-0F0C-4037-AEF9-9B04BAAE758C}" type="presParOf" srcId="{640251B2-C646-46EE-AE56-8A9A1C47D02E}" destId="{979C6144-8AEE-485C-8579-AC7D932A76B2}" srcOrd="2" destOrd="0" presId="urn:microsoft.com/office/officeart/2005/8/layout/venn3"/>
    <dgm:cxn modelId="{DA7E9269-7BEA-42CA-830C-8B3AEED3BD30}" type="presParOf" srcId="{640251B2-C646-46EE-AE56-8A9A1C47D02E}" destId="{E0C68F11-379D-40C2-8C6F-0160A988B9FE}" srcOrd="3" destOrd="0" presId="urn:microsoft.com/office/officeart/2005/8/layout/venn3"/>
    <dgm:cxn modelId="{F16C2F01-C5C3-4DE0-A6C9-5120A8BD1E1E}" type="presParOf" srcId="{640251B2-C646-46EE-AE56-8A9A1C47D02E}" destId="{D0701730-EA77-4E1F-ACC7-055F62FC3EDD}" srcOrd="4" destOrd="0" presId="urn:microsoft.com/office/officeart/2005/8/layout/venn3"/>
    <dgm:cxn modelId="{77EF5F05-B80D-43BD-8D0A-2CE1FCE2C761}" type="presParOf" srcId="{640251B2-C646-46EE-AE56-8A9A1C47D02E}" destId="{0A279C5A-DAF2-40BF-BAB8-7EA9D953C80B}" srcOrd="5" destOrd="0" presId="urn:microsoft.com/office/officeart/2005/8/layout/venn3"/>
    <dgm:cxn modelId="{86347999-EE79-4154-93DE-DDD85A117BE1}" type="presParOf" srcId="{640251B2-C646-46EE-AE56-8A9A1C47D02E}" destId="{0F1E9D6D-55C9-4A11-B62D-4A66F2AAC51A}" srcOrd="6" destOrd="0" presId="urn:microsoft.com/office/officeart/2005/8/layout/venn3"/>
    <dgm:cxn modelId="{0C0A980F-4DE2-418B-B16B-1717395DF8F4}" type="presParOf" srcId="{640251B2-C646-46EE-AE56-8A9A1C47D02E}" destId="{0CA4297D-5BFE-421F-9916-5033CE0B93B9}" srcOrd="7" destOrd="0" presId="urn:microsoft.com/office/officeart/2005/8/layout/venn3"/>
    <dgm:cxn modelId="{E8480CCA-A703-4798-B221-10C7FAC3C5C6}" type="presParOf" srcId="{640251B2-C646-46EE-AE56-8A9A1C47D02E}" destId="{FF1B44B1-7D3D-4341-AF79-4669D1D9C050}"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F9E3B1B-B040-4CFC-A66E-8C9FABEC054E}">
      <dgm:prSet phldrT="[Text]" custT="1"/>
      <dgm:spPr/>
      <dgm:t>
        <a:bodyPr lIns="0" rIns="0"/>
        <a:lstStyle/>
        <a:p>
          <a:r>
            <a:rPr lang="en-US" sz="2400" dirty="0"/>
            <a:t>Evangelical</a:t>
          </a:r>
          <a:br>
            <a:rPr lang="en-US" sz="2400" dirty="0"/>
          </a:br>
          <a:r>
            <a:rPr lang="en-US" sz="2400" dirty="0"/>
            <a:t>Translation of Social Sciences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979C6144-8AEE-485C-8579-AC7D932A76B2}" type="pres">
      <dgm:prSet presAssocID="{FF9E3B1B-B040-4CFC-A66E-8C9FABEC054E}" presName="Name5" presStyleLbl="vennNode1" presStyleIdx="0" presStyleCnt="1" custLinFactNeighborX="92264" custLinFactNeighborY="-53703">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B4DFEB8-8164-4E3F-9FD9-F3EFFD899786}" srcId="{CE9B679E-C80E-4104-8DC1-149EDBCDCFD9}" destId="{FF9E3B1B-B040-4CFC-A66E-8C9FABEC054E}" srcOrd="0"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8996236-0F0C-4037-AEF9-9B04BAAE758C}" type="presParOf" srcId="{640251B2-C646-46EE-AE56-8A9A1C47D02E}" destId="{979C6144-8AEE-485C-8579-AC7D932A76B2}"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2E5F-1712-44A0-8B6F-8B3EB8F58B7B}">
      <dsp:nvSpPr>
        <dsp:cNvPr id="0" name=""/>
        <dsp:cNvSpPr/>
      </dsp:nvSpPr>
      <dsp:spPr>
        <a:xfrm>
          <a:off x="6656390" y="40985"/>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Israel turns to God for help</a:t>
          </a:r>
        </a:p>
      </dsp:txBody>
      <dsp:txXfrm>
        <a:off x="6656390" y="40985"/>
        <a:ext cx="1408176" cy="1408176"/>
      </dsp:txXfrm>
    </dsp:sp>
    <dsp:sp modelId="{C16AEBFF-90C2-4AB2-AFE1-B411C352C898}">
      <dsp:nvSpPr>
        <dsp:cNvPr id="0" name=""/>
        <dsp:cNvSpPr/>
      </dsp:nvSpPr>
      <dsp:spPr>
        <a:xfrm>
          <a:off x="3342792" y="119"/>
          <a:ext cx="5280989" cy="5280989"/>
        </a:xfrm>
        <a:prstGeom prst="circularArrow">
          <a:avLst>
            <a:gd name="adj1" fmla="val 5200"/>
            <a:gd name="adj2" fmla="val 335878"/>
            <a:gd name="adj3" fmla="val 21293385"/>
            <a:gd name="adj4" fmla="val 19766113"/>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CFB75-00F2-451A-A1D3-36AE8C7617E9}">
      <dsp:nvSpPr>
        <dsp:cNvPr id="0" name=""/>
        <dsp:cNvSpPr/>
      </dsp:nvSpPr>
      <dsp:spPr>
        <a:xfrm>
          <a:off x="7507541" y="2660558"/>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God redeems &amp; blesses Israel</a:t>
          </a:r>
        </a:p>
      </dsp:txBody>
      <dsp:txXfrm>
        <a:off x="7507541" y="2660558"/>
        <a:ext cx="1408176" cy="1408176"/>
      </dsp:txXfrm>
    </dsp:sp>
    <dsp:sp modelId="{40A5F33A-5C80-4D63-9651-4F535C1BC13D}">
      <dsp:nvSpPr>
        <dsp:cNvPr id="0" name=""/>
        <dsp:cNvSpPr/>
      </dsp:nvSpPr>
      <dsp:spPr>
        <a:xfrm>
          <a:off x="3342792" y="119"/>
          <a:ext cx="5280989" cy="5280989"/>
        </a:xfrm>
        <a:prstGeom prst="circularArrow">
          <a:avLst>
            <a:gd name="adj1" fmla="val 5200"/>
            <a:gd name="adj2" fmla="val 335878"/>
            <a:gd name="adj3" fmla="val 4014846"/>
            <a:gd name="adj4" fmla="val 225329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A50E3-7DD7-4DA3-9C02-F805726F962C}">
      <dsp:nvSpPr>
        <dsp:cNvPr id="0" name=""/>
        <dsp:cNvSpPr/>
      </dsp:nvSpPr>
      <dsp:spPr>
        <a:xfrm>
          <a:off x="5279199" y="4279543"/>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Israel becomes complacent under blessing</a:t>
          </a:r>
        </a:p>
      </dsp:txBody>
      <dsp:txXfrm>
        <a:off x="5279199" y="4279543"/>
        <a:ext cx="1408176" cy="1408176"/>
      </dsp:txXfrm>
    </dsp:sp>
    <dsp:sp modelId="{38FD1A05-1837-4E58-AAAA-692E366AB69D}">
      <dsp:nvSpPr>
        <dsp:cNvPr id="0" name=""/>
        <dsp:cNvSpPr/>
      </dsp:nvSpPr>
      <dsp:spPr>
        <a:xfrm>
          <a:off x="3342792" y="119"/>
          <a:ext cx="5280989" cy="5280989"/>
        </a:xfrm>
        <a:prstGeom prst="circularArrow">
          <a:avLst>
            <a:gd name="adj1" fmla="val 5200"/>
            <a:gd name="adj2" fmla="val 335878"/>
            <a:gd name="adj3" fmla="val 8210826"/>
            <a:gd name="adj4" fmla="val 644927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709C6-DC44-48B5-9709-93BD8138D0F0}">
      <dsp:nvSpPr>
        <dsp:cNvPr id="0" name=""/>
        <dsp:cNvSpPr/>
      </dsp:nvSpPr>
      <dsp:spPr>
        <a:xfrm>
          <a:off x="3050857" y="2660558"/>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Israel turns to other gods</a:t>
          </a:r>
          <a:br>
            <a:rPr lang="en-US" sz="1700" kern="1200" dirty="0"/>
          </a:br>
          <a:r>
            <a:rPr lang="en-US" sz="1700" strike="sngStrike" kern="1200" baseline="0" dirty="0"/>
            <a:t>(Love God,</a:t>
          </a:r>
          <a:br>
            <a:rPr lang="en-US" sz="1700" strike="sngStrike" kern="1200" baseline="0" dirty="0"/>
          </a:br>
          <a:r>
            <a:rPr lang="en-US" sz="1700" strike="sngStrike" kern="1200" baseline="0" dirty="0"/>
            <a:t>Love Others)</a:t>
          </a:r>
        </a:p>
      </dsp:txBody>
      <dsp:txXfrm>
        <a:off x="3050857" y="2660558"/>
        <a:ext cx="1408176" cy="1408176"/>
      </dsp:txXfrm>
    </dsp:sp>
    <dsp:sp modelId="{499E8087-181C-4017-BEB9-3303118CA1B2}">
      <dsp:nvSpPr>
        <dsp:cNvPr id="0" name=""/>
        <dsp:cNvSpPr/>
      </dsp:nvSpPr>
      <dsp:spPr>
        <a:xfrm>
          <a:off x="3342792" y="119"/>
          <a:ext cx="5280989" cy="5280989"/>
        </a:xfrm>
        <a:prstGeom prst="circularArrow">
          <a:avLst>
            <a:gd name="adj1" fmla="val 5200"/>
            <a:gd name="adj2" fmla="val 335878"/>
            <a:gd name="adj3" fmla="val 12298009"/>
            <a:gd name="adj4" fmla="val 1077073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8BB40-93ED-4497-9BA4-07A57A9187BD}">
      <dsp:nvSpPr>
        <dsp:cNvPr id="0" name=""/>
        <dsp:cNvSpPr/>
      </dsp:nvSpPr>
      <dsp:spPr>
        <a:xfrm>
          <a:off x="3902008" y="40985"/>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Israel goes into bondage</a:t>
          </a:r>
        </a:p>
      </dsp:txBody>
      <dsp:txXfrm>
        <a:off x="3902008" y="40985"/>
        <a:ext cx="1408176" cy="1408176"/>
      </dsp:txXfrm>
    </dsp:sp>
    <dsp:sp modelId="{9C91D97D-6BBB-4EEA-9113-3C78C44AA8C6}">
      <dsp:nvSpPr>
        <dsp:cNvPr id="0" name=""/>
        <dsp:cNvSpPr/>
      </dsp:nvSpPr>
      <dsp:spPr>
        <a:xfrm>
          <a:off x="3342792" y="119"/>
          <a:ext cx="5280989" cy="5280989"/>
        </a:xfrm>
        <a:prstGeom prst="circularArrow">
          <a:avLst>
            <a:gd name="adj1" fmla="val 5200"/>
            <a:gd name="adj2" fmla="val 335878"/>
            <a:gd name="adj3" fmla="val 16865835"/>
            <a:gd name="adj4" fmla="val 1519828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930B-8AED-4686-BDA7-980890324A7B}">
      <dsp:nvSpPr>
        <dsp:cNvPr id="0" name=""/>
        <dsp:cNvSpPr/>
      </dsp:nvSpPr>
      <dsp:spPr>
        <a:xfrm>
          <a:off x="1013338" y="14076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Separatist</a:t>
          </a:r>
          <a:br>
            <a:rPr lang="en-US" sz="1700" kern="1200" dirty="0"/>
          </a:br>
          <a:r>
            <a:rPr lang="en-US" sz="1700" kern="1200" dirty="0"/>
            <a:t>White Fundamentalist  Churches</a:t>
          </a:r>
        </a:p>
      </dsp:txBody>
      <dsp:txXfrm>
        <a:off x="1402328" y="1796608"/>
        <a:ext cx="1878211" cy="1878211"/>
      </dsp:txXfrm>
    </dsp:sp>
    <dsp:sp modelId="{979C6144-8AEE-485C-8579-AC7D932A76B2}">
      <dsp:nvSpPr>
        <dsp:cNvPr id="0" name=""/>
        <dsp:cNvSpPr/>
      </dsp:nvSpPr>
      <dsp:spPr>
        <a:xfrm>
          <a:off x="2616716" y="2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White Evangelical Churches &amp; Ministries</a:t>
          </a:r>
        </a:p>
      </dsp:txBody>
      <dsp:txXfrm>
        <a:off x="3005706" y="389012"/>
        <a:ext cx="1878211" cy="1878211"/>
      </dsp:txXfrm>
    </dsp:sp>
    <dsp:sp modelId="{D0701730-EA77-4E1F-ACC7-055F62FC3EDD}">
      <dsp:nvSpPr>
        <dsp:cNvPr id="0" name=""/>
        <dsp:cNvSpPr/>
      </dsp:nvSpPr>
      <dsp:spPr>
        <a:xfrm>
          <a:off x="4251527" y="134477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Highly Multiethnic</a:t>
          </a:r>
          <a:br>
            <a:rPr lang="en-US" sz="1700" kern="1200" dirty="0"/>
          </a:br>
          <a:r>
            <a:rPr lang="en-US" sz="1700" kern="1200" dirty="0"/>
            <a:t>Evangelical Churches &amp; Ministries</a:t>
          </a:r>
        </a:p>
      </dsp:txBody>
      <dsp:txXfrm>
        <a:off x="4640517" y="1733762"/>
        <a:ext cx="1878211" cy="1878211"/>
      </dsp:txXfrm>
    </dsp:sp>
    <dsp:sp modelId="{0F1E9D6D-55C9-4A11-B62D-4A66F2AAC51A}">
      <dsp:nvSpPr>
        <dsp:cNvPr id="0" name=""/>
        <dsp:cNvSpPr/>
      </dsp:nvSpPr>
      <dsp:spPr>
        <a:xfrm>
          <a:off x="6068569" y="1194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Working Class Black, first generation Hispanic &amp; Asian American </a:t>
          </a:r>
          <a:br>
            <a:rPr lang="en-US" sz="1700" kern="1200" dirty="0"/>
          </a:br>
          <a:r>
            <a:rPr lang="en-US" sz="1700" kern="1200" dirty="0"/>
            <a:t>Evangelical</a:t>
          </a:r>
          <a:br>
            <a:rPr lang="en-US" sz="1700" kern="1200" dirty="0"/>
          </a:br>
          <a:r>
            <a:rPr lang="en-US" sz="1700" kern="1200" dirty="0"/>
            <a:t>Churches</a:t>
          </a:r>
        </a:p>
      </dsp:txBody>
      <dsp:txXfrm>
        <a:off x="6457559" y="508408"/>
        <a:ext cx="1878211" cy="1878211"/>
      </dsp:txXfrm>
    </dsp:sp>
    <dsp:sp modelId="{FF1B44B1-7D3D-4341-AF79-4669D1D9C050}">
      <dsp:nvSpPr>
        <dsp:cNvPr id="0" name=""/>
        <dsp:cNvSpPr/>
      </dsp:nvSpPr>
      <dsp:spPr>
        <a:xfrm>
          <a:off x="7829045" y="143274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Upper Middle Class</a:t>
          </a:r>
          <a:br>
            <a:rPr lang="en-US" sz="1700" kern="1200" dirty="0"/>
          </a:br>
          <a:r>
            <a:rPr lang="en-US" sz="1700" kern="1200" dirty="0"/>
            <a:t>Black, 2</a:t>
          </a:r>
          <a:r>
            <a:rPr lang="en-US" sz="1700" kern="1200" baseline="30000" dirty="0"/>
            <a:t>nd</a:t>
          </a:r>
          <a:r>
            <a:rPr lang="en-US" sz="1700" kern="1200" dirty="0"/>
            <a:t>+ gen Latinx, Asian American Evangelical Churches</a:t>
          </a:r>
        </a:p>
      </dsp:txBody>
      <dsp:txXfrm>
        <a:off x="8218035" y="1821735"/>
        <a:ext cx="1878211" cy="1878211"/>
      </dsp:txXfrm>
    </dsp:sp>
    <dsp:sp modelId="{8E7A09A2-569D-4DAB-9B49-67CA3BFE7C87}">
      <dsp:nvSpPr>
        <dsp:cNvPr id="0" name=""/>
        <dsp:cNvSpPr/>
      </dsp:nvSpPr>
      <dsp:spPr>
        <a:xfrm>
          <a:off x="9623037" y="11588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Radical or Secular </a:t>
          </a:r>
          <a:br>
            <a:rPr lang="en-US" sz="1700" kern="1200" dirty="0"/>
          </a:br>
          <a:r>
            <a:rPr lang="en-US" sz="1700" kern="1200" dirty="0"/>
            <a:t>Identity</a:t>
          </a:r>
          <a:br>
            <a:rPr lang="en-US" sz="1700" kern="1200" dirty="0"/>
          </a:br>
          <a:r>
            <a:rPr lang="en-US" sz="1700" kern="1200" dirty="0"/>
            <a:t>Political</a:t>
          </a:r>
          <a:br>
            <a:rPr lang="en-US" sz="1700" kern="1200" dirty="0"/>
          </a:br>
          <a:r>
            <a:rPr lang="en-US" sz="1700" kern="1200" dirty="0"/>
            <a:t>Movements</a:t>
          </a:r>
        </a:p>
      </dsp:txBody>
      <dsp:txXfrm>
        <a:off x="10012027" y="504875"/>
        <a:ext cx="1878211" cy="18782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9BE0-01D7-4853-A47F-C99822849875}">
      <dsp:nvSpPr>
        <dsp:cNvPr id="0" name=""/>
        <dsp:cNvSpPr/>
      </dsp:nvSpPr>
      <dsp:spPr>
        <a:xfrm rot="16200000">
          <a:off x="1485899" y="-1485899"/>
          <a:ext cx="2628900" cy="5600699"/>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Scripture</a:t>
          </a:r>
          <a:endParaRPr lang="en-US" sz="3600" kern="1200" dirty="0"/>
        </a:p>
      </dsp:txBody>
      <dsp:txXfrm rot="5400000">
        <a:off x="0" y="0"/>
        <a:ext cx="5600699" cy="1971675"/>
      </dsp:txXfrm>
    </dsp:sp>
    <dsp:sp modelId="{5524A025-7F59-4428-ADD0-EEF138791625}">
      <dsp:nvSpPr>
        <dsp:cNvPr id="0" name=""/>
        <dsp:cNvSpPr/>
      </dsp:nvSpPr>
      <dsp:spPr>
        <a:xfrm>
          <a:off x="5600699" y="0"/>
          <a:ext cx="5600699" cy="262890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Tradition</a:t>
          </a:r>
          <a:endParaRPr lang="en-US" sz="3600" kern="1200" dirty="0"/>
        </a:p>
      </dsp:txBody>
      <dsp:txXfrm>
        <a:off x="5600699" y="0"/>
        <a:ext cx="5600699" cy="1971675"/>
      </dsp:txXfrm>
    </dsp:sp>
    <dsp:sp modelId="{384B3A1D-225B-4019-8366-8194A174AB51}">
      <dsp:nvSpPr>
        <dsp:cNvPr id="0" name=""/>
        <dsp:cNvSpPr/>
      </dsp:nvSpPr>
      <dsp:spPr>
        <a:xfrm rot="10800000">
          <a:off x="0" y="2628900"/>
          <a:ext cx="5600699" cy="2628900"/>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Experience</a:t>
          </a:r>
          <a:endParaRPr lang="en-US" sz="3600" kern="1200" dirty="0"/>
        </a:p>
      </dsp:txBody>
      <dsp:txXfrm rot="10800000">
        <a:off x="0" y="3286125"/>
        <a:ext cx="5600699" cy="1971675"/>
      </dsp:txXfrm>
    </dsp:sp>
    <dsp:sp modelId="{36396048-277C-440D-82C5-4F5573E87E6E}">
      <dsp:nvSpPr>
        <dsp:cNvPr id="0" name=""/>
        <dsp:cNvSpPr/>
      </dsp:nvSpPr>
      <dsp:spPr>
        <a:xfrm rot="5400000">
          <a:off x="7086599" y="1143000"/>
          <a:ext cx="2628900" cy="5600699"/>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Reason</a:t>
          </a:r>
          <a:endParaRPr lang="en-US" sz="3600" kern="1200" dirty="0"/>
        </a:p>
      </dsp:txBody>
      <dsp:txXfrm rot="-5400000">
        <a:off x="5600700" y="3286124"/>
        <a:ext cx="5600699" cy="1971675"/>
      </dsp:txXfrm>
    </dsp:sp>
    <dsp:sp modelId="{E35B80C2-8C7B-41A7-8BDF-A87140126A10}">
      <dsp:nvSpPr>
        <dsp:cNvPr id="0" name=""/>
        <dsp:cNvSpPr/>
      </dsp:nvSpPr>
      <dsp:spPr>
        <a:xfrm>
          <a:off x="3920489" y="1971675"/>
          <a:ext cx="3360420" cy="1314450"/>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Knowledge</a:t>
          </a:r>
        </a:p>
      </dsp:txBody>
      <dsp:txXfrm>
        <a:off x="3984655" y="2035841"/>
        <a:ext cx="3232088" cy="1186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7D99-6035-41E8-8C8A-B192ED3777A3}">
      <dsp:nvSpPr>
        <dsp:cNvPr id="0" name=""/>
        <dsp:cNvSpPr/>
      </dsp:nvSpPr>
      <dsp:spPr>
        <a:xfrm>
          <a:off x="365987" y="0"/>
          <a:ext cx="5689600" cy="5689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Western Christianity</a:t>
          </a:r>
        </a:p>
      </dsp:txBody>
      <dsp:txXfrm>
        <a:off x="2415381" y="284479"/>
        <a:ext cx="1590812" cy="853440"/>
      </dsp:txXfrm>
    </dsp:sp>
    <dsp:sp modelId="{43B967C3-96DB-41EF-BF89-CFDD059E3F3F}">
      <dsp:nvSpPr>
        <dsp:cNvPr id="0" name=""/>
        <dsp:cNvSpPr/>
      </dsp:nvSpPr>
      <dsp:spPr>
        <a:xfrm>
          <a:off x="934947" y="1137919"/>
          <a:ext cx="4551680" cy="4551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American Christianity</a:t>
          </a:r>
        </a:p>
      </dsp:txBody>
      <dsp:txXfrm>
        <a:off x="2415381" y="1411020"/>
        <a:ext cx="1590812" cy="819302"/>
      </dsp:txXfrm>
    </dsp:sp>
    <dsp:sp modelId="{D3E5B0AF-17FF-4A68-8B56-A35F124A2E7D}">
      <dsp:nvSpPr>
        <dsp:cNvPr id="0" name=""/>
        <dsp:cNvSpPr/>
      </dsp:nvSpPr>
      <dsp:spPr>
        <a:xfrm>
          <a:off x="1503907" y="2275839"/>
          <a:ext cx="3413760" cy="34137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US Parachurch Ministries</a:t>
          </a:r>
        </a:p>
      </dsp:txBody>
      <dsp:txXfrm>
        <a:off x="2415381" y="2531871"/>
        <a:ext cx="1590812" cy="768096"/>
      </dsp:txXfrm>
    </dsp:sp>
    <dsp:sp modelId="{B23D63A6-A802-439E-BA7C-4859C1EEDA33}">
      <dsp:nvSpPr>
        <dsp:cNvPr id="0" name=""/>
        <dsp:cNvSpPr/>
      </dsp:nvSpPr>
      <dsp:spPr>
        <a:xfrm>
          <a:off x="2072867" y="3413760"/>
          <a:ext cx="2275840" cy="2275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Your</a:t>
          </a:r>
          <a:br>
            <a:rPr lang="en-US" sz="1600" kern="1200" dirty="0"/>
          </a:br>
          <a:r>
            <a:rPr lang="en-US" sz="1600" kern="1200" dirty="0"/>
            <a:t>Ministry</a:t>
          </a:r>
        </a:p>
      </dsp:txBody>
      <dsp:txXfrm>
        <a:off x="2406156" y="3982720"/>
        <a:ext cx="1609261" cy="1137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2E5F-1712-44A0-8B6F-8B3EB8F58B7B}">
      <dsp:nvSpPr>
        <dsp:cNvPr id="0" name=""/>
        <dsp:cNvSpPr/>
      </dsp:nvSpPr>
      <dsp:spPr>
        <a:xfrm>
          <a:off x="6656390" y="40985"/>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God initiates a new movement</a:t>
          </a:r>
        </a:p>
      </dsp:txBody>
      <dsp:txXfrm>
        <a:off x="6656390" y="40985"/>
        <a:ext cx="1408176" cy="1408176"/>
      </dsp:txXfrm>
    </dsp:sp>
    <dsp:sp modelId="{C16AEBFF-90C2-4AB2-AFE1-B411C352C898}">
      <dsp:nvSpPr>
        <dsp:cNvPr id="0" name=""/>
        <dsp:cNvSpPr/>
      </dsp:nvSpPr>
      <dsp:spPr>
        <a:xfrm>
          <a:off x="3342792" y="119"/>
          <a:ext cx="5280989" cy="5280989"/>
        </a:xfrm>
        <a:prstGeom prst="circularArrow">
          <a:avLst>
            <a:gd name="adj1" fmla="val 5200"/>
            <a:gd name="adj2" fmla="val 335878"/>
            <a:gd name="adj3" fmla="val 21293385"/>
            <a:gd name="adj4" fmla="val 19766113"/>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CFB75-00F2-451A-A1D3-36AE8C7617E9}">
      <dsp:nvSpPr>
        <dsp:cNvPr id="0" name=""/>
        <dsp:cNvSpPr/>
      </dsp:nvSpPr>
      <dsp:spPr>
        <a:xfrm>
          <a:off x="7507541" y="2660558"/>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God redeems &amp; blesses the movement</a:t>
          </a:r>
        </a:p>
      </dsp:txBody>
      <dsp:txXfrm>
        <a:off x="7507541" y="2660558"/>
        <a:ext cx="1408176" cy="1408176"/>
      </dsp:txXfrm>
    </dsp:sp>
    <dsp:sp modelId="{40A5F33A-5C80-4D63-9651-4F535C1BC13D}">
      <dsp:nvSpPr>
        <dsp:cNvPr id="0" name=""/>
        <dsp:cNvSpPr/>
      </dsp:nvSpPr>
      <dsp:spPr>
        <a:xfrm>
          <a:off x="3342792" y="119"/>
          <a:ext cx="5280989" cy="5280989"/>
        </a:xfrm>
        <a:prstGeom prst="circularArrow">
          <a:avLst>
            <a:gd name="adj1" fmla="val 5200"/>
            <a:gd name="adj2" fmla="val 335878"/>
            <a:gd name="adj3" fmla="val 4014846"/>
            <a:gd name="adj4" fmla="val 225329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A50E3-7DD7-4DA3-9C02-F805726F962C}">
      <dsp:nvSpPr>
        <dsp:cNvPr id="0" name=""/>
        <dsp:cNvSpPr/>
      </dsp:nvSpPr>
      <dsp:spPr>
        <a:xfrm>
          <a:off x="5279199" y="4279543"/>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movement experiences blessing (and becomes complacent)</a:t>
          </a:r>
        </a:p>
      </dsp:txBody>
      <dsp:txXfrm>
        <a:off x="5279199" y="4279543"/>
        <a:ext cx="1408176" cy="1408176"/>
      </dsp:txXfrm>
    </dsp:sp>
    <dsp:sp modelId="{38FD1A05-1837-4E58-AAAA-692E366AB69D}">
      <dsp:nvSpPr>
        <dsp:cNvPr id="0" name=""/>
        <dsp:cNvSpPr/>
      </dsp:nvSpPr>
      <dsp:spPr>
        <a:xfrm>
          <a:off x="3342792" y="119"/>
          <a:ext cx="5280989" cy="5280989"/>
        </a:xfrm>
        <a:prstGeom prst="circularArrow">
          <a:avLst>
            <a:gd name="adj1" fmla="val 5200"/>
            <a:gd name="adj2" fmla="val 335878"/>
            <a:gd name="adj3" fmla="val 8210826"/>
            <a:gd name="adj4" fmla="val 644927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709C6-DC44-48B5-9709-93BD8138D0F0}">
      <dsp:nvSpPr>
        <dsp:cNvPr id="0" name=""/>
        <dsp:cNvSpPr/>
      </dsp:nvSpPr>
      <dsp:spPr>
        <a:xfrm>
          <a:off x="3050857" y="2660558"/>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organization turns to other gods (secularizing)</a:t>
          </a:r>
          <a:br>
            <a:rPr lang="en-US" sz="1400" kern="1200" dirty="0"/>
          </a:br>
          <a:r>
            <a:rPr lang="en-US" sz="1400" strike="sngStrike" kern="1200" baseline="0" dirty="0"/>
            <a:t>(Love God,</a:t>
          </a:r>
          <a:br>
            <a:rPr lang="en-US" sz="1400" strike="sngStrike" kern="1200" baseline="0" dirty="0"/>
          </a:br>
          <a:r>
            <a:rPr lang="en-US" sz="1400" strike="sngStrike" kern="1200" baseline="0" dirty="0"/>
            <a:t>Love Others)</a:t>
          </a:r>
        </a:p>
      </dsp:txBody>
      <dsp:txXfrm>
        <a:off x="3050857" y="2660558"/>
        <a:ext cx="1408176" cy="1408176"/>
      </dsp:txXfrm>
    </dsp:sp>
    <dsp:sp modelId="{499E8087-181C-4017-BEB9-3303118CA1B2}">
      <dsp:nvSpPr>
        <dsp:cNvPr id="0" name=""/>
        <dsp:cNvSpPr/>
      </dsp:nvSpPr>
      <dsp:spPr>
        <a:xfrm>
          <a:off x="3342792" y="119"/>
          <a:ext cx="5280989" cy="5280989"/>
        </a:xfrm>
        <a:prstGeom prst="circularArrow">
          <a:avLst>
            <a:gd name="adj1" fmla="val 5200"/>
            <a:gd name="adj2" fmla="val 335878"/>
            <a:gd name="adj3" fmla="val 12298009"/>
            <a:gd name="adj4" fmla="val 1077073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8BB40-93ED-4497-9BA4-07A57A9187BD}">
      <dsp:nvSpPr>
        <dsp:cNvPr id="0" name=""/>
        <dsp:cNvSpPr/>
      </dsp:nvSpPr>
      <dsp:spPr>
        <a:xfrm>
          <a:off x="3902008" y="40985"/>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organization goes into bondage</a:t>
          </a:r>
        </a:p>
      </dsp:txBody>
      <dsp:txXfrm>
        <a:off x="3902008" y="40985"/>
        <a:ext cx="1408176" cy="1408176"/>
      </dsp:txXfrm>
    </dsp:sp>
    <dsp:sp modelId="{9C91D97D-6BBB-4EEA-9113-3C78C44AA8C6}">
      <dsp:nvSpPr>
        <dsp:cNvPr id="0" name=""/>
        <dsp:cNvSpPr/>
      </dsp:nvSpPr>
      <dsp:spPr>
        <a:xfrm>
          <a:off x="3342792" y="119"/>
          <a:ext cx="5280989" cy="5280989"/>
        </a:xfrm>
        <a:prstGeom prst="circularArrow">
          <a:avLst>
            <a:gd name="adj1" fmla="val 5200"/>
            <a:gd name="adj2" fmla="val 335878"/>
            <a:gd name="adj3" fmla="val 16865835"/>
            <a:gd name="adj4" fmla="val 1519828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2E5F-1712-44A0-8B6F-8B3EB8F58B7B}">
      <dsp:nvSpPr>
        <dsp:cNvPr id="0" name=""/>
        <dsp:cNvSpPr/>
      </dsp:nvSpPr>
      <dsp:spPr>
        <a:xfrm>
          <a:off x="6656390" y="40985"/>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God Initiates a new movement</a:t>
          </a:r>
        </a:p>
      </dsp:txBody>
      <dsp:txXfrm>
        <a:off x="6656390" y="40985"/>
        <a:ext cx="1408176" cy="1408176"/>
      </dsp:txXfrm>
    </dsp:sp>
    <dsp:sp modelId="{C16AEBFF-90C2-4AB2-AFE1-B411C352C898}">
      <dsp:nvSpPr>
        <dsp:cNvPr id="0" name=""/>
        <dsp:cNvSpPr/>
      </dsp:nvSpPr>
      <dsp:spPr>
        <a:xfrm>
          <a:off x="3342792" y="119"/>
          <a:ext cx="5280989" cy="5280989"/>
        </a:xfrm>
        <a:prstGeom prst="circularArrow">
          <a:avLst>
            <a:gd name="adj1" fmla="val 5200"/>
            <a:gd name="adj2" fmla="val 335878"/>
            <a:gd name="adj3" fmla="val 21293385"/>
            <a:gd name="adj4" fmla="val 19766113"/>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CFB75-00F2-451A-A1D3-36AE8C7617E9}">
      <dsp:nvSpPr>
        <dsp:cNvPr id="0" name=""/>
        <dsp:cNvSpPr/>
      </dsp:nvSpPr>
      <dsp:spPr>
        <a:xfrm>
          <a:off x="7507541" y="2660558"/>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God redeems &amp; blesses the movement</a:t>
          </a:r>
        </a:p>
      </dsp:txBody>
      <dsp:txXfrm>
        <a:off x="7507541" y="2660558"/>
        <a:ext cx="1408176" cy="1408176"/>
      </dsp:txXfrm>
    </dsp:sp>
    <dsp:sp modelId="{40A5F33A-5C80-4D63-9651-4F535C1BC13D}">
      <dsp:nvSpPr>
        <dsp:cNvPr id="0" name=""/>
        <dsp:cNvSpPr/>
      </dsp:nvSpPr>
      <dsp:spPr>
        <a:xfrm>
          <a:off x="3342792" y="119"/>
          <a:ext cx="5280989" cy="5280989"/>
        </a:xfrm>
        <a:prstGeom prst="circularArrow">
          <a:avLst>
            <a:gd name="adj1" fmla="val 5200"/>
            <a:gd name="adj2" fmla="val 335878"/>
            <a:gd name="adj3" fmla="val 4014846"/>
            <a:gd name="adj4" fmla="val 225329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A50E3-7DD7-4DA3-9C02-F805726F962C}">
      <dsp:nvSpPr>
        <dsp:cNvPr id="0" name=""/>
        <dsp:cNvSpPr/>
      </dsp:nvSpPr>
      <dsp:spPr>
        <a:xfrm>
          <a:off x="5279199" y="4279543"/>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movement becomes a complacent organization under blessing</a:t>
          </a:r>
        </a:p>
      </dsp:txBody>
      <dsp:txXfrm>
        <a:off x="5279199" y="4279543"/>
        <a:ext cx="1408176" cy="1408176"/>
      </dsp:txXfrm>
    </dsp:sp>
    <dsp:sp modelId="{38FD1A05-1837-4E58-AAAA-692E366AB69D}">
      <dsp:nvSpPr>
        <dsp:cNvPr id="0" name=""/>
        <dsp:cNvSpPr/>
      </dsp:nvSpPr>
      <dsp:spPr>
        <a:xfrm>
          <a:off x="3342792" y="119"/>
          <a:ext cx="5280989" cy="5280989"/>
        </a:xfrm>
        <a:prstGeom prst="circularArrow">
          <a:avLst>
            <a:gd name="adj1" fmla="val 5200"/>
            <a:gd name="adj2" fmla="val 335878"/>
            <a:gd name="adj3" fmla="val 8210826"/>
            <a:gd name="adj4" fmla="val 644927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709C6-DC44-48B5-9709-93BD8138D0F0}">
      <dsp:nvSpPr>
        <dsp:cNvPr id="0" name=""/>
        <dsp:cNvSpPr/>
      </dsp:nvSpPr>
      <dsp:spPr>
        <a:xfrm>
          <a:off x="3050857" y="2660558"/>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organization turns to other gods (secularizing)</a:t>
          </a:r>
          <a:br>
            <a:rPr lang="en-US" sz="1400" kern="1200" dirty="0"/>
          </a:br>
          <a:r>
            <a:rPr lang="en-US" sz="1400" strike="sngStrike" kern="1200" baseline="0" dirty="0"/>
            <a:t>(Love God,</a:t>
          </a:r>
          <a:br>
            <a:rPr lang="en-US" sz="1400" strike="sngStrike" kern="1200" baseline="0" dirty="0"/>
          </a:br>
          <a:r>
            <a:rPr lang="en-US" sz="1400" strike="sngStrike" kern="1200" baseline="0" dirty="0"/>
            <a:t>Love Others)</a:t>
          </a:r>
        </a:p>
      </dsp:txBody>
      <dsp:txXfrm>
        <a:off x="3050857" y="2660558"/>
        <a:ext cx="1408176" cy="1408176"/>
      </dsp:txXfrm>
    </dsp:sp>
    <dsp:sp modelId="{499E8087-181C-4017-BEB9-3303118CA1B2}">
      <dsp:nvSpPr>
        <dsp:cNvPr id="0" name=""/>
        <dsp:cNvSpPr/>
      </dsp:nvSpPr>
      <dsp:spPr>
        <a:xfrm>
          <a:off x="3342792" y="119"/>
          <a:ext cx="5280989" cy="5280989"/>
        </a:xfrm>
        <a:prstGeom prst="circularArrow">
          <a:avLst>
            <a:gd name="adj1" fmla="val 5200"/>
            <a:gd name="adj2" fmla="val 335878"/>
            <a:gd name="adj3" fmla="val 12298009"/>
            <a:gd name="adj4" fmla="val 1077073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8BB40-93ED-4497-9BA4-07A57A9187BD}">
      <dsp:nvSpPr>
        <dsp:cNvPr id="0" name=""/>
        <dsp:cNvSpPr/>
      </dsp:nvSpPr>
      <dsp:spPr>
        <a:xfrm>
          <a:off x="3902008" y="40985"/>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organization goes into bondage</a:t>
          </a:r>
        </a:p>
      </dsp:txBody>
      <dsp:txXfrm>
        <a:off x="3902008" y="40985"/>
        <a:ext cx="1408176" cy="1408176"/>
      </dsp:txXfrm>
    </dsp:sp>
    <dsp:sp modelId="{9C91D97D-6BBB-4EEA-9113-3C78C44AA8C6}">
      <dsp:nvSpPr>
        <dsp:cNvPr id="0" name=""/>
        <dsp:cNvSpPr/>
      </dsp:nvSpPr>
      <dsp:spPr>
        <a:xfrm>
          <a:off x="3342792" y="119"/>
          <a:ext cx="5280989" cy="5280989"/>
        </a:xfrm>
        <a:prstGeom prst="circularArrow">
          <a:avLst>
            <a:gd name="adj1" fmla="val 5200"/>
            <a:gd name="adj2" fmla="val 335878"/>
            <a:gd name="adj3" fmla="val 16865835"/>
            <a:gd name="adj4" fmla="val 1519828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94166-325B-4B9F-A946-C6F906DEA187}">
      <dsp:nvSpPr>
        <dsp:cNvPr id="0" name=""/>
        <dsp:cNvSpPr/>
      </dsp:nvSpPr>
      <dsp:spPr>
        <a:xfrm>
          <a:off x="1471477" y="1314"/>
          <a:ext cx="3891016" cy="2334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Assimilation</a:t>
          </a:r>
          <a:br>
            <a:rPr lang="en-US" sz="4000" kern="1200" dirty="0"/>
          </a:br>
          <a:r>
            <a:rPr lang="en-US" sz="2400" kern="1200" dirty="0"/>
            <a:t>(secularization)</a:t>
          </a:r>
        </a:p>
      </dsp:txBody>
      <dsp:txXfrm>
        <a:off x="1471477" y="1314"/>
        <a:ext cx="3891016" cy="2334609"/>
      </dsp:txXfrm>
    </dsp:sp>
    <dsp:sp modelId="{99E3DAC3-E8BF-4CAC-8AA1-386AC0D84B3F}">
      <dsp:nvSpPr>
        <dsp:cNvPr id="0" name=""/>
        <dsp:cNvSpPr/>
      </dsp:nvSpPr>
      <dsp:spPr>
        <a:xfrm>
          <a:off x="5751594" y="1314"/>
          <a:ext cx="3891016" cy="2334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Biblical Engagement</a:t>
          </a:r>
          <a:br>
            <a:rPr lang="en-US" sz="4800" kern="1200" dirty="0"/>
          </a:br>
          <a:r>
            <a:rPr lang="en-US" sz="2400" kern="1200" dirty="0"/>
            <a:t>(“in the world, </a:t>
          </a:r>
          <a:br>
            <a:rPr lang="en-US" sz="2400" kern="1200" dirty="0"/>
          </a:br>
          <a:r>
            <a:rPr lang="en-US" sz="2400" kern="1200" dirty="0"/>
            <a:t>but not of the world”)</a:t>
          </a:r>
        </a:p>
      </dsp:txBody>
      <dsp:txXfrm>
        <a:off x="5751594" y="1314"/>
        <a:ext cx="3891016" cy="2334609"/>
      </dsp:txXfrm>
    </dsp:sp>
    <dsp:sp modelId="{0C4283B7-2681-4F65-907F-99673BDE6900}">
      <dsp:nvSpPr>
        <dsp:cNvPr id="0" name=""/>
        <dsp:cNvSpPr/>
      </dsp:nvSpPr>
      <dsp:spPr>
        <a:xfrm>
          <a:off x="1471477" y="2725025"/>
          <a:ext cx="3891016" cy="2334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Marginalization </a:t>
          </a:r>
          <a:r>
            <a:rPr lang="en-US" sz="2400" kern="1200" dirty="0"/>
            <a:t>(cultural “evangelicals” who do not attend church)</a:t>
          </a:r>
          <a:endParaRPr lang="en-US" sz="3200" kern="1200" dirty="0"/>
        </a:p>
      </dsp:txBody>
      <dsp:txXfrm>
        <a:off x="1471477" y="2725025"/>
        <a:ext cx="3891016" cy="2334609"/>
      </dsp:txXfrm>
    </dsp:sp>
    <dsp:sp modelId="{436B3B39-DC26-4774-BCA8-C034BC563D7C}">
      <dsp:nvSpPr>
        <dsp:cNvPr id="0" name=""/>
        <dsp:cNvSpPr/>
      </dsp:nvSpPr>
      <dsp:spPr>
        <a:xfrm>
          <a:off x="5751594" y="2725025"/>
          <a:ext cx="3891016" cy="2334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Separation</a:t>
          </a:r>
          <a:br>
            <a:rPr lang="en-US" sz="3700" kern="1200" dirty="0"/>
          </a:br>
          <a:r>
            <a:rPr lang="en-US" sz="2400" kern="1200" dirty="0"/>
            <a:t>(fundamentalism)</a:t>
          </a:r>
          <a:endParaRPr lang="en-US" sz="2800" kern="1200" dirty="0"/>
        </a:p>
      </dsp:txBody>
      <dsp:txXfrm>
        <a:off x="5751594" y="2725025"/>
        <a:ext cx="3891016" cy="2334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2E5F-1712-44A0-8B6F-8B3EB8F58B7B}">
      <dsp:nvSpPr>
        <dsp:cNvPr id="0" name=""/>
        <dsp:cNvSpPr/>
      </dsp:nvSpPr>
      <dsp:spPr>
        <a:xfrm>
          <a:off x="6656390" y="40985"/>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Organization repents &amp; depends on God</a:t>
          </a:r>
        </a:p>
      </dsp:txBody>
      <dsp:txXfrm>
        <a:off x="6656390" y="40985"/>
        <a:ext cx="1408176" cy="1408176"/>
      </dsp:txXfrm>
    </dsp:sp>
    <dsp:sp modelId="{C16AEBFF-90C2-4AB2-AFE1-B411C352C898}">
      <dsp:nvSpPr>
        <dsp:cNvPr id="0" name=""/>
        <dsp:cNvSpPr/>
      </dsp:nvSpPr>
      <dsp:spPr>
        <a:xfrm>
          <a:off x="3342792" y="119"/>
          <a:ext cx="5280989" cy="5280989"/>
        </a:xfrm>
        <a:prstGeom prst="circularArrow">
          <a:avLst>
            <a:gd name="adj1" fmla="val 5200"/>
            <a:gd name="adj2" fmla="val 335878"/>
            <a:gd name="adj3" fmla="val 21293385"/>
            <a:gd name="adj4" fmla="val 19766113"/>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CFB75-00F2-451A-A1D3-36AE8C7617E9}">
      <dsp:nvSpPr>
        <dsp:cNvPr id="0" name=""/>
        <dsp:cNvSpPr/>
      </dsp:nvSpPr>
      <dsp:spPr>
        <a:xfrm>
          <a:off x="7507541" y="2660558"/>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God redeems &amp; blesses the movement</a:t>
          </a:r>
        </a:p>
      </dsp:txBody>
      <dsp:txXfrm>
        <a:off x="7507541" y="2660558"/>
        <a:ext cx="1408176" cy="1408176"/>
      </dsp:txXfrm>
    </dsp:sp>
    <dsp:sp modelId="{40A5F33A-5C80-4D63-9651-4F535C1BC13D}">
      <dsp:nvSpPr>
        <dsp:cNvPr id="0" name=""/>
        <dsp:cNvSpPr/>
      </dsp:nvSpPr>
      <dsp:spPr>
        <a:xfrm>
          <a:off x="3342792" y="119"/>
          <a:ext cx="5280989" cy="5280989"/>
        </a:xfrm>
        <a:prstGeom prst="circularArrow">
          <a:avLst>
            <a:gd name="adj1" fmla="val 5200"/>
            <a:gd name="adj2" fmla="val 335878"/>
            <a:gd name="adj3" fmla="val 4014846"/>
            <a:gd name="adj4" fmla="val 225329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A50E3-7DD7-4DA3-9C02-F805726F962C}">
      <dsp:nvSpPr>
        <dsp:cNvPr id="0" name=""/>
        <dsp:cNvSpPr/>
      </dsp:nvSpPr>
      <dsp:spPr>
        <a:xfrm>
          <a:off x="5279199" y="4279543"/>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movement becomes a complacent organization under blessing</a:t>
          </a:r>
        </a:p>
      </dsp:txBody>
      <dsp:txXfrm>
        <a:off x="5279199" y="4279543"/>
        <a:ext cx="1408176" cy="1408176"/>
      </dsp:txXfrm>
    </dsp:sp>
    <dsp:sp modelId="{38FD1A05-1837-4E58-AAAA-692E366AB69D}">
      <dsp:nvSpPr>
        <dsp:cNvPr id="0" name=""/>
        <dsp:cNvSpPr/>
      </dsp:nvSpPr>
      <dsp:spPr>
        <a:xfrm>
          <a:off x="3342792" y="119"/>
          <a:ext cx="5280989" cy="5280989"/>
        </a:xfrm>
        <a:prstGeom prst="circularArrow">
          <a:avLst>
            <a:gd name="adj1" fmla="val 5200"/>
            <a:gd name="adj2" fmla="val 335878"/>
            <a:gd name="adj3" fmla="val 8210826"/>
            <a:gd name="adj4" fmla="val 644927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709C6-DC44-48B5-9709-93BD8138D0F0}">
      <dsp:nvSpPr>
        <dsp:cNvPr id="0" name=""/>
        <dsp:cNvSpPr/>
      </dsp:nvSpPr>
      <dsp:spPr>
        <a:xfrm>
          <a:off x="3050857" y="2660558"/>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organization turns to other gods (secularizing)</a:t>
          </a:r>
          <a:br>
            <a:rPr lang="en-US" sz="1400" kern="1200" dirty="0"/>
          </a:br>
          <a:r>
            <a:rPr lang="en-US" sz="1400" strike="sngStrike" kern="1200" baseline="0" dirty="0"/>
            <a:t>(Love God,</a:t>
          </a:r>
          <a:br>
            <a:rPr lang="en-US" sz="1400" strike="sngStrike" kern="1200" baseline="0" dirty="0"/>
          </a:br>
          <a:r>
            <a:rPr lang="en-US" sz="1400" strike="sngStrike" kern="1200" baseline="0" dirty="0"/>
            <a:t>Love Others)</a:t>
          </a:r>
        </a:p>
      </dsp:txBody>
      <dsp:txXfrm>
        <a:off x="3050857" y="2660558"/>
        <a:ext cx="1408176" cy="1408176"/>
      </dsp:txXfrm>
    </dsp:sp>
    <dsp:sp modelId="{499E8087-181C-4017-BEB9-3303118CA1B2}">
      <dsp:nvSpPr>
        <dsp:cNvPr id="0" name=""/>
        <dsp:cNvSpPr/>
      </dsp:nvSpPr>
      <dsp:spPr>
        <a:xfrm>
          <a:off x="3342792" y="119"/>
          <a:ext cx="5280989" cy="5280989"/>
        </a:xfrm>
        <a:prstGeom prst="circularArrow">
          <a:avLst>
            <a:gd name="adj1" fmla="val 5200"/>
            <a:gd name="adj2" fmla="val 335878"/>
            <a:gd name="adj3" fmla="val 12298009"/>
            <a:gd name="adj4" fmla="val 1077073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8BB40-93ED-4497-9BA4-07A57A9187BD}">
      <dsp:nvSpPr>
        <dsp:cNvPr id="0" name=""/>
        <dsp:cNvSpPr/>
      </dsp:nvSpPr>
      <dsp:spPr>
        <a:xfrm>
          <a:off x="3902008" y="40985"/>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organization goes into bondage</a:t>
          </a:r>
        </a:p>
      </dsp:txBody>
      <dsp:txXfrm>
        <a:off x="3902008" y="40985"/>
        <a:ext cx="1408176" cy="1408176"/>
      </dsp:txXfrm>
    </dsp:sp>
    <dsp:sp modelId="{9C91D97D-6BBB-4EEA-9113-3C78C44AA8C6}">
      <dsp:nvSpPr>
        <dsp:cNvPr id="0" name=""/>
        <dsp:cNvSpPr/>
      </dsp:nvSpPr>
      <dsp:spPr>
        <a:xfrm>
          <a:off x="3342792" y="119"/>
          <a:ext cx="5280989" cy="5280989"/>
        </a:xfrm>
        <a:prstGeom prst="circularArrow">
          <a:avLst>
            <a:gd name="adj1" fmla="val 5200"/>
            <a:gd name="adj2" fmla="val 335878"/>
            <a:gd name="adj3" fmla="val 16865835"/>
            <a:gd name="adj4" fmla="val 1519828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FB6D-E115-469E-8843-C786698DA23E}">
      <dsp:nvSpPr>
        <dsp:cNvPr id="0" name=""/>
        <dsp:cNvSpPr/>
      </dsp:nvSpPr>
      <dsp:spPr>
        <a:xfrm>
          <a:off x="3737428" y="0"/>
          <a:ext cx="1494971"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endParaRPr>
        </a:p>
        <a:p>
          <a:pPr marL="0" lvl="0" indent="0" algn="ctr" defTabSz="533400">
            <a:lnSpc>
              <a:spcPct val="90000"/>
            </a:lnSpc>
            <a:spcBef>
              <a:spcPct val="0"/>
            </a:spcBef>
            <a:spcAft>
              <a:spcPct val="35000"/>
            </a:spcAft>
            <a:buNone/>
          </a:pPr>
          <a:endParaRPr lang="en-US" sz="700" kern="1200" dirty="0">
            <a:solidFill>
              <a:schemeClr val="bg1"/>
            </a:solidFill>
          </a:endParaRPr>
        </a:p>
        <a:p>
          <a:pPr marL="0" lvl="0" indent="0" algn="ctr" defTabSz="533400">
            <a:lnSpc>
              <a:spcPct val="90000"/>
            </a:lnSpc>
            <a:spcBef>
              <a:spcPct val="0"/>
            </a:spcBef>
            <a:spcAft>
              <a:spcPct val="35000"/>
            </a:spcAft>
            <a:buNone/>
          </a:pPr>
          <a:r>
            <a:rPr lang="en-US" sz="1600" kern="1200" dirty="0">
              <a:solidFill>
                <a:schemeClr val="bg1"/>
              </a:solidFill>
            </a:rPr>
            <a:t>Change</a:t>
          </a:r>
          <a:br>
            <a:rPr lang="en-US" sz="1600" kern="1200" dirty="0">
              <a:solidFill>
                <a:schemeClr val="bg1"/>
              </a:solidFill>
            </a:rPr>
          </a:br>
          <a:r>
            <a:rPr lang="en-US" sz="1600" kern="1200" dirty="0">
              <a:solidFill>
                <a:schemeClr val="bg1"/>
              </a:solidFill>
            </a:rPr>
            <a:t>Management</a:t>
          </a:r>
        </a:p>
      </dsp:txBody>
      <dsp:txXfrm>
        <a:off x="3737428" y="0"/>
        <a:ext cx="1494971" cy="922055"/>
      </dsp:txXfrm>
    </dsp:sp>
    <dsp:sp modelId="{1D30B04B-1227-4361-B9AC-442DC5089CF9}">
      <dsp:nvSpPr>
        <dsp:cNvPr id="0" name=""/>
        <dsp:cNvSpPr/>
      </dsp:nvSpPr>
      <dsp:spPr>
        <a:xfrm>
          <a:off x="2989942" y="922055"/>
          <a:ext cx="2989942"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Identify</a:t>
          </a:r>
          <a:br>
            <a:rPr lang="en-US" sz="1900" kern="1200" dirty="0">
              <a:solidFill>
                <a:schemeClr val="bg1"/>
              </a:solidFill>
            </a:rPr>
          </a:br>
          <a:r>
            <a:rPr lang="en-US" sz="1900" kern="1200" dirty="0">
              <a:solidFill>
                <a:schemeClr val="bg1"/>
              </a:solidFill>
            </a:rPr>
            <a:t>Organization’s</a:t>
          </a:r>
          <a:br>
            <a:rPr lang="en-US" sz="1900" kern="1200" dirty="0">
              <a:solidFill>
                <a:schemeClr val="bg1"/>
              </a:solidFill>
            </a:rPr>
          </a:br>
          <a:r>
            <a:rPr lang="en-US" sz="1900" kern="1200" dirty="0">
              <a:solidFill>
                <a:schemeClr val="bg1"/>
              </a:solidFill>
            </a:rPr>
            <a:t>Unique Values</a:t>
          </a:r>
        </a:p>
      </dsp:txBody>
      <dsp:txXfrm>
        <a:off x="3513182" y="922055"/>
        <a:ext cx="1943462" cy="922055"/>
      </dsp:txXfrm>
    </dsp:sp>
    <dsp:sp modelId="{062903FB-F73B-4F03-8AD9-9959BCA192DA}">
      <dsp:nvSpPr>
        <dsp:cNvPr id="0" name=""/>
        <dsp:cNvSpPr/>
      </dsp:nvSpPr>
      <dsp:spPr>
        <a:xfrm>
          <a:off x="2242457" y="1844111"/>
          <a:ext cx="4484913"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Identify Unique Personal Leadership Values</a:t>
          </a:r>
        </a:p>
      </dsp:txBody>
      <dsp:txXfrm>
        <a:off x="3027316" y="1844111"/>
        <a:ext cx="2915194" cy="922055"/>
      </dsp:txXfrm>
    </dsp:sp>
    <dsp:sp modelId="{1ADC77E6-DB09-4CB7-A40F-8D59697B6627}">
      <dsp:nvSpPr>
        <dsp:cNvPr id="0" name=""/>
        <dsp:cNvSpPr/>
      </dsp:nvSpPr>
      <dsp:spPr>
        <a:xfrm>
          <a:off x="1494971" y="2766167"/>
          <a:ext cx="5979885"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Applied Theology</a:t>
          </a:r>
          <a:endParaRPr lang="en-US" sz="1600" kern="1200" dirty="0">
            <a:solidFill>
              <a:schemeClr val="bg1"/>
            </a:solidFill>
          </a:endParaRPr>
        </a:p>
      </dsp:txBody>
      <dsp:txXfrm>
        <a:off x="2541451" y="2766167"/>
        <a:ext cx="3886925" cy="922055"/>
      </dsp:txXfrm>
    </dsp:sp>
    <dsp:sp modelId="{CDA86F5D-30E1-4FFB-9689-50D92B8BC79E}">
      <dsp:nvSpPr>
        <dsp:cNvPr id="0" name=""/>
        <dsp:cNvSpPr/>
      </dsp:nvSpPr>
      <dsp:spPr>
        <a:xfrm>
          <a:off x="747485" y="3688223"/>
          <a:ext cx="7474856"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Core Theology &amp; Doctrine</a:t>
          </a:r>
        </a:p>
      </dsp:txBody>
      <dsp:txXfrm>
        <a:off x="2055585" y="3688223"/>
        <a:ext cx="4858656" cy="922055"/>
      </dsp:txXfrm>
    </dsp:sp>
    <dsp:sp modelId="{0B8246E6-3797-4297-A362-1F0E8807BDF0}">
      <dsp:nvSpPr>
        <dsp:cNvPr id="0" name=""/>
        <dsp:cNvSpPr/>
      </dsp:nvSpPr>
      <dsp:spPr>
        <a:xfrm>
          <a:off x="0" y="4610279"/>
          <a:ext cx="8969828"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Bible</a:t>
          </a:r>
        </a:p>
      </dsp:txBody>
      <dsp:txXfrm>
        <a:off x="1569719" y="4610279"/>
        <a:ext cx="5830388" cy="922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930B-8AED-4686-BDA7-980890324A7B}">
      <dsp:nvSpPr>
        <dsp:cNvPr id="0" name=""/>
        <dsp:cNvSpPr/>
      </dsp:nvSpPr>
      <dsp:spPr>
        <a:xfrm>
          <a:off x="984647" y="1462172"/>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Biblical Counseling</a:t>
          </a:r>
        </a:p>
      </dsp:txBody>
      <dsp:txXfrm>
        <a:off x="1362720" y="1840245"/>
        <a:ext cx="1825500" cy="1825500"/>
      </dsp:txXfrm>
    </dsp:sp>
    <dsp:sp modelId="{979C6144-8AEE-485C-8579-AC7D932A76B2}">
      <dsp:nvSpPr>
        <dsp:cNvPr id="0" name=""/>
        <dsp:cNvSpPr/>
      </dsp:nvSpPr>
      <dsp:spPr>
        <a:xfrm>
          <a:off x="2543026" y="14668"/>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Transformational</a:t>
          </a:r>
          <a:br>
            <a:rPr lang="en-US" sz="1900" kern="1200" dirty="0"/>
          </a:br>
          <a:r>
            <a:rPr lang="en-US" sz="1900" kern="1200" dirty="0"/>
            <a:t>Counseling</a:t>
          </a:r>
        </a:p>
      </dsp:txBody>
      <dsp:txXfrm>
        <a:off x="2921099" y="392741"/>
        <a:ext cx="1825500" cy="1825500"/>
      </dsp:txXfrm>
    </dsp:sp>
    <dsp:sp modelId="{D0701730-EA77-4E1F-ACC7-055F62FC3EDD}">
      <dsp:nvSpPr>
        <dsp:cNvPr id="0" name=""/>
        <dsp:cNvSpPr/>
      </dsp:nvSpPr>
      <dsp:spPr>
        <a:xfrm>
          <a:off x="4131957" y="1401090"/>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Christian</a:t>
          </a:r>
          <a:br>
            <a:rPr lang="en-US" sz="1900" kern="1200" dirty="0"/>
          </a:br>
          <a:r>
            <a:rPr lang="en-US" sz="1900" kern="1200" dirty="0"/>
            <a:t>Psychology</a:t>
          </a:r>
        </a:p>
      </dsp:txBody>
      <dsp:txXfrm>
        <a:off x="4510030" y="1779163"/>
        <a:ext cx="1825500" cy="1825500"/>
      </dsp:txXfrm>
    </dsp:sp>
    <dsp:sp modelId="{0F1E9D6D-55C9-4A11-B62D-4A66F2AAC51A}">
      <dsp:nvSpPr>
        <dsp:cNvPr id="0" name=""/>
        <dsp:cNvSpPr/>
      </dsp:nvSpPr>
      <dsp:spPr>
        <a:xfrm>
          <a:off x="5898005" y="210125"/>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Christian Integration</a:t>
          </a:r>
          <a:br>
            <a:rPr lang="en-US" sz="1900" kern="1200" dirty="0"/>
          </a:br>
          <a:r>
            <a:rPr lang="en-US" sz="1900" kern="1200" dirty="0"/>
            <a:t>(light)</a:t>
          </a:r>
        </a:p>
      </dsp:txBody>
      <dsp:txXfrm>
        <a:off x="6276078" y="588198"/>
        <a:ext cx="1825500" cy="1825500"/>
      </dsp:txXfrm>
    </dsp:sp>
    <dsp:sp modelId="{FF1B44B1-7D3D-4341-AF79-4669D1D9C050}">
      <dsp:nvSpPr>
        <dsp:cNvPr id="0" name=""/>
        <dsp:cNvSpPr/>
      </dsp:nvSpPr>
      <dsp:spPr>
        <a:xfrm>
          <a:off x="7609073" y="1486594"/>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Levels of Explanation</a:t>
          </a:r>
          <a:br>
            <a:rPr lang="en-US" sz="1900" kern="1200" dirty="0"/>
          </a:br>
          <a:r>
            <a:rPr lang="en-US" sz="1900" kern="1200" dirty="0"/>
            <a:t>(secular)</a:t>
          </a:r>
        </a:p>
      </dsp:txBody>
      <dsp:txXfrm>
        <a:off x="7987146" y="1864667"/>
        <a:ext cx="1825500" cy="1825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C6144-8AEE-485C-8579-AC7D932A76B2}">
      <dsp:nvSpPr>
        <dsp:cNvPr id="0" name=""/>
        <dsp:cNvSpPr/>
      </dsp:nvSpPr>
      <dsp:spPr>
        <a:xfrm>
          <a:off x="0" y="0"/>
          <a:ext cx="2983055" cy="29830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Evangelical</a:t>
          </a:r>
          <a:br>
            <a:rPr lang="en-US" sz="2400" kern="1200" dirty="0"/>
          </a:br>
          <a:r>
            <a:rPr lang="en-US" sz="2400" kern="1200" dirty="0"/>
            <a:t>Translation of Social Sciences</a:t>
          </a:r>
        </a:p>
      </dsp:txBody>
      <dsp:txXfrm>
        <a:off x="436858" y="436858"/>
        <a:ext cx="2109339" cy="2109339"/>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3610B-8B2D-4A2C-BE31-96692287EC4F}"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personal interest in this topic</a:t>
            </a:r>
          </a:p>
          <a:p>
            <a:r>
              <a:rPr lang="en-US" dirty="0"/>
              <a:t>Grew up in KC</a:t>
            </a:r>
          </a:p>
          <a:p>
            <a:r>
              <a:rPr lang="en-US" dirty="0"/>
              <a:t>MIT: Warning from parents, got assimilated, came back to God</a:t>
            </a:r>
          </a:p>
          <a:p>
            <a:r>
              <a:rPr lang="en-US" dirty="0"/>
              <a:t>Became fascinated with the drivers of secularization</a:t>
            </a:r>
          </a:p>
          <a:p>
            <a:r>
              <a:rPr lang="en-US" dirty="0"/>
              <a:t>War wounds</a:t>
            </a:r>
          </a:p>
        </p:txBody>
      </p:sp>
      <p:sp>
        <p:nvSpPr>
          <p:cNvPr id="4" name="Slide Number Placeholder 3"/>
          <p:cNvSpPr>
            <a:spLocks noGrp="1"/>
          </p:cNvSpPr>
          <p:nvPr>
            <p:ph type="sldNum" sz="quarter" idx="5"/>
          </p:nvPr>
        </p:nvSpPr>
        <p:spPr/>
        <p:txBody>
          <a:bodyPr/>
          <a:lstStyle/>
          <a:p>
            <a:fld id="{C0576E38-06F9-481F-936F-DD0CA0A551B7}" type="slidenum">
              <a:rPr lang="en-US" smtClean="0"/>
              <a:t>1</a:t>
            </a:fld>
            <a:endParaRPr lang="en-US"/>
          </a:p>
        </p:txBody>
      </p:sp>
    </p:spTree>
    <p:extLst>
      <p:ext uri="{BB962C8B-B14F-4D97-AF65-F5344CB8AC3E}">
        <p14:creationId xmlns:p14="http://schemas.microsoft.com/office/powerpoint/2010/main" val="146237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not have ignored cautions about taking government funds</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14</a:t>
            </a:fld>
            <a:endParaRPr lang="en-US"/>
          </a:p>
        </p:txBody>
      </p:sp>
    </p:spTree>
    <p:extLst>
      <p:ext uri="{BB962C8B-B14F-4D97-AF65-F5344CB8AC3E}">
        <p14:creationId xmlns:p14="http://schemas.microsoft.com/office/powerpoint/2010/main" val="325304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16</a:t>
            </a:fld>
            <a:endParaRPr lang="en-US"/>
          </a:p>
        </p:txBody>
      </p:sp>
    </p:spTree>
    <p:extLst>
      <p:ext uri="{BB962C8B-B14F-4D97-AF65-F5344CB8AC3E}">
        <p14:creationId xmlns:p14="http://schemas.microsoft.com/office/powerpoint/2010/main" val="172525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17</a:t>
            </a:fld>
            <a:endParaRPr lang="en-US"/>
          </a:p>
        </p:txBody>
      </p:sp>
    </p:spTree>
    <p:extLst>
      <p:ext uri="{BB962C8B-B14F-4D97-AF65-F5344CB8AC3E}">
        <p14:creationId xmlns:p14="http://schemas.microsoft.com/office/powerpoint/2010/main" val="393263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The top three generational differences on social issues are: </a:t>
            </a:r>
            <a:r>
              <a:rPr lang="en-US" b="1" dirty="0"/>
              <a:t>race, gender and sexual orientation</a:t>
            </a:r>
            <a:r>
              <a:rPr lang="en-US" dirty="0"/>
              <a:t>.</a:t>
            </a:r>
          </a:p>
          <a:p>
            <a:pPr marL="514350" indent="-514350">
              <a:buFont typeface="+mj-lt"/>
              <a:buAutoNum type="arabicPeriod"/>
            </a:pPr>
            <a:r>
              <a:rPr lang="en-US" b="1" dirty="0"/>
              <a:t>Donations today are still primarily driven by Boomers</a:t>
            </a:r>
            <a:r>
              <a:rPr lang="en-US" dirty="0"/>
              <a:t>, so the real pressure will happen when donations are driven by younger generations.</a:t>
            </a:r>
          </a:p>
          <a:p>
            <a:pPr marL="514350" indent="-514350">
              <a:buFont typeface="+mj-lt"/>
              <a:buAutoNum type="arabicPeriod"/>
            </a:pPr>
            <a:r>
              <a:rPr lang="en-US" dirty="0"/>
              <a:t>For organizations that uphold the traditional Biblical view on marriage and sexuality, it will be increasingly important to </a:t>
            </a:r>
            <a:r>
              <a:rPr lang="en-US" b="1" dirty="0"/>
              <a:t>improve the racial and gender diversity of leadership to appeal to Gen X, Millennials &amp; Gen Z donors.</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18</a:t>
            </a:fld>
            <a:endParaRPr lang="en-US"/>
          </a:p>
        </p:txBody>
      </p:sp>
    </p:spTree>
    <p:extLst>
      <p:ext uri="{BB962C8B-B14F-4D97-AF65-F5344CB8AC3E}">
        <p14:creationId xmlns:p14="http://schemas.microsoft.com/office/powerpoint/2010/main" val="3338906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colleges that were more gay-affirming voluntarily left CCCU to avoid creating division</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19</a:t>
            </a:fld>
            <a:endParaRPr lang="en-US"/>
          </a:p>
        </p:txBody>
      </p:sp>
    </p:spTree>
    <p:extLst>
      <p:ext uri="{BB962C8B-B14F-4D97-AF65-F5344CB8AC3E}">
        <p14:creationId xmlns:p14="http://schemas.microsoft.com/office/powerpoint/2010/main" val="49215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Donald </a:t>
            </a:r>
            <a:r>
              <a:rPr lang="en-US" dirty="0" err="1"/>
              <a:t>Mcgavern</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22</a:t>
            </a:fld>
            <a:endParaRPr lang="en-US"/>
          </a:p>
        </p:txBody>
      </p:sp>
    </p:spTree>
    <p:extLst>
      <p:ext uri="{BB962C8B-B14F-4D97-AF65-F5344CB8AC3E}">
        <p14:creationId xmlns:p14="http://schemas.microsoft.com/office/powerpoint/2010/main" val="272605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vary based on where you are located</a:t>
            </a:r>
          </a:p>
        </p:txBody>
      </p:sp>
      <p:sp>
        <p:nvSpPr>
          <p:cNvPr id="4" name="Slide Number Placeholder 3"/>
          <p:cNvSpPr>
            <a:spLocks noGrp="1"/>
          </p:cNvSpPr>
          <p:nvPr>
            <p:ph type="sldNum" sz="quarter" idx="5"/>
          </p:nvPr>
        </p:nvSpPr>
        <p:spPr/>
        <p:txBody>
          <a:bodyPr/>
          <a:lstStyle/>
          <a:p>
            <a:fld id="{C0576E38-06F9-481F-936F-DD0CA0A551B7}" type="slidenum">
              <a:rPr lang="en-US" smtClean="0"/>
              <a:t>24</a:t>
            </a:fld>
            <a:endParaRPr lang="en-US"/>
          </a:p>
        </p:txBody>
      </p:sp>
    </p:spTree>
    <p:extLst>
      <p:ext uri="{BB962C8B-B14F-4D97-AF65-F5344CB8AC3E}">
        <p14:creationId xmlns:p14="http://schemas.microsoft.com/office/powerpoint/2010/main" val="314302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world, but not of it</a:t>
            </a:r>
          </a:p>
          <a:p>
            <a:r>
              <a:rPr lang="en-US"/>
              <a:t>John Piper has said we should say, “not of the world, but sent into the world”</a:t>
            </a:r>
          </a:p>
        </p:txBody>
      </p:sp>
      <p:sp>
        <p:nvSpPr>
          <p:cNvPr id="4" name="Slide Number Placeholder 3"/>
          <p:cNvSpPr>
            <a:spLocks noGrp="1"/>
          </p:cNvSpPr>
          <p:nvPr>
            <p:ph type="sldNum" sz="quarter" idx="5"/>
          </p:nvPr>
        </p:nvSpPr>
        <p:spPr/>
        <p:txBody>
          <a:bodyPr/>
          <a:lstStyle/>
          <a:p>
            <a:fld id="{C0576E38-06F9-481F-936F-DD0CA0A551B7}" type="slidenum">
              <a:rPr lang="en-US" smtClean="0"/>
              <a:t>27</a:t>
            </a:fld>
            <a:endParaRPr lang="en-US"/>
          </a:p>
        </p:txBody>
      </p:sp>
    </p:spTree>
    <p:extLst>
      <p:ext uri="{BB962C8B-B14F-4D97-AF65-F5344CB8AC3E}">
        <p14:creationId xmlns:p14="http://schemas.microsoft.com/office/powerpoint/2010/main" val="296438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28</a:t>
            </a:fld>
            <a:endParaRPr lang="en-US"/>
          </a:p>
        </p:txBody>
      </p:sp>
    </p:spTree>
    <p:extLst>
      <p:ext uri="{BB962C8B-B14F-4D97-AF65-F5344CB8AC3E}">
        <p14:creationId xmlns:p14="http://schemas.microsoft.com/office/powerpoint/2010/main" val="2707383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a:t>
            </a:r>
          </a:p>
          <a:p>
            <a:r>
              <a:rPr lang="en-US" dirty="0"/>
              <a:t>Demographic Change</a:t>
            </a:r>
          </a:p>
          <a:p>
            <a:r>
              <a:rPr lang="en-US" dirty="0"/>
              <a:t>Change through Education</a:t>
            </a:r>
          </a:p>
          <a:p>
            <a:r>
              <a:rPr lang="en-US" dirty="0"/>
              <a:t>Organizational Change</a:t>
            </a:r>
          </a:p>
        </p:txBody>
      </p:sp>
      <p:sp>
        <p:nvSpPr>
          <p:cNvPr id="4" name="Slide Number Placeholder 3"/>
          <p:cNvSpPr>
            <a:spLocks noGrp="1"/>
          </p:cNvSpPr>
          <p:nvPr>
            <p:ph type="sldNum" sz="quarter" idx="5"/>
          </p:nvPr>
        </p:nvSpPr>
        <p:spPr/>
        <p:txBody>
          <a:bodyPr/>
          <a:lstStyle/>
          <a:p>
            <a:fld id="{C0576E38-06F9-481F-936F-DD0CA0A551B7}" type="slidenum">
              <a:rPr lang="en-US" smtClean="0"/>
              <a:t>29</a:t>
            </a:fld>
            <a:endParaRPr lang="en-US"/>
          </a:p>
        </p:txBody>
      </p:sp>
    </p:spTree>
    <p:extLst>
      <p:ext uri="{BB962C8B-B14F-4D97-AF65-F5344CB8AC3E}">
        <p14:creationId xmlns:p14="http://schemas.microsoft.com/office/powerpoint/2010/main" val="285109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expertise is more lessons from history and as an expert on parachurch ministries</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a:t>
            </a:fld>
            <a:endParaRPr lang="en-US"/>
          </a:p>
        </p:txBody>
      </p:sp>
    </p:spTree>
    <p:extLst>
      <p:ext uri="{BB962C8B-B14F-4D97-AF65-F5344CB8AC3E}">
        <p14:creationId xmlns:p14="http://schemas.microsoft.com/office/powerpoint/2010/main" val="655142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spent a summer in 1993 at Cape Town City Mission while apartheid was being dismantled</a:t>
            </a:r>
            <a:r>
              <a:rPr lang="en-US" sz="2800" kern="1200">
                <a:solidFill>
                  <a:srgbClr val="939598"/>
                </a:solidFill>
                <a:latin typeface="+mn-lt"/>
                <a:ea typeface="+mn-ea"/>
                <a:cs typeface="+mn-cs"/>
              </a:rPr>
              <a:t>. Visited them about 15 years later</a:t>
            </a:r>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32</a:t>
            </a:fld>
            <a:endParaRPr lang="en-US"/>
          </a:p>
        </p:txBody>
      </p:sp>
    </p:spTree>
    <p:extLst>
      <p:ext uri="{BB962C8B-B14F-4D97-AF65-F5344CB8AC3E}">
        <p14:creationId xmlns:p14="http://schemas.microsoft.com/office/powerpoint/2010/main" val="1658919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34</a:t>
            </a:fld>
            <a:endParaRPr lang="en-US"/>
          </a:p>
        </p:txBody>
      </p:sp>
    </p:spTree>
    <p:extLst>
      <p:ext uri="{BB962C8B-B14F-4D97-AF65-F5344CB8AC3E}">
        <p14:creationId xmlns:p14="http://schemas.microsoft.com/office/powerpoint/2010/main" val="2999068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have Christians in Hollywood? In academia?</a:t>
            </a:r>
          </a:p>
        </p:txBody>
      </p:sp>
      <p:sp>
        <p:nvSpPr>
          <p:cNvPr id="4" name="Slide Number Placeholder 3"/>
          <p:cNvSpPr>
            <a:spLocks noGrp="1"/>
          </p:cNvSpPr>
          <p:nvPr>
            <p:ph type="sldNum" sz="quarter" idx="5"/>
          </p:nvPr>
        </p:nvSpPr>
        <p:spPr/>
        <p:txBody>
          <a:bodyPr/>
          <a:lstStyle/>
          <a:p>
            <a:fld id="{C0576E38-06F9-481F-936F-DD0CA0A551B7}" type="slidenum">
              <a:rPr lang="en-US" smtClean="0"/>
              <a:t>35</a:t>
            </a:fld>
            <a:endParaRPr lang="en-US"/>
          </a:p>
        </p:txBody>
      </p:sp>
    </p:spTree>
    <p:extLst>
      <p:ext uri="{BB962C8B-B14F-4D97-AF65-F5344CB8AC3E}">
        <p14:creationId xmlns:p14="http://schemas.microsoft.com/office/powerpoint/2010/main" val="671476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91440">
              <a:buFont typeface="Arial" panose="020B0604020202020204" pitchFamily="34" charset="0"/>
              <a:buChar char="•"/>
            </a:pPr>
            <a:r>
              <a:rPr lang="en-US" sz="1200" dirty="0"/>
              <a:t>Bob Jones Network</a:t>
            </a:r>
          </a:p>
          <a:p>
            <a:pPr marL="91440" indent="-91440">
              <a:buFont typeface="Arial" panose="020B0604020202020204" pitchFamily="34" charset="0"/>
              <a:buChar char="•"/>
            </a:pPr>
            <a:r>
              <a:rPr lang="en-US" sz="1200" dirty="0"/>
              <a:t>Dallas Statement on Social Justice</a:t>
            </a:r>
          </a:p>
          <a:p>
            <a:pPr marL="91440" indent="-91440">
              <a:buFont typeface="Arial" panose="020B0604020202020204" pitchFamily="34" charset="0"/>
              <a:buChar char="•"/>
            </a:pPr>
            <a:r>
              <a:rPr lang="en-US" sz="1200" dirty="0"/>
              <a:t>Renegade fear-mongers on social media</a:t>
            </a:r>
            <a:endParaRPr lang="en-US" dirty="0"/>
          </a:p>
          <a:p>
            <a:r>
              <a:rPr lang="en-US" dirty="0"/>
              <a:t>https://www.openbible.info/topics/fear_mongers</a:t>
            </a:r>
          </a:p>
        </p:txBody>
      </p:sp>
      <p:sp>
        <p:nvSpPr>
          <p:cNvPr id="4" name="Slide Number Placeholder 3"/>
          <p:cNvSpPr>
            <a:spLocks noGrp="1"/>
          </p:cNvSpPr>
          <p:nvPr>
            <p:ph type="sldNum" sz="quarter" idx="5"/>
          </p:nvPr>
        </p:nvSpPr>
        <p:spPr/>
        <p:txBody>
          <a:bodyPr/>
          <a:lstStyle/>
          <a:p>
            <a:fld id="{C0576E38-06F9-481F-936F-DD0CA0A551B7}" type="slidenum">
              <a:rPr lang="en-US" smtClean="0"/>
              <a:t>36</a:t>
            </a:fld>
            <a:endParaRPr lang="en-US"/>
          </a:p>
        </p:txBody>
      </p:sp>
    </p:spTree>
    <p:extLst>
      <p:ext uri="{BB962C8B-B14F-4D97-AF65-F5344CB8AC3E}">
        <p14:creationId xmlns:p14="http://schemas.microsoft.com/office/powerpoint/2010/main" val="458164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31E28"/>
                </a:solidFill>
                <a:effectLst/>
                <a:latin typeface="Open Sans"/>
              </a:rPr>
              <a:t>“[There is] one God and Father of all, who is over all and through all and in all.” (Ephesians 4:6)</a:t>
            </a:r>
          </a:p>
          <a:p>
            <a:r>
              <a:rPr lang="en-US" b="0" i="0">
                <a:solidFill>
                  <a:srgbClr val="231E28"/>
                </a:solidFill>
                <a:effectLst/>
                <a:latin typeface="Open Sans"/>
              </a:rPr>
              <a:t>“And one called to another and said: ‘Holy, holy, holy is the Lord of hosts; the whole earth is full of his glory!’” (Isaiah 6:3)</a:t>
            </a:r>
          </a:p>
          <a:p>
            <a:r>
              <a:rPr lang="en-US" b="0" i="0">
                <a:solidFill>
                  <a:srgbClr val="231E28"/>
                </a:solidFill>
                <a:effectLst/>
                <a:latin typeface="Open Sans"/>
              </a:rPr>
              <a:t>“If I ascend to heaven, you are there! If I make my bed in </a:t>
            </a:r>
            <a:r>
              <a:rPr lang="en-US" b="0" i="0" err="1">
                <a:solidFill>
                  <a:srgbClr val="231E28"/>
                </a:solidFill>
                <a:effectLst/>
                <a:latin typeface="Open Sans"/>
              </a:rPr>
              <a:t>Sheol</a:t>
            </a:r>
            <a:r>
              <a:rPr lang="en-US" b="0" i="0">
                <a:solidFill>
                  <a:srgbClr val="231E28"/>
                </a:solidFill>
                <a:effectLst/>
                <a:latin typeface="Open Sans"/>
              </a:rPr>
              <a:t>, you are there!” (Psalm 139:8)</a:t>
            </a:r>
            <a:endParaRPr lang="en-US" b="0"/>
          </a:p>
        </p:txBody>
      </p:sp>
      <p:sp>
        <p:nvSpPr>
          <p:cNvPr id="4" name="Slide Number Placeholder 3"/>
          <p:cNvSpPr>
            <a:spLocks noGrp="1"/>
          </p:cNvSpPr>
          <p:nvPr>
            <p:ph type="sldNum" sz="quarter" idx="5"/>
          </p:nvPr>
        </p:nvSpPr>
        <p:spPr/>
        <p:txBody>
          <a:bodyPr/>
          <a:lstStyle/>
          <a:p>
            <a:fld id="{C0576E38-06F9-481F-936F-DD0CA0A551B7}" type="slidenum">
              <a:rPr lang="en-US" smtClean="0"/>
              <a:t>37</a:t>
            </a:fld>
            <a:endParaRPr lang="en-US"/>
          </a:p>
        </p:txBody>
      </p:sp>
    </p:spTree>
    <p:extLst>
      <p:ext uri="{BB962C8B-B14F-4D97-AF65-F5344CB8AC3E}">
        <p14:creationId xmlns:p14="http://schemas.microsoft.com/office/powerpoint/2010/main" val="4087344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slides: </a:t>
            </a:r>
            <a:r>
              <a:rPr lang="en-US" dirty="0"/>
              <a:t>I like to think that part of our role as a university that grew out of the rescue mission movement is as an innovation hub similar to the relationship with </a:t>
            </a:r>
            <a:r>
              <a:rPr lang="en-US" b="1" dirty="0"/>
              <a:t>Stanford and Silicon valley</a:t>
            </a:r>
            <a:r>
              <a:rPr lang="en-US" dirty="0"/>
              <a:t>.</a:t>
            </a:r>
          </a:p>
          <a:p>
            <a:r>
              <a:rPr lang="en-US" dirty="0"/>
              <a:t>The problem is that as soon as you use the word innovation in ministry people get worried that you might change things that shouldn’t change. </a:t>
            </a:r>
          </a:p>
          <a:p>
            <a:r>
              <a:rPr lang="en-US" dirty="0"/>
              <a:t>So what can change and what remains the same across generations for ministry?</a:t>
            </a:r>
          </a:p>
          <a:p>
            <a:r>
              <a:rPr lang="en-US" dirty="0"/>
              <a:t>The best book I’ve read it Tim Keller’s Center Church</a:t>
            </a:r>
          </a:p>
        </p:txBody>
      </p:sp>
      <p:sp>
        <p:nvSpPr>
          <p:cNvPr id="4" name="Slide Number Placeholder 3"/>
          <p:cNvSpPr>
            <a:spLocks noGrp="1"/>
          </p:cNvSpPr>
          <p:nvPr>
            <p:ph type="sldNum" sz="quarter" idx="5"/>
          </p:nvPr>
        </p:nvSpPr>
        <p:spPr/>
        <p:txBody>
          <a:bodyPr/>
          <a:lstStyle/>
          <a:p>
            <a:fld id="{C0576E38-06F9-481F-936F-DD0CA0A551B7}" type="slidenum">
              <a:rPr lang="en-US" smtClean="0"/>
              <a:t>44</a:t>
            </a:fld>
            <a:endParaRPr lang="en-US"/>
          </a:p>
        </p:txBody>
      </p:sp>
    </p:spTree>
    <p:extLst>
      <p:ext uri="{BB962C8B-B14F-4D97-AF65-F5344CB8AC3E}">
        <p14:creationId xmlns:p14="http://schemas.microsoft.com/office/powerpoint/2010/main" val="409169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CVU is focused on creating healthy parachurch ministries</a:t>
            </a:r>
          </a:p>
        </p:txBody>
      </p:sp>
      <p:sp>
        <p:nvSpPr>
          <p:cNvPr id="4" name="Slide Number Placeholder 3"/>
          <p:cNvSpPr>
            <a:spLocks noGrp="1"/>
          </p:cNvSpPr>
          <p:nvPr>
            <p:ph type="sldNum" sz="quarter" idx="5"/>
          </p:nvPr>
        </p:nvSpPr>
        <p:spPr/>
        <p:txBody>
          <a:bodyPr/>
          <a:lstStyle/>
          <a:p>
            <a:fld id="{C0576E38-06F9-481F-936F-DD0CA0A551B7}" type="slidenum">
              <a:rPr lang="en-US" smtClean="0"/>
              <a:t>3</a:t>
            </a:fld>
            <a:endParaRPr lang="en-US"/>
          </a:p>
        </p:txBody>
      </p:sp>
    </p:spTree>
    <p:extLst>
      <p:ext uri="{BB962C8B-B14F-4D97-AF65-F5344CB8AC3E}">
        <p14:creationId xmlns:p14="http://schemas.microsoft.com/office/powerpoint/2010/main" val="303911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Donald </a:t>
            </a:r>
            <a:r>
              <a:rPr lang="en-US" dirty="0" err="1"/>
              <a:t>Mcgavern</a:t>
            </a:r>
            <a:r>
              <a:rPr lang="en-US" dirty="0"/>
              <a:t>: used it for countries or people groups</a:t>
            </a:r>
          </a:p>
        </p:txBody>
      </p:sp>
      <p:sp>
        <p:nvSpPr>
          <p:cNvPr id="4" name="Slide Number Placeholder 3"/>
          <p:cNvSpPr>
            <a:spLocks noGrp="1"/>
          </p:cNvSpPr>
          <p:nvPr>
            <p:ph type="sldNum" sz="quarter" idx="5"/>
          </p:nvPr>
        </p:nvSpPr>
        <p:spPr/>
        <p:txBody>
          <a:bodyPr/>
          <a:lstStyle/>
          <a:p>
            <a:fld id="{C0576E38-06F9-481F-936F-DD0CA0A551B7}" type="slidenum">
              <a:rPr lang="en-US" smtClean="0"/>
              <a:t>4</a:t>
            </a:fld>
            <a:endParaRPr lang="en-US"/>
          </a:p>
        </p:txBody>
      </p:sp>
    </p:spTree>
    <p:extLst>
      <p:ext uri="{BB962C8B-B14F-4D97-AF65-F5344CB8AC3E}">
        <p14:creationId xmlns:p14="http://schemas.microsoft.com/office/powerpoint/2010/main" val="386769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Truth (Veritas) for Christ (Christo) and the Church (Ecclesiae),</a:t>
            </a:r>
          </a:p>
          <a:p>
            <a:r>
              <a:rPr lang="en-US" dirty="0"/>
              <a:t>Princeton was founded because Harvard and Yale resisted the Great Awakening: Jonathan Edwards who helped lead the great awakening became President of Princeton</a:t>
            </a:r>
          </a:p>
        </p:txBody>
      </p:sp>
      <p:sp>
        <p:nvSpPr>
          <p:cNvPr id="4" name="Slide Number Placeholder 3"/>
          <p:cNvSpPr>
            <a:spLocks noGrp="1"/>
          </p:cNvSpPr>
          <p:nvPr>
            <p:ph type="sldNum" sz="quarter" idx="5"/>
          </p:nvPr>
        </p:nvSpPr>
        <p:spPr/>
        <p:txBody>
          <a:bodyPr/>
          <a:lstStyle/>
          <a:p>
            <a:fld id="{C0576E38-06F9-481F-936F-DD0CA0A551B7}" type="slidenum">
              <a:rPr lang="en-US" smtClean="0"/>
              <a:t>5</a:t>
            </a:fld>
            <a:endParaRPr lang="en-US"/>
          </a:p>
        </p:txBody>
      </p:sp>
    </p:spTree>
    <p:extLst>
      <p:ext uri="{BB962C8B-B14F-4D97-AF65-F5344CB8AC3E}">
        <p14:creationId xmlns:p14="http://schemas.microsoft.com/office/powerpoint/2010/main" val="1148004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03C3B"/>
                </a:solidFill>
                <a:effectLst/>
                <a:latin typeface="aktiv-grotesk"/>
              </a:rPr>
              <a:t>“The evangelization of the world in this generation”</a:t>
            </a:r>
          </a:p>
          <a:p>
            <a:r>
              <a:rPr lang="en-US" b="0" i="0" dirty="0">
                <a:solidFill>
                  <a:srgbClr val="403C3B"/>
                </a:solidFill>
                <a:effectLst/>
                <a:latin typeface="aktiv-grotesk"/>
              </a:rPr>
              <a:t>Led World Student Christian Federation, an international organization that grew under his leadership to include societies in some 3,000 school. Bill Bright of his day.</a:t>
            </a:r>
          </a:p>
          <a:p>
            <a:r>
              <a:rPr lang="en-US" b="0" i="0" dirty="0">
                <a:solidFill>
                  <a:srgbClr val="403C3B"/>
                </a:solidFill>
                <a:effectLst/>
                <a:latin typeface="aktiv-grotesk"/>
              </a:rPr>
              <a:t>Northeastern University was founded by the YMCA in 1898, exactly 100 years before City Vision. It’s mission when founding was very similar to City Vision. Now is entirely secular. Great school. The only part of its initial core values that live on are is practical orientation.</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6</a:t>
            </a:fld>
            <a:endParaRPr lang="en-US"/>
          </a:p>
        </p:txBody>
      </p:sp>
    </p:spTree>
    <p:extLst>
      <p:ext uri="{BB962C8B-B14F-4D97-AF65-F5344CB8AC3E}">
        <p14:creationId xmlns:p14="http://schemas.microsoft.com/office/powerpoint/2010/main" val="256882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7</a:t>
            </a:fld>
            <a:endParaRPr lang="en-US"/>
          </a:p>
        </p:txBody>
      </p:sp>
    </p:spTree>
    <p:extLst>
      <p:ext uri="{BB962C8B-B14F-4D97-AF65-F5344CB8AC3E}">
        <p14:creationId xmlns:p14="http://schemas.microsoft.com/office/powerpoint/2010/main" val="32434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Mott: “Evangelism of the world in this generation”</a:t>
            </a:r>
          </a:p>
        </p:txBody>
      </p:sp>
      <p:sp>
        <p:nvSpPr>
          <p:cNvPr id="4" name="Slide Number Placeholder 3"/>
          <p:cNvSpPr>
            <a:spLocks noGrp="1"/>
          </p:cNvSpPr>
          <p:nvPr>
            <p:ph type="sldNum" sz="quarter" idx="5"/>
          </p:nvPr>
        </p:nvSpPr>
        <p:spPr/>
        <p:txBody>
          <a:bodyPr/>
          <a:lstStyle/>
          <a:p>
            <a:fld id="{C0576E38-06F9-481F-936F-DD0CA0A551B7}" type="slidenum">
              <a:rPr lang="en-US" smtClean="0"/>
              <a:t>8</a:t>
            </a:fld>
            <a:endParaRPr lang="en-US"/>
          </a:p>
        </p:txBody>
      </p:sp>
    </p:spTree>
    <p:extLst>
      <p:ext uri="{BB962C8B-B14F-4D97-AF65-F5344CB8AC3E}">
        <p14:creationId xmlns:p14="http://schemas.microsoft.com/office/powerpoint/2010/main" val="416543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Donald </a:t>
            </a:r>
            <a:r>
              <a:rPr lang="en-US" dirty="0" err="1"/>
              <a:t>Mcgavern</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10</a:t>
            </a:fld>
            <a:endParaRPr lang="en-US"/>
          </a:p>
        </p:txBody>
      </p:sp>
    </p:spTree>
    <p:extLst>
      <p:ext uri="{BB962C8B-B14F-4D97-AF65-F5344CB8AC3E}">
        <p14:creationId xmlns:p14="http://schemas.microsoft.com/office/powerpoint/2010/main" val="2592492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2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7025604" cy="1365300"/>
          </a:xfrm>
          <a:prstGeom prst="rect">
            <a:avLst/>
          </a:prstGeom>
        </p:spPr>
        <p:txBody>
          <a:bodyPr/>
          <a:lstStyle>
            <a:lvl1pPr>
              <a:defRPr sz="4000" b="1">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a:p>
        </p:txBody>
      </p:sp>
      <p:pic>
        <p:nvPicPr>
          <p:cNvPr id="6" name="Picture 5" descr="Logo&#10;&#10;Description automatically generated">
            <a:extLst>
              <a:ext uri="{FF2B5EF4-FFF2-40B4-BE49-F238E27FC236}">
                <a16:creationId xmlns:a16="http://schemas.microsoft.com/office/drawing/2014/main" id="{36EE9DF9-FFB7-4F13-840E-0E1C330E4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130" y="6456255"/>
            <a:ext cx="1147482" cy="347195"/>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20273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9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pic>
        <p:nvPicPr>
          <p:cNvPr id="6" name="Picture 5" descr="Logo&#10;&#10;Description automatically generated">
            <a:extLst>
              <a:ext uri="{FF2B5EF4-FFF2-40B4-BE49-F238E27FC236}">
                <a16:creationId xmlns:a16="http://schemas.microsoft.com/office/drawing/2014/main" id="{C415A109-E2AD-41DC-A78C-0039370D0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878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2214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1392648"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90004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0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635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0BF4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8" y="0"/>
            <a:ext cx="11410951"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389841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9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ounded Rectangle 1"/>
          <p:cNvSpPr/>
          <p:nvPr/>
        </p:nvSpPr>
        <p:spPr>
          <a:xfrm>
            <a:off x="406402"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5035551" y="6111878"/>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84DA04EA-2E5D-4E19-82A6-9D62CA5FB60B}" type="datetimeFigureOut">
              <a:rPr lang="en-US"/>
              <a:pPr>
                <a:defRPr/>
              </a:pPr>
              <a:t>4/20/2022</a:t>
            </a:fld>
            <a:endParaRPr lang="en-US"/>
          </a:p>
        </p:txBody>
      </p:sp>
      <p:sp>
        <p:nvSpPr>
          <p:cNvPr id="4" name="Footer Placeholder 2"/>
          <p:cNvSpPr>
            <a:spLocks noGrp="1"/>
          </p:cNvSpPr>
          <p:nvPr>
            <p:ph type="ftr" sz="quarter" idx="11"/>
          </p:nvPr>
        </p:nvSpPr>
        <p:spPr>
          <a:xfrm>
            <a:off x="8083551" y="6111878"/>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5" name="Slide Number Placeholder 3"/>
          <p:cNvSpPr>
            <a:spLocks noGrp="1"/>
          </p:cNvSpPr>
          <p:nvPr>
            <p:ph type="sldNum" sz="quarter" idx="12"/>
          </p:nvPr>
        </p:nvSpPr>
        <p:spPr>
          <a:xfrm>
            <a:off x="11131551" y="6111878"/>
            <a:ext cx="609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Book" panose="020B0503020102020204" pitchFamily="34" charset="0"/>
              </a:defRPr>
            </a:lvl1pPr>
          </a:lstStyle>
          <a:p>
            <a:fld id="{42D95613-AB81-4485-A8B5-B2F7DD564682}" type="slidenum">
              <a:rPr lang="en-US"/>
              <a:pPr/>
              <a:t>‹#›</a:t>
            </a:fld>
            <a:endParaRPr lang="en-US"/>
          </a:p>
        </p:txBody>
      </p:sp>
    </p:spTree>
    <p:extLst>
      <p:ext uri="{BB962C8B-B14F-4D97-AF65-F5344CB8AC3E}">
        <p14:creationId xmlns:p14="http://schemas.microsoft.com/office/powerpoint/2010/main" val="5618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9" r:id="rId1"/>
    <p:sldLayoutId id="2147483733" r:id="rId2"/>
    <p:sldLayoutId id="2147483734" r:id="rId3"/>
    <p:sldLayoutId id="2147483732" r:id="rId4"/>
    <p:sldLayoutId id="2147483736" r:id="rId5"/>
    <p:sldLayoutId id="2147483735" r:id="rId6"/>
    <p:sldLayoutId id="2147483697" r:id="rId7"/>
    <p:sldLayoutId id="214748373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rketingprofs.com/charts/2018/33740/getting-to-know-gen-z-beliefs-preferences-and-behavior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dfministryalliance.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quarterly.gospelinlife.com/a-biblical-critique-of-secular-justice-and-critical-theo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bc.edu/content/dam/files/offices/mission/pdf1/ra2.pdf"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4EFE120-6984-49AE-8791-E1A08E95DFEA}"/>
              </a:ext>
            </a:extLst>
          </p:cNvPr>
          <p:cNvSpPr>
            <a:spLocks noGrp="1"/>
          </p:cNvSpPr>
          <p:nvPr>
            <p:ph type="title"/>
          </p:nvPr>
        </p:nvSpPr>
        <p:spPr/>
        <p:txBody>
          <a:bodyPr/>
          <a:lstStyle/>
          <a:p>
            <a:r>
              <a:rPr lang="en-US" sz="3600" b="1" dirty="0">
                <a:solidFill>
                  <a:schemeClr val="bg1"/>
                </a:solidFill>
                <a:latin typeface="+mj-lt"/>
              </a:rPr>
              <a:t>How to Avoiding Secularization and Increase Organizational Health</a:t>
            </a:r>
            <a:br>
              <a:rPr lang="en-US" sz="3600" b="1" dirty="0">
                <a:solidFill>
                  <a:schemeClr val="bg1"/>
                </a:solidFill>
                <a:latin typeface="+mj-lt"/>
              </a:rPr>
            </a:br>
            <a:endParaRPr lang="en-US" sz="3600" dirty="0"/>
          </a:p>
        </p:txBody>
      </p:sp>
      <p:sp>
        <p:nvSpPr>
          <p:cNvPr id="13" name="Text Placeholder 12">
            <a:extLst>
              <a:ext uri="{FF2B5EF4-FFF2-40B4-BE49-F238E27FC236}">
                <a16:creationId xmlns:a16="http://schemas.microsoft.com/office/drawing/2014/main" id="{FDE6FDF3-E0FA-451C-B6F7-7D7C6B8A3E17}"/>
              </a:ext>
            </a:extLst>
          </p:cNvPr>
          <p:cNvSpPr>
            <a:spLocks noGrp="1"/>
          </p:cNvSpPr>
          <p:nvPr>
            <p:ph type="body" sz="quarter" idx="10"/>
          </p:nvPr>
        </p:nvSpPr>
        <p:spPr>
          <a:xfrm>
            <a:off x="6197096" y="3851315"/>
            <a:ext cx="3267626" cy="390525"/>
          </a:xfrm>
        </p:spPr>
        <p:txBody>
          <a:bodyPr/>
          <a:lstStyle/>
          <a:p>
            <a:r>
              <a:rPr lang="en-US" sz="1600" b="1" dirty="0">
                <a:solidFill>
                  <a:schemeClr val="bg1">
                    <a:lumMod val="95000"/>
                  </a:schemeClr>
                </a:solidFill>
                <a:latin typeface="+mj-lt"/>
              </a:rPr>
              <a:t>Andrew Sears</a:t>
            </a:r>
            <a:br>
              <a:rPr lang="en-US" sz="1600" b="1" dirty="0">
                <a:solidFill>
                  <a:schemeClr val="bg1">
                    <a:lumMod val="95000"/>
                  </a:schemeClr>
                </a:solidFill>
                <a:latin typeface="+mj-lt"/>
              </a:rPr>
            </a:br>
            <a:r>
              <a:rPr lang="en-US" sz="1600" b="1" dirty="0">
                <a:solidFill>
                  <a:schemeClr val="bg1">
                    <a:lumMod val="95000"/>
                  </a:schemeClr>
                </a:solidFill>
                <a:latin typeface="+mj-lt"/>
              </a:rPr>
              <a:t>President, City Vision University</a:t>
            </a:r>
            <a:br>
              <a:rPr lang="en-US" sz="1600" b="1" dirty="0">
                <a:solidFill>
                  <a:schemeClr val="bg1">
                    <a:lumMod val="95000"/>
                  </a:schemeClr>
                </a:solidFill>
                <a:latin typeface="+mj-lt"/>
              </a:rPr>
            </a:br>
            <a:r>
              <a:rPr lang="en-US" sz="1600" b="1" dirty="0">
                <a:solidFill>
                  <a:schemeClr val="bg1">
                    <a:lumMod val="95000"/>
                  </a:schemeClr>
                </a:solidFill>
                <a:latin typeface="+mj-lt"/>
              </a:rPr>
              <a:t>Gospel Rescue Mission Fellowship Conference</a:t>
            </a:r>
          </a:p>
          <a:p>
            <a:endParaRPr lang="en-US" dirty="0"/>
          </a:p>
        </p:txBody>
      </p:sp>
    </p:spTree>
    <p:extLst>
      <p:ext uri="{BB962C8B-B14F-4D97-AF65-F5344CB8AC3E}">
        <p14:creationId xmlns:p14="http://schemas.microsoft.com/office/powerpoint/2010/main" val="204679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58F6-B10B-4A31-A8D5-D518CD369AAD}"/>
              </a:ext>
            </a:extLst>
          </p:cNvPr>
          <p:cNvSpPr>
            <a:spLocks noGrp="1"/>
          </p:cNvSpPr>
          <p:nvPr>
            <p:ph type="title"/>
          </p:nvPr>
        </p:nvSpPr>
        <p:spPr/>
        <p:txBody>
          <a:bodyPr/>
          <a:lstStyle/>
          <a:p>
            <a:r>
              <a:rPr lang="en-US" dirty="0"/>
              <a:t>Biblical Pattern Today: Redemption &amp; Lift</a:t>
            </a:r>
          </a:p>
        </p:txBody>
      </p:sp>
      <p:graphicFrame>
        <p:nvGraphicFramePr>
          <p:cNvPr id="4" name="Content Placeholder 3">
            <a:extLst>
              <a:ext uri="{FF2B5EF4-FFF2-40B4-BE49-F238E27FC236}">
                <a16:creationId xmlns:a16="http://schemas.microsoft.com/office/drawing/2014/main" id="{5A1290C7-E8B1-4D43-8F0A-5C03F3CD6030}"/>
              </a:ext>
            </a:extLst>
          </p:cNvPr>
          <p:cNvGraphicFramePr>
            <a:graphicFrameLocks noGrp="1"/>
          </p:cNvGraphicFramePr>
          <p:nvPr>
            <p:ph sz="quarter" idx="10"/>
          </p:nvPr>
        </p:nvGraphicFramePr>
        <p:xfrm>
          <a:off x="112713" y="933450"/>
          <a:ext cx="11966575"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id="{69F841E2-6CDA-4FCF-B88B-776205E00C63}"/>
              </a:ext>
            </a:extLst>
          </p:cNvPr>
          <p:cNvSpPr/>
          <p:nvPr/>
        </p:nvSpPr>
        <p:spPr>
          <a:xfrm>
            <a:off x="4656103" y="5924550"/>
            <a:ext cx="754214" cy="5987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a:extLst>
              <a:ext uri="{FF2B5EF4-FFF2-40B4-BE49-F238E27FC236}">
                <a16:creationId xmlns:a16="http://schemas.microsoft.com/office/drawing/2014/main" id="{40BD8E20-4A99-495B-927B-672B9508EB63}"/>
              </a:ext>
            </a:extLst>
          </p:cNvPr>
          <p:cNvSpPr txBox="1"/>
          <p:nvPr/>
        </p:nvSpPr>
        <p:spPr>
          <a:xfrm>
            <a:off x="2241659" y="5744735"/>
            <a:ext cx="2414444" cy="707886"/>
          </a:xfrm>
          <a:prstGeom prst="rect">
            <a:avLst/>
          </a:prstGeom>
          <a:noFill/>
        </p:spPr>
        <p:txBody>
          <a:bodyPr wrap="none" rtlCol="0">
            <a:spAutoFit/>
          </a:bodyPr>
          <a:lstStyle/>
          <a:p>
            <a:r>
              <a:rPr lang="en-US" sz="2000" b="1" dirty="0">
                <a:solidFill>
                  <a:srgbClr val="FF0000"/>
                </a:solidFill>
              </a:rPr>
              <a:t>What are the </a:t>
            </a:r>
          </a:p>
          <a:p>
            <a:r>
              <a:rPr lang="en-US" sz="2000" b="1" dirty="0">
                <a:solidFill>
                  <a:srgbClr val="FF0000"/>
                </a:solidFill>
              </a:rPr>
              <a:t>biggest risks here?</a:t>
            </a:r>
          </a:p>
        </p:txBody>
      </p:sp>
      <p:sp>
        <p:nvSpPr>
          <p:cNvPr id="6" name="Arrow: Right 5">
            <a:extLst>
              <a:ext uri="{FF2B5EF4-FFF2-40B4-BE49-F238E27FC236}">
                <a16:creationId xmlns:a16="http://schemas.microsoft.com/office/drawing/2014/main" id="{41413BCF-EC5A-4EAC-97FD-839DBE1157B1}"/>
              </a:ext>
            </a:extLst>
          </p:cNvPr>
          <p:cNvSpPr/>
          <p:nvPr/>
        </p:nvSpPr>
        <p:spPr>
          <a:xfrm rot="16200000">
            <a:off x="3320099" y="5079521"/>
            <a:ext cx="754214" cy="5987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77025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n on Inspirational Quotes">
            <a:extLst>
              <a:ext uri="{FF2B5EF4-FFF2-40B4-BE49-F238E27FC236}">
                <a16:creationId xmlns:a16="http://schemas.microsoft.com/office/drawing/2014/main" id="{23D36105-4592-4526-8F16-36ADD2477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7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99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d didn't call me to be successful, He called me to be faithful. - Mother  Teresa">
            <a:extLst>
              <a:ext uri="{FF2B5EF4-FFF2-40B4-BE49-F238E27FC236}">
                <a16:creationId xmlns:a16="http://schemas.microsoft.com/office/drawing/2014/main" id="{DD563A3B-D3E7-4015-8AD8-6EC4E8674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 y="225188"/>
            <a:ext cx="12230994" cy="642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99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7974-6391-4C65-A2BD-F0644C5334FC}"/>
              </a:ext>
            </a:extLst>
          </p:cNvPr>
          <p:cNvSpPr>
            <a:spLocks noGrp="1"/>
          </p:cNvSpPr>
          <p:nvPr>
            <p:ph type="title"/>
          </p:nvPr>
        </p:nvSpPr>
        <p:spPr/>
        <p:txBody>
          <a:bodyPr/>
          <a:lstStyle/>
          <a:p>
            <a:r>
              <a:rPr lang="en-US" sz="4000" dirty="0"/>
              <a:t>Case Study: Rescue Mission</a:t>
            </a:r>
          </a:p>
        </p:txBody>
      </p:sp>
      <p:sp>
        <p:nvSpPr>
          <p:cNvPr id="3" name="Content Placeholder 2">
            <a:extLst>
              <a:ext uri="{FF2B5EF4-FFF2-40B4-BE49-F238E27FC236}">
                <a16:creationId xmlns:a16="http://schemas.microsoft.com/office/drawing/2014/main" id="{5B06C259-89F3-455E-9DBF-55E92CF97019}"/>
              </a:ext>
            </a:extLst>
          </p:cNvPr>
          <p:cNvSpPr>
            <a:spLocks noGrp="1"/>
          </p:cNvSpPr>
          <p:nvPr>
            <p:ph sz="quarter" idx="10"/>
          </p:nvPr>
        </p:nvSpPr>
        <p:spPr/>
        <p:txBody>
          <a:bodyPr/>
          <a:lstStyle/>
          <a:p>
            <a:r>
              <a:rPr lang="en-US" dirty="0"/>
              <a:t>Executive Director brought in board of Christian businesspeople that all have had a lifetime of success</a:t>
            </a:r>
          </a:p>
          <a:p>
            <a:r>
              <a:rPr lang="en-US" dirty="0"/>
              <a:t>Local government offered Mission major grant that would enable tremendous growth if it would become low barrier shelter and secularize in hiring practices</a:t>
            </a:r>
          </a:p>
          <a:p>
            <a:r>
              <a:rPr lang="en-US" dirty="0"/>
              <a:t>Board removed Executive Director to accommodate local government and continue financial growth largely secularizing</a:t>
            </a:r>
          </a:p>
          <a:p>
            <a:pPr lvl="1"/>
            <a:endParaRPr lang="en-US" dirty="0"/>
          </a:p>
        </p:txBody>
      </p:sp>
    </p:spTree>
    <p:extLst>
      <p:ext uri="{BB962C8B-B14F-4D97-AF65-F5344CB8AC3E}">
        <p14:creationId xmlns:p14="http://schemas.microsoft.com/office/powerpoint/2010/main" val="308499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FCE6-427B-4829-B774-3E23CB5ED90A}"/>
              </a:ext>
            </a:extLst>
          </p:cNvPr>
          <p:cNvSpPr>
            <a:spLocks noGrp="1"/>
          </p:cNvSpPr>
          <p:nvPr>
            <p:ph type="title"/>
          </p:nvPr>
        </p:nvSpPr>
        <p:spPr/>
        <p:txBody>
          <a:bodyPr/>
          <a:lstStyle/>
          <a:p>
            <a:r>
              <a:rPr lang="en-US" sz="3600" dirty="0"/>
              <a:t>Case Study TechMission (parent of City Vision University)</a:t>
            </a:r>
          </a:p>
        </p:txBody>
      </p:sp>
      <p:sp>
        <p:nvSpPr>
          <p:cNvPr id="3" name="Content Placeholder 2">
            <a:extLst>
              <a:ext uri="{FF2B5EF4-FFF2-40B4-BE49-F238E27FC236}">
                <a16:creationId xmlns:a16="http://schemas.microsoft.com/office/drawing/2014/main" id="{C3DBF515-FEDA-44B4-A201-F1B84E5C8C39}"/>
              </a:ext>
            </a:extLst>
          </p:cNvPr>
          <p:cNvSpPr>
            <a:spLocks noGrp="1"/>
          </p:cNvSpPr>
          <p:nvPr>
            <p:ph sz="quarter" idx="10"/>
          </p:nvPr>
        </p:nvSpPr>
        <p:spPr>
          <a:xfrm>
            <a:off x="153988" y="996950"/>
            <a:ext cx="9484083" cy="5689600"/>
          </a:xfrm>
        </p:spPr>
        <p:txBody>
          <a:bodyPr/>
          <a:lstStyle/>
          <a:p>
            <a:r>
              <a:rPr lang="en-US" dirty="0"/>
              <a:t>Context</a:t>
            </a:r>
          </a:p>
          <a:p>
            <a:pPr lvl="1"/>
            <a:r>
              <a:rPr lang="en-US" dirty="0"/>
              <a:t>AmeriCorps National Grantee until 2013</a:t>
            </a:r>
          </a:p>
          <a:p>
            <a:pPr lvl="1"/>
            <a:r>
              <a:rPr lang="en-US" dirty="0"/>
              <a:t>Targeted by Obama administration for defending religious hiring rights of evangelical AmeriCorps sites</a:t>
            </a:r>
          </a:p>
          <a:p>
            <a:endParaRPr lang="en-US" dirty="0"/>
          </a:p>
          <a:p>
            <a:r>
              <a:rPr lang="en-US" dirty="0"/>
              <a:t>Strategic Choices</a:t>
            </a:r>
          </a:p>
          <a:p>
            <a:pPr lvl="1"/>
            <a:r>
              <a:rPr lang="en-US" dirty="0"/>
              <a:t>Walked away from 75% of funding rather than compromise religious hiring rights</a:t>
            </a:r>
          </a:p>
          <a:p>
            <a:pPr lvl="1"/>
            <a:r>
              <a:rPr lang="en-US" dirty="0"/>
              <a:t>Stopped taking direct government grants</a:t>
            </a:r>
          </a:p>
          <a:p>
            <a:pPr lvl="1"/>
            <a:r>
              <a:rPr lang="en-US" dirty="0"/>
              <a:t>Pivoted funding model from 80% donor income to 80% earned income dropping all programs except for City Vision University</a:t>
            </a:r>
          </a:p>
          <a:p>
            <a:pPr lvl="1"/>
            <a:r>
              <a:rPr lang="en-US" dirty="0"/>
              <a:t>Experienced a decade of significant suffering</a:t>
            </a:r>
          </a:p>
          <a:p>
            <a:pPr lvl="1"/>
            <a:r>
              <a:rPr lang="en-US" dirty="0"/>
              <a:t>Now have strong growth with funding sources with much less risk of secularization</a:t>
            </a:r>
          </a:p>
        </p:txBody>
      </p:sp>
      <p:pic>
        <p:nvPicPr>
          <p:cNvPr id="4098" name="Picture 2">
            <a:extLst>
              <a:ext uri="{FF2B5EF4-FFF2-40B4-BE49-F238E27FC236}">
                <a16:creationId xmlns:a16="http://schemas.microsoft.com/office/drawing/2014/main" id="{7E406A86-2CC2-4301-9AE4-2CF058C5A6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29284" y="1212539"/>
            <a:ext cx="2417762" cy="312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5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AB5B-4C26-4808-B1CC-C12698E8EDB0}"/>
              </a:ext>
            </a:extLst>
          </p:cNvPr>
          <p:cNvSpPr>
            <a:spLocks noGrp="1"/>
          </p:cNvSpPr>
          <p:nvPr>
            <p:ph type="title"/>
          </p:nvPr>
        </p:nvSpPr>
        <p:spPr>
          <a:xfrm>
            <a:off x="342381" y="100086"/>
            <a:ext cx="11476580" cy="680670"/>
          </a:xfrm>
        </p:spPr>
        <p:txBody>
          <a:bodyPr/>
          <a:lstStyle/>
          <a:p>
            <a:r>
              <a:rPr lang="en-US" sz="3200" dirty="0"/>
              <a:t>The Greatest Secularization Threat? God of Success &amp; Respectability</a:t>
            </a:r>
          </a:p>
        </p:txBody>
      </p:sp>
      <p:pic>
        <p:nvPicPr>
          <p:cNvPr id="2050" name="Picture 2" descr="Don't Waste Your Money on Penny Stocks, These 3 Stocks Are Better Buys">
            <a:extLst>
              <a:ext uri="{FF2B5EF4-FFF2-40B4-BE49-F238E27FC236}">
                <a16:creationId xmlns:a16="http://schemas.microsoft.com/office/drawing/2014/main" id="{C86D7BEC-B0B5-4BF2-B234-5BD19CE16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2" t="8845" r="22777" b="8180"/>
          <a:stretch/>
        </p:blipFill>
        <p:spPr bwMode="auto">
          <a:xfrm>
            <a:off x="846616" y="1310102"/>
            <a:ext cx="4692914" cy="4922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2E23E3-50F1-4843-953C-1F62A8105056}"/>
              </a:ext>
            </a:extLst>
          </p:cNvPr>
          <p:cNvSpPr txBox="1"/>
          <p:nvPr/>
        </p:nvSpPr>
        <p:spPr>
          <a:xfrm>
            <a:off x="7133312" y="2516754"/>
            <a:ext cx="3616695" cy="1015663"/>
          </a:xfrm>
          <a:prstGeom prst="rect">
            <a:avLst/>
          </a:prstGeom>
          <a:noFill/>
        </p:spPr>
        <p:txBody>
          <a:bodyPr wrap="none" rtlCol="0">
            <a:spAutoFit/>
          </a:bodyPr>
          <a:lstStyle/>
          <a:p>
            <a:pPr algn="ctr"/>
            <a:r>
              <a:rPr lang="en-US" sz="2000" b="1" dirty="0">
                <a:solidFill>
                  <a:srgbClr val="FF0000"/>
                </a:solidFill>
              </a:rPr>
              <a:t>Most Significant Risk Factor:</a:t>
            </a:r>
            <a:br>
              <a:rPr lang="en-US" sz="2000" b="1" dirty="0">
                <a:solidFill>
                  <a:srgbClr val="FF0000"/>
                </a:solidFill>
              </a:rPr>
            </a:br>
            <a:r>
              <a:rPr lang="en-US" sz="2000" b="1" dirty="0">
                <a:solidFill>
                  <a:srgbClr val="FF0000"/>
                </a:solidFill>
              </a:rPr>
              <a:t>Composition of Board </a:t>
            </a:r>
            <a:br>
              <a:rPr lang="en-US" sz="2000" b="1" dirty="0">
                <a:solidFill>
                  <a:srgbClr val="FF0000"/>
                </a:solidFill>
              </a:rPr>
            </a:br>
            <a:r>
              <a:rPr lang="en-US" sz="2000" b="1" dirty="0">
                <a:solidFill>
                  <a:srgbClr val="FF0000"/>
                </a:solidFill>
              </a:rPr>
              <a:t>&amp; Executive Leadership</a:t>
            </a:r>
          </a:p>
        </p:txBody>
      </p:sp>
      <p:sp>
        <p:nvSpPr>
          <p:cNvPr id="5" name="TextBox 4">
            <a:extLst>
              <a:ext uri="{FF2B5EF4-FFF2-40B4-BE49-F238E27FC236}">
                <a16:creationId xmlns:a16="http://schemas.microsoft.com/office/drawing/2014/main" id="{33A83E2A-A256-410F-A711-C06924113A95}"/>
              </a:ext>
            </a:extLst>
          </p:cNvPr>
          <p:cNvSpPr txBox="1"/>
          <p:nvPr/>
        </p:nvSpPr>
        <p:spPr>
          <a:xfrm rot="16200000">
            <a:off x="41177" y="4721708"/>
            <a:ext cx="971741" cy="369332"/>
          </a:xfrm>
          <a:prstGeom prst="rect">
            <a:avLst/>
          </a:prstGeom>
          <a:noFill/>
        </p:spPr>
        <p:txBody>
          <a:bodyPr wrap="none" rtlCol="0">
            <a:spAutoFit/>
          </a:bodyPr>
          <a:lstStyle/>
          <a:p>
            <a:r>
              <a:rPr lang="en-US" b="1" dirty="0"/>
              <a:t>Budget</a:t>
            </a:r>
          </a:p>
        </p:txBody>
      </p:sp>
    </p:spTree>
    <p:extLst>
      <p:ext uri="{BB962C8B-B14F-4D97-AF65-F5344CB8AC3E}">
        <p14:creationId xmlns:p14="http://schemas.microsoft.com/office/powerpoint/2010/main" val="34809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F764-C85D-483A-970C-6F8AE4CD7009}"/>
              </a:ext>
            </a:extLst>
          </p:cNvPr>
          <p:cNvSpPr>
            <a:spLocks noGrp="1"/>
          </p:cNvSpPr>
          <p:nvPr>
            <p:ph type="title"/>
          </p:nvPr>
        </p:nvSpPr>
        <p:spPr/>
        <p:txBody>
          <a:bodyPr/>
          <a:lstStyle/>
          <a:p>
            <a:r>
              <a:rPr lang="en-US"/>
              <a:t>Case Study: InterVarsity</a:t>
            </a:r>
          </a:p>
        </p:txBody>
      </p:sp>
      <p:sp>
        <p:nvSpPr>
          <p:cNvPr id="3" name="Content Placeholder 2">
            <a:extLst>
              <a:ext uri="{FF2B5EF4-FFF2-40B4-BE49-F238E27FC236}">
                <a16:creationId xmlns:a16="http://schemas.microsoft.com/office/drawing/2014/main" id="{43DBD014-4E58-4764-A2F7-42635D7968CA}"/>
              </a:ext>
            </a:extLst>
          </p:cNvPr>
          <p:cNvSpPr>
            <a:spLocks noGrp="1"/>
          </p:cNvSpPr>
          <p:nvPr>
            <p:ph sz="quarter" idx="10"/>
          </p:nvPr>
        </p:nvSpPr>
        <p:spPr>
          <a:xfrm>
            <a:off x="153989" y="996950"/>
            <a:ext cx="9211888" cy="5689600"/>
          </a:xfrm>
        </p:spPr>
        <p:txBody>
          <a:bodyPr/>
          <a:lstStyle/>
          <a:p>
            <a:r>
              <a:rPr lang="en-US" dirty="0"/>
              <a:t>Context</a:t>
            </a:r>
          </a:p>
          <a:p>
            <a:pPr lvl="1"/>
            <a:r>
              <a:rPr lang="en-US" sz="2200" dirty="0"/>
              <a:t>Serves largely on secular college campuses that are racially diverse </a:t>
            </a:r>
            <a:br>
              <a:rPr lang="en-US" sz="2200" dirty="0"/>
            </a:br>
            <a:r>
              <a:rPr lang="en-US" sz="2200" dirty="0"/>
              <a:t>and are more left-leaning</a:t>
            </a:r>
          </a:p>
          <a:p>
            <a:endParaRPr lang="en-US" sz="1400" dirty="0"/>
          </a:p>
          <a:p>
            <a:r>
              <a:rPr lang="en-US" dirty="0"/>
              <a:t>Strategic choices</a:t>
            </a:r>
          </a:p>
          <a:p>
            <a:pPr lvl="1"/>
            <a:r>
              <a:rPr lang="en-US" sz="2200" dirty="0"/>
              <a:t>Developed policies to clearly affirm traditional view on marriage and sexuality </a:t>
            </a:r>
          </a:p>
          <a:p>
            <a:pPr lvl="1"/>
            <a:r>
              <a:rPr lang="en-US" sz="2200" dirty="0"/>
              <a:t>Strongly promote gender equality and racial equality</a:t>
            </a:r>
          </a:p>
          <a:p>
            <a:pPr lvl="1"/>
            <a:endParaRPr lang="en-US" sz="1200" dirty="0"/>
          </a:p>
          <a:p>
            <a:r>
              <a:rPr lang="en-US" dirty="0"/>
              <a:t>Implications</a:t>
            </a:r>
          </a:p>
          <a:p>
            <a:pPr lvl="1"/>
            <a:r>
              <a:rPr lang="en-US" sz="2200" dirty="0"/>
              <a:t>Was banned from meeting on several leftist campuses creating social stigma and limited recruitment</a:t>
            </a:r>
          </a:p>
          <a:p>
            <a:pPr lvl="1"/>
            <a:r>
              <a:rPr lang="en-US" sz="2200" dirty="0"/>
              <a:t>Some InterVarsity chapters at leftist campuses left InterVarsity</a:t>
            </a:r>
          </a:p>
          <a:p>
            <a:pPr lvl="1"/>
            <a:r>
              <a:rPr lang="en-US" sz="2200" dirty="0"/>
              <a:t>InterVarsity Press became global leader on evangelical racial dialog</a:t>
            </a:r>
          </a:p>
        </p:txBody>
      </p:sp>
      <p:pic>
        <p:nvPicPr>
          <p:cNvPr id="2050" name="Picture 2" descr="InterVarsity Christian Fellowship USA - YouTube">
            <a:extLst>
              <a:ext uri="{FF2B5EF4-FFF2-40B4-BE49-F238E27FC236}">
                <a16:creationId xmlns:a16="http://schemas.microsoft.com/office/drawing/2014/main" id="{A278FEF2-075B-4C54-9199-C7A1C02B813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475838" y="1095883"/>
            <a:ext cx="2239433" cy="241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5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AE04-88C0-4546-93FF-497AF7496E4D}"/>
              </a:ext>
            </a:extLst>
          </p:cNvPr>
          <p:cNvSpPr>
            <a:spLocks noGrp="1"/>
          </p:cNvSpPr>
          <p:nvPr>
            <p:ph type="title"/>
          </p:nvPr>
        </p:nvSpPr>
        <p:spPr/>
        <p:txBody>
          <a:bodyPr/>
          <a:lstStyle/>
          <a:p>
            <a:r>
              <a:rPr lang="en-US" dirty="0"/>
              <a:t>Acculturation, Assimilation &amp; Evangelicals</a:t>
            </a:r>
          </a:p>
        </p:txBody>
      </p:sp>
      <p:graphicFrame>
        <p:nvGraphicFramePr>
          <p:cNvPr id="4" name="Content Placeholder 3">
            <a:extLst>
              <a:ext uri="{FF2B5EF4-FFF2-40B4-BE49-F238E27FC236}">
                <a16:creationId xmlns:a16="http://schemas.microsoft.com/office/drawing/2014/main" id="{827D9007-D9B3-42B1-93A1-9F389466A302}"/>
              </a:ext>
            </a:extLst>
          </p:cNvPr>
          <p:cNvGraphicFramePr>
            <a:graphicFrameLocks noGrp="1"/>
          </p:cNvGraphicFramePr>
          <p:nvPr>
            <p:ph sz="quarter" idx="10"/>
            <p:extLst>
              <p:ext uri="{D42A27DB-BD31-4B8C-83A1-F6EECF244321}">
                <p14:modId xmlns:p14="http://schemas.microsoft.com/office/powerpoint/2010/main" val="1709116156"/>
              </p:ext>
            </p:extLst>
          </p:nvPr>
        </p:nvGraphicFramePr>
        <p:xfrm>
          <a:off x="965200" y="933450"/>
          <a:ext cx="11114088" cy="5060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26FEAB3-31C9-4197-9635-AB6B57A3E854}"/>
              </a:ext>
            </a:extLst>
          </p:cNvPr>
          <p:cNvSpPr txBox="1"/>
          <p:nvPr/>
        </p:nvSpPr>
        <p:spPr>
          <a:xfrm>
            <a:off x="3150340" y="6309382"/>
            <a:ext cx="6756080" cy="369332"/>
          </a:xfrm>
          <a:prstGeom prst="rect">
            <a:avLst/>
          </a:prstGeom>
          <a:noFill/>
        </p:spPr>
        <p:txBody>
          <a:bodyPr wrap="none" rtlCol="0">
            <a:spAutoFit/>
          </a:bodyPr>
          <a:lstStyle/>
          <a:p>
            <a:r>
              <a:rPr lang="en-US" dirty="0"/>
              <a:t>Is it important to maintain one’s Christian identity &amp; community?</a:t>
            </a:r>
          </a:p>
        </p:txBody>
      </p:sp>
      <p:sp>
        <p:nvSpPr>
          <p:cNvPr id="6" name="TextBox 5">
            <a:extLst>
              <a:ext uri="{FF2B5EF4-FFF2-40B4-BE49-F238E27FC236}">
                <a16:creationId xmlns:a16="http://schemas.microsoft.com/office/drawing/2014/main" id="{645E529E-BDA0-4B78-AE39-80ED3C69E98F}"/>
              </a:ext>
            </a:extLst>
          </p:cNvPr>
          <p:cNvSpPr txBox="1"/>
          <p:nvPr/>
        </p:nvSpPr>
        <p:spPr>
          <a:xfrm>
            <a:off x="112712" y="3078480"/>
            <a:ext cx="2347566" cy="923330"/>
          </a:xfrm>
          <a:prstGeom prst="rect">
            <a:avLst/>
          </a:prstGeom>
          <a:noFill/>
        </p:spPr>
        <p:txBody>
          <a:bodyPr wrap="none" rtlCol="0">
            <a:spAutoFit/>
          </a:bodyPr>
          <a:lstStyle/>
          <a:p>
            <a:r>
              <a:rPr lang="en-US" dirty="0"/>
              <a:t>Is it important to </a:t>
            </a:r>
          </a:p>
          <a:p>
            <a:r>
              <a:rPr lang="en-US" dirty="0"/>
              <a:t>develop relationships</a:t>
            </a:r>
          </a:p>
          <a:p>
            <a:r>
              <a:rPr lang="en-US" dirty="0"/>
              <a:t>with larger society?</a:t>
            </a:r>
          </a:p>
        </p:txBody>
      </p:sp>
      <p:sp>
        <p:nvSpPr>
          <p:cNvPr id="7" name="TextBox 6">
            <a:extLst>
              <a:ext uri="{FF2B5EF4-FFF2-40B4-BE49-F238E27FC236}">
                <a16:creationId xmlns:a16="http://schemas.microsoft.com/office/drawing/2014/main" id="{B204BDE7-DA70-44F1-A2B8-3ABBE1325C30}"/>
              </a:ext>
            </a:extLst>
          </p:cNvPr>
          <p:cNvSpPr txBox="1"/>
          <p:nvPr/>
        </p:nvSpPr>
        <p:spPr>
          <a:xfrm>
            <a:off x="4135120" y="5962428"/>
            <a:ext cx="492443" cy="369332"/>
          </a:xfrm>
          <a:prstGeom prst="rect">
            <a:avLst/>
          </a:prstGeom>
          <a:noFill/>
        </p:spPr>
        <p:txBody>
          <a:bodyPr wrap="none" rtlCol="0">
            <a:spAutoFit/>
          </a:bodyPr>
          <a:lstStyle/>
          <a:p>
            <a:r>
              <a:rPr lang="en-US" dirty="0"/>
              <a:t>No</a:t>
            </a:r>
          </a:p>
        </p:txBody>
      </p:sp>
      <p:sp>
        <p:nvSpPr>
          <p:cNvPr id="8" name="TextBox 7">
            <a:extLst>
              <a:ext uri="{FF2B5EF4-FFF2-40B4-BE49-F238E27FC236}">
                <a16:creationId xmlns:a16="http://schemas.microsoft.com/office/drawing/2014/main" id="{6D7F0B55-B560-4D35-9448-6568DFA2528D}"/>
              </a:ext>
            </a:extLst>
          </p:cNvPr>
          <p:cNvSpPr txBox="1"/>
          <p:nvPr/>
        </p:nvSpPr>
        <p:spPr>
          <a:xfrm>
            <a:off x="8463280" y="6009090"/>
            <a:ext cx="510653" cy="369332"/>
          </a:xfrm>
          <a:prstGeom prst="rect">
            <a:avLst/>
          </a:prstGeom>
          <a:noFill/>
        </p:spPr>
        <p:txBody>
          <a:bodyPr wrap="none" rtlCol="0">
            <a:spAutoFit/>
          </a:bodyPr>
          <a:lstStyle/>
          <a:p>
            <a:r>
              <a:rPr lang="en-US" dirty="0"/>
              <a:t>Yes</a:t>
            </a:r>
          </a:p>
        </p:txBody>
      </p:sp>
      <p:sp>
        <p:nvSpPr>
          <p:cNvPr id="9" name="TextBox 8">
            <a:extLst>
              <a:ext uri="{FF2B5EF4-FFF2-40B4-BE49-F238E27FC236}">
                <a16:creationId xmlns:a16="http://schemas.microsoft.com/office/drawing/2014/main" id="{5F3CBDDD-4969-49F2-921F-65F490FBBED0}"/>
              </a:ext>
            </a:extLst>
          </p:cNvPr>
          <p:cNvSpPr txBox="1"/>
          <p:nvPr/>
        </p:nvSpPr>
        <p:spPr>
          <a:xfrm>
            <a:off x="1929576" y="4628773"/>
            <a:ext cx="492443" cy="369332"/>
          </a:xfrm>
          <a:prstGeom prst="rect">
            <a:avLst/>
          </a:prstGeom>
          <a:noFill/>
        </p:spPr>
        <p:txBody>
          <a:bodyPr wrap="none" rtlCol="0">
            <a:spAutoFit/>
          </a:bodyPr>
          <a:lstStyle/>
          <a:p>
            <a:r>
              <a:rPr lang="en-US" dirty="0"/>
              <a:t>No</a:t>
            </a:r>
          </a:p>
        </p:txBody>
      </p:sp>
      <p:sp>
        <p:nvSpPr>
          <p:cNvPr id="10" name="TextBox 9">
            <a:extLst>
              <a:ext uri="{FF2B5EF4-FFF2-40B4-BE49-F238E27FC236}">
                <a16:creationId xmlns:a16="http://schemas.microsoft.com/office/drawing/2014/main" id="{43DD0B7E-FBF1-4875-9265-1CEB6C711633}"/>
              </a:ext>
            </a:extLst>
          </p:cNvPr>
          <p:cNvSpPr txBox="1"/>
          <p:nvPr/>
        </p:nvSpPr>
        <p:spPr>
          <a:xfrm>
            <a:off x="1942389" y="1827615"/>
            <a:ext cx="510653" cy="369332"/>
          </a:xfrm>
          <a:prstGeom prst="rect">
            <a:avLst/>
          </a:prstGeom>
          <a:noFill/>
        </p:spPr>
        <p:txBody>
          <a:bodyPr wrap="none" rtlCol="0">
            <a:spAutoFit/>
          </a:bodyPr>
          <a:lstStyle/>
          <a:p>
            <a:r>
              <a:rPr lang="en-US" dirty="0"/>
              <a:t>Yes</a:t>
            </a:r>
          </a:p>
        </p:txBody>
      </p:sp>
      <p:sp>
        <p:nvSpPr>
          <p:cNvPr id="3" name="TextBox 2">
            <a:extLst>
              <a:ext uri="{FF2B5EF4-FFF2-40B4-BE49-F238E27FC236}">
                <a16:creationId xmlns:a16="http://schemas.microsoft.com/office/drawing/2014/main" id="{3EA355EF-F7E2-4369-82A0-17AECCF17E6F}"/>
              </a:ext>
            </a:extLst>
          </p:cNvPr>
          <p:cNvSpPr txBox="1"/>
          <p:nvPr/>
        </p:nvSpPr>
        <p:spPr>
          <a:xfrm>
            <a:off x="112712" y="6621057"/>
            <a:ext cx="3158237" cy="253916"/>
          </a:xfrm>
          <a:prstGeom prst="rect">
            <a:avLst/>
          </a:prstGeom>
          <a:noFill/>
        </p:spPr>
        <p:txBody>
          <a:bodyPr wrap="none" rtlCol="0">
            <a:spAutoFit/>
          </a:bodyPr>
          <a:lstStyle/>
          <a:p>
            <a:r>
              <a:rPr lang="en-US" sz="1050" dirty="0"/>
              <a:t>Source: Adapted from Berry’s Acculturation Model</a:t>
            </a:r>
          </a:p>
        </p:txBody>
      </p:sp>
    </p:spTree>
    <p:extLst>
      <p:ext uri="{BB962C8B-B14F-4D97-AF65-F5344CB8AC3E}">
        <p14:creationId xmlns:p14="http://schemas.microsoft.com/office/powerpoint/2010/main" val="41630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3494166-325B-4B9F-A946-C6F906DEA1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9E3DAC3-E8BF-4CAC-8AA1-386AC0D84B3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C4283B7-2681-4F65-907F-99673BDE690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36B3B39-DC26-4774-BCA8-C034BC563D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8CC6-E0DC-4420-B508-D8A8068FA303}"/>
              </a:ext>
            </a:extLst>
          </p:cNvPr>
          <p:cNvSpPr>
            <a:spLocks noGrp="1"/>
          </p:cNvSpPr>
          <p:nvPr>
            <p:ph type="title"/>
          </p:nvPr>
        </p:nvSpPr>
        <p:spPr/>
        <p:txBody>
          <a:bodyPr/>
          <a:lstStyle/>
          <a:p>
            <a:r>
              <a:rPr lang="en-US" dirty="0"/>
              <a:t>Generational Trends on Social Issues</a:t>
            </a:r>
          </a:p>
        </p:txBody>
      </p:sp>
      <p:sp>
        <p:nvSpPr>
          <p:cNvPr id="4" name="Rectangle 3">
            <a:extLst>
              <a:ext uri="{FF2B5EF4-FFF2-40B4-BE49-F238E27FC236}">
                <a16:creationId xmlns:a16="http://schemas.microsoft.com/office/drawing/2014/main" id="{86B39230-EB8E-4B71-9D41-92FCAEA61E2F}"/>
              </a:ext>
            </a:extLst>
          </p:cNvPr>
          <p:cNvSpPr/>
          <p:nvPr/>
        </p:nvSpPr>
        <p:spPr>
          <a:xfrm>
            <a:off x="917448" y="6612647"/>
            <a:ext cx="8098536" cy="261610"/>
          </a:xfrm>
          <a:prstGeom prst="rect">
            <a:avLst/>
          </a:prstGeom>
        </p:spPr>
        <p:txBody>
          <a:bodyPr wrap="square">
            <a:spAutoFit/>
          </a:bodyPr>
          <a:lstStyle/>
          <a:p>
            <a:r>
              <a:rPr lang="en-US" sz="1100" dirty="0">
                <a:solidFill>
                  <a:schemeClr val="bg1"/>
                </a:solidFill>
                <a:hlinkClick r:id="rId3">
                  <a:extLst>
                    <a:ext uri="{A12FA001-AC4F-418D-AE19-62706E023703}">
                      <ahyp:hlinkClr xmlns:ahyp="http://schemas.microsoft.com/office/drawing/2018/hyperlinkcolor" val="tx"/>
                    </a:ext>
                  </a:extLst>
                </a:hlinkClick>
              </a:rPr>
              <a:t>Source: https://www.marketingprofs.com/charts/2018/33740/getting-to-know-gen-z-beliefs-preferences-and-behaviors</a:t>
            </a:r>
            <a:endParaRPr lang="en-US" sz="1100" dirty="0">
              <a:solidFill>
                <a:schemeClr val="bg1"/>
              </a:solidFill>
            </a:endParaRPr>
          </a:p>
        </p:txBody>
      </p:sp>
      <p:pic>
        <p:nvPicPr>
          <p:cNvPr id="1028" name="Picture 4">
            <a:extLst>
              <a:ext uri="{FF2B5EF4-FFF2-40B4-BE49-F238E27FC236}">
                <a16:creationId xmlns:a16="http://schemas.microsoft.com/office/drawing/2014/main" id="{61172F07-3B10-4FD5-AEEC-B4C902A653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4" t="9878" r="5630" b="3361"/>
          <a:stretch/>
        </p:blipFill>
        <p:spPr bwMode="auto">
          <a:xfrm>
            <a:off x="380999" y="1078860"/>
            <a:ext cx="11285443" cy="483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86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F764-C85D-483A-970C-6F8AE4CD7009}"/>
              </a:ext>
            </a:extLst>
          </p:cNvPr>
          <p:cNvSpPr>
            <a:spLocks noGrp="1"/>
          </p:cNvSpPr>
          <p:nvPr>
            <p:ph type="title"/>
          </p:nvPr>
        </p:nvSpPr>
        <p:spPr/>
        <p:txBody>
          <a:bodyPr/>
          <a:lstStyle/>
          <a:p>
            <a:r>
              <a:rPr lang="en-US" sz="3600" dirty="0"/>
              <a:t>Case Study: Christian Colleges (CCCU)</a:t>
            </a:r>
          </a:p>
        </p:txBody>
      </p:sp>
      <p:sp>
        <p:nvSpPr>
          <p:cNvPr id="3" name="Content Placeholder 2">
            <a:extLst>
              <a:ext uri="{FF2B5EF4-FFF2-40B4-BE49-F238E27FC236}">
                <a16:creationId xmlns:a16="http://schemas.microsoft.com/office/drawing/2014/main" id="{43DBD014-4E58-4764-A2F7-42635D7968CA}"/>
              </a:ext>
            </a:extLst>
          </p:cNvPr>
          <p:cNvSpPr>
            <a:spLocks noGrp="1"/>
          </p:cNvSpPr>
          <p:nvPr>
            <p:ph sz="quarter" idx="10"/>
          </p:nvPr>
        </p:nvSpPr>
        <p:spPr/>
        <p:txBody>
          <a:bodyPr/>
          <a:lstStyle/>
          <a:p>
            <a:r>
              <a:rPr lang="en-US" dirty="0"/>
              <a:t>Council for Christian Colleges and Universities</a:t>
            </a:r>
          </a:p>
          <a:p>
            <a:pPr lvl="1"/>
            <a:r>
              <a:rPr lang="en-US" dirty="0"/>
              <a:t>180 evangelical members</a:t>
            </a:r>
          </a:p>
          <a:p>
            <a:r>
              <a:rPr lang="en-US" dirty="0"/>
              <a:t>How it has managed cultural changes</a:t>
            </a:r>
          </a:p>
          <a:p>
            <a:pPr lvl="1"/>
            <a:r>
              <a:rPr lang="en-US" dirty="0"/>
              <a:t>CCCU has two tiers of membership: Full voting members and affiliate members</a:t>
            </a:r>
          </a:p>
          <a:p>
            <a:pPr lvl="1"/>
            <a:r>
              <a:rPr lang="en-US" dirty="0"/>
              <a:t>Stricter requirements for full voting members</a:t>
            </a:r>
          </a:p>
          <a:p>
            <a:r>
              <a:rPr lang="en-US" dirty="0"/>
              <a:t>CCCU has programs to support</a:t>
            </a:r>
          </a:p>
          <a:p>
            <a:pPr lvl="1"/>
            <a:r>
              <a:rPr lang="en-US" dirty="0"/>
              <a:t>Women in leadership</a:t>
            </a:r>
          </a:p>
          <a:p>
            <a:pPr lvl="1"/>
            <a:r>
              <a:rPr lang="en-US" dirty="0"/>
              <a:t>Improving racial diversity of leadership</a:t>
            </a:r>
          </a:p>
          <a:p>
            <a:pPr lvl="1"/>
            <a:r>
              <a:rPr lang="en-US" dirty="0"/>
              <a:t>Immigration reform</a:t>
            </a:r>
          </a:p>
        </p:txBody>
      </p:sp>
    </p:spTree>
    <p:extLst>
      <p:ext uri="{BB962C8B-B14F-4D97-AF65-F5344CB8AC3E}">
        <p14:creationId xmlns:p14="http://schemas.microsoft.com/office/powerpoint/2010/main" val="393339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58F6-B10B-4A31-A8D5-D518CD369AAD}"/>
              </a:ext>
            </a:extLst>
          </p:cNvPr>
          <p:cNvSpPr>
            <a:spLocks noGrp="1"/>
          </p:cNvSpPr>
          <p:nvPr>
            <p:ph type="title"/>
          </p:nvPr>
        </p:nvSpPr>
        <p:spPr/>
        <p:txBody>
          <a:bodyPr/>
          <a:lstStyle/>
          <a:p>
            <a:r>
              <a:rPr lang="en-US" dirty="0"/>
              <a:t>Biblical Pattern</a:t>
            </a:r>
          </a:p>
        </p:txBody>
      </p:sp>
      <p:graphicFrame>
        <p:nvGraphicFramePr>
          <p:cNvPr id="4" name="Content Placeholder 3">
            <a:extLst>
              <a:ext uri="{FF2B5EF4-FFF2-40B4-BE49-F238E27FC236}">
                <a16:creationId xmlns:a16="http://schemas.microsoft.com/office/drawing/2014/main" id="{5A1290C7-E8B1-4D43-8F0A-5C03F3CD6030}"/>
              </a:ext>
            </a:extLst>
          </p:cNvPr>
          <p:cNvGraphicFramePr>
            <a:graphicFrameLocks noGrp="1"/>
          </p:cNvGraphicFramePr>
          <p:nvPr>
            <p:ph sz="quarter" idx="10"/>
            <p:extLst>
              <p:ext uri="{D42A27DB-BD31-4B8C-83A1-F6EECF244321}">
                <p14:modId xmlns:p14="http://schemas.microsoft.com/office/powerpoint/2010/main" val="2628723189"/>
              </p:ext>
            </p:extLst>
          </p:nvPr>
        </p:nvGraphicFramePr>
        <p:xfrm>
          <a:off x="112713" y="933450"/>
          <a:ext cx="11966575"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18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78B2E5F-1712-44A0-8B6F-8B3EB8F58B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16AEBFF-90C2-4AB2-AFE1-B411C352C89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C6CFB75-00F2-451A-A1D3-36AE8C7617E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0A5F33A-5C80-4D63-9651-4F535C1BC13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E6A50E3-7DD7-4DA3-9C02-F805726F96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8FD1A05-1837-4E58-AAAA-692E366AB69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9CC709C6-DC44-48B5-9709-93BD8138D0F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499E8087-181C-4017-BEB9-3303118CA1B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D768BB40-93ED-4497-9BA4-07A57A9187B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9C91D97D-6BBB-4EEA-9113-3C78C44AA8C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D0C53-1530-429D-AC2F-2E20D5C27D93}"/>
              </a:ext>
            </a:extLst>
          </p:cNvPr>
          <p:cNvSpPr>
            <a:spLocks noGrp="1"/>
          </p:cNvSpPr>
          <p:nvPr>
            <p:ph type="title"/>
          </p:nvPr>
        </p:nvSpPr>
        <p:spPr/>
        <p:txBody>
          <a:bodyPr/>
          <a:lstStyle/>
          <a:p>
            <a:r>
              <a:rPr lang="en-US" dirty="0"/>
              <a:t>Seattle’s Union Gospel Mission</a:t>
            </a:r>
          </a:p>
        </p:txBody>
      </p:sp>
      <p:sp>
        <p:nvSpPr>
          <p:cNvPr id="4" name="Content Placeholder 3">
            <a:extLst>
              <a:ext uri="{FF2B5EF4-FFF2-40B4-BE49-F238E27FC236}">
                <a16:creationId xmlns:a16="http://schemas.microsoft.com/office/drawing/2014/main" id="{3B42C2FC-86F5-4923-9FCB-57D8570A3310}"/>
              </a:ext>
            </a:extLst>
          </p:cNvPr>
          <p:cNvSpPr>
            <a:spLocks noGrp="1"/>
          </p:cNvSpPr>
          <p:nvPr>
            <p:ph sz="quarter" idx="10"/>
          </p:nvPr>
        </p:nvSpPr>
        <p:spPr/>
        <p:txBody>
          <a:bodyPr/>
          <a:lstStyle/>
          <a:p>
            <a:r>
              <a:rPr lang="en-US" dirty="0"/>
              <a:t>Bisexual lawyer volunteered with UGM and later applied for a staff position</a:t>
            </a:r>
          </a:p>
          <a:p>
            <a:r>
              <a:rPr lang="en-US" dirty="0"/>
              <a:t>UGM lost in Washington’s supreme court</a:t>
            </a:r>
          </a:p>
          <a:p>
            <a:r>
              <a:rPr lang="en-US" dirty="0"/>
              <a:t>US Supreme Court refused to hear case, allowing ruling to stand</a:t>
            </a:r>
          </a:p>
        </p:txBody>
      </p:sp>
    </p:spTree>
    <p:extLst>
      <p:ext uri="{BB962C8B-B14F-4D97-AF65-F5344CB8AC3E}">
        <p14:creationId xmlns:p14="http://schemas.microsoft.com/office/powerpoint/2010/main" val="239261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4EFE120-6984-49AE-8791-E1A08E95DFEA}"/>
              </a:ext>
            </a:extLst>
          </p:cNvPr>
          <p:cNvSpPr>
            <a:spLocks noGrp="1"/>
          </p:cNvSpPr>
          <p:nvPr>
            <p:ph type="title"/>
          </p:nvPr>
        </p:nvSpPr>
        <p:spPr/>
        <p:txBody>
          <a:bodyPr/>
          <a:lstStyle/>
          <a:p>
            <a:r>
              <a:rPr lang="en-US" sz="3600" b="1" dirty="0">
                <a:solidFill>
                  <a:schemeClr val="bg1"/>
                </a:solidFill>
                <a:latin typeface="+mj-lt"/>
              </a:rPr>
              <a:t>Specific Actions to Take to Limit Risk of Secularization</a:t>
            </a:r>
          </a:p>
        </p:txBody>
      </p:sp>
      <p:sp>
        <p:nvSpPr>
          <p:cNvPr id="13" name="Text Placeholder 12">
            <a:extLst>
              <a:ext uri="{FF2B5EF4-FFF2-40B4-BE49-F238E27FC236}">
                <a16:creationId xmlns:a16="http://schemas.microsoft.com/office/drawing/2014/main" id="{FDE6FDF3-E0FA-451C-B6F7-7D7C6B8A3E17}"/>
              </a:ext>
            </a:extLst>
          </p:cNvPr>
          <p:cNvSpPr>
            <a:spLocks noGrp="1"/>
          </p:cNvSpPr>
          <p:nvPr>
            <p:ph type="body" sz="quarter" idx="10"/>
          </p:nvPr>
        </p:nvSpPr>
        <p:spPr/>
        <p:txBody>
          <a:bodyPr/>
          <a:lstStyle/>
          <a:p>
            <a:r>
              <a:rPr lang="en-US" sz="1600" b="1" dirty="0">
                <a:solidFill>
                  <a:schemeClr val="bg1">
                    <a:lumMod val="95000"/>
                  </a:schemeClr>
                </a:solidFill>
                <a:latin typeface="+mj-lt"/>
              </a:rPr>
              <a:t>Andrew Sears</a:t>
            </a:r>
            <a:br>
              <a:rPr lang="en-US" sz="1600" b="1" dirty="0">
                <a:solidFill>
                  <a:schemeClr val="bg1">
                    <a:lumMod val="95000"/>
                  </a:schemeClr>
                </a:solidFill>
                <a:latin typeface="+mj-lt"/>
              </a:rPr>
            </a:br>
            <a:r>
              <a:rPr lang="en-US" sz="1600" b="1" dirty="0">
                <a:solidFill>
                  <a:schemeClr val="bg1">
                    <a:lumMod val="95000"/>
                  </a:schemeClr>
                </a:solidFill>
                <a:latin typeface="+mj-lt"/>
              </a:rPr>
              <a:t>President</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endParaRPr lang="en-US" dirty="0"/>
          </a:p>
        </p:txBody>
      </p:sp>
    </p:spTree>
    <p:extLst>
      <p:ext uri="{BB962C8B-B14F-4D97-AF65-F5344CB8AC3E}">
        <p14:creationId xmlns:p14="http://schemas.microsoft.com/office/powerpoint/2010/main" val="417235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58F6-B10B-4A31-A8D5-D518CD369AAD}"/>
              </a:ext>
            </a:extLst>
          </p:cNvPr>
          <p:cNvSpPr>
            <a:spLocks noGrp="1"/>
          </p:cNvSpPr>
          <p:nvPr>
            <p:ph type="title"/>
          </p:nvPr>
        </p:nvSpPr>
        <p:spPr/>
        <p:txBody>
          <a:bodyPr/>
          <a:lstStyle/>
          <a:p>
            <a:r>
              <a:rPr lang="en-US" dirty="0"/>
              <a:t>An Alternative Pattern</a:t>
            </a:r>
          </a:p>
        </p:txBody>
      </p:sp>
      <p:graphicFrame>
        <p:nvGraphicFramePr>
          <p:cNvPr id="4" name="Content Placeholder 3">
            <a:extLst>
              <a:ext uri="{FF2B5EF4-FFF2-40B4-BE49-F238E27FC236}">
                <a16:creationId xmlns:a16="http://schemas.microsoft.com/office/drawing/2014/main" id="{5A1290C7-E8B1-4D43-8F0A-5C03F3CD6030}"/>
              </a:ext>
            </a:extLst>
          </p:cNvPr>
          <p:cNvGraphicFramePr>
            <a:graphicFrameLocks noGrp="1"/>
          </p:cNvGraphicFramePr>
          <p:nvPr>
            <p:ph sz="quarter" idx="10"/>
            <p:extLst>
              <p:ext uri="{D42A27DB-BD31-4B8C-83A1-F6EECF244321}">
                <p14:modId xmlns:p14="http://schemas.microsoft.com/office/powerpoint/2010/main" val="2164219874"/>
              </p:ext>
            </p:extLst>
          </p:nvPr>
        </p:nvGraphicFramePr>
        <p:xfrm>
          <a:off x="112713" y="933450"/>
          <a:ext cx="11966575"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Bent 7">
            <a:extLst>
              <a:ext uri="{FF2B5EF4-FFF2-40B4-BE49-F238E27FC236}">
                <a16:creationId xmlns:a16="http://schemas.microsoft.com/office/drawing/2014/main" id="{0C189401-3A18-4420-A378-9A4D4E64CE45}"/>
              </a:ext>
            </a:extLst>
          </p:cNvPr>
          <p:cNvSpPr/>
          <p:nvPr/>
        </p:nvSpPr>
        <p:spPr>
          <a:xfrm>
            <a:off x="5638347" y="1555845"/>
            <a:ext cx="1165062" cy="3746311"/>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99950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F8C8-103B-4394-BAEB-58827BD6BC88}"/>
              </a:ext>
            </a:extLst>
          </p:cNvPr>
          <p:cNvSpPr>
            <a:spLocks noGrp="1"/>
          </p:cNvSpPr>
          <p:nvPr>
            <p:ph type="title"/>
          </p:nvPr>
        </p:nvSpPr>
        <p:spPr/>
        <p:txBody>
          <a:bodyPr/>
          <a:lstStyle/>
          <a:p>
            <a:r>
              <a:rPr lang="en-US" dirty="0"/>
              <a:t>Steps to Take to Avoid Secularization</a:t>
            </a:r>
          </a:p>
        </p:txBody>
      </p:sp>
      <p:sp>
        <p:nvSpPr>
          <p:cNvPr id="3" name="Content Placeholder 2">
            <a:extLst>
              <a:ext uri="{FF2B5EF4-FFF2-40B4-BE49-F238E27FC236}">
                <a16:creationId xmlns:a16="http://schemas.microsoft.com/office/drawing/2014/main" id="{AAE98A99-7428-43E5-AFE6-C706CAEC9739}"/>
              </a:ext>
            </a:extLst>
          </p:cNvPr>
          <p:cNvSpPr>
            <a:spLocks noGrp="1"/>
          </p:cNvSpPr>
          <p:nvPr>
            <p:ph sz="quarter" idx="10"/>
          </p:nvPr>
        </p:nvSpPr>
        <p:spPr/>
        <p:txBody>
          <a:bodyPr/>
          <a:lstStyle/>
          <a:p>
            <a:pPr marL="514350" indent="-514350">
              <a:buFont typeface="+mj-lt"/>
              <a:buAutoNum type="arabicPeriod"/>
            </a:pPr>
            <a:r>
              <a:rPr lang="en-US" dirty="0"/>
              <a:t>Biblical repentance &amp; faithful dependence on God</a:t>
            </a:r>
          </a:p>
          <a:p>
            <a:pPr marL="514350" indent="-514350">
              <a:buFont typeface="+mj-lt"/>
              <a:buAutoNum type="arabicPeriod"/>
            </a:pPr>
            <a:r>
              <a:rPr lang="en-US" dirty="0"/>
              <a:t>Evaluate composition of board &amp; leadership</a:t>
            </a:r>
          </a:p>
          <a:p>
            <a:pPr lvl="1"/>
            <a:r>
              <a:rPr lang="en-US" dirty="0"/>
              <a:t>Does having success-driven board &amp; leadership lead to secularization?</a:t>
            </a:r>
          </a:p>
          <a:p>
            <a:pPr marL="514350" indent="-514350">
              <a:buFont typeface="+mj-lt"/>
              <a:buAutoNum type="arabicPeriod"/>
            </a:pPr>
            <a:r>
              <a:rPr lang="en-US" dirty="0"/>
              <a:t>Diversify funding streams to less risky sources</a:t>
            </a:r>
          </a:p>
          <a:p>
            <a:pPr marL="514350" indent="-514350">
              <a:buFont typeface="+mj-lt"/>
              <a:buAutoNum type="arabicPeriod"/>
            </a:pPr>
            <a:r>
              <a:rPr lang="en-US" dirty="0"/>
              <a:t>Tighten policies and legal basis for religious hiring</a:t>
            </a:r>
          </a:p>
          <a:p>
            <a:pPr lvl="1"/>
            <a:r>
              <a:rPr lang="en-US" dirty="0"/>
              <a:t>Religious hiring of staff and board is critical to avoiding secularization</a:t>
            </a:r>
          </a:p>
          <a:p>
            <a:pPr marL="514350" indent="-514350">
              <a:buFont typeface="+mj-lt"/>
              <a:buAutoNum type="arabicPeriod"/>
            </a:pPr>
            <a:r>
              <a:rPr lang="en-US" dirty="0"/>
              <a:t>Invest in values aligned training of staff</a:t>
            </a:r>
          </a:p>
        </p:txBody>
      </p:sp>
    </p:spTree>
    <p:extLst>
      <p:ext uri="{BB962C8B-B14F-4D97-AF65-F5344CB8AC3E}">
        <p14:creationId xmlns:p14="http://schemas.microsoft.com/office/powerpoint/2010/main" val="33987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2593-910B-4E74-8E72-5A4A910D2EB9}"/>
              </a:ext>
            </a:extLst>
          </p:cNvPr>
          <p:cNvSpPr>
            <a:spLocks noGrp="1"/>
          </p:cNvSpPr>
          <p:nvPr>
            <p:ph type="title"/>
          </p:nvPr>
        </p:nvSpPr>
        <p:spPr/>
        <p:txBody>
          <a:bodyPr/>
          <a:lstStyle/>
          <a:p>
            <a:r>
              <a:rPr lang="en-US" dirty="0"/>
              <a:t>Risk of Various Funding &amp; Support Streams</a:t>
            </a:r>
          </a:p>
        </p:txBody>
      </p:sp>
      <p:sp>
        <p:nvSpPr>
          <p:cNvPr id="3" name="Content Placeholder 2">
            <a:extLst>
              <a:ext uri="{FF2B5EF4-FFF2-40B4-BE49-F238E27FC236}">
                <a16:creationId xmlns:a16="http://schemas.microsoft.com/office/drawing/2014/main" id="{425F64AC-6124-481F-9570-6741763F4CAE}"/>
              </a:ext>
            </a:extLst>
          </p:cNvPr>
          <p:cNvSpPr>
            <a:spLocks noGrp="1"/>
          </p:cNvSpPr>
          <p:nvPr>
            <p:ph sz="quarter" idx="10"/>
          </p:nvPr>
        </p:nvSpPr>
        <p:spPr>
          <a:xfrm>
            <a:off x="1295577" y="1067222"/>
            <a:ext cx="10699147" cy="5334268"/>
          </a:xfrm>
        </p:spPr>
        <p:txBody>
          <a:bodyPr/>
          <a:lstStyle/>
          <a:p>
            <a:pPr>
              <a:lnSpc>
                <a:spcPct val="80000"/>
              </a:lnSpc>
              <a:spcBef>
                <a:spcPts val="600"/>
              </a:spcBef>
            </a:pPr>
            <a:r>
              <a:rPr lang="en-US" dirty="0"/>
              <a:t>Government funding</a:t>
            </a:r>
          </a:p>
          <a:p>
            <a:pPr>
              <a:lnSpc>
                <a:spcPct val="80000"/>
              </a:lnSpc>
              <a:spcBef>
                <a:spcPts val="600"/>
              </a:spcBef>
            </a:pPr>
            <a:r>
              <a:rPr lang="en-US" dirty="0"/>
              <a:t>Secular foundation &amp; corporate grants</a:t>
            </a:r>
          </a:p>
          <a:p>
            <a:pPr>
              <a:lnSpc>
                <a:spcPct val="80000"/>
              </a:lnSpc>
              <a:spcBef>
                <a:spcPts val="600"/>
              </a:spcBef>
            </a:pPr>
            <a:r>
              <a:rPr lang="en-US" dirty="0"/>
              <a:t>Positive PR with local news agencies</a:t>
            </a:r>
          </a:p>
          <a:p>
            <a:pPr>
              <a:lnSpc>
                <a:spcPct val="80000"/>
              </a:lnSpc>
              <a:spcBef>
                <a:spcPts val="600"/>
              </a:spcBef>
            </a:pPr>
            <a:r>
              <a:rPr lang="en-US" dirty="0"/>
              <a:t>Non-Christian donors not familiar with depth of religious nature of mission</a:t>
            </a:r>
          </a:p>
          <a:p>
            <a:pPr>
              <a:lnSpc>
                <a:spcPct val="80000"/>
              </a:lnSpc>
              <a:spcBef>
                <a:spcPts val="600"/>
              </a:spcBef>
            </a:pPr>
            <a:r>
              <a:rPr lang="en-US" dirty="0"/>
              <a:t>Local zoning cooperation with city</a:t>
            </a:r>
          </a:p>
          <a:p>
            <a:pPr>
              <a:lnSpc>
                <a:spcPct val="80000"/>
              </a:lnSpc>
              <a:spcBef>
                <a:spcPts val="600"/>
              </a:spcBef>
            </a:pPr>
            <a:r>
              <a:rPr lang="en-US" dirty="0"/>
              <a:t>Wealthy &amp; upper-middle class Christian donors</a:t>
            </a:r>
          </a:p>
          <a:p>
            <a:pPr>
              <a:lnSpc>
                <a:spcPct val="80000"/>
              </a:lnSpc>
              <a:spcBef>
                <a:spcPts val="600"/>
              </a:spcBef>
            </a:pPr>
            <a:r>
              <a:rPr lang="en-US" dirty="0"/>
              <a:t>Middle-class and below Christian donors</a:t>
            </a:r>
          </a:p>
          <a:p>
            <a:pPr>
              <a:lnSpc>
                <a:spcPct val="80000"/>
              </a:lnSpc>
              <a:spcBef>
                <a:spcPts val="600"/>
              </a:spcBef>
            </a:pPr>
            <a:r>
              <a:rPr lang="en-US" dirty="0"/>
              <a:t>Loss of tax exempt (501(c)(3)) status </a:t>
            </a:r>
          </a:p>
          <a:p>
            <a:pPr>
              <a:lnSpc>
                <a:spcPct val="80000"/>
              </a:lnSpc>
              <a:spcBef>
                <a:spcPts val="600"/>
              </a:spcBef>
            </a:pPr>
            <a:r>
              <a:rPr lang="en-US" dirty="0"/>
              <a:t>Earned income</a:t>
            </a:r>
          </a:p>
          <a:p>
            <a:pPr>
              <a:lnSpc>
                <a:spcPct val="80000"/>
              </a:lnSpc>
              <a:spcBef>
                <a:spcPts val="600"/>
              </a:spcBef>
            </a:pPr>
            <a:r>
              <a:rPr lang="en-US" dirty="0"/>
              <a:t>Church-based donations (evangelical)</a:t>
            </a:r>
          </a:p>
          <a:p>
            <a:pPr>
              <a:lnSpc>
                <a:spcPct val="80000"/>
              </a:lnSpc>
              <a:spcBef>
                <a:spcPts val="600"/>
              </a:spcBef>
            </a:pPr>
            <a:r>
              <a:rPr lang="en-US" dirty="0"/>
              <a:t>Tithe (for churches)</a:t>
            </a:r>
          </a:p>
          <a:p>
            <a:pPr>
              <a:lnSpc>
                <a:spcPct val="80000"/>
              </a:lnSpc>
              <a:spcBef>
                <a:spcPts val="600"/>
              </a:spcBef>
            </a:pPr>
            <a:r>
              <a:rPr lang="en-US" dirty="0"/>
              <a:t>Being legally allowed to exist</a:t>
            </a:r>
          </a:p>
        </p:txBody>
      </p:sp>
      <p:sp>
        <p:nvSpPr>
          <p:cNvPr id="4" name="Arrow: Up-Down 3">
            <a:extLst>
              <a:ext uri="{FF2B5EF4-FFF2-40B4-BE49-F238E27FC236}">
                <a16:creationId xmlns:a16="http://schemas.microsoft.com/office/drawing/2014/main" id="{DD3CCB05-522B-4D18-B570-F4115C658974}"/>
              </a:ext>
            </a:extLst>
          </p:cNvPr>
          <p:cNvSpPr/>
          <p:nvPr/>
        </p:nvSpPr>
        <p:spPr>
          <a:xfrm>
            <a:off x="714166" y="1007842"/>
            <a:ext cx="413816" cy="54530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EBBA5D-D278-4326-BE5C-4E75F042D559}"/>
              </a:ext>
            </a:extLst>
          </p:cNvPr>
          <p:cNvSpPr txBox="1"/>
          <p:nvPr/>
        </p:nvSpPr>
        <p:spPr>
          <a:xfrm>
            <a:off x="43790" y="1188052"/>
            <a:ext cx="670376" cy="646331"/>
          </a:xfrm>
          <a:prstGeom prst="rect">
            <a:avLst/>
          </a:prstGeom>
          <a:noFill/>
        </p:spPr>
        <p:txBody>
          <a:bodyPr wrap="none" rtlCol="0">
            <a:spAutoFit/>
          </a:bodyPr>
          <a:lstStyle/>
          <a:p>
            <a:r>
              <a:rPr lang="en-US" dirty="0"/>
              <a:t>High</a:t>
            </a:r>
            <a:br>
              <a:rPr lang="en-US" dirty="0"/>
            </a:br>
            <a:r>
              <a:rPr lang="en-US" dirty="0"/>
              <a:t>Risk</a:t>
            </a:r>
          </a:p>
        </p:txBody>
      </p:sp>
      <p:sp>
        <p:nvSpPr>
          <p:cNvPr id="6" name="TextBox 5">
            <a:extLst>
              <a:ext uri="{FF2B5EF4-FFF2-40B4-BE49-F238E27FC236}">
                <a16:creationId xmlns:a16="http://schemas.microsoft.com/office/drawing/2014/main" id="{9F3556C1-CDA7-457E-8F21-67A3F51529CE}"/>
              </a:ext>
            </a:extLst>
          </p:cNvPr>
          <p:cNvSpPr txBox="1"/>
          <p:nvPr/>
        </p:nvSpPr>
        <p:spPr>
          <a:xfrm>
            <a:off x="33372" y="5505310"/>
            <a:ext cx="591829" cy="646331"/>
          </a:xfrm>
          <a:prstGeom prst="rect">
            <a:avLst/>
          </a:prstGeom>
          <a:noFill/>
        </p:spPr>
        <p:txBody>
          <a:bodyPr wrap="none" rtlCol="0">
            <a:spAutoFit/>
          </a:bodyPr>
          <a:lstStyle/>
          <a:p>
            <a:r>
              <a:rPr lang="en-US" dirty="0"/>
              <a:t>Low</a:t>
            </a:r>
            <a:br>
              <a:rPr lang="en-US" dirty="0"/>
            </a:br>
            <a:r>
              <a:rPr lang="en-US" dirty="0"/>
              <a:t>Risk</a:t>
            </a:r>
          </a:p>
        </p:txBody>
      </p:sp>
    </p:spTree>
    <p:extLst>
      <p:ext uri="{BB962C8B-B14F-4D97-AF65-F5344CB8AC3E}">
        <p14:creationId xmlns:p14="http://schemas.microsoft.com/office/powerpoint/2010/main" val="4635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35EF-CCF4-406A-945D-358C75F0CC66}"/>
              </a:ext>
            </a:extLst>
          </p:cNvPr>
          <p:cNvSpPr>
            <a:spLocks noGrp="1"/>
          </p:cNvSpPr>
          <p:nvPr>
            <p:ph type="title"/>
          </p:nvPr>
        </p:nvSpPr>
        <p:spPr/>
        <p:txBody>
          <a:bodyPr/>
          <a:lstStyle/>
          <a:p>
            <a:r>
              <a:rPr lang="en-US" dirty="0"/>
              <a:t>Alliance Defending Freedom Recommendations</a:t>
            </a:r>
          </a:p>
        </p:txBody>
      </p:sp>
      <p:sp>
        <p:nvSpPr>
          <p:cNvPr id="3" name="Content Placeholder 2">
            <a:extLst>
              <a:ext uri="{FF2B5EF4-FFF2-40B4-BE49-F238E27FC236}">
                <a16:creationId xmlns:a16="http://schemas.microsoft.com/office/drawing/2014/main" id="{ABA68140-FB01-47DE-B7B6-7BBB59760757}"/>
              </a:ext>
            </a:extLst>
          </p:cNvPr>
          <p:cNvSpPr>
            <a:spLocks noGrp="1"/>
          </p:cNvSpPr>
          <p:nvPr>
            <p:ph sz="quarter" idx="10"/>
          </p:nvPr>
        </p:nvSpPr>
        <p:spPr/>
        <p:txBody>
          <a:bodyPr/>
          <a:lstStyle/>
          <a:p>
            <a:r>
              <a:rPr lang="en-US" dirty="0"/>
              <a:t>Free guide &amp; membership information at </a:t>
            </a:r>
            <a:r>
              <a:rPr lang="en-US" dirty="0">
                <a:hlinkClick r:id="rId2"/>
              </a:rPr>
              <a:t>www.adfministryalliance.org</a:t>
            </a:r>
            <a:r>
              <a:rPr lang="en-US" dirty="0"/>
              <a:t> </a:t>
            </a:r>
            <a:endParaRPr lang="en-US" b="1" dirty="0"/>
          </a:p>
          <a:p>
            <a:r>
              <a:rPr lang="en-US" dirty="0"/>
              <a:t>Have the following statements </a:t>
            </a:r>
          </a:p>
          <a:p>
            <a:pPr lvl="1"/>
            <a:r>
              <a:rPr lang="en-US" dirty="0"/>
              <a:t>Statement of Faith</a:t>
            </a:r>
          </a:p>
          <a:p>
            <a:pPr lvl="1"/>
            <a:r>
              <a:rPr lang="en-US" dirty="0"/>
              <a:t>Statement on Marriage and Sexuality</a:t>
            </a:r>
          </a:p>
          <a:p>
            <a:pPr lvl="1"/>
            <a:r>
              <a:rPr lang="en-US" dirty="0"/>
              <a:t>Statement on the Sanctity of Human Life</a:t>
            </a:r>
          </a:p>
          <a:p>
            <a:pPr lvl="1"/>
            <a:r>
              <a:rPr lang="en-US" dirty="0"/>
              <a:t>Statement of Final Authority for Matters of Faith and Conduct</a:t>
            </a:r>
          </a:p>
          <a:p>
            <a:pPr lvl="1"/>
            <a:r>
              <a:rPr lang="en-US" dirty="0"/>
              <a:t>Religious Mission Statement</a:t>
            </a:r>
          </a:p>
          <a:p>
            <a:pPr lvl="1"/>
            <a:r>
              <a:rPr lang="en-US" dirty="0"/>
              <a:t>Code of Christian Conduct</a:t>
            </a:r>
          </a:p>
          <a:p>
            <a:r>
              <a:rPr lang="en-US" dirty="0"/>
              <a:t>Use the following policies &amp; procedures</a:t>
            </a:r>
          </a:p>
          <a:p>
            <a:pPr lvl="1"/>
            <a:r>
              <a:rPr lang="en-US" dirty="0"/>
              <a:t>Religious Employment Criteria</a:t>
            </a:r>
          </a:p>
          <a:p>
            <a:pPr lvl="1"/>
            <a:r>
              <a:rPr lang="en-US" dirty="0"/>
              <a:t>Signed Statement of Faith</a:t>
            </a:r>
          </a:p>
          <a:p>
            <a:pPr lvl="1"/>
            <a:r>
              <a:rPr lang="en-US" dirty="0"/>
              <a:t>Religious Job Description</a:t>
            </a:r>
          </a:p>
          <a:p>
            <a:pPr lvl="1"/>
            <a:r>
              <a:rPr lang="en-US" dirty="0"/>
              <a:t>Facility Use Policy</a:t>
            </a:r>
          </a:p>
          <a:p>
            <a:pPr lvl="1"/>
            <a:r>
              <a:rPr lang="en-US" dirty="0"/>
              <a:t>Emphasize Religious Character throughout organization</a:t>
            </a:r>
          </a:p>
          <a:p>
            <a:endParaRPr lang="en-US" dirty="0"/>
          </a:p>
        </p:txBody>
      </p:sp>
    </p:spTree>
    <p:extLst>
      <p:ext uri="{BB962C8B-B14F-4D97-AF65-F5344CB8AC3E}">
        <p14:creationId xmlns:p14="http://schemas.microsoft.com/office/powerpoint/2010/main" val="202978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67FE-2091-49CB-96D8-21339100AF73}"/>
              </a:ext>
            </a:extLst>
          </p:cNvPr>
          <p:cNvSpPr>
            <a:spLocks noGrp="1"/>
          </p:cNvSpPr>
          <p:nvPr>
            <p:ph type="title"/>
          </p:nvPr>
        </p:nvSpPr>
        <p:spPr>
          <a:xfrm>
            <a:off x="434865" y="100086"/>
            <a:ext cx="11645083" cy="680670"/>
          </a:xfrm>
        </p:spPr>
        <p:txBody>
          <a:bodyPr/>
          <a:lstStyle/>
          <a:p>
            <a:r>
              <a:rPr lang="en-US" sz="3200" dirty="0"/>
              <a:t>How CVU Can Help Increase Value Alignment to Avoid Secularization</a:t>
            </a:r>
          </a:p>
        </p:txBody>
      </p:sp>
      <p:sp>
        <p:nvSpPr>
          <p:cNvPr id="3" name="Content Placeholder 2">
            <a:extLst>
              <a:ext uri="{FF2B5EF4-FFF2-40B4-BE49-F238E27FC236}">
                <a16:creationId xmlns:a16="http://schemas.microsoft.com/office/drawing/2014/main" id="{6A9B759E-8806-4775-A70A-987E8DDF31D9}"/>
              </a:ext>
            </a:extLst>
          </p:cNvPr>
          <p:cNvSpPr>
            <a:spLocks noGrp="1"/>
          </p:cNvSpPr>
          <p:nvPr>
            <p:ph sz="quarter" idx="10"/>
          </p:nvPr>
        </p:nvSpPr>
        <p:spPr/>
        <p:txBody>
          <a:bodyPr/>
          <a:lstStyle/>
          <a:p>
            <a:pPr marL="514350" indent="-514350">
              <a:buFont typeface="+mj-lt"/>
              <a:buAutoNum type="arabicPeriod"/>
            </a:pPr>
            <a:r>
              <a:rPr lang="en-US" dirty="0"/>
              <a:t>Extremely targeted practical education for Christians serving the poor, addicted and underserved</a:t>
            </a:r>
          </a:p>
          <a:p>
            <a:pPr lvl="1"/>
            <a:r>
              <a:rPr lang="en-US" sz="2000" dirty="0"/>
              <a:t>Much more relevant than generic Christian ministry, business, nonprofit or counseling degrees</a:t>
            </a:r>
          </a:p>
          <a:p>
            <a:pPr marL="514350" indent="-514350">
              <a:buFont typeface="+mj-lt"/>
              <a:buAutoNum type="arabicPeriod"/>
            </a:pPr>
            <a:r>
              <a:rPr lang="en-US" dirty="0"/>
              <a:t>Deep Christian integration</a:t>
            </a:r>
          </a:p>
          <a:p>
            <a:pPr lvl="1"/>
            <a:r>
              <a:rPr lang="en-US" sz="2000" dirty="0"/>
              <a:t>We help translate tools into a Christian context</a:t>
            </a:r>
          </a:p>
          <a:p>
            <a:pPr lvl="1"/>
            <a:r>
              <a:rPr lang="en-US" sz="2000" dirty="0"/>
              <a:t>We help you professionalize without compromising your values</a:t>
            </a:r>
          </a:p>
          <a:p>
            <a:pPr marL="514350" indent="-514350">
              <a:buFont typeface="+mj-lt"/>
              <a:buAutoNum type="arabicPeriod"/>
            </a:pPr>
            <a:r>
              <a:rPr lang="en-US" dirty="0"/>
              <a:t>Our focus on partnerships with Christian nonprofits</a:t>
            </a:r>
          </a:p>
          <a:p>
            <a:pPr lvl="1"/>
            <a:r>
              <a:rPr lang="en-US" sz="2000" dirty="0"/>
              <a:t>We help you drive growth in your organization without compromising your values</a:t>
            </a:r>
          </a:p>
          <a:p>
            <a:pPr marL="514350" indent="-514350">
              <a:buFont typeface="+mj-lt"/>
              <a:buAutoNum type="arabicPeriod"/>
            </a:pPr>
            <a:r>
              <a:rPr lang="en-US" dirty="0"/>
              <a:t>Affordability &amp; Convenience</a:t>
            </a:r>
          </a:p>
          <a:p>
            <a:pPr lvl="1"/>
            <a:r>
              <a:rPr lang="en-US" sz="2000" dirty="0"/>
              <a:t>Cost less than half of most other online Christian degrees</a:t>
            </a:r>
          </a:p>
          <a:p>
            <a:pPr lvl="1"/>
            <a:r>
              <a:rPr lang="en-US" sz="2000" dirty="0"/>
              <a:t>Prior learning credit for up to 25% of degree + credit partners</a:t>
            </a:r>
          </a:p>
          <a:p>
            <a:pPr lvl="1"/>
            <a:r>
              <a:rPr lang="en-US" sz="2000" dirty="0"/>
              <a:t>Convenience of online education</a:t>
            </a:r>
            <a:endParaRPr lang="en-US" dirty="0"/>
          </a:p>
        </p:txBody>
      </p:sp>
      <p:pic>
        <p:nvPicPr>
          <p:cNvPr id="5" name="Picture 4">
            <a:extLst>
              <a:ext uri="{FF2B5EF4-FFF2-40B4-BE49-F238E27FC236}">
                <a16:creationId xmlns:a16="http://schemas.microsoft.com/office/drawing/2014/main" id="{DED58542-E7E7-474A-93ED-C5EF16BBE7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57506" y="4307047"/>
            <a:ext cx="3645971" cy="2027937"/>
          </a:xfrm>
          <a:prstGeom prst="rect">
            <a:avLst/>
          </a:prstGeom>
        </p:spPr>
      </p:pic>
    </p:spTree>
    <p:extLst>
      <p:ext uri="{BB962C8B-B14F-4D97-AF65-F5344CB8AC3E}">
        <p14:creationId xmlns:p14="http://schemas.microsoft.com/office/powerpoint/2010/main" val="76609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8B8E-4E62-4D33-898D-99EA9D77DB7F}"/>
              </a:ext>
            </a:extLst>
          </p:cNvPr>
          <p:cNvSpPr>
            <a:spLocks noGrp="1"/>
          </p:cNvSpPr>
          <p:nvPr>
            <p:ph type="title"/>
          </p:nvPr>
        </p:nvSpPr>
        <p:spPr/>
        <p:txBody>
          <a:bodyPr/>
          <a:lstStyle/>
          <a:p>
            <a:r>
              <a:rPr lang="en-US"/>
              <a:t>Competing Values, Cultural Imbalance and Christian Organizations</a:t>
            </a:r>
          </a:p>
        </p:txBody>
      </p:sp>
      <p:cxnSp>
        <p:nvCxnSpPr>
          <p:cNvPr id="4" name="Straight Arrow Connector 3">
            <a:extLst>
              <a:ext uri="{FF2B5EF4-FFF2-40B4-BE49-F238E27FC236}">
                <a16:creationId xmlns:a16="http://schemas.microsoft.com/office/drawing/2014/main" id="{97B7CC4F-8854-475E-A765-FF8DB600D410}"/>
              </a:ext>
            </a:extLst>
          </p:cNvPr>
          <p:cNvCxnSpPr/>
          <p:nvPr/>
        </p:nvCxnSpPr>
        <p:spPr>
          <a:xfrm>
            <a:off x="3879850" y="3435350"/>
            <a:ext cx="423545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ADC9E64-7F20-4019-B9DF-29D81F31A64B}"/>
              </a:ext>
            </a:extLst>
          </p:cNvPr>
          <p:cNvCxnSpPr>
            <a:cxnSpLocks/>
          </p:cNvCxnSpPr>
          <p:nvPr/>
        </p:nvCxnSpPr>
        <p:spPr>
          <a:xfrm rot="5400000">
            <a:off x="3835400" y="3498850"/>
            <a:ext cx="423545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036D59-4CE0-4ED2-9475-50E1B7426691}"/>
              </a:ext>
            </a:extLst>
          </p:cNvPr>
          <p:cNvSpPr txBox="1"/>
          <p:nvPr/>
        </p:nvSpPr>
        <p:spPr>
          <a:xfrm rot="16200000">
            <a:off x="3263900" y="3314184"/>
            <a:ext cx="955070" cy="369332"/>
          </a:xfrm>
          <a:prstGeom prst="rect">
            <a:avLst/>
          </a:prstGeom>
          <a:noFill/>
        </p:spPr>
        <p:txBody>
          <a:bodyPr wrap="none" rtlCol="0">
            <a:spAutoFit/>
          </a:bodyPr>
          <a:lstStyle/>
          <a:p>
            <a:r>
              <a:rPr lang="en-US"/>
              <a:t>Internal</a:t>
            </a:r>
          </a:p>
        </p:txBody>
      </p:sp>
      <p:sp>
        <p:nvSpPr>
          <p:cNvPr id="8" name="TextBox 7">
            <a:extLst>
              <a:ext uri="{FF2B5EF4-FFF2-40B4-BE49-F238E27FC236}">
                <a16:creationId xmlns:a16="http://schemas.microsoft.com/office/drawing/2014/main" id="{2CEF0B4D-93F3-4F25-8FC4-A5283EB0C07C}"/>
              </a:ext>
            </a:extLst>
          </p:cNvPr>
          <p:cNvSpPr txBox="1"/>
          <p:nvPr/>
        </p:nvSpPr>
        <p:spPr>
          <a:xfrm rot="16200000">
            <a:off x="7806402" y="3250684"/>
            <a:ext cx="987130" cy="369332"/>
          </a:xfrm>
          <a:prstGeom prst="rect">
            <a:avLst/>
          </a:prstGeom>
          <a:noFill/>
        </p:spPr>
        <p:txBody>
          <a:bodyPr wrap="none" rtlCol="0">
            <a:spAutoFit/>
          </a:bodyPr>
          <a:lstStyle/>
          <a:p>
            <a:r>
              <a:rPr lang="en-US"/>
              <a:t>External</a:t>
            </a:r>
          </a:p>
        </p:txBody>
      </p:sp>
      <p:sp>
        <p:nvSpPr>
          <p:cNvPr id="9" name="TextBox 8">
            <a:extLst>
              <a:ext uri="{FF2B5EF4-FFF2-40B4-BE49-F238E27FC236}">
                <a16:creationId xmlns:a16="http://schemas.microsoft.com/office/drawing/2014/main" id="{3DB922CF-F4FB-4824-B844-040BB0FE6223}"/>
              </a:ext>
            </a:extLst>
          </p:cNvPr>
          <p:cNvSpPr txBox="1"/>
          <p:nvPr/>
        </p:nvSpPr>
        <p:spPr>
          <a:xfrm>
            <a:off x="1169032" y="3124884"/>
            <a:ext cx="1957524" cy="923330"/>
          </a:xfrm>
          <a:prstGeom prst="rect">
            <a:avLst/>
          </a:prstGeom>
          <a:noFill/>
        </p:spPr>
        <p:txBody>
          <a:bodyPr wrap="none" rtlCol="0">
            <a:spAutoFit/>
          </a:bodyPr>
          <a:lstStyle/>
          <a:p>
            <a:r>
              <a:rPr lang="en-US" b="1"/>
              <a:t>Church</a:t>
            </a:r>
            <a:br>
              <a:rPr lang="en-US" b="1"/>
            </a:br>
            <a:r>
              <a:rPr lang="en-US" b="1"/>
              <a:t>Gathered</a:t>
            </a:r>
            <a:endParaRPr lang="en-US"/>
          </a:p>
          <a:p>
            <a:r>
              <a:rPr lang="en-US"/>
              <a:t>(not of the world)</a:t>
            </a:r>
          </a:p>
        </p:txBody>
      </p:sp>
      <p:sp>
        <p:nvSpPr>
          <p:cNvPr id="11" name="TextBox 10">
            <a:extLst>
              <a:ext uri="{FF2B5EF4-FFF2-40B4-BE49-F238E27FC236}">
                <a16:creationId xmlns:a16="http://schemas.microsoft.com/office/drawing/2014/main" id="{2A4E7D96-E987-4AC7-9644-FB64C522FF72}"/>
              </a:ext>
            </a:extLst>
          </p:cNvPr>
          <p:cNvSpPr txBox="1"/>
          <p:nvPr/>
        </p:nvSpPr>
        <p:spPr>
          <a:xfrm>
            <a:off x="9159669" y="3124884"/>
            <a:ext cx="2235612" cy="923330"/>
          </a:xfrm>
          <a:prstGeom prst="rect">
            <a:avLst/>
          </a:prstGeom>
          <a:noFill/>
        </p:spPr>
        <p:txBody>
          <a:bodyPr wrap="none" rtlCol="0">
            <a:spAutoFit/>
          </a:bodyPr>
          <a:lstStyle/>
          <a:p>
            <a:r>
              <a:rPr lang="en-US" b="1"/>
              <a:t>Church</a:t>
            </a:r>
            <a:br>
              <a:rPr lang="en-US" b="1"/>
            </a:br>
            <a:r>
              <a:rPr lang="en-US" b="1"/>
              <a:t>Scattered</a:t>
            </a:r>
            <a:br>
              <a:rPr lang="en-US" b="1"/>
            </a:br>
            <a:r>
              <a:rPr lang="en-US"/>
              <a:t>(sent into the world)</a:t>
            </a:r>
            <a:endParaRPr lang="en-US" b="1"/>
          </a:p>
        </p:txBody>
      </p:sp>
      <p:sp>
        <p:nvSpPr>
          <p:cNvPr id="12" name="TextBox 11">
            <a:extLst>
              <a:ext uri="{FF2B5EF4-FFF2-40B4-BE49-F238E27FC236}">
                <a16:creationId xmlns:a16="http://schemas.microsoft.com/office/drawing/2014/main" id="{716E1BAB-3A6B-4DA4-B4F9-53BD33258CBF}"/>
              </a:ext>
            </a:extLst>
          </p:cNvPr>
          <p:cNvSpPr txBox="1"/>
          <p:nvPr/>
        </p:nvSpPr>
        <p:spPr>
          <a:xfrm>
            <a:off x="5479277" y="1056759"/>
            <a:ext cx="947695" cy="369332"/>
          </a:xfrm>
          <a:prstGeom prst="rect">
            <a:avLst/>
          </a:prstGeom>
          <a:noFill/>
        </p:spPr>
        <p:txBody>
          <a:bodyPr wrap="none" rtlCol="0">
            <a:spAutoFit/>
          </a:bodyPr>
          <a:lstStyle/>
          <a:p>
            <a:r>
              <a:rPr lang="en-US"/>
              <a:t>Flexible</a:t>
            </a:r>
          </a:p>
        </p:txBody>
      </p:sp>
      <p:sp>
        <p:nvSpPr>
          <p:cNvPr id="14" name="TextBox 13">
            <a:extLst>
              <a:ext uri="{FF2B5EF4-FFF2-40B4-BE49-F238E27FC236}">
                <a16:creationId xmlns:a16="http://schemas.microsoft.com/office/drawing/2014/main" id="{A43ED41B-6FB8-4199-B43B-85E19A97AAA2}"/>
              </a:ext>
            </a:extLst>
          </p:cNvPr>
          <p:cNvSpPr txBox="1"/>
          <p:nvPr/>
        </p:nvSpPr>
        <p:spPr>
          <a:xfrm>
            <a:off x="5574527" y="5565601"/>
            <a:ext cx="808811" cy="369332"/>
          </a:xfrm>
          <a:prstGeom prst="rect">
            <a:avLst/>
          </a:prstGeom>
          <a:noFill/>
        </p:spPr>
        <p:txBody>
          <a:bodyPr wrap="none" rtlCol="0">
            <a:spAutoFit/>
          </a:bodyPr>
          <a:lstStyle/>
          <a:p>
            <a:r>
              <a:rPr lang="en-US"/>
              <a:t>Stable</a:t>
            </a:r>
          </a:p>
        </p:txBody>
      </p:sp>
      <p:sp>
        <p:nvSpPr>
          <p:cNvPr id="15" name="TextBox 14">
            <a:extLst>
              <a:ext uri="{FF2B5EF4-FFF2-40B4-BE49-F238E27FC236}">
                <a16:creationId xmlns:a16="http://schemas.microsoft.com/office/drawing/2014/main" id="{11F47C23-322C-4EAF-A2B3-8BC626AE019B}"/>
              </a:ext>
            </a:extLst>
          </p:cNvPr>
          <p:cNvSpPr txBox="1"/>
          <p:nvPr/>
        </p:nvSpPr>
        <p:spPr>
          <a:xfrm>
            <a:off x="5001598" y="553735"/>
            <a:ext cx="2188804" cy="369332"/>
          </a:xfrm>
          <a:prstGeom prst="rect">
            <a:avLst/>
          </a:prstGeom>
          <a:noFill/>
        </p:spPr>
        <p:txBody>
          <a:bodyPr wrap="none" rtlCol="0">
            <a:spAutoFit/>
          </a:bodyPr>
          <a:lstStyle/>
          <a:p>
            <a:r>
              <a:rPr lang="en-US" b="1"/>
              <a:t>Cultural Relevance</a:t>
            </a:r>
          </a:p>
        </p:txBody>
      </p:sp>
      <p:sp>
        <p:nvSpPr>
          <p:cNvPr id="17" name="TextBox 16">
            <a:extLst>
              <a:ext uri="{FF2B5EF4-FFF2-40B4-BE49-F238E27FC236}">
                <a16:creationId xmlns:a16="http://schemas.microsoft.com/office/drawing/2014/main" id="{DD49B6ED-4408-4E93-B59C-B4EC430A88FE}"/>
              </a:ext>
            </a:extLst>
          </p:cNvPr>
          <p:cNvSpPr txBox="1"/>
          <p:nvPr/>
        </p:nvSpPr>
        <p:spPr>
          <a:xfrm>
            <a:off x="4873943" y="6063801"/>
            <a:ext cx="2353786" cy="369332"/>
          </a:xfrm>
          <a:prstGeom prst="rect">
            <a:avLst/>
          </a:prstGeom>
          <a:noFill/>
        </p:spPr>
        <p:txBody>
          <a:bodyPr wrap="none" rtlCol="0">
            <a:spAutoFit/>
          </a:bodyPr>
          <a:lstStyle/>
          <a:p>
            <a:r>
              <a:rPr lang="en-US" b="1"/>
              <a:t>Faithful to Scripture</a:t>
            </a:r>
          </a:p>
        </p:txBody>
      </p:sp>
      <p:sp>
        <p:nvSpPr>
          <p:cNvPr id="18" name="TextBox 17">
            <a:extLst>
              <a:ext uri="{FF2B5EF4-FFF2-40B4-BE49-F238E27FC236}">
                <a16:creationId xmlns:a16="http://schemas.microsoft.com/office/drawing/2014/main" id="{0EEF3A68-2754-4C70-88D3-1F8CBFCE34BF}"/>
              </a:ext>
            </a:extLst>
          </p:cNvPr>
          <p:cNvSpPr txBox="1"/>
          <p:nvPr/>
        </p:nvSpPr>
        <p:spPr>
          <a:xfrm>
            <a:off x="457200" y="695980"/>
            <a:ext cx="4021678" cy="1384995"/>
          </a:xfrm>
          <a:prstGeom prst="rect">
            <a:avLst/>
          </a:prstGeom>
          <a:noFill/>
        </p:spPr>
        <p:txBody>
          <a:bodyPr wrap="none" rtlCol="0">
            <a:spAutoFit/>
          </a:bodyPr>
          <a:lstStyle/>
          <a:p>
            <a:r>
              <a:rPr lang="en-US" sz="1400" b="1" u="sng">
                <a:solidFill>
                  <a:srgbClr val="FF0000"/>
                </a:solidFill>
              </a:rPr>
              <a:t>Risks</a:t>
            </a:r>
          </a:p>
          <a:p>
            <a:r>
              <a:rPr lang="en-US" sz="1400">
                <a:solidFill>
                  <a:srgbClr val="FF0000"/>
                </a:solidFill>
              </a:rPr>
              <a:t>Insular Church or ”Holy Huddle”</a:t>
            </a:r>
          </a:p>
          <a:p>
            <a:r>
              <a:rPr lang="en-US" sz="1400">
                <a:solidFill>
                  <a:srgbClr val="FF0000"/>
                </a:solidFill>
              </a:rPr>
              <a:t>Inaccessible to those with business culture</a:t>
            </a:r>
            <a:br>
              <a:rPr lang="en-US" sz="1400">
                <a:solidFill>
                  <a:srgbClr val="FF0000"/>
                </a:solidFill>
              </a:rPr>
            </a:br>
            <a:r>
              <a:rPr lang="en-US" sz="1400">
                <a:solidFill>
                  <a:srgbClr val="FF0000"/>
                </a:solidFill>
              </a:rPr>
              <a:t>Lack of Funding/Burnout from Lack of Resources</a:t>
            </a:r>
          </a:p>
          <a:p>
            <a:r>
              <a:rPr lang="en-US" sz="1400">
                <a:solidFill>
                  <a:srgbClr val="FF0000"/>
                </a:solidFill>
              </a:rPr>
              <a:t>Over-programmed church members</a:t>
            </a:r>
          </a:p>
          <a:p>
            <a:r>
              <a:rPr lang="en-US" sz="1400" b="1" i="1">
                <a:solidFill>
                  <a:srgbClr val="FF0000"/>
                </a:solidFill>
              </a:rPr>
              <a:t>Example: </a:t>
            </a:r>
            <a:r>
              <a:rPr lang="en-US" sz="1400" i="1">
                <a:solidFill>
                  <a:srgbClr val="FF0000"/>
                </a:solidFill>
              </a:rPr>
              <a:t>Church that only serves its members</a:t>
            </a:r>
            <a:endParaRPr lang="en-US" sz="1400" b="1" i="1">
              <a:solidFill>
                <a:srgbClr val="FF0000"/>
              </a:solidFill>
            </a:endParaRPr>
          </a:p>
        </p:txBody>
      </p:sp>
      <p:sp>
        <p:nvSpPr>
          <p:cNvPr id="19" name="TextBox 18">
            <a:extLst>
              <a:ext uri="{FF2B5EF4-FFF2-40B4-BE49-F238E27FC236}">
                <a16:creationId xmlns:a16="http://schemas.microsoft.com/office/drawing/2014/main" id="{7185948F-6334-4C19-AE5B-6E28BEDA9950}"/>
              </a:ext>
            </a:extLst>
          </p:cNvPr>
          <p:cNvSpPr txBox="1"/>
          <p:nvPr/>
        </p:nvSpPr>
        <p:spPr>
          <a:xfrm>
            <a:off x="7980150" y="704380"/>
            <a:ext cx="3597523" cy="1384995"/>
          </a:xfrm>
          <a:prstGeom prst="rect">
            <a:avLst/>
          </a:prstGeom>
          <a:noFill/>
        </p:spPr>
        <p:txBody>
          <a:bodyPr wrap="none" rtlCol="0">
            <a:spAutoFit/>
          </a:bodyPr>
          <a:lstStyle/>
          <a:p>
            <a:r>
              <a:rPr lang="en-US" sz="1400" b="1" u="sng" dirty="0">
                <a:solidFill>
                  <a:srgbClr val="FF0000"/>
                </a:solidFill>
              </a:rPr>
              <a:t>Risks</a:t>
            </a:r>
          </a:p>
          <a:p>
            <a:r>
              <a:rPr lang="en-US" sz="1400" dirty="0">
                <a:solidFill>
                  <a:srgbClr val="FF0000"/>
                </a:solidFill>
              </a:rPr>
              <a:t>Fraud or financial mismanagement</a:t>
            </a:r>
          </a:p>
          <a:p>
            <a:r>
              <a:rPr lang="en-US" sz="1400" dirty="0">
                <a:solidFill>
                  <a:srgbClr val="FF0000"/>
                </a:solidFill>
              </a:rPr>
              <a:t>Sexual abuse or misconduct</a:t>
            </a:r>
          </a:p>
          <a:p>
            <a:r>
              <a:rPr lang="en-US" sz="1400" dirty="0">
                <a:solidFill>
                  <a:srgbClr val="FF0000"/>
                </a:solidFill>
              </a:rPr>
              <a:t>Lawsuits &amp; Government Investigations</a:t>
            </a:r>
          </a:p>
          <a:p>
            <a:r>
              <a:rPr lang="en-US" sz="1400" dirty="0">
                <a:solidFill>
                  <a:srgbClr val="FF0000"/>
                </a:solidFill>
              </a:rPr>
              <a:t>Secularization from the “New”</a:t>
            </a:r>
          </a:p>
          <a:p>
            <a:r>
              <a:rPr lang="en-US" sz="1400" b="1" i="1" dirty="0">
                <a:solidFill>
                  <a:srgbClr val="FF0000"/>
                </a:solidFill>
              </a:rPr>
              <a:t>Example: </a:t>
            </a:r>
            <a:r>
              <a:rPr lang="en-US" sz="1400" i="1" dirty="0">
                <a:solidFill>
                  <a:srgbClr val="FF0000"/>
                </a:solidFill>
              </a:rPr>
              <a:t>Emerging church that secularizes</a:t>
            </a:r>
            <a:endParaRPr lang="en-US" sz="1400" b="1" i="1" dirty="0">
              <a:solidFill>
                <a:srgbClr val="FF0000"/>
              </a:solidFill>
            </a:endParaRPr>
          </a:p>
        </p:txBody>
      </p:sp>
      <p:sp>
        <p:nvSpPr>
          <p:cNvPr id="20" name="TextBox 19">
            <a:extLst>
              <a:ext uri="{FF2B5EF4-FFF2-40B4-BE49-F238E27FC236}">
                <a16:creationId xmlns:a16="http://schemas.microsoft.com/office/drawing/2014/main" id="{48CFB57D-207A-41AF-9B90-3183FC855B6C}"/>
              </a:ext>
            </a:extLst>
          </p:cNvPr>
          <p:cNvSpPr txBox="1"/>
          <p:nvPr/>
        </p:nvSpPr>
        <p:spPr>
          <a:xfrm>
            <a:off x="7980150" y="4964424"/>
            <a:ext cx="3910029" cy="1600438"/>
          </a:xfrm>
          <a:prstGeom prst="rect">
            <a:avLst/>
          </a:prstGeom>
          <a:noFill/>
        </p:spPr>
        <p:txBody>
          <a:bodyPr wrap="square" lIns="73152" rtlCol="0">
            <a:spAutoFit/>
          </a:bodyPr>
          <a:lstStyle/>
          <a:p>
            <a:r>
              <a:rPr lang="en-US" sz="1400" b="1" u="sng">
                <a:solidFill>
                  <a:srgbClr val="FF0000"/>
                </a:solidFill>
              </a:rPr>
              <a:t>Risks</a:t>
            </a:r>
          </a:p>
          <a:p>
            <a:r>
              <a:rPr lang="en-US" sz="1400" err="1">
                <a:solidFill>
                  <a:srgbClr val="FF0000"/>
                </a:solidFill>
              </a:rPr>
              <a:t>Drivenness</a:t>
            </a:r>
            <a:r>
              <a:rPr lang="en-US" sz="1400">
                <a:solidFill>
                  <a:srgbClr val="FF0000"/>
                </a:solidFill>
              </a:rPr>
              <a:t> creates burnout or church splits</a:t>
            </a:r>
          </a:p>
          <a:p>
            <a:r>
              <a:rPr lang="en-US" sz="1400">
                <a:solidFill>
                  <a:srgbClr val="FF0000"/>
                </a:solidFill>
              </a:rPr>
              <a:t>Secularization from “Professionalization” or</a:t>
            </a:r>
            <a:br>
              <a:rPr lang="en-US" sz="1400">
                <a:solidFill>
                  <a:srgbClr val="FF0000"/>
                </a:solidFill>
              </a:rPr>
            </a:br>
            <a:r>
              <a:rPr lang="en-US" sz="1400">
                <a:solidFill>
                  <a:srgbClr val="FF0000"/>
                </a:solidFill>
              </a:rPr>
              <a:t>  the need for continuous financial growth</a:t>
            </a:r>
          </a:p>
          <a:p>
            <a:r>
              <a:rPr lang="en-US" sz="1400">
                <a:solidFill>
                  <a:srgbClr val="FF0000"/>
                </a:solidFill>
              </a:rPr>
              <a:t>Culture of “It’s just business”</a:t>
            </a:r>
          </a:p>
          <a:p>
            <a:r>
              <a:rPr lang="en-US" sz="1400">
                <a:solidFill>
                  <a:srgbClr val="FF0000"/>
                </a:solidFill>
              </a:rPr>
              <a:t>Inaccessibility to relational cultures</a:t>
            </a:r>
          </a:p>
          <a:p>
            <a:r>
              <a:rPr lang="en-US" sz="1400" b="1" i="1">
                <a:solidFill>
                  <a:srgbClr val="FF0000"/>
                </a:solidFill>
              </a:rPr>
              <a:t>Example: </a:t>
            </a:r>
            <a:r>
              <a:rPr lang="en-US" sz="1400" i="1">
                <a:solidFill>
                  <a:srgbClr val="FF0000"/>
                </a:solidFill>
              </a:rPr>
              <a:t>“Business” of Christian social services</a:t>
            </a:r>
            <a:endParaRPr lang="en-US" sz="1400" b="1" i="1">
              <a:solidFill>
                <a:srgbClr val="FF0000"/>
              </a:solidFill>
            </a:endParaRPr>
          </a:p>
        </p:txBody>
      </p:sp>
      <p:sp>
        <p:nvSpPr>
          <p:cNvPr id="21" name="TextBox 20">
            <a:extLst>
              <a:ext uri="{FF2B5EF4-FFF2-40B4-BE49-F238E27FC236}">
                <a16:creationId xmlns:a16="http://schemas.microsoft.com/office/drawing/2014/main" id="{AFD44702-8E70-485E-A024-425F1685522D}"/>
              </a:ext>
            </a:extLst>
          </p:cNvPr>
          <p:cNvSpPr txBox="1"/>
          <p:nvPr/>
        </p:nvSpPr>
        <p:spPr>
          <a:xfrm>
            <a:off x="490052" y="5031799"/>
            <a:ext cx="3910045" cy="1384995"/>
          </a:xfrm>
          <a:prstGeom prst="rect">
            <a:avLst/>
          </a:prstGeom>
          <a:noFill/>
        </p:spPr>
        <p:txBody>
          <a:bodyPr wrap="none" rtlCol="0">
            <a:spAutoFit/>
          </a:bodyPr>
          <a:lstStyle/>
          <a:p>
            <a:r>
              <a:rPr lang="en-US" sz="1400" b="1" u="sng">
                <a:solidFill>
                  <a:srgbClr val="FF0000"/>
                </a:solidFill>
              </a:rPr>
              <a:t>Risks</a:t>
            </a:r>
          </a:p>
          <a:p>
            <a:r>
              <a:rPr lang="en-US" sz="1400">
                <a:solidFill>
                  <a:srgbClr val="FF0000"/>
                </a:solidFill>
              </a:rPr>
              <a:t>Legalism &amp; judgmentalism</a:t>
            </a:r>
          </a:p>
          <a:p>
            <a:r>
              <a:rPr lang="en-US" sz="1400">
                <a:solidFill>
                  <a:srgbClr val="FF0000"/>
                </a:solidFill>
              </a:rPr>
              <a:t>Isolated fundamentalism</a:t>
            </a:r>
          </a:p>
          <a:p>
            <a:r>
              <a:rPr lang="en-US" sz="1400">
                <a:solidFill>
                  <a:srgbClr val="FF0000"/>
                </a:solidFill>
              </a:rPr>
              <a:t>Slow Death from Cultural Irrelevance &amp; Decline</a:t>
            </a:r>
          </a:p>
          <a:p>
            <a:r>
              <a:rPr lang="en-US" sz="1400">
                <a:solidFill>
                  <a:srgbClr val="FF0000"/>
                </a:solidFill>
              </a:rPr>
              <a:t>Inaccessibility to “flexible” cultures</a:t>
            </a:r>
          </a:p>
          <a:p>
            <a:r>
              <a:rPr lang="en-US" sz="1400" b="1" i="1">
                <a:solidFill>
                  <a:srgbClr val="FF0000"/>
                </a:solidFill>
              </a:rPr>
              <a:t>Example: </a:t>
            </a:r>
            <a:r>
              <a:rPr lang="en-US" sz="1400" i="1">
                <a:solidFill>
                  <a:srgbClr val="FF0000"/>
                </a:solidFill>
              </a:rPr>
              <a:t>isolationist, fundamentalist church</a:t>
            </a:r>
            <a:endParaRPr lang="en-US" sz="1400" b="1" i="1">
              <a:solidFill>
                <a:srgbClr val="FF0000"/>
              </a:solidFill>
            </a:endParaRPr>
          </a:p>
        </p:txBody>
      </p:sp>
      <p:sp>
        <p:nvSpPr>
          <p:cNvPr id="27" name="Rectangle 26">
            <a:extLst>
              <a:ext uri="{FF2B5EF4-FFF2-40B4-BE49-F238E27FC236}">
                <a16:creationId xmlns:a16="http://schemas.microsoft.com/office/drawing/2014/main" id="{B811537E-5CE2-4D99-B472-219DDA2767FF}"/>
              </a:ext>
            </a:extLst>
          </p:cNvPr>
          <p:cNvSpPr/>
          <p:nvPr/>
        </p:nvSpPr>
        <p:spPr>
          <a:xfrm>
            <a:off x="4228545" y="2277244"/>
            <a:ext cx="1593273"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lumMod val="75000"/>
                    <a:lumOff val="25000"/>
                  </a:schemeClr>
                </a:solidFill>
              </a:rPr>
              <a:t>Ministry Mindset</a:t>
            </a:r>
            <a:br>
              <a:rPr lang="en-US">
                <a:solidFill>
                  <a:schemeClr val="tx1">
                    <a:lumMod val="75000"/>
                    <a:lumOff val="25000"/>
                  </a:schemeClr>
                </a:solidFill>
              </a:rPr>
            </a:br>
            <a:r>
              <a:rPr lang="en-US">
                <a:solidFill>
                  <a:schemeClr val="tx1">
                    <a:lumMod val="75000"/>
                    <a:lumOff val="25000"/>
                  </a:schemeClr>
                </a:solidFill>
              </a:rPr>
              <a:t>(Clan)</a:t>
            </a:r>
          </a:p>
        </p:txBody>
      </p:sp>
      <p:sp>
        <p:nvSpPr>
          <p:cNvPr id="29" name="Rectangle 28">
            <a:extLst>
              <a:ext uri="{FF2B5EF4-FFF2-40B4-BE49-F238E27FC236}">
                <a16:creationId xmlns:a16="http://schemas.microsoft.com/office/drawing/2014/main" id="{3DCD203A-D35B-4550-8AD8-48CA8A3129B4}"/>
              </a:ext>
            </a:extLst>
          </p:cNvPr>
          <p:cNvSpPr/>
          <p:nvPr/>
        </p:nvSpPr>
        <p:spPr>
          <a:xfrm>
            <a:off x="6231080" y="3633170"/>
            <a:ext cx="1524000"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lumMod val="75000"/>
                    <a:lumOff val="25000"/>
                  </a:schemeClr>
                </a:solidFill>
              </a:rPr>
              <a:t>Business Mindset</a:t>
            </a:r>
            <a:br>
              <a:rPr lang="en-US">
                <a:solidFill>
                  <a:schemeClr val="tx1">
                    <a:lumMod val="75000"/>
                    <a:lumOff val="25000"/>
                  </a:schemeClr>
                </a:solidFill>
              </a:rPr>
            </a:br>
            <a:r>
              <a:rPr lang="en-US">
                <a:solidFill>
                  <a:schemeClr val="tx1">
                    <a:lumMod val="75000"/>
                    <a:lumOff val="25000"/>
                  </a:schemeClr>
                </a:solidFill>
              </a:rPr>
              <a:t>(Market)</a:t>
            </a:r>
          </a:p>
        </p:txBody>
      </p:sp>
      <p:sp>
        <p:nvSpPr>
          <p:cNvPr id="31" name="Rectangle 30">
            <a:extLst>
              <a:ext uri="{FF2B5EF4-FFF2-40B4-BE49-F238E27FC236}">
                <a16:creationId xmlns:a16="http://schemas.microsoft.com/office/drawing/2014/main" id="{8C6A2065-E5E7-4A14-B449-D381B2BE1016}"/>
              </a:ext>
            </a:extLst>
          </p:cNvPr>
          <p:cNvSpPr/>
          <p:nvPr/>
        </p:nvSpPr>
        <p:spPr>
          <a:xfrm>
            <a:off x="4297818" y="3596706"/>
            <a:ext cx="1524000"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lumMod val="75000"/>
                    <a:lumOff val="25000"/>
                  </a:schemeClr>
                </a:solidFill>
              </a:rPr>
              <a:t>Control</a:t>
            </a:r>
            <a:br>
              <a:rPr lang="en-US">
                <a:solidFill>
                  <a:schemeClr val="tx1">
                    <a:lumMod val="75000"/>
                    <a:lumOff val="25000"/>
                  </a:schemeClr>
                </a:solidFill>
              </a:rPr>
            </a:br>
            <a:r>
              <a:rPr lang="en-US">
                <a:solidFill>
                  <a:schemeClr val="tx1">
                    <a:lumMod val="75000"/>
                    <a:lumOff val="25000"/>
                  </a:schemeClr>
                </a:solidFill>
              </a:rPr>
              <a:t>Mindset</a:t>
            </a:r>
            <a:br>
              <a:rPr lang="en-US">
                <a:solidFill>
                  <a:schemeClr val="tx1">
                    <a:lumMod val="75000"/>
                    <a:lumOff val="25000"/>
                  </a:schemeClr>
                </a:solidFill>
              </a:rPr>
            </a:br>
            <a:r>
              <a:rPr lang="en-US">
                <a:solidFill>
                  <a:schemeClr val="tx1">
                    <a:lumMod val="75000"/>
                    <a:lumOff val="25000"/>
                  </a:schemeClr>
                </a:solidFill>
              </a:rPr>
              <a:t>(Hierarchy)</a:t>
            </a:r>
          </a:p>
        </p:txBody>
      </p:sp>
      <p:sp>
        <p:nvSpPr>
          <p:cNvPr id="33" name="Rectangle 32">
            <a:extLst>
              <a:ext uri="{FF2B5EF4-FFF2-40B4-BE49-F238E27FC236}">
                <a16:creationId xmlns:a16="http://schemas.microsoft.com/office/drawing/2014/main" id="{5F0414BA-1A27-4CC7-9967-2505164BEC8F}"/>
              </a:ext>
            </a:extLst>
          </p:cNvPr>
          <p:cNvSpPr/>
          <p:nvPr/>
        </p:nvSpPr>
        <p:spPr>
          <a:xfrm>
            <a:off x="6164359" y="2239682"/>
            <a:ext cx="1524000"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a:solidFill>
                  <a:schemeClr val="tx1">
                    <a:lumMod val="75000"/>
                    <a:lumOff val="25000"/>
                  </a:schemeClr>
                </a:solidFill>
              </a:rPr>
              <a:t>Entrepreneurial</a:t>
            </a:r>
            <a:r>
              <a:rPr lang="en-US" sz="1600">
                <a:solidFill>
                  <a:schemeClr val="tx1">
                    <a:lumMod val="75000"/>
                    <a:lumOff val="25000"/>
                  </a:schemeClr>
                </a:solidFill>
              </a:rPr>
              <a:t> </a:t>
            </a:r>
            <a:r>
              <a:rPr lang="en-US">
                <a:solidFill>
                  <a:schemeClr val="tx1">
                    <a:lumMod val="75000"/>
                    <a:lumOff val="25000"/>
                  </a:schemeClr>
                </a:solidFill>
              </a:rPr>
              <a:t>Mindset</a:t>
            </a:r>
            <a:br>
              <a:rPr lang="en-US">
                <a:solidFill>
                  <a:schemeClr val="tx1">
                    <a:lumMod val="75000"/>
                    <a:lumOff val="25000"/>
                  </a:schemeClr>
                </a:solidFill>
              </a:rPr>
            </a:br>
            <a:r>
              <a:rPr lang="en-US">
                <a:solidFill>
                  <a:schemeClr val="tx1">
                    <a:lumMod val="75000"/>
                    <a:lumOff val="25000"/>
                  </a:schemeClr>
                </a:solidFill>
              </a:rPr>
              <a:t>(Adhocracy)</a:t>
            </a:r>
          </a:p>
        </p:txBody>
      </p:sp>
    </p:spTree>
    <p:extLst>
      <p:ext uri="{BB962C8B-B14F-4D97-AF65-F5344CB8AC3E}">
        <p14:creationId xmlns:p14="http://schemas.microsoft.com/office/powerpoint/2010/main" val="64544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7" grpId="0"/>
      <p:bldP spid="18" grpId="0"/>
      <p:bldP spid="19" grpId="0"/>
      <p:bldP spid="20" grpId="0"/>
      <p:bldP spid="21" grpId="0"/>
      <p:bldP spid="27" grpId="0" animBg="1"/>
      <p:bldP spid="29" grpId="0" animBg="1"/>
      <p:bldP spid="31"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higherlogicdownload.s3.amazonaws.com/ASTC/a6c0f3de-e0b1-4198-8ab7-01cee4a55b00/UploadedImages/competing-values-framework.jpg">
            <a:extLst>
              <a:ext uri="{FF2B5EF4-FFF2-40B4-BE49-F238E27FC236}">
                <a16:creationId xmlns:a16="http://schemas.microsoft.com/office/drawing/2014/main" id="{3C169203-A008-41E4-9126-4B6C2D29FBB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86200" y="1371599"/>
            <a:ext cx="4876800" cy="4884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lstStyle/>
          <a:p>
            <a:r>
              <a:rPr lang="en-US" dirty="0"/>
              <a:t>Balancing “Business culture” with “Ministry Culture”</a:t>
            </a:r>
          </a:p>
        </p:txBody>
      </p:sp>
      <p:sp>
        <p:nvSpPr>
          <p:cNvPr id="10" name="Rectangle 9">
            <a:extLst>
              <a:ext uri="{FF2B5EF4-FFF2-40B4-BE49-F238E27FC236}">
                <a16:creationId xmlns:a16="http://schemas.microsoft.com/office/drawing/2014/main" id="{6579F0D2-835A-4CD8-AF9E-ECDE3D873CAC}"/>
              </a:ext>
            </a:extLst>
          </p:cNvPr>
          <p:cNvSpPr/>
          <p:nvPr/>
        </p:nvSpPr>
        <p:spPr>
          <a:xfrm>
            <a:off x="4192957" y="1835150"/>
            <a:ext cx="1593273"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Staff with Ministry Mindset</a:t>
            </a:r>
          </a:p>
        </p:txBody>
      </p:sp>
      <p:sp>
        <p:nvSpPr>
          <p:cNvPr id="13" name="Rectangle 12">
            <a:extLst>
              <a:ext uri="{FF2B5EF4-FFF2-40B4-BE49-F238E27FC236}">
                <a16:creationId xmlns:a16="http://schemas.microsoft.com/office/drawing/2014/main" id="{C4CFE6DC-0947-476B-B7F5-EF2C1EFFBF90}"/>
              </a:ext>
            </a:extLst>
          </p:cNvPr>
          <p:cNvSpPr/>
          <p:nvPr/>
        </p:nvSpPr>
        <p:spPr>
          <a:xfrm>
            <a:off x="6875093" y="46482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Staff with Business Mindset</a:t>
            </a:r>
          </a:p>
        </p:txBody>
      </p:sp>
      <p:sp>
        <p:nvSpPr>
          <p:cNvPr id="14" name="TextBox 13">
            <a:extLst>
              <a:ext uri="{FF2B5EF4-FFF2-40B4-BE49-F238E27FC236}">
                <a16:creationId xmlns:a16="http://schemas.microsoft.com/office/drawing/2014/main" id="{5C11EA46-9118-4F59-8A3F-6923626147EB}"/>
              </a:ext>
            </a:extLst>
          </p:cNvPr>
          <p:cNvSpPr txBox="1"/>
          <p:nvPr/>
        </p:nvSpPr>
        <p:spPr>
          <a:xfrm>
            <a:off x="1517246" y="580730"/>
            <a:ext cx="8707448" cy="707886"/>
          </a:xfrm>
          <a:prstGeom prst="rect">
            <a:avLst/>
          </a:prstGeom>
          <a:noFill/>
        </p:spPr>
        <p:txBody>
          <a:bodyPr wrap="none" rtlCol="0">
            <a:spAutoFit/>
          </a:bodyPr>
          <a:lstStyle/>
          <a:p>
            <a:pPr algn="ctr"/>
            <a:r>
              <a:rPr lang="en-US" sz="2000" b="1" dirty="0">
                <a:solidFill>
                  <a:srgbClr val="FF0000"/>
                </a:solidFill>
              </a:rPr>
              <a:t>Ministry Mindset Staff and Business Mindset Staff Can’t Communicate </a:t>
            </a:r>
          </a:p>
          <a:p>
            <a:pPr algn="ctr"/>
            <a:r>
              <a:rPr lang="en-US" sz="2000" b="1" dirty="0">
                <a:solidFill>
                  <a:srgbClr val="FF0000"/>
                </a:solidFill>
              </a:rPr>
              <a:t>Well, and then Judge Each Other and the Non-dominant Group Leaves</a:t>
            </a:r>
          </a:p>
        </p:txBody>
      </p:sp>
      <p:cxnSp>
        <p:nvCxnSpPr>
          <p:cNvPr id="4" name="Straight Arrow Connector 3">
            <a:extLst>
              <a:ext uri="{FF2B5EF4-FFF2-40B4-BE49-F238E27FC236}">
                <a16:creationId xmlns:a16="http://schemas.microsoft.com/office/drawing/2014/main" id="{BFCADA2C-1561-4E6E-8F01-26850494B82A}"/>
              </a:ext>
            </a:extLst>
          </p:cNvPr>
          <p:cNvCxnSpPr>
            <a:cxnSpLocks/>
          </p:cNvCxnSpPr>
          <p:nvPr/>
        </p:nvCxnSpPr>
        <p:spPr>
          <a:xfrm>
            <a:off x="5410200" y="2902867"/>
            <a:ext cx="1771650" cy="174533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F12C3B-1909-4691-BCD6-1E5FC7F028F8}"/>
              </a:ext>
            </a:extLst>
          </p:cNvPr>
          <p:cNvSpPr txBox="1"/>
          <p:nvPr/>
        </p:nvSpPr>
        <p:spPr>
          <a:xfrm rot="2693835">
            <a:off x="5277981" y="3621646"/>
            <a:ext cx="2510495" cy="307777"/>
          </a:xfrm>
          <a:prstGeom prst="rect">
            <a:avLst/>
          </a:prstGeom>
          <a:noFill/>
        </p:spPr>
        <p:txBody>
          <a:bodyPr wrap="none" rtlCol="0">
            <a:spAutoFit/>
          </a:bodyPr>
          <a:lstStyle/>
          <a:p>
            <a:r>
              <a:rPr lang="en-US" sz="1400" b="1" dirty="0"/>
              <a:t>Too Much Cultural Distance</a:t>
            </a:r>
          </a:p>
        </p:txBody>
      </p:sp>
      <p:sp>
        <p:nvSpPr>
          <p:cNvPr id="8" name="TextBox 7">
            <a:extLst>
              <a:ext uri="{FF2B5EF4-FFF2-40B4-BE49-F238E27FC236}">
                <a16:creationId xmlns:a16="http://schemas.microsoft.com/office/drawing/2014/main" id="{D4E04865-777E-4253-8E1C-E57812637ABB}"/>
              </a:ext>
            </a:extLst>
          </p:cNvPr>
          <p:cNvSpPr txBox="1"/>
          <p:nvPr/>
        </p:nvSpPr>
        <p:spPr>
          <a:xfrm rot="2693835">
            <a:off x="4855854" y="3676854"/>
            <a:ext cx="2474267" cy="307777"/>
          </a:xfrm>
          <a:prstGeom prst="rect">
            <a:avLst/>
          </a:prstGeom>
          <a:noFill/>
        </p:spPr>
        <p:txBody>
          <a:bodyPr wrap="none" rtlCol="0">
            <a:spAutoFit/>
          </a:bodyPr>
          <a:lstStyle/>
          <a:p>
            <a:r>
              <a:rPr lang="en-US" sz="1400" b="1" dirty="0"/>
              <a:t>Lack of Common Language</a:t>
            </a:r>
          </a:p>
        </p:txBody>
      </p:sp>
      <p:sp>
        <p:nvSpPr>
          <p:cNvPr id="3" name="TextBox 2">
            <a:extLst>
              <a:ext uri="{FF2B5EF4-FFF2-40B4-BE49-F238E27FC236}">
                <a16:creationId xmlns:a16="http://schemas.microsoft.com/office/drawing/2014/main" id="{4F574BC9-405E-4FA3-84F1-2131B763D3D8}"/>
              </a:ext>
            </a:extLst>
          </p:cNvPr>
          <p:cNvSpPr txBox="1"/>
          <p:nvPr/>
        </p:nvSpPr>
        <p:spPr>
          <a:xfrm>
            <a:off x="1503404" y="6139514"/>
            <a:ext cx="9332299" cy="400110"/>
          </a:xfrm>
          <a:prstGeom prst="rect">
            <a:avLst/>
          </a:prstGeom>
          <a:noFill/>
        </p:spPr>
        <p:txBody>
          <a:bodyPr wrap="none" rtlCol="0">
            <a:spAutoFit/>
          </a:bodyPr>
          <a:lstStyle/>
          <a:p>
            <a:pPr algn="ctr"/>
            <a:r>
              <a:rPr lang="en-US" sz="2000" b="1" dirty="0">
                <a:solidFill>
                  <a:srgbClr val="FF0000"/>
                </a:solidFill>
              </a:rPr>
              <a:t>Need to Develop “Bi-lingual” fluency between Business &amp; Ministry Cultures</a:t>
            </a:r>
          </a:p>
        </p:txBody>
      </p:sp>
      <p:pic>
        <p:nvPicPr>
          <p:cNvPr id="5" name="Picture 2" descr="Don't Waste Your Money on Penny Stocks, These 3 Stocks Are Better Buys">
            <a:extLst>
              <a:ext uri="{FF2B5EF4-FFF2-40B4-BE49-F238E27FC236}">
                <a16:creationId xmlns:a16="http://schemas.microsoft.com/office/drawing/2014/main" id="{ADFC6AD1-9F7B-49A2-84E0-B549E4DCB2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62" t="8845" r="22777" b="8180"/>
          <a:stretch/>
        </p:blipFill>
        <p:spPr bwMode="auto">
          <a:xfrm>
            <a:off x="9129817" y="3887480"/>
            <a:ext cx="1886525" cy="197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1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higherlogicdownload.s3.amazonaws.com/ASTC/a6c0f3de-e0b1-4198-8ab7-01cee4a55b00/UploadedImages/competing-values-framework.jpg">
            <a:extLst>
              <a:ext uri="{FF2B5EF4-FFF2-40B4-BE49-F238E27FC236}">
                <a16:creationId xmlns:a16="http://schemas.microsoft.com/office/drawing/2014/main" id="{3C169203-A008-41E4-9126-4B6C2D29FBB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86200" y="1371599"/>
            <a:ext cx="4876800" cy="4884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normAutofit fontScale="90000"/>
          </a:bodyPr>
          <a:lstStyle/>
          <a:p>
            <a:r>
              <a:rPr lang="en-US" dirty="0"/>
              <a:t>City Vision Management and Ministry Competencies </a:t>
            </a:r>
            <a:r>
              <a:rPr lang="en-US"/>
              <a:t>and Courses</a:t>
            </a:r>
            <a:endParaRPr lang="en-US" dirty="0"/>
          </a:p>
        </p:txBody>
      </p:sp>
      <p:sp>
        <p:nvSpPr>
          <p:cNvPr id="4" name="TextBox 3">
            <a:extLst>
              <a:ext uri="{FF2B5EF4-FFF2-40B4-BE49-F238E27FC236}">
                <a16:creationId xmlns:a16="http://schemas.microsoft.com/office/drawing/2014/main" id="{9E99A68B-D62C-4B84-8ADA-B779E79534F7}"/>
              </a:ext>
            </a:extLst>
          </p:cNvPr>
          <p:cNvSpPr txBox="1"/>
          <p:nvPr/>
        </p:nvSpPr>
        <p:spPr>
          <a:xfrm>
            <a:off x="8610600" y="1143000"/>
            <a:ext cx="3082190" cy="1600438"/>
          </a:xfrm>
          <a:prstGeom prst="rect">
            <a:avLst/>
          </a:prstGeom>
          <a:noFill/>
        </p:spPr>
        <p:txBody>
          <a:bodyPr wrap="square" rtlCol="0">
            <a:spAutoFit/>
          </a:bodyPr>
          <a:lstStyle/>
          <a:p>
            <a:r>
              <a:rPr lang="en-US" sz="1400" b="1" u="sng" dirty="0"/>
              <a:t>Innovation Competencies</a:t>
            </a:r>
          </a:p>
          <a:p>
            <a:r>
              <a:rPr lang="en-US" sz="1400" b="1" dirty="0"/>
              <a:t>Social Entrepreneurship</a:t>
            </a:r>
          </a:p>
          <a:p>
            <a:r>
              <a:rPr lang="en-US" sz="1400" dirty="0"/>
              <a:t>Intro to Entrepreneurship</a:t>
            </a:r>
          </a:p>
          <a:p>
            <a:r>
              <a:rPr lang="en-US" sz="1400" dirty="0"/>
              <a:t>Leadership in Under-Resourced</a:t>
            </a:r>
            <a:br>
              <a:rPr lang="en-US" sz="1400" dirty="0"/>
            </a:br>
            <a:r>
              <a:rPr lang="en-US" sz="1400" dirty="0"/>
              <a:t>  Communities</a:t>
            </a:r>
          </a:p>
          <a:p>
            <a:r>
              <a:rPr lang="en-US" sz="1400" dirty="0"/>
              <a:t>Educational Program Development</a:t>
            </a:r>
          </a:p>
          <a:p>
            <a:r>
              <a:rPr lang="en-US" sz="1400" dirty="0"/>
              <a:t>Transformational Change Leadership</a:t>
            </a:r>
          </a:p>
        </p:txBody>
      </p:sp>
      <p:sp>
        <p:nvSpPr>
          <p:cNvPr id="6" name="TextBox 5">
            <a:extLst>
              <a:ext uri="{FF2B5EF4-FFF2-40B4-BE49-F238E27FC236}">
                <a16:creationId xmlns:a16="http://schemas.microsoft.com/office/drawing/2014/main" id="{16F6A6FB-94B8-42B7-B8A4-7388718F931D}"/>
              </a:ext>
            </a:extLst>
          </p:cNvPr>
          <p:cNvSpPr txBox="1"/>
          <p:nvPr/>
        </p:nvSpPr>
        <p:spPr>
          <a:xfrm>
            <a:off x="8534400" y="4744180"/>
            <a:ext cx="3082190" cy="1384995"/>
          </a:xfrm>
          <a:prstGeom prst="rect">
            <a:avLst/>
          </a:prstGeom>
          <a:noFill/>
        </p:spPr>
        <p:txBody>
          <a:bodyPr wrap="none" rtlCol="0">
            <a:spAutoFit/>
          </a:bodyPr>
          <a:lstStyle/>
          <a:p>
            <a:r>
              <a:rPr lang="en-US" sz="1400" b="1" u="sng" dirty="0"/>
              <a:t>Business &amp; Funding Competencies</a:t>
            </a:r>
          </a:p>
          <a:p>
            <a:r>
              <a:rPr lang="en-US" sz="1400" dirty="0"/>
              <a:t>Marketing</a:t>
            </a:r>
          </a:p>
          <a:p>
            <a:r>
              <a:rPr lang="en-US" sz="1400" dirty="0"/>
              <a:t>Grant Writing</a:t>
            </a:r>
          </a:p>
          <a:p>
            <a:r>
              <a:rPr lang="en-US" sz="1400" dirty="0"/>
              <a:t>Nonprofit Fundraising</a:t>
            </a:r>
          </a:p>
          <a:p>
            <a:r>
              <a:rPr lang="en-US" sz="1400" dirty="0"/>
              <a:t>Nonprofit Managerial Accounting</a:t>
            </a:r>
          </a:p>
          <a:p>
            <a:r>
              <a:rPr lang="en-US" sz="1400" dirty="0"/>
              <a:t>Introduction to Business</a:t>
            </a:r>
          </a:p>
        </p:txBody>
      </p:sp>
      <p:sp>
        <p:nvSpPr>
          <p:cNvPr id="7" name="TextBox 6">
            <a:extLst>
              <a:ext uri="{FF2B5EF4-FFF2-40B4-BE49-F238E27FC236}">
                <a16:creationId xmlns:a16="http://schemas.microsoft.com/office/drawing/2014/main" id="{18F5AE23-B2AB-4BBE-A88E-4B3AB2F770EB}"/>
              </a:ext>
            </a:extLst>
          </p:cNvPr>
          <p:cNvSpPr txBox="1"/>
          <p:nvPr/>
        </p:nvSpPr>
        <p:spPr>
          <a:xfrm>
            <a:off x="457200" y="4660299"/>
            <a:ext cx="3654847" cy="1384995"/>
          </a:xfrm>
          <a:prstGeom prst="rect">
            <a:avLst/>
          </a:prstGeom>
          <a:noFill/>
        </p:spPr>
        <p:txBody>
          <a:bodyPr wrap="none" rtlCol="0">
            <a:spAutoFit/>
          </a:bodyPr>
          <a:lstStyle/>
          <a:p>
            <a:r>
              <a:rPr lang="en-US" sz="1400" b="1" u="sng" dirty="0"/>
              <a:t>Operations &amp; Governance Competencies</a:t>
            </a:r>
            <a:r>
              <a:rPr lang="en-US" sz="1400" b="1" dirty="0"/>
              <a:t> </a:t>
            </a:r>
            <a:endParaRPr lang="en-US" sz="1400" b="1" u="sng" dirty="0"/>
          </a:p>
          <a:p>
            <a:r>
              <a:rPr lang="en-US" sz="1400" dirty="0"/>
              <a:t>Nonprofit Human Resources</a:t>
            </a:r>
          </a:p>
          <a:p>
            <a:r>
              <a:rPr lang="en-US" sz="1400" dirty="0"/>
              <a:t>Executive Leadership &amp; Board Development</a:t>
            </a:r>
          </a:p>
          <a:p>
            <a:r>
              <a:rPr lang="en-US" sz="1400" dirty="0"/>
              <a:t>Nonprofit Financial Accounting</a:t>
            </a:r>
          </a:p>
          <a:p>
            <a:r>
              <a:rPr lang="en-US" sz="1400" dirty="0"/>
              <a:t>Project Management</a:t>
            </a:r>
          </a:p>
          <a:p>
            <a:r>
              <a:rPr lang="en-US" sz="1400" dirty="0"/>
              <a:t>Nonprofit Program Planning</a:t>
            </a:r>
          </a:p>
        </p:txBody>
      </p:sp>
      <p:sp>
        <p:nvSpPr>
          <p:cNvPr id="10" name="Rectangle 9">
            <a:extLst>
              <a:ext uri="{FF2B5EF4-FFF2-40B4-BE49-F238E27FC236}">
                <a16:creationId xmlns:a16="http://schemas.microsoft.com/office/drawing/2014/main" id="{6579F0D2-835A-4CD8-AF9E-ECDE3D873CAC}"/>
              </a:ext>
            </a:extLst>
          </p:cNvPr>
          <p:cNvSpPr/>
          <p:nvPr/>
        </p:nvSpPr>
        <p:spPr>
          <a:xfrm>
            <a:off x="4422888" y="2209800"/>
            <a:ext cx="1593273"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Ministry </a:t>
            </a:r>
            <a:r>
              <a:rPr lang="en-US" sz="1600" dirty="0"/>
              <a:t>Competencies</a:t>
            </a:r>
          </a:p>
        </p:txBody>
      </p:sp>
      <p:sp>
        <p:nvSpPr>
          <p:cNvPr id="13" name="Rectangle 12">
            <a:extLst>
              <a:ext uri="{FF2B5EF4-FFF2-40B4-BE49-F238E27FC236}">
                <a16:creationId xmlns:a16="http://schemas.microsoft.com/office/drawing/2014/main" id="{C4CFE6DC-0947-476B-B7F5-EF2C1EFFBF90}"/>
              </a:ext>
            </a:extLst>
          </p:cNvPr>
          <p:cNvSpPr/>
          <p:nvPr/>
        </p:nvSpPr>
        <p:spPr>
          <a:xfrm>
            <a:off x="6781800" y="43434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Business &amp; Funding </a:t>
            </a:r>
            <a:br>
              <a:rPr lang="en-US" sz="1600" dirty="0"/>
            </a:br>
            <a:r>
              <a:rPr lang="en-US" sz="1600" dirty="0"/>
              <a:t>Competencies</a:t>
            </a:r>
          </a:p>
        </p:txBody>
      </p:sp>
      <p:sp>
        <p:nvSpPr>
          <p:cNvPr id="15" name="Rectangle 14">
            <a:extLst>
              <a:ext uri="{FF2B5EF4-FFF2-40B4-BE49-F238E27FC236}">
                <a16:creationId xmlns:a16="http://schemas.microsoft.com/office/drawing/2014/main" id="{97F3D866-174E-4FC7-88EF-87FB19E8DD23}"/>
              </a:ext>
            </a:extLst>
          </p:cNvPr>
          <p:cNvSpPr/>
          <p:nvPr/>
        </p:nvSpPr>
        <p:spPr>
          <a:xfrm>
            <a:off x="4492162" y="4350343"/>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Operations</a:t>
            </a:r>
            <a:br>
              <a:rPr lang="en-US" dirty="0"/>
            </a:br>
            <a:r>
              <a:rPr lang="en-US" sz="1600" dirty="0"/>
              <a:t>Competencies</a:t>
            </a:r>
            <a:endParaRPr lang="en-US" dirty="0"/>
          </a:p>
        </p:txBody>
      </p:sp>
      <p:sp>
        <p:nvSpPr>
          <p:cNvPr id="16" name="Rectangle 15">
            <a:extLst>
              <a:ext uri="{FF2B5EF4-FFF2-40B4-BE49-F238E27FC236}">
                <a16:creationId xmlns:a16="http://schemas.microsoft.com/office/drawing/2014/main" id="{673C97F5-E432-48AC-BC06-BA95BEE338A4}"/>
              </a:ext>
            </a:extLst>
          </p:cNvPr>
          <p:cNvSpPr/>
          <p:nvPr/>
        </p:nvSpPr>
        <p:spPr>
          <a:xfrm>
            <a:off x="6781800" y="22098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t>Entrepreneurial</a:t>
            </a:r>
            <a:r>
              <a:rPr lang="en-US" sz="1600" dirty="0"/>
              <a:t> Competencies</a:t>
            </a:r>
            <a:endParaRPr lang="en-US" sz="1800" dirty="0"/>
          </a:p>
        </p:txBody>
      </p:sp>
      <p:sp>
        <p:nvSpPr>
          <p:cNvPr id="23" name="TextBox 22">
            <a:extLst>
              <a:ext uri="{FF2B5EF4-FFF2-40B4-BE49-F238E27FC236}">
                <a16:creationId xmlns:a16="http://schemas.microsoft.com/office/drawing/2014/main" id="{D5678D31-3A2B-4107-92F3-2A2C8DD35313}"/>
              </a:ext>
            </a:extLst>
          </p:cNvPr>
          <p:cNvSpPr txBox="1"/>
          <p:nvPr/>
        </p:nvSpPr>
        <p:spPr>
          <a:xfrm>
            <a:off x="733410" y="1105172"/>
            <a:ext cx="3861034" cy="2031325"/>
          </a:xfrm>
          <a:prstGeom prst="rect">
            <a:avLst/>
          </a:prstGeom>
          <a:noFill/>
        </p:spPr>
        <p:txBody>
          <a:bodyPr wrap="square" rtlCol="0">
            <a:spAutoFit/>
          </a:bodyPr>
          <a:lstStyle/>
          <a:p>
            <a:r>
              <a:rPr lang="en-US" sz="1400" b="1" u="sng" dirty="0"/>
              <a:t>Ministry &amp; Relational Competencies</a:t>
            </a:r>
          </a:p>
          <a:p>
            <a:r>
              <a:rPr lang="en-US" sz="1400" dirty="0"/>
              <a:t>• Cross-Cultural Management &amp; Ministry</a:t>
            </a:r>
          </a:p>
          <a:p>
            <a:r>
              <a:rPr lang="en-US" sz="1400" dirty="0"/>
              <a:t>• Christian Community Development </a:t>
            </a:r>
          </a:p>
          <a:p>
            <a:r>
              <a:rPr lang="en-US" sz="1400" dirty="0"/>
              <a:t>• Urban Youth Ministry</a:t>
            </a:r>
          </a:p>
          <a:p>
            <a:r>
              <a:rPr lang="en-US" sz="1400" dirty="0"/>
              <a:t>• Organizational Behavior</a:t>
            </a:r>
          </a:p>
          <a:p>
            <a:r>
              <a:rPr lang="en-US" sz="1400" dirty="0"/>
              <a:t>• Vocation, Calling &amp; Purpose of Work </a:t>
            </a:r>
          </a:p>
          <a:p>
            <a:r>
              <a:rPr lang="en-US" sz="1400" dirty="0"/>
              <a:t>• Technology, Life Balance &amp; Addiction</a:t>
            </a:r>
          </a:p>
          <a:p>
            <a:r>
              <a:rPr lang="en-US" sz="1400" dirty="0"/>
              <a:t>• Bible &amp; Theology Courses</a:t>
            </a:r>
          </a:p>
          <a:p>
            <a:r>
              <a:rPr lang="en-US" sz="1400" dirty="0"/>
              <a:t>• Counseling Courses</a:t>
            </a:r>
            <a:endParaRPr lang="en-US" sz="1400" b="1" dirty="0">
              <a:solidFill>
                <a:srgbClr val="FF0000"/>
              </a:solidFill>
            </a:endParaRPr>
          </a:p>
        </p:txBody>
      </p:sp>
      <p:sp>
        <p:nvSpPr>
          <p:cNvPr id="24" name="Right Brace 23">
            <a:extLst>
              <a:ext uri="{FF2B5EF4-FFF2-40B4-BE49-F238E27FC236}">
                <a16:creationId xmlns:a16="http://schemas.microsoft.com/office/drawing/2014/main" id="{89D750A5-BBCF-4E33-815E-1916E0C5DE7B}"/>
              </a:ext>
            </a:extLst>
          </p:cNvPr>
          <p:cNvSpPr/>
          <p:nvPr/>
        </p:nvSpPr>
        <p:spPr>
          <a:xfrm flipH="1">
            <a:off x="716005" y="1398081"/>
            <a:ext cx="89802" cy="61652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8675F39C-00D1-4289-B98A-353A220CD8D9}"/>
              </a:ext>
            </a:extLst>
          </p:cNvPr>
          <p:cNvSpPr txBox="1"/>
          <p:nvPr/>
        </p:nvSpPr>
        <p:spPr>
          <a:xfrm rot="16200000">
            <a:off x="-170831" y="1138729"/>
            <a:ext cx="1427019" cy="323358"/>
          </a:xfrm>
          <a:prstGeom prst="rect">
            <a:avLst/>
          </a:prstGeom>
          <a:noFill/>
        </p:spPr>
        <p:txBody>
          <a:bodyPr wrap="square" rtlCol="0">
            <a:spAutoFit/>
          </a:bodyPr>
          <a:lstStyle/>
          <a:p>
            <a:pPr>
              <a:lnSpc>
                <a:spcPts val="900"/>
              </a:lnSpc>
            </a:pPr>
            <a:r>
              <a:rPr lang="en-US" sz="1000"/>
              <a:t>Cross-cultural </a:t>
            </a:r>
          </a:p>
          <a:p>
            <a:pPr>
              <a:lnSpc>
                <a:spcPts val="900"/>
              </a:lnSpc>
            </a:pPr>
            <a:r>
              <a:rPr lang="en-US" sz="1000"/>
              <a:t>Competencies</a:t>
            </a:r>
          </a:p>
        </p:txBody>
      </p:sp>
      <p:sp>
        <p:nvSpPr>
          <p:cNvPr id="28" name="TextBox 27">
            <a:extLst>
              <a:ext uri="{FF2B5EF4-FFF2-40B4-BE49-F238E27FC236}">
                <a16:creationId xmlns:a16="http://schemas.microsoft.com/office/drawing/2014/main" id="{D116CF80-306A-4399-954F-AC5EA9D75FF3}"/>
              </a:ext>
            </a:extLst>
          </p:cNvPr>
          <p:cNvSpPr txBox="1"/>
          <p:nvPr/>
        </p:nvSpPr>
        <p:spPr>
          <a:xfrm rot="16200000">
            <a:off x="135118" y="2420391"/>
            <a:ext cx="815123" cy="323358"/>
          </a:xfrm>
          <a:prstGeom prst="rect">
            <a:avLst/>
          </a:prstGeom>
          <a:noFill/>
        </p:spPr>
        <p:txBody>
          <a:bodyPr wrap="square" rtlCol="0">
            <a:spAutoFit/>
          </a:bodyPr>
          <a:lstStyle/>
          <a:p>
            <a:pPr>
              <a:lnSpc>
                <a:spcPts val="900"/>
              </a:lnSpc>
            </a:pPr>
            <a:r>
              <a:rPr lang="en-US" sz="1000"/>
              <a:t>Spiritual</a:t>
            </a:r>
            <a:br>
              <a:rPr lang="en-US" sz="1000"/>
            </a:br>
            <a:r>
              <a:rPr lang="en-US" sz="1000"/>
              <a:t>Formation</a:t>
            </a:r>
          </a:p>
        </p:txBody>
      </p:sp>
      <p:sp>
        <p:nvSpPr>
          <p:cNvPr id="29" name="Right Brace 28">
            <a:extLst>
              <a:ext uri="{FF2B5EF4-FFF2-40B4-BE49-F238E27FC236}">
                <a16:creationId xmlns:a16="http://schemas.microsoft.com/office/drawing/2014/main" id="{358DD9B2-F6AB-49EB-9057-17C1A6D52421}"/>
              </a:ext>
            </a:extLst>
          </p:cNvPr>
          <p:cNvSpPr/>
          <p:nvPr/>
        </p:nvSpPr>
        <p:spPr>
          <a:xfrm flipH="1">
            <a:off x="733410" y="2270682"/>
            <a:ext cx="82624" cy="80210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8D54D01-D42A-4236-BAC8-0DCDE8E15DAC}"/>
              </a:ext>
            </a:extLst>
          </p:cNvPr>
          <p:cNvSpPr txBox="1"/>
          <p:nvPr/>
        </p:nvSpPr>
        <p:spPr>
          <a:xfrm>
            <a:off x="5683662" y="3360838"/>
            <a:ext cx="1390124" cy="923330"/>
          </a:xfrm>
          <a:prstGeom prst="rect">
            <a:avLst/>
          </a:prstGeom>
          <a:solidFill>
            <a:schemeClr val="accent2">
              <a:alpha val="55000"/>
            </a:schemeClr>
          </a:solidFill>
        </p:spPr>
        <p:txBody>
          <a:bodyPr wrap="none" rtlCol="0">
            <a:spAutoFit/>
          </a:bodyPr>
          <a:lstStyle/>
          <a:p>
            <a:pPr algn="ctr"/>
            <a:r>
              <a:rPr lang="en-US"/>
              <a:t>Introduction</a:t>
            </a:r>
            <a:br>
              <a:rPr lang="en-US"/>
            </a:br>
            <a:r>
              <a:rPr lang="en-US"/>
              <a:t>&amp; Capstone</a:t>
            </a:r>
            <a:br>
              <a:rPr lang="en-US"/>
            </a:br>
            <a:r>
              <a:rPr lang="en-US"/>
              <a:t>Courses</a:t>
            </a:r>
          </a:p>
        </p:txBody>
      </p:sp>
      <p:sp>
        <p:nvSpPr>
          <p:cNvPr id="20" name="TextBox 19">
            <a:extLst>
              <a:ext uri="{FF2B5EF4-FFF2-40B4-BE49-F238E27FC236}">
                <a16:creationId xmlns:a16="http://schemas.microsoft.com/office/drawing/2014/main" id="{D4E83DB6-5D95-4F31-9F8E-D5651986C8D8}"/>
              </a:ext>
            </a:extLst>
          </p:cNvPr>
          <p:cNvSpPr txBox="1"/>
          <p:nvPr/>
        </p:nvSpPr>
        <p:spPr>
          <a:xfrm>
            <a:off x="7209259" y="3548628"/>
            <a:ext cx="4313360" cy="523220"/>
          </a:xfrm>
          <a:prstGeom prst="rect">
            <a:avLst/>
          </a:prstGeom>
          <a:noFill/>
        </p:spPr>
        <p:txBody>
          <a:bodyPr wrap="none" rtlCol="0">
            <a:spAutoFit/>
          </a:bodyPr>
          <a:lstStyle/>
          <a:p>
            <a:r>
              <a:rPr lang="en-US" sz="1400" dirty="0"/>
              <a:t>• Introduction to Nonprofit &amp; Ministry Management</a:t>
            </a:r>
          </a:p>
          <a:p>
            <a:r>
              <a:rPr lang="en-US" sz="1400" dirty="0"/>
              <a:t>• Strategic Management</a:t>
            </a:r>
          </a:p>
        </p:txBody>
      </p:sp>
      <p:sp>
        <p:nvSpPr>
          <p:cNvPr id="18" name="TextBox 17">
            <a:extLst>
              <a:ext uri="{FF2B5EF4-FFF2-40B4-BE49-F238E27FC236}">
                <a16:creationId xmlns:a16="http://schemas.microsoft.com/office/drawing/2014/main" id="{BBA19A66-BECC-4592-8903-85C103CA17FA}"/>
              </a:ext>
            </a:extLst>
          </p:cNvPr>
          <p:cNvSpPr txBox="1"/>
          <p:nvPr/>
        </p:nvSpPr>
        <p:spPr>
          <a:xfrm>
            <a:off x="5094776" y="1766128"/>
            <a:ext cx="1000595" cy="261610"/>
          </a:xfrm>
          <a:prstGeom prst="rect">
            <a:avLst/>
          </a:prstGeom>
          <a:noFill/>
        </p:spPr>
        <p:txBody>
          <a:bodyPr wrap="none" rtlCol="0">
            <a:spAutoFit/>
          </a:bodyPr>
          <a:lstStyle/>
          <a:p>
            <a:r>
              <a:rPr lang="en-US" sz="1100" i="1" dirty="0"/>
              <a:t>(Collaborate)</a:t>
            </a:r>
          </a:p>
        </p:txBody>
      </p:sp>
      <p:sp>
        <p:nvSpPr>
          <p:cNvPr id="21" name="TextBox 20">
            <a:extLst>
              <a:ext uri="{FF2B5EF4-FFF2-40B4-BE49-F238E27FC236}">
                <a16:creationId xmlns:a16="http://schemas.microsoft.com/office/drawing/2014/main" id="{4227E282-C8B7-4913-B29F-0A9961ED37E8}"/>
              </a:ext>
            </a:extLst>
          </p:cNvPr>
          <p:cNvSpPr txBox="1"/>
          <p:nvPr/>
        </p:nvSpPr>
        <p:spPr>
          <a:xfrm>
            <a:off x="7012975" y="1783861"/>
            <a:ext cx="700833" cy="261610"/>
          </a:xfrm>
          <a:prstGeom prst="rect">
            <a:avLst/>
          </a:prstGeom>
          <a:noFill/>
        </p:spPr>
        <p:txBody>
          <a:bodyPr wrap="none" rtlCol="0">
            <a:spAutoFit/>
          </a:bodyPr>
          <a:lstStyle/>
          <a:p>
            <a:r>
              <a:rPr lang="en-US" sz="1100" i="1" dirty="0"/>
              <a:t>(Create)</a:t>
            </a:r>
          </a:p>
        </p:txBody>
      </p:sp>
      <p:sp>
        <p:nvSpPr>
          <p:cNvPr id="22" name="TextBox 21">
            <a:extLst>
              <a:ext uri="{FF2B5EF4-FFF2-40B4-BE49-F238E27FC236}">
                <a16:creationId xmlns:a16="http://schemas.microsoft.com/office/drawing/2014/main" id="{4FC8E9D2-F537-442E-9C8F-8B4B5479465F}"/>
              </a:ext>
            </a:extLst>
          </p:cNvPr>
          <p:cNvSpPr txBox="1"/>
          <p:nvPr/>
        </p:nvSpPr>
        <p:spPr>
          <a:xfrm>
            <a:off x="4846050" y="5514937"/>
            <a:ext cx="732893" cy="261610"/>
          </a:xfrm>
          <a:prstGeom prst="rect">
            <a:avLst/>
          </a:prstGeom>
          <a:noFill/>
        </p:spPr>
        <p:txBody>
          <a:bodyPr wrap="none" rtlCol="0">
            <a:spAutoFit/>
          </a:bodyPr>
          <a:lstStyle/>
          <a:p>
            <a:r>
              <a:rPr lang="en-US" sz="1100" i="1" dirty="0"/>
              <a:t>(Control)</a:t>
            </a:r>
          </a:p>
        </p:txBody>
      </p:sp>
      <p:sp>
        <p:nvSpPr>
          <p:cNvPr id="26" name="TextBox 25">
            <a:extLst>
              <a:ext uri="{FF2B5EF4-FFF2-40B4-BE49-F238E27FC236}">
                <a16:creationId xmlns:a16="http://schemas.microsoft.com/office/drawing/2014/main" id="{AC30A72D-7EE2-4002-A251-2626C438F21C}"/>
              </a:ext>
            </a:extLst>
          </p:cNvPr>
          <p:cNvSpPr txBox="1"/>
          <p:nvPr/>
        </p:nvSpPr>
        <p:spPr>
          <a:xfrm>
            <a:off x="7050141" y="5504681"/>
            <a:ext cx="849913" cy="261610"/>
          </a:xfrm>
          <a:prstGeom prst="rect">
            <a:avLst/>
          </a:prstGeom>
          <a:noFill/>
        </p:spPr>
        <p:txBody>
          <a:bodyPr wrap="none" rtlCol="0">
            <a:spAutoFit/>
          </a:bodyPr>
          <a:lstStyle/>
          <a:p>
            <a:r>
              <a:rPr lang="en-US" sz="1100" i="1" dirty="0"/>
              <a:t>(Compete)</a:t>
            </a:r>
          </a:p>
        </p:txBody>
      </p:sp>
    </p:spTree>
    <p:extLst>
      <p:ext uri="{BB962C8B-B14F-4D97-AF65-F5344CB8AC3E}">
        <p14:creationId xmlns:p14="http://schemas.microsoft.com/office/powerpoint/2010/main" val="29749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3" grpId="0"/>
      <p:bldP spid="24" grpId="0" animBg="1"/>
      <p:bldP spid="25" grpId="0"/>
      <p:bldP spid="28" grpId="0"/>
      <p:bldP spid="29" grpId="0" animBg="1"/>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2B26BB-798F-410E-964E-270AEC537D03}"/>
              </a:ext>
            </a:extLst>
          </p:cNvPr>
          <p:cNvSpPr>
            <a:spLocks noGrp="1"/>
          </p:cNvSpPr>
          <p:nvPr>
            <p:ph type="title"/>
          </p:nvPr>
        </p:nvSpPr>
        <p:spPr/>
        <p:txBody>
          <a:bodyPr/>
          <a:lstStyle/>
          <a:p>
            <a:r>
              <a:rPr lang="en-US" dirty="0"/>
              <a:t>Understanding Our Place in History</a:t>
            </a:r>
          </a:p>
        </p:txBody>
      </p:sp>
      <p:sp>
        <p:nvSpPr>
          <p:cNvPr id="13" name="Content Placeholder 12">
            <a:extLst>
              <a:ext uri="{FF2B5EF4-FFF2-40B4-BE49-F238E27FC236}">
                <a16:creationId xmlns:a16="http://schemas.microsoft.com/office/drawing/2014/main" id="{8D152D6E-B01E-4252-B116-D96DD0B76536}"/>
              </a:ext>
            </a:extLst>
          </p:cNvPr>
          <p:cNvSpPr>
            <a:spLocks noGrp="1"/>
          </p:cNvSpPr>
          <p:nvPr>
            <p:ph sz="quarter" idx="10"/>
          </p:nvPr>
        </p:nvSpPr>
        <p:spPr>
          <a:xfrm>
            <a:off x="112052" y="932837"/>
            <a:ext cx="6222003" cy="5689600"/>
          </a:xfrm>
        </p:spPr>
        <p:txBody>
          <a:bodyPr/>
          <a:lstStyle/>
          <a:p>
            <a:r>
              <a:rPr lang="en-US" sz="2400" dirty="0"/>
              <a:t>There are more challenges to religious freedom than any other point in US history</a:t>
            </a:r>
          </a:p>
          <a:p>
            <a:r>
              <a:rPr lang="en-US" sz="2400" dirty="0"/>
              <a:t>Two countries politically</a:t>
            </a:r>
          </a:p>
          <a:p>
            <a:r>
              <a:rPr lang="en-US" sz="2400" dirty="0"/>
              <a:t>There are more major denominational splits than at any point in US history except for around the Civil War</a:t>
            </a:r>
          </a:p>
          <a:p>
            <a:r>
              <a:rPr lang="en-US" sz="2400" dirty="0"/>
              <a:t>There is likely to be a wave of secularization of Christian institutions not seen since the wave of secularization of Christian colleges</a:t>
            </a:r>
          </a:p>
        </p:txBody>
      </p:sp>
      <p:graphicFrame>
        <p:nvGraphicFramePr>
          <p:cNvPr id="4" name="Content Placeholder 3">
            <a:extLst>
              <a:ext uri="{FF2B5EF4-FFF2-40B4-BE49-F238E27FC236}">
                <a16:creationId xmlns:a16="http://schemas.microsoft.com/office/drawing/2014/main" id="{F596EB83-1CC5-4046-8CD9-722C30DEC4B9}"/>
              </a:ext>
            </a:extLst>
          </p:cNvPr>
          <p:cNvGraphicFramePr>
            <a:graphicFrameLocks/>
          </p:cNvGraphicFramePr>
          <p:nvPr>
            <p:extLst>
              <p:ext uri="{D42A27DB-BD31-4B8C-83A1-F6EECF244321}">
                <p14:modId xmlns:p14="http://schemas.microsoft.com/office/powerpoint/2010/main" val="3391362861"/>
              </p:ext>
            </p:extLst>
          </p:nvPr>
        </p:nvGraphicFramePr>
        <p:xfrm>
          <a:off x="6102674" y="931251"/>
          <a:ext cx="6421575"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42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D0A7D99-6035-41E8-8C8A-B192ED3777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3B967C3-96DB-41EF-BF89-CFDD059E3F3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3E5B0AF-17FF-4A68-8B56-A35F124A2E7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23D63A6-A802-439E-BA7C-4859C1EEDA3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4EFE120-6984-49AE-8791-E1A08E95DFEA}"/>
              </a:ext>
            </a:extLst>
          </p:cNvPr>
          <p:cNvSpPr>
            <a:spLocks noGrp="1"/>
          </p:cNvSpPr>
          <p:nvPr>
            <p:ph type="title"/>
          </p:nvPr>
        </p:nvSpPr>
        <p:spPr/>
        <p:txBody>
          <a:bodyPr/>
          <a:lstStyle/>
          <a:p>
            <a:r>
              <a:rPr lang="en-US" sz="3600" b="1" dirty="0">
                <a:solidFill>
                  <a:schemeClr val="bg1"/>
                </a:solidFill>
                <a:latin typeface="+mj-lt"/>
              </a:rPr>
              <a:t>Appendix</a:t>
            </a:r>
          </a:p>
        </p:txBody>
      </p:sp>
      <p:sp>
        <p:nvSpPr>
          <p:cNvPr id="13" name="Text Placeholder 12">
            <a:extLst>
              <a:ext uri="{FF2B5EF4-FFF2-40B4-BE49-F238E27FC236}">
                <a16:creationId xmlns:a16="http://schemas.microsoft.com/office/drawing/2014/main" id="{FDE6FDF3-E0FA-451C-B6F7-7D7C6B8A3E17}"/>
              </a:ext>
            </a:extLst>
          </p:cNvPr>
          <p:cNvSpPr>
            <a:spLocks noGrp="1"/>
          </p:cNvSpPr>
          <p:nvPr>
            <p:ph type="body" sz="quarter" idx="10"/>
          </p:nvPr>
        </p:nvSpPr>
        <p:spPr/>
        <p:txBody>
          <a:bodyPr/>
          <a:lstStyle/>
          <a:p>
            <a:r>
              <a:rPr lang="en-US" sz="1600" b="1" dirty="0">
                <a:solidFill>
                  <a:schemeClr val="bg1">
                    <a:lumMod val="95000"/>
                  </a:schemeClr>
                </a:solidFill>
                <a:latin typeface="+mj-lt"/>
              </a:rPr>
              <a:t>Andrew Sears</a:t>
            </a:r>
            <a:br>
              <a:rPr lang="en-US" sz="1600" b="1" dirty="0">
                <a:solidFill>
                  <a:schemeClr val="bg1">
                    <a:lumMod val="95000"/>
                  </a:schemeClr>
                </a:solidFill>
                <a:latin typeface="+mj-lt"/>
              </a:rPr>
            </a:br>
            <a:r>
              <a:rPr lang="en-US" sz="1600" b="1" dirty="0">
                <a:solidFill>
                  <a:schemeClr val="bg1">
                    <a:lumMod val="95000"/>
                  </a:schemeClr>
                </a:solidFill>
                <a:latin typeface="+mj-lt"/>
              </a:rPr>
              <a:t>President</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endParaRPr lang="en-US" dirty="0"/>
          </a:p>
        </p:txBody>
      </p:sp>
    </p:spTree>
    <p:extLst>
      <p:ext uri="{BB962C8B-B14F-4D97-AF65-F5344CB8AC3E}">
        <p14:creationId xmlns:p14="http://schemas.microsoft.com/office/powerpoint/2010/main" val="174362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F764-C85D-483A-970C-6F8AE4CD7009}"/>
              </a:ext>
            </a:extLst>
          </p:cNvPr>
          <p:cNvSpPr>
            <a:spLocks noGrp="1"/>
          </p:cNvSpPr>
          <p:nvPr>
            <p:ph type="title"/>
          </p:nvPr>
        </p:nvSpPr>
        <p:spPr/>
        <p:txBody>
          <a:bodyPr/>
          <a:lstStyle/>
          <a:p>
            <a:r>
              <a:rPr lang="en-US" dirty="0"/>
              <a:t>Case Study: World Vision</a:t>
            </a:r>
          </a:p>
        </p:txBody>
      </p:sp>
      <p:sp>
        <p:nvSpPr>
          <p:cNvPr id="3" name="Content Placeholder 2">
            <a:extLst>
              <a:ext uri="{FF2B5EF4-FFF2-40B4-BE49-F238E27FC236}">
                <a16:creationId xmlns:a16="http://schemas.microsoft.com/office/drawing/2014/main" id="{43DBD014-4E58-4764-A2F7-42635D7968CA}"/>
              </a:ext>
            </a:extLst>
          </p:cNvPr>
          <p:cNvSpPr>
            <a:spLocks noGrp="1"/>
          </p:cNvSpPr>
          <p:nvPr>
            <p:ph sz="quarter" idx="10"/>
          </p:nvPr>
        </p:nvSpPr>
        <p:spPr/>
        <p:txBody>
          <a:bodyPr/>
          <a:lstStyle/>
          <a:p>
            <a:r>
              <a:rPr lang="en-US" dirty="0"/>
              <a:t>Improved policies to affirm traditional view on marriage and sexuality </a:t>
            </a:r>
          </a:p>
          <a:p>
            <a:r>
              <a:rPr lang="en-US" dirty="0"/>
              <a:t>Fought federal court case to defend religious hiring rights</a:t>
            </a:r>
          </a:p>
          <a:p>
            <a:pPr lvl="1"/>
            <a:r>
              <a:rPr lang="en-US" dirty="0"/>
              <a:t>Fired three employees who denied Jesus’ divinity</a:t>
            </a:r>
          </a:p>
          <a:p>
            <a:r>
              <a:rPr lang="en-US" dirty="0"/>
              <a:t>Strongly promote gender equality and racial equality</a:t>
            </a:r>
          </a:p>
          <a:p>
            <a:endParaRPr lang="en-US" dirty="0"/>
          </a:p>
        </p:txBody>
      </p:sp>
    </p:spTree>
    <p:extLst>
      <p:ext uri="{BB962C8B-B14F-4D97-AF65-F5344CB8AC3E}">
        <p14:creationId xmlns:p14="http://schemas.microsoft.com/office/powerpoint/2010/main" val="4092011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33BD-F66D-452C-992E-EE476169CE6B}"/>
              </a:ext>
            </a:extLst>
          </p:cNvPr>
          <p:cNvSpPr>
            <a:spLocks noGrp="1"/>
          </p:cNvSpPr>
          <p:nvPr>
            <p:ph type="title"/>
          </p:nvPr>
        </p:nvSpPr>
        <p:spPr/>
        <p:txBody>
          <a:bodyPr/>
          <a:lstStyle/>
          <a:p>
            <a:r>
              <a:rPr lang="en-US" dirty="0"/>
              <a:t>Case Study: Cape Town City Mission</a:t>
            </a:r>
          </a:p>
        </p:txBody>
      </p:sp>
      <p:sp>
        <p:nvSpPr>
          <p:cNvPr id="3" name="Content Placeholder 2">
            <a:extLst>
              <a:ext uri="{FF2B5EF4-FFF2-40B4-BE49-F238E27FC236}">
                <a16:creationId xmlns:a16="http://schemas.microsoft.com/office/drawing/2014/main" id="{CDFBDD59-BB89-4B00-993C-84CB4D97F56B}"/>
              </a:ext>
            </a:extLst>
          </p:cNvPr>
          <p:cNvSpPr>
            <a:spLocks noGrp="1"/>
          </p:cNvSpPr>
          <p:nvPr>
            <p:ph sz="quarter" idx="10"/>
          </p:nvPr>
        </p:nvSpPr>
        <p:spPr>
          <a:xfrm>
            <a:off x="153988" y="996950"/>
            <a:ext cx="9192436" cy="5689600"/>
          </a:xfrm>
        </p:spPr>
        <p:txBody>
          <a:bodyPr/>
          <a:lstStyle/>
          <a:p>
            <a:r>
              <a:rPr lang="en-US" sz="2400"/>
              <a:t>Context</a:t>
            </a:r>
          </a:p>
          <a:p>
            <a:pPr lvl="1"/>
            <a:r>
              <a:rPr lang="en-US" sz="2000"/>
              <a:t>Leadership was White as apartheid was ending</a:t>
            </a:r>
          </a:p>
          <a:p>
            <a:pPr lvl="1"/>
            <a:r>
              <a:rPr lang="en-US" sz="2000"/>
              <a:t>Radical change of cultural norms in post-apartheid South Africa</a:t>
            </a:r>
          </a:p>
          <a:p>
            <a:pPr lvl="1"/>
            <a:r>
              <a:rPr lang="en-US" sz="2000"/>
              <a:t>Dominant culture viewed white-led missions as a colonial mentality and decided to stop supporting organizations that were disproportionately white in their leadership </a:t>
            </a:r>
            <a:endParaRPr lang="en-US" sz="1600"/>
          </a:p>
          <a:p>
            <a:r>
              <a:rPr lang="en-US" sz="2400"/>
              <a:t>Strategic Choices</a:t>
            </a:r>
          </a:p>
          <a:p>
            <a:pPr lvl="1"/>
            <a:r>
              <a:rPr lang="en-US" sz="2000"/>
              <a:t>Transitioned from white leadership</a:t>
            </a:r>
          </a:p>
          <a:p>
            <a:pPr lvl="1"/>
            <a:r>
              <a:rPr lang="en-US" sz="2000"/>
              <a:t>Many programs either were ended or became independent</a:t>
            </a:r>
          </a:p>
          <a:p>
            <a:pPr lvl="1"/>
            <a:r>
              <a:rPr lang="en-US" sz="2000"/>
              <a:t>Dramatically increased focus on systemic change</a:t>
            </a:r>
          </a:p>
          <a:p>
            <a:r>
              <a:rPr lang="en-US" sz="2400"/>
              <a:t>Charity Focus vs. Systemic Focus</a:t>
            </a:r>
          </a:p>
          <a:p>
            <a:pPr lvl="1"/>
            <a:r>
              <a:rPr lang="en-US" sz="2000"/>
              <a:t>10,000 street children in Cape Town with beds for 50</a:t>
            </a:r>
          </a:p>
          <a:p>
            <a:pPr lvl="1"/>
            <a:r>
              <a:rPr lang="en-US" sz="2000"/>
              <a:t>Systemically-focused partnership with city that reduced number of street children to only 800 children on the street </a:t>
            </a:r>
          </a:p>
        </p:txBody>
      </p:sp>
      <p:pic>
        <p:nvPicPr>
          <p:cNvPr id="3074" name="Picture 2" descr="City Mission – Changing Lives Transforming Generations">
            <a:extLst>
              <a:ext uri="{FF2B5EF4-FFF2-40B4-BE49-F238E27FC236}">
                <a16:creationId xmlns:a16="http://schemas.microsoft.com/office/drawing/2014/main" id="{DDF4614A-D907-41B3-9F40-7043B68FA0A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06967" y="996950"/>
            <a:ext cx="2060477" cy="196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36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762B-BCAB-450B-B0D6-3D4DF4C52117}"/>
              </a:ext>
            </a:extLst>
          </p:cNvPr>
          <p:cNvSpPr>
            <a:spLocks noGrp="1"/>
          </p:cNvSpPr>
          <p:nvPr>
            <p:ph type="title"/>
          </p:nvPr>
        </p:nvSpPr>
        <p:spPr/>
        <p:txBody>
          <a:bodyPr/>
          <a:lstStyle/>
          <a:p>
            <a:r>
              <a:rPr lang="en-US" sz="4000" dirty="0"/>
              <a:t>Undergraduate and Graduate Ministry Education</a:t>
            </a:r>
          </a:p>
        </p:txBody>
      </p:sp>
      <p:graphicFrame>
        <p:nvGraphicFramePr>
          <p:cNvPr id="6" name="Content Placeholder 5">
            <a:extLst>
              <a:ext uri="{FF2B5EF4-FFF2-40B4-BE49-F238E27FC236}">
                <a16:creationId xmlns:a16="http://schemas.microsoft.com/office/drawing/2014/main" id="{450F447B-AAAF-4FB0-9A2A-4794F637A4BB}"/>
              </a:ext>
            </a:extLst>
          </p:cNvPr>
          <p:cNvGraphicFramePr>
            <a:graphicFrameLocks noGrp="1"/>
          </p:cNvGraphicFramePr>
          <p:nvPr>
            <p:ph sz="quarter" idx="10"/>
            <p:extLst>
              <p:ext uri="{D42A27DB-BD31-4B8C-83A1-F6EECF244321}">
                <p14:modId xmlns:p14="http://schemas.microsoft.com/office/powerpoint/2010/main" val="421518087"/>
              </p:ext>
            </p:extLst>
          </p:nvPr>
        </p:nvGraphicFramePr>
        <p:xfrm>
          <a:off x="1436733" y="888241"/>
          <a:ext cx="8969828" cy="5532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E40FA63-F65F-4CF9-83CC-C41833A32CEA}"/>
              </a:ext>
            </a:extLst>
          </p:cNvPr>
          <p:cNvSpPr txBox="1"/>
          <p:nvPr/>
        </p:nvSpPr>
        <p:spPr>
          <a:xfrm>
            <a:off x="5630636" y="6656731"/>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0DFA02AF-18C5-425A-B9F0-D177EC008703}"/>
              </a:ext>
            </a:extLst>
          </p:cNvPr>
          <p:cNvSpPr txBox="1"/>
          <p:nvPr/>
        </p:nvSpPr>
        <p:spPr>
          <a:xfrm>
            <a:off x="94017" y="3705261"/>
            <a:ext cx="3862033" cy="584775"/>
          </a:xfrm>
          <a:prstGeom prst="rect">
            <a:avLst/>
          </a:prstGeom>
          <a:noFill/>
        </p:spPr>
        <p:txBody>
          <a:bodyPr wrap="square">
            <a:spAutoFit/>
          </a:bodyPr>
          <a:lstStyle/>
          <a:p>
            <a:r>
              <a:rPr lang="en-US" sz="1600" dirty="0"/>
              <a:t>Learn and Accept Applied Theology </a:t>
            </a:r>
            <a:br>
              <a:rPr lang="en-US" sz="1600" dirty="0"/>
            </a:br>
            <a:r>
              <a:rPr lang="en-US" sz="1600" dirty="0"/>
              <a:t>of Denomination or Organization</a:t>
            </a:r>
          </a:p>
        </p:txBody>
      </p:sp>
      <p:sp>
        <p:nvSpPr>
          <p:cNvPr id="3" name="Right Brace 2">
            <a:extLst>
              <a:ext uri="{FF2B5EF4-FFF2-40B4-BE49-F238E27FC236}">
                <a16:creationId xmlns:a16="http://schemas.microsoft.com/office/drawing/2014/main" id="{71C6E351-88C3-4CC7-AD58-96D9C23E473F}"/>
              </a:ext>
            </a:extLst>
          </p:cNvPr>
          <p:cNvSpPr/>
          <p:nvPr/>
        </p:nvSpPr>
        <p:spPr>
          <a:xfrm>
            <a:off x="10406561" y="4107163"/>
            <a:ext cx="444500" cy="2198387"/>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A468B1F5-4315-44B4-A561-EA0BDE4F19B3}"/>
              </a:ext>
            </a:extLst>
          </p:cNvPr>
          <p:cNvSpPr txBox="1"/>
          <p:nvPr/>
        </p:nvSpPr>
        <p:spPr>
          <a:xfrm>
            <a:off x="10851061" y="5124162"/>
            <a:ext cx="2191983" cy="830997"/>
          </a:xfrm>
          <a:prstGeom prst="rect">
            <a:avLst/>
          </a:prstGeom>
          <a:noFill/>
        </p:spPr>
        <p:txBody>
          <a:bodyPr wrap="square">
            <a:spAutoFit/>
          </a:bodyPr>
          <a:lstStyle/>
          <a:p>
            <a:r>
              <a:rPr lang="en-US" sz="1600" dirty="0"/>
              <a:t>City Vision </a:t>
            </a:r>
            <a:br>
              <a:rPr lang="en-US" sz="1600" dirty="0"/>
            </a:br>
            <a:r>
              <a:rPr lang="en-US" sz="1600" dirty="0"/>
              <a:t>Undergrad </a:t>
            </a:r>
          </a:p>
          <a:p>
            <a:r>
              <a:rPr lang="en-US" sz="1600" dirty="0"/>
              <a:t>Focus</a:t>
            </a:r>
          </a:p>
        </p:txBody>
      </p:sp>
      <p:sp>
        <p:nvSpPr>
          <p:cNvPr id="15" name="Right Brace 14">
            <a:extLst>
              <a:ext uri="{FF2B5EF4-FFF2-40B4-BE49-F238E27FC236}">
                <a16:creationId xmlns:a16="http://schemas.microsoft.com/office/drawing/2014/main" id="{A35208A8-C373-4971-AD5D-7C19BD84F6D3}"/>
              </a:ext>
            </a:extLst>
          </p:cNvPr>
          <p:cNvSpPr/>
          <p:nvPr/>
        </p:nvSpPr>
        <p:spPr>
          <a:xfrm>
            <a:off x="10406561" y="929896"/>
            <a:ext cx="444500" cy="3069782"/>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4B91EF15-6048-437F-9AA5-DCD6CA9E9992}"/>
              </a:ext>
            </a:extLst>
          </p:cNvPr>
          <p:cNvSpPr txBox="1"/>
          <p:nvPr/>
        </p:nvSpPr>
        <p:spPr>
          <a:xfrm>
            <a:off x="10851061" y="1815166"/>
            <a:ext cx="2191983" cy="830997"/>
          </a:xfrm>
          <a:prstGeom prst="rect">
            <a:avLst/>
          </a:prstGeom>
          <a:noFill/>
        </p:spPr>
        <p:txBody>
          <a:bodyPr wrap="square">
            <a:spAutoFit/>
          </a:bodyPr>
          <a:lstStyle/>
          <a:p>
            <a:r>
              <a:rPr lang="en-US" sz="1600" dirty="0"/>
              <a:t>City Vision </a:t>
            </a:r>
            <a:br>
              <a:rPr lang="en-US" sz="1600" dirty="0"/>
            </a:br>
            <a:r>
              <a:rPr lang="en-US" sz="1600" dirty="0"/>
              <a:t>Master’s</a:t>
            </a:r>
          </a:p>
          <a:p>
            <a:r>
              <a:rPr lang="en-US" sz="1600" dirty="0"/>
              <a:t>Focus</a:t>
            </a:r>
          </a:p>
        </p:txBody>
      </p:sp>
    </p:spTree>
    <p:extLst>
      <p:ext uri="{BB962C8B-B14F-4D97-AF65-F5344CB8AC3E}">
        <p14:creationId xmlns:p14="http://schemas.microsoft.com/office/powerpoint/2010/main" val="239550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B8246E6-3797-4297-A362-1F0E8807BDF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DA86F5D-30E1-4FFB-9689-50D92B8BC79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1ADC77E6-DB09-4CB7-A40F-8D59697B662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062903FB-F73B-4F03-8AD9-9959BCA192D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30B04B-1227-4361-B9AC-442DC5089CF9}"/>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C7E1FB6D-E115-469E-8843-C786698DA23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rev="1"/>
        </p:bldSub>
      </p:bldGraphic>
      <p:bldP spid="11" grpId="0"/>
      <p:bldP spid="3" grpId="0" animBg="1"/>
      <p:bldP spid="14" grpId="0"/>
      <p:bldP spid="15"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dirty="0"/>
              <a:t>Five Approaches to Counseling &amp; Christianity</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nvPr>
        </p:nvGraphicFramePr>
        <p:xfrm>
          <a:off x="520607" y="996950"/>
          <a:ext cx="10845562" cy="538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A317AAF-3217-4286-8C7B-9A3B8C7D31F0}"/>
              </a:ext>
            </a:extLst>
          </p:cNvPr>
          <p:cNvSpPr txBox="1"/>
          <p:nvPr/>
        </p:nvSpPr>
        <p:spPr>
          <a:xfrm>
            <a:off x="21050" y="3227198"/>
            <a:ext cx="1217898" cy="1200329"/>
          </a:xfrm>
          <a:prstGeom prst="rect">
            <a:avLst/>
          </a:prstGeom>
          <a:noFill/>
        </p:spPr>
        <p:txBody>
          <a:bodyPr wrap="none" rtlCol="0">
            <a:spAutoFit/>
          </a:bodyPr>
          <a:lstStyle/>
          <a:p>
            <a:r>
              <a:rPr lang="en-US" b="1" dirty="0"/>
              <a:t>Church</a:t>
            </a:r>
            <a:br>
              <a:rPr lang="en-US" b="1" dirty="0"/>
            </a:br>
            <a:r>
              <a:rPr lang="en-US" b="1" dirty="0"/>
              <a:t>Gathered</a:t>
            </a:r>
            <a:endParaRPr lang="en-US" dirty="0"/>
          </a:p>
          <a:p>
            <a:r>
              <a:rPr lang="en-US" dirty="0"/>
              <a:t>(not of </a:t>
            </a:r>
            <a:br>
              <a:rPr lang="en-US" dirty="0"/>
            </a:br>
            <a:r>
              <a:rPr lang="en-US" dirty="0"/>
              <a:t>the world)</a:t>
            </a:r>
          </a:p>
        </p:txBody>
      </p:sp>
      <p:sp>
        <p:nvSpPr>
          <p:cNvPr id="8" name="TextBox 7">
            <a:extLst>
              <a:ext uri="{FF2B5EF4-FFF2-40B4-BE49-F238E27FC236}">
                <a16:creationId xmlns:a16="http://schemas.microsoft.com/office/drawing/2014/main" id="{CCBF1C90-1F7F-4E2C-9574-F4A27238E7A2}"/>
              </a:ext>
            </a:extLst>
          </p:cNvPr>
          <p:cNvSpPr txBox="1"/>
          <p:nvPr/>
        </p:nvSpPr>
        <p:spPr>
          <a:xfrm>
            <a:off x="10828282" y="2984720"/>
            <a:ext cx="1217898" cy="1200329"/>
          </a:xfrm>
          <a:prstGeom prst="rect">
            <a:avLst/>
          </a:prstGeom>
          <a:noFill/>
        </p:spPr>
        <p:txBody>
          <a:bodyPr wrap="none" rtlCol="0">
            <a:spAutoFit/>
          </a:bodyPr>
          <a:lstStyle/>
          <a:p>
            <a:r>
              <a:rPr lang="en-US" b="1" dirty="0"/>
              <a:t>Church</a:t>
            </a:r>
            <a:br>
              <a:rPr lang="en-US" b="1" dirty="0"/>
            </a:br>
            <a:r>
              <a:rPr lang="en-US" b="1" dirty="0"/>
              <a:t>Scattered</a:t>
            </a:r>
            <a:br>
              <a:rPr lang="en-US" b="1" dirty="0"/>
            </a:br>
            <a:r>
              <a:rPr lang="en-US" dirty="0"/>
              <a:t>(sent into </a:t>
            </a:r>
            <a:br>
              <a:rPr lang="en-US" dirty="0"/>
            </a:br>
            <a:r>
              <a:rPr lang="en-US" dirty="0"/>
              <a:t>the world)</a:t>
            </a:r>
            <a:endParaRPr lang="en-US" b="1" dirty="0"/>
          </a:p>
        </p:txBody>
      </p:sp>
      <p:sp>
        <p:nvSpPr>
          <p:cNvPr id="4" name="TextBox 3">
            <a:extLst>
              <a:ext uri="{FF2B5EF4-FFF2-40B4-BE49-F238E27FC236}">
                <a16:creationId xmlns:a16="http://schemas.microsoft.com/office/drawing/2014/main" id="{EB7B733C-C236-4B9B-A1F9-FD15185096CF}"/>
              </a:ext>
            </a:extLst>
          </p:cNvPr>
          <p:cNvSpPr txBox="1"/>
          <p:nvPr/>
        </p:nvSpPr>
        <p:spPr>
          <a:xfrm>
            <a:off x="7868608" y="5058544"/>
            <a:ext cx="1903919" cy="738664"/>
          </a:xfrm>
          <a:prstGeom prst="rect">
            <a:avLst/>
          </a:prstGeom>
          <a:noFill/>
        </p:spPr>
        <p:txBody>
          <a:bodyPr wrap="none" rtlCol="0">
            <a:spAutoFit/>
          </a:bodyPr>
          <a:lstStyle/>
          <a:p>
            <a:r>
              <a:rPr lang="en-US" sz="1400" dirty="0"/>
              <a:t>Primary Christian </a:t>
            </a:r>
          </a:p>
          <a:p>
            <a:r>
              <a:rPr lang="en-US" sz="1400" dirty="0"/>
              <a:t>Counselors in</a:t>
            </a:r>
          </a:p>
          <a:p>
            <a:r>
              <a:rPr lang="en-US" sz="1400" dirty="0"/>
              <a:t>Secular Organizations</a:t>
            </a:r>
          </a:p>
        </p:txBody>
      </p:sp>
      <p:sp>
        <p:nvSpPr>
          <p:cNvPr id="11" name="TextBox 10">
            <a:extLst>
              <a:ext uri="{FF2B5EF4-FFF2-40B4-BE49-F238E27FC236}">
                <a16:creationId xmlns:a16="http://schemas.microsoft.com/office/drawing/2014/main" id="{6DF9F47C-C2DE-425A-9E3D-A10F9BE8E69A}"/>
              </a:ext>
            </a:extLst>
          </p:cNvPr>
          <p:cNvSpPr txBox="1"/>
          <p:nvPr/>
        </p:nvSpPr>
        <p:spPr>
          <a:xfrm>
            <a:off x="1628986" y="5058545"/>
            <a:ext cx="1612942" cy="738664"/>
          </a:xfrm>
          <a:prstGeom prst="rect">
            <a:avLst/>
          </a:prstGeom>
          <a:noFill/>
        </p:spPr>
        <p:txBody>
          <a:bodyPr wrap="none" rtlCol="0">
            <a:spAutoFit/>
          </a:bodyPr>
          <a:lstStyle/>
          <a:p>
            <a:r>
              <a:rPr lang="en-US" sz="1400" dirty="0"/>
              <a:t>Primarily Christian</a:t>
            </a:r>
            <a:br>
              <a:rPr lang="en-US" sz="1400" dirty="0"/>
            </a:br>
            <a:r>
              <a:rPr lang="en-US" sz="1400" dirty="0"/>
              <a:t>Counselors </a:t>
            </a:r>
          </a:p>
          <a:p>
            <a:r>
              <a:rPr lang="en-US" sz="1400" dirty="0"/>
              <a:t>in Churches</a:t>
            </a:r>
          </a:p>
        </p:txBody>
      </p:sp>
      <p:sp>
        <p:nvSpPr>
          <p:cNvPr id="13" name="TextBox 12">
            <a:extLst>
              <a:ext uri="{FF2B5EF4-FFF2-40B4-BE49-F238E27FC236}">
                <a16:creationId xmlns:a16="http://schemas.microsoft.com/office/drawing/2014/main" id="{1BE6C9DB-D7F6-4A47-AF30-BDD8464F7E0C}"/>
              </a:ext>
            </a:extLst>
          </p:cNvPr>
          <p:cNvSpPr txBox="1"/>
          <p:nvPr/>
        </p:nvSpPr>
        <p:spPr>
          <a:xfrm>
            <a:off x="5071713" y="5058544"/>
            <a:ext cx="1993687" cy="954107"/>
          </a:xfrm>
          <a:prstGeom prst="rect">
            <a:avLst/>
          </a:prstGeom>
          <a:noFill/>
        </p:spPr>
        <p:txBody>
          <a:bodyPr wrap="none" rtlCol="0">
            <a:spAutoFit/>
          </a:bodyPr>
          <a:lstStyle/>
          <a:p>
            <a:r>
              <a:rPr lang="en-US" sz="1400" dirty="0"/>
              <a:t>Primarily Christian </a:t>
            </a:r>
          </a:p>
          <a:p>
            <a:r>
              <a:rPr lang="en-US" sz="1400" dirty="0"/>
              <a:t>Counselors in </a:t>
            </a:r>
          </a:p>
          <a:p>
            <a:r>
              <a:rPr lang="en-US" sz="1400" dirty="0"/>
              <a:t>Christian organizations</a:t>
            </a:r>
          </a:p>
          <a:p>
            <a:r>
              <a:rPr lang="en-US" sz="1400" dirty="0"/>
              <a:t>that take Insurance</a:t>
            </a:r>
          </a:p>
        </p:txBody>
      </p:sp>
    </p:spTree>
    <p:extLst>
      <p:ext uri="{BB962C8B-B14F-4D97-AF65-F5344CB8AC3E}">
        <p14:creationId xmlns:p14="http://schemas.microsoft.com/office/powerpoint/2010/main" val="5923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sz="3600" dirty="0"/>
              <a:t>Translating Social Sciences Through an Evangelical Lens</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nvPr>
        </p:nvGraphicFramePr>
        <p:xfrm>
          <a:off x="2536292" y="1593465"/>
          <a:ext cx="2983055" cy="313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A317AAF-3217-4286-8C7B-9A3B8C7D31F0}"/>
              </a:ext>
            </a:extLst>
          </p:cNvPr>
          <p:cNvSpPr txBox="1"/>
          <p:nvPr/>
        </p:nvSpPr>
        <p:spPr>
          <a:xfrm>
            <a:off x="21050" y="2651466"/>
            <a:ext cx="1217898" cy="1200329"/>
          </a:xfrm>
          <a:prstGeom prst="rect">
            <a:avLst/>
          </a:prstGeom>
          <a:noFill/>
        </p:spPr>
        <p:txBody>
          <a:bodyPr wrap="none" rtlCol="0">
            <a:spAutoFit/>
          </a:bodyPr>
          <a:lstStyle/>
          <a:p>
            <a:r>
              <a:rPr lang="en-US" b="1" dirty="0"/>
              <a:t>Church</a:t>
            </a:r>
            <a:br>
              <a:rPr lang="en-US" b="1" dirty="0"/>
            </a:br>
            <a:r>
              <a:rPr lang="en-US" b="1" dirty="0"/>
              <a:t>Gathered</a:t>
            </a:r>
            <a:endParaRPr lang="en-US" dirty="0"/>
          </a:p>
          <a:p>
            <a:r>
              <a:rPr lang="en-US" dirty="0"/>
              <a:t>(not of </a:t>
            </a:r>
            <a:br>
              <a:rPr lang="en-US" dirty="0"/>
            </a:br>
            <a:r>
              <a:rPr lang="en-US" dirty="0"/>
              <a:t>the world)</a:t>
            </a:r>
          </a:p>
        </p:txBody>
      </p:sp>
      <p:sp>
        <p:nvSpPr>
          <p:cNvPr id="8" name="TextBox 7">
            <a:extLst>
              <a:ext uri="{FF2B5EF4-FFF2-40B4-BE49-F238E27FC236}">
                <a16:creationId xmlns:a16="http://schemas.microsoft.com/office/drawing/2014/main" id="{CCBF1C90-1F7F-4E2C-9574-F4A27238E7A2}"/>
              </a:ext>
            </a:extLst>
          </p:cNvPr>
          <p:cNvSpPr txBox="1"/>
          <p:nvPr/>
        </p:nvSpPr>
        <p:spPr>
          <a:xfrm>
            <a:off x="10828282" y="2408988"/>
            <a:ext cx="1217898" cy="1200329"/>
          </a:xfrm>
          <a:prstGeom prst="rect">
            <a:avLst/>
          </a:prstGeom>
          <a:noFill/>
        </p:spPr>
        <p:txBody>
          <a:bodyPr wrap="none" rtlCol="0">
            <a:spAutoFit/>
          </a:bodyPr>
          <a:lstStyle/>
          <a:p>
            <a:r>
              <a:rPr lang="en-US" b="1" dirty="0"/>
              <a:t>Church</a:t>
            </a:r>
            <a:br>
              <a:rPr lang="en-US" b="1" dirty="0"/>
            </a:br>
            <a:r>
              <a:rPr lang="en-US" b="1" dirty="0"/>
              <a:t>Scattered</a:t>
            </a:r>
            <a:br>
              <a:rPr lang="en-US" b="1" dirty="0"/>
            </a:br>
            <a:r>
              <a:rPr lang="en-US" dirty="0"/>
              <a:t>(sent into </a:t>
            </a:r>
            <a:br>
              <a:rPr lang="en-US" dirty="0"/>
            </a:br>
            <a:r>
              <a:rPr lang="en-US" dirty="0"/>
              <a:t>the world)</a:t>
            </a:r>
            <a:endParaRPr lang="en-US" b="1" dirty="0"/>
          </a:p>
        </p:txBody>
      </p:sp>
      <p:grpSp>
        <p:nvGrpSpPr>
          <p:cNvPr id="9" name="Group 8">
            <a:extLst>
              <a:ext uri="{FF2B5EF4-FFF2-40B4-BE49-F238E27FC236}">
                <a16:creationId xmlns:a16="http://schemas.microsoft.com/office/drawing/2014/main" id="{612ECD1E-6FD1-4B7D-B5B0-D58C357F55F1}"/>
              </a:ext>
            </a:extLst>
          </p:cNvPr>
          <p:cNvGrpSpPr/>
          <p:nvPr/>
        </p:nvGrpSpPr>
        <p:grpSpPr>
          <a:xfrm>
            <a:off x="7989010" y="1686906"/>
            <a:ext cx="2839272" cy="2843387"/>
            <a:chOff x="3522741" y="3411"/>
            <a:chExt cx="5380415" cy="5380415"/>
          </a:xfrm>
        </p:grpSpPr>
        <p:sp>
          <p:nvSpPr>
            <p:cNvPr id="10" name="Oval 9">
              <a:extLst>
                <a:ext uri="{FF2B5EF4-FFF2-40B4-BE49-F238E27FC236}">
                  <a16:creationId xmlns:a16="http://schemas.microsoft.com/office/drawing/2014/main" id="{750EB916-E7E7-40AA-92A5-A10681974C9A}"/>
                </a:ext>
              </a:extLst>
            </p:cNvPr>
            <p:cNvSpPr/>
            <p:nvPr/>
          </p:nvSpPr>
          <p:spPr>
            <a:xfrm>
              <a:off x="3522741" y="3411"/>
              <a:ext cx="5380415" cy="53804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14BC4D9F-27F0-4494-9F75-0E2CE39B56D3}"/>
                </a:ext>
              </a:extLst>
            </p:cNvPr>
            <p:cNvSpPr txBox="1"/>
            <p:nvPr/>
          </p:nvSpPr>
          <p:spPr>
            <a:xfrm>
              <a:off x="4310685" y="791355"/>
              <a:ext cx="3804527" cy="380452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53340" rIns="0" bIns="53340" numCol="1" spcCol="1270" anchor="ctr" anchorCtr="0">
              <a:noAutofit/>
            </a:bodyPr>
            <a:lstStyle/>
            <a:p>
              <a:pPr marL="0" lvl="0" indent="0" algn="ctr" defTabSz="1866900">
                <a:lnSpc>
                  <a:spcPct val="90000"/>
                </a:lnSpc>
                <a:spcBef>
                  <a:spcPct val="0"/>
                </a:spcBef>
                <a:spcAft>
                  <a:spcPct val="35000"/>
                </a:spcAft>
                <a:buNone/>
              </a:pPr>
              <a:r>
                <a:rPr lang="en-US" sz="2400" kern="1200" dirty="0"/>
                <a:t>Secular Social Sciences</a:t>
              </a:r>
            </a:p>
          </p:txBody>
        </p:sp>
      </p:grpSp>
      <p:sp>
        <p:nvSpPr>
          <p:cNvPr id="12" name="TextBox 11">
            <a:extLst>
              <a:ext uri="{FF2B5EF4-FFF2-40B4-BE49-F238E27FC236}">
                <a16:creationId xmlns:a16="http://schemas.microsoft.com/office/drawing/2014/main" id="{0868408E-1306-4F81-9A87-501FACADF315}"/>
              </a:ext>
            </a:extLst>
          </p:cNvPr>
          <p:cNvSpPr txBox="1"/>
          <p:nvPr/>
        </p:nvSpPr>
        <p:spPr>
          <a:xfrm>
            <a:off x="8867844" y="4569975"/>
            <a:ext cx="2907271" cy="2308324"/>
          </a:xfrm>
          <a:prstGeom prst="rect">
            <a:avLst/>
          </a:prstGeom>
          <a:noFill/>
        </p:spPr>
        <p:txBody>
          <a:bodyPr wrap="none" rtlCol="0">
            <a:spAutoFit/>
          </a:bodyPr>
          <a:lstStyle/>
          <a:p>
            <a:pPr marL="182880" indent="-182880">
              <a:buFont typeface="Arial" panose="020B0604020202020204" pitchFamily="34" charset="0"/>
              <a:buChar char="•"/>
            </a:pPr>
            <a:r>
              <a:rPr lang="en-US" sz="1600" dirty="0"/>
              <a:t>Political Science</a:t>
            </a:r>
          </a:p>
          <a:p>
            <a:pPr marL="182880" indent="-182880">
              <a:buFont typeface="Arial" panose="020B0604020202020204" pitchFamily="34" charset="0"/>
              <a:buChar char="•"/>
            </a:pPr>
            <a:r>
              <a:rPr lang="en-US" sz="1600" dirty="0"/>
              <a:t>History</a:t>
            </a:r>
          </a:p>
          <a:p>
            <a:pPr marL="182880" indent="-182880">
              <a:buFont typeface="Arial" panose="020B0604020202020204" pitchFamily="34" charset="0"/>
              <a:buChar char="•"/>
            </a:pPr>
            <a:r>
              <a:rPr lang="en-US" sz="1600" dirty="0"/>
              <a:t>Economics</a:t>
            </a:r>
          </a:p>
          <a:p>
            <a:pPr marL="182880" indent="-182880">
              <a:buFont typeface="Arial" panose="020B0604020202020204" pitchFamily="34" charset="0"/>
              <a:buChar char="•"/>
            </a:pPr>
            <a:r>
              <a:rPr lang="en-US" sz="1600" dirty="0"/>
              <a:t>Sociology</a:t>
            </a:r>
          </a:p>
          <a:p>
            <a:pPr marL="182880" indent="-182880">
              <a:buFont typeface="Arial" panose="020B0604020202020204" pitchFamily="34" charset="0"/>
              <a:buChar char="•"/>
            </a:pPr>
            <a:r>
              <a:rPr lang="en-US" sz="1600" dirty="0"/>
              <a:t>Critical Race Theory</a:t>
            </a:r>
          </a:p>
          <a:p>
            <a:pPr marL="182880" indent="-182880">
              <a:buFont typeface="Arial" panose="020B0604020202020204" pitchFamily="34" charset="0"/>
              <a:buChar char="•"/>
            </a:pPr>
            <a:r>
              <a:rPr lang="en-US" sz="1600" dirty="0"/>
              <a:t>Anthropology</a:t>
            </a:r>
          </a:p>
          <a:p>
            <a:pPr marL="182880" indent="-182880">
              <a:buFont typeface="Arial" panose="020B0604020202020204" pitchFamily="34" charset="0"/>
              <a:buChar char="•"/>
            </a:pPr>
            <a:r>
              <a:rPr lang="en-US" sz="1600" dirty="0"/>
              <a:t>Cultural Studies</a:t>
            </a:r>
          </a:p>
          <a:p>
            <a:pPr marL="182880" indent="-182880">
              <a:buFont typeface="Arial" panose="020B0604020202020204" pitchFamily="34" charset="0"/>
              <a:buChar char="•"/>
            </a:pPr>
            <a:r>
              <a:rPr lang="en-US" sz="1600" dirty="0"/>
              <a:t>Gender Studies</a:t>
            </a:r>
          </a:p>
          <a:p>
            <a:pPr marL="182880" indent="-182880">
              <a:buFont typeface="Arial" panose="020B0604020202020204" pitchFamily="34" charset="0"/>
              <a:buChar char="•"/>
            </a:pPr>
            <a:r>
              <a:rPr lang="en-US" sz="1600" dirty="0"/>
              <a:t>Social Identity Development</a:t>
            </a:r>
          </a:p>
        </p:txBody>
      </p:sp>
      <p:sp>
        <p:nvSpPr>
          <p:cNvPr id="14" name="TextBox 13">
            <a:extLst>
              <a:ext uri="{FF2B5EF4-FFF2-40B4-BE49-F238E27FC236}">
                <a16:creationId xmlns:a16="http://schemas.microsoft.com/office/drawing/2014/main" id="{BAB12D0E-5848-4C23-A7FD-0ABCEAEE8E69}"/>
              </a:ext>
            </a:extLst>
          </p:cNvPr>
          <p:cNvSpPr txBox="1"/>
          <p:nvPr/>
        </p:nvSpPr>
        <p:spPr>
          <a:xfrm>
            <a:off x="5519346" y="4587525"/>
            <a:ext cx="2885465" cy="2062103"/>
          </a:xfrm>
          <a:prstGeom prst="rect">
            <a:avLst/>
          </a:prstGeom>
          <a:noFill/>
        </p:spPr>
        <p:txBody>
          <a:bodyPr wrap="square">
            <a:spAutoFit/>
          </a:bodyPr>
          <a:lstStyle/>
          <a:p>
            <a:r>
              <a:rPr lang="en-US" sz="1600" b="1" dirty="0"/>
              <a:t>Inadequate Translations</a:t>
            </a:r>
          </a:p>
          <a:p>
            <a:pPr marL="182880" indent="-182880">
              <a:buFont typeface="Arial" panose="020B0604020202020204" pitchFamily="34" charset="0"/>
              <a:buChar char="•"/>
            </a:pPr>
            <a:r>
              <a:rPr lang="en-US" sz="1600" dirty="0"/>
              <a:t>Levels of Explanation in Counseling</a:t>
            </a:r>
          </a:p>
          <a:p>
            <a:pPr marL="182880" indent="-182880">
              <a:buFont typeface="Arial" panose="020B0604020202020204" pitchFamily="34" charset="0"/>
              <a:buChar char="•"/>
            </a:pPr>
            <a:r>
              <a:rPr lang="en-US" sz="1600" dirty="0"/>
              <a:t>Weak Integration Christian Counseling</a:t>
            </a:r>
          </a:p>
          <a:p>
            <a:pPr marL="182880" indent="-182880">
              <a:buFont typeface="Arial" panose="020B0604020202020204" pitchFamily="34" charset="0"/>
              <a:buChar char="•"/>
            </a:pPr>
            <a:r>
              <a:rPr lang="en-US" sz="1600" dirty="0"/>
              <a:t>Social Gospel</a:t>
            </a:r>
          </a:p>
          <a:p>
            <a:pPr marL="182880" indent="-182880">
              <a:buFont typeface="Arial" panose="020B0604020202020204" pitchFamily="34" charset="0"/>
              <a:buChar char="•"/>
            </a:pPr>
            <a:r>
              <a:rPr lang="en-US" sz="1600" dirty="0"/>
              <a:t>Christians with Secular Worldview in their field</a:t>
            </a:r>
          </a:p>
        </p:txBody>
      </p:sp>
      <p:sp>
        <p:nvSpPr>
          <p:cNvPr id="18" name="TextBox 17">
            <a:extLst>
              <a:ext uri="{FF2B5EF4-FFF2-40B4-BE49-F238E27FC236}">
                <a16:creationId xmlns:a16="http://schemas.microsoft.com/office/drawing/2014/main" id="{ACCA3A34-AC06-4C10-88F3-C51FC2C5A63F}"/>
              </a:ext>
            </a:extLst>
          </p:cNvPr>
          <p:cNvSpPr txBox="1"/>
          <p:nvPr/>
        </p:nvSpPr>
        <p:spPr>
          <a:xfrm>
            <a:off x="2424853" y="4587525"/>
            <a:ext cx="3183467" cy="1323439"/>
          </a:xfrm>
          <a:prstGeom prst="rect">
            <a:avLst/>
          </a:prstGeom>
          <a:noFill/>
        </p:spPr>
        <p:txBody>
          <a:bodyPr wrap="square">
            <a:spAutoFit/>
          </a:bodyPr>
          <a:lstStyle/>
          <a:p>
            <a:r>
              <a:rPr lang="en-US" sz="1600" dirty="0"/>
              <a:t>City Vision Courses</a:t>
            </a:r>
          </a:p>
          <a:p>
            <a:pPr marL="182880" indent="-182880">
              <a:buFont typeface="Arial" panose="020B0604020202020204" pitchFamily="34" charset="0"/>
              <a:buChar char="•"/>
            </a:pPr>
            <a:r>
              <a:rPr lang="en-US" sz="1600" dirty="0"/>
              <a:t>Christian Community </a:t>
            </a:r>
            <a:r>
              <a:rPr lang="en-US" sz="1600" dirty="0" err="1"/>
              <a:t>Dev’t</a:t>
            </a:r>
            <a:endParaRPr lang="en-US" sz="1600" dirty="0"/>
          </a:p>
          <a:p>
            <a:pPr marL="182880" indent="-182880">
              <a:buFont typeface="Arial" panose="020B0604020202020204" pitchFamily="34" charset="0"/>
              <a:buChar char="•"/>
            </a:pPr>
            <a:r>
              <a:rPr lang="en-US" sz="1600" dirty="0"/>
              <a:t>Cross-Cultural Ministry</a:t>
            </a:r>
          </a:p>
          <a:p>
            <a:pPr marL="182880" indent="-182880">
              <a:buFont typeface="Arial" panose="020B0604020202020204" pitchFamily="34" charset="0"/>
              <a:buChar char="•"/>
            </a:pPr>
            <a:r>
              <a:rPr lang="en-US" sz="1600" dirty="0"/>
              <a:t>Leadership in Under</a:t>
            </a:r>
            <a:br>
              <a:rPr lang="en-US" sz="1600" dirty="0"/>
            </a:br>
            <a:r>
              <a:rPr lang="en-US" sz="1600" dirty="0"/>
              <a:t>Resourced Environments</a:t>
            </a:r>
          </a:p>
        </p:txBody>
      </p:sp>
      <p:sp>
        <p:nvSpPr>
          <p:cNvPr id="19" name="TextBox 18">
            <a:extLst>
              <a:ext uri="{FF2B5EF4-FFF2-40B4-BE49-F238E27FC236}">
                <a16:creationId xmlns:a16="http://schemas.microsoft.com/office/drawing/2014/main" id="{5921DF61-ACD6-400D-B0A5-9AA90122CCE9}"/>
              </a:ext>
            </a:extLst>
          </p:cNvPr>
          <p:cNvSpPr txBox="1"/>
          <p:nvPr/>
        </p:nvSpPr>
        <p:spPr>
          <a:xfrm>
            <a:off x="1528401" y="948540"/>
            <a:ext cx="4579843" cy="584775"/>
          </a:xfrm>
          <a:prstGeom prst="rect">
            <a:avLst/>
          </a:prstGeom>
          <a:noFill/>
        </p:spPr>
        <p:txBody>
          <a:bodyPr wrap="none" rtlCol="0">
            <a:spAutoFit/>
          </a:bodyPr>
          <a:lstStyle/>
          <a:p>
            <a:pPr algn="ctr"/>
            <a:r>
              <a:rPr lang="en-US" sz="1600" b="1" dirty="0">
                <a:solidFill>
                  <a:srgbClr val="FF0000"/>
                </a:solidFill>
              </a:rPr>
              <a:t>New Cross-Cultural Competencies Needed </a:t>
            </a:r>
            <a:br>
              <a:rPr lang="en-US" sz="1600" b="1" dirty="0">
                <a:solidFill>
                  <a:srgbClr val="FF0000"/>
                </a:solidFill>
              </a:rPr>
            </a:br>
            <a:r>
              <a:rPr lang="en-US" sz="1600" b="1" dirty="0">
                <a:solidFill>
                  <a:srgbClr val="FF0000"/>
                </a:solidFill>
              </a:rPr>
              <a:t>to Manage Demographic Transition in Society</a:t>
            </a:r>
          </a:p>
        </p:txBody>
      </p:sp>
    </p:spTree>
    <p:extLst>
      <p:ext uri="{BB962C8B-B14F-4D97-AF65-F5344CB8AC3E}">
        <p14:creationId xmlns:p14="http://schemas.microsoft.com/office/powerpoint/2010/main" val="316229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dirty="0"/>
              <a:t>Spectrum of Evangelical Understanding of Race</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nvPr>
        </p:nvGraphicFramePr>
        <p:xfrm>
          <a:off x="-533400" y="1471956"/>
          <a:ext cx="13284200" cy="538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919BCA9-9993-4794-B90B-49777A11F8BF}"/>
              </a:ext>
            </a:extLst>
          </p:cNvPr>
          <p:cNvSpPr txBox="1"/>
          <p:nvPr/>
        </p:nvSpPr>
        <p:spPr>
          <a:xfrm>
            <a:off x="4428014" y="5479317"/>
            <a:ext cx="2520950" cy="523220"/>
          </a:xfrm>
          <a:prstGeom prst="rect">
            <a:avLst/>
          </a:prstGeom>
          <a:noFill/>
        </p:spPr>
        <p:txBody>
          <a:bodyPr wrap="square">
            <a:spAutoFit/>
          </a:bodyPr>
          <a:lstStyle/>
          <a:p>
            <a:pPr marL="91440" indent="-91440">
              <a:buFont typeface="Arial" panose="020B0604020202020204" pitchFamily="34" charset="0"/>
              <a:buChar char="•"/>
            </a:pPr>
            <a:r>
              <a:rPr lang="en-US" sz="1400" dirty="0"/>
              <a:t>Christian Community </a:t>
            </a:r>
            <a:r>
              <a:rPr lang="en-US" sz="1400" dirty="0" err="1"/>
              <a:t>Dev’t</a:t>
            </a:r>
            <a:endParaRPr lang="en-US" sz="1400" dirty="0"/>
          </a:p>
          <a:p>
            <a:pPr marL="91440" indent="-91440">
              <a:buFont typeface="Arial" panose="020B0604020202020204" pitchFamily="34" charset="0"/>
              <a:buChar char="•"/>
            </a:pPr>
            <a:r>
              <a:rPr lang="en-US" sz="1400" dirty="0"/>
              <a:t>Intervarsity</a:t>
            </a:r>
          </a:p>
        </p:txBody>
      </p:sp>
      <p:sp>
        <p:nvSpPr>
          <p:cNvPr id="15" name="Right Brace 14">
            <a:extLst>
              <a:ext uri="{FF2B5EF4-FFF2-40B4-BE49-F238E27FC236}">
                <a16:creationId xmlns:a16="http://schemas.microsoft.com/office/drawing/2014/main" id="{28A51EC2-BD88-4941-92DC-DD754AF4741C}"/>
              </a:ext>
            </a:extLst>
          </p:cNvPr>
          <p:cNvSpPr/>
          <p:nvPr/>
        </p:nvSpPr>
        <p:spPr>
          <a:xfrm rot="5400000">
            <a:off x="5874250" y="2669080"/>
            <a:ext cx="356832" cy="693260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B0882E31-41C1-4E70-8657-6C68B60362BC}"/>
              </a:ext>
            </a:extLst>
          </p:cNvPr>
          <p:cNvSpPr txBox="1"/>
          <p:nvPr/>
        </p:nvSpPr>
        <p:spPr>
          <a:xfrm>
            <a:off x="2449285" y="6366611"/>
            <a:ext cx="8487216" cy="523220"/>
          </a:xfrm>
          <a:prstGeom prst="rect">
            <a:avLst/>
          </a:prstGeom>
          <a:noFill/>
        </p:spPr>
        <p:txBody>
          <a:bodyPr wrap="square" rtlCol="0">
            <a:spAutoFit/>
          </a:bodyPr>
          <a:lstStyle/>
          <a:p>
            <a:r>
              <a:rPr lang="en-US" sz="1400" b="1" dirty="0"/>
              <a:t>Lausanne Statement on Holistic Mission of the Church (Billy Graham, 95% of evangelicals globally): </a:t>
            </a:r>
            <a:r>
              <a:rPr lang="en-US" sz="1400" dirty="0"/>
              <a:t>Evangelism, relief, development and advocacy are all important with emphasis on evangelism</a:t>
            </a:r>
          </a:p>
        </p:txBody>
      </p:sp>
      <p:sp>
        <p:nvSpPr>
          <p:cNvPr id="18" name="TextBox 17">
            <a:extLst>
              <a:ext uri="{FF2B5EF4-FFF2-40B4-BE49-F238E27FC236}">
                <a16:creationId xmlns:a16="http://schemas.microsoft.com/office/drawing/2014/main" id="{B8C790F9-847F-49D4-A3D0-153E7ADEBAF7}"/>
              </a:ext>
            </a:extLst>
          </p:cNvPr>
          <p:cNvSpPr txBox="1"/>
          <p:nvPr/>
        </p:nvSpPr>
        <p:spPr>
          <a:xfrm>
            <a:off x="317522" y="939520"/>
            <a:ext cx="6067495" cy="584775"/>
          </a:xfrm>
          <a:prstGeom prst="rect">
            <a:avLst/>
          </a:prstGeom>
          <a:noFill/>
        </p:spPr>
        <p:txBody>
          <a:bodyPr wrap="none" rtlCol="0">
            <a:spAutoFit/>
          </a:bodyPr>
          <a:lstStyle/>
          <a:p>
            <a:pPr algn="ctr"/>
            <a:r>
              <a:rPr lang="en-US" sz="1600" b="1" dirty="0">
                <a:solidFill>
                  <a:srgbClr val="FF0000"/>
                </a:solidFill>
              </a:rPr>
              <a:t>Priority 2: As a Generational Transition, Many Evangelical</a:t>
            </a:r>
            <a:br>
              <a:rPr lang="en-US" sz="1600" b="1" dirty="0">
                <a:solidFill>
                  <a:srgbClr val="FF0000"/>
                </a:solidFill>
              </a:rPr>
            </a:br>
            <a:r>
              <a:rPr lang="en-US" sz="1600" b="1" dirty="0">
                <a:solidFill>
                  <a:srgbClr val="FF0000"/>
                </a:solidFill>
              </a:rPr>
              <a:t>Ministries Serving the Poor Will Need to Make this Transition</a:t>
            </a:r>
          </a:p>
        </p:txBody>
      </p:sp>
      <p:sp>
        <p:nvSpPr>
          <p:cNvPr id="19" name="Arrow: Down 18">
            <a:extLst>
              <a:ext uri="{FF2B5EF4-FFF2-40B4-BE49-F238E27FC236}">
                <a16:creationId xmlns:a16="http://schemas.microsoft.com/office/drawing/2014/main" id="{BE7CF5B1-746C-4E5C-8D41-6FF02BFE2A38}"/>
              </a:ext>
            </a:extLst>
          </p:cNvPr>
          <p:cNvSpPr/>
          <p:nvPr/>
        </p:nvSpPr>
        <p:spPr>
          <a:xfrm rot="19926948">
            <a:off x="4287864" y="1597078"/>
            <a:ext cx="414441" cy="13172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2481599-88C0-41C8-92BD-4441ECEFDACB}"/>
              </a:ext>
            </a:extLst>
          </p:cNvPr>
          <p:cNvCxnSpPr/>
          <p:nvPr/>
        </p:nvCxnSpPr>
        <p:spPr>
          <a:xfrm>
            <a:off x="9468720" y="1576634"/>
            <a:ext cx="52628" cy="43803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E552ADC-A55C-4931-8009-EA27662CD4FB}"/>
              </a:ext>
            </a:extLst>
          </p:cNvPr>
          <p:cNvSpPr txBox="1"/>
          <p:nvPr/>
        </p:nvSpPr>
        <p:spPr>
          <a:xfrm>
            <a:off x="7420352" y="966416"/>
            <a:ext cx="3968330" cy="584775"/>
          </a:xfrm>
          <a:prstGeom prst="rect">
            <a:avLst/>
          </a:prstGeom>
          <a:noFill/>
        </p:spPr>
        <p:txBody>
          <a:bodyPr wrap="none" rtlCol="0">
            <a:spAutoFit/>
          </a:bodyPr>
          <a:lstStyle/>
          <a:p>
            <a:pPr algn="ctr"/>
            <a:r>
              <a:rPr lang="en-US" sz="1600" b="1" dirty="0">
                <a:solidFill>
                  <a:srgbClr val="FF0000"/>
                </a:solidFill>
              </a:rPr>
              <a:t>Priority 1: Resist Assimilative force of </a:t>
            </a:r>
            <a:br>
              <a:rPr lang="en-US" sz="1600" b="1" dirty="0">
                <a:solidFill>
                  <a:srgbClr val="FF0000"/>
                </a:solidFill>
              </a:rPr>
            </a:br>
            <a:r>
              <a:rPr lang="en-US" sz="1600" b="1" dirty="0">
                <a:solidFill>
                  <a:srgbClr val="FF0000"/>
                </a:solidFill>
              </a:rPr>
              <a:t>non-Biblical secular worldviews on race</a:t>
            </a:r>
          </a:p>
        </p:txBody>
      </p:sp>
      <p:sp>
        <p:nvSpPr>
          <p:cNvPr id="25" name="TextBox 24">
            <a:extLst>
              <a:ext uri="{FF2B5EF4-FFF2-40B4-BE49-F238E27FC236}">
                <a16:creationId xmlns:a16="http://schemas.microsoft.com/office/drawing/2014/main" id="{82A04EC8-4004-414B-BC07-CA41F4AAA6B8}"/>
              </a:ext>
            </a:extLst>
          </p:cNvPr>
          <p:cNvSpPr txBox="1"/>
          <p:nvPr/>
        </p:nvSpPr>
        <p:spPr>
          <a:xfrm rot="16200000">
            <a:off x="-829202" y="3472163"/>
            <a:ext cx="1959896" cy="369332"/>
          </a:xfrm>
          <a:prstGeom prst="rect">
            <a:avLst/>
          </a:prstGeom>
          <a:noFill/>
        </p:spPr>
        <p:txBody>
          <a:bodyPr wrap="none" rtlCol="0">
            <a:spAutoFit/>
          </a:bodyPr>
          <a:lstStyle/>
          <a:p>
            <a:r>
              <a:rPr lang="en-US" b="1" dirty="0"/>
              <a:t>Nearly all-White</a:t>
            </a:r>
          </a:p>
        </p:txBody>
      </p:sp>
      <p:sp>
        <p:nvSpPr>
          <p:cNvPr id="27" name="TextBox 26">
            <a:extLst>
              <a:ext uri="{FF2B5EF4-FFF2-40B4-BE49-F238E27FC236}">
                <a16:creationId xmlns:a16="http://schemas.microsoft.com/office/drawing/2014/main" id="{8ACDA486-8915-4E6D-9E65-B5974AAD00F4}"/>
              </a:ext>
            </a:extLst>
          </p:cNvPr>
          <p:cNvSpPr txBox="1"/>
          <p:nvPr/>
        </p:nvSpPr>
        <p:spPr>
          <a:xfrm rot="16200000">
            <a:off x="10785333" y="3714216"/>
            <a:ext cx="2444002" cy="369332"/>
          </a:xfrm>
          <a:prstGeom prst="rect">
            <a:avLst/>
          </a:prstGeom>
          <a:noFill/>
        </p:spPr>
        <p:txBody>
          <a:bodyPr wrap="none" rtlCol="0">
            <a:spAutoFit/>
          </a:bodyPr>
          <a:lstStyle/>
          <a:p>
            <a:r>
              <a:rPr lang="en-US" b="1" dirty="0"/>
              <a:t>Nearly all non-White</a:t>
            </a:r>
          </a:p>
        </p:txBody>
      </p:sp>
    </p:spTree>
    <p:extLst>
      <p:ext uri="{BB962C8B-B14F-4D97-AF65-F5344CB8AC3E}">
        <p14:creationId xmlns:p14="http://schemas.microsoft.com/office/powerpoint/2010/main" val="34505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3EC930B-8AED-4686-BDA7-980890324A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79C6144-8AEE-485C-8579-AC7D932A76B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0701730-EA77-4E1F-ACC7-055F62FC3ED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0F1E9D6D-55C9-4A11-B62D-4A66F2AAC51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FF1B44B1-7D3D-4341-AF79-4669D1D9C05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8E7A09A2-569D-4DAB-9B49-67CA3BFE7C87}"/>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15" grpId="0" animBg="1"/>
      <p:bldP spid="16" grpId="0"/>
      <p:bldP spid="18" grpId="0"/>
      <p:bldP spid="19"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B9DC3-DA52-46DC-8CAA-3B24A4EFED1D}"/>
              </a:ext>
            </a:extLst>
          </p:cNvPr>
          <p:cNvSpPr>
            <a:spLocks noGrp="1"/>
          </p:cNvSpPr>
          <p:nvPr>
            <p:ph type="title"/>
          </p:nvPr>
        </p:nvSpPr>
        <p:spPr/>
        <p:txBody>
          <a:bodyPr/>
          <a:lstStyle/>
          <a:p>
            <a:r>
              <a:rPr lang="en-US"/>
              <a:t>Dualism Heresy: Secular-Sacred Divide</a:t>
            </a:r>
          </a:p>
        </p:txBody>
      </p:sp>
      <p:cxnSp>
        <p:nvCxnSpPr>
          <p:cNvPr id="6" name="Straight Connector 5">
            <a:extLst>
              <a:ext uri="{FF2B5EF4-FFF2-40B4-BE49-F238E27FC236}">
                <a16:creationId xmlns:a16="http://schemas.microsoft.com/office/drawing/2014/main" id="{01E2EFF2-1762-4ECC-B062-E3084531BE50}"/>
              </a:ext>
            </a:extLst>
          </p:cNvPr>
          <p:cNvCxnSpPr>
            <a:cxnSpLocks/>
          </p:cNvCxnSpPr>
          <p:nvPr/>
        </p:nvCxnSpPr>
        <p:spPr>
          <a:xfrm>
            <a:off x="5664200" y="425450"/>
            <a:ext cx="44450" cy="344170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71D1E2-A96E-4E64-85E8-D10737E254D7}"/>
              </a:ext>
            </a:extLst>
          </p:cNvPr>
          <p:cNvSpPr txBox="1"/>
          <p:nvPr/>
        </p:nvSpPr>
        <p:spPr>
          <a:xfrm>
            <a:off x="6735209" y="1777999"/>
            <a:ext cx="3931333" cy="1200329"/>
          </a:xfrm>
          <a:prstGeom prst="rect">
            <a:avLst/>
          </a:prstGeom>
          <a:noFill/>
        </p:spPr>
        <p:txBody>
          <a:bodyPr wrap="none" rtlCol="0">
            <a:spAutoFit/>
          </a:bodyPr>
          <a:lstStyle/>
          <a:p>
            <a:r>
              <a:rPr lang="en-US" b="1"/>
              <a:t>Secular</a:t>
            </a:r>
          </a:p>
          <a:p>
            <a:pPr marL="285750" indent="-285750">
              <a:buFont typeface="Arial" panose="020B0604020202020204" pitchFamily="34" charset="0"/>
              <a:buChar char="•"/>
            </a:pPr>
            <a:r>
              <a:rPr lang="en-US"/>
              <a:t>Counseling/Psychology/Sociology</a:t>
            </a:r>
          </a:p>
          <a:p>
            <a:pPr marL="285750" indent="-285750">
              <a:buFont typeface="Arial" panose="020B0604020202020204" pitchFamily="34" charset="0"/>
              <a:buChar char="•"/>
            </a:pPr>
            <a:r>
              <a:rPr lang="en-US"/>
              <a:t>Science</a:t>
            </a:r>
          </a:p>
          <a:p>
            <a:pPr marL="285750" indent="-285750">
              <a:buFont typeface="Arial" panose="020B0604020202020204" pitchFamily="34" charset="0"/>
              <a:buChar char="•"/>
            </a:pPr>
            <a:r>
              <a:rPr lang="en-US"/>
              <a:t>The other 6 days</a:t>
            </a:r>
          </a:p>
        </p:txBody>
      </p:sp>
      <p:sp>
        <p:nvSpPr>
          <p:cNvPr id="8" name="TextBox 7">
            <a:extLst>
              <a:ext uri="{FF2B5EF4-FFF2-40B4-BE49-F238E27FC236}">
                <a16:creationId xmlns:a16="http://schemas.microsoft.com/office/drawing/2014/main" id="{6FC605E3-46F1-496D-B4F5-1B2D4C5424AB}"/>
              </a:ext>
            </a:extLst>
          </p:cNvPr>
          <p:cNvSpPr txBox="1"/>
          <p:nvPr/>
        </p:nvSpPr>
        <p:spPr>
          <a:xfrm>
            <a:off x="2584450" y="1778000"/>
            <a:ext cx="2053191" cy="1200329"/>
          </a:xfrm>
          <a:prstGeom prst="rect">
            <a:avLst/>
          </a:prstGeom>
          <a:noFill/>
        </p:spPr>
        <p:txBody>
          <a:bodyPr wrap="none" rtlCol="0">
            <a:spAutoFit/>
          </a:bodyPr>
          <a:lstStyle/>
          <a:p>
            <a:r>
              <a:rPr lang="en-US" b="1"/>
              <a:t>Sacred</a:t>
            </a:r>
          </a:p>
          <a:p>
            <a:pPr marL="285750" indent="-285750">
              <a:buFont typeface="Arial" panose="020B0604020202020204" pitchFamily="34" charset="0"/>
              <a:buChar char="•"/>
            </a:pPr>
            <a:r>
              <a:rPr lang="en-US"/>
              <a:t>Personal beliefs</a:t>
            </a:r>
          </a:p>
          <a:p>
            <a:pPr marL="285750" indent="-285750">
              <a:buFont typeface="Arial" panose="020B0604020202020204" pitchFamily="34" charset="0"/>
              <a:buChar char="•"/>
            </a:pPr>
            <a:r>
              <a:rPr lang="en-US"/>
              <a:t>Church/religion</a:t>
            </a:r>
          </a:p>
          <a:p>
            <a:pPr marL="285750" indent="-285750">
              <a:buFont typeface="Arial" panose="020B0604020202020204" pitchFamily="34" charset="0"/>
              <a:buChar char="•"/>
            </a:pPr>
            <a:r>
              <a:rPr lang="en-US"/>
              <a:t>Sunday</a:t>
            </a:r>
          </a:p>
        </p:txBody>
      </p:sp>
      <p:sp>
        <p:nvSpPr>
          <p:cNvPr id="10" name="TextBox 9">
            <a:extLst>
              <a:ext uri="{FF2B5EF4-FFF2-40B4-BE49-F238E27FC236}">
                <a16:creationId xmlns:a16="http://schemas.microsoft.com/office/drawing/2014/main" id="{3ED2F874-BF81-4DFB-B75C-931E3BD06E0D}"/>
              </a:ext>
            </a:extLst>
          </p:cNvPr>
          <p:cNvSpPr txBox="1"/>
          <p:nvPr/>
        </p:nvSpPr>
        <p:spPr>
          <a:xfrm>
            <a:off x="895350" y="4540250"/>
            <a:ext cx="10372198" cy="1200329"/>
          </a:xfrm>
          <a:prstGeom prst="rect">
            <a:avLst/>
          </a:prstGeom>
          <a:noFill/>
        </p:spPr>
        <p:txBody>
          <a:bodyPr wrap="none" lIns="91440" tIns="45720" rIns="91440" bIns="45720" rtlCol="0" anchor="t">
            <a:spAutoFit/>
          </a:bodyPr>
          <a:lstStyle/>
          <a:p>
            <a:r>
              <a:rPr lang="en-US"/>
              <a:t>“The sacred-secular dualism is the </a:t>
            </a:r>
            <a:r>
              <a:rPr lang="en-US" b="1"/>
              <a:t>worst heresy</a:t>
            </a:r>
            <a:r>
              <a:rPr lang="en-US"/>
              <a:t> of the Christian church worldwide” – R. Paul Stevens</a:t>
            </a:r>
          </a:p>
          <a:p>
            <a:endParaRPr lang="en-US"/>
          </a:p>
          <a:p>
            <a:r>
              <a:rPr lang="en-US"/>
              <a:t>The whole world is sacred and under God. Ephesians 4:6, Isaiah 6:3, Psalm 139:8</a:t>
            </a:r>
          </a:p>
          <a:p>
            <a:endParaRPr lang="en-US"/>
          </a:p>
        </p:txBody>
      </p:sp>
    </p:spTree>
    <p:extLst>
      <p:ext uri="{BB962C8B-B14F-4D97-AF65-F5344CB8AC3E}">
        <p14:creationId xmlns:p14="http://schemas.microsoft.com/office/powerpoint/2010/main" val="1765595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media-cache-ak0.pinimg.com/736x/e1/d0/7f/e1d07f479bff9154588ac1c6fc1d20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94" y="670053"/>
            <a:ext cx="8011012" cy="5738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3B907A-AB6C-491C-AB1D-E68991C2F7CD}"/>
              </a:ext>
            </a:extLst>
          </p:cNvPr>
          <p:cNvSpPr>
            <a:spLocks noGrp="1"/>
          </p:cNvSpPr>
          <p:nvPr>
            <p:ph type="title"/>
          </p:nvPr>
        </p:nvSpPr>
        <p:spPr/>
        <p:txBody>
          <a:bodyPr/>
          <a:lstStyle/>
          <a:p>
            <a:r>
              <a:rPr lang="en-US" dirty="0"/>
              <a:t>Naïve Thinking 2: We Can Avoid Secularizing by Avoiding Change</a:t>
            </a:r>
          </a:p>
        </p:txBody>
      </p:sp>
    </p:spTree>
    <p:extLst>
      <p:ext uri="{BB962C8B-B14F-4D97-AF65-F5344CB8AC3E}">
        <p14:creationId xmlns:p14="http://schemas.microsoft.com/office/powerpoint/2010/main" val="259334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DA32-46BD-4367-8AE1-69213A96CB0A}"/>
              </a:ext>
            </a:extLst>
          </p:cNvPr>
          <p:cNvSpPr>
            <a:spLocks noGrp="1"/>
          </p:cNvSpPr>
          <p:nvPr>
            <p:ph type="title"/>
          </p:nvPr>
        </p:nvSpPr>
        <p:spPr/>
        <p:txBody>
          <a:bodyPr>
            <a:normAutofit fontScale="90000"/>
          </a:bodyPr>
          <a:lstStyle/>
          <a:p>
            <a:r>
              <a:rPr lang="en-US" dirty="0"/>
              <a:t>Typology of Faith-Based Organizations &amp; Risk Profiles</a:t>
            </a:r>
          </a:p>
        </p:txBody>
      </p:sp>
      <p:sp>
        <p:nvSpPr>
          <p:cNvPr id="7" name="AutoShape 3">
            <a:extLst>
              <a:ext uri="{FF2B5EF4-FFF2-40B4-BE49-F238E27FC236}">
                <a16:creationId xmlns:a16="http://schemas.microsoft.com/office/drawing/2014/main" id="{DB472CD2-61D5-492C-90B7-66E3F5CFE661}"/>
              </a:ext>
            </a:extLst>
          </p:cNvPr>
          <p:cNvSpPr>
            <a:spLocks noChangeAspect="1" noChangeArrowheads="1" noTextEdit="1"/>
          </p:cNvSpPr>
          <p:nvPr/>
        </p:nvSpPr>
        <p:spPr bwMode="auto">
          <a:xfrm>
            <a:off x="609600" y="990600"/>
            <a:ext cx="110172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26720DBF-7E05-49DC-9777-589601E2C114}"/>
              </a:ext>
            </a:extLst>
          </p:cNvPr>
          <p:cNvSpPr>
            <a:spLocks noChangeArrowheads="1"/>
          </p:cNvSpPr>
          <p:nvPr/>
        </p:nvSpPr>
        <p:spPr bwMode="auto">
          <a:xfrm>
            <a:off x="614363" y="1023938"/>
            <a:ext cx="2749550" cy="361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A9EA15EB-3C01-4CD8-8F48-BBC398C4D063}"/>
              </a:ext>
            </a:extLst>
          </p:cNvPr>
          <p:cNvSpPr>
            <a:spLocks noChangeArrowheads="1"/>
          </p:cNvSpPr>
          <p:nvPr/>
        </p:nvSpPr>
        <p:spPr bwMode="auto">
          <a:xfrm>
            <a:off x="3363913" y="1023938"/>
            <a:ext cx="2674938" cy="361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32865F30-A7F5-42E9-AC5E-F1C4D5CED7E1}"/>
              </a:ext>
            </a:extLst>
          </p:cNvPr>
          <p:cNvSpPr>
            <a:spLocks noChangeArrowheads="1"/>
          </p:cNvSpPr>
          <p:nvPr/>
        </p:nvSpPr>
        <p:spPr bwMode="auto">
          <a:xfrm>
            <a:off x="6038850" y="1023938"/>
            <a:ext cx="2898775" cy="361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a:extLst>
              <a:ext uri="{FF2B5EF4-FFF2-40B4-BE49-F238E27FC236}">
                <a16:creationId xmlns:a16="http://schemas.microsoft.com/office/drawing/2014/main" id="{E5FD8D87-7C40-4CEF-B259-07BE3BB9357A}"/>
              </a:ext>
            </a:extLst>
          </p:cNvPr>
          <p:cNvSpPr>
            <a:spLocks noChangeArrowheads="1"/>
          </p:cNvSpPr>
          <p:nvPr/>
        </p:nvSpPr>
        <p:spPr bwMode="auto">
          <a:xfrm>
            <a:off x="8937625" y="1023938"/>
            <a:ext cx="2674938" cy="361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a:extLst>
              <a:ext uri="{FF2B5EF4-FFF2-40B4-BE49-F238E27FC236}">
                <a16:creationId xmlns:a16="http://schemas.microsoft.com/office/drawing/2014/main" id="{509956EB-F18D-4332-AC32-FCEEF45D5C87}"/>
              </a:ext>
            </a:extLst>
          </p:cNvPr>
          <p:cNvSpPr>
            <a:spLocks noChangeArrowheads="1"/>
          </p:cNvSpPr>
          <p:nvPr/>
        </p:nvSpPr>
        <p:spPr bwMode="auto">
          <a:xfrm>
            <a:off x="614363" y="1385888"/>
            <a:ext cx="2749550"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0">
            <a:extLst>
              <a:ext uri="{FF2B5EF4-FFF2-40B4-BE49-F238E27FC236}">
                <a16:creationId xmlns:a16="http://schemas.microsoft.com/office/drawing/2014/main" id="{EE30C231-8CEA-4F4A-B9FA-DDCE723BCDFD}"/>
              </a:ext>
            </a:extLst>
          </p:cNvPr>
          <p:cNvSpPr>
            <a:spLocks noChangeArrowheads="1"/>
          </p:cNvSpPr>
          <p:nvPr/>
        </p:nvSpPr>
        <p:spPr bwMode="auto">
          <a:xfrm>
            <a:off x="3363913" y="1385888"/>
            <a:ext cx="2674938"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1">
            <a:extLst>
              <a:ext uri="{FF2B5EF4-FFF2-40B4-BE49-F238E27FC236}">
                <a16:creationId xmlns:a16="http://schemas.microsoft.com/office/drawing/2014/main" id="{23D3A849-A1F3-4AA5-883B-412682E35B97}"/>
              </a:ext>
            </a:extLst>
          </p:cNvPr>
          <p:cNvSpPr>
            <a:spLocks noChangeArrowheads="1"/>
          </p:cNvSpPr>
          <p:nvPr/>
        </p:nvSpPr>
        <p:spPr bwMode="auto">
          <a:xfrm>
            <a:off x="6038850" y="1385888"/>
            <a:ext cx="2898775"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2">
            <a:extLst>
              <a:ext uri="{FF2B5EF4-FFF2-40B4-BE49-F238E27FC236}">
                <a16:creationId xmlns:a16="http://schemas.microsoft.com/office/drawing/2014/main" id="{024976B7-7479-4AFA-88E7-3CBA746D30DE}"/>
              </a:ext>
            </a:extLst>
          </p:cNvPr>
          <p:cNvSpPr>
            <a:spLocks noChangeArrowheads="1"/>
          </p:cNvSpPr>
          <p:nvPr/>
        </p:nvSpPr>
        <p:spPr bwMode="auto">
          <a:xfrm>
            <a:off x="8937625" y="1385888"/>
            <a:ext cx="2674938"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
            <a:extLst>
              <a:ext uri="{FF2B5EF4-FFF2-40B4-BE49-F238E27FC236}">
                <a16:creationId xmlns:a16="http://schemas.microsoft.com/office/drawing/2014/main" id="{69C4BCDF-9CB0-4429-80D0-4A36A143DC28}"/>
              </a:ext>
            </a:extLst>
          </p:cNvPr>
          <p:cNvSpPr>
            <a:spLocks noChangeArrowheads="1"/>
          </p:cNvSpPr>
          <p:nvPr/>
        </p:nvSpPr>
        <p:spPr bwMode="auto">
          <a:xfrm>
            <a:off x="614363" y="1952625"/>
            <a:ext cx="2749550" cy="566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4">
            <a:extLst>
              <a:ext uri="{FF2B5EF4-FFF2-40B4-BE49-F238E27FC236}">
                <a16:creationId xmlns:a16="http://schemas.microsoft.com/office/drawing/2014/main" id="{57654177-4496-4FEC-A01E-233F9089698B}"/>
              </a:ext>
            </a:extLst>
          </p:cNvPr>
          <p:cNvSpPr>
            <a:spLocks noChangeArrowheads="1"/>
          </p:cNvSpPr>
          <p:nvPr/>
        </p:nvSpPr>
        <p:spPr bwMode="auto">
          <a:xfrm>
            <a:off x="3363913" y="1952625"/>
            <a:ext cx="2674938" cy="566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5">
            <a:extLst>
              <a:ext uri="{FF2B5EF4-FFF2-40B4-BE49-F238E27FC236}">
                <a16:creationId xmlns:a16="http://schemas.microsoft.com/office/drawing/2014/main" id="{3BBF911B-3F31-4739-A06F-19774D251D9F}"/>
              </a:ext>
            </a:extLst>
          </p:cNvPr>
          <p:cNvSpPr>
            <a:spLocks noChangeArrowheads="1"/>
          </p:cNvSpPr>
          <p:nvPr/>
        </p:nvSpPr>
        <p:spPr bwMode="auto">
          <a:xfrm>
            <a:off x="6038850" y="1952625"/>
            <a:ext cx="2898775" cy="566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6">
            <a:extLst>
              <a:ext uri="{FF2B5EF4-FFF2-40B4-BE49-F238E27FC236}">
                <a16:creationId xmlns:a16="http://schemas.microsoft.com/office/drawing/2014/main" id="{BE929351-F574-4C85-B833-CD6F7C0DBF45}"/>
              </a:ext>
            </a:extLst>
          </p:cNvPr>
          <p:cNvSpPr>
            <a:spLocks noChangeArrowheads="1"/>
          </p:cNvSpPr>
          <p:nvPr/>
        </p:nvSpPr>
        <p:spPr bwMode="auto">
          <a:xfrm>
            <a:off x="8937625" y="1952625"/>
            <a:ext cx="2674938" cy="566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7">
            <a:extLst>
              <a:ext uri="{FF2B5EF4-FFF2-40B4-BE49-F238E27FC236}">
                <a16:creationId xmlns:a16="http://schemas.microsoft.com/office/drawing/2014/main" id="{0552A2E0-E58C-4B2E-80AB-055AB58D9895}"/>
              </a:ext>
            </a:extLst>
          </p:cNvPr>
          <p:cNvSpPr>
            <a:spLocks noChangeArrowheads="1"/>
          </p:cNvSpPr>
          <p:nvPr/>
        </p:nvSpPr>
        <p:spPr bwMode="auto">
          <a:xfrm>
            <a:off x="614363" y="2519363"/>
            <a:ext cx="2749550"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8">
            <a:extLst>
              <a:ext uri="{FF2B5EF4-FFF2-40B4-BE49-F238E27FC236}">
                <a16:creationId xmlns:a16="http://schemas.microsoft.com/office/drawing/2014/main" id="{A38CD431-E9C2-44AA-8876-5CF36F494648}"/>
              </a:ext>
            </a:extLst>
          </p:cNvPr>
          <p:cNvSpPr>
            <a:spLocks noChangeArrowheads="1"/>
          </p:cNvSpPr>
          <p:nvPr/>
        </p:nvSpPr>
        <p:spPr bwMode="auto">
          <a:xfrm>
            <a:off x="3363913" y="2519363"/>
            <a:ext cx="2674938"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9">
            <a:extLst>
              <a:ext uri="{FF2B5EF4-FFF2-40B4-BE49-F238E27FC236}">
                <a16:creationId xmlns:a16="http://schemas.microsoft.com/office/drawing/2014/main" id="{778DDF16-EBEB-4D16-B6E6-E92FD925B261}"/>
              </a:ext>
            </a:extLst>
          </p:cNvPr>
          <p:cNvSpPr>
            <a:spLocks noChangeArrowheads="1"/>
          </p:cNvSpPr>
          <p:nvPr/>
        </p:nvSpPr>
        <p:spPr bwMode="auto">
          <a:xfrm>
            <a:off x="6038850" y="2519363"/>
            <a:ext cx="2898775"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0">
            <a:extLst>
              <a:ext uri="{FF2B5EF4-FFF2-40B4-BE49-F238E27FC236}">
                <a16:creationId xmlns:a16="http://schemas.microsoft.com/office/drawing/2014/main" id="{F4038184-F91B-4523-B6D1-F2B7B6378B7A}"/>
              </a:ext>
            </a:extLst>
          </p:cNvPr>
          <p:cNvSpPr>
            <a:spLocks noChangeArrowheads="1"/>
          </p:cNvSpPr>
          <p:nvPr/>
        </p:nvSpPr>
        <p:spPr bwMode="auto">
          <a:xfrm>
            <a:off x="8937625" y="2519363"/>
            <a:ext cx="2674938"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1">
            <a:extLst>
              <a:ext uri="{FF2B5EF4-FFF2-40B4-BE49-F238E27FC236}">
                <a16:creationId xmlns:a16="http://schemas.microsoft.com/office/drawing/2014/main" id="{512BDBBA-4931-4AF5-B1CE-C43AB4689146}"/>
              </a:ext>
            </a:extLst>
          </p:cNvPr>
          <p:cNvSpPr>
            <a:spLocks noChangeArrowheads="1"/>
          </p:cNvSpPr>
          <p:nvPr/>
        </p:nvSpPr>
        <p:spPr bwMode="auto">
          <a:xfrm>
            <a:off x="614363" y="3086100"/>
            <a:ext cx="2749550" cy="565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
            <a:extLst>
              <a:ext uri="{FF2B5EF4-FFF2-40B4-BE49-F238E27FC236}">
                <a16:creationId xmlns:a16="http://schemas.microsoft.com/office/drawing/2014/main" id="{5F03824F-F93E-4DD9-B564-5EEA2DE8569E}"/>
              </a:ext>
            </a:extLst>
          </p:cNvPr>
          <p:cNvSpPr>
            <a:spLocks noChangeArrowheads="1"/>
          </p:cNvSpPr>
          <p:nvPr/>
        </p:nvSpPr>
        <p:spPr bwMode="auto">
          <a:xfrm>
            <a:off x="3363913" y="3086100"/>
            <a:ext cx="2674938" cy="565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3">
            <a:extLst>
              <a:ext uri="{FF2B5EF4-FFF2-40B4-BE49-F238E27FC236}">
                <a16:creationId xmlns:a16="http://schemas.microsoft.com/office/drawing/2014/main" id="{2AE323B3-A7EF-4343-92A2-61E748191B67}"/>
              </a:ext>
            </a:extLst>
          </p:cNvPr>
          <p:cNvSpPr>
            <a:spLocks noChangeArrowheads="1"/>
          </p:cNvSpPr>
          <p:nvPr/>
        </p:nvSpPr>
        <p:spPr bwMode="auto">
          <a:xfrm>
            <a:off x="6038850" y="3086100"/>
            <a:ext cx="2898775" cy="565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4">
            <a:extLst>
              <a:ext uri="{FF2B5EF4-FFF2-40B4-BE49-F238E27FC236}">
                <a16:creationId xmlns:a16="http://schemas.microsoft.com/office/drawing/2014/main" id="{A1C275FF-E750-4908-9E94-5287526EA4DC}"/>
              </a:ext>
            </a:extLst>
          </p:cNvPr>
          <p:cNvSpPr>
            <a:spLocks noChangeArrowheads="1"/>
          </p:cNvSpPr>
          <p:nvPr/>
        </p:nvSpPr>
        <p:spPr bwMode="auto">
          <a:xfrm>
            <a:off x="8937625" y="3086100"/>
            <a:ext cx="2674938" cy="565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5">
            <a:extLst>
              <a:ext uri="{FF2B5EF4-FFF2-40B4-BE49-F238E27FC236}">
                <a16:creationId xmlns:a16="http://schemas.microsoft.com/office/drawing/2014/main" id="{D1A70DB9-CA1C-4B3C-945C-1AC5525F6803}"/>
              </a:ext>
            </a:extLst>
          </p:cNvPr>
          <p:cNvSpPr>
            <a:spLocks noChangeArrowheads="1"/>
          </p:cNvSpPr>
          <p:nvPr/>
        </p:nvSpPr>
        <p:spPr bwMode="auto">
          <a:xfrm>
            <a:off x="614363" y="3651250"/>
            <a:ext cx="2749550"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6">
            <a:extLst>
              <a:ext uri="{FF2B5EF4-FFF2-40B4-BE49-F238E27FC236}">
                <a16:creationId xmlns:a16="http://schemas.microsoft.com/office/drawing/2014/main" id="{67261524-C860-43EB-8DEB-48E0A8DAE662}"/>
              </a:ext>
            </a:extLst>
          </p:cNvPr>
          <p:cNvSpPr>
            <a:spLocks noChangeArrowheads="1"/>
          </p:cNvSpPr>
          <p:nvPr/>
        </p:nvSpPr>
        <p:spPr bwMode="auto">
          <a:xfrm>
            <a:off x="3363913" y="3651250"/>
            <a:ext cx="2674938"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7">
            <a:extLst>
              <a:ext uri="{FF2B5EF4-FFF2-40B4-BE49-F238E27FC236}">
                <a16:creationId xmlns:a16="http://schemas.microsoft.com/office/drawing/2014/main" id="{018BBBD4-CB12-47E0-80C8-605948557222}"/>
              </a:ext>
            </a:extLst>
          </p:cNvPr>
          <p:cNvSpPr>
            <a:spLocks noChangeArrowheads="1"/>
          </p:cNvSpPr>
          <p:nvPr/>
        </p:nvSpPr>
        <p:spPr bwMode="auto">
          <a:xfrm>
            <a:off x="6038850" y="3651250"/>
            <a:ext cx="2898775"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8">
            <a:extLst>
              <a:ext uri="{FF2B5EF4-FFF2-40B4-BE49-F238E27FC236}">
                <a16:creationId xmlns:a16="http://schemas.microsoft.com/office/drawing/2014/main" id="{90D04B29-5831-42D3-9372-BF779EC33CB5}"/>
              </a:ext>
            </a:extLst>
          </p:cNvPr>
          <p:cNvSpPr>
            <a:spLocks noChangeArrowheads="1"/>
          </p:cNvSpPr>
          <p:nvPr/>
        </p:nvSpPr>
        <p:spPr bwMode="auto">
          <a:xfrm>
            <a:off x="8937625" y="3651250"/>
            <a:ext cx="2674938"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9">
            <a:extLst>
              <a:ext uri="{FF2B5EF4-FFF2-40B4-BE49-F238E27FC236}">
                <a16:creationId xmlns:a16="http://schemas.microsoft.com/office/drawing/2014/main" id="{727C7126-89AE-47C1-9402-885B602B54D6}"/>
              </a:ext>
            </a:extLst>
          </p:cNvPr>
          <p:cNvSpPr>
            <a:spLocks noChangeArrowheads="1"/>
          </p:cNvSpPr>
          <p:nvPr/>
        </p:nvSpPr>
        <p:spPr bwMode="auto">
          <a:xfrm>
            <a:off x="614363" y="4217988"/>
            <a:ext cx="2749550"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0">
            <a:extLst>
              <a:ext uri="{FF2B5EF4-FFF2-40B4-BE49-F238E27FC236}">
                <a16:creationId xmlns:a16="http://schemas.microsoft.com/office/drawing/2014/main" id="{C0708398-9373-4263-9E8E-7CCDA3883BAD}"/>
              </a:ext>
            </a:extLst>
          </p:cNvPr>
          <p:cNvSpPr>
            <a:spLocks noChangeArrowheads="1"/>
          </p:cNvSpPr>
          <p:nvPr/>
        </p:nvSpPr>
        <p:spPr bwMode="auto">
          <a:xfrm>
            <a:off x="3363913" y="4217988"/>
            <a:ext cx="2674938"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1">
            <a:extLst>
              <a:ext uri="{FF2B5EF4-FFF2-40B4-BE49-F238E27FC236}">
                <a16:creationId xmlns:a16="http://schemas.microsoft.com/office/drawing/2014/main" id="{F53D1C32-AF9C-42FE-9D20-8149B778E851}"/>
              </a:ext>
            </a:extLst>
          </p:cNvPr>
          <p:cNvSpPr>
            <a:spLocks noChangeArrowheads="1"/>
          </p:cNvSpPr>
          <p:nvPr/>
        </p:nvSpPr>
        <p:spPr bwMode="auto">
          <a:xfrm>
            <a:off x="6038850" y="4217988"/>
            <a:ext cx="2898775"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2">
            <a:extLst>
              <a:ext uri="{FF2B5EF4-FFF2-40B4-BE49-F238E27FC236}">
                <a16:creationId xmlns:a16="http://schemas.microsoft.com/office/drawing/2014/main" id="{871538C9-E1BA-41EE-AB14-62BEAC6C75FF}"/>
              </a:ext>
            </a:extLst>
          </p:cNvPr>
          <p:cNvSpPr>
            <a:spLocks noChangeArrowheads="1"/>
          </p:cNvSpPr>
          <p:nvPr/>
        </p:nvSpPr>
        <p:spPr bwMode="auto">
          <a:xfrm>
            <a:off x="8937625" y="4217988"/>
            <a:ext cx="2674938"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3">
            <a:extLst>
              <a:ext uri="{FF2B5EF4-FFF2-40B4-BE49-F238E27FC236}">
                <a16:creationId xmlns:a16="http://schemas.microsoft.com/office/drawing/2014/main" id="{550CA479-C392-4690-BBD4-0D5FCA39687E}"/>
              </a:ext>
            </a:extLst>
          </p:cNvPr>
          <p:cNvSpPr>
            <a:spLocks noChangeArrowheads="1"/>
          </p:cNvSpPr>
          <p:nvPr/>
        </p:nvSpPr>
        <p:spPr bwMode="auto">
          <a:xfrm>
            <a:off x="614363" y="4579938"/>
            <a:ext cx="2749550"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4">
            <a:extLst>
              <a:ext uri="{FF2B5EF4-FFF2-40B4-BE49-F238E27FC236}">
                <a16:creationId xmlns:a16="http://schemas.microsoft.com/office/drawing/2014/main" id="{F487AD88-E6B1-4B94-8F03-6A9C29AC301C}"/>
              </a:ext>
            </a:extLst>
          </p:cNvPr>
          <p:cNvSpPr>
            <a:spLocks noChangeArrowheads="1"/>
          </p:cNvSpPr>
          <p:nvPr/>
        </p:nvSpPr>
        <p:spPr bwMode="auto">
          <a:xfrm>
            <a:off x="3363913" y="4579938"/>
            <a:ext cx="2674938"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5">
            <a:extLst>
              <a:ext uri="{FF2B5EF4-FFF2-40B4-BE49-F238E27FC236}">
                <a16:creationId xmlns:a16="http://schemas.microsoft.com/office/drawing/2014/main" id="{E5247889-9FBC-44E8-A2BB-78E46F1174A5}"/>
              </a:ext>
            </a:extLst>
          </p:cNvPr>
          <p:cNvSpPr>
            <a:spLocks noChangeArrowheads="1"/>
          </p:cNvSpPr>
          <p:nvPr/>
        </p:nvSpPr>
        <p:spPr bwMode="auto">
          <a:xfrm>
            <a:off x="6038850" y="4579938"/>
            <a:ext cx="2898775"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6">
            <a:extLst>
              <a:ext uri="{FF2B5EF4-FFF2-40B4-BE49-F238E27FC236}">
                <a16:creationId xmlns:a16="http://schemas.microsoft.com/office/drawing/2014/main" id="{57AC59A4-B5EF-451D-BC01-D21C8870D00F}"/>
              </a:ext>
            </a:extLst>
          </p:cNvPr>
          <p:cNvSpPr>
            <a:spLocks noChangeArrowheads="1"/>
          </p:cNvSpPr>
          <p:nvPr/>
        </p:nvSpPr>
        <p:spPr bwMode="auto">
          <a:xfrm>
            <a:off x="8937625" y="4579938"/>
            <a:ext cx="2674938" cy="5667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7">
            <a:extLst>
              <a:ext uri="{FF2B5EF4-FFF2-40B4-BE49-F238E27FC236}">
                <a16:creationId xmlns:a16="http://schemas.microsoft.com/office/drawing/2014/main" id="{3E48B964-AADD-460B-8EA7-0668E5A77BD8}"/>
              </a:ext>
            </a:extLst>
          </p:cNvPr>
          <p:cNvSpPr>
            <a:spLocks noChangeArrowheads="1"/>
          </p:cNvSpPr>
          <p:nvPr/>
        </p:nvSpPr>
        <p:spPr bwMode="auto">
          <a:xfrm>
            <a:off x="614363" y="5146675"/>
            <a:ext cx="2749550" cy="566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8">
            <a:extLst>
              <a:ext uri="{FF2B5EF4-FFF2-40B4-BE49-F238E27FC236}">
                <a16:creationId xmlns:a16="http://schemas.microsoft.com/office/drawing/2014/main" id="{1027EF28-4B77-46EC-8C70-2BE7B475AAC6}"/>
              </a:ext>
            </a:extLst>
          </p:cNvPr>
          <p:cNvSpPr>
            <a:spLocks noChangeArrowheads="1"/>
          </p:cNvSpPr>
          <p:nvPr/>
        </p:nvSpPr>
        <p:spPr bwMode="auto">
          <a:xfrm>
            <a:off x="3363913" y="5146675"/>
            <a:ext cx="2674938" cy="566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9">
            <a:extLst>
              <a:ext uri="{FF2B5EF4-FFF2-40B4-BE49-F238E27FC236}">
                <a16:creationId xmlns:a16="http://schemas.microsoft.com/office/drawing/2014/main" id="{C2BC1B39-5CB1-47F0-B10D-D61276BA4E17}"/>
              </a:ext>
            </a:extLst>
          </p:cNvPr>
          <p:cNvSpPr>
            <a:spLocks noChangeArrowheads="1"/>
          </p:cNvSpPr>
          <p:nvPr/>
        </p:nvSpPr>
        <p:spPr bwMode="auto">
          <a:xfrm>
            <a:off x="6038850" y="5146675"/>
            <a:ext cx="2898775" cy="566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0">
            <a:extLst>
              <a:ext uri="{FF2B5EF4-FFF2-40B4-BE49-F238E27FC236}">
                <a16:creationId xmlns:a16="http://schemas.microsoft.com/office/drawing/2014/main" id="{303F063C-2700-45A4-BF65-E7723B158719}"/>
              </a:ext>
            </a:extLst>
          </p:cNvPr>
          <p:cNvSpPr>
            <a:spLocks noChangeArrowheads="1"/>
          </p:cNvSpPr>
          <p:nvPr/>
        </p:nvSpPr>
        <p:spPr bwMode="auto">
          <a:xfrm>
            <a:off x="8937625" y="5146675"/>
            <a:ext cx="2674938" cy="566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1">
            <a:extLst>
              <a:ext uri="{FF2B5EF4-FFF2-40B4-BE49-F238E27FC236}">
                <a16:creationId xmlns:a16="http://schemas.microsoft.com/office/drawing/2014/main" id="{7D404DE5-6EC8-429F-8929-F61530BD9C29}"/>
              </a:ext>
            </a:extLst>
          </p:cNvPr>
          <p:cNvSpPr>
            <a:spLocks noChangeArrowheads="1"/>
          </p:cNvSpPr>
          <p:nvPr/>
        </p:nvSpPr>
        <p:spPr bwMode="auto">
          <a:xfrm>
            <a:off x="614363" y="5713413"/>
            <a:ext cx="2749550" cy="3619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2">
            <a:extLst>
              <a:ext uri="{FF2B5EF4-FFF2-40B4-BE49-F238E27FC236}">
                <a16:creationId xmlns:a16="http://schemas.microsoft.com/office/drawing/2014/main" id="{B3403330-7DD9-4256-A36F-D8E6C7BBF060}"/>
              </a:ext>
            </a:extLst>
          </p:cNvPr>
          <p:cNvSpPr>
            <a:spLocks noChangeArrowheads="1"/>
          </p:cNvSpPr>
          <p:nvPr/>
        </p:nvSpPr>
        <p:spPr bwMode="auto">
          <a:xfrm>
            <a:off x="3363913" y="5713413"/>
            <a:ext cx="2674938" cy="3619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3">
            <a:extLst>
              <a:ext uri="{FF2B5EF4-FFF2-40B4-BE49-F238E27FC236}">
                <a16:creationId xmlns:a16="http://schemas.microsoft.com/office/drawing/2014/main" id="{50726CB7-D6B5-48EC-94AF-318C4CF2BD00}"/>
              </a:ext>
            </a:extLst>
          </p:cNvPr>
          <p:cNvSpPr>
            <a:spLocks noChangeArrowheads="1"/>
          </p:cNvSpPr>
          <p:nvPr/>
        </p:nvSpPr>
        <p:spPr bwMode="auto">
          <a:xfrm>
            <a:off x="6038850" y="5713413"/>
            <a:ext cx="2898775" cy="3619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4">
            <a:extLst>
              <a:ext uri="{FF2B5EF4-FFF2-40B4-BE49-F238E27FC236}">
                <a16:creationId xmlns:a16="http://schemas.microsoft.com/office/drawing/2014/main" id="{27950505-D453-453E-91EB-8C0C4E095E44}"/>
              </a:ext>
            </a:extLst>
          </p:cNvPr>
          <p:cNvSpPr>
            <a:spLocks noChangeArrowheads="1"/>
          </p:cNvSpPr>
          <p:nvPr/>
        </p:nvSpPr>
        <p:spPr bwMode="auto">
          <a:xfrm>
            <a:off x="8937625" y="5713413"/>
            <a:ext cx="2674938" cy="3619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5">
            <a:extLst>
              <a:ext uri="{FF2B5EF4-FFF2-40B4-BE49-F238E27FC236}">
                <a16:creationId xmlns:a16="http://schemas.microsoft.com/office/drawing/2014/main" id="{D4CAF207-3635-47E0-B099-E3F2D1FF5FD9}"/>
              </a:ext>
            </a:extLst>
          </p:cNvPr>
          <p:cNvSpPr>
            <a:spLocks noChangeArrowheads="1"/>
          </p:cNvSpPr>
          <p:nvPr/>
        </p:nvSpPr>
        <p:spPr bwMode="auto">
          <a:xfrm>
            <a:off x="614363" y="6075363"/>
            <a:ext cx="2749550" cy="363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6">
            <a:extLst>
              <a:ext uri="{FF2B5EF4-FFF2-40B4-BE49-F238E27FC236}">
                <a16:creationId xmlns:a16="http://schemas.microsoft.com/office/drawing/2014/main" id="{41E00C62-56BC-4515-9640-2C7F74AF1527}"/>
              </a:ext>
            </a:extLst>
          </p:cNvPr>
          <p:cNvSpPr>
            <a:spLocks noChangeArrowheads="1"/>
          </p:cNvSpPr>
          <p:nvPr/>
        </p:nvSpPr>
        <p:spPr bwMode="auto">
          <a:xfrm>
            <a:off x="3363913" y="6075363"/>
            <a:ext cx="2674938" cy="363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7">
            <a:extLst>
              <a:ext uri="{FF2B5EF4-FFF2-40B4-BE49-F238E27FC236}">
                <a16:creationId xmlns:a16="http://schemas.microsoft.com/office/drawing/2014/main" id="{FA252AA5-418F-4242-8A00-7905FA9E4181}"/>
              </a:ext>
            </a:extLst>
          </p:cNvPr>
          <p:cNvSpPr>
            <a:spLocks noChangeArrowheads="1"/>
          </p:cNvSpPr>
          <p:nvPr/>
        </p:nvSpPr>
        <p:spPr bwMode="auto">
          <a:xfrm>
            <a:off x="6038850" y="6075363"/>
            <a:ext cx="2898775" cy="363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8">
            <a:extLst>
              <a:ext uri="{FF2B5EF4-FFF2-40B4-BE49-F238E27FC236}">
                <a16:creationId xmlns:a16="http://schemas.microsoft.com/office/drawing/2014/main" id="{56DBEB38-979E-40E0-9986-658C48776C72}"/>
              </a:ext>
            </a:extLst>
          </p:cNvPr>
          <p:cNvSpPr>
            <a:spLocks noChangeArrowheads="1"/>
          </p:cNvSpPr>
          <p:nvPr/>
        </p:nvSpPr>
        <p:spPr bwMode="auto">
          <a:xfrm>
            <a:off x="8937625" y="6075363"/>
            <a:ext cx="2674938" cy="363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49">
            <a:extLst>
              <a:ext uri="{FF2B5EF4-FFF2-40B4-BE49-F238E27FC236}">
                <a16:creationId xmlns:a16="http://schemas.microsoft.com/office/drawing/2014/main" id="{F2E09A51-5581-49FC-BD4D-0D9F279DE938}"/>
              </a:ext>
            </a:extLst>
          </p:cNvPr>
          <p:cNvSpPr>
            <a:spLocks noChangeShapeType="1"/>
          </p:cNvSpPr>
          <p:nvPr/>
        </p:nvSpPr>
        <p:spPr bwMode="auto">
          <a:xfrm>
            <a:off x="608013" y="1385888"/>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0">
            <a:extLst>
              <a:ext uri="{FF2B5EF4-FFF2-40B4-BE49-F238E27FC236}">
                <a16:creationId xmlns:a16="http://schemas.microsoft.com/office/drawing/2014/main" id="{3D384EB9-FDDC-4CFF-8244-6236611FA712}"/>
              </a:ext>
            </a:extLst>
          </p:cNvPr>
          <p:cNvSpPr>
            <a:spLocks noChangeShapeType="1"/>
          </p:cNvSpPr>
          <p:nvPr/>
        </p:nvSpPr>
        <p:spPr bwMode="auto">
          <a:xfrm>
            <a:off x="608013" y="1952625"/>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1">
            <a:extLst>
              <a:ext uri="{FF2B5EF4-FFF2-40B4-BE49-F238E27FC236}">
                <a16:creationId xmlns:a16="http://schemas.microsoft.com/office/drawing/2014/main" id="{D83AD967-3E85-4138-A5C1-FB73E4DE5D76}"/>
              </a:ext>
            </a:extLst>
          </p:cNvPr>
          <p:cNvSpPr>
            <a:spLocks noChangeShapeType="1"/>
          </p:cNvSpPr>
          <p:nvPr/>
        </p:nvSpPr>
        <p:spPr bwMode="auto">
          <a:xfrm>
            <a:off x="608013" y="2519363"/>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2">
            <a:extLst>
              <a:ext uri="{FF2B5EF4-FFF2-40B4-BE49-F238E27FC236}">
                <a16:creationId xmlns:a16="http://schemas.microsoft.com/office/drawing/2014/main" id="{464FB607-50C8-4D9B-8C13-4387F72D749E}"/>
              </a:ext>
            </a:extLst>
          </p:cNvPr>
          <p:cNvSpPr>
            <a:spLocks noChangeShapeType="1"/>
          </p:cNvSpPr>
          <p:nvPr/>
        </p:nvSpPr>
        <p:spPr bwMode="auto">
          <a:xfrm>
            <a:off x="608013" y="3086100"/>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3">
            <a:extLst>
              <a:ext uri="{FF2B5EF4-FFF2-40B4-BE49-F238E27FC236}">
                <a16:creationId xmlns:a16="http://schemas.microsoft.com/office/drawing/2014/main" id="{BDFC35F0-2006-4EC6-B6DC-117ED7600F2A}"/>
              </a:ext>
            </a:extLst>
          </p:cNvPr>
          <p:cNvSpPr>
            <a:spLocks noChangeShapeType="1"/>
          </p:cNvSpPr>
          <p:nvPr/>
        </p:nvSpPr>
        <p:spPr bwMode="auto">
          <a:xfrm>
            <a:off x="608013" y="3651250"/>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4">
            <a:extLst>
              <a:ext uri="{FF2B5EF4-FFF2-40B4-BE49-F238E27FC236}">
                <a16:creationId xmlns:a16="http://schemas.microsoft.com/office/drawing/2014/main" id="{D94F0817-7B23-470F-9A62-354F178931FF}"/>
              </a:ext>
            </a:extLst>
          </p:cNvPr>
          <p:cNvSpPr>
            <a:spLocks noChangeShapeType="1"/>
          </p:cNvSpPr>
          <p:nvPr/>
        </p:nvSpPr>
        <p:spPr bwMode="auto">
          <a:xfrm>
            <a:off x="608013" y="4217988"/>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5">
            <a:extLst>
              <a:ext uri="{FF2B5EF4-FFF2-40B4-BE49-F238E27FC236}">
                <a16:creationId xmlns:a16="http://schemas.microsoft.com/office/drawing/2014/main" id="{1C91B0C3-A112-43E0-B806-752168EA3217}"/>
              </a:ext>
            </a:extLst>
          </p:cNvPr>
          <p:cNvSpPr>
            <a:spLocks noChangeShapeType="1"/>
          </p:cNvSpPr>
          <p:nvPr/>
        </p:nvSpPr>
        <p:spPr bwMode="auto">
          <a:xfrm>
            <a:off x="608013" y="4579938"/>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6">
            <a:extLst>
              <a:ext uri="{FF2B5EF4-FFF2-40B4-BE49-F238E27FC236}">
                <a16:creationId xmlns:a16="http://schemas.microsoft.com/office/drawing/2014/main" id="{190B3722-46A5-49C9-B89A-542C28C68DF9}"/>
              </a:ext>
            </a:extLst>
          </p:cNvPr>
          <p:cNvSpPr>
            <a:spLocks noChangeShapeType="1"/>
          </p:cNvSpPr>
          <p:nvPr/>
        </p:nvSpPr>
        <p:spPr bwMode="auto">
          <a:xfrm>
            <a:off x="608013" y="5146675"/>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7">
            <a:extLst>
              <a:ext uri="{FF2B5EF4-FFF2-40B4-BE49-F238E27FC236}">
                <a16:creationId xmlns:a16="http://schemas.microsoft.com/office/drawing/2014/main" id="{4CECCCD8-1102-4ABB-9CFF-2AA72C13D8F1}"/>
              </a:ext>
            </a:extLst>
          </p:cNvPr>
          <p:cNvSpPr>
            <a:spLocks noChangeShapeType="1"/>
          </p:cNvSpPr>
          <p:nvPr/>
        </p:nvSpPr>
        <p:spPr bwMode="auto">
          <a:xfrm>
            <a:off x="608013" y="5713413"/>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8">
            <a:extLst>
              <a:ext uri="{FF2B5EF4-FFF2-40B4-BE49-F238E27FC236}">
                <a16:creationId xmlns:a16="http://schemas.microsoft.com/office/drawing/2014/main" id="{196BDE22-F848-4E9F-95AE-D12A3721F432}"/>
              </a:ext>
            </a:extLst>
          </p:cNvPr>
          <p:cNvSpPr>
            <a:spLocks noChangeShapeType="1"/>
          </p:cNvSpPr>
          <p:nvPr/>
        </p:nvSpPr>
        <p:spPr bwMode="auto">
          <a:xfrm>
            <a:off x="608013" y="6075363"/>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9">
            <a:extLst>
              <a:ext uri="{FF2B5EF4-FFF2-40B4-BE49-F238E27FC236}">
                <a16:creationId xmlns:a16="http://schemas.microsoft.com/office/drawing/2014/main" id="{02370D9F-FBC0-422A-B704-CE1334BDF7A7}"/>
              </a:ext>
            </a:extLst>
          </p:cNvPr>
          <p:cNvSpPr>
            <a:spLocks noChangeShapeType="1"/>
          </p:cNvSpPr>
          <p:nvPr/>
        </p:nvSpPr>
        <p:spPr bwMode="auto">
          <a:xfrm>
            <a:off x="614363" y="1017588"/>
            <a:ext cx="0" cy="54276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60">
            <a:extLst>
              <a:ext uri="{FF2B5EF4-FFF2-40B4-BE49-F238E27FC236}">
                <a16:creationId xmlns:a16="http://schemas.microsoft.com/office/drawing/2014/main" id="{E9B08109-8B9C-4EE6-8F72-968D8E5A6454}"/>
              </a:ext>
            </a:extLst>
          </p:cNvPr>
          <p:cNvSpPr>
            <a:spLocks noChangeShapeType="1"/>
          </p:cNvSpPr>
          <p:nvPr/>
        </p:nvSpPr>
        <p:spPr bwMode="auto">
          <a:xfrm>
            <a:off x="11612563" y="1017588"/>
            <a:ext cx="0" cy="54276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61">
            <a:extLst>
              <a:ext uri="{FF2B5EF4-FFF2-40B4-BE49-F238E27FC236}">
                <a16:creationId xmlns:a16="http://schemas.microsoft.com/office/drawing/2014/main" id="{3A9A18AB-047B-43B6-A1E2-8D03ED22A9CA}"/>
              </a:ext>
            </a:extLst>
          </p:cNvPr>
          <p:cNvSpPr>
            <a:spLocks noChangeShapeType="1"/>
          </p:cNvSpPr>
          <p:nvPr/>
        </p:nvSpPr>
        <p:spPr bwMode="auto">
          <a:xfrm>
            <a:off x="608013" y="1023938"/>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62">
            <a:extLst>
              <a:ext uri="{FF2B5EF4-FFF2-40B4-BE49-F238E27FC236}">
                <a16:creationId xmlns:a16="http://schemas.microsoft.com/office/drawing/2014/main" id="{0952C3A9-9FB9-4AA2-A8A1-7426D3E3D56C}"/>
              </a:ext>
            </a:extLst>
          </p:cNvPr>
          <p:cNvSpPr>
            <a:spLocks noChangeShapeType="1"/>
          </p:cNvSpPr>
          <p:nvPr/>
        </p:nvSpPr>
        <p:spPr bwMode="auto">
          <a:xfrm>
            <a:off x="608013" y="6438900"/>
            <a:ext cx="110109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63">
            <a:extLst>
              <a:ext uri="{FF2B5EF4-FFF2-40B4-BE49-F238E27FC236}">
                <a16:creationId xmlns:a16="http://schemas.microsoft.com/office/drawing/2014/main" id="{6C7E55DA-E66C-446B-98A8-AB31AFA9B8A0}"/>
              </a:ext>
            </a:extLst>
          </p:cNvPr>
          <p:cNvSpPr>
            <a:spLocks noChangeArrowheads="1"/>
          </p:cNvSpPr>
          <p:nvPr/>
        </p:nvSpPr>
        <p:spPr bwMode="auto">
          <a:xfrm>
            <a:off x="3457575" y="1073150"/>
            <a:ext cx="6048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Franklin Gothic Book" panose="020B0503020102020204" pitchFamily="34" charset="0"/>
              </a:rPr>
              <a:t>Faith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AC4B24EC-0AA7-428F-9ABF-AFFABB4F0F72}"/>
              </a:ext>
            </a:extLst>
          </p:cNvPr>
          <p:cNvSpPr>
            <a:spLocks noChangeArrowheads="1"/>
          </p:cNvSpPr>
          <p:nvPr/>
        </p:nvSpPr>
        <p:spPr bwMode="auto">
          <a:xfrm>
            <a:off x="3949700" y="1073150"/>
            <a:ext cx="158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Franklin Gothic Book" panose="020B05030201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6EAF5E2B-2454-47BD-83B6-3EAA59FAC7B1}"/>
              </a:ext>
            </a:extLst>
          </p:cNvPr>
          <p:cNvSpPr>
            <a:spLocks noChangeArrowheads="1"/>
          </p:cNvSpPr>
          <p:nvPr/>
        </p:nvSpPr>
        <p:spPr bwMode="auto">
          <a:xfrm>
            <a:off x="4005263" y="1073150"/>
            <a:ext cx="18494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Franklin Gothic Book" panose="020B0503020102020204" pitchFamily="34" charset="0"/>
              </a:rPr>
              <a:t>Filled/Permeated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947D0CF6-4700-4C6B-9341-9B5C52EDE6A8}"/>
              </a:ext>
            </a:extLst>
          </p:cNvPr>
          <p:cNvSpPr>
            <a:spLocks noChangeArrowheads="1"/>
          </p:cNvSpPr>
          <p:nvPr/>
        </p:nvSpPr>
        <p:spPr bwMode="auto">
          <a:xfrm>
            <a:off x="6132513" y="1073150"/>
            <a:ext cx="6048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Franklin Gothic Book" panose="020B0503020102020204" pitchFamily="34" charset="0"/>
              </a:rPr>
              <a:t>Faith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EB605B43-7016-4C58-AA2C-705681A9212F}"/>
              </a:ext>
            </a:extLst>
          </p:cNvPr>
          <p:cNvSpPr>
            <a:spLocks noChangeArrowheads="1"/>
          </p:cNvSpPr>
          <p:nvPr/>
        </p:nvSpPr>
        <p:spPr bwMode="auto">
          <a:xfrm>
            <a:off x="6626225" y="1073150"/>
            <a:ext cx="1571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Franklin Gothic Book" panose="020B05030201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CE55D8E4-FB52-422B-991A-16D15664F151}"/>
              </a:ext>
            </a:extLst>
          </p:cNvPr>
          <p:cNvSpPr>
            <a:spLocks noChangeArrowheads="1"/>
          </p:cNvSpPr>
          <p:nvPr/>
        </p:nvSpPr>
        <p:spPr bwMode="auto">
          <a:xfrm>
            <a:off x="6681788" y="1073150"/>
            <a:ext cx="17557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Franklin Gothic Book" panose="020B0503020102020204" pitchFamily="34" charset="0"/>
              </a:rPr>
              <a:t>Based/Centered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40114257-2273-4EBC-BB9A-E5540B86F6B4}"/>
              </a:ext>
            </a:extLst>
          </p:cNvPr>
          <p:cNvSpPr>
            <a:spLocks noChangeArrowheads="1"/>
          </p:cNvSpPr>
          <p:nvPr/>
        </p:nvSpPr>
        <p:spPr bwMode="auto">
          <a:xfrm>
            <a:off x="9031288" y="1073150"/>
            <a:ext cx="6048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Franklin Gothic Book" panose="020B0503020102020204" pitchFamily="34" charset="0"/>
              </a:rPr>
              <a:t>Faith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654ABE49-3102-41E6-A298-C7DCB2187D53}"/>
              </a:ext>
            </a:extLst>
          </p:cNvPr>
          <p:cNvSpPr>
            <a:spLocks noChangeArrowheads="1"/>
          </p:cNvSpPr>
          <p:nvPr/>
        </p:nvSpPr>
        <p:spPr bwMode="auto">
          <a:xfrm>
            <a:off x="9523413" y="1073150"/>
            <a:ext cx="158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Franklin Gothic Book" panose="020B05030201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1">
            <a:extLst>
              <a:ext uri="{FF2B5EF4-FFF2-40B4-BE49-F238E27FC236}">
                <a16:creationId xmlns:a16="http://schemas.microsoft.com/office/drawing/2014/main" id="{8C96C65A-CCD7-4D18-9AF3-97D91009112C}"/>
              </a:ext>
            </a:extLst>
          </p:cNvPr>
          <p:cNvSpPr>
            <a:spLocks noChangeArrowheads="1"/>
          </p:cNvSpPr>
          <p:nvPr/>
        </p:nvSpPr>
        <p:spPr bwMode="auto">
          <a:xfrm>
            <a:off x="9578975" y="1073150"/>
            <a:ext cx="20812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Franklin Gothic Book" panose="020B0503020102020204" pitchFamily="34" charset="0"/>
              </a:rPr>
              <a:t>Linked/Background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E39750AA-B11F-48A1-A201-8C8F86A10E40}"/>
              </a:ext>
            </a:extLst>
          </p:cNvPr>
          <p:cNvSpPr>
            <a:spLocks noChangeArrowheads="1"/>
          </p:cNvSpPr>
          <p:nvPr/>
        </p:nvSpPr>
        <p:spPr bwMode="auto">
          <a:xfrm>
            <a:off x="708025" y="1443038"/>
            <a:ext cx="2322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Franklin Gothic Book" panose="020B0503020102020204" pitchFamily="34" charset="0"/>
              </a:rPr>
              <a:t>Religious Participation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3">
            <a:extLst>
              <a:ext uri="{FF2B5EF4-FFF2-40B4-BE49-F238E27FC236}">
                <a16:creationId xmlns:a16="http://schemas.microsoft.com/office/drawing/2014/main" id="{BA75ADF5-2F20-41C5-8907-6DAF2B80BE94}"/>
              </a:ext>
            </a:extLst>
          </p:cNvPr>
          <p:cNvSpPr>
            <a:spLocks noChangeArrowheads="1"/>
          </p:cNvSpPr>
          <p:nvPr/>
        </p:nvSpPr>
        <p:spPr bwMode="auto">
          <a:xfrm>
            <a:off x="708025" y="1677988"/>
            <a:ext cx="6873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Franklin Gothic Book" panose="020B0503020102020204" pitchFamily="34" charset="0"/>
              </a:rPr>
              <a:t>Clients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4">
            <a:extLst>
              <a:ext uri="{FF2B5EF4-FFF2-40B4-BE49-F238E27FC236}">
                <a16:creationId xmlns:a16="http://schemas.microsoft.com/office/drawing/2014/main" id="{90407F32-4CD1-4ABA-81AB-CFC81C6B796A}"/>
              </a:ext>
            </a:extLst>
          </p:cNvPr>
          <p:cNvSpPr>
            <a:spLocks noChangeArrowheads="1"/>
          </p:cNvSpPr>
          <p:nvPr/>
        </p:nvSpPr>
        <p:spPr bwMode="auto">
          <a:xfrm>
            <a:off x="3457575" y="1443038"/>
            <a:ext cx="20526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Required for All Clients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5">
            <a:extLst>
              <a:ext uri="{FF2B5EF4-FFF2-40B4-BE49-F238E27FC236}">
                <a16:creationId xmlns:a16="http://schemas.microsoft.com/office/drawing/2014/main" id="{44A8A06B-D2F4-4216-9E6F-CB6B59485950}"/>
              </a:ext>
            </a:extLst>
          </p:cNvPr>
          <p:cNvSpPr>
            <a:spLocks noChangeArrowheads="1"/>
          </p:cNvSpPr>
          <p:nvPr/>
        </p:nvSpPr>
        <p:spPr bwMode="auto">
          <a:xfrm>
            <a:off x="6132513" y="1443038"/>
            <a:ext cx="29448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Encouraged, not required except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6">
            <a:extLst>
              <a:ext uri="{FF2B5EF4-FFF2-40B4-BE49-F238E27FC236}">
                <a16:creationId xmlns:a16="http://schemas.microsoft.com/office/drawing/2014/main" id="{18521ED0-AE39-48AD-863E-21BA8FDB6E73}"/>
              </a:ext>
            </a:extLst>
          </p:cNvPr>
          <p:cNvSpPr>
            <a:spLocks noChangeArrowheads="1"/>
          </p:cNvSpPr>
          <p:nvPr/>
        </p:nvSpPr>
        <p:spPr bwMode="auto">
          <a:xfrm>
            <a:off x="6132513" y="1677988"/>
            <a:ext cx="16446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in some programs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7">
            <a:extLst>
              <a:ext uri="{FF2B5EF4-FFF2-40B4-BE49-F238E27FC236}">
                <a16:creationId xmlns:a16="http://schemas.microsoft.com/office/drawing/2014/main" id="{9D9D65A1-52B7-4493-A63E-F5EF64405881}"/>
              </a:ext>
            </a:extLst>
          </p:cNvPr>
          <p:cNvSpPr>
            <a:spLocks noChangeArrowheads="1"/>
          </p:cNvSpPr>
          <p:nvPr/>
        </p:nvSpPr>
        <p:spPr bwMode="auto">
          <a:xfrm>
            <a:off x="9031288" y="1443038"/>
            <a:ext cx="15144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Little connection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8">
            <a:extLst>
              <a:ext uri="{FF2B5EF4-FFF2-40B4-BE49-F238E27FC236}">
                <a16:creationId xmlns:a16="http://schemas.microsoft.com/office/drawing/2014/main" id="{EBC4ECEA-F535-40E9-AC55-8FF10535C886}"/>
              </a:ext>
            </a:extLst>
          </p:cNvPr>
          <p:cNvSpPr>
            <a:spLocks noChangeArrowheads="1"/>
          </p:cNvSpPr>
          <p:nvPr/>
        </p:nvSpPr>
        <p:spPr bwMode="auto">
          <a:xfrm>
            <a:off x="708025" y="2011363"/>
            <a:ext cx="24145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Franklin Gothic Book" panose="020B0503020102020204" pitchFamily="34" charset="0"/>
              </a:rPr>
              <a:t>Staff/Board Requirements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79">
            <a:extLst>
              <a:ext uri="{FF2B5EF4-FFF2-40B4-BE49-F238E27FC236}">
                <a16:creationId xmlns:a16="http://schemas.microsoft.com/office/drawing/2014/main" id="{4EFCB0DE-DD44-4061-8A00-5B49D0D24F3A}"/>
              </a:ext>
            </a:extLst>
          </p:cNvPr>
          <p:cNvSpPr>
            <a:spLocks noChangeArrowheads="1"/>
          </p:cNvSpPr>
          <p:nvPr/>
        </p:nvSpPr>
        <p:spPr bwMode="auto">
          <a:xfrm>
            <a:off x="3457575" y="2011363"/>
            <a:ext cx="26479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Significant Faith Commitment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80">
            <a:extLst>
              <a:ext uri="{FF2B5EF4-FFF2-40B4-BE49-F238E27FC236}">
                <a16:creationId xmlns:a16="http://schemas.microsoft.com/office/drawing/2014/main" id="{BF7386E9-2D69-4B28-BEEA-E77F17C03DAF}"/>
              </a:ext>
            </a:extLst>
          </p:cNvPr>
          <p:cNvSpPr>
            <a:spLocks noChangeArrowheads="1"/>
          </p:cNvSpPr>
          <p:nvPr/>
        </p:nvSpPr>
        <p:spPr bwMode="auto">
          <a:xfrm>
            <a:off x="6132513" y="2011363"/>
            <a:ext cx="26479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Significant Faith Commitment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81">
            <a:extLst>
              <a:ext uri="{FF2B5EF4-FFF2-40B4-BE49-F238E27FC236}">
                <a16:creationId xmlns:a16="http://schemas.microsoft.com/office/drawing/2014/main" id="{C0049989-456E-46F1-A0D9-C338324769A0}"/>
              </a:ext>
            </a:extLst>
          </p:cNvPr>
          <p:cNvSpPr>
            <a:spLocks noChangeArrowheads="1"/>
          </p:cNvSpPr>
          <p:nvPr/>
        </p:nvSpPr>
        <p:spPr bwMode="auto">
          <a:xfrm>
            <a:off x="6132513" y="2244725"/>
            <a:ext cx="28432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May have tiers w/o requirement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82">
            <a:extLst>
              <a:ext uri="{FF2B5EF4-FFF2-40B4-BE49-F238E27FC236}">
                <a16:creationId xmlns:a16="http://schemas.microsoft.com/office/drawing/2014/main" id="{C0533053-21D1-41E4-8507-C85F5190E487}"/>
              </a:ext>
            </a:extLst>
          </p:cNvPr>
          <p:cNvSpPr>
            <a:spLocks noChangeArrowheads="1"/>
          </p:cNvSpPr>
          <p:nvPr/>
        </p:nvSpPr>
        <p:spPr bwMode="auto">
          <a:xfrm>
            <a:off x="9031288" y="2011363"/>
            <a:ext cx="21272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No or minimal religious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3">
            <a:extLst>
              <a:ext uri="{FF2B5EF4-FFF2-40B4-BE49-F238E27FC236}">
                <a16:creationId xmlns:a16="http://schemas.microsoft.com/office/drawing/2014/main" id="{C45CB904-B925-4D09-B67D-C9287FC63AFA}"/>
              </a:ext>
            </a:extLst>
          </p:cNvPr>
          <p:cNvSpPr>
            <a:spLocks noChangeArrowheads="1"/>
          </p:cNvSpPr>
          <p:nvPr/>
        </p:nvSpPr>
        <p:spPr bwMode="auto">
          <a:xfrm>
            <a:off x="9031288" y="2244725"/>
            <a:ext cx="12446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requirements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84">
            <a:extLst>
              <a:ext uri="{FF2B5EF4-FFF2-40B4-BE49-F238E27FC236}">
                <a16:creationId xmlns:a16="http://schemas.microsoft.com/office/drawing/2014/main" id="{B2126915-CF96-4363-9FFB-DE03D6E51B51}"/>
              </a:ext>
            </a:extLst>
          </p:cNvPr>
          <p:cNvSpPr>
            <a:spLocks noChangeArrowheads="1"/>
          </p:cNvSpPr>
          <p:nvPr/>
        </p:nvSpPr>
        <p:spPr bwMode="auto">
          <a:xfrm>
            <a:off x="708025" y="2578100"/>
            <a:ext cx="9286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Franklin Gothic Book" panose="020B0503020102020204" pitchFamily="34" charset="0"/>
              </a:rPr>
              <a:t>Examples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85">
            <a:extLst>
              <a:ext uri="{FF2B5EF4-FFF2-40B4-BE49-F238E27FC236}">
                <a16:creationId xmlns:a16="http://schemas.microsoft.com/office/drawing/2014/main" id="{69BB568E-69D3-4C78-AE1E-BD0430859625}"/>
              </a:ext>
            </a:extLst>
          </p:cNvPr>
          <p:cNvSpPr>
            <a:spLocks noChangeArrowheads="1"/>
          </p:cNvSpPr>
          <p:nvPr/>
        </p:nvSpPr>
        <p:spPr bwMode="auto">
          <a:xfrm>
            <a:off x="3457575" y="2578100"/>
            <a:ext cx="26939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Rescue Missions &amp; Churches,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86">
            <a:extLst>
              <a:ext uri="{FF2B5EF4-FFF2-40B4-BE49-F238E27FC236}">
                <a16:creationId xmlns:a16="http://schemas.microsoft.com/office/drawing/2014/main" id="{3EAFC22F-565E-4E40-B05A-0B21A65030B4}"/>
              </a:ext>
            </a:extLst>
          </p:cNvPr>
          <p:cNvSpPr>
            <a:spLocks noChangeArrowheads="1"/>
          </p:cNvSpPr>
          <p:nvPr/>
        </p:nvSpPr>
        <p:spPr bwMode="auto">
          <a:xfrm>
            <a:off x="3457575" y="2811463"/>
            <a:ext cx="24241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Franklin Gothic Book" panose="020B0503020102020204" pitchFamily="34" charset="0"/>
              </a:rPr>
              <a:t>Bible Schools, Evangelicals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Rectangle 87">
            <a:extLst>
              <a:ext uri="{FF2B5EF4-FFF2-40B4-BE49-F238E27FC236}">
                <a16:creationId xmlns:a16="http://schemas.microsoft.com/office/drawing/2014/main" id="{6A6E8F5C-0CCB-4C70-8587-82BFDF840BE6}"/>
              </a:ext>
            </a:extLst>
          </p:cNvPr>
          <p:cNvSpPr>
            <a:spLocks noChangeArrowheads="1"/>
          </p:cNvSpPr>
          <p:nvPr/>
        </p:nvSpPr>
        <p:spPr bwMode="auto">
          <a:xfrm>
            <a:off x="6132513" y="2578100"/>
            <a:ext cx="2638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Salvation Army, World Vision,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88">
            <a:extLst>
              <a:ext uri="{FF2B5EF4-FFF2-40B4-BE49-F238E27FC236}">
                <a16:creationId xmlns:a16="http://schemas.microsoft.com/office/drawing/2014/main" id="{354BC687-6970-4804-A96C-FD7056B9E6B2}"/>
              </a:ext>
            </a:extLst>
          </p:cNvPr>
          <p:cNvSpPr>
            <a:spLocks noChangeArrowheads="1"/>
          </p:cNvSpPr>
          <p:nvPr/>
        </p:nvSpPr>
        <p:spPr bwMode="auto">
          <a:xfrm>
            <a:off x="6132513" y="2811463"/>
            <a:ext cx="23225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CCDA, CCCU, Evangelicals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89">
            <a:extLst>
              <a:ext uri="{FF2B5EF4-FFF2-40B4-BE49-F238E27FC236}">
                <a16:creationId xmlns:a16="http://schemas.microsoft.com/office/drawing/2014/main" id="{4E57DB93-AFB2-42D7-8A1E-5FDD2234B380}"/>
              </a:ext>
            </a:extLst>
          </p:cNvPr>
          <p:cNvSpPr>
            <a:spLocks noChangeArrowheads="1"/>
          </p:cNvSpPr>
          <p:nvPr/>
        </p:nvSpPr>
        <p:spPr bwMode="auto">
          <a:xfrm>
            <a:off x="9031288" y="2578100"/>
            <a:ext cx="21367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Jewish Services, YMCA,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90">
            <a:extLst>
              <a:ext uri="{FF2B5EF4-FFF2-40B4-BE49-F238E27FC236}">
                <a16:creationId xmlns:a16="http://schemas.microsoft.com/office/drawing/2014/main" id="{13397CFE-DCBE-4DE3-BEA8-BA8C58D0A9A8}"/>
              </a:ext>
            </a:extLst>
          </p:cNvPr>
          <p:cNvSpPr>
            <a:spLocks noChangeArrowheads="1"/>
          </p:cNvSpPr>
          <p:nvPr/>
        </p:nvSpPr>
        <p:spPr bwMode="auto">
          <a:xfrm>
            <a:off x="9031288" y="2811463"/>
            <a:ext cx="11239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Georgetown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1">
            <a:extLst>
              <a:ext uri="{FF2B5EF4-FFF2-40B4-BE49-F238E27FC236}">
                <a16:creationId xmlns:a16="http://schemas.microsoft.com/office/drawing/2014/main" id="{D9C16B25-7A2A-4BBE-B228-A4C4DC42C409}"/>
              </a:ext>
            </a:extLst>
          </p:cNvPr>
          <p:cNvSpPr>
            <a:spLocks noChangeArrowheads="1"/>
          </p:cNvSpPr>
          <p:nvPr/>
        </p:nvSpPr>
        <p:spPr bwMode="auto">
          <a:xfrm>
            <a:off x="708025" y="3144838"/>
            <a:ext cx="24145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Franklin Gothic Book" panose="020B0503020102020204" pitchFamily="34" charset="0"/>
              </a:rPr>
              <a:t>LGBT/Traditional Marriage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92">
            <a:extLst>
              <a:ext uri="{FF2B5EF4-FFF2-40B4-BE49-F238E27FC236}">
                <a16:creationId xmlns:a16="http://schemas.microsoft.com/office/drawing/2014/main" id="{70487534-6A83-48A5-94EB-6C00B81558DF}"/>
              </a:ext>
            </a:extLst>
          </p:cNvPr>
          <p:cNvSpPr>
            <a:spLocks noChangeArrowheads="1"/>
          </p:cNvSpPr>
          <p:nvPr/>
        </p:nvSpPr>
        <p:spPr bwMode="auto">
          <a:xfrm>
            <a:off x="3457575" y="3144838"/>
            <a:ext cx="18208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Traditional Marriage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3">
            <a:extLst>
              <a:ext uri="{FF2B5EF4-FFF2-40B4-BE49-F238E27FC236}">
                <a16:creationId xmlns:a16="http://schemas.microsoft.com/office/drawing/2014/main" id="{69F512C6-BBF2-4076-909D-6171C790809F}"/>
              </a:ext>
            </a:extLst>
          </p:cNvPr>
          <p:cNvSpPr>
            <a:spLocks noChangeArrowheads="1"/>
          </p:cNvSpPr>
          <p:nvPr/>
        </p:nvSpPr>
        <p:spPr bwMode="auto">
          <a:xfrm>
            <a:off x="6132513" y="3144838"/>
            <a:ext cx="21653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Traditional Marriage for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4">
            <a:extLst>
              <a:ext uri="{FF2B5EF4-FFF2-40B4-BE49-F238E27FC236}">
                <a16:creationId xmlns:a16="http://schemas.microsoft.com/office/drawing/2014/main" id="{DE47AFD9-9AEB-497E-BF1B-F713A7EBBBB0}"/>
              </a:ext>
            </a:extLst>
          </p:cNvPr>
          <p:cNvSpPr>
            <a:spLocks noChangeArrowheads="1"/>
          </p:cNvSpPr>
          <p:nvPr/>
        </p:nvSpPr>
        <p:spPr bwMode="auto">
          <a:xfrm>
            <a:off x="6132513" y="3375025"/>
            <a:ext cx="22669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evangelical organizations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5">
            <a:extLst>
              <a:ext uri="{FF2B5EF4-FFF2-40B4-BE49-F238E27FC236}">
                <a16:creationId xmlns:a16="http://schemas.microsoft.com/office/drawing/2014/main" id="{7F6A73B7-F98C-4146-ABC4-6F70EAF2D317}"/>
              </a:ext>
            </a:extLst>
          </p:cNvPr>
          <p:cNvSpPr>
            <a:spLocks noChangeArrowheads="1"/>
          </p:cNvSpPr>
          <p:nvPr/>
        </p:nvSpPr>
        <p:spPr bwMode="auto">
          <a:xfrm>
            <a:off x="9031288" y="3144838"/>
            <a:ext cx="23129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Often support LGBT rights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6">
            <a:extLst>
              <a:ext uri="{FF2B5EF4-FFF2-40B4-BE49-F238E27FC236}">
                <a16:creationId xmlns:a16="http://schemas.microsoft.com/office/drawing/2014/main" id="{F5B27B4A-3B29-405A-8700-9ABFAD49900C}"/>
              </a:ext>
            </a:extLst>
          </p:cNvPr>
          <p:cNvSpPr>
            <a:spLocks noChangeArrowheads="1"/>
          </p:cNvSpPr>
          <p:nvPr/>
        </p:nvSpPr>
        <p:spPr bwMode="auto">
          <a:xfrm>
            <a:off x="708025" y="3708400"/>
            <a:ext cx="15509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Franklin Gothic Book" panose="020B0503020102020204" pitchFamily="34" charset="0"/>
              </a:rPr>
              <a:t>Funding Sources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97">
            <a:extLst>
              <a:ext uri="{FF2B5EF4-FFF2-40B4-BE49-F238E27FC236}">
                <a16:creationId xmlns:a16="http://schemas.microsoft.com/office/drawing/2014/main" id="{A9EB30E6-72D8-462B-99DA-4A477D1654D3}"/>
              </a:ext>
            </a:extLst>
          </p:cNvPr>
          <p:cNvSpPr>
            <a:spLocks noChangeArrowheads="1"/>
          </p:cNvSpPr>
          <p:nvPr/>
        </p:nvSpPr>
        <p:spPr bwMode="auto">
          <a:xfrm>
            <a:off x="3457575" y="3708400"/>
            <a:ext cx="23415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Individuals, churches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98">
            <a:extLst>
              <a:ext uri="{FF2B5EF4-FFF2-40B4-BE49-F238E27FC236}">
                <a16:creationId xmlns:a16="http://schemas.microsoft.com/office/drawing/2014/main" id="{58C645A3-92CC-45A1-B81D-1B6D3E5068B0}"/>
              </a:ext>
            </a:extLst>
          </p:cNvPr>
          <p:cNvSpPr>
            <a:spLocks noChangeArrowheads="1"/>
          </p:cNvSpPr>
          <p:nvPr/>
        </p:nvSpPr>
        <p:spPr bwMode="auto">
          <a:xfrm>
            <a:off x="3457575" y="3943350"/>
            <a:ext cx="1114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foundations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99">
            <a:extLst>
              <a:ext uri="{FF2B5EF4-FFF2-40B4-BE49-F238E27FC236}">
                <a16:creationId xmlns:a16="http://schemas.microsoft.com/office/drawing/2014/main" id="{3F974E26-D05A-44AF-AB42-FC5451597BE7}"/>
              </a:ext>
            </a:extLst>
          </p:cNvPr>
          <p:cNvSpPr>
            <a:spLocks noChangeArrowheads="1"/>
          </p:cNvSpPr>
          <p:nvPr/>
        </p:nvSpPr>
        <p:spPr bwMode="auto">
          <a:xfrm>
            <a:off x="6132513" y="3708400"/>
            <a:ext cx="2006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Individuals, churches,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0">
            <a:extLst>
              <a:ext uri="{FF2B5EF4-FFF2-40B4-BE49-F238E27FC236}">
                <a16:creationId xmlns:a16="http://schemas.microsoft.com/office/drawing/2014/main" id="{F4FECB98-7901-4A3B-896C-E33FC168F54F}"/>
              </a:ext>
            </a:extLst>
          </p:cNvPr>
          <p:cNvSpPr>
            <a:spLocks noChangeArrowheads="1"/>
          </p:cNvSpPr>
          <p:nvPr/>
        </p:nvSpPr>
        <p:spPr bwMode="auto">
          <a:xfrm>
            <a:off x="6132513" y="3943350"/>
            <a:ext cx="25733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government and foundations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1">
            <a:extLst>
              <a:ext uri="{FF2B5EF4-FFF2-40B4-BE49-F238E27FC236}">
                <a16:creationId xmlns:a16="http://schemas.microsoft.com/office/drawing/2014/main" id="{1F6AE222-02B1-4BFA-812B-A1903105C8F1}"/>
              </a:ext>
            </a:extLst>
          </p:cNvPr>
          <p:cNvSpPr>
            <a:spLocks noChangeArrowheads="1"/>
          </p:cNvSpPr>
          <p:nvPr/>
        </p:nvSpPr>
        <p:spPr bwMode="auto">
          <a:xfrm>
            <a:off x="9031288" y="3708400"/>
            <a:ext cx="25733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Individuals, government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2">
            <a:extLst>
              <a:ext uri="{FF2B5EF4-FFF2-40B4-BE49-F238E27FC236}">
                <a16:creationId xmlns:a16="http://schemas.microsoft.com/office/drawing/2014/main" id="{8BA96EDB-46FE-4698-82C2-8828B0EDB9A2}"/>
              </a:ext>
            </a:extLst>
          </p:cNvPr>
          <p:cNvSpPr>
            <a:spLocks noChangeArrowheads="1"/>
          </p:cNvSpPr>
          <p:nvPr/>
        </p:nvSpPr>
        <p:spPr bwMode="auto">
          <a:xfrm>
            <a:off x="9031288" y="3943350"/>
            <a:ext cx="1114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foundations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03">
            <a:extLst>
              <a:ext uri="{FF2B5EF4-FFF2-40B4-BE49-F238E27FC236}">
                <a16:creationId xmlns:a16="http://schemas.microsoft.com/office/drawing/2014/main" id="{717FAB68-E39D-4D59-A323-CAF7DCC72EBC}"/>
              </a:ext>
            </a:extLst>
          </p:cNvPr>
          <p:cNvSpPr>
            <a:spLocks noChangeArrowheads="1"/>
          </p:cNvSpPr>
          <p:nvPr/>
        </p:nvSpPr>
        <p:spPr bwMode="auto">
          <a:xfrm>
            <a:off x="708025" y="4276725"/>
            <a:ext cx="17552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Franklin Gothic Book" panose="020B0503020102020204" pitchFamily="34" charset="0"/>
              </a:rPr>
              <a:t>Risk of Secularization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Rectangle 104">
            <a:extLst>
              <a:ext uri="{FF2B5EF4-FFF2-40B4-BE49-F238E27FC236}">
                <a16:creationId xmlns:a16="http://schemas.microsoft.com/office/drawing/2014/main" id="{AF3ABE11-AAE1-4D18-92CB-2E5CBC301CAC}"/>
              </a:ext>
            </a:extLst>
          </p:cNvPr>
          <p:cNvSpPr>
            <a:spLocks noChangeArrowheads="1"/>
          </p:cNvSpPr>
          <p:nvPr/>
        </p:nvSpPr>
        <p:spPr bwMode="auto">
          <a:xfrm>
            <a:off x="3457575" y="4276725"/>
            <a:ext cx="5667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Small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5">
            <a:extLst>
              <a:ext uri="{FF2B5EF4-FFF2-40B4-BE49-F238E27FC236}">
                <a16:creationId xmlns:a16="http://schemas.microsoft.com/office/drawing/2014/main" id="{24A6988F-C84E-4182-8B9B-DE749017603F}"/>
              </a:ext>
            </a:extLst>
          </p:cNvPr>
          <p:cNvSpPr>
            <a:spLocks noChangeArrowheads="1"/>
          </p:cNvSpPr>
          <p:nvPr/>
        </p:nvSpPr>
        <p:spPr bwMode="auto">
          <a:xfrm>
            <a:off x="6132513" y="4276725"/>
            <a:ext cx="9207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Moderate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06">
            <a:extLst>
              <a:ext uri="{FF2B5EF4-FFF2-40B4-BE49-F238E27FC236}">
                <a16:creationId xmlns:a16="http://schemas.microsoft.com/office/drawing/2014/main" id="{57270A15-97D3-4997-B5BB-5613EC1B0FD1}"/>
              </a:ext>
            </a:extLst>
          </p:cNvPr>
          <p:cNvSpPr>
            <a:spLocks noChangeArrowheads="1"/>
          </p:cNvSpPr>
          <p:nvPr/>
        </p:nvSpPr>
        <p:spPr bwMode="auto">
          <a:xfrm>
            <a:off x="9031288" y="4276725"/>
            <a:ext cx="24161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High or already secularized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07">
            <a:extLst>
              <a:ext uri="{FF2B5EF4-FFF2-40B4-BE49-F238E27FC236}">
                <a16:creationId xmlns:a16="http://schemas.microsoft.com/office/drawing/2014/main" id="{2DD9767E-263B-47D6-8A4B-41466F4A0EDB}"/>
              </a:ext>
            </a:extLst>
          </p:cNvPr>
          <p:cNvSpPr>
            <a:spLocks noChangeArrowheads="1"/>
          </p:cNvSpPr>
          <p:nvPr/>
        </p:nvSpPr>
        <p:spPr bwMode="auto">
          <a:xfrm>
            <a:off x="708025" y="4640263"/>
            <a:ext cx="21463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Franklin Gothic Book" panose="020B0503020102020204" pitchFamily="34" charset="0"/>
              </a:rPr>
              <a:t>Risk of Legal Ostracism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08">
            <a:extLst>
              <a:ext uri="{FF2B5EF4-FFF2-40B4-BE49-F238E27FC236}">
                <a16:creationId xmlns:a16="http://schemas.microsoft.com/office/drawing/2014/main" id="{F154F9B7-3A08-4BD1-8EA5-D4084E9AFD05}"/>
              </a:ext>
            </a:extLst>
          </p:cNvPr>
          <p:cNvSpPr>
            <a:spLocks noChangeArrowheads="1"/>
          </p:cNvSpPr>
          <p:nvPr/>
        </p:nvSpPr>
        <p:spPr bwMode="auto">
          <a:xfrm>
            <a:off x="3457575" y="4640263"/>
            <a:ext cx="24526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High in Northeast and West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09">
            <a:extLst>
              <a:ext uri="{FF2B5EF4-FFF2-40B4-BE49-F238E27FC236}">
                <a16:creationId xmlns:a16="http://schemas.microsoft.com/office/drawing/2014/main" id="{17A52E3A-03FF-4B48-AB2D-0738D9AB1F2D}"/>
              </a:ext>
            </a:extLst>
          </p:cNvPr>
          <p:cNvSpPr>
            <a:spLocks noChangeArrowheads="1"/>
          </p:cNvSpPr>
          <p:nvPr/>
        </p:nvSpPr>
        <p:spPr bwMode="auto">
          <a:xfrm>
            <a:off x="3457575" y="4870450"/>
            <a:ext cx="26479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Moderate in Midwest &amp; South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10">
            <a:extLst>
              <a:ext uri="{FF2B5EF4-FFF2-40B4-BE49-F238E27FC236}">
                <a16:creationId xmlns:a16="http://schemas.microsoft.com/office/drawing/2014/main" id="{13EC744B-2A0A-4DDC-AAAA-7D0F9DA00A4A}"/>
              </a:ext>
            </a:extLst>
          </p:cNvPr>
          <p:cNvSpPr>
            <a:spLocks noChangeArrowheads="1"/>
          </p:cNvSpPr>
          <p:nvPr/>
        </p:nvSpPr>
        <p:spPr bwMode="auto">
          <a:xfrm>
            <a:off x="6132513" y="4640263"/>
            <a:ext cx="9207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Moderate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1">
            <a:extLst>
              <a:ext uri="{FF2B5EF4-FFF2-40B4-BE49-F238E27FC236}">
                <a16:creationId xmlns:a16="http://schemas.microsoft.com/office/drawing/2014/main" id="{ADA14639-6928-4E2E-B133-6DF809AC66FF}"/>
              </a:ext>
            </a:extLst>
          </p:cNvPr>
          <p:cNvSpPr>
            <a:spLocks noChangeArrowheads="1"/>
          </p:cNvSpPr>
          <p:nvPr/>
        </p:nvSpPr>
        <p:spPr bwMode="auto">
          <a:xfrm>
            <a:off x="9031288" y="4640263"/>
            <a:ext cx="4270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112">
            <a:extLst>
              <a:ext uri="{FF2B5EF4-FFF2-40B4-BE49-F238E27FC236}">
                <a16:creationId xmlns:a16="http://schemas.microsoft.com/office/drawing/2014/main" id="{C3FE3B17-0BFC-47D3-B596-38636E9E4680}"/>
              </a:ext>
            </a:extLst>
          </p:cNvPr>
          <p:cNvSpPr>
            <a:spLocks noChangeArrowheads="1"/>
          </p:cNvSpPr>
          <p:nvPr/>
        </p:nvSpPr>
        <p:spPr bwMode="auto">
          <a:xfrm>
            <a:off x="708025" y="5203825"/>
            <a:ext cx="24336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Franklin Gothic Book" panose="020B0503020102020204" pitchFamily="34" charset="0"/>
              </a:rPr>
              <a:t>Risk: Cultural Irrelevance/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13">
            <a:extLst>
              <a:ext uri="{FF2B5EF4-FFF2-40B4-BE49-F238E27FC236}">
                <a16:creationId xmlns:a16="http://schemas.microsoft.com/office/drawing/2014/main" id="{5BA56CBE-A23E-42B5-BE88-8698FD6129EC}"/>
              </a:ext>
            </a:extLst>
          </p:cNvPr>
          <p:cNvSpPr>
            <a:spLocks noChangeArrowheads="1"/>
          </p:cNvSpPr>
          <p:nvPr/>
        </p:nvSpPr>
        <p:spPr bwMode="auto">
          <a:xfrm>
            <a:off x="708025" y="5438775"/>
            <a:ext cx="5762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Franklin Gothic Book" panose="020B0503020102020204" pitchFamily="34" charset="0"/>
              </a:rPr>
              <a:t>Cross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14">
            <a:extLst>
              <a:ext uri="{FF2B5EF4-FFF2-40B4-BE49-F238E27FC236}">
                <a16:creationId xmlns:a16="http://schemas.microsoft.com/office/drawing/2014/main" id="{949918DC-20D1-4394-BED6-05ED20F283A5}"/>
              </a:ext>
            </a:extLst>
          </p:cNvPr>
          <p:cNvSpPr>
            <a:spLocks noChangeArrowheads="1"/>
          </p:cNvSpPr>
          <p:nvPr/>
        </p:nvSpPr>
        <p:spPr bwMode="auto">
          <a:xfrm>
            <a:off x="1200150" y="5438775"/>
            <a:ext cx="1397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Franklin Gothic Book" panose="020B05030201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15">
            <a:extLst>
              <a:ext uri="{FF2B5EF4-FFF2-40B4-BE49-F238E27FC236}">
                <a16:creationId xmlns:a16="http://schemas.microsoft.com/office/drawing/2014/main" id="{63BA323F-29F6-4A33-8D6C-0CB67BDBB5E9}"/>
              </a:ext>
            </a:extLst>
          </p:cNvPr>
          <p:cNvSpPr>
            <a:spLocks noChangeArrowheads="1"/>
          </p:cNvSpPr>
          <p:nvPr/>
        </p:nvSpPr>
        <p:spPr bwMode="auto">
          <a:xfrm>
            <a:off x="1246188" y="5438775"/>
            <a:ext cx="21653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Franklin Gothic Book" panose="020B0503020102020204" pitchFamily="34" charset="0"/>
              </a:rPr>
              <a:t>Cultural Ineffectiveness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16">
            <a:extLst>
              <a:ext uri="{FF2B5EF4-FFF2-40B4-BE49-F238E27FC236}">
                <a16:creationId xmlns:a16="http://schemas.microsoft.com/office/drawing/2014/main" id="{04C66AB5-8B71-4BF5-A00A-8600DA2E13FF}"/>
              </a:ext>
            </a:extLst>
          </p:cNvPr>
          <p:cNvSpPr>
            <a:spLocks noChangeArrowheads="1"/>
          </p:cNvSpPr>
          <p:nvPr/>
        </p:nvSpPr>
        <p:spPr bwMode="auto">
          <a:xfrm>
            <a:off x="3457575" y="5203825"/>
            <a:ext cx="21177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High: often male, white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id="{E234EA48-EFC9-4E5E-803C-9DD5FE62ACD5}"/>
              </a:ext>
            </a:extLst>
          </p:cNvPr>
          <p:cNvSpPr>
            <a:spLocks noChangeArrowheads="1"/>
          </p:cNvSpPr>
          <p:nvPr/>
        </p:nvSpPr>
        <p:spPr bwMode="auto">
          <a:xfrm>
            <a:off x="3457575" y="5438775"/>
            <a:ext cx="20161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evangelical leadership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118">
            <a:extLst>
              <a:ext uri="{FF2B5EF4-FFF2-40B4-BE49-F238E27FC236}">
                <a16:creationId xmlns:a16="http://schemas.microsoft.com/office/drawing/2014/main" id="{B7434CB5-578E-4B89-B17F-E3A397096E18}"/>
              </a:ext>
            </a:extLst>
          </p:cNvPr>
          <p:cNvSpPr>
            <a:spLocks noChangeArrowheads="1"/>
          </p:cNvSpPr>
          <p:nvPr/>
        </p:nvSpPr>
        <p:spPr bwMode="auto">
          <a:xfrm>
            <a:off x="6132513" y="5203825"/>
            <a:ext cx="9207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Moderate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19">
            <a:extLst>
              <a:ext uri="{FF2B5EF4-FFF2-40B4-BE49-F238E27FC236}">
                <a16:creationId xmlns:a16="http://schemas.microsoft.com/office/drawing/2014/main" id="{2E8918BC-098E-4C8C-B0FE-8575A303C00F}"/>
              </a:ext>
            </a:extLst>
          </p:cNvPr>
          <p:cNvSpPr>
            <a:spLocks noChangeArrowheads="1"/>
          </p:cNvSpPr>
          <p:nvPr/>
        </p:nvSpPr>
        <p:spPr bwMode="auto">
          <a:xfrm>
            <a:off x="9031288" y="5203825"/>
            <a:ext cx="9191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Moderate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id="{01A2C7C4-3918-4E52-BD67-A33DD36F5D67}"/>
              </a:ext>
            </a:extLst>
          </p:cNvPr>
          <p:cNvSpPr>
            <a:spLocks noChangeArrowheads="1"/>
          </p:cNvSpPr>
          <p:nvPr/>
        </p:nvSpPr>
        <p:spPr bwMode="auto">
          <a:xfrm>
            <a:off x="708025" y="5772150"/>
            <a:ext cx="5667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Franklin Gothic Book" panose="020B0503020102020204" pitchFamily="34" charset="0"/>
              </a:rPr>
              <a:t>Risk: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id="{A0F90746-3010-4F7B-8FFF-A7D018FB88A4}"/>
              </a:ext>
            </a:extLst>
          </p:cNvPr>
          <p:cNvSpPr>
            <a:spLocks noChangeArrowheads="1"/>
          </p:cNvSpPr>
          <p:nvPr/>
        </p:nvSpPr>
        <p:spPr bwMode="auto">
          <a:xfrm>
            <a:off x="1181100" y="5780088"/>
            <a:ext cx="2127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Franklin Gothic Book" panose="020B0503020102020204" pitchFamily="34" charset="0"/>
              </a:rPr>
              <a:t>Government Investigation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2">
            <a:extLst>
              <a:ext uri="{FF2B5EF4-FFF2-40B4-BE49-F238E27FC236}">
                <a16:creationId xmlns:a16="http://schemas.microsoft.com/office/drawing/2014/main" id="{610FBBB4-8200-4F87-818A-05ADBBE095B0}"/>
              </a:ext>
            </a:extLst>
          </p:cNvPr>
          <p:cNvSpPr>
            <a:spLocks noChangeArrowheads="1"/>
          </p:cNvSpPr>
          <p:nvPr/>
        </p:nvSpPr>
        <p:spPr bwMode="auto">
          <a:xfrm>
            <a:off x="3457575" y="5772150"/>
            <a:ext cx="4270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123">
            <a:extLst>
              <a:ext uri="{FF2B5EF4-FFF2-40B4-BE49-F238E27FC236}">
                <a16:creationId xmlns:a16="http://schemas.microsoft.com/office/drawing/2014/main" id="{16AAC9B1-B3D7-4687-B970-63D0EAF8FC08}"/>
              </a:ext>
            </a:extLst>
          </p:cNvPr>
          <p:cNvSpPr>
            <a:spLocks noChangeArrowheads="1"/>
          </p:cNvSpPr>
          <p:nvPr/>
        </p:nvSpPr>
        <p:spPr bwMode="auto">
          <a:xfrm>
            <a:off x="6132513" y="5772150"/>
            <a:ext cx="28717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Grants: High, Vouchers: Medium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id="{BEBC90B5-1DAA-48DC-86D9-DED02E04CFF6}"/>
              </a:ext>
            </a:extLst>
          </p:cNvPr>
          <p:cNvSpPr>
            <a:spLocks noChangeArrowheads="1"/>
          </p:cNvSpPr>
          <p:nvPr/>
        </p:nvSpPr>
        <p:spPr bwMode="auto">
          <a:xfrm>
            <a:off x="9031288" y="5772150"/>
            <a:ext cx="6873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Franklin Gothic Book" panose="020B0503020102020204" pitchFamily="34" charset="0"/>
              </a:rPr>
              <a:t>Lowest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id="{8F9BCE24-5E75-4408-9B36-9432D9313664}"/>
              </a:ext>
            </a:extLst>
          </p:cNvPr>
          <p:cNvSpPr>
            <a:spLocks noChangeArrowheads="1"/>
          </p:cNvSpPr>
          <p:nvPr/>
        </p:nvSpPr>
        <p:spPr bwMode="auto">
          <a:xfrm>
            <a:off x="708025" y="6126163"/>
            <a:ext cx="12350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Franklin Gothic Book" panose="020B0503020102020204" pitchFamily="34" charset="0"/>
              </a:rPr>
              <a:t>Risk: Legalism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26">
            <a:extLst>
              <a:ext uri="{FF2B5EF4-FFF2-40B4-BE49-F238E27FC236}">
                <a16:creationId xmlns:a16="http://schemas.microsoft.com/office/drawing/2014/main" id="{281B1569-598E-47F0-BE7D-67A653AD7925}"/>
              </a:ext>
            </a:extLst>
          </p:cNvPr>
          <p:cNvSpPr>
            <a:spLocks noChangeArrowheads="1"/>
          </p:cNvSpPr>
          <p:nvPr/>
        </p:nvSpPr>
        <p:spPr bwMode="auto">
          <a:xfrm>
            <a:off x="3457575" y="6132513"/>
            <a:ext cx="24336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High: conservative legalism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27">
            <a:extLst>
              <a:ext uri="{FF2B5EF4-FFF2-40B4-BE49-F238E27FC236}">
                <a16:creationId xmlns:a16="http://schemas.microsoft.com/office/drawing/2014/main" id="{40EC9928-3C43-423C-B57E-9EFE5B9558B1}"/>
              </a:ext>
            </a:extLst>
          </p:cNvPr>
          <p:cNvSpPr>
            <a:spLocks noChangeArrowheads="1"/>
          </p:cNvSpPr>
          <p:nvPr/>
        </p:nvSpPr>
        <p:spPr bwMode="auto">
          <a:xfrm>
            <a:off x="6132513" y="6132513"/>
            <a:ext cx="4286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28">
            <a:extLst>
              <a:ext uri="{FF2B5EF4-FFF2-40B4-BE49-F238E27FC236}">
                <a16:creationId xmlns:a16="http://schemas.microsoft.com/office/drawing/2014/main" id="{16F909AC-5F84-4040-9052-E0A6F25AB294}"/>
              </a:ext>
            </a:extLst>
          </p:cNvPr>
          <p:cNvSpPr>
            <a:spLocks noChangeArrowheads="1"/>
          </p:cNvSpPr>
          <p:nvPr/>
        </p:nvSpPr>
        <p:spPr bwMode="auto">
          <a:xfrm>
            <a:off x="9031288" y="6132513"/>
            <a:ext cx="18764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Franklin Gothic Book" panose="020B0503020102020204" pitchFamily="34" charset="0"/>
              </a:rPr>
              <a:t>High: liberal legalism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132">
            <a:extLst>
              <a:ext uri="{FF2B5EF4-FFF2-40B4-BE49-F238E27FC236}">
                <a16:creationId xmlns:a16="http://schemas.microsoft.com/office/drawing/2014/main" id="{8FC41CB4-8FBB-4D2F-964C-1A5D8BA43E9A}"/>
              </a:ext>
            </a:extLst>
          </p:cNvPr>
          <p:cNvSpPr/>
          <p:nvPr/>
        </p:nvSpPr>
        <p:spPr>
          <a:xfrm>
            <a:off x="512763" y="4197349"/>
            <a:ext cx="11201376" cy="2247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02501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53" grpId="0" animBg="1"/>
      <p:bldP spid="54" grpId="0" animBg="1"/>
      <p:bldP spid="55" grpId="0" animBg="1"/>
      <p:bldP spid="56" grpId="0" animBg="1"/>
      <p:bldP spid="57" grpId="0" animBg="1"/>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58F6-B10B-4A31-A8D5-D518CD369AAD}"/>
              </a:ext>
            </a:extLst>
          </p:cNvPr>
          <p:cNvSpPr>
            <a:spLocks noGrp="1"/>
          </p:cNvSpPr>
          <p:nvPr>
            <p:ph type="title"/>
          </p:nvPr>
        </p:nvSpPr>
        <p:spPr/>
        <p:txBody>
          <a:bodyPr/>
          <a:lstStyle/>
          <a:p>
            <a:r>
              <a:rPr lang="en-US" sz="4000" dirty="0"/>
              <a:t>Biblical Pattern In Recent History: Redemption &amp; Lift</a:t>
            </a:r>
          </a:p>
        </p:txBody>
      </p:sp>
      <p:graphicFrame>
        <p:nvGraphicFramePr>
          <p:cNvPr id="4" name="Content Placeholder 3">
            <a:extLst>
              <a:ext uri="{FF2B5EF4-FFF2-40B4-BE49-F238E27FC236}">
                <a16:creationId xmlns:a16="http://schemas.microsoft.com/office/drawing/2014/main" id="{5A1290C7-E8B1-4D43-8F0A-5C03F3CD6030}"/>
              </a:ext>
            </a:extLst>
          </p:cNvPr>
          <p:cNvGraphicFramePr>
            <a:graphicFrameLocks noGrp="1"/>
          </p:cNvGraphicFramePr>
          <p:nvPr>
            <p:ph sz="quarter" idx="10"/>
            <p:extLst>
              <p:ext uri="{D42A27DB-BD31-4B8C-83A1-F6EECF244321}">
                <p14:modId xmlns:p14="http://schemas.microsoft.com/office/powerpoint/2010/main" val="101794166"/>
              </p:ext>
            </p:extLst>
          </p:nvPr>
        </p:nvGraphicFramePr>
        <p:xfrm>
          <a:off x="112713" y="933450"/>
          <a:ext cx="11966575"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29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78B2E5F-1712-44A0-8B6F-8B3EB8F58B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16AEBFF-90C2-4AB2-AFE1-B411C352C89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C6CFB75-00F2-451A-A1D3-36AE8C7617E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0A5F33A-5C80-4D63-9651-4F535C1BC13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E6A50E3-7DD7-4DA3-9C02-F805726F96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8FD1A05-1837-4E58-AAAA-692E366AB69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9CC709C6-DC44-48B5-9709-93BD8138D0F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499E8087-181C-4017-BEB9-3303118CA1B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D768BB40-93ED-4497-9BA4-07A57A9187B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9C91D97D-6BBB-4EEA-9113-3C78C44AA8C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DA32-46BD-4367-8AE1-69213A96CB0A}"/>
              </a:ext>
            </a:extLst>
          </p:cNvPr>
          <p:cNvSpPr>
            <a:spLocks noGrp="1"/>
          </p:cNvSpPr>
          <p:nvPr>
            <p:ph type="title"/>
          </p:nvPr>
        </p:nvSpPr>
        <p:spPr/>
        <p:txBody>
          <a:bodyPr>
            <a:normAutofit fontScale="90000"/>
          </a:bodyPr>
          <a:lstStyle/>
          <a:p>
            <a:r>
              <a:rPr lang="en-US" dirty="0"/>
              <a:t>Typology of Faith-Based Organizations &amp; Risks</a:t>
            </a:r>
          </a:p>
        </p:txBody>
      </p:sp>
      <p:graphicFrame>
        <p:nvGraphicFramePr>
          <p:cNvPr id="10" name="Content Placeholder 9">
            <a:extLst>
              <a:ext uri="{FF2B5EF4-FFF2-40B4-BE49-F238E27FC236}">
                <a16:creationId xmlns:a16="http://schemas.microsoft.com/office/drawing/2014/main" id="{52B6F7CC-EFC3-4835-8E4B-8B838A88D565}"/>
              </a:ext>
            </a:extLst>
          </p:cNvPr>
          <p:cNvGraphicFramePr>
            <a:graphicFrameLocks noGrp="1"/>
          </p:cNvGraphicFramePr>
          <p:nvPr>
            <p:ph idx="4294967295"/>
          </p:nvPr>
        </p:nvGraphicFramePr>
        <p:xfrm>
          <a:off x="380999" y="669080"/>
          <a:ext cx="11277600" cy="5257800"/>
        </p:xfrm>
        <a:graphic>
          <a:graphicData uri="http://schemas.openxmlformats.org/drawingml/2006/table">
            <a:tbl>
              <a:tblPr firstRow="1" bandRow="1">
                <a:tableStyleId>{793D81CF-94F2-401A-BA57-92F5A7B2D0C5}</a:tableStyleId>
              </a:tblPr>
              <a:tblGrid>
                <a:gridCol w="2819400">
                  <a:extLst>
                    <a:ext uri="{9D8B030D-6E8A-4147-A177-3AD203B41FA5}">
                      <a16:colId xmlns:a16="http://schemas.microsoft.com/office/drawing/2014/main" val="1865120409"/>
                    </a:ext>
                  </a:extLst>
                </a:gridCol>
                <a:gridCol w="2743200">
                  <a:extLst>
                    <a:ext uri="{9D8B030D-6E8A-4147-A177-3AD203B41FA5}">
                      <a16:colId xmlns:a16="http://schemas.microsoft.com/office/drawing/2014/main" val="506659384"/>
                    </a:ext>
                  </a:extLst>
                </a:gridCol>
                <a:gridCol w="2971800">
                  <a:extLst>
                    <a:ext uri="{9D8B030D-6E8A-4147-A177-3AD203B41FA5}">
                      <a16:colId xmlns:a16="http://schemas.microsoft.com/office/drawing/2014/main" val="2991350625"/>
                    </a:ext>
                  </a:extLst>
                </a:gridCol>
                <a:gridCol w="2743200">
                  <a:extLst>
                    <a:ext uri="{9D8B030D-6E8A-4147-A177-3AD203B41FA5}">
                      <a16:colId xmlns:a16="http://schemas.microsoft.com/office/drawing/2014/main" val="2879583828"/>
                    </a:ext>
                  </a:extLst>
                </a:gridCol>
              </a:tblGrid>
              <a:tr h="370840">
                <a:tc>
                  <a:txBody>
                    <a:bodyPr/>
                    <a:lstStyle/>
                    <a:p>
                      <a:endParaRPr lang="en-US" sz="1600" dirty="0"/>
                    </a:p>
                  </a:txBody>
                  <a:tcPr/>
                </a:tc>
                <a:tc>
                  <a:txBody>
                    <a:bodyPr/>
                    <a:lstStyle/>
                    <a:p>
                      <a:r>
                        <a:rPr lang="en-US" sz="1600" dirty="0"/>
                        <a:t>Faith-Filled/Permeated</a:t>
                      </a:r>
                    </a:p>
                  </a:txBody>
                  <a:tcPr/>
                </a:tc>
                <a:tc>
                  <a:txBody>
                    <a:bodyPr/>
                    <a:lstStyle/>
                    <a:p>
                      <a:r>
                        <a:rPr lang="en-US" sz="1600" dirty="0"/>
                        <a:t>Faith-Based/Centered</a:t>
                      </a:r>
                    </a:p>
                  </a:txBody>
                  <a:tcPr/>
                </a:tc>
                <a:tc>
                  <a:txBody>
                    <a:bodyPr/>
                    <a:lstStyle/>
                    <a:p>
                      <a:r>
                        <a:rPr lang="en-US" sz="1600" dirty="0"/>
                        <a:t>Faith-Linked/Background</a:t>
                      </a:r>
                    </a:p>
                  </a:txBody>
                  <a:tcPr/>
                </a:tc>
                <a:extLst>
                  <a:ext uri="{0D108BD9-81ED-4DB2-BD59-A6C34878D82A}">
                    <a16:rowId xmlns:a16="http://schemas.microsoft.com/office/drawing/2014/main" val="31601706"/>
                  </a:ext>
                </a:extLst>
              </a:tr>
              <a:tr h="411480">
                <a:tc>
                  <a:txBody>
                    <a:bodyPr/>
                    <a:lstStyle/>
                    <a:p>
                      <a:r>
                        <a:rPr lang="en-US" sz="1400" b="1" dirty="0"/>
                        <a:t>Religious Participation of Clients</a:t>
                      </a:r>
                    </a:p>
                  </a:txBody>
                  <a:tcPr/>
                </a:tc>
                <a:tc>
                  <a:txBody>
                    <a:bodyPr/>
                    <a:lstStyle/>
                    <a:p>
                      <a:r>
                        <a:rPr lang="en-US" sz="1400" dirty="0"/>
                        <a:t>Required for All Clients</a:t>
                      </a:r>
                    </a:p>
                  </a:txBody>
                  <a:tcPr/>
                </a:tc>
                <a:tc>
                  <a:txBody>
                    <a:bodyPr/>
                    <a:lstStyle/>
                    <a:p>
                      <a:r>
                        <a:rPr lang="en-US" sz="1400" dirty="0"/>
                        <a:t>Encouraged, not required except in some programs</a:t>
                      </a:r>
                    </a:p>
                  </a:txBody>
                  <a:tcPr/>
                </a:tc>
                <a:tc>
                  <a:txBody>
                    <a:bodyPr/>
                    <a:lstStyle/>
                    <a:p>
                      <a:r>
                        <a:rPr lang="en-US" sz="1400" dirty="0"/>
                        <a:t>Little connection</a:t>
                      </a:r>
                    </a:p>
                  </a:txBody>
                  <a:tcPr/>
                </a:tc>
                <a:extLst>
                  <a:ext uri="{0D108BD9-81ED-4DB2-BD59-A6C34878D82A}">
                    <a16:rowId xmlns:a16="http://schemas.microsoft.com/office/drawing/2014/main" val="1778914866"/>
                  </a:ext>
                </a:extLst>
              </a:tr>
              <a:tr h="370840">
                <a:tc>
                  <a:txBody>
                    <a:bodyPr/>
                    <a:lstStyle/>
                    <a:p>
                      <a:r>
                        <a:rPr lang="en-US" sz="1400" b="1" dirty="0"/>
                        <a:t>Staff/Board Requirements</a:t>
                      </a:r>
                    </a:p>
                  </a:txBody>
                  <a:tcPr/>
                </a:tc>
                <a:tc>
                  <a:txBody>
                    <a:bodyPr/>
                    <a:lstStyle/>
                    <a:p>
                      <a:r>
                        <a:rPr lang="en-US" sz="1400" dirty="0"/>
                        <a:t>Significant Faith Commitment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Significant Faith Commitment</a:t>
                      </a:r>
                    </a:p>
                    <a:p>
                      <a:r>
                        <a:rPr lang="en-US" sz="1400" dirty="0"/>
                        <a:t>May have tiers w/o requirement</a:t>
                      </a:r>
                    </a:p>
                  </a:txBody>
                  <a:tcPr/>
                </a:tc>
                <a:tc>
                  <a:txBody>
                    <a:bodyPr/>
                    <a:lstStyle/>
                    <a:p>
                      <a:r>
                        <a:rPr lang="en-US" sz="1400" dirty="0"/>
                        <a:t>No or minimal religious requirements</a:t>
                      </a:r>
                    </a:p>
                  </a:txBody>
                  <a:tcPr/>
                </a:tc>
                <a:extLst>
                  <a:ext uri="{0D108BD9-81ED-4DB2-BD59-A6C34878D82A}">
                    <a16:rowId xmlns:a16="http://schemas.microsoft.com/office/drawing/2014/main" val="902028285"/>
                  </a:ext>
                </a:extLst>
              </a:tr>
              <a:tr h="370840">
                <a:tc>
                  <a:txBody>
                    <a:bodyPr/>
                    <a:lstStyle/>
                    <a:p>
                      <a:r>
                        <a:rPr lang="en-US" sz="1400" b="1" dirty="0"/>
                        <a:t>Examples</a:t>
                      </a:r>
                    </a:p>
                  </a:txBody>
                  <a:tcPr/>
                </a:tc>
                <a:tc>
                  <a:txBody>
                    <a:bodyPr/>
                    <a:lstStyle/>
                    <a:p>
                      <a:r>
                        <a:rPr lang="en-US" sz="1400" dirty="0"/>
                        <a:t>Rescue Missions &amp; Churches, Bible Schools, Evangelicals</a:t>
                      </a:r>
                    </a:p>
                  </a:txBody>
                  <a:tcPr/>
                </a:tc>
                <a:tc>
                  <a:txBody>
                    <a:bodyPr/>
                    <a:lstStyle/>
                    <a:p>
                      <a:r>
                        <a:rPr lang="en-US" sz="1400" dirty="0"/>
                        <a:t>Salvation Army, World Vision, CCDA, CCCU, Evangelicals</a:t>
                      </a:r>
                    </a:p>
                  </a:txBody>
                  <a:tcPr/>
                </a:tc>
                <a:tc>
                  <a:txBody>
                    <a:bodyPr/>
                    <a:lstStyle/>
                    <a:p>
                      <a:r>
                        <a:rPr lang="en-US" sz="1400" dirty="0"/>
                        <a:t>Jewish Services, YMCA, Georgetown</a:t>
                      </a:r>
                    </a:p>
                  </a:txBody>
                  <a:tcPr/>
                </a:tc>
                <a:extLst>
                  <a:ext uri="{0D108BD9-81ED-4DB2-BD59-A6C34878D82A}">
                    <a16:rowId xmlns:a16="http://schemas.microsoft.com/office/drawing/2014/main" val="3740192081"/>
                  </a:ext>
                </a:extLst>
              </a:tr>
              <a:tr h="370840">
                <a:tc>
                  <a:txBody>
                    <a:bodyPr/>
                    <a:lstStyle/>
                    <a:p>
                      <a:r>
                        <a:rPr lang="en-US" sz="1400" b="1" dirty="0"/>
                        <a:t>LGBT/Traditional Marriage</a:t>
                      </a:r>
                    </a:p>
                  </a:txBody>
                  <a:tcPr/>
                </a:tc>
                <a:tc>
                  <a:txBody>
                    <a:bodyPr/>
                    <a:lstStyle/>
                    <a:p>
                      <a:r>
                        <a:rPr lang="en-US" sz="1400" dirty="0"/>
                        <a:t>Traditional Marriage</a:t>
                      </a:r>
                    </a:p>
                  </a:txBody>
                  <a:tcPr/>
                </a:tc>
                <a:tc>
                  <a:txBody>
                    <a:bodyPr/>
                    <a:lstStyle/>
                    <a:p>
                      <a:r>
                        <a:rPr lang="en-US" sz="1400" dirty="0"/>
                        <a:t>Traditional Marriage for evangelical organizations</a:t>
                      </a:r>
                    </a:p>
                  </a:txBody>
                  <a:tcPr/>
                </a:tc>
                <a:tc>
                  <a:txBody>
                    <a:bodyPr/>
                    <a:lstStyle/>
                    <a:p>
                      <a:r>
                        <a:rPr lang="en-US" sz="1400" dirty="0"/>
                        <a:t>Often support LGBT rights</a:t>
                      </a:r>
                    </a:p>
                  </a:txBody>
                  <a:tcPr/>
                </a:tc>
                <a:extLst>
                  <a:ext uri="{0D108BD9-81ED-4DB2-BD59-A6C34878D82A}">
                    <a16:rowId xmlns:a16="http://schemas.microsoft.com/office/drawing/2014/main" val="2794203466"/>
                  </a:ext>
                </a:extLst>
              </a:tr>
              <a:tr h="370840">
                <a:tc>
                  <a:txBody>
                    <a:bodyPr/>
                    <a:lstStyle/>
                    <a:p>
                      <a:r>
                        <a:rPr lang="en-US" sz="1400" b="1" dirty="0"/>
                        <a:t>Funding Sources</a:t>
                      </a:r>
                    </a:p>
                  </a:txBody>
                  <a:tcPr/>
                </a:tc>
                <a:tc>
                  <a:txBody>
                    <a:bodyPr/>
                    <a:lstStyle/>
                    <a:p>
                      <a:r>
                        <a:rPr lang="en-US" sz="1400" dirty="0"/>
                        <a:t>Individuals, churches and foundations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Individuals, churches, government and foundations</a:t>
                      </a:r>
                    </a:p>
                  </a:txBody>
                  <a:tcPr/>
                </a:tc>
                <a:tc>
                  <a:txBody>
                    <a:bodyPr/>
                    <a:lstStyle/>
                    <a:p>
                      <a:r>
                        <a:rPr lang="en-US" sz="1400" dirty="0"/>
                        <a:t>Individuals, government and foundations</a:t>
                      </a:r>
                    </a:p>
                  </a:txBody>
                  <a:tcPr/>
                </a:tc>
                <a:extLst>
                  <a:ext uri="{0D108BD9-81ED-4DB2-BD59-A6C34878D82A}">
                    <a16:rowId xmlns:a16="http://schemas.microsoft.com/office/drawing/2014/main" val="3571683955"/>
                  </a:ext>
                </a:extLst>
              </a:tr>
              <a:tr h="370840">
                <a:tc>
                  <a:txBody>
                    <a:bodyPr/>
                    <a:lstStyle/>
                    <a:p>
                      <a:r>
                        <a:rPr lang="en-US" sz="1400" b="1" dirty="0"/>
                        <a:t>Risk of Secularizations</a:t>
                      </a:r>
                    </a:p>
                  </a:txBody>
                  <a:tcPr/>
                </a:tc>
                <a:tc>
                  <a:txBody>
                    <a:bodyPr/>
                    <a:lstStyle/>
                    <a:p>
                      <a:r>
                        <a:rPr lang="en-US" sz="1400" dirty="0"/>
                        <a:t>Small</a:t>
                      </a:r>
                    </a:p>
                  </a:txBody>
                  <a:tcPr/>
                </a:tc>
                <a:tc>
                  <a:txBody>
                    <a:bodyPr/>
                    <a:lstStyle/>
                    <a:p>
                      <a:r>
                        <a:rPr lang="en-US" sz="1400" dirty="0"/>
                        <a:t>Moderate</a:t>
                      </a:r>
                    </a:p>
                  </a:txBody>
                  <a:tcPr/>
                </a:tc>
                <a:tc>
                  <a:txBody>
                    <a:bodyPr/>
                    <a:lstStyle/>
                    <a:p>
                      <a:r>
                        <a:rPr lang="en-US" sz="1400" dirty="0"/>
                        <a:t>High or already secularized</a:t>
                      </a:r>
                    </a:p>
                  </a:txBody>
                  <a:tcPr/>
                </a:tc>
                <a:extLst>
                  <a:ext uri="{0D108BD9-81ED-4DB2-BD59-A6C34878D82A}">
                    <a16:rowId xmlns:a16="http://schemas.microsoft.com/office/drawing/2014/main" val="1760981159"/>
                  </a:ext>
                </a:extLst>
              </a:tr>
              <a:tr h="370840">
                <a:tc>
                  <a:txBody>
                    <a:bodyPr/>
                    <a:lstStyle/>
                    <a:p>
                      <a:r>
                        <a:rPr lang="en-US" sz="1400" b="1" dirty="0"/>
                        <a:t>Risk of Legal Ostracism</a:t>
                      </a:r>
                    </a:p>
                  </a:txBody>
                  <a:tcPr/>
                </a:tc>
                <a:tc>
                  <a:txBody>
                    <a:bodyPr/>
                    <a:lstStyle/>
                    <a:p>
                      <a:r>
                        <a:rPr lang="en-US" sz="1400" dirty="0"/>
                        <a:t>High in Northeast and West</a:t>
                      </a:r>
                    </a:p>
                    <a:p>
                      <a:r>
                        <a:rPr lang="en-US" sz="1400" dirty="0"/>
                        <a:t>Moderate in Midwest &amp; South</a:t>
                      </a:r>
                    </a:p>
                  </a:txBody>
                  <a:tcPr/>
                </a:tc>
                <a:tc>
                  <a:txBody>
                    <a:bodyPr/>
                    <a:lstStyle/>
                    <a:p>
                      <a:r>
                        <a:rPr lang="en-US" sz="1400" dirty="0"/>
                        <a:t>Moderate</a:t>
                      </a:r>
                    </a:p>
                  </a:txBody>
                  <a:tcPr/>
                </a:tc>
                <a:tc>
                  <a:txBody>
                    <a:bodyPr/>
                    <a:lstStyle/>
                    <a:p>
                      <a:r>
                        <a:rPr lang="en-US" sz="1400" dirty="0"/>
                        <a:t>Low</a:t>
                      </a:r>
                    </a:p>
                  </a:txBody>
                  <a:tcPr/>
                </a:tc>
                <a:extLst>
                  <a:ext uri="{0D108BD9-81ED-4DB2-BD59-A6C34878D82A}">
                    <a16:rowId xmlns:a16="http://schemas.microsoft.com/office/drawing/2014/main" val="990687393"/>
                  </a:ext>
                </a:extLst>
              </a:tr>
              <a:tr h="370840">
                <a:tc>
                  <a:txBody>
                    <a:bodyPr/>
                    <a:lstStyle/>
                    <a:p>
                      <a:r>
                        <a:rPr lang="en-US" sz="1400" b="1" dirty="0"/>
                        <a:t>Risk: Cultural Irrelevance/ Cross-Cultural Ineffectiveness</a:t>
                      </a:r>
                    </a:p>
                  </a:txBody>
                  <a:tcPr/>
                </a:tc>
                <a:tc>
                  <a:txBody>
                    <a:bodyPr/>
                    <a:lstStyle/>
                    <a:p>
                      <a:r>
                        <a:rPr lang="en-US" sz="1400" dirty="0"/>
                        <a:t>High: often male, white evangelical leadership</a:t>
                      </a:r>
                    </a:p>
                  </a:txBody>
                  <a:tcPr/>
                </a:tc>
                <a:tc>
                  <a:txBody>
                    <a:bodyPr/>
                    <a:lstStyle/>
                    <a:p>
                      <a:r>
                        <a:rPr lang="en-US" sz="1400" dirty="0"/>
                        <a:t>Moderate</a:t>
                      </a:r>
                    </a:p>
                  </a:txBody>
                  <a:tcPr/>
                </a:tc>
                <a:tc>
                  <a:txBody>
                    <a:bodyPr/>
                    <a:lstStyle/>
                    <a:p>
                      <a:r>
                        <a:rPr lang="en-US" sz="1400" dirty="0"/>
                        <a:t>Moderate</a:t>
                      </a:r>
                    </a:p>
                  </a:txBody>
                  <a:tcPr/>
                </a:tc>
                <a:extLst>
                  <a:ext uri="{0D108BD9-81ED-4DB2-BD59-A6C34878D82A}">
                    <a16:rowId xmlns:a16="http://schemas.microsoft.com/office/drawing/2014/main" val="2345639954"/>
                  </a:ext>
                </a:extLst>
              </a:tr>
              <a:tr h="370840">
                <a:tc>
                  <a:txBody>
                    <a:bodyPr/>
                    <a:lstStyle/>
                    <a:p>
                      <a:r>
                        <a:rPr lang="en-US" sz="1400" b="1" dirty="0"/>
                        <a:t>Risk: Government Investigation</a:t>
                      </a:r>
                    </a:p>
                  </a:txBody>
                  <a:tcPr/>
                </a:tc>
                <a:tc>
                  <a:txBody>
                    <a:bodyPr/>
                    <a:lstStyle/>
                    <a:p>
                      <a:r>
                        <a:rPr lang="en-US" sz="1400" dirty="0"/>
                        <a:t>Low</a:t>
                      </a:r>
                    </a:p>
                  </a:txBody>
                  <a:tcPr/>
                </a:tc>
                <a:tc>
                  <a:txBody>
                    <a:bodyPr/>
                    <a:lstStyle/>
                    <a:p>
                      <a:r>
                        <a:rPr lang="en-US" sz="1400" dirty="0"/>
                        <a:t>Grants: High, Vouchers: Medium</a:t>
                      </a:r>
                    </a:p>
                  </a:txBody>
                  <a:tcPr/>
                </a:tc>
                <a:tc>
                  <a:txBody>
                    <a:bodyPr/>
                    <a:lstStyle/>
                    <a:p>
                      <a:r>
                        <a:rPr lang="en-US" sz="1400" dirty="0"/>
                        <a:t>Lowest</a:t>
                      </a:r>
                    </a:p>
                  </a:txBody>
                  <a:tcPr/>
                </a:tc>
                <a:extLst>
                  <a:ext uri="{0D108BD9-81ED-4DB2-BD59-A6C34878D82A}">
                    <a16:rowId xmlns:a16="http://schemas.microsoft.com/office/drawing/2014/main" val="3749298404"/>
                  </a:ext>
                </a:extLst>
              </a:tr>
              <a:tr h="370840">
                <a:tc>
                  <a:txBody>
                    <a:bodyPr/>
                    <a:lstStyle/>
                    <a:p>
                      <a:r>
                        <a:rPr lang="en-US" sz="1400" b="1" dirty="0"/>
                        <a:t>Risk: Legalism</a:t>
                      </a:r>
                    </a:p>
                  </a:txBody>
                  <a:tcPr/>
                </a:tc>
                <a:tc>
                  <a:txBody>
                    <a:bodyPr/>
                    <a:lstStyle/>
                    <a:p>
                      <a:r>
                        <a:rPr lang="en-US" sz="1400" dirty="0"/>
                        <a:t>High: conservative legalism</a:t>
                      </a:r>
                    </a:p>
                  </a:txBody>
                  <a:tcPr/>
                </a:tc>
                <a:tc>
                  <a:txBody>
                    <a:bodyPr/>
                    <a:lstStyle/>
                    <a:p>
                      <a:r>
                        <a:rPr lang="en-US" sz="1400" dirty="0"/>
                        <a:t>Low</a:t>
                      </a:r>
                    </a:p>
                  </a:txBody>
                  <a:tcPr/>
                </a:tc>
                <a:tc>
                  <a:txBody>
                    <a:bodyPr/>
                    <a:lstStyle/>
                    <a:p>
                      <a:r>
                        <a:rPr lang="en-US" sz="1400" dirty="0"/>
                        <a:t>High: liberal legalism</a:t>
                      </a:r>
                    </a:p>
                  </a:txBody>
                  <a:tcPr/>
                </a:tc>
                <a:extLst>
                  <a:ext uri="{0D108BD9-81ED-4DB2-BD59-A6C34878D82A}">
                    <a16:rowId xmlns:a16="http://schemas.microsoft.com/office/drawing/2014/main" val="1590073097"/>
                  </a:ext>
                </a:extLst>
              </a:tr>
            </a:tbl>
          </a:graphicData>
        </a:graphic>
      </p:graphicFrame>
    </p:spTree>
    <p:extLst>
      <p:ext uri="{BB962C8B-B14F-4D97-AF65-F5344CB8AC3E}">
        <p14:creationId xmlns:p14="http://schemas.microsoft.com/office/powerpoint/2010/main" val="1202189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EE04-5BD7-4092-BD65-3F718B5A5DCE}"/>
              </a:ext>
            </a:extLst>
          </p:cNvPr>
          <p:cNvSpPr>
            <a:spLocks noGrp="1"/>
          </p:cNvSpPr>
          <p:nvPr>
            <p:ph type="title"/>
          </p:nvPr>
        </p:nvSpPr>
        <p:spPr/>
        <p:txBody>
          <a:bodyPr>
            <a:noAutofit/>
          </a:bodyPr>
          <a:lstStyle/>
          <a:p>
            <a:r>
              <a:rPr lang="en-US" sz="2400"/>
              <a:t>Benne Typology of Church-Related Colleges and Universities</a:t>
            </a:r>
          </a:p>
        </p:txBody>
      </p:sp>
      <p:graphicFrame>
        <p:nvGraphicFramePr>
          <p:cNvPr id="4" name="Content Placeholder 3">
            <a:extLst>
              <a:ext uri="{FF2B5EF4-FFF2-40B4-BE49-F238E27FC236}">
                <a16:creationId xmlns:a16="http://schemas.microsoft.com/office/drawing/2014/main" id="{0E4C9FDE-6294-4A41-BAB8-D3F17EB684B2}"/>
              </a:ext>
            </a:extLst>
          </p:cNvPr>
          <p:cNvGraphicFramePr>
            <a:graphicFrameLocks noGrp="1"/>
          </p:cNvGraphicFramePr>
          <p:nvPr>
            <p:ph idx="4294967295"/>
          </p:nvPr>
        </p:nvGraphicFramePr>
        <p:xfrm>
          <a:off x="380999" y="925285"/>
          <a:ext cx="11201400" cy="4843272"/>
        </p:xfrm>
        <a:graphic>
          <a:graphicData uri="http://schemas.openxmlformats.org/drawingml/2006/table">
            <a:tbl>
              <a:tblPr firstRow="1" bandRow="1">
                <a:tableStyleId>{5940675A-B579-460E-94D1-54222C63F5DA}</a:tableStyleId>
              </a:tblPr>
              <a:tblGrid>
                <a:gridCol w="2240280">
                  <a:extLst>
                    <a:ext uri="{9D8B030D-6E8A-4147-A177-3AD203B41FA5}">
                      <a16:colId xmlns:a16="http://schemas.microsoft.com/office/drawing/2014/main" val="85666587"/>
                    </a:ext>
                  </a:extLst>
                </a:gridCol>
                <a:gridCol w="2240280">
                  <a:extLst>
                    <a:ext uri="{9D8B030D-6E8A-4147-A177-3AD203B41FA5}">
                      <a16:colId xmlns:a16="http://schemas.microsoft.com/office/drawing/2014/main" val="1154568264"/>
                    </a:ext>
                  </a:extLst>
                </a:gridCol>
                <a:gridCol w="2240280">
                  <a:extLst>
                    <a:ext uri="{9D8B030D-6E8A-4147-A177-3AD203B41FA5}">
                      <a16:colId xmlns:a16="http://schemas.microsoft.com/office/drawing/2014/main" val="9055190"/>
                    </a:ext>
                  </a:extLst>
                </a:gridCol>
                <a:gridCol w="2240280">
                  <a:extLst>
                    <a:ext uri="{9D8B030D-6E8A-4147-A177-3AD203B41FA5}">
                      <a16:colId xmlns:a16="http://schemas.microsoft.com/office/drawing/2014/main" val="158950772"/>
                    </a:ext>
                  </a:extLst>
                </a:gridCol>
                <a:gridCol w="2240280">
                  <a:extLst>
                    <a:ext uri="{9D8B030D-6E8A-4147-A177-3AD203B41FA5}">
                      <a16:colId xmlns:a16="http://schemas.microsoft.com/office/drawing/2014/main" val="2855421996"/>
                    </a:ext>
                  </a:extLst>
                </a:gridCol>
              </a:tblGrid>
              <a:tr h="370840">
                <a:tc>
                  <a:txBody>
                    <a:bodyPr/>
                    <a:lstStyle/>
                    <a:p>
                      <a:endParaRPr lang="en-US" sz="1200"/>
                    </a:p>
                  </a:txBody>
                  <a:tcPr marL="45720" marR="45720" marT="9144" marB="9144"/>
                </a:tc>
                <a:tc>
                  <a:txBody>
                    <a:bodyPr/>
                    <a:lstStyle/>
                    <a:p>
                      <a:r>
                        <a:rPr lang="en-US" sz="1200" b="1" dirty="0"/>
                        <a:t>Orthodox</a:t>
                      </a:r>
                      <a:br>
                        <a:rPr lang="en-US" sz="1200" b="1" dirty="0"/>
                      </a:br>
                      <a:r>
                        <a:rPr lang="en-US" sz="1200" b="0" dirty="0"/>
                        <a:t>(</a:t>
                      </a:r>
                      <a:r>
                        <a:rPr lang="en-US" sz="1200" b="0"/>
                        <a:t>often denominational)</a:t>
                      </a:r>
                      <a:endParaRPr lang="en-US" sz="1200" b="1" dirty="0"/>
                    </a:p>
                  </a:txBody>
                  <a:tcPr marL="45720" marR="45720" marT="9144" marB="9144"/>
                </a:tc>
                <a:tc>
                  <a:txBody>
                    <a:bodyPr/>
                    <a:lstStyle/>
                    <a:p>
                      <a:r>
                        <a:rPr lang="en-US" sz="1200" b="1" dirty="0"/>
                        <a:t>Critical-Mass</a:t>
                      </a:r>
                    </a:p>
                  </a:txBody>
                  <a:tcPr marL="45720" marR="45720" marT="9144" marB="9144"/>
                </a:tc>
                <a:tc>
                  <a:txBody>
                    <a:bodyPr/>
                    <a:lstStyle/>
                    <a:p>
                      <a:r>
                        <a:rPr lang="en-US" sz="1200" b="1"/>
                        <a:t>Intentionally Pluralist</a:t>
                      </a:r>
                    </a:p>
                  </a:txBody>
                  <a:tcPr marL="45720" marR="45720" marT="9144" marB="9144"/>
                </a:tc>
                <a:tc>
                  <a:txBody>
                    <a:bodyPr/>
                    <a:lstStyle/>
                    <a:p>
                      <a:r>
                        <a:rPr lang="en-US" sz="1200" b="1"/>
                        <a:t>Accidentally Pluralist</a:t>
                      </a:r>
                    </a:p>
                  </a:txBody>
                  <a:tcPr marL="45720" marR="45720" marT="9144" marB="9144"/>
                </a:tc>
                <a:extLst>
                  <a:ext uri="{0D108BD9-81ED-4DB2-BD59-A6C34878D82A}">
                    <a16:rowId xmlns:a16="http://schemas.microsoft.com/office/drawing/2014/main" val="837663362"/>
                  </a:ext>
                </a:extLst>
              </a:tr>
              <a:tr h="0">
                <a:tc>
                  <a:txBody>
                    <a:bodyPr/>
                    <a:lstStyle/>
                    <a:p>
                      <a:r>
                        <a:rPr lang="en-US" sz="1200" b="1"/>
                        <a:t>Major Divide:</a:t>
                      </a:r>
                    </a:p>
                  </a:txBody>
                  <a:tcPr marL="45720" marR="45720" marT="9144" marB="9144"/>
                </a:tc>
                <a:tc gridSpan="2">
                  <a:txBody>
                    <a:bodyPr/>
                    <a:lstStyle/>
                    <a:p>
                      <a:pPr rtl="0"/>
                      <a:r>
                        <a:rPr kumimoji="0" lang="en-US" sz="1050" b="1" i="0" u="none" strike="noStrike" kern="1200">
                          <a:solidFill>
                            <a:schemeClr val="tx1"/>
                          </a:solidFill>
                          <a:effectLst/>
                          <a:latin typeface="+mn-lt"/>
                          <a:ea typeface="+mn-ea"/>
                          <a:cs typeface="+mn-cs"/>
                        </a:rPr>
                        <a:t>the Christian vision as the organizing paradigm </a:t>
                      </a:r>
                      <a:endParaRPr lang="en-US" sz="1050" b="1"/>
                    </a:p>
                  </a:txBody>
                  <a:tcPr marL="45720" marR="45720" marT="9144" marB="9144"/>
                </a:tc>
                <a:tc hMerge="1">
                  <a:txBody>
                    <a:bodyPr/>
                    <a:lstStyle/>
                    <a:p>
                      <a:endParaRPr lang="en-US" sz="1200"/>
                    </a:p>
                  </a:txBody>
                  <a:tcPr/>
                </a:tc>
                <a:tc gridSpan="2">
                  <a:txBody>
                    <a:bodyPr/>
                    <a:lstStyle/>
                    <a:p>
                      <a:pPr rtl="0"/>
                      <a:r>
                        <a:rPr kumimoji="0" lang="en-US" sz="1050" b="1" i="0" u="none" strike="noStrike" kern="1200">
                          <a:solidFill>
                            <a:schemeClr val="tx1"/>
                          </a:solidFill>
                          <a:effectLst/>
                          <a:latin typeface="+mn-lt"/>
                          <a:ea typeface="+mn-ea"/>
                          <a:cs typeface="+mn-cs"/>
                        </a:rPr>
                        <a:t>secular sources as the organizing paradigm</a:t>
                      </a:r>
                      <a:endParaRPr lang="en-US" sz="1050" b="1"/>
                    </a:p>
                  </a:txBody>
                  <a:tcPr marL="45720" marR="45720" marT="9144" marB="9144"/>
                </a:tc>
                <a:tc hMerge="1">
                  <a:txBody>
                    <a:bodyPr/>
                    <a:lstStyle/>
                    <a:p>
                      <a:endParaRPr lang="en-US" sz="1200"/>
                    </a:p>
                  </a:txBody>
                  <a:tcPr/>
                </a:tc>
                <a:extLst>
                  <a:ext uri="{0D108BD9-81ED-4DB2-BD59-A6C34878D82A}">
                    <a16:rowId xmlns:a16="http://schemas.microsoft.com/office/drawing/2014/main" val="2901879375"/>
                  </a:ext>
                </a:extLst>
              </a:tr>
              <a:tr h="370840">
                <a:tc>
                  <a:txBody>
                    <a:bodyPr/>
                    <a:lstStyle/>
                    <a:p>
                      <a:r>
                        <a:rPr kumimoji="0" lang="en-US" sz="1200" b="1" i="0" u="none" strike="noStrike" kern="1200">
                          <a:solidFill>
                            <a:schemeClr val="tx1"/>
                          </a:solidFill>
                          <a:effectLst/>
                          <a:latin typeface="+mn-lt"/>
                          <a:ea typeface="+mn-ea"/>
                          <a:cs typeface="+mn-cs"/>
                        </a:rPr>
                        <a:t>Public relevance of Christian vision:</a:t>
                      </a:r>
                      <a:endParaRPr kumimoji="0" lang="en-US" sz="1200" b="1" kern="1200">
                        <a:solidFill>
                          <a:schemeClr val="tx1"/>
                        </a:solidFill>
                        <a:latin typeface="+mn-lt"/>
                        <a:ea typeface="+mn-ea"/>
                        <a:cs typeface="+mn-cs"/>
                      </a:endParaRPr>
                    </a:p>
                  </a:txBody>
                  <a:tcPr marL="45720" marR="45720" marT="9144" marB="9144"/>
                </a:tc>
                <a:tc>
                  <a:txBody>
                    <a:bodyPr/>
                    <a:lstStyle/>
                    <a:p>
                      <a:pPr rtl="0"/>
                      <a:r>
                        <a:rPr kumimoji="0" lang="en-US" sz="1050" b="0" i="0" u="none" strike="noStrike" kern="1200">
                          <a:solidFill>
                            <a:schemeClr val="tx1"/>
                          </a:solidFill>
                          <a:effectLst/>
                          <a:latin typeface="+mn-lt"/>
                          <a:ea typeface="+mn-ea"/>
                          <a:cs typeface="+mn-cs"/>
                        </a:rPr>
                        <a:t>Pervasive from a shared point of view</a:t>
                      </a:r>
                      <a:endParaRPr lang="en-US" sz="1050"/>
                    </a:p>
                  </a:txBody>
                  <a:tcPr marL="45720" marR="45720" marT="9144" marB="9144"/>
                </a:tc>
                <a:tc>
                  <a:txBody>
                    <a:bodyPr/>
                    <a:lstStyle/>
                    <a:p>
                      <a:r>
                        <a:rPr kumimoji="0" lang="en-US" sz="1050" b="0" i="0" u="none" strike="noStrike" kern="1200">
                          <a:solidFill>
                            <a:schemeClr val="tx1"/>
                          </a:solidFill>
                          <a:effectLst/>
                          <a:latin typeface="+mn-lt"/>
                          <a:ea typeface="+mn-ea"/>
                          <a:cs typeface="+mn-cs"/>
                        </a:rPr>
                        <a:t>Privileged voice in an ongoing conversation</a:t>
                      </a:r>
                      <a:endParaRPr lang="en-US" sz="1050"/>
                    </a:p>
                  </a:txBody>
                  <a:tcPr marL="45720" marR="45720" marT="9144" marB="9144"/>
                </a:tc>
                <a:tc>
                  <a:txBody>
                    <a:bodyPr/>
                    <a:lstStyle/>
                    <a:p>
                      <a:r>
                        <a:rPr kumimoji="0" lang="en-US" sz="1050" b="0" i="0" u="none" strike="noStrike" kern="1200">
                          <a:solidFill>
                            <a:schemeClr val="tx1"/>
                          </a:solidFill>
                          <a:effectLst/>
                          <a:latin typeface="+mn-lt"/>
                          <a:ea typeface="+mn-ea"/>
                          <a:cs typeface="+mn-cs"/>
                        </a:rPr>
                        <a:t>Assured voice in an ongoing conversation</a:t>
                      </a:r>
                      <a:endParaRPr lang="en-US" sz="1050"/>
                    </a:p>
                  </a:txBody>
                  <a:tcPr marL="45720" marR="45720" marT="9144" marB="9144"/>
                </a:tc>
                <a:tc>
                  <a:txBody>
                    <a:bodyPr/>
                    <a:lstStyle/>
                    <a:p>
                      <a:r>
                        <a:rPr kumimoji="0" lang="en-US" sz="1050" b="0" i="0" u="none" strike="noStrike" kern="1200">
                          <a:solidFill>
                            <a:schemeClr val="tx1"/>
                          </a:solidFill>
                          <a:effectLst/>
                          <a:latin typeface="+mn-lt"/>
                          <a:ea typeface="+mn-ea"/>
                          <a:cs typeface="+mn-cs"/>
                        </a:rPr>
                        <a:t>Random or absent in an ongoing conversation</a:t>
                      </a:r>
                      <a:endParaRPr lang="en-US" sz="1050"/>
                    </a:p>
                  </a:txBody>
                  <a:tcPr marL="45720" marR="45720" marT="9144" marB="9144"/>
                </a:tc>
                <a:extLst>
                  <a:ext uri="{0D108BD9-81ED-4DB2-BD59-A6C34878D82A}">
                    <a16:rowId xmlns:a16="http://schemas.microsoft.com/office/drawing/2014/main" val="1058358593"/>
                  </a:ext>
                </a:extLst>
              </a:tr>
              <a:tr h="370840">
                <a:tc>
                  <a:txBody>
                    <a:bodyPr/>
                    <a:lstStyle/>
                    <a:p>
                      <a:r>
                        <a:rPr kumimoji="0" lang="en-US" sz="1200" b="1" i="0" u="none" strike="noStrike" kern="1200">
                          <a:solidFill>
                            <a:schemeClr val="tx1"/>
                          </a:solidFill>
                          <a:effectLst/>
                          <a:latin typeface="+mn-lt"/>
                          <a:ea typeface="+mn-ea"/>
                          <a:cs typeface="+mn-cs"/>
                        </a:rPr>
                        <a:t>Public rhetoric:</a:t>
                      </a:r>
                      <a:endParaRPr lang="en-US" sz="1200" b="1"/>
                    </a:p>
                  </a:txBody>
                  <a:tcPr marL="45720" marR="45720" marT="9144" marB="9144"/>
                </a:tc>
                <a:tc>
                  <a:txBody>
                    <a:bodyPr/>
                    <a:lstStyle/>
                    <a:p>
                      <a:r>
                        <a:rPr lang="en-US" sz="1050"/>
                        <a:t>Unabashed invitation for fellow believers to an intentionally Christian enterprise</a:t>
                      </a:r>
                    </a:p>
                  </a:txBody>
                  <a:tcPr marL="45720" marR="45720" marT="9144" marB="9144"/>
                </a:tc>
                <a:tc>
                  <a:txBody>
                    <a:bodyPr/>
                    <a:lstStyle/>
                    <a:p>
                      <a:r>
                        <a:rPr lang="en-US" sz="1050"/>
                        <a:t>Straightforward presentation as a Christian school but inclusive of others</a:t>
                      </a:r>
                    </a:p>
                  </a:txBody>
                  <a:tcPr marL="45720" marR="45720" marT="9144" marB="9144"/>
                </a:tc>
                <a:tc>
                  <a:txBody>
                    <a:bodyPr/>
                    <a:lstStyle/>
                    <a:p>
                      <a:r>
                        <a:rPr lang="en-US" sz="1050"/>
                        <a:t>Presentation as a liberal arts school with a Christian heritage</a:t>
                      </a:r>
                    </a:p>
                  </a:txBody>
                  <a:tcPr marL="45720" marR="45720" marT="9144" marB="9144"/>
                </a:tc>
                <a:tc>
                  <a:txBody>
                    <a:bodyPr/>
                    <a:lstStyle/>
                    <a:p>
                      <a:r>
                        <a:rPr lang="en-US" sz="1050"/>
                        <a:t>Presentation as a secular school with little or no allusion to Christian heritage</a:t>
                      </a:r>
                    </a:p>
                  </a:txBody>
                  <a:tcPr marL="45720" marR="45720" marT="9144" marB="9144"/>
                </a:tc>
                <a:extLst>
                  <a:ext uri="{0D108BD9-81ED-4DB2-BD59-A6C34878D82A}">
                    <a16:rowId xmlns:a16="http://schemas.microsoft.com/office/drawing/2014/main" val="751666752"/>
                  </a:ext>
                </a:extLst>
              </a:tr>
              <a:tr h="370840">
                <a:tc>
                  <a:txBody>
                    <a:bodyPr/>
                    <a:lstStyle/>
                    <a:p>
                      <a:pPr rtl="0"/>
                      <a:r>
                        <a:rPr kumimoji="0" lang="en-US" sz="1200" b="1" i="0" u="none" strike="noStrike" kern="1200">
                          <a:solidFill>
                            <a:schemeClr val="tx1"/>
                          </a:solidFill>
                          <a:effectLst/>
                          <a:latin typeface="+mn-lt"/>
                          <a:ea typeface="+mn-ea"/>
                          <a:cs typeface="+mn-cs"/>
                        </a:rPr>
                        <a:t>Membership</a:t>
                      </a:r>
                      <a:endParaRPr lang="en-US" sz="1200" b="1">
                        <a:effectLst/>
                      </a:endParaRPr>
                    </a:p>
                    <a:p>
                      <a:pPr rtl="0"/>
                      <a:r>
                        <a:rPr kumimoji="0" lang="en-US" sz="1200" b="1" i="0" u="none" strike="noStrike" kern="1200">
                          <a:solidFill>
                            <a:schemeClr val="tx1"/>
                          </a:solidFill>
                          <a:effectLst/>
                          <a:latin typeface="+mn-lt"/>
                          <a:ea typeface="+mn-ea"/>
                          <a:cs typeface="+mn-cs"/>
                        </a:rPr>
                        <a:t>requirements:</a:t>
                      </a:r>
                      <a:endParaRPr lang="en-US" sz="1200" b="1"/>
                    </a:p>
                  </a:txBody>
                  <a:tcPr marL="45720" marR="45720" marT="9144" marB="9144"/>
                </a:tc>
                <a:tc>
                  <a:txBody>
                    <a:bodyPr/>
                    <a:lstStyle/>
                    <a:p>
                      <a:r>
                        <a:rPr lang="en-US" sz="1050"/>
                        <a:t>Near 100%, with orthodoxy tests</a:t>
                      </a:r>
                    </a:p>
                  </a:txBody>
                  <a:tcPr marL="45720" marR="45720" marT="9144" marB="9144"/>
                </a:tc>
                <a:tc>
                  <a:txBody>
                    <a:bodyPr/>
                    <a:lstStyle/>
                    <a:p>
                      <a:r>
                        <a:rPr lang="en-US" sz="1050"/>
                        <a:t>Critical mass in all facets</a:t>
                      </a:r>
                    </a:p>
                  </a:txBody>
                  <a:tcPr marL="45720" marR="45720" marT="9144" marB="9144"/>
                </a:tc>
                <a:tc>
                  <a:txBody>
                    <a:bodyPr/>
                    <a:lstStyle/>
                    <a:p>
                      <a:r>
                        <a:rPr lang="en-US" sz="1050"/>
                        <a:t>Intentional representation</a:t>
                      </a:r>
                    </a:p>
                  </a:txBody>
                  <a:tcPr marL="45720" marR="45720" marT="9144" marB="9144"/>
                </a:tc>
                <a:tc>
                  <a:txBody>
                    <a:bodyPr/>
                    <a:lstStyle/>
                    <a:p>
                      <a:r>
                        <a:rPr lang="en-US" sz="1050"/>
                        <a:t>Haphazard sprinkling</a:t>
                      </a:r>
                    </a:p>
                  </a:txBody>
                  <a:tcPr marL="45720" marR="45720" marT="9144" marB="9144"/>
                </a:tc>
                <a:extLst>
                  <a:ext uri="{0D108BD9-81ED-4DB2-BD59-A6C34878D82A}">
                    <a16:rowId xmlns:a16="http://schemas.microsoft.com/office/drawing/2014/main" val="3428701443"/>
                  </a:ext>
                </a:extLst>
              </a:tr>
              <a:tr h="370840">
                <a:tc>
                  <a:txBody>
                    <a:bodyPr/>
                    <a:lstStyle/>
                    <a:p>
                      <a:r>
                        <a:rPr kumimoji="0" lang="en-US" sz="1200" b="1" i="0" u="none" strike="noStrike" kern="1200">
                          <a:solidFill>
                            <a:schemeClr val="tx1"/>
                          </a:solidFill>
                          <a:effectLst/>
                          <a:latin typeface="+mn-lt"/>
                          <a:ea typeface="+mn-ea"/>
                          <a:cs typeface="+mn-cs"/>
                        </a:rPr>
                        <a:t>Religion/theology department </a:t>
                      </a:r>
                      <a:endParaRPr lang="en-US" sz="1200" b="1"/>
                    </a:p>
                  </a:txBody>
                  <a:tcPr marL="45720" marR="45720" marT="9144" marB="9144"/>
                </a:tc>
                <a:tc>
                  <a:txBody>
                    <a:bodyPr/>
                    <a:lstStyle/>
                    <a:p>
                      <a:r>
                        <a:rPr lang="en-US" sz="1050"/>
                        <a:t>Large, with theology privileged</a:t>
                      </a:r>
                    </a:p>
                  </a:txBody>
                  <a:tcPr marL="45720" marR="45720" marT="9144" marB="9144"/>
                </a:tc>
                <a:tc>
                  <a:txBody>
                    <a:bodyPr/>
                    <a:lstStyle/>
                    <a:p>
                      <a:r>
                        <a:rPr lang="en-US" sz="1050"/>
                        <a:t>Large, with theology as flagship</a:t>
                      </a:r>
                    </a:p>
                  </a:txBody>
                  <a:tcPr marL="45720" marR="45720" marT="9144" marB="9144"/>
                </a:tc>
                <a:tc>
                  <a:txBody>
                    <a:bodyPr/>
                    <a:lstStyle/>
                    <a:p>
                      <a:r>
                        <a:rPr lang="en-US" sz="1050"/>
                        <a:t>Small, mixed department, some theology, but mostly religious studies</a:t>
                      </a:r>
                    </a:p>
                  </a:txBody>
                  <a:tcPr marL="45720" marR="45720" marT="9144" marB="9144"/>
                </a:tc>
                <a:tc>
                  <a:txBody>
                    <a:bodyPr/>
                    <a:lstStyle/>
                    <a:p>
                      <a:r>
                        <a:rPr lang="en-US" sz="1050"/>
                        <a:t>Small, exclusively religious studies</a:t>
                      </a:r>
                    </a:p>
                  </a:txBody>
                  <a:tcPr marL="45720" marR="45720" marT="9144" marB="9144"/>
                </a:tc>
                <a:extLst>
                  <a:ext uri="{0D108BD9-81ED-4DB2-BD59-A6C34878D82A}">
                    <a16:rowId xmlns:a16="http://schemas.microsoft.com/office/drawing/2014/main" val="3221890142"/>
                  </a:ext>
                </a:extLst>
              </a:tr>
              <a:tr h="370840">
                <a:tc>
                  <a:txBody>
                    <a:bodyPr/>
                    <a:lstStyle/>
                    <a:p>
                      <a:r>
                        <a:rPr kumimoji="0" lang="en-US" sz="1200" b="1" i="0" u="none" strike="noStrike" kern="1200">
                          <a:solidFill>
                            <a:schemeClr val="tx1"/>
                          </a:solidFill>
                          <a:effectLst/>
                          <a:latin typeface="+mn-lt"/>
                          <a:ea typeface="+mn-ea"/>
                          <a:cs typeface="+mn-cs"/>
                        </a:rPr>
                        <a:t>Religion/Theology Required Courses</a:t>
                      </a:r>
                      <a:endParaRPr lang="en-US" sz="1200" b="1"/>
                    </a:p>
                  </a:txBody>
                  <a:tcPr marL="45720" marR="45720" marT="9144" marB="9144"/>
                </a:tc>
                <a:tc>
                  <a:txBody>
                    <a:bodyPr/>
                    <a:lstStyle/>
                    <a:p>
                      <a:r>
                        <a:rPr lang="en-US" sz="1050"/>
                        <a:t>All courses affected by shared religious perspective</a:t>
                      </a:r>
                    </a:p>
                  </a:txBody>
                  <a:tcPr marL="45720" marR="45720" marT="9144" marB="9144"/>
                </a:tc>
                <a:tc>
                  <a:txBody>
                    <a:bodyPr/>
                    <a:lstStyle/>
                    <a:p>
                      <a:r>
                        <a:rPr lang="en-US" sz="1050"/>
                        <a:t>Two or three, with dialogical effort in many other courses</a:t>
                      </a:r>
                    </a:p>
                  </a:txBody>
                  <a:tcPr marL="45720" marR="45720" marT="9144" marB="9144"/>
                </a:tc>
                <a:tc>
                  <a:txBody>
                    <a:bodyPr/>
                    <a:lstStyle/>
                    <a:p>
                      <a:r>
                        <a:rPr lang="en-US" sz="1050"/>
                        <a:t>One course in general education</a:t>
                      </a:r>
                    </a:p>
                  </a:txBody>
                  <a:tcPr marL="45720" marR="45720" marT="9144" marB="9144"/>
                </a:tc>
                <a:tc>
                  <a:txBody>
                    <a:bodyPr/>
                    <a:lstStyle/>
                    <a:p>
                      <a:r>
                        <a:rPr lang="en-US" sz="1050"/>
                        <a:t>Choice in distribution or an elective</a:t>
                      </a:r>
                    </a:p>
                  </a:txBody>
                  <a:tcPr marL="45720" marR="45720" marT="9144" marB="9144"/>
                </a:tc>
                <a:extLst>
                  <a:ext uri="{0D108BD9-81ED-4DB2-BD59-A6C34878D82A}">
                    <a16:rowId xmlns:a16="http://schemas.microsoft.com/office/drawing/2014/main" val="209720472"/>
                  </a:ext>
                </a:extLst>
              </a:tr>
              <a:tr h="370840">
                <a:tc>
                  <a:txBody>
                    <a:bodyPr/>
                    <a:lstStyle/>
                    <a:p>
                      <a:r>
                        <a:rPr kumimoji="0" lang="en-US" sz="1200" b="1" i="0" u="none" strike="noStrike" kern="1200">
                          <a:solidFill>
                            <a:schemeClr val="tx1"/>
                          </a:solidFill>
                          <a:effectLst/>
                          <a:latin typeface="+mn-lt"/>
                          <a:ea typeface="+mn-ea"/>
                          <a:cs typeface="+mn-cs"/>
                        </a:rPr>
                        <a:t>Chapel:</a:t>
                      </a:r>
                      <a:endParaRPr lang="en-US" sz="1200" b="1"/>
                    </a:p>
                  </a:txBody>
                  <a:tcPr marL="45720" marR="45720" marT="9144" marB="9144"/>
                </a:tc>
                <a:tc>
                  <a:txBody>
                    <a:bodyPr/>
                    <a:lstStyle/>
                    <a:p>
                      <a:r>
                        <a:rPr lang="en-US" sz="1050"/>
                        <a:t>Required in large church a protected time daily</a:t>
                      </a:r>
                    </a:p>
                  </a:txBody>
                  <a:tcPr marL="45720" marR="45720" marT="9144" marB="9144"/>
                </a:tc>
                <a:tc>
                  <a:txBody>
                    <a:bodyPr/>
                    <a:lstStyle/>
                    <a:p>
                      <a:r>
                        <a:rPr lang="en-US" sz="1050"/>
                        <a:t>Voluntary at high quality service in large nave or protected time daily</a:t>
                      </a:r>
                    </a:p>
                  </a:txBody>
                  <a:tcPr marL="45720" marR="45720" marT="9144" marB="9144"/>
                </a:tc>
                <a:tc>
                  <a:txBody>
                    <a:bodyPr/>
                    <a:lstStyle/>
                    <a:p>
                      <a:r>
                        <a:rPr lang="en-US" sz="1050"/>
                        <a:t>Voluntary at unprotected times with low attendance</a:t>
                      </a:r>
                    </a:p>
                  </a:txBody>
                  <a:tcPr marL="45720" marR="45720" marT="9144" marB="9144"/>
                </a:tc>
                <a:tc>
                  <a:txBody>
                    <a:bodyPr/>
                    <a:lstStyle/>
                    <a:p>
                      <a:r>
                        <a:rPr lang="en-US" sz="1050"/>
                        <a:t>For few, on special occasions</a:t>
                      </a:r>
                    </a:p>
                  </a:txBody>
                  <a:tcPr marL="45720" marR="45720" marT="9144" marB="9144"/>
                </a:tc>
                <a:extLst>
                  <a:ext uri="{0D108BD9-81ED-4DB2-BD59-A6C34878D82A}">
                    <a16:rowId xmlns:a16="http://schemas.microsoft.com/office/drawing/2014/main" val="1463009185"/>
                  </a:ext>
                </a:extLst>
              </a:tr>
              <a:tr h="370840">
                <a:tc>
                  <a:txBody>
                    <a:bodyPr/>
                    <a:lstStyle/>
                    <a:p>
                      <a:r>
                        <a:rPr kumimoji="0" lang="en-US" sz="1200" b="1" i="0" u="none" strike="noStrike" kern="1200">
                          <a:solidFill>
                            <a:schemeClr val="tx1"/>
                          </a:solidFill>
                          <a:effectLst/>
                          <a:latin typeface="+mn-lt"/>
                          <a:ea typeface="+mn-ea"/>
                          <a:cs typeface="+mn-cs"/>
                        </a:rPr>
                        <a:t>Ethos:</a:t>
                      </a:r>
                      <a:endParaRPr lang="en-US" sz="1200" b="1"/>
                    </a:p>
                  </a:txBody>
                  <a:tcPr marL="45720" marR="45720" marT="9144" marB="9144"/>
                </a:tc>
                <a:tc>
                  <a:txBody>
                    <a:bodyPr/>
                    <a:lstStyle/>
                    <a:p>
                      <a:r>
                        <a:rPr lang="en-US" sz="1050"/>
                        <a:t>Overt piety of sponsoring tradition</a:t>
                      </a:r>
                    </a:p>
                  </a:txBody>
                  <a:tcPr marL="45720" marR="45720" marT="9144" marB="9144"/>
                </a:tc>
                <a:tc>
                  <a:txBody>
                    <a:bodyPr/>
                    <a:lstStyle/>
                    <a:p>
                      <a:r>
                        <a:rPr lang="en-US" sz="1050"/>
                        <a:t>Dominant atmosphere of sponsoring tradition-rituals and habits</a:t>
                      </a:r>
                    </a:p>
                  </a:txBody>
                  <a:tcPr marL="45720" marR="45720" marT="9144" marB="9144"/>
                </a:tc>
                <a:tc>
                  <a:txBody>
                    <a:bodyPr/>
                    <a:lstStyle/>
                    <a:p>
                      <a:r>
                        <a:rPr lang="en-US" sz="1050"/>
                        <a:t>Open minority from sponsoring tradition finding private niche</a:t>
                      </a:r>
                    </a:p>
                  </a:txBody>
                  <a:tcPr marL="45720" marR="45720" marT="9144" marB="9144"/>
                </a:tc>
                <a:tc>
                  <a:txBody>
                    <a:bodyPr/>
                    <a:lstStyle/>
                    <a:p>
                      <a:r>
                        <a:rPr lang="en-US" sz="1050"/>
                        <a:t>Reclusive and unorganized minority from sponsoring tradition</a:t>
                      </a:r>
                    </a:p>
                  </a:txBody>
                  <a:tcPr marL="45720" marR="45720" marT="9144" marB="9144"/>
                </a:tc>
                <a:extLst>
                  <a:ext uri="{0D108BD9-81ED-4DB2-BD59-A6C34878D82A}">
                    <a16:rowId xmlns:a16="http://schemas.microsoft.com/office/drawing/2014/main" val="1844674206"/>
                  </a:ext>
                </a:extLst>
              </a:tr>
              <a:tr h="370840">
                <a:tc>
                  <a:txBody>
                    <a:bodyPr/>
                    <a:lstStyle/>
                    <a:p>
                      <a:r>
                        <a:rPr kumimoji="0" lang="en-US" sz="1200" b="1" i="0" u="none" strike="noStrike" kern="1200">
                          <a:solidFill>
                            <a:schemeClr val="tx1"/>
                          </a:solidFill>
                          <a:effectLst/>
                          <a:latin typeface="+mn-lt"/>
                          <a:ea typeface="+mn-ea"/>
                          <a:cs typeface="+mn-cs"/>
                        </a:rPr>
                        <a:t>Support by church:</a:t>
                      </a:r>
                      <a:endParaRPr lang="en-US" sz="1200" b="1"/>
                    </a:p>
                  </a:txBody>
                  <a:tcPr marL="45720" marR="45720" marT="9144" marB="9144"/>
                </a:tc>
                <a:tc>
                  <a:txBody>
                    <a:bodyPr/>
                    <a:lstStyle/>
                    <a:p>
                      <a:r>
                        <a:rPr lang="en-US" sz="1050"/>
                        <a:t>Indispensable financial support and majority of students from sponsoring tradition</a:t>
                      </a:r>
                    </a:p>
                  </a:txBody>
                  <a:tcPr marL="45720" marR="45720" marT="9144" marB="9144"/>
                </a:tc>
                <a:tc>
                  <a:txBody>
                    <a:bodyPr/>
                    <a:lstStyle/>
                    <a:p>
                      <a:r>
                        <a:rPr lang="en-US" sz="1050"/>
                        <a:t>Important direct and crucial indirect financial support; at least 50% of students</a:t>
                      </a:r>
                    </a:p>
                  </a:txBody>
                  <a:tcPr marL="45720" marR="45720" marT="9144" marB="9144"/>
                </a:tc>
                <a:tc>
                  <a:txBody>
                    <a:bodyPr/>
                    <a:lstStyle/>
                    <a:p>
                      <a:r>
                        <a:rPr lang="en-US" sz="1050"/>
                        <a:t>Important focused, indirect support; small minority of students</a:t>
                      </a:r>
                    </a:p>
                  </a:txBody>
                  <a:tcPr marL="45720" marR="45720" marT="9144" marB="9144"/>
                </a:tc>
                <a:tc>
                  <a:txBody>
                    <a:bodyPr/>
                    <a:lstStyle/>
                    <a:p>
                      <a:r>
                        <a:rPr lang="en-US" sz="1050"/>
                        <a:t>Token indirect support; student numbers no longer recorded</a:t>
                      </a:r>
                    </a:p>
                  </a:txBody>
                  <a:tcPr marL="45720" marR="45720" marT="9144" marB="9144"/>
                </a:tc>
                <a:extLst>
                  <a:ext uri="{0D108BD9-81ED-4DB2-BD59-A6C34878D82A}">
                    <a16:rowId xmlns:a16="http://schemas.microsoft.com/office/drawing/2014/main" val="3607240619"/>
                  </a:ext>
                </a:extLst>
              </a:tr>
              <a:tr h="370840">
                <a:tc>
                  <a:txBody>
                    <a:bodyPr/>
                    <a:lstStyle/>
                    <a:p>
                      <a:r>
                        <a:rPr kumimoji="0" lang="en-US" sz="1200" b="1" i="0" u="none" strike="noStrike" kern="1200">
                          <a:solidFill>
                            <a:schemeClr val="tx1"/>
                          </a:solidFill>
                          <a:effectLst/>
                          <a:latin typeface="+mn-lt"/>
                          <a:ea typeface="+mn-ea"/>
                          <a:cs typeface="+mn-cs"/>
                        </a:rPr>
                        <a:t>Governance:</a:t>
                      </a:r>
                      <a:endParaRPr lang="en-US" sz="1200" b="1"/>
                    </a:p>
                  </a:txBody>
                  <a:tcPr marL="45720" marR="45720" marT="9144" marB="9144"/>
                </a:tc>
                <a:tc>
                  <a:txBody>
                    <a:bodyPr/>
                    <a:lstStyle/>
                    <a:p>
                      <a:r>
                        <a:rPr lang="en-US" sz="1050"/>
                        <a:t>Owned and governed by church or its official representatives</a:t>
                      </a:r>
                    </a:p>
                  </a:txBody>
                  <a:tcPr marL="45720" marR="45720" marT="9144" marB="9144"/>
                </a:tc>
                <a:tc>
                  <a:txBody>
                    <a:bodyPr/>
                    <a:lstStyle/>
                    <a:p>
                      <a:r>
                        <a:rPr lang="en-US" sz="1050"/>
                        <a:t>Majority of board from tradition, some official representatives</a:t>
                      </a:r>
                    </a:p>
                  </a:txBody>
                  <a:tcPr marL="45720" marR="45720" marT="9144" marB="9144"/>
                </a:tc>
                <a:tc>
                  <a:txBody>
                    <a:bodyPr/>
                    <a:lstStyle/>
                    <a:p>
                      <a:r>
                        <a:rPr lang="en-US" sz="1050"/>
                        <a:t>Minority of board from tradition by unofficial agreement</a:t>
                      </a:r>
                    </a:p>
                  </a:txBody>
                  <a:tcPr marL="45720" marR="45720" marT="9144" marB="9144"/>
                </a:tc>
                <a:tc>
                  <a:txBody>
                    <a:bodyPr/>
                    <a:lstStyle/>
                    <a:p>
                      <a:r>
                        <a:rPr lang="en-US" sz="1050"/>
                        <a:t>Token membership from tradition</a:t>
                      </a:r>
                    </a:p>
                  </a:txBody>
                  <a:tcPr marL="45720" marR="45720" marT="9144" marB="9144"/>
                </a:tc>
                <a:extLst>
                  <a:ext uri="{0D108BD9-81ED-4DB2-BD59-A6C34878D82A}">
                    <a16:rowId xmlns:a16="http://schemas.microsoft.com/office/drawing/2014/main" val="1292252421"/>
                  </a:ext>
                </a:extLst>
              </a:tr>
              <a:tr h="370840">
                <a:tc>
                  <a:txBody>
                    <a:bodyPr/>
                    <a:lstStyle/>
                    <a:p>
                      <a:r>
                        <a:rPr lang="en-US" sz="1200" b="1"/>
                        <a:t>Examples:</a:t>
                      </a:r>
                      <a:r>
                        <a:rPr lang="en-US" sz="1200" b="0"/>
                        <a:t> (not by Benne)</a:t>
                      </a:r>
                      <a:endParaRPr lang="en-US" sz="1200" b="1"/>
                    </a:p>
                  </a:txBody>
                  <a:tcPr marL="45720" marR="45720" marT="9144" marB="9144"/>
                </a:tc>
                <a:tc>
                  <a:txBody>
                    <a:bodyPr/>
                    <a:lstStyle/>
                    <a:p>
                      <a:r>
                        <a:rPr lang="en-US" sz="1050"/>
                        <a:t>Bible Schools, Denominational Schools, ABHE</a:t>
                      </a:r>
                    </a:p>
                  </a:txBody>
                  <a:tcPr marL="45720" marR="45720" marT="9144" marB="9144"/>
                </a:tc>
                <a:tc>
                  <a:txBody>
                    <a:bodyPr/>
                    <a:lstStyle/>
                    <a:p>
                      <a:r>
                        <a:rPr lang="en-US" sz="1050" dirty="0"/>
                        <a:t>Christian Liberal Arts schools, CCCU,</a:t>
                      </a:r>
                    </a:p>
                    <a:p>
                      <a:r>
                        <a:rPr lang="en-US" sz="1050" dirty="0"/>
                        <a:t>City Vision</a:t>
                      </a:r>
                    </a:p>
                  </a:txBody>
                  <a:tcPr marL="45720" marR="45720" marT="9144" marB="9144"/>
                </a:tc>
                <a:tc>
                  <a:txBody>
                    <a:bodyPr/>
                    <a:lstStyle/>
                    <a:p>
                      <a:r>
                        <a:rPr lang="en-US" sz="1050" dirty="0"/>
                        <a:t>Georgetown, Notre Dame</a:t>
                      </a:r>
                    </a:p>
                  </a:txBody>
                  <a:tcPr marL="45720" marR="45720" marT="9144" marB="9144"/>
                </a:tc>
                <a:tc>
                  <a:txBody>
                    <a:bodyPr/>
                    <a:lstStyle/>
                    <a:p>
                      <a:r>
                        <a:rPr lang="en-US" sz="1050" dirty="0"/>
                        <a:t>Duke, Most Secular Liberal Arts Schools</a:t>
                      </a:r>
                    </a:p>
                  </a:txBody>
                  <a:tcPr marL="45720" marR="45720" marT="9144" marB="9144"/>
                </a:tc>
                <a:extLst>
                  <a:ext uri="{0D108BD9-81ED-4DB2-BD59-A6C34878D82A}">
                    <a16:rowId xmlns:a16="http://schemas.microsoft.com/office/drawing/2014/main" val="1502856838"/>
                  </a:ext>
                </a:extLst>
              </a:tr>
            </a:tbl>
          </a:graphicData>
        </a:graphic>
      </p:graphicFrame>
      <p:sp>
        <p:nvSpPr>
          <p:cNvPr id="5" name="TextBox 4">
            <a:extLst>
              <a:ext uri="{FF2B5EF4-FFF2-40B4-BE49-F238E27FC236}">
                <a16:creationId xmlns:a16="http://schemas.microsoft.com/office/drawing/2014/main" id="{551527CC-61AC-4910-9933-255D4F2F8CB1}"/>
              </a:ext>
            </a:extLst>
          </p:cNvPr>
          <p:cNvSpPr txBox="1"/>
          <p:nvPr/>
        </p:nvSpPr>
        <p:spPr>
          <a:xfrm>
            <a:off x="533400" y="6553200"/>
            <a:ext cx="9150262" cy="400110"/>
          </a:xfrm>
          <a:prstGeom prst="rect">
            <a:avLst/>
          </a:prstGeom>
          <a:noFill/>
        </p:spPr>
        <p:txBody>
          <a:bodyPr wrap="none" rtlCol="0">
            <a:spAutoFit/>
          </a:bodyPr>
          <a:lstStyle/>
          <a:p>
            <a:r>
              <a:rPr lang="en-US" sz="1000">
                <a:solidFill>
                  <a:schemeClr val="bg1"/>
                </a:solidFill>
              </a:rPr>
              <a:t>Source: </a:t>
            </a:r>
            <a:r>
              <a:rPr lang="en-US" sz="1000" err="1">
                <a:solidFill>
                  <a:schemeClr val="bg1"/>
                </a:solidFill>
              </a:rPr>
              <a:t>Ringenberg</a:t>
            </a:r>
            <a:r>
              <a:rPr lang="en-US" sz="1000">
                <a:solidFill>
                  <a:schemeClr val="bg1"/>
                </a:solidFill>
              </a:rPr>
              <a:t>, W. C. (2006). </a:t>
            </a:r>
            <a:r>
              <a:rPr lang="en-US" sz="1000" i="1">
                <a:solidFill>
                  <a:schemeClr val="bg1"/>
                </a:solidFill>
              </a:rPr>
              <a:t>Christian College, The: A History of Protestant Higher Education in America</a:t>
            </a:r>
            <a:r>
              <a:rPr lang="en-US" sz="1000">
                <a:solidFill>
                  <a:schemeClr val="bg1"/>
                </a:solidFill>
              </a:rPr>
              <a:t> (2nd ed.). Baker Academic.</a:t>
            </a:r>
          </a:p>
          <a:p>
            <a:endParaRPr lang="en-US" sz="1000">
              <a:solidFill>
                <a:schemeClr val="bg1"/>
              </a:solidFill>
            </a:endParaRPr>
          </a:p>
        </p:txBody>
      </p:sp>
    </p:spTree>
    <p:extLst>
      <p:ext uri="{BB962C8B-B14F-4D97-AF65-F5344CB8AC3E}">
        <p14:creationId xmlns:p14="http://schemas.microsoft.com/office/powerpoint/2010/main" val="3123214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3E82-3AFC-45E9-ADD3-4ECA63B3ED3C}"/>
              </a:ext>
            </a:extLst>
          </p:cNvPr>
          <p:cNvSpPr>
            <a:spLocks noGrp="1"/>
          </p:cNvSpPr>
          <p:nvPr>
            <p:ph type="title"/>
          </p:nvPr>
        </p:nvSpPr>
        <p:spPr/>
        <p:txBody>
          <a:bodyPr>
            <a:normAutofit fontScale="90000"/>
          </a:bodyPr>
          <a:lstStyle/>
          <a:p>
            <a:r>
              <a:rPr lang="en-US" dirty="0"/>
              <a:t>Wesleyan Quadrilateral: Ways of Knowing God’s Direction</a:t>
            </a:r>
          </a:p>
        </p:txBody>
      </p:sp>
      <p:graphicFrame>
        <p:nvGraphicFramePr>
          <p:cNvPr id="4" name="Content Placeholder 3">
            <a:extLst>
              <a:ext uri="{FF2B5EF4-FFF2-40B4-BE49-F238E27FC236}">
                <a16:creationId xmlns:a16="http://schemas.microsoft.com/office/drawing/2014/main" id="{5F3C21F5-80BB-4583-AFA2-6EE6B9676EEE}"/>
              </a:ext>
            </a:extLst>
          </p:cNvPr>
          <p:cNvGraphicFramePr>
            <a:graphicFrameLocks noGrp="1"/>
          </p:cNvGraphicFramePr>
          <p:nvPr>
            <p:ph idx="4294967295"/>
          </p:nvPr>
        </p:nvGraphicFramePr>
        <p:xfrm>
          <a:off x="450850" y="800100"/>
          <a:ext cx="11201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413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B4BB-2449-4EF1-B57B-82B02F66FEB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CA40AD8-B0C9-4AE1-ADEC-B6A83D0269F4}"/>
              </a:ext>
            </a:extLst>
          </p:cNvPr>
          <p:cNvPicPr>
            <a:picLocks noChangeAspect="1"/>
          </p:cNvPicPr>
          <p:nvPr/>
        </p:nvPicPr>
        <p:blipFill>
          <a:blip r:embed="rId2"/>
          <a:stretch>
            <a:fillRect/>
          </a:stretch>
        </p:blipFill>
        <p:spPr>
          <a:xfrm>
            <a:off x="1802675" y="369333"/>
            <a:ext cx="8743024" cy="6077373"/>
          </a:xfrm>
          <a:prstGeom prst="rect">
            <a:avLst/>
          </a:prstGeom>
        </p:spPr>
      </p:pic>
      <p:sp>
        <p:nvSpPr>
          <p:cNvPr id="6" name="TextBox 5">
            <a:extLst>
              <a:ext uri="{FF2B5EF4-FFF2-40B4-BE49-F238E27FC236}">
                <a16:creationId xmlns:a16="http://schemas.microsoft.com/office/drawing/2014/main" id="{2F764573-FBAD-4691-9433-B86F95B278C5}"/>
              </a:ext>
            </a:extLst>
          </p:cNvPr>
          <p:cNvSpPr txBox="1"/>
          <p:nvPr/>
        </p:nvSpPr>
        <p:spPr>
          <a:xfrm>
            <a:off x="1023801" y="6596390"/>
            <a:ext cx="6097088" cy="261610"/>
          </a:xfrm>
          <a:prstGeom prst="rect">
            <a:avLst/>
          </a:prstGeom>
          <a:noFill/>
        </p:spPr>
        <p:txBody>
          <a:bodyPr wrap="square">
            <a:spAutoFit/>
          </a:bodyPr>
          <a:lstStyle/>
          <a:p>
            <a:r>
              <a:rPr lang="en-US" sz="1050" dirty="0">
                <a:solidFill>
                  <a:schemeClr val="bg1"/>
                </a:solidFill>
              </a:rPr>
              <a:t>http://christianculturecenter.com/wp-content/uploads/2011/11/christ-and-culture.png</a:t>
            </a:r>
          </a:p>
        </p:txBody>
      </p:sp>
    </p:spTree>
    <p:extLst>
      <p:ext uri="{BB962C8B-B14F-4D97-AF65-F5344CB8AC3E}">
        <p14:creationId xmlns:p14="http://schemas.microsoft.com/office/powerpoint/2010/main" val="2478209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9C63-591C-4309-82F4-23341ACE6B7D}"/>
              </a:ext>
            </a:extLst>
          </p:cNvPr>
          <p:cNvSpPr>
            <a:spLocks noGrp="1"/>
          </p:cNvSpPr>
          <p:nvPr>
            <p:ph type="title"/>
          </p:nvPr>
        </p:nvSpPr>
        <p:spPr/>
        <p:txBody>
          <a:bodyPr/>
          <a:lstStyle/>
          <a:p>
            <a:r>
              <a:rPr lang="en-US" dirty="0"/>
              <a:t>What Changes and Remains the Same Across Generations for Ministry?</a:t>
            </a:r>
          </a:p>
        </p:txBody>
      </p:sp>
      <p:sp>
        <p:nvSpPr>
          <p:cNvPr id="5" name="Oval 4">
            <a:extLst>
              <a:ext uri="{FF2B5EF4-FFF2-40B4-BE49-F238E27FC236}">
                <a16:creationId xmlns:a16="http://schemas.microsoft.com/office/drawing/2014/main" id="{A2320682-0BB0-4A2F-B9A8-EA7D8A97E810}"/>
              </a:ext>
            </a:extLst>
          </p:cNvPr>
          <p:cNvSpPr>
            <a:spLocks noChangeAspect="1"/>
          </p:cNvSpPr>
          <p:nvPr/>
        </p:nvSpPr>
        <p:spPr>
          <a:xfrm>
            <a:off x="888274" y="94678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Doctrinal </a:t>
            </a:r>
            <a:r>
              <a:rPr lang="en-US" sz="1700" b="1" dirty="0">
                <a:solidFill>
                  <a:schemeClr val="bg1"/>
                </a:solidFill>
              </a:rPr>
              <a:t>Foundation</a:t>
            </a:r>
          </a:p>
        </p:txBody>
      </p:sp>
      <p:sp>
        <p:nvSpPr>
          <p:cNvPr id="7" name="Oval 6">
            <a:extLst>
              <a:ext uri="{FF2B5EF4-FFF2-40B4-BE49-F238E27FC236}">
                <a16:creationId xmlns:a16="http://schemas.microsoft.com/office/drawing/2014/main" id="{C0EBFAA8-434D-4FED-B101-B11798353AF8}"/>
              </a:ext>
            </a:extLst>
          </p:cNvPr>
          <p:cNvSpPr>
            <a:spLocks noChangeAspect="1"/>
          </p:cNvSpPr>
          <p:nvPr/>
        </p:nvSpPr>
        <p:spPr>
          <a:xfrm>
            <a:off x="8895806" y="103822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Ministry Expression</a:t>
            </a:r>
          </a:p>
        </p:txBody>
      </p:sp>
      <p:sp>
        <p:nvSpPr>
          <p:cNvPr id="8" name="Oval 7">
            <a:extLst>
              <a:ext uri="{FF2B5EF4-FFF2-40B4-BE49-F238E27FC236}">
                <a16:creationId xmlns:a16="http://schemas.microsoft.com/office/drawing/2014/main" id="{8FEC69F1-4192-4039-9F86-23D9FEB70311}"/>
              </a:ext>
            </a:extLst>
          </p:cNvPr>
          <p:cNvSpPr>
            <a:spLocks noChangeAspect="1"/>
          </p:cNvSpPr>
          <p:nvPr/>
        </p:nvSpPr>
        <p:spPr>
          <a:xfrm>
            <a:off x="5169215" y="1038223"/>
            <a:ext cx="2103120" cy="2103120"/>
          </a:xfrm>
          <a:prstGeom prst="ellipse">
            <a:avLst/>
          </a:prstGeom>
          <a:solidFill>
            <a:srgbClr val="DE2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Theological Vision</a:t>
            </a:r>
          </a:p>
        </p:txBody>
      </p:sp>
      <p:sp>
        <p:nvSpPr>
          <p:cNvPr id="6" name="TextBox 5">
            <a:extLst>
              <a:ext uri="{FF2B5EF4-FFF2-40B4-BE49-F238E27FC236}">
                <a16:creationId xmlns:a16="http://schemas.microsoft.com/office/drawing/2014/main" id="{9BF68101-0919-4A48-A0D3-A5993A174FCD}"/>
              </a:ext>
            </a:extLst>
          </p:cNvPr>
          <p:cNvSpPr txBox="1"/>
          <p:nvPr/>
        </p:nvSpPr>
        <p:spPr>
          <a:xfrm>
            <a:off x="1027616" y="535580"/>
            <a:ext cx="1904752" cy="369332"/>
          </a:xfrm>
          <a:prstGeom prst="rect">
            <a:avLst/>
          </a:prstGeom>
          <a:noFill/>
        </p:spPr>
        <p:txBody>
          <a:bodyPr wrap="none" rtlCol="0">
            <a:spAutoFit/>
          </a:bodyPr>
          <a:lstStyle/>
          <a:p>
            <a:r>
              <a:rPr lang="en-US" b="1" dirty="0"/>
              <a:t>What to Believe</a:t>
            </a:r>
          </a:p>
        </p:txBody>
      </p:sp>
      <p:sp>
        <p:nvSpPr>
          <p:cNvPr id="10" name="TextBox 9">
            <a:extLst>
              <a:ext uri="{FF2B5EF4-FFF2-40B4-BE49-F238E27FC236}">
                <a16:creationId xmlns:a16="http://schemas.microsoft.com/office/drawing/2014/main" id="{317C6FFD-8316-4171-BC34-F6C975107797}"/>
              </a:ext>
            </a:extLst>
          </p:cNvPr>
          <p:cNvSpPr txBox="1"/>
          <p:nvPr/>
        </p:nvSpPr>
        <p:spPr>
          <a:xfrm>
            <a:off x="5499463" y="580909"/>
            <a:ext cx="1424493" cy="369332"/>
          </a:xfrm>
          <a:prstGeom prst="rect">
            <a:avLst/>
          </a:prstGeom>
          <a:noFill/>
        </p:spPr>
        <p:txBody>
          <a:bodyPr wrap="none" rtlCol="0">
            <a:spAutoFit/>
          </a:bodyPr>
          <a:lstStyle/>
          <a:p>
            <a:r>
              <a:rPr lang="en-US" b="1" dirty="0"/>
              <a:t>How to See</a:t>
            </a:r>
          </a:p>
        </p:txBody>
      </p:sp>
      <p:sp>
        <p:nvSpPr>
          <p:cNvPr id="11" name="TextBox 10">
            <a:extLst>
              <a:ext uri="{FF2B5EF4-FFF2-40B4-BE49-F238E27FC236}">
                <a16:creationId xmlns:a16="http://schemas.microsoft.com/office/drawing/2014/main" id="{6E75BAA6-C2B6-4057-AEE5-4B8B0B91AD1C}"/>
              </a:ext>
            </a:extLst>
          </p:cNvPr>
          <p:cNvSpPr txBox="1"/>
          <p:nvPr/>
        </p:nvSpPr>
        <p:spPr>
          <a:xfrm>
            <a:off x="9272437" y="607035"/>
            <a:ext cx="1438920" cy="369332"/>
          </a:xfrm>
          <a:prstGeom prst="rect">
            <a:avLst/>
          </a:prstGeom>
          <a:noFill/>
        </p:spPr>
        <p:txBody>
          <a:bodyPr wrap="none" rtlCol="0">
            <a:spAutoFit/>
          </a:bodyPr>
          <a:lstStyle/>
          <a:p>
            <a:r>
              <a:rPr lang="en-US" b="1" dirty="0"/>
              <a:t>What to Do</a:t>
            </a:r>
          </a:p>
        </p:txBody>
      </p:sp>
      <p:sp>
        <p:nvSpPr>
          <p:cNvPr id="9" name="TextBox 8">
            <a:extLst>
              <a:ext uri="{FF2B5EF4-FFF2-40B4-BE49-F238E27FC236}">
                <a16:creationId xmlns:a16="http://schemas.microsoft.com/office/drawing/2014/main" id="{32762CC1-AC6B-4DCD-8FD6-BD484295BFDC}"/>
              </a:ext>
            </a:extLst>
          </p:cNvPr>
          <p:cNvSpPr txBox="1"/>
          <p:nvPr/>
        </p:nvSpPr>
        <p:spPr>
          <a:xfrm>
            <a:off x="8713029" y="3167471"/>
            <a:ext cx="2696572" cy="1477328"/>
          </a:xfrm>
          <a:prstGeom prst="rect">
            <a:avLst/>
          </a:prstGeom>
          <a:noFill/>
        </p:spPr>
        <p:txBody>
          <a:bodyPr wrap="none" rtlCol="0">
            <a:spAutoFit/>
          </a:bodyPr>
          <a:lstStyle/>
          <a:p>
            <a:r>
              <a:rPr lang="en-US" sz="1400" i="1" dirty="0"/>
              <a:t>How the gospel is expressed</a:t>
            </a:r>
          </a:p>
          <a:p>
            <a:r>
              <a:rPr lang="en-US" sz="1400" i="1" dirty="0"/>
              <a:t>in a particular ministry </a:t>
            </a:r>
            <a:r>
              <a:rPr lang="en-US" sz="1400" b="1" i="1" dirty="0">
                <a:solidFill>
                  <a:srgbClr val="FF0000"/>
                </a:solidFill>
              </a:rPr>
              <a:t>in one</a:t>
            </a:r>
          </a:p>
          <a:p>
            <a:r>
              <a:rPr lang="en-US" sz="1400" b="1" i="1" dirty="0">
                <a:solidFill>
                  <a:srgbClr val="FF0000"/>
                </a:solidFill>
              </a:rPr>
              <a:t>community at a point in time</a:t>
            </a:r>
          </a:p>
          <a:p>
            <a:pPr marL="285750" indent="-285750">
              <a:buFont typeface="Arial" panose="020B0604020202020204" pitchFamily="34" charset="0"/>
              <a:buChar char="•"/>
            </a:pPr>
            <a:r>
              <a:rPr lang="en-US" sz="1600" dirty="0"/>
              <a:t>Local cultural adaptation</a:t>
            </a:r>
          </a:p>
          <a:p>
            <a:pPr marL="285750" indent="-285750">
              <a:buFont typeface="Arial" panose="020B0604020202020204" pitchFamily="34" charset="0"/>
              <a:buChar char="•"/>
            </a:pPr>
            <a:r>
              <a:rPr lang="en-US" sz="1600" dirty="0"/>
              <a:t>Programs &amp; processes</a:t>
            </a:r>
          </a:p>
          <a:p>
            <a:pPr marL="285750" indent="-285750">
              <a:buFont typeface="Arial" panose="020B0604020202020204" pitchFamily="34" charset="0"/>
              <a:buChar char="•"/>
            </a:pPr>
            <a:r>
              <a:rPr lang="en-US" sz="1600" dirty="0"/>
              <a:t>Organizational structure</a:t>
            </a:r>
          </a:p>
        </p:txBody>
      </p:sp>
      <p:sp>
        <p:nvSpPr>
          <p:cNvPr id="13" name="TextBox 12">
            <a:extLst>
              <a:ext uri="{FF2B5EF4-FFF2-40B4-BE49-F238E27FC236}">
                <a16:creationId xmlns:a16="http://schemas.microsoft.com/office/drawing/2014/main" id="{304A9BD6-533C-42CD-8D52-2032E67EEB37}"/>
              </a:ext>
            </a:extLst>
          </p:cNvPr>
          <p:cNvSpPr txBox="1"/>
          <p:nvPr/>
        </p:nvSpPr>
        <p:spPr>
          <a:xfrm>
            <a:off x="4518636" y="3167471"/>
            <a:ext cx="3982693" cy="1723549"/>
          </a:xfrm>
          <a:prstGeom prst="rect">
            <a:avLst/>
          </a:prstGeom>
          <a:noFill/>
        </p:spPr>
        <p:txBody>
          <a:bodyPr wrap="none" rtlCol="0">
            <a:spAutoFit/>
          </a:bodyPr>
          <a:lstStyle/>
          <a:p>
            <a:r>
              <a:rPr lang="en-US" sz="1400" i="1" dirty="0"/>
              <a:t>A faithful restatement of the gospel with rich</a:t>
            </a:r>
          </a:p>
          <a:p>
            <a:r>
              <a:rPr lang="en-US" sz="1400" i="1" dirty="0"/>
              <a:t>implications for life, ministry, and mission</a:t>
            </a:r>
          </a:p>
          <a:p>
            <a:r>
              <a:rPr lang="en-US" sz="1400" i="1" dirty="0"/>
              <a:t>in a </a:t>
            </a:r>
            <a:r>
              <a:rPr lang="en-US" sz="1400" b="1" i="1" dirty="0">
                <a:solidFill>
                  <a:srgbClr val="FF0000"/>
                </a:solidFill>
              </a:rPr>
              <a:t>particular culture at a moment in history</a:t>
            </a:r>
          </a:p>
          <a:p>
            <a:pPr marL="285750" indent="-285750">
              <a:buFont typeface="Arial" panose="020B0604020202020204" pitchFamily="34" charset="0"/>
              <a:buChar char="•"/>
            </a:pPr>
            <a:r>
              <a:rPr lang="en-US" sz="1600" dirty="0"/>
              <a:t>Vision and values</a:t>
            </a:r>
          </a:p>
          <a:p>
            <a:pPr marL="285750" indent="-285750">
              <a:buFont typeface="Arial" panose="020B0604020202020204" pitchFamily="34" charset="0"/>
              <a:buChar char="•"/>
            </a:pPr>
            <a:r>
              <a:rPr lang="en-US" sz="1600" dirty="0"/>
              <a:t>Ministry “DNA”</a:t>
            </a:r>
          </a:p>
          <a:p>
            <a:pPr marL="285750" indent="-285750">
              <a:buFont typeface="Arial" panose="020B0604020202020204" pitchFamily="34" charset="0"/>
              <a:buChar char="•"/>
            </a:pPr>
            <a:r>
              <a:rPr lang="en-US" sz="1600" dirty="0"/>
              <a:t>Philosophy of ministry</a:t>
            </a:r>
          </a:p>
          <a:p>
            <a:pPr marL="285750" indent="-285750">
              <a:buFont typeface="Arial" panose="020B0604020202020204" pitchFamily="34" charset="0"/>
              <a:buChar char="•"/>
            </a:pPr>
            <a:r>
              <a:rPr lang="en-US" sz="1600" b="1" dirty="0">
                <a:solidFill>
                  <a:srgbClr val="FF0000"/>
                </a:solidFill>
              </a:rPr>
              <a:t>Emphases</a:t>
            </a:r>
            <a:endParaRPr lang="en-US" b="1" dirty="0">
              <a:solidFill>
                <a:srgbClr val="FF0000"/>
              </a:solidFill>
            </a:endParaRPr>
          </a:p>
        </p:txBody>
      </p:sp>
      <p:sp>
        <p:nvSpPr>
          <p:cNvPr id="12" name="TextBox 11">
            <a:extLst>
              <a:ext uri="{FF2B5EF4-FFF2-40B4-BE49-F238E27FC236}">
                <a16:creationId xmlns:a16="http://schemas.microsoft.com/office/drawing/2014/main" id="{16F95E07-6A89-4077-BBEC-6CFEA12C44EF}"/>
              </a:ext>
            </a:extLst>
          </p:cNvPr>
          <p:cNvSpPr txBox="1"/>
          <p:nvPr/>
        </p:nvSpPr>
        <p:spPr>
          <a:xfrm>
            <a:off x="539709" y="3203083"/>
            <a:ext cx="3462615" cy="1477328"/>
          </a:xfrm>
          <a:prstGeom prst="rect">
            <a:avLst/>
          </a:prstGeom>
          <a:noFill/>
        </p:spPr>
        <p:txBody>
          <a:bodyPr wrap="none" rtlCol="0">
            <a:spAutoFit/>
          </a:bodyPr>
          <a:lstStyle/>
          <a:p>
            <a:r>
              <a:rPr lang="en-US" sz="1400" i="1" dirty="0"/>
              <a:t>Timeless truths from the Bible </a:t>
            </a:r>
          </a:p>
          <a:p>
            <a:r>
              <a:rPr lang="en-US" sz="1400" i="1" dirty="0"/>
              <a:t>about God, our relationship to Him,</a:t>
            </a:r>
          </a:p>
          <a:p>
            <a:r>
              <a:rPr lang="en-US" sz="1400" i="1" dirty="0"/>
              <a:t>and His purposes in the world</a:t>
            </a:r>
          </a:p>
          <a:p>
            <a:pPr marL="285750" indent="-285750">
              <a:buFont typeface="Arial" panose="020B0604020202020204" pitchFamily="34" charset="0"/>
              <a:buChar char="•"/>
            </a:pPr>
            <a:r>
              <a:rPr lang="en-US" sz="1600" dirty="0"/>
              <a:t>Theological tradition</a:t>
            </a:r>
          </a:p>
          <a:p>
            <a:pPr marL="285750" indent="-285750">
              <a:buFont typeface="Arial" panose="020B0604020202020204" pitchFamily="34" charset="0"/>
              <a:buChar char="•"/>
            </a:pPr>
            <a:r>
              <a:rPr lang="en-US" sz="1600" dirty="0"/>
              <a:t>Organizational statement of faith</a:t>
            </a:r>
          </a:p>
          <a:p>
            <a:pPr marL="285750" indent="-285750">
              <a:buFont typeface="Arial" panose="020B0604020202020204" pitchFamily="34" charset="0"/>
              <a:buChar char="•"/>
            </a:pPr>
            <a:r>
              <a:rPr lang="en-US" sz="1600" dirty="0"/>
              <a:t>Systematic &amp; biblical theology</a:t>
            </a:r>
            <a:endParaRPr lang="en-US" dirty="0"/>
          </a:p>
        </p:txBody>
      </p:sp>
      <p:cxnSp>
        <p:nvCxnSpPr>
          <p:cNvPr id="15" name="Straight Arrow Connector 14">
            <a:extLst>
              <a:ext uri="{FF2B5EF4-FFF2-40B4-BE49-F238E27FC236}">
                <a16:creationId xmlns:a16="http://schemas.microsoft.com/office/drawing/2014/main" id="{8C736601-F28C-483A-A6A3-5617579C70BF}"/>
              </a:ext>
            </a:extLst>
          </p:cNvPr>
          <p:cNvCxnSpPr/>
          <p:nvPr/>
        </p:nvCxnSpPr>
        <p:spPr>
          <a:xfrm>
            <a:off x="3421019"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FCA89E-507D-4A17-AFBB-626FF0FAAD5D}"/>
              </a:ext>
            </a:extLst>
          </p:cNvPr>
          <p:cNvCxnSpPr/>
          <p:nvPr/>
        </p:nvCxnSpPr>
        <p:spPr>
          <a:xfrm>
            <a:off x="7389326"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822213-A435-40F9-AAAC-493AFB041D5D}"/>
              </a:ext>
            </a:extLst>
          </p:cNvPr>
          <p:cNvSpPr txBox="1"/>
          <p:nvPr/>
        </p:nvSpPr>
        <p:spPr>
          <a:xfrm>
            <a:off x="392606" y="6589534"/>
            <a:ext cx="2598788" cy="253916"/>
          </a:xfrm>
          <a:prstGeom prst="rect">
            <a:avLst/>
          </a:prstGeom>
          <a:noFill/>
        </p:spPr>
        <p:txBody>
          <a:bodyPr wrap="none" rtlCol="0">
            <a:spAutoFit/>
          </a:bodyPr>
          <a:lstStyle/>
          <a:p>
            <a:r>
              <a:rPr lang="en-US" sz="1050" dirty="0">
                <a:solidFill>
                  <a:schemeClr val="bg1"/>
                </a:solidFill>
              </a:rPr>
              <a:t>Adapted from Tim Keller’s </a:t>
            </a:r>
            <a:r>
              <a:rPr lang="en-US" sz="1050" i="1" dirty="0">
                <a:solidFill>
                  <a:schemeClr val="bg1"/>
                </a:solidFill>
              </a:rPr>
              <a:t>Center Church</a:t>
            </a:r>
          </a:p>
        </p:txBody>
      </p:sp>
      <p:pic>
        <p:nvPicPr>
          <p:cNvPr id="5122" name="Picture 2">
            <a:extLst>
              <a:ext uri="{FF2B5EF4-FFF2-40B4-BE49-F238E27FC236}">
                <a16:creationId xmlns:a16="http://schemas.microsoft.com/office/drawing/2014/main" id="{8F063813-B241-41FF-841E-FF188D87CB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57503" y="4783541"/>
            <a:ext cx="1369287" cy="171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p:bldP spid="10" grpId="0"/>
      <p:bldP spid="11" grpId="0"/>
      <p:bldP spid="9" grpId="0"/>
      <p:bldP spid="13" grpId="0"/>
      <p:bldP spid="12"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45E3-9362-4BCE-A901-1C5603E4C961}"/>
              </a:ext>
            </a:extLst>
          </p:cNvPr>
          <p:cNvSpPr>
            <a:spLocks noGrp="1"/>
          </p:cNvSpPr>
          <p:nvPr>
            <p:ph type="title"/>
          </p:nvPr>
        </p:nvSpPr>
        <p:spPr/>
        <p:txBody>
          <a:bodyPr/>
          <a:lstStyle/>
          <a:p>
            <a:r>
              <a:rPr lang="en-US" dirty="0"/>
              <a:t>Center Church Balance Vision</a:t>
            </a:r>
          </a:p>
        </p:txBody>
      </p:sp>
      <p:pic>
        <p:nvPicPr>
          <p:cNvPr id="4" name="Picture 3">
            <a:extLst>
              <a:ext uri="{FF2B5EF4-FFF2-40B4-BE49-F238E27FC236}">
                <a16:creationId xmlns:a16="http://schemas.microsoft.com/office/drawing/2014/main" id="{63E37AB8-283E-4CA4-A4CB-C1D7E50E54A0}"/>
              </a:ext>
            </a:extLst>
          </p:cNvPr>
          <p:cNvPicPr>
            <a:picLocks noChangeAspect="1"/>
          </p:cNvPicPr>
          <p:nvPr/>
        </p:nvPicPr>
        <p:blipFill>
          <a:blip r:embed="rId2"/>
          <a:stretch>
            <a:fillRect/>
          </a:stretch>
        </p:blipFill>
        <p:spPr>
          <a:xfrm>
            <a:off x="2659436" y="668007"/>
            <a:ext cx="7276405" cy="5744059"/>
          </a:xfrm>
          <a:prstGeom prst="rect">
            <a:avLst/>
          </a:prstGeom>
        </p:spPr>
      </p:pic>
    </p:spTree>
    <p:extLst>
      <p:ext uri="{BB962C8B-B14F-4D97-AF65-F5344CB8AC3E}">
        <p14:creationId xmlns:p14="http://schemas.microsoft.com/office/powerpoint/2010/main" val="1703464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169C-3EB9-4BA0-A2B3-0321803B7D35}"/>
              </a:ext>
            </a:extLst>
          </p:cNvPr>
          <p:cNvSpPr>
            <a:spLocks noGrp="1"/>
          </p:cNvSpPr>
          <p:nvPr>
            <p:ph type="title"/>
          </p:nvPr>
        </p:nvSpPr>
        <p:spPr/>
        <p:txBody>
          <a:bodyPr/>
          <a:lstStyle/>
          <a:p>
            <a:endParaRPr lang="en-US" dirty="0"/>
          </a:p>
        </p:txBody>
      </p:sp>
      <p:pic>
        <p:nvPicPr>
          <p:cNvPr id="4100" name="Picture 4" descr="page 231">
            <a:extLst>
              <a:ext uri="{FF2B5EF4-FFF2-40B4-BE49-F238E27FC236}">
                <a16:creationId xmlns:a16="http://schemas.microsoft.com/office/drawing/2014/main" id="{5A5B443C-0E6C-4DAE-883C-1AF6AB777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528772"/>
            <a:ext cx="7027817" cy="586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56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2043-1B8E-41B8-B65B-3F0371A54BDD}"/>
              </a:ext>
            </a:extLst>
          </p:cNvPr>
          <p:cNvSpPr>
            <a:spLocks noGrp="1"/>
          </p:cNvSpPr>
          <p:nvPr>
            <p:ph type="title"/>
          </p:nvPr>
        </p:nvSpPr>
        <p:spPr/>
        <p:txBody>
          <a:bodyPr/>
          <a:lstStyle/>
          <a:p>
            <a:r>
              <a:rPr lang="en-US"/>
              <a:t>Understanding Biblical Justice (Tim Keller)</a:t>
            </a:r>
          </a:p>
        </p:txBody>
      </p:sp>
      <p:sp>
        <p:nvSpPr>
          <p:cNvPr id="3" name="Content Placeholder 2">
            <a:extLst>
              <a:ext uri="{FF2B5EF4-FFF2-40B4-BE49-F238E27FC236}">
                <a16:creationId xmlns:a16="http://schemas.microsoft.com/office/drawing/2014/main" id="{ED56C08F-C54A-4AF5-836E-8E48A326A7DB}"/>
              </a:ext>
            </a:extLst>
          </p:cNvPr>
          <p:cNvSpPr>
            <a:spLocks noGrp="1"/>
          </p:cNvSpPr>
          <p:nvPr>
            <p:ph sz="quarter" idx="10"/>
          </p:nvPr>
        </p:nvSpPr>
        <p:spPr>
          <a:xfrm>
            <a:off x="68263" y="996950"/>
            <a:ext cx="11852275" cy="5689600"/>
          </a:xfrm>
        </p:spPr>
        <p:txBody>
          <a:bodyPr/>
          <a:lstStyle/>
          <a:p>
            <a:pPr marL="514350" indent="-514350">
              <a:buFont typeface="+mj-lt"/>
              <a:buAutoNum type="arabicPeriod"/>
            </a:pPr>
            <a:r>
              <a:rPr lang="en-US" sz="2400" b="1"/>
              <a:t>Community</a:t>
            </a:r>
            <a:r>
              <a:rPr lang="en-US" sz="2400"/>
              <a:t>: Others have a claim on my wealth, so I must give voluntarily. </a:t>
            </a:r>
            <a:endParaRPr lang="en-US" sz="1800"/>
          </a:p>
          <a:p>
            <a:pPr lvl="1"/>
            <a:r>
              <a:rPr lang="en-US" sz="1600"/>
              <a:t>Deuteronomy 24:17-22</a:t>
            </a:r>
            <a:br>
              <a:rPr lang="en-US" sz="1600"/>
            </a:br>
            <a:endParaRPr lang="en-US" sz="1400"/>
          </a:p>
          <a:p>
            <a:pPr marL="514350" indent="-514350">
              <a:buFont typeface="+mj-lt"/>
              <a:buAutoNum type="arabicPeriod"/>
            </a:pPr>
            <a:r>
              <a:rPr lang="en-US" sz="2400" b="1"/>
              <a:t>Equity</a:t>
            </a:r>
            <a:r>
              <a:rPr lang="en-US" sz="2400"/>
              <a:t>: Everyone must be treated equally and with dignity. </a:t>
            </a:r>
            <a:endParaRPr lang="en-US" sz="1800"/>
          </a:p>
          <a:p>
            <a:pPr lvl="1"/>
            <a:r>
              <a:rPr lang="en-US" sz="1600"/>
              <a:t>Leviticus 19:13; 24:22, Isaiah 33:15, Deuteronomy 24:14-15, Deuteronomy 24:14-15</a:t>
            </a:r>
            <a:br>
              <a:rPr lang="en-US" sz="1600"/>
            </a:br>
            <a:endParaRPr lang="en-US" sz="1400"/>
          </a:p>
          <a:p>
            <a:pPr marL="514350" indent="-514350">
              <a:buFont typeface="+mj-lt"/>
              <a:buAutoNum type="arabicPeriod"/>
            </a:pPr>
            <a:r>
              <a:rPr lang="en-US" sz="2400" b="1"/>
              <a:t>Corporate responsibility</a:t>
            </a:r>
            <a:r>
              <a:rPr lang="en-US" sz="2400"/>
              <a:t>: I am sometimes responsible for and involved in other people’s sins. </a:t>
            </a:r>
            <a:endParaRPr lang="en-US" sz="1800"/>
          </a:p>
          <a:p>
            <a:pPr lvl="1"/>
            <a:r>
              <a:rPr lang="en-US" sz="1600"/>
              <a:t>Daniel 9, 2 Samuel 21, Joshua 7, Numbers 16, 1 Samuel 15:2, Deuteronomy 23:3-8, Exodus 20:5, Leviticus 19:15, Exodus 22:25-27; Jeremiah 22:13, James 5:4, Deuteronomy 24:14-15</a:t>
            </a:r>
            <a:br>
              <a:rPr lang="en-US" sz="1600"/>
            </a:br>
            <a:endParaRPr lang="en-US" sz="1400"/>
          </a:p>
          <a:p>
            <a:pPr marL="514350" indent="-514350">
              <a:buFont typeface="+mj-lt"/>
              <a:buAutoNum type="arabicPeriod"/>
            </a:pPr>
            <a:r>
              <a:rPr lang="en-US" sz="2400" b="1"/>
              <a:t>Individual responsibility</a:t>
            </a:r>
            <a:r>
              <a:rPr lang="en-US" sz="2400"/>
              <a:t>: I am finally responsible for all my sins, but not for all my outcomes. </a:t>
            </a:r>
            <a:endParaRPr lang="en-US" sz="1800"/>
          </a:p>
          <a:p>
            <a:pPr lvl="1"/>
            <a:r>
              <a:rPr lang="en-US" sz="1600"/>
              <a:t>Proverbs 6:6-7; 13:23; 23:21, Exodus 22:21-27, Ezekiel 18, Deuteronomy 24:16</a:t>
            </a:r>
          </a:p>
          <a:p>
            <a:pPr lvl="1"/>
            <a:endParaRPr lang="en-US" sz="1400"/>
          </a:p>
          <a:p>
            <a:pPr marL="514350" indent="-514350">
              <a:buFont typeface="+mj-lt"/>
              <a:buAutoNum type="arabicPeriod"/>
            </a:pPr>
            <a:r>
              <a:rPr lang="en-US" sz="2400" b="1"/>
              <a:t>Advocacy</a:t>
            </a:r>
            <a:r>
              <a:rPr lang="en-US" sz="2400"/>
              <a:t>: We must have special concern for the poor and the marginalized. </a:t>
            </a:r>
            <a:endParaRPr lang="en-US" sz="1800"/>
          </a:p>
          <a:p>
            <a:pPr lvl="1"/>
            <a:r>
              <a:rPr lang="en-US" sz="1600"/>
              <a:t>Leviticus 19:15, Isaiah 1:17, Psalm 41:1, Proverbs 31:8-9, Jeremiah 22:3, Zechariah 7:9-10</a:t>
            </a:r>
            <a:endParaRPr lang="en-US" sz="2000"/>
          </a:p>
        </p:txBody>
      </p:sp>
      <p:sp>
        <p:nvSpPr>
          <p:cNvPr id="4" name="TextBox 3">
            <a:extLst>
              <a:ext uri="{FF2B5EF4-FFF2-40B4-BE49-F238E27FC236}">
                <a16:creationId xmlns:a16="http://schemas.microsoft.com/office/drawing/2014/main" id="{C2B1B7D9-6B59-48FA-8813-9EEB42D7281A}"/>
              </a:ext>
            </a:extLst>
          </p:cNvPr>
          <p:cNvSpPr txBox="1"/>
          <p:nvPr/>
        </p:nvSpPr>
        <p:spPr>
          <a:xfrm>
            <a:off x="631635" y="6613981"/>
            <a:ext cx="7340789" cy="261610"/>
          </a:xfrm>
          <a:prstGeom prst="rect">
            <a:avLst/>
          </a:prstGeom>
          <a:noFill/>
        </p:spPr>
        <p:txBody>
          <a:bodyPr wrap="square">
            <a:spAutoFit/>
          </a:bodyPr>
          <a:lstStyle/>
          <a:p>
            <a:r>
              <a:rPr lang="en-US" sz="1100" dirty="0"/>
              <a:t>Source: Tim Keller </a:t>
            </a:r>
            <a:r>
              <a:rPr lang="en-US" sz="1100" dirty="0">
                <a:hlinkClick r:id="rId2">
                  <a:extLst>
                    <a:ext uri="{A12FA001-AC4F-418D-AE19-62706E023703}">
                      <ahyp:hlinkClr xmlns:ahyp="http://schemas.microsoft.com/office/drawing/2018/hyperlinkcolor" val="tx"/>
                    </a:ext>
                  </a:extLst>
                </a:hlinkClick>
              </a:rPr>
              <a:t>https://quarterly.gospelinlife.com/a-biblical-critique-of-secular-justice-and-critical-theory/</a:t>
            </a:r>
            <a:r>
              <a:rPr lang="en-US" sz="1100" dirty="0"/>
              <a:t> </a:t>
            </a:r>
          </a:p>
        </p:txBody>
      </p:sp>
      <p:pic>
        <p:nvPicPr>
          <p:cNvPr id="3074" name="Picture 2" descr="Generous Justice: How God&amp;#39;s Grace Makes Us Just: Keller, Timothy:  9781594486074: Amazon.com: Books">
            <a:extLst>
              <a:ext uri="{FF2B5EF4-FFF2-40B4-BE49-F238E27FC236}">
                <a16:creationId xmlns:a16="http://schemas.microsoft.com/office/drawing/2014/main" id="{130FB201-0065-4B24-819E-817B421A4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7862" y="996950"/>
            <a:ext cx="1285875" cy="184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3AE31-8191-4AC4-BBC7-ACC4BBAECA5E}"/>
              </a:ext>
            </a:extLst>
          </p:cNvPr>
          <p:cNvSpPr>
            <a:spLocks noGrp="1"/>
          </p:cNvSpPr>
          <p:nvPr>
            <p:ph type="title"/>
          </p:nvPr>
        </p:nvSpPr>
        <p:spPr/>
        <p:txBody>
          <a:bodyPr/>
          <a:lstStyle/>
          <a:p>
            <a:r>
              <a:rPr lang="en-US" dirty="0"/>
              <a:t>Case Study: Christian Colleges Secularizing</a:t>
            </a:r>
          </a:p>
        </p:txBody>
      </p:sp>
      <p:sp>
        <p:nvSpPr>
          <p:cNvPr id="5" name="Content Placeholder 4">
            <a:extLst>
              <a:ext uri="{FF2B5EF4-FFF2-40B4-BE49-F238E27FC236}">
                <a16:creationId xmlns:a16="http://schemas.microsoft.com/office/drawing/2014/main" id="{5C0CD78E-F632-4F1B-8ACC-1C1B107BD9E8}"/>
              </a:ext>
            </a:extLst>
          </p:cNvPr>
          <p:cNvSpPr>
            <a:spLocks noGrp="1"/>
          </p:cNvSpPr>
          <p:nvPr>
            <p:ph sz="quarter" idx="10"/>
          </p:nvPr>
        </p:nvSpPr>
        <p:spPr>
          <a:xfrm>
            <a:off x="81887" y="996950"/>
            <a:ext cx="9341891" cy="5689600"/>
          </a:xfrm>
        </p:spPr>
        <p:txBody>
          <a:bodyPr/>
          <a:lstStyle/>
          <a:p>
            <a:r>
              <a:rPr lang="en-US" sz="2400" dirty="0"/>
              <a:t>Leadership</a:t>
            </a:r>
          </a:p>
          <a:p>
            <a:pPr lvl="1"/>
            <a:r>
              <a:rPr lang="en-US" sz="2000" b="1" dirty="0"/>
              <a:t>Almost all secularization was led by leaders who did not think they were secularizing</a:t>
            </a:r>
          </a:p>
          <a:p>
            <a:pPr lvl="1"/>
            <a:r>
              <a:rPr lang="en-US" sz="2000" dirty="0"/>
              <a:t>Leaders identified with mainstream culture rather than providing a prophetic criticism of it</a:t>
            </a:r>
          </a:p>
          <a:p>
            <a:r>
              <a:rPr lang="en-US" sz="2400" dirty="0"/>
              <a:t>Funding</a:t>
            </a:r>
          </a:p>
          <a:p>
            <a:pPr lvl="1"/>
            <a:r>
              <a:rPr lang="en-US" sz="2000" dirty="0"/>
              <a:t>Some major foundations (Carnegie Endowment) only funded nonsectarian institutions</a:t>
            </a:r>
          </a:p>
          <a:p>
            <a:pPr lvl="1"/>
            <a:r>
              <a:rPr lang="en-US" sz="2000" dirty="0"/>
              <a:t>Government funding only to secular organizations &amp; dramatically increased</a:t>
            </a:r>
          </a:p>
          <a:p>
            <a:r>
              <a:rPr lang="en-US" sz="2400" dirty="0"/>
              <a:t>Professionalization</a:t>
            </a:r>
          </a:p>
          <a:p>
            <a:pPr lvl="1"/>
            <a:r>
              <a:rPr lang="en-US" sz="2000" dirty="0"/>
              <a:t>Religious criteria for hiring were abandoned to get “best candidates”.</a:t>
            </a:r>
          </a:p>
          <a:p>
            <a:r>
              <a:rPr lang="en-US" sz="2400" dirty="0"/>
              <a:t>Pragmatic response to Societal Cultural Shifts</a:t>
            </a:r>
          </a:p>
          <a:p>
            <a:pPr lvl="1"/>
            <a:r>
              <a:rPr lang="en-US" sz="2000" dirty="0"/>
              <a:t>Dramatic cultural shifts created intense pressure to secularize</a:t>
            </a:r>
          </a:p>
          <a:p>
            <a:pPr lvl="1"/>
            <a:r>
              <a:rPr lang="en-US" sz="2000" dirty="0"/>
              <a:t>Religious schools in small towns faced decision for most of the town to lose their job and wreck the local economy or to capitulate</a:t>
            </a:r>
          </a:p>
        </p:txBody>
      </p:sp>
      <p:pic>
        <p:nvPicPr>
          <p:cNvPr id="5124" name="Picture 4" descr="Harvard University - Wikipedia">
            <a:extLst>
              <a:ext uri="{FF2B5EF4-FFF2-40B4-BE49-F238E27FC236}">
                <a16:creationId xmlns:a16="http://schemas.microsoft.com/office/drawing/2014/main" id="{CDC569E1-03F4-4BD2-9F1A-F9C15A0FA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476" y="3328297"/>
            <a:ext cx="1977261" cy="192122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rinceton Logos">
            <a:extLst>
              <a:ext uri="{FF2B5EF4-FFF2-40B4-BE49-F238E27FC236}">
                <a16:creationId xmlns:a16="http://schemas.microsoft.com/office/drawing/2014/main" id="{9186E3C1-4EC5-41BA-875E-78F4C1E88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3778" y="5683736"/>
            <a:ext cx="2665934" cy="74805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E64E776B-D987-4CCD-903E-9AEA835D08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933"/>
          <a:stretch/>
        </p:blipFill>
        <p:spPr bwMode="auto">
          <a:xfrm>
            <a:off x="9586088" y="1211802"/>
            <a:ext cx="1925649" cy="18082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24A7AC-F0D1-4663-8BB3-4308CAEF5690}"/>
              </a:ext>
            </a:extLst>
          </p:cNvPr>
          <p:cNvSpPr txBox="1"/>
          <p:nvPr/>
        </p:nvSpPr>
        <p:spPr>
          <a:xfrm>
            <a:off x="337930" y="6431795"/>
            <a:ext cx="6859763" cy="461665"/>
          </a:xfrm>
          <a:prstGeom prst="rect">
            <a:avLst/>
          </a:prstGeom>
          <a:noFill/>
        </p:spPr>
        <p:txBody>
          <a:bodyPr wrap="none" rtlCol="0">
            <a:spAutoFit/>
          </a:bodyPr>
          <a:lstStyle/>
          <a:p>
            <a:r>
              <a:rPr lang="en-US" sz="1200" dirty="0"/>
              <a:t>Sources: </a:t>
            </a:r>
            <a:r>
              <a:rPr lang="en-US" sz="1200" i="1" dirty="0"/>
              <a:t>The Soul of the American University: from Protestant Establishment to Established Nonbelief</a:t>
            </a:r>
          </a:p>
          <a:p>
            <a:r>
              <a:rPr lang="en-US" sz="1200" i="1" dirty="0"/>
              <a:t>Fundamentalist U and </a:t>
            </a:r>
            <a:r>
              <a:rPr lang="en-US" sz="1200" i="1" dirty="0">
                <a:hlinkClick r:id="rId6"/>
              </a:rPr>
              <a:t>The Secularization of the Modern American University</a:t>
            </a:r>
            <a:endParaRPr lang="en-US" i="1" dirty="0"/>
          </a:p>
        </p:txBody>
      </p:sp>
    </p:spTree>
    <p:extLst>
      <p:ext uri="{BB962C8B-B14F-4D97-AF65-F5344CB8AC3E}">
        <p14:creationId xmlns:p14="http://schemas.microsoft.com/office/powerpoint/2010/main" val="30912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3AE31-8191-4AC4-BBC7-ACC4BBAECA5E}"/>
              </a:ext>
            </a:extLst>
          </p:cNvPr>
          <p:cNvSpPr>
            <a:spLocks noGrp="1"/>
          </p:cNvSpPr>
          <p:nvPr>
            <p:ph type="title"/>
          </p:nvPr>
        </p:nvSpPr>
        <p:spPr/>
        <p:txBody>
          <a:bodyPr/>
          <a:lstStyle/>
          <a:p>
            <a:r>
              <a:rPr lang="en-US" dirty="0"/>
              <a:t>Case Study: YMCA</a:t>
            </a:r>
          </a:p>
        </p:txBody>
      </p:sp>
      <p:sp>
        <p:nvSpPr>
          <p:cNvPr id="4" name="Content Placeholder 3">
            <a:extLst>
              <a:ext uri="{FF2B5EF4-FFF2-40B4-BE49-F238E27FC236}">
                <a16:creationId xmlns:a16="http://schemas.microsoft.com/office/drawing/2014/main" id="{02464DC8-538E-4681-962E-53C93F7EBB7A}"/>
              </a:ext>
            </a:extLst>
          </p:cNvPr>
          <p:cNvSpPr>
            <a:spLocks noGrp="1"/>
          </p:cNvSpPr>
          <p:nvPr>
            <p:ph sz="quarter" idx="10"/>
          </p:nvPr>
        </p:nvSpPr>
        <p:spPr>
          <a:xfrm>
            <a:off x="1234774" y="932837"/>
            <a:ext cx="10845175" cy="5689600"/>
          </a:xfrm>
        </p:spPr>
        <p:txBody>
          <a:bodyPr/>
          <a:lstStyle/>
          <a:p>
            <a:r>
              <a:rPr lang="en-US" dirty="0"/>
              <a:t>1844: YMCA Founded by Sir George Williams and largely </a:t>
            </a:r>
            <a:br>
              <a:rPr lang="en-US" dirty="0"/>
            </a:br>
            <a:r>
              <a:rPr lang="en-US" dirty="0"/>
              <a:t>remains faithful to evangelical roots until 1950’s</a:t>
            </a:r>
            <a:br>
              <a:rPr lang="en-US" dirty="0"/>
            </a:br>
            <a:endParaRPr lang="en-US" dirty="0"/>
          </a:p>
          <a:p>
            <a:r>
              <a:rPr lang="en-US" dirty="0"/>
              <a:t>1910-1950: John Mott leads YMCA to tremendous growth</a:t>
            </a:r>
            <a:br>
              <a:rPr lang="en-US" dirty="0"/>
            </a:br>
            <a:r>
              <a:rPr lang="en-US" dirty="0"/>
              <a:t>ultimately winning a Nobel Peace Prize</a:t>
            </a:r>
          </a:p>
          <a:p>
            <a:endParaRPr lang="en-US" sz="1800" dirty="0"/>
          </a:p>
          <a:p>
            <a:r>
              <a:rPr lang="en-US" dirty="0"/>
              <a:t>1950-1970: YMCA under financial pressure from growth and cultural changes faces choice to either secularize or shrink </a:t>
            </a:r>
          </a:p>
        </p:txBody>
      </p:sp>
      <p:pic>
        <p:nvPicPr>
          <p:cNvPr id="4098" name="Picture 2" descr="ymca-3-logo-png-transparent - Rappahannock Area YMCA Rappahannock Area YMCA">
            <a:extLst>
              <a:ext uri="{FF2B5EF4-FFF2-40B4-BE49-F238E27FC236}">
                <a16:creationId xmlns:a16="http://schemas.microsoft.com/office/drawing/2014/main" id="{6C363B9B-7082-4ECD-A7A6-B4DCBA763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93" y="4621622"/>
            <a:ext cx="1856733" cy="14196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E7E55F3-454D-4660-A070-B9BB142E8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02" y="4374191"/>
            <a:ext cx="19050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040A76B-F6FF-42F8-B048-59BB84240C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374" y="4755350"/>
            <a:ext cx="171450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980C51F-512A-4B39-8AF5-DE11B8CAD5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051" y="2188438"/>
            <a:ext cx="1011099" cy="12638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9D2F7D8-FADD-4EEC-A690-EDE450EDB2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51" y="893929"/>
            <a:ext cx="1011099" cy="12087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FD8E30-19D7-4A57-AEAC-AFCD1CE10F73}"/>
              </a:ext>
            </a:extLst>
          </p:cNvPr>
          <p:cNvSpPr txBox="1"/>
          <p:nvPr/>
        </p:nvSpPr>
        <p:spPr>
          <a:xfrm>
            <a:off x="112051" y="6527687"/>
            <a:ext cx="2903359" cy="261610"/>
          </a:xfrm>
          <a:prstGeom prst="rect">
            <a:avLst/>
          </a:prstGeom>
          <a:noFill/>
        </p:spPr>
        <p:txBody>
          <a:bodyPr wrap="none" rtlCol="0">
            <a:spAutoFit/>
          </a:bodyPr>
          <a:lstStyle/>
          <a:p>
            <a:r>
              <a:rPr lang="en-US" sz="1100" dirty="0"/>
              <a:t>Sources: </a:t>
            </a:r>
            <a:r>
              <a:rPr lang="en-US" sz="1100" i="1" dirty="0"/>
              <a:t>John R. Mott, 1865-1955</a:t>
            </a:r>
            <a:r>
              <a:rPr lang="en-US" sz="1100" dirty="0"/>
              <a:t>, Wikipedia</a:t>
            </a:r>
            <a:endParaRPr lang="en-US" sz="1100" i="1" dirty="0"/>
          </a:p>
        </p:txBody>
      </p:sp>
    </p:spTree>
    <p:extLst>
      <p:ext uri="{BB962C8B-B14F-4D97-AF65-F5344CB8AC3E}">
        <p14:creationId xmlns:p14="http://schemas.microsoft.com/office/powerpoint/2010/main" val="30173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30B5-C05C-44BF-A2BA-7843A5CE1300}"/>
              </a:ext>
            </a:extLst>
          </p:cNvPr>
          <p:cNvSpPr>
            <a:spLocks noGrp="1"/>
          </p:cNvSpPr>
          <p:nvPr>
            <p:ph type="title"/>
          </p:nvPr>
        </p:nvSpPr>
        <p:spPr/>
        <p:txBody>
          <a:bodyPr/>
          <a:lstStyle/>
          <a:p>
            <a:r>
              <a:rPr lang="en-US" dirty="0"/>
              <a:t>Christian Radio: Mainline vs Evangelicals</a:t>
            </a:r>
          </a:p>
        </p:txBody>
      </p:sp>
      <p:sp>
        <p:nvSpPr>
          <p:cNvPr id="3" name="Content Placeholder 2">
            <a:extLst>
              <a:ext uri="{FF2B5EF4-FFF2-40B4-BE49-F238E27FC236}">
                <a16:creationId xmlns:a16="http://schemas.microsoft.com/office/drawing/2014/main" id="{CD5D6260-702D-4D2F-8BAC-FB2B598DE9E9}"/>
              </a:ext>
            </a:extLst>
          </p:cNvPr>
          <p:cNvSpPr>
            <a:spLocks noGrp="1"/>
          </p:cNvSpPr>
          <p:nvPr>
            <p:ph sz="quarter" idx="10"/>
          </p:nvPr>
        </p:nvSpPr>
        <p:spPr/>
        <p:txBody>
          <a:bodyPr/>
          <a:lstStyle/>
          <a:p>
            <a:r>
              <a:rPr lang="en-US" dirty="0"/>
              <a:t>1920’s</a:t>
            </a:r>
          </a:p>
          <a:p>
            <a:pPr lvl="1"/>
            <a:r>
              <a:rPr lang="en-US" dirty="0"/>
              <a:t>First pioneers in Christian radio emerge</a:t>
            </a:r>
          </a:p>
          <a:p>
            <a:r>
              <a:rPr lang="en-US" dirty="0"/>
              <a:t>1930-1970</a:t>
            </a:r>
          </a:p>
          <a:p>
            <a:pPr lvl="1"/>
            <a:r>
              <a:rPr lang="en-US" dirty="0"/>
              <a:t>Mainline denominations lobby for free airtime for religious broadcasts allowing them to early domination of airtime based on government subsidy</a:t>
            </a:r>
          </a:p>
          <a:p>
            <a:pPr lvl="1"/>
            <a:r>
              <a:rPr lang="en-US" dirty="0"/>
              <a:t>Evangelical message is incompatible with free airtime requirements, so they develop self-supporting business models (Moody, Fuller, McPherson)</a:t>
            </a:r>
          </a:p>
          <a:p>
            <a:r>
              <a:rPr lang="en-US" dirty="0"/>
              <a:t>1970-Now</a:t>
            </a:r>
          </a:p>
          <a:p>
            <a:pPr lvl="1"/>
            <a:r>
              <a:rPr lang="en-US" dirty="0"/>
              <a:t>Government subsidy of religious broadcast ends leaving most mainline denominations radio programs without sustainable revenue</a:t>
            </a:r>
          </a:p>
          <a:p>
            <a:pPr lvl="1"/>
            <a:r>
              <a:rPr lang="en-US" dirty="0"/>
              <a:t>Evangelical groups dominate radio because they had developed self-sustaining models and achieve scale</a:t>
            </a:r>
          </a:p>
        </p:txBody>
      </p:sp>
    </p:spTree>
    <p:extLst>
      <p:ext uri="{BB962C8B-B14F-4D97-AF65-F5344CB8AC3E}">
        <p14:creationId xmlns:p14="http://schemas.microsoft.com/office/powerpoint/2010/main" val="240036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8A88-0E8E-4B6A-92AE-A5EA09BFFE15}"/>
              </a:ext>
            </a:extLst>
          </p:cNvPr>
          <p:cNvSpPr>
            <a:spLocks noGrp="1"/>
          </p:cNvSpPr>
          <p:nvPr>
            <p:ph type="title"/>
          </p:nvPr>
        </p:nvSpPr>
        <p:spPr/>
        <p:txBody>
          <a:bodyPr/>
          <a:lstStyle/>
          <a:p>
            <a:r>
              <a:rPr lang="en-US" dirty="0"/>
              <a:t>What Are the Key Lessons from Case Studies?</a:t>
            </a:r>
          </a:p>
        </p:txBody>
      </p:sp>
      <p:sp>
        <p:nvSpPr>
          <p:cNvPr id="3" name="Content Placeholder 2">
            <a:extLst>
              <a:ext uri="{FF2B5EF4-FFF2-40B4-BE49-F238E27FC236}">
                <a16:creationId xmlns:a16="http://schemas.microsoft.com/office/drawing/2014/main" id="{C66B5F6F-4A4F-41BA-8F5C-FE9C074EECF2}"/>
              </a:ext>
            </a:extLst>
          </p:cNvPr>
          <p:cNvSpPr>
            <a:spLocks noGrp="1"/>
          </p:cNvSpPr>
          <p:nvPr>
            <p:ph sz="quarter" idx="10"/>
          </p:nvPr>
        </p:nvSpPr>
        <p:spPr>
          <a:xfrm>
            <a:off x="59206" y="932837"/>
            <a:ext cx="12020742" cy="5689600"/>
          </a:xfrm>
        </p:spPr>
        <p:txBody>
          <a:bodyPr/>
          <a:lstStyle/>
          <a:p>
            <a:r>
              <a:rPr lang="en-US" dirty="0"/>
              <a:t>Christian Colleges</a:t>
            </a:r>
          </a:p>
          <a:p>
            <a:pPr lvl="1"/>
            <a:r>
              <a:rPr lang="en-US" dirty="0"/>
              <a:t>When </a:t>
            </a:r>
            <a:r>
              <a:rPr lang="en-US" b="1" dirty="0"/>
              <a:t>social norms change</a:t>
            </a:r>
            <a:r>
              <a:rPr lang="en-US" dirty="0"/>
              <a:t> so that 95% of funding was allocated toward secular institutions, they faced a choice to: 1) fail financially, 2) shrink or 3) secularize</a:t>
            </a:r>
          </a:p>
          <a:p>
            <a:r>
              <a:rPr lang="en-US" dirty="0"/>
              <a:t>YMCA</a:t>
            </a:r>
          </a:p>
          <a:p>
            <a:pPr lvl="1"/>
            <a:r>
              <a:rPr lang="en-US" dirty="0"/>
              <a:t>Rapid growth created </a:t>
            </a:r>
            <a:r>
              <a:rPr lang="en-US" b="1" dirty="0"/>
              <a:t>financial pressures</a:t>
            </a:r>
            <a:r>
              <a:rPr lang="en-US" dirty="0"/>
              <a:t>, so only choice to enable continued growth was to secularize</a:t>
            </a:r>
          </a:p>
          <a:p>
            <a:r>
              <a:rPr lang="en-US" dirty="0"/>
              <a:t>Mainline vs. Evangelical Christian Radio</a:t>
            </a:r>
          </a:p>
          <a:p>
            <a:pPr lvl="1"/>
            <a:r>
              <a:rPr lang="en-US" dirty="0"/>
              <a:t>Mainline chose government </a:t>
            </a:r>
            <a:r>
              <a:rPr lang="en-US" b="1" dirty="0"/>
              <a:t>funding streams</a:t>
            </a:r>
            <a:r>
              <a:rPr lang="en-US" dirty="0"/>
              <a:t> that caused them to not develop competencies and scale needed for market-driven funding model</a:t>
            </a:r>
          </a:p>
          <a:p>
            <a:r>
              <a:rPr lang="en-US" dirty="0"/>
              <a:t>Across all models</a:t>
            </a:r>
          </a:p>
          <a:p>
            <a:pPr lvl="1"/>
            <a:r>
              <a:rPr lang="en-US" b="1" dirty="0"/>
              <a:t>Secularization process was almost always led by strong Bible-based Christians</a:t>
            </a:r>
            <a:r>
              <a:rPr lang="en-US" dirty="0"/>
              <a:t> who never intended to lead a secularization process</a:t>
            </a:r>
          </a:p>
          <a:p>
            <a:pPr lvl="1"/>
            <a:r>
              <a:rPr lang="en-US" dirty="0"/>
              <a:t>They underestimated how </a:t>
            </a:r>
            <a:r>
              <a:rPr lang="en-US" b="1" dirty="0"/>
              <a:t>funding sources and board/leadership composition might drive secularization</a:t>
            </a:r>
            <a:r>
              <a:rPr lang="en-US" dirty="0"/>
              <a:t> in the long term</a:t>
            </a:r>
          </a:p>
        </p:txBody>
      </p:sp>
    </p:spTree>
    <p:extLst>
      <p:ext uri="{BB962C8B-B14F-4D97-AF65-F5344CB8AC3E}">
        <p14:creationId xmlns:p14="http://schemas.microsoft.com/office/powerpoint/2010/main" val="2439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4EFE120-6984-49AE-8791-E1A08E95DFEA}"/>
              </a:ext>
            </a:extLst>
          </p:cNvPr>
          <p:cNvSpPr>
            <a:spLocks noGrp="1"/>
          </p:cNvSpPr>
          <p:nvPr>
            <p:ph type="title"/>
          </p:nvPr>
        </p:nvSpPr>
        <p:spPr/>
        <p:txBody>
          <a:bodyPr/>
          <a:lstStyle/>
          <a:p>
            <a:r>
              <a:rPr lang="en-US" sz="3600" b="1" dirty="0">
                <a:solidFill>
                  <a:schemeClr val="bg1"/>
                </a:solidFill>
                <a:latin typeface="+mj-lt"/>
              </a:rPr>
              <a:t>Principles to Avoid Secularization from Recent Case Studies</a:t>
            </a:r>
          </a:p>
        </p:txBody>
      </p:sp>
      <p:sp>
        <p:nvSpPr>
          <p:cNvPr id="13" name="Text Placeholder 12">
            <a:extLst>
              <a:ext uri="{FF2B5EF4-FFF2-40B4-BE49-F238E27FC236}">
                <a16:creationId xmlns:a16="http://schemas.microsoft.com/office/drawing/2014/main" id="{FDE6FDF3-E0FA-451C-B6F7-7D7C6B8A3E17}"/>
              </a:ext>
            </a:extLst>
          </p:cNvPr>
          <p:cNvSpPr>
            <a:spLocks noGrp="1"/>
          </p:cNvSpPr>
          <p:nvPr>
            <p:ph type="body" sz="quarter" idx="10"/>
          </p:nvPr>
        </p:nvSpPr>
        <p:spPr/>
        <p:txBody>
          <a:bodyPr/>
          <a:lstStyle/>
          <a:p>
            <a:r>
              <a:rPr lang="en-US" sz="1600" b="1" dirty="0">
                <a:solidFill>
                  <a:schemeClr val="bg1">
                    <a:lumMod val="95000"/>
                  </a:schemeClr>
                </a:solidFill>
                <a:latin typeface="+mj-lt"/>
              </a:rPr>
              <a:t>Andrew Sears</a:t>
            </a:r>
            <a:br>
              <a:rPr lang="en-US" sz="1600" b="1" dirty="0">
                <a:solidFill>
                  <a:schemeClr val="bg1">
                    <a:lumMod val="95000"/>
                  </a:schemeClr>
                </a:solidFill>
                <a:latin typeface="+mj-lt"/>
              </a:rPr>
            </a:br>
            <a:r>
              <a:rPr lang="en-US" sz="1600" b="1" dirty="0">
                <a:solidFill>
                  <a:schemeClr val="bg1">
                    <a:lumMod val="95000"/>
                  </a:schemeClr>
                </a:solidFill>
                <a:latin typeface="+mj-lt"/>
              </a:rPr>
              <a:t>President</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endParaRPr lang="en-US" dirty="0"/>
          </a:p>
        </p:txBody>
      </p:sp>
    </p:spTree>
    <p:extLst>
      <p:ext uri="{BB962C8B-B14F-4D97-AF65-F5344CB8AC3E}">
        <p14:creationId xmlns:p14="http://schemas.microsoft.com/office/powerpoint/2010/main" val="737909461"/>
      </p:ext>
    </p:extLst>
  </p:cSld>
  <p:clrMapOvr>
    <a:masterClrMapping/>
  </p:clrMapOvr>
</p:sld>
</file>

<file path=ppt/theme/theme1.xml><?xml version="1.0" encoding="utf-8"?>
<a:theme xmlns:a="http://schemas.openxmlformats.org/drawingml/2006/main" name="Office Theme">
  <a:themeElements>
    <a:clrScheme name="CVU Color Scheme">
      <a:dk1>
        <a:sysClr val="windowText" lastClr="000000"/>
      </a:dk1>
      <a:lt1>
        <a:sysClr val="window" lastClr="FFFFFF"/>
      </a:lt1>
      <a:dk2>
        <a:srgbClr val="242852"/>
      </a:dk2>
      <a:lt2>
        <a:srgbClr val="A5CDE7"/>
      </a:lt2>
      <a:accent1>
        <a:srgbClr val="122146"/>
      </a:accent1>
      <a:accent2>
        <a:srgbClr val="24375C"/>
      </a:accent2>
      <a:accent3>
        <a:srgbClr val="364D73"/>
      </a:accent3>
      <a:accent4>
        <a:srgbClr val="4A6589"/>
      </a:accent4>
      <a:accent5>
        <a:srgbClr val="5F7EA0"/>
      </a:accent5>
      <a:accent6>
        <a:srgbClr val="80A5C3"/>
      </a:accent6>
      <a:hlink>
        <a:srgbClr val="DF2F34"/>
      </a:hlink>
      <a:folHlink>
        <a:srgbClr val="7F7F7F"/>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18648</TotalTime>
  <Words>4169</Words>
  <Application>Microsoft Office PowerPoint</Application>
  <PresentationFormat>Widescreen</PresentationFormat>
  <Paragraphs>668</Paragraphs>
  <Slides>47</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aktiv-grotesk</vt:lpstr>
      <vt:lpstr>Arial</vt:lpstr>
      <vt:lpstr>Calibri</vt:lpstr>
      <vt:lpstr>D-DIN</vt:lpstr>
      <vt:lpstr>Franklin Gothic Book</vt:lpstr>
      <vt:lpstr>Open Sans</vt:lpstr>
      <vt:lpstr>Segoe UI</vt:lpstr>
      <vt:lpstr>Office Theme</vt:lpstr>
      <vt:lpstr>How to Avoiding Secularization and Increase Organizational Health </vt:lpstr>
      <vt:lpstr>Biblical Pattern</vt:lpstr>
      <vt:lpstr>Understanding Our Place in History</vt:lpstr>
      <vt:lpstr>Biblical Pattern In Recent History: Redemption &amp; Lift</vt:lpstr>
      <vt:lpstr>Case Study: Christian Colleges Secularizing</vt:lpstr>
      <vt:lpstr>Case Study: YMCA</vt:lpstr>
      <vt:lpstr>Christian Radio: Mainline vs Evangelicals</vt:lpstr>
      <vt:lpstr>What Are the Key Lessons from Case Studies?</vt:lpstr>
      <vt:lpstr>Principles to Avoid Secularization from Recent Case Studies</vt:lpstr>
      <vt:lpstr>Biblical Pattern Today: Redemption &amp; Lift</vt:lpstr>
      <vt:lpstr>PowerPoint Presentation</vt:lpstr>
      <vt:lpstr>PowerPoint Presentation</vt:lpstr>
      <vt:lpstr>Case Study: Rescue Mission</vt:lpstr>
      <vt:lpstr>Case Study TechMission (parent of City Vision University)</vt:lpstr>
      <vt:lpstr>The Greatest Secularization Threat? God of Success &amp; Respectability</vt:lpstr>
      <vt:lpstr>Case Study: InterVarsity</vt:lpstr>
      <vt:lpstr>Acculturation, Assimilation &amp; Evangelicals</vt:lpstr>
      <vt:lpstr>Generational Trends on Social Issues</vt:lpstr>
      <vt:lpstr>Case Study: Christian Colleges (CCCU)</vt:lpstr>
      <vt:lpstr>Seattle’s Union Gospel Mission</vt:lpstr>
      <vt:lpstr>Specific Actions to Take to Limit Risk of Secularization</vt:lpstr>
      <vt:lpstr>An Alternative Pattern</vt:lpstr>
      <vt:lpstr>Steps to Take to Avoid Secularization</vt:lpstr>
      <vt:lpstr>Risk of Various Funding &amp; Support Streams</vt:lpstr>
      <vt:lpstr>Alliance Defending Freedom Recommendations</vt:lpstr>
      <vt:lpstr>How CVU Can Help Increase Value Alignment to Avoid Secularization</vt:lpstr>
      <vt:lpstr>Competing Values, Cultural Imbalance and Christian Organizations</vt:lpstr>
      <vt:lpstr>Balancing “Business culture” with “Ministry Culture”</vt:lpstr>
      <vt:lpstr>City Vision Management and Ministry Competencies and Courses</vt:lpstr>
      <vt:lpstr>Appendix</vt:lpstr>
      <vt:lpstr>Case Study: World Vision</vt:lpstr>
      <vt:lpstr>Case Study: Cape Town City Mission</vt:lpstr>
      <vt:lpstr>Undergraduate and Graduate Ministry Education</vt:lpstr>
      <vt:lpstr>Five Approaches to Counseling &amp; Christianity</vt:lpstr>
      <vt:lpstr>Translating Social Sciences Through an Evangelical Lens</vt:lpstr>
      <vt:lpstr>Spectrum of Evangelical Understanding of Race</vt:lpstr>
      <vt:lpstr>Dualism Heresy: Secular-Sacred Divide</vt:lpstr>
      <vt:lpstr>Naïve Thinking 2: We Can Avoid Secularizing by Avoiding Change</vt:lpstr>
      <vt:lpstr>Typology of Faith-Based Organizations &amp; Risk Profiles</vt:lpstr>
      <vt:lpstr>Typology of Faith-Based Organizations &amp; Risks</vt:lpstr>
      <vt:lpstr>Benne Typology of Church-Related Colleges and Universities</vt:lpstr>
      <vt:lpstr>Wesleyan Quadrilateral: Ways of Knowing God’s Direction</vt:lpstr>
      <vt:lpstr>PowerPoint Presentation</vt:lpstr>
      <vt:lpstr>What Changes and Remains the Same Across Generations for Ministry?</vt:lpstr>
      <vt:lpstr>Center Church Balance Vision</vt:lpstr>
      <vt:lpstr>PowerPoint Presentation</vt:lpstr>
      <vt:lpstr>Understanding Biblical Justice (Tim Keller)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Shared Drive</dc:creator>
  <cp:lastModifiedBy>Shared Drive</cp:lastModifiedBy>
  <cp:revision>2</cp:revision>
  <dcterms:created xsi:type="dcterms:W3CDTF">2019-11-12T17:12:39Z</dcterms:created>
  <dcterms:modified xsi:type="dcterms:W3CDTF">2022-04-20T20:17:25Z</dcterms:modified>
</cp:coreProperties>
</file>