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437" r:id="rId2"/>
    <p:sldId id="2857" r:id="rId3"/>
    <p:sldId id="2847" r:id="rId4"/>
    <p:sldId id="439" r:id="rId5"/>
    <p:sldId id="257" r:id="rId6"/>
    <p:sldId id="2523" r:id="rId7"/>
    <p:sldId id="2843" r:id="rId8"/>
    <p:sldId id="2439" r:id="rId9"/>
    <p:sldId id="284" r:id="rId10"/>
    <p:sldId id="2748" r:id="rId11"/>
    <p:sldId id="2853" r:id="rId12"/>
    <p:sldId id="2421" r:id="rId13"/>
    <p:sldId id="1919" r:id="rId14"/>
    <p:sldId id="531" r:id="rId15"/>
    <p:sldId id="533" r:id="rId16"/>
    <p:sldId id="526" r:id="rId17"/>
    <p:sldId id="529" r:id="rId18"/>
    <p:sldId id="2848" r:id="rId19"/>
    <p:sldId id="2854" r:id="rId20"/>
    <p:sldId id="527" r:id="rId21"/>
    <p:sldId id="2458" r:id="rId22"/>
    <p:sldId id="2537" r:id="rId23"/>
    <p:sldId id="2846" r:id="rId24"/>
    <p:sldId id="571" r:id="rId25"/>
    <p:sldId id="536" r:id="rId26"/>
    <p:sldId id="2844" r:id="rId27"/>
    <p:sldId id="2214" r:id="rId28"/>
    <p:sldId id="2845" r:id="rId29"/>
    <p:sldId id="2747" r:id="rId30"/>
    <p:sldId id="2855" r:id="rId31"/>
    <p:sldId id="1745" r:id="rId32"/>
    <p:sldId id="1938" r:id="rId33"/>
    <p:sldId id="1951" r:id="rId34"/>
    <p:sldId id="1944" r:id="rId35"/>
    <p:sldId id="2522" r:id="rId36"/>
    <p:sldId id="2842" r:id="rId37"/>
    <p:sldId id="2849" r:id="rId38"/>
    <p:sldId id="1918" r:id="rId39"/>
    <p:sldId id="2851" r:id="rId40"/>
    <p:sldId id="2791" r:id="rId41"/>
    <p:sldId id="576" r:id="rId42"/>
    <p:sldId id="2858" r:id="rId43"/>
    <p:sldId id="566" r:id="rId44"/>
    <p:sldId id="2850" r:id="rId45"/>
    <p:sldId id="2852" r:id="rId46"/>
    <p:sldId id="2552" r:id="rId47"/>
    <p:sldId id="2521" r:id="rId48"/>
    <p:sldId id="626" r:id="rId49"/>
    <p:sldId id="2755" r:id="rId50"/>
    <p:sldId id="2856" r:id="rId51"/>
    <p:sldId id="252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437"/>
            <p14:sldId id="2857"/>
            <p14:sldId id="2847"/>
            <p14:sldId id="439"/>
            <p14:sldId id="257"/>
            <p14:sldId id="2523"/>
            <p14:sldId id="2843"/>
            <p14:sldId id="2439"/>
            <p14:sldId id="284"/>
            <p14:sldId id="2748"/>
            <p14:sldId id="2853"/>
            <p14:sldId id="2421"/>
            <p14:sldId id="1919"/>
            <p14:sldId id="531"/>
            <p14:sldId id="533"/>
            <p14:sldId id="526"/>
            <p14:sldId id="529"/>
            <p14:sldId id="2848"/>
            <p14:sldId id="2854"/>
            <p14:sldId id="527"/>
            <p14:sldId id="2458"/>
            <p14:sldId id="2537"/>
            <p14:sldId id="2846"/>
            <p14:sldId id="571"/>
            <p14:sldId id="536"/>
            <p14:sldId id="2844"/>
            <p14:sldId id="2214"/>
            <p14:sldId id="2845"/>
            <p14:sldId id="2747"/>
            <p14:sldId id="2855"/>
            <p14:sldId id="1745"/>
            <p14:sldId id="1938"/>
            <p14:sldId id="1951"/>
            <p14:sldId id="1944"/>
            <p14:sldId id="2522"/>
            <p14:sldId id="2842"/>
            <p14:sldId id="2849"/>
            <p14:sldId id="1918"/>
            <p14:sldId id="2851"/>
            <p14:sldId id="2791"/>
            <p14:sldId id="576"/>
            <p14:sldId id="2858"/>
            <p14:sldId id="566"/>
            <p14:sldId id="2850"/>
            <p14:sldId id="2852"/>
            <p14:sldId id="2552"/>
            <p14:sldId id="2521"/>
            <p14:sldId id="626"/>
            <p14:sldId id="2755"/>
            <p14:sldId id="2856"/>
            <p14:sldId id="25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60A"/>
    <a:srgbClr val="16161C"/>
    <a:srgbClr val="EEF3F7"/>
    <a:srgbClr val="25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8A9E7-8D58-4DD0-91FA-0E98723217B3}" v="333" dt="2021-11-09T23:49:28.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7" autoAdjust="0"/>
    <p:restoredTop sz="93265" autoAdjust="0"/>
  </p:normalViewPr>
  <p:slideViewPr>
    <p:cSldViewPr snapToGrid="0">
      <p:cViewPr varScale="1">
        <p:scale>
          <a:sx n="78" d="100"/>
          <a:sy n="78" d="100"/>
        </p:scale>
        <p:origin x="520" y="80"/>
      </p:cViewPr>
      <p:guideLst>
        <p:guide orient="horz" pos="2160"/>
        <p:guide pos="3840"/>
      </p:guideLst>
    </p:cSldViewPr>
  </p:slideViewPr>
  <p:notesTextViewPr>
    <p:cViewPr>
      <p:scale>
        <a:sx n="3" d="2"/>
        <a:sy n="3" d="2"/>
      </p:scale>
      <p:origin x="0" y="0"/>
    </p:cViewPr>
  </p:notesTextViewPr>
  <p:sorterViewPr>
    <p:cViewPr>
      <p:scale>
        <a:sx n="103" d="100"/>
        <a:sy n="10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B6685691-20E7-493B-942E-713B11085E1E}"/>
    <pc:docChg chg="undo custSel addSld delSld modSld modSection">
      <pc:chgData name="Shared Drive" userId="a8e99ec4-c3c1-49ac-ba97-2c12eee91f6a" providerId="ADAL" clId="{B6685691-20E7-493B-942E-713B11085E1E}" dt="2020-08-12T03:50:29.603" v="2250" actId="20577"/>
      <pc:docMkLst>
        <pc:docMk/>
      </pc:docMkLst>
      <pc:sldChg chg="modSp mod">
        <pc:chgData name="Shared Drive" userId="a8e99ec4-c3c1-49ac-ba97-2c12eee91f6a" providerId="ADAL" clId="{B6685691-20E7-493B-942E-713B11085E1E}" dt="2020-08-12T03:26:24.903" v="1586" actId="15"/>
        <pc:sldMkLst>
          <pc:docMk/>
          <pc:sldMk cId="2499259072" sldId="281"/>
        </pc:sldMkLst>
        <pc:spChg chg="mod">
          <ac:chgData name="Shared Drive" userId="a8e99ec4-c3c1-49ac-ba97-2c12eee91f6a" providerId="ADAL" clId="{B6685691-20E7-493B-942E-713B11085E1E}" dt="2020-08-12T03:26:24.903" v="1586" actId="15"/>
          <ac:spMkLst>
            <pc:docMk/>
            <pc:sldMk cId="2499259072" sldId="281"/>
            <ac:spMk id="3" creationId="{00000000-0000-0000-0000-000000000000}"/>
          </ac:spMkLst>
        </pc:spChg>
      </pc:sldChg>
      <pc:sldChg chg="del">
        <pc:chgData name="Shared Drive" userId="a8e99ec4-c3c1-49ac-ba97-2c12eee91f6a" providerId="ADAL" clId="{B6685691-20E7-493B-942E-713B11085E1E}" dt="2020-08-12T03:33:03.896" v="1760" actId="2696"/>
        <pc:sldMkLst>
          <pc:docMk/>
          <pc:sldMk cId="2629551140" sldId="325"/>
        </pc:sldMkLst>
      </pc:sldChg>
      <pc:sldChg chg="modSp mod">
        <pc:chgData name="Shared Drive" userId="a8e99ec4-c3c1-49ac-ba97-2c12eee91f6a" providerId="ADAL" clId="{B6685691-20E7-493B-942E-713B11085E1E}" dt="2020-08-12T03:29:45.539" v="1744" actId="20577"/>
        <pc:sldMkLst>
          <pc:docMk/>
          <pc:sldMk cId="3345124259" sldId="387"/>
        </pc:sldMkLst>
        <pc:spChg chg="mod">
          <ac:chgData name="Shared Drive" userId="a8e99ec4-c3c1-49ac-ba97-2c12eee91f6a" providerId="ADAL" clId="{B6685691-20E7-493B-942E-713B11085E1E}" dt="2020-08-12T03:29:45.539" v="1744" actId="20577"/>
          <ac:spMkLst>
            <pc:docMk/>
            <pc:sldMk cId="3345124259" sldId="387"/>
            <ac:spMk id="4" creationId="{2F5F1EC9-0484-4C1B-A8FF-86D099F063E5}"/>
          </ac:spMkLst>
        </pc:spChg>
      </pc:sldChg>
      <pc:sldChg chg="modSp mod">
        <pc:chgData name="Shared Drive" userId="a8e99ec4-c3c1-49ac-ba97-2c12eee91f6a" providerId="ADAL" clId="{B6685691-20E7-493B-942E-713B11085E1E}" dt="2020-08-12T03:30:12.596" v="1745" actId="20577"/>
        <pc:sldMkLst>
          <pc:docMk/>
          <pc:sldMk cId="1929639742" sldId="1364"/>
        </pc:sldMkLst>
        <pc:spChg chg="mod">
          <ac:chgData name="Shared Drive" userId="a8e99ec4-c3c1-49ac-ba97-2c12eee91f6a" providerId="ADAL" clId="{B6685691-20E7-493B-942E-713B11085E1E}" dt="2020-08-12T03:30:12.596" v="1745" actId="20577"/>
          <ac:spMkLst>
            <pc:docMk/>
            <pc:sldMk cId="1929639742" sldId="1364"/>
            <ac:spMk id="2" creationId="{B49FE508-B46A-443C-A823-B63D234272A1}"/>
          </ac:spMkLst>
        </pc:spChg>
      </pc:sldChg>
      <pc:sldChg chg="modSp mod">
        <pc:chgData name="Shared Drive" userId="a8e99ec4-c3c1-49ac-ba97-2c12eee91f6a" providerId="ADAL" clId="{B6685691-20E7-493B-942E-713B11085E1E}" dt="2020-08-12T03:24:40.323" v="1583" actId="20577"/>
        <pc:sldMkLst>
          <pc:docMk/>
          <pc:sldMk cId="250763283" sldId="1996"/>
        </pc:sldMkLst>
        <pc:spChg chg="mod">
          <ac:chgData name="Shared Drive" userId="a8e99ec4-c3c1-49ac-ba97-2c12eee91f6a" providerId="ADAL" clId="{B6685691-20E7-493B-942E-713B11085E1E}" dt="2020-08-12T03:24:40.323" v="1583" actId="20577"/>
          <ac:spMkLst>
            <pc:docMk/>
            <pc:sldMk cId="250763283" sldId="1996"/>
            <ac:spMk id="13" creationId="{00000000-0000-0000-0000-000000000000}"/>
          </ac:spMkLst>
        </pc:spChg>
      </pc:sldChg>
      <pc:sldChg chg="modSp mod">
        <pc:chgData name="Shared Drive" userId="a8e99ec4-c3c1-49ac-ba97-2c12eee91f6a" providerId="ADAL" clId="{B6685691-20E7-493B-942E-713B11085E1E}" dt="2020-08-12T03:23:25.204" v="1573" actId="20577"/>
        <pc:sldMkLst>
          <pc:docMk/>
          <pc:sldMk cId="2114257395" sldId="1997"/>
        </pc:sldMkLst>
        <pc:spChg chg="mod">
          <ac:chgData name="Shared Drive" userId="a8e99ec4-c3c1-49ac-ba97-2c12eee91f6a" providerId="ADAL" clId="{B6685691-20E7-493B-942E-713B11085E1E}" dt="2020-08-12T03:23:25.204" v="1573" actId="20577"/>
          <ac:spMkLst>
            <pc:docMk/>
            <pc:sldMk cId="2114257395" sldId="1997"/>
            <ac:spMk id="3" creationId="{00000000-0000-0000-0000-000000000000}"/>
          </ac:spMkLst>
        </pc:spChg>
      </pc:sldChg>
      <pc:sldChg chg="modSp mod">
        <pc:chgData name="Shared Drive" userId="a8e99ec4-c3c1-49ac-ba97-2c12eee91f6a" providerId="ADAL" clId="{B6685691-20E7-493B-942E-713B11085E1E}" dt="2020-08-12T03:03:05.465" v="1345" actId="20577"/>
        <pc:sldMkLst>
          <pc:docMk/>
          <pc:sldMk cId="2837571485" sldId="1998"/>
        </pc:sldMkLst>
        <pc:spChg chg="mod">
          <ac:chgData name="Shared Drive" userId="a8e99ec4-c3c1-49ac-ba97-2c12eee91f6a" providerId="ADAL" clId="{B6685691-20E7-493B-942E-713B11085E1E}" dt="2020-08-12T03:03:05.465" v="1345" actId="20577"/>
          <ac:spMkLst>
            <pc:docMk/>
            <pc:sldMk cId="2837571485" sldId="1998"/>
            <ac:spMk id="3" creationId="{00000000-0000-0000-0000-000000000000}"/>
          </ac:spMkLst>
        </pc:spChg>
      </pc:sldChg>
      <pc:sldChg chg="modSp mod">
        <pc:chgData name="Shared Drive" userId="a8e99ec4-c3c1-49ac-ba97-2c12eee91f6a" providerId="ADAL" clId="{B6685691-20E7-493B-942E-713B11085E1E}" dt="2020-08-12T03:31:06.340" v="1747" actId="20577"/>
        <pc:sldMkLst>
          <pc:docMk/>
          <pc:sldMk cId="181937291" sldId="1999"/>
        </pc:sldMkLst>
        <pc:spChg chg="mod">
          <ac:chgData name="Shared Drive" userId="a8e99ec4-c3c1-49ac-ba97-2c12eee91f6a" providerId="ADAL" clId="{B6685691-20E7-493B-942E-713B11085E1E}" dt="2020-08-12T03:31:06.340" v="1747" actId="20577"/>
          <ac:spMkLst>
            <pc:docMk/>
            <pc:sldMk cId="181937291" sldId="1999"/>
            <ac:spMk id="3" creationId="{6E077674-F4A1-4A9F-A150-674815255D9C}"/>
          </ac:spMkLst>
        </pc:spChg>
      </pc:sldChg>
      <pc:sldChg chg="modSp">
        <pc:chgData name="Shared Drive" userId="a8e99ec4-c3c1-49ac-ba97-2c12eee91f6a" providerId="ADAL" clId="{B6685691-20E7-493B-942E-713B11085E1E}" dt="2020-08-12T02:51:20.629" v="1303" actId="20577"/>
        <pc:sldMkLst>
          <pc:docMk/>
          <pc:sldMk cId="4105396923" sldId="2017"/>
        </pc:sldMkLst>
        <pc:spChg chg="mod">
          <ac:chgData name="Shared Drive" userId="a8e99ec4-c3c1-49ac-ba97-2c12eee91f6a" providerId="ADAL" clId="{B6685691-20E7-493B-942E-713B11085E1E}" dt="2020-08-12T02:51:20.629" v="1303" actId="20577"/>
          <ac:spMkLst>
            <pc:docMk/>
            <pc:sldMk cId="4105396923" sldId="2017"/>
            <ac:spMk id="3" creationId="{5112C09C-AE86-4BD3-BAB2-1A96198A874A}"/>
          </ac:spMkLst>
        </pc:spChg>
      </pc:sldChg>
      <pc:sldChg chg="modSp mod">
        <pc:chgData name="Shared Drive" userId="a8e99ec4-c3c1-49ac-ba97-2c12eee91f6a" providerId="ADAL" clId="{B6685691-20E7-493B-942E-713B11085E1E}" dt="2020-08-12T02:50:41.737" v="1302" actId="20577"/>
        <pc:sldMkLst>
          <pc:docMk/>
          <pc:sldMk cId="1302535006" sldId="2072"/>
        </pc:sldMkLst>
        <pc:spChg chg="mod">
          <ac:chgData name="Shared Drive" userId="a8e99ec4-c3c1-49ac-ba97-2c12eee91f6a" providerId="ADAL" clId="{B6685691-20E7-493B-942E-713B11085E1E}" dt="2020-08-12T02:50:36.245" v="1301" actId="20577"/>
          <ac:spMkLst>
            <pc:docMk/>
            <pc:sldMk cId="1302535006" sldId="2072"/>
            <ac:spMk id="2" creationId="{44035769-AFFB-4CCD-9E93-FAA79FF958BE}"/>
          </ac:spMkLst>
        </pc:spChg>
        <pc:spChg chg="mod">
          <ac:chgData name="Shared Drive" userId="a8e99ec4-c3c1-49ac-ba97-2c12eee91f6a" providerId="ADAL" clId="{B6685691-20E7-493B-942E-713B11085E1E}" dt="2020-08-12T02:50:41.737" v="1302" actId="20577"/>
          <ac:spMkLst>
            <pc:docMk/>
            <pc:sldMk cId="1302535006" sldId="2072"/>
            <ac:spMk id="3" creationId="{463FBF14-CD0B-47AB-B44C-59DBBA6273C8}"/>
          </ac:spMkLst>
        </pc:spChg>
      </pc:sldChg>
      <pc:sldChg chg="modSp mod">
        <pc:chgData name="Shared Drive" userId="a8e99ec4-c3c1-49ac-ba97-2c12eee91f6a" providerId="ADAL" clId="{B6685691-20E7-493B-942E-713B11085E1E}" dt="2020-08-12T02:38:20.867" v="3" actId="20577"/>
        <pc:sldMkLst>
          <pc:docMk/>
          <pc:sldMk cId="2984327758" sldId="2075"/>
        </pc:sldMkLst>
        <pc:spChg chg="mod">
          <ac:chgData name="Shared Drive" userId="a8e99ec4-c3c1-49ac-ba97-2c12eee91f6a" providerId="ADAL" clId="{B6685691-20E7-493B-942E-713B11085E1E}" dt="2020-08-12T02:38:20.867" v="3" actId="20577"/>
          <ac:spMkLst>
            <pc:docMk/>
            <pc:sldMk cId="2984327758" sldId="2075"/>
            <ac:spMk id="3" creationId="{29E9D825-DE67-42CA-B5A9-60E6AD8C0D04}"/>
          </ac:spMkLst>
        </pc:spChg>
      </pc:sldChg>
      <pc:sldChg chg="modSp mod">
        <pc:chgData name="Shared Drive" userId="a8e99ec4-c3c1-49ac-ba97-2c12eee91f6a" providerId="ADAL" clId="{B6685691-20E7-493B-942E-713B11085E1E}" dt="2020-08-12T03:11:12.063" v="1559"/>
        <pc:sldMkLst>
          <pc:docMk/>
          <pc:sldMk cId="2415051675" sldId="2084"/>
        </pc:sldMkLst>
        <pc:spChg chg="mod">
          <ac:chgData name="Shared Drive" userId="a8e99ec4-c3c1-49ac-ba97-2c12eee91f6a" providerId="ADAL" clId="{B6685691-20E7-493B-942E-713B11085E1E}" dt="2020-08-12T03:11:12.063" v="1559"/>
          <ac:spMkLst>
            <pc:docMk/>
            <pc:sldMk cId="2415051675" sldId="2084"/>
            <ac:spMk id="4" creationId="{00000000-0000-0000-0000-000000000000}"/>
          </ac:spMkLst>
        </pc:spChg>
      </pc:sldChg>
      <pc:sldChg chg="modSp mod">
        <pc:chgData name="Shared Drive" userId="a8e99ec4-c3c1-49ac-ba97-2c12eee91f6a" providerId="ADAL" clId="{B6685691-20E7-493B-942E-713B11085E1E}" dt="2020-08-12T02:40:00.195" v="157" actId="20577"/>
        <pc:sldMkLst>
          <pc:docMk/>
          <pc:sldMk cId="3276474469" sldId="2089"/>
        </pc:sldMkLst>
        <pc:spChg chg="mod">
          <ac:chgData name="Shared Drive" userId="a8e99ec4-c3c1-49ac-ba97-2c12eee91f6a" providerId="ADAL" clId="{B6685691-20E7-493B-942E-713B11085E1E}" dt="2020-08-12T02:40:00.195" v="157" actId="20577"/>
          <ac:spMkLst>
            <pc:docMk/>
            <pc:sldMk cId="3276474469" sldId="2089"/>
            <ac:spMk id="3" creationId="{2C8FFA4C-E68F-484C-97CB-A5FE7814AADF}"/>
          </ac:spMkLst>
        </pc:spChg>
      </pc:sldChg>
      <pc:sldChg chg="delSp mod">
        <pc:chgData name="Shared Drive" userId="a8e99ec4-c3c1-49ac-ba97-2c12eee91f6a" providerId="ADAL" clId="{B6685691-20E7-493B-942E-713B11085E1E}" dt="2020-08-12T02:52:46.745" v="1304" actId="478"/>
        <pc:sldMkLst>
          <pc:docMk/>
          <pc:sldMk cId="957189840" sldId="2091"/>
        </pc:sldMkLst>
        <pc:spChg chg="del">
          <ac:chgData name="Shared Drive" userId="a8e99ec4-c3c1-49ac-ba97-2c12eee91f6a" providerId="ADAL" clId="{B6685691-20E7-493B-942E-713B11085E1E}" dt="2020-08-12T02:52:46.745" v="1304" actId="478"/>
          <ac:spMkLst>
            <pc:docMk/>
            <pc:sldMk cId="957189840" sldId="2091"/>
            <ac:spMk id="2" creationId="{8419D814-CD04-4558-BED0-DC77508D3135}"/>
          </ac:spMkLst>
        </pc:spChg>
      </pc:sldChg>
      <pc:sldChg chg="modSp">
        <pc:chgData name="Shared Drive" userId="a8e99ec4-c3c1-49ac-ba97-2c12eee91f6a" providerId="ADAL" clId="{B6685691-20E7-493B-942E-713B11085E1E}" dt="2020-08-12T03:06:43.642" v="1397" actId="20577"/>
        <pc:sldMkLst>
          <pc:docMk/>
          <pc:sldMk cId="147478528" sldId="2230"/>
        </pc:sldMkLst>
        <pc:graphicFrameChg chg="mod">
          <ac:chgData name="Shared Drive" userId="a8e99ec4-c3c1-49ac-ba97-2c12eee91f6a" providerId="ADAL" clId="{B6685691-20E7-493B-942E-713B11085E1E}" dt="2020-08-12T03:06:43.642" v="1397" actId="20577"/>
          <ac:graphicFrameMkLst>
            <pc:docMk/>
            <pc:sldMk cId="147478528" sldId="2230"/>
            <ac:graphicFrameMk id="6" creationId="{B9D99FA6-D87C-4F8B-94EF-874EEC55B8B0}"/>
          </ac:graphicFrameMkLst>
        </pc:graphicFrameChg>
      </pc:sldChg>
      <pc:sldChg chg="modSp">
        <pc:chgData name="Shared Drive" userId="a8e99ec4-c3c1-49ac-ba97-2c12eee91f6a" providerId="ADAL" clId="{B6685691-20E7-493B-942E-713B11085E1E}" dt="2020-08-12T03:23:42.569" v="1574" actId="20577"/>
        <pc:sldMkLst>
          <pc:docMk/>
          <pc:sldMk cId="507850625" sldId="2299"/>
        </pc:sldMkLst>
        <pc:spChg chg="mod">
          <ac:chgData name="Shared Drive" userId="a8e99ec4-c3c1-49ac-ba97-2c12eee91f6a" providerId="ADAL" clId="{B6685691-20E7-493B-942E-713B11085E1E}" dt="2020-08-12T03:23:42.569" v="1574" actId="20577"/>
          <ac:spMkLst>
            <pc:docMk/>
            <pc:sldMk cId="507850625" sldId="2299"/>
            <ac:spMk id="5" creationId="{03F0177F-CF03-491D-B963-EDBE7137C3D0}"/>
          </ac:spMkLst>
        </pc:spChg>
      </pc:sldChg>
      <pc:sldChg chg="addSp delSp modSp mod">
        <pc:chgData name="Shared Drive" userId="a8e99ec4-c3c1-49ac-ba97-2c12eee91f6a" providerId="ADAL" clId="{B6685691-20E7-493B-942E-713B11085E1E}" dt="2020-08-12T03:50:29.603" v="2250" actId="20577"/>
        <pc:sldMkLst>
          <pc:docMk/>
          <pc:sldMk cId="2588996217" sldId="2300"/>
        </pc:sldMkLst>
        <pc:spChg chg="mod">
          <ac:chgData name="Shared Drive" userId="a8e99ec4-c3c1-49ac-ba97-2c12eee91f6a" providerId="ADAL" clId="{B6685691-20E7-493B-942E-713B11085E1E}" dt="2020-08-12T03:32:04.515" v="1755" actId="20577"/>
          <ac:spMkLst>
            <pc:docMk/>
            <pc:sldMk cId="2588996217" sldId="2300"/>
            <ac:spMk id="2" creationId="{388E0CFC-CEF9-48CC-8D6A-591CD8C3E1F9}"/>
          </ac:spMkLst>
        </pc:spChg>
        <pc:spChg chg="add mod">
          <ac:chgData name="Shared Drive" userId="a8e99ec4-c3c1-49ac-ba97-2c12eee91f6a" providerId="ADAL" clId="{B6685691-20E7-493B-942E-713B11085E1E}" dt="2020-08-12T03:47:42.164" v="2069" actId="1076"/>
          <ac:spMkLst>
            <pc:docMk/>
            <pc:sldMk cId="2588996217" sldId="2300"/>
            <ac:spMk id="6" creationId="{64EC997C-E888-4E62-ABBA-7FB3EF5CA50A}"/>
          </ac:spMkLst>
        </pc:spChg>
        <pc:spChg chg="add mod">
          <ac:chgData name="Shared Drive" userId="a8e99ec4-c3c1-49ac-ba97-2c12eee91f6a" providerId="ADAL" clId="{B6685691-20E7-493B-942E-713B11085E1E}" dt="2020-08-12T03:49:05.716" v="2207" actId="20577"/>
          <ac:spMkLst>
            <pc:docMk/>
            <pc:sldMk cId="2588996217" sldId="2300"/>
            <ac:spMk id="11" creationId="{C83AB2C9-C75E-4404-B441-83B95946077E}"/>
          </ac:spMkLst>
        </pc:spChg>
        <pc:spChg chg="add mod">
          <ac:chgData name="Shared Drive" userId="a8e99ec4-c3c1-49ac-ba97-2c12eee91f6a" providerId="ADAL" clId="{B6685691-20E7-493B-942E-713B11085E1E}" dt="2020-08-12T03:50:29.603" v="2250" actId="20577"/>
          <ac:spMkLst>
            <pc:docMk/>
            <pc:sldMk cId="2588996217" sldId="2300"/>
            <ac:spMk id="17" creationId="{AF0CC862-D423-4CA6-BBC5-ECE1267EBF33}"/>
          </ac:spMkLst>
        </pc:spChg>
        <pc:picChg chg="add mod">
          <ac:chgData name="Shared Drive" userId="a8e99ec4-c3c1-49ac-ba97-2c12eee91f6a" providerId="ADAL" clId="{B6685691-20E7-493B-942E-713B11085E1E}" dt="2020-08-12T03:47:52.005" v="2073" actId="1076"/>
          <ac:picMkLst>
            <pc:docMk/>
            <pc:sldMk cId="2588996217" sldId="2300"/>
            <ac:picMk id="4" creationId="{6D2448B4-A565-4DCC-BE08-8A338CF0C13E}"/>
          </ac:picMkLst>
        </pc:picChg>
        <pc:picChg chg="add mod">
          <ac:chgData name="Shared Drive" userId="a8e99ec4-c3c1-49ac-ba97-2c12eee91f6a" providerId="ADAL" clId="{B6685691-20E7-493B-942E-713B11085E1E}" dt="2020-08-12T03:50:05.963" v="2209" actId="1076"/>
          <ac:picMkLst>
            <pc:docMk/>
            <pc:sldMk cId="2588996217" sldId="2300"/>
            <ac:picMk id="13" creationId="{009E7465-C657-4830-BC1D-D06730576444}"/>
          </ac:picMkLst>
        </pc:picChg>
        <pc:cxnChg chg="add del">
          <ac:chgData name="Shared Drive" userId="a8e99ec4-c3c1-49ac-ba97-2c12eee91f6a" providerId="ADAL" clId="{B6685691-20E7-493B-942E-713B11085E1E}" dt="2020-08-12T03:47:49.926" v="2071" actId="11529"/>
          <ac:cxnSpMkLst>
            <pc:docMk/>
            <pc:sldMk cId="2588996217" sldId="2300"/>
            <ac:cxnSpMk id="8" creationId="{EBC0AA5C-4762-4097-8A10-CD6F4E3AAD86}"/>
          </ac:cxnSpMkLst>
        </pc:cxnChg>
        <pc:cxnChg chg="add">
          <ac:chgData name="Shared Drive" userId="a8e99ec4-c3c1-49ac-ba97-2c12eee91f6a" providerId="ADAL" clId="{B6685691-20E7-493B-942E-713B11085E1E}" dt="2020-08-12T03:47:57.660" v="2074" actId="11529"/>
          <ac:cxnSpMkLst>
            <pc:docMk/>
            <pc:sldMk cId="2588996217" sldId="2300"/>
            <ac:cxnSpMk id="10" creationId="{FFD0C321-A7D7-4F8E-9993-EC66A4849D38}"/>
          </ac:cxnSpMkLst>
        </pc:cxnChg>
        <pc:cxnChg chg="add mod">
          <ac:chgData name="Shared Drive" userId="a8e99ec4-c3c1-49ac-ba97-2c12eee91f6a" providerId="ADAL" clId="{B6685691-20E7-493B-942E-713B11085E1E}" dt="2020-08-12T03:50:14.388" v="2212" actId="14100"/>
          <ac:cxnSpMkLst>
            <pc:docMk/>
            <pc:sldMk cId="2588996217" sldId="2300"/>
            <ac:cxnSpMk id="14" creationId="{8844FCD0-83E1-468D-8262-DD425369713F}"/>
          </ac:cxnSpMkLst>
        </pc:cxnChg>
      </pc:sldChg>
      <pc:sldChg chg="modSp mod">
        <pc:chgData name="Shared Drive" userId="a8e99ec4-c3c1-49ac-ba97-2c12eee91f6a" providerId="ADAL" clId="{B6685691-20E7-493B-942E-713B11085E1E}" dt="2020-08-12T02:47:25.479" v="1300" actId="20577"/>
        <pc:sldMkLst>
          <pc:docMk/>
          <pc:sldMk cId="3639468307" sldId="2306"/>
        </pc:sldMkLst>
        <pc:spChg chg="mod">
          <ac:chgData name="Shared Drive" userId="a8e99ec4-c3c1-49ac-ba97-2c12eee91f6a" providerId="ADAL" clId="{B6685691-20E7-493B-942E-713B11085E1E}" dt="2020-08-12T02:47:25.479" v="1300" actId="20577"/>
          <ac:spMkLst>
            <pc:docMk/>
            <pc:sldMk cId="3639468307" sldId="2306"/>
            <ac:spMk id="3" creationId="{5BCA1E35-A14A-4CE2-8D88-346561F6AC28}"/>
          </ac:spMkLst>
        </pc:spChg>
      </pc:sldChg>
      <pc:sldChg chg="addSp modSp add mod">
        <pc:chgData name="Shared Drive" userId="a8e99ec4-c3c1-49ac-ba97-2c12eee91f6a" providerId="ADAL" clId="{B6685691-20E7-493B-942E-713B11085E1E}" dt="2020-08-12T03:47:22.955" v="2065" actId="14100"/>
        <pc:sldMkLst>
          <pc:docMk/>
          <pc:sldMk cId="588378024" sldId="2308"/>
        </pc:sldMkLst>
        <pc:spChg chg="mod">
          <ac:chgData name="Shared Drive" userId="a8e99ec4-c3c1-49ac-ba97-2c12eee91f6a" providerId="ADAL" clId="{B6685691-20E7-493B-942E-713B11085E1E}" dt="2020-08-12T03:32:09.267" v="1758" actId="20577"/>
          <ac:spMkLst>
            <pc:docMk/>
            <pc:sldMk cId="588378024" sldId="2308"/>
            <ac:spMk id="2" creationId="{388E0CFC-CEF9-48CC-8D6A-591CD8C3E1F9}"/>
          </ac:spMkLst>
        </pc:spChg>
        <pc:spChg chg="add mod">
          <ac:chgData name="Shared Drive" userId="a8e99ec4-c3c1-49ac-ba97-2c12eee91f6a" providerId="ADAL" clId="{B6685691-20E7-493B-942E-713B11085E1E}" dt="2020-08-12T03:44:46.300" v="1775" actId="207"/>
          <ac:spMkLst>
            <pc:docMk/>
            <pc:sldMk cId="588378024" sldId="2308"/>
            <ac:spMk id="9" creationId="{4BC23004-41B3-4EFD-B29B-48907B959546}"/>
          </ac:spMkLst>
        </pc:spChg>
        <pc:spChg chg="add mod">
          <ac:chgData name="Shared Drive" userId="a8e99ec4-c3c1-49ac-ba97-2c12eee91f6a" providerId="ADAL" clId="{B6685691-20E7-493B-942E-713B11085E1E}" dt="2020-08-12T03:46:01.763" v="1851" actId="20577"/>
          <ac:spMkLst>
            <pc:docMk/>
            <pc:sldMk cId="588378024" sldId="2308"/>
            <ac:spMk id="12" creationId="{7002B3B7-1EBB-4752-AE5C-D9F9C80C114E}"/>
          </ac:spMkLst>
        </pc:spChg>
        <pc:spChg chg="add mod">
          <ac:chgData name="Shared Drive" userId="a8e99ec4-c3c1-49ac-ba97-2c12eee91f6a" providerId="ADAL" clId="{B6685691-20E7-493B-942E-713B11085E1E}" dt="2020-08-12T03:47:20.795" v="2064" actId="1076"/>
          <ac:spMkLst>
            <pc:docMk/>
            <pc:sldMk cId="588378024" sldId="2308"/>
            <ac:spMk id="15" creationId="{88E56465-61A8-4B23-AF2F-2CC6C7CA4887}"/>
          </ac:spMkLst>
        </pc:spChg>
        <pc:spChg chg="add mod">
          <ac:chgData name="Shared Drive" userId="a8e99ec4-c3c1-49ac-ba97-2c12eee91f6a" providerId="ADAL" clId="{B6685691-20E7-493B-942E-713B11085E1E}" dt="2020-08-12T03:46:24.036" v="1923" actId="20577"/>
          <ac:spMkLst>
            <pc:docMk/>
            <pc:sldMk cId="588378024" sldId="2308"/>
            <ac:spMk id="17" creationId="{221298B3-8400-406D-8451-847C7CFC2025}"/>
          </ac:spMkLst>
        </pc:spChg>
        <pc:spChg chg="add mod">
          <ac:chgData name="Shared Drive" userId="a8e99ec4-c3c1-49ac-ba97-2c12eee91f6a" providerId="ADAL" clId="{B6685691-20E7-493B-942E-713B11085E1E}" dt="2020-08-12T03:46:39.653" v="1960" actId="20577"/>
          <ac:spMkLst>
            <pc:docMk/>
            <pc:sldMk cId="588378024" sldId="2308"/>
            <ac:spMk id="20" creationId="{DDFC2ED2-4287-4CA0-B1AD-8B5236FC92AB}"/>
          </ac:spMkLst>
        </pc:spChg>
        <pc:spChg chg="add mod">
          <ac:chgData name="Shared Drive" userId="a8e99ec4-c3c1-49ac-ba97-2c12eee91f6a" providerId="ADAL" clId="{B6685691-20E7-493B-942E-713B11085E1E}" dt="2020-08-12T03:47:17.157" v="2063" actId="6549"/>
          <ac:spMkLst>
            <pc:docMk/>
            <pc:sldMk cId="588378024" sldId="2308"/>
            <ac:spMk id="24" creationId="{15A29ED2-CC1F-4F15-A813-3B9B9B984292}"/>
          </ac:spMkLst>
        </pc:spChg>
        <pc:picChg chg="add mod">
          <ac:chgData name="Shared Drive" userId="a8e99ec4-c3c1-49ac-ba97-2c12eee91f6a" providerId="ADAL" clId="{B6685691-20E7-493B-942E-713B11085E1E}" dt="2020-08-12T03:43:49.507" v="1769" actId="1076"/>
          <ac:picMkLst>
            <pc:docMk/>
            <pc:sldMk cId="588378024" sldId="2308"/>
            <ac:picMk id="4" creationId="{1F015465-608F-48C2-9409-1CA0E093B878}"/>
          </ac:picMkLst>
        </pc:picChg>
        <pc:cxnChg chg="add">
          <ac:chgData name="Shared Drive" userId="a8e99ec4-c3c1-49ac-ba97-2c12eee91f6a" providerId="ADAL" clId="{B6685691-20E7-493B-942E-713B11085E1E}" dt="2020-08-12T03:44:01.207" v="1770" actId="11529"/>
          <ac:cxnSpMkLst>
            <pc:docMk/>
            <pc:sldMk cId="588378024" sldId="2308"/>
            <ac:cxnSpMk id="6" creationId="{152F27B8-77F7-42AC-BDE2-029E2CD8FD60}"/>
          </ac:cxnSpMkLst>
        </pc:cxnChg>
        <pc:cxnChg chg="add mod">
          <ac:chgData name="Shared Drive" userId="a8e99ec4-c3c1-49ac-ba97-2c12eee91f6a" providerId="ADAL" clId="{B6685691-20E7-493B-942E-713B11085E1E}" dt="2020-08-12T03:46:28.428" v="1924" actId="14100"/>
          <ac:cxnSpMkLst>
            <pc:docMk/>
            <pc:sldMk cId="588378024" sldId="2308"/>
            <ac:cxnSpMk id="8" creationId="{F92B8B40-40FC-4A61-A8E1-6986A0CC8422}"/>
          </ac:cxnSpMkLst>
        </pc:cxnChg>
        <pc:cxnChg chg="add">
          <ac:chgData name="Shared Drive" userId="a8e99ec4-c3c1-49ac-ba97-2c12eee91f6a" providerId="ADAL" clId="{B6685691-20E7-493B-942E-713B11085E1E}" dt="2020-08-12T03:44:52.957" v="1776" actId="11529"/>
          <ac:cxnSpMkLst>
            <pc:docMk/>
            <pc:sldMk cId="588378024" sldId="2308"/>
            <ac:cxnSpMk id="11" creationId="{A512B1C3-F798-459C-B2AB-9A67C863CD11}"/>
          </ac:cxnSpMkLst>
        </pc:cxnChg>
        <pc:cxnChg chg="add mod">
          <ac:chgData name="Shared Drive" userId="a8e99ec4-c3c1-49ac-ba97-2c12eee91f6a" providerId="ADAL" clId="{B6685691-20E7-493B-942E-713B11085E1E}" dt="2020-08-12T03:47:22.955" v="2065" actId="14100"/>
          <ac:cxnSpMkLst>
            <pc:docMk/>
            <pc:sldMk cId="588378024" sldId="2308"/>
            <ac:cxnSpMk id="13" creationId="{95BFEC6C-7D3B-4E01-8DC4-DEEA8FF55794}"/>
          </ac:cxnSpMkLst>
        </pc:cxnChg>
        <pc:cxnChg chg="add mod">
          <ac:chgData name="Shared Drive" userId="a8e99ec4-c3c1-49ac-ba97-2c12eee91f6a" providerId="ADAL" clId="{B6685691-20E7-493B-942E-713B11085E1E}" dt="2020-08-12T03:46:50.316" v="1963" actId="14100"/>
          <ac:cxnSpMkLst>
            <pc:docMk/>
            <pc:sldMk cId="588378024" sldId="2308"/>
            <ac:cxnSpMk id="21" creationId="{9910590A-7AF8-4BAD-BE20-0C17955F342B}"/>
          </ac:cxnSpMkLst>
        </pc:cxnChg>
      </pc:sldChg>
      <pc:sldChg chg="add">
        <pc:chgData name="Shared Drive" userId="a8e99ec4-c3c1-49ac-ba97-2c12eee91f6a" providerId="ADAL" clId="{B6685691-20E7-493B-942E-713B11085E1E}" dt="2020-08-12T03:32:57.351" v="1759"/>
        <pc:sldMkLst>
          <pc:docMk/>
          <pc:sldMk cId="2184423904" sldId="2309"/>
        </pc:sldMkLst>
      </pc:sldChg>
    </pc:docChg>
  </pc:docChgLst>
  <pc:docChgLst>
    <pc:chgData name="Shared Drive" userId="a8e99ec4-c3c1-49ac-ba97-2c12eee91f6a" providerId="ADAL" clId="{AE6DA771-1AA0-45E3-BD48-608C608DDD0F}"/>
    <pc:docChg chg="undo custSel addSld delSld modSld modMainMaster modSection">
      <pc:chgData name="Shared Drive" userId="a8e99ec4-c3c1-49ac-ba97-2c12eee91f6a" providerId="ADAL" clId="{AE6DA771-1AA0-45E3-BD48-608C608DDD0F}" dt="2020-11-17T23:36:32.088" v="853" actId="14100"/>
      <pc:docMkLst>
        <pc:docMk/>
      </pc:docMkLst>
      <pc:sldChg chg="del">
        <pc:chgData name="Shared Drive" userId="a8e99ec4-c3c1-49ac-ba97-2c12eee91f6a" providerId="ADAL" clId="{AE6DA771-1AA0-45E3-BD48-608C608DDD0F}" dt="2020-11-15T16:04:05.800" v="371" actId="47"/>
        <pc:sldMkLst>
          <pc:docMk/>
          <pc:sldMk cId="3450939672" sldId="291"/>
        </pc:sldMkLst>
      </pc:sldChg>
      <pc:sldChg chg="del">
        <pc:chgData name="Shared Drive" userId="a8e99ec4-c3c1-49ac-ba97-2c12eee91f6a" providerId="ADAL" clId="{AE6DA771-1AA0-45E3-BD48-608C608DDD0F}" dt="2020-11-15T16:03:35.617" v="368" actId="47"/>
        <pc:sldMkLst>
          <pc:docMk/>
          <pc:sldMk cId="2522515176" sldId="292"/>
        </pc:sldMkLst>
      </pc:sldChg>
      <pc:sldChg chg="del">
        <pc:chgData name="Shared Drive" userId="a8e99ec4-c3c1-49ac-ba97-2c12eee91f6a" providerId="ADAL" clId="{AE6DA771-1AA0-45E3-BD48-608C608DDD0F}" dt="2020-11-15T16:03:44.403" v="370" actId="47"/>
        <pc:sldMkLst>
          <pc:docMk/>
          <pc:sldMk cId="2965301522" sldId="293"/>
        </pc:sldMkLst>
      </pc:sldChg>
      <pc:sldChg chg="addSp modSp mod modAnim">
        <pc:chgData name="Shared Drive" userId="a8e99ec4-c3c1-49ac-ba97-2c12eee91f6a" providerId="ADAL" clId="{AE6DA771-1AA0-45E3-BD48-608C608DDD0F}" dt="2020-11-16T14:03:39.284" v="628" actId="1076"/>
        <pc:sldMkLst>
          <pc:docMk/>
          <pc:sldMk cId="2758620756" sldId="294"/>
        </pc:sldMkLst>
        <pc:spChg chg="mod">
          <ac:chgData name="Shared Drive" userId="a8e99ec4-c3c1-49ac-ba97-2c12eee91f6a" providerId="ADAL" clId="{AE6DA771-1AA0-45E3-BD48-608C608DDD0F}" dt="2020-11-15T16:08:30.330" v="604" actId="948"/>
          <ac:spMkLst>
            <pc:docMk/>
            <pc:sldMk cId="2758620756" sldId="294"/>
            <ac:spMk id="3" creationId="{00000000-0000-0000-0000-000000000000}"/>
          </ac:spMkLst>
        </pc:spChg>
        <pc:picChg chg="add mod">
          <ac:chgData name="Shared Drive" userId="a8e99ec4-c3c1-49ac-ba97-2c12eee91f6a" providerId="ADAL" clId="{AE6DA771-1AA0-45E3-BD48-608C608DDD0F}" dt="2020-11-16T14:03:39.284" v="628" actId="1076"/>
          <ac:picMkLst>
            <pc:docMk/>
            <pc:sldMk cId="2758620756" sldId="294"/>
            <ac:picMk id="5" creationId="{4D3689F2-5D62-422A-9BCB-B284484952A6}"/>
          </ac:picMkLst>
        </pc:picChg>
      </pc:sldChg>
      <pc:sldChg chg="del">
        <pc:chgData name="Shared Drive" userId="a8e99ec4-c3c1-49ac-ba97-2c12eee91f6a" providerId="ADAL" clId="{AE6DA771-1AA0-45E3-BD48-608C608DDD0F}" dt="2020-11-15T16:03:41.471" v="369" actId="47"/>
        <pc:sldMkLst>
          <pc:docMk/>
          <pc:sldMk cId="3630802128" sldId="296"/>
        </pc:sldMkLst>
      </pc:sldChg>
      <pc:sldChg chg="add del">
        <pc:chgData name="Shared Drive" userId="a8e99ec4-c3c1-49ac-ba97-2c12eee91f6a" providerId="ADAL" clId="{AE6DA771-1AA0-45E3-BD48-608C608DDD0F}" dt="2020-11-15T16:04:17.593" v="372" actId="47"/>
        <pc:sldMkLst>
          <pc:docMk/>
          <pc:sldMk cId="757424078" sldId="1746"/>
        </pc:sldMkLst>
      </pc:sldChg>
      <pc:sldChg chg="addSp delSp modSp add mod delAnim modAnim modNotesTx">
        <pc:chgData name="Shared Drive" userId="a8e99ec4-c3c1-49ac-ba97-2c12eee91f6a" providerId="ADAL" clId="{AE6DA771-1AA0-45E3-BD48-608C608DDD0F}" dt="2020-11-17T23:32:30.760" v="841"/>
        <pc:sldMkLst>
          <pc:docMk/>
          <pc:sldMk cId="1110279188" sldId="1970"/>
        </pc:sldMkLst>
        <pc:spChg chg="del">
          <ac:chgData name="Shared Drive" userId="a8e99ec4-c3c1-49ac-ba97-2c12eee91f6a" providerId="ADAL" clId="{AE6DA771-1AA0-45E3-BD48-608C608DDD0F}" dt="2020-11-17T23:27:37.038" v="675" actId="478"/>
          <ac:spMkLst>
            <pc:docMk/>
            <pc:sldMk cId="1110279188" sldId="1970"/>
            <ac:spMk id="3" creationId="{E5C67870-DC95-46CA-9463-4F87A136F4DB}"/>
          </ac:spMkLst>
        </pc:spChg>
        <pc:spChg chg="mod">
          <ac:chgData name="Shared Drive" userId="a8e99ec4-c3c1-49ac-ba97-2c12eee91f6a" providerId="ADAL" clId="{AE6DA771-1AA0-45E3-BD48-608C608DDD0F}" dt="2020-11-17T23:31:18.825" v="828" actId="207"/>
          <ac:spMkLst>
            <pc:docMk/>
            <pc:sldMk cId="1110279188" sldId="1970"/>
            <ac:spMk id="4" creationId="{9E99A68B-D62C-4B84-8ADA-B779E79534F7}"/>
          </ac:spMkLst>
        </pc:spChg>
        <pc:spChg chg="mod">
          <ac:chgData name="Shared Drive" userId="a8e99ec4-c3c1-49ac-ba97-2c12eee91f6a" providerId="ADAL" clId="{AE6DA771-1AA0-45E3-BD48-608C608DDD0F}" dt="2020-11-17T23:28:32.882" v="721" actId="207"/>
          <ac:spMkLst>
            <pc:docMk/>
            <pc:sldMk cId="1110279188" sldId="1970"/>
            <ac:spMk id="5" creationId="{2AA1352B-451A-456D-B781-E13B748CEC73}"/>
          </ac:spMkLst>
        </pc:spChg>
        <pc:spChg chg="mod">
          <ac:chgData name="Shared Drive" userId="a8e99ec4-c3c1-49ac-ba97-2c12eee91f6a" providerId="ADAL" clId="{AE6DA771-1AA0-45E3-BD48-608C608DDD0F}" dt="2020-11-17T23:29:39.518" v="723" actId="6549"/>
          <ac:spMkLst>
            <pc:docMk/>
            <pc:sldMk cId="1110279188" sldId="1970"/>
            <ac:spMk id="6" creationId="{16F6A6FB-94B8-42B7-B8A4-7388718F931D}"/>
          </ac:spMkLst>
        </pc:spChg>
        <pc:spChg chg="add mod">
          <ac:chgData name="Shared Drive" userId="a8e99ec4-c3c1-49ac-ba97-2c12eee91f6a" providerId="ADAL" clId="{AE6DA771-1AA0-45E3-BD48-608C608DDD0F}" dt="2020-11-17T23:30:47.755" v="827" actId="113"/>
          <ac:spMkLst>
            <pc:docMk/>
            <pc:sldMk cId="1110279188" sldId="1970"/>
            <ac:spMk id="14" creationId="{8C6F7B13-537D-4895-8E20-029398FE61BF}"/>
          </ac:spMkLst>
        </pc:spChg>
      </pc:sldChg>
      <pc:sldChg chg="addSp delSp modSp mod modClrScheme delAnim chgLayout">
        <pc:chgData name="Shared Drive" userId="a8e99ec4-c3c1-49ac-ba97-2c12eee91f6a" providerId="ADAL" clId="{AE6DA771-1AA0-45E3-BD48-608C608DDD0F}" dt="2020-11-17T23:24:21.832" v="674" actId="1076"/>
        <pc:sldMkLst>
          <pc:docMk/>
          <pc:sldMk cId="2707020976" sldId="2055"/>
        </pc:sldMkLst>
        <pc:spChg chg="add del mod ord">
          <ac:chgData name="Shared Drive" userId="a8e99ec4-c3c1-49ac-ba97-2c12eee91f6a" providerId="ADAL" clId="{AE6DA771-1AA0-45E3-BD48-608C608DDD0F}" dt="2020-11-17T23:23:44.452" v="632" actId="700"/>
          <ac:spMkLst>
            <pc:docMk/>
            <pc:sldMk cId="2707020976" sldId="2055"/>
            <ac:spMk id="2" creationId="{FF24D555-BB0F-46AC-BF1F-27AD905CC34E}"/>
          </ac:spMkLst>
        </pc:spChg>
        <pc:spChg chg="add del mod ord">
          <ac:chgData name="Shared Drive" userId="a8e99ec4-c3c1-49ac-ba97-2c12eee91f6a" providerId="ADAL" clId="{AE6DA771-1AA0-45E3-BD48-608C608DDD0F}" dt="2020-11-17T23:23:44.452" v="632" actId="700"/>
          <ac:spMkLst>
            <pc:docMk/>
            <pc:sldMk cId="2707020976" sldId="2055"/>
            <ac:spMk id="3" creationId="{F2D76542-76FC-4111-BE7E-309FC2D908E5}"/>
          </ac:spMkLst>
        </pc:spChg>
        <pc:spChg chg="add mod ord">
          <ac:chgData name="Shared Drive" userId="a8e99ec4-c3c1-49ac-ba97-2c12eee91f6a" providerId="ADAL" clId="{AE6DA771-1AA0-45E3-BD48-608C608DDD0F}" dt="2020-11-17T23:23:54.731" v="636"/>
          <ac:spMkLst>
            <pc:docMk/>
            <pc:sldMk cId="2707020976" sldId="2055"/>
            <ac:spMk id="4" creationId="{B6DEB97A-0E4C-4216-93D2-94CE532046E8}"/>
          </ac:spMkLst>
        </pc:spChg>
        <pc:spChg chg="add mod ord">
          <ac:chgData name="Shared Drive" userId="a8e99ec4-c3c1-49ac-ba97-2c12eee91f6a" providerId="ADAL" clId="{AE6DA771-1AA0-45E3-BD48-608C608DDD0F}" dt="2020-11-17T23:24:21.832" v="674" actId="1076"/>
          <ac:spMkLst>
            <pc:docMk/>
            <pc:sldMk cId="2707020976" sldId="2055"/>
            <ac:spMk id="5" creationId="{F5EECEAC-26A2-4D5E-BD67-2DD45BD4B071}"/>
          </ac:spMkLst>
        </pc:spChg>
        <pc:spChg chg="del">
          <ac:chgData name="Shared Drive" userId="a8e99ec4-c3c1-49ac-ba97-2c12eee91f6a" providerId="ADAL" clId="{AE6DA771-1AA0-45E3-BD48-608C608DDD0F}" dt="2020-11-15T15:23:23.134" v="16" actId="478"/>
          <ac:spMkLst>
            <pc:docMk/>
            <pc:sldMk cId="2707020976" sldId="2055"/>
            <ac:spMk id="7" creationId="{5636457F-55E4-478C-9A63-61ECB3404BDF}"/>
          </ac:spMkLst>
        </pc:spChg>
        <pc:spChg chg="del mod">
          <ac:chgData name="Shared Drive" userId="a8e99ec4-c3c1-49ac-ba97-2c12eee91f6a" providerId="ADAL" clId="{AE6DA771-1AA0-45E3-BD48-608C608DDD0F}" dt="2020-11-17T23:24:02.336" v="640" actId="478"/>
          <ac:spMkLst>
            <pc:docMk/>
            <pc:sldMk cId="2707020976" sldId="2055"/>
            <ac:spMk id="20" creationId="{2DBCB9CC-295A-4A8D-9393-81517C4C8805}"/>
          </ac:spMkLst>
        </pc:spChg>
        <pc:spChg chg="del mod">
          <ac:chgData name="Shared Drive" userId="a8e99ec4-c3c1-49ac-ba97-2c12eee91f6a" providerId="ADAL" clId="{AE6DA771-1AA0-45E3-BD48-608C608DDD0F}" dt="2020-11-17T23:23:47.785" v="634" actId="478"/>
          <ac:spMkLst>
            <pc:docMk/>
            <pc:sldMk cId="2707020976" sldId="2055"/>
            <ac:spMk id="218" creationId="{E8798B27-8ADE-46BB-AF80-255BC40B13CE}"/>
          </ac:spMkLst>
        </pc:spChg>
      </pc:sldChg>
      <pc:sldChg chg="del">
        <pc:chgData name="Shared Drive" userId="a8e99ec4-c3c1-49ac-ba97-2c12eee91f6a" providerId="ADAL" clId="{AE6DA771-1AA0-45E3-BD48-608C608DDD0F}" dt="2020-11-15T15:23:32.697" v="17" actId="47"/>
        <pc:sldMkLst>
          <pc:docMk/>
          <pc:sldMk cId="202562978" sldId="2056"/>
        </pc:sldMkLst>
      </pc:sldChg>
      <pc:sldChg chg="modSp add mod modAnim">
        <pc:chgData name="Shared Drive" userId="a8e99ec4-c3c1-49ac-ba97-2c12eee91f6a" providerId="ADAL" clId="{AE6DA771-1AA0-45E3-BD48-608C608DDD0F}" dt="2020-11-17T23:33:40.216" v="842"/>
        <pc:sldMkLst>
          <pc:docMk/>
          <pc:sldMk cId="1626552632" sldId="2180"/>
        </pc:sldMkLst>
        <pc:spChg chg="mod">
          <ac:chgData name="Shared Drive" userId="a8e99ec4-c3c1-49ac-ba97-2c12eee91f6a" providerId="ADAL" clId="{AE6DA771-1AA0-45E3-BD48-608C608DDD0F}" dt="2020-11-15T16:01:44.775" v="350"/>
          <ac:spMkLst>
            <pc:docMk/>
            <pc:sldMk cId="1626552632" sldId="2180"/>
            <ac:spMk id="3" creationId="{ED478968-10DD-4433-A4BC-EF834122803F}"/>
          </ac:spMkLst>
        </pc:spChg>
      </pc:sldChg>
      <pc:sldChg chg="modSp add mod modAnim">
        <pc:chgData name="Shared Drive" userId="a8e99ec4-c3c1-49ac-ba97-2c12eee91f6a" providerId="ADAL" clId="{AE6DA771-1AA0-45E3-BD48-608C608DDD0F}" dt="2020-11-17T23:33:43.524" v="843"/>
        <pc:sldMkLst>
          <pc:docMk/>
          <pc:sldMk cId="4277567555" sldId="2181"/>
        </pc:sldMkLst>
        <pc:spChg chg="mod">
          <ac:chgData name="Shared Drive" userId="a8e99ec4-c3c1-49ac-ba97-2c12eee91f6a" providerId="ADAL" clId="{AE6DA771-1AA0-45E3-BD48-608C608DDD0F}" dt="2020-11-15T17:30:54.499" v="626" actId="20577"/>
          <ac:spMkLst>
            <pc:docMk/>
            <pc:sldMk cId="4277567555" sldId="2181"/>
            <ac:spMk id="3" creationId="{82DC728B-293B-485F-BA84-BA734965B9B2}"/>
          </ac:spMkLst>
        </pc:spChg>
      </pc:sldChg>
      <pc:sldChg chg="addSp modSp add mod modAnim">
        <pc:chgData name="Shared Drive" userId="a8e99ec4-c3c1-49ac-ba97-2c12eee91f6a" providerId="ADAL" clId="{AE6DA771-1AA0-45E3-BD48-608C608DDD0F}" dt="2020-11-15T15:39:30.080" v="349"/>
        <pc:sldMkLst>
          <pc:docMk/>
          <pc:sldMk cId="2395506925" sldId="2204"/>
        </pc:sldMkLst>
        <pc:spChg chg="mod">
          <ac:chgData name="Shared Drive" userId="a8e99ec4-c3c1-49ac-ba97-2c12eee91f6a" providerId="ADAL" clId="{AE6DA771-1AA0-45E3-BD48-608C608DDD0F}" dt="2020-11-15T15:37:09.768" v="220" actId="1076"/>
          <ac:spMkLst>
            <pc:docMk/>
            <pc:sldMk cId="2395506925" sldId="2204"/>
            <ac:spMk id="7" creationId="{0FE3CA53-F1AB-4CB2-AB1F-64CBA1977191}"/>
          </ac:spMkLst>
        </pc:spChg>
        <pc:spChg chg="add mod">
          <ac:chgData name="Shared Drive" userId="a8e99ec4-c3c1-49ac-ba97-2c12eee91f6a" providerId="ADAL" clId="{AE6DA771-1AA0-45E3-BD48-608C608DDD0F}" dt="2020-11-15T15:38:28.160" v="268" actId="20577"/>
          <ac:spMkLst>
            <pc:docMk/>
            <pc:sldMk cId="2395506925" sldId="2204"/>
            <ac:spMk id="10" creationId="{B95CF946-6995-485F-B48C-4FA59204FE14}"/>
          </ac:spMkLst>
        </pc:spChg>
        <pc:spChg chg="add mod">
          <ac:chgData name="Shared Drive" userId="a8e99ec4-c3c1-49ac-ba97-2c12eee91f6a" providerId="ADAL" clId="{AE6DA771-1AA0-45E3-BD48-608C608DDD0F}" dt="2020-11-15T15:39:04.728" v="347" actId="1076"/>
          <ac:spMkLst>
            <pc:docMk/>
            <pc:sldMk cId="2395506925" sldId="2204"/>
            <ac:spMk id="11" creationId="{9DBD4AF7-89E7-4C6F-8E24-D39C464DF226}"/>
          </ac:spMkLst>
        </pc:spChg>
        <pc:spChg chg="mod">
          <ac:chgData name="Shared Drive" userId="a8e99ec4-c3c1-49ac-ba97-2c12eee91f6a" providerId="ADAL" clId="{AE6DA771-1AA0-45E3-BD48-608C608DDD0F}" dt="2020-11-15T15:39:00.871" v="346" actId="20577"/>
          <ac:spMkLst>
            <pc:docMk/>
            <pc:sldMk cId="2395506925" sldId="2204"/>
            <ac:spMk id="17" creationId="{BBE2710F-5114-4910-AB8C-D756DC526708}"/>
          </ac:spMkLst>
        </pc:spChg>
      </pc:sldChg>
      <pc:sldChg chg="addSp delSp modSp add mod">
        <pc:chgData name="Shared Drive" userId="a8e99ec4-c3c1-49ac-ba97-2c12eee91f6a" providerId="ADAL" clId="{AE6DA771-1AA0-45E3-BD48-608C608DDD0F}" dt="2020-11-15T16:02:36.111" v="356" actId="1076"/>
        <pc:sldMkLst>
          <pc:docMk/>
          <pc:sldMk cId="1585664710" sldId="2517"/>
        </pc:sldMkLst>
        <pc:spChg chg="del">
          <ac:chgData name="Shared Drive" userId="a8e99ec4-c3c1-49ac-ba97-2c12eee91f6a" providerId="ADAL" clId="{AE6DA771-1AA0-45E3-BD48-608C608DDD0F}" dt="2020-11-15T16:02:28.025" v="353" actId="478"/>
          <ac:spMkLst>
            <pc:docMk/>
            <pc:sldMk cId="1585664710" sldId="2517"/>
            <ac:spMk id="3" creationId="{649AFF33-CAF4-4FBC-A4C2-2371EC34A668}"/>
          </ac:spMkLst>
        </pc:spChg>
        <pc:spChg chg="del">
          <ac:chgData name="Shared Drive" userId="a8e99ec4-c3c1-49ac-ba97-2c12eee91f6a" providerId="ADAL" clId="{AE6DA771-1AA0-45E3-BD48-608C608DDD0F}" dt="2020-11-15T16:02:33.634" v="355" actId="478"/>
          <ac:spMkLst>
            <pc:docMk/>
            <pc:sldMk cId="1585664710" sldId="2517"/>
            <ac:spMk id="4" creationId="{8E9559D6-9AE6-4868-8759-DD24B3DDC1E6}"/>
          </ac:spMkLst>
        </pc:spChg>
        <pc:picChg chg="add mod">
          <ac:chgData name="Shared Drive" userId="a8e99ec4-c3c1-49ac-ba97-2c12eee91f6a" providerId="ADAL" clId="{AE6DA771-1AA0-45E3-BD48-608C608DDD0F}" dt="2020-11-15T16:02:36.111" v="356" actId="1076"/>
          <ac:picMkLst>
            <pc:docMk/>
            <pc:sldMk cId="1585664710" sldId="2517"/>
            <ac:picMk id="5" creationId="{72B3A78B-D832-4D0B-952F-188E83A3E878}"/>
          </ac:picMkLst>
        </pc:picChg>
        <pc:picChg chg="del">
          <ac:chgData name="Shared Drive" userId="a8e99ec4-c3c1-49ac-ba97-2c12eee91f6a" providerId="ADAL" clId="{AE6DA771-1AA0-45E3-BD48-608C608DDD0F}" dt="2020-11-15T16:02:15.551" v="351" actId="478"/>
          <ac:picMkLst>
            <pc:docMk/>
            <pc:sldMk cId="1585664710" sldId="2517"/>
            <ac:picMk id="1026" creationId="{3D7A2C2F-C021-4C3C-887E-04E1D6421679}"/>
          </ac:picMkLst>
        </pc:picChg>
        <pc:picChg chg="del">
          <ac:chgData name="Shared Drive" userId="a8e99ec4-c3c1-49ac-ba97-2c12eee91f6a" providerId="ADAL" clId="{AE6DA771-1AA0-45E3-BD48-608C608DDD0F}" dt="2020-11-15T16:02:33.634" v="355" actId="478"/>
          <ac:picMkLst>
            <pc:docMk/>
            <pc:sldMk cId="1585664710" sldId="2517"/>
            <ac:picMk id="1028" creationId="{AFC04483-4749-4F78-B812-01534CFA38BA}"/>
          </ac:picMkLst>
        </pc:picChg>
        <pc:picChg chg="del">
          <ac:chgData name="Shared Drive" userId="a8e99ec4-c3c1-49ac-ba97-2c12eee91f6a" providerId="ADAL" clId="{AE6DA771-1AA0-45E3-BD48-608C608DDD0F}" dt="2020-11-15T16:02:33.634" v="355" actId="478"/>
          <ac:picMkLst>
            <pc:docMk/>
            <pc:sldMk cId="1585664710" sldId="2517"/>
            <ac:picMk id="1030" creationId="{743F6077-AA61-4E9F-98CB-6427CFC5368E}"/>
          </ac:picMkLst>
        </pc:picChg>
      </pc:sldChg>
      <pc:sldChg chg="add del">
        <pc:chgData name="Shared Drive" userId="a8e99ec4-c3c1-49ac-ba97-2c12eee91f6a" providerId="ADAL" clId="{AE6DA771-1AA0-45E3-BD48-608C608DDD0F}" dt="2020-11-15T16:02:53.333" v="357" actId="47"/>
        <pc:sldMkLst>
          <pc:docMk/>
          <pc:sldMk cId="2505006908" sldId="2657"/>
        </pc:sldMkLst>
      </pc:sldChg>
      <pc:sldChg chg="add del">
        <pc:chgData name="Shared Drive" userId="a8e99ec4-c3c1-49ac-ba97-2c12eee91f6a" providerId="ADAL" clId="{AE6DA771-1AA0-45E3-BD48-608C608DDD0F}" dt="2020-11-15T15:35:06.342" v="216" actId="47"/>
        <pc:sldMkLst>
          <pc:docMk/>
          <pc:sldMk cId="2024656483" sldId="2708"/>
        </pc:sldMkLst>
      </pc:sldChg>
      <pc:sldChg chg="add modNotesTx">
        <pc:chgData name="Shared Drive" userId="a8e99ec4-c3c1-49ac-ba97-2c12eee91f6a" providerId="ADAL" clId="{AE6DA771-1AA0-45E3-BD48-608C608DDD0F}" dt="2020-11-17T23:32:25.673" v="840" actId="20577"/>
        <pc:sldMkLst>
          <pc:docMk/>
          <pc:sldMk cId="3832772268" sldId="2728"/>
        </pc:sldMkLst>
      </pc:sldChg>
      <pc:sldChg chg="addSp modSp add del mod modAnim">
        <pc:chgData name="Shared Drive" userId="a8e99ec4-c3c1-49ac-ba97-2c12eee91f6a" providerId="ADAL" clId="{AE6DA771-1AA0-45E3-BD48-608C608DDD0F}" dt="2020-11-15T15:35:02.003" v="215" actId="47"/>
        <pc:sldMkLst>
          <pc:docMk/>
          <pc:sldMk cId="3971590513" sldId="2729"/>
        </pc:sldMkLst>
        <pc:spChg chg="mod">
          <ac:chgData name="Shared Drive" userId="a8e99ec4-c3c1-49ac-ba97-2c12eee91f6a" providerId="ADAL" clId="{AE6DA771-1AA0-45E3-BD48-608C608DDD0F}" dt="2020-11-15T15:32:12.140" v="105" actId="207"/>
          <ac:spMkLst>
            <pc:docMk/>
            <pc:sldMk cId="3971590513" sldId="2729"/>
            <ac:spMk id="4" creationId="{9E99A68B-D62C-4B84-8ADA-B779E79534F7}"/>
          </ac:spMkLst>
        </pc:spChg>
        <pc:spChg chg="mod">
          <ac:chgData name="Shared Drive" userId="a8e99ec4-c3c1-49ac-ba97-2c12eee91f6a" providerId="ADAL" clId="{AE6DA771-1AA0-45E3-BD48-608C608DDD0F}" dt="2020-11-15T15:31:57.403" v="104" actId="207"/>
          <ac:spMkLst>
            <pc:docMk/>
            <pc:sldMk cId="3971590513" sldId="2729"/>
            <ac:spMk id="5" creationId="{2AA1352B-451A-456D-B781-E13B748CEC73}"/>
          </ac:spMkLst>
        </pc:spChg>
        <pc:spChg chg="mod">
          <ac:chgData name="Shared Drive" userId="a8e99ec4-c3c1-49ac-ba97-2c12eee91f6a" providerId="ADAL" clId="{AE6DA771-1AA0-45E3-BD48-608C608DDD0F}" dt="2020-11-15T15:32:32.539" v="106" actId="21"/>
          <ac:spMkLst>
            <pc:docMk/>
            <pc:sldMk cId="3971590513" sldId="2729"/>
            <ac:spMk id="6" creationId="{16F6A6FB-94B8-42B7-B8A4-7388718F931D}"/>
          </ac:spMkLst>
        </pc:spChg>
        <pc:spChg chg="mod">
          <ac:chgData name="Shared Drive" userId="a8e99ec4-c3c1-49ac-ba97-2c12eee91f6a" providerId="ADAL" clId="{AE6DA771-1AA0-45E3-BD48-608C608DDD0F}" dt="2020-11-15T15:34:33.905" v="213" actId="113"/>
          <ac:spMkLst>
            <pc:docMk/>
            <pc:sldMk cId="3971590513" sldId="2729"/>
            <ac:spMk id="11" creationId="{A3BD22F4-CA7A-4C56-924D-130D447C0E30}"/>
          </ac:spMkLst>
        </pc:spChg>
        <pc:spChg chg="add mod">
          <ac:chgData name="Shared Drive" userId="a8e99ec4-c3c1-49ac-ba97-2c12eee91f6a" providerId="ADAL" clId="{AE6DA771-1AA0-45E3-BD48-608C608DDD0F}" dt="2020-11-15T15:34:39.760" v="214" actId="113"/>
          <ac:spMkLst>
            <pc:docMk/>
            <pc:sldMk cId="3971590513" sldId="2729"/>
            <ac:spMk id="14" creationId="{FFA36DE4-70BC-4489-BBD8-E92B9242DE68}"/>
          </ac:spMkLst>
        </pc:spChg>
        <pc:picChg chg="mod">
          <ac:chgData name="Shared Drive" userId="a8e99ec4-c3c1-49ac-ba97-2c12eee91f6a" providerId="ADAL" clId="{AE6DA771-1AA0-45E3-BD48-608C608DDD0F}" dt="2020-11-15T15:33:18.455" v="205" actId="1076"/>
          <ac:picMkLst>
            <pc:docMk/>
            <pc:sldMk cId="3971590513" sldId="2729"/>
            <ac:picMk id="9" creationId="{3C169203-A008-41E4-9126-4B6C2D29FBBC}"/>
          </ac:picMkLst>
        </pc:picChg>
      </pc:sldChg>
      <pc:sldChg chg="addSp delSp modSp new mod modClrScheme chgLayout">
        <pc:chgData name="Shared Drive" userId="a8e99ec4-c3c1-49ac-ba97-2c12eee91f6a" providerId="ADAL" clId="{AE6DA771-1AA0-45E3-BD48-608C608DDD0F}" dt="2020-11-17T23:36:32.088" v="853" actId="14100"/>
        <pc:sldMkLst>
          <pc:docMk/>
          <pc:sldMk cId="4256401506" sldId="2729"/>
        </pc:sldMkLst>
        <pc:spChg chg="del">
          <ac:chgData name="Shared Drive" userId="a8e99ec4-c3c1-49ac-ba97-2c12eee91f6a" providerId="ADAL" clId="{AE6DA771-1AA0-45E3-BD48-608C608DDD0F}" dt="2020-11-17T23:35:22.326" v="845" actId="700"/>
          <ac:spMkLst>
            <pc:docMk/>
            <pc:sldMk cId="4256401506" sldId="2729"/>
            <ac:spMk id="2" creationId="{A096C2BF-DF4B-4CFE-B1EB-6A02C24543E1}"/>
          </ac:spMkLst>
        </pc:spChg>
        <pc:spChg chg="del">
          <ac:chgData name="Shared Drive" userId="a8e99ec4-c3c1-49ac-ba97-2c12eee91f6a" providerId="ADAL" clId="{AE6DA771-1AA0-45E3-BD48-608C608DDD0F}" dt="2020-11-17T23:35:22.326" v="845" actId="700"/>
          <ac:spMkLst>
            <pc:docMk/>
            <pc:sldMk cId="4256401506" sldId="2729"/>
            <ac:spMk id="3" creationId="{79FBC0CD-2159-4202-8DE3-5C9E6E590092}"/>
          </ac:spMkLst>
        </pc:spChg>
        <pc:picChg chg="add mod">
          <ac:chgData name="Shared Drive" userId="a8e99ec4-c3c1-49ac-ba97-2c12eee91f6a" providerId="ADAL" clId="{AE6DA771-1AA0-45E3-BD48-608C608DDD0F}" dt="2020-11-17T23:35:34.745" v="847" actId="1076"/>
          <ac:picMkLst>
            <pc:docMk/>
            <pc:sldMk cId="4256401506" sldId="2729"/>
            <ac:picMk id="5" creationId="{E7B4A5AB-8C19-48AE-9D07-8D8C861522DD}"/>
          </ac:picMkLst>
        </pc:picChg>
        <pc:picChg chg="add mod">
          <ac:chgData name="Shared Drive" userId="a8e99ec4-c3c1-49ac-ba97-2c12eee91f6a" providerId="ADAL" clId="{AE6DA771-1AA0-45E3-BD48-608C608DDD0F}" dt="2020-11-17T23:36:02.945" v="850" actId="14100"/>
          <ac:picMkLst>
            <pc:docMk/>
            <pc:sldMk cId="4256401506" sldId="2729"/>
            <ac:picMk id="7" creationId="{7320E70D-4094-429D-9698-5E02E576A964}"/>
          </ac:picMkLst>
        </pc:picChg>
        <pc:picChg chg="add mod">
          <ac:chgData name="Shared Drive" userId="a8e99ec4-c3c1-49ac-ba97-2c12eee91f6a" providerId="ADAL" clId="{AE6DA771-1AA0-45E3-BD48-608C608DDD0F}" dt="2020-11-17T23:36:32.088" v="853" actId="14100"/>
          <ac:picMkLst>
            <pc:docMk/>
            <pc:sldMk cId="4256401506" sldId="2729"/>
            <ac:picMk id="9" creationId="{6336F38A-F4B0-4367-9296-03162E073C24}"/>
          </ac:picMkLst>
        </pc:picChg>
      </pc:sldChg>
      <pc:sldMasterChg chg="delSldLayout modSldLayout">
        <pc:chgData name="Shared Drive" userId="a8e99ec4-c3c1-49ac-ba97-2c12eee91f6a" providerId="ADAL" clId="{AE6DA771-1AA0-45E3-BD48-608C608DDD0F}" dt="2020-11-15T16:05:43.268" v="380" actId="22"/>
        <pc:sldMasterMkLst>
          <pc:docMk/>
          <pc:sldMasterMk cId="3711838429" sldId="2147483648"/>
        </pc:sldMasterMkLst>
        <pc:sldLayoutChg chg="addSp mod">
          <pc:chgData name="Shared Drive" userId="a8e99ec4-c3c1-49ac-ba97-2c12eee91f6a" providerId="ADAL" clId="{AE6DA771-1AA0-45E3-BD48-608C608DDD0F}" dt="2020-11-15T16:05:42.443" v="379" actId="22"/>
          <pc:sldLayoutMkLst>
            <pc:docMk/>
            <pc:sldMasterMk cId="3711838429" sldId="2147483648"/>
            <pc:sldLayoutMk cId="3556306419" sldId="2147483720"/>
          </pc:sldLayoutMkLst>
          <pc:picChg chg="add">
            <ac:chgData name="Shared Drive" userId="a8e99ec4-c3c1-49ac-ba97-2c12eee91f6a" providerId="ADAL" clId="{AE6DA771-1AA0-45E3-BD48-608C608DDD0F}" dt="2020-11-15T16:05:42.443" v="379" actId="22"/>
            <ac:picMkLst>
              <pc:docMk/>
              <pc:sldMasterMk cId="3711838429" sldId="2147483648"/>
              <pc:sldLayoutMk cId="3556306419" sldId="2147483720"/>
              <ac:picMk id="10" creationId="{DC29E88A-4E89-42C3-A003-D23AD3AE33A9}"/>
            </ac:picMkLst>
          </pc:picChg>
        </pc:sldLayoutChg>
        <pc:sldLayoutChg chg="addSp delSp mod">
          <pc:chgData name="Shared Drive" userId="a8e99ec4-c3c1-49ac-ba97-2c12eee91f6a" providerId="ADAL" clId="{AE6DA771-1AA0-45E3-BD48-608C608DDD0F}" dt="2020-11-15T16:05:40.139" v="377" actId="22"/>
          <pc:sldLayoutMkLst>
            <pc:docMk/>
            <pc:sldMasterMk cId="3711838429" sldId="2147483648"/>
            <pc:sldLayoutMk cId="3919111585" sldId="2147483721"/>
          </pc:sldLayoutMkLst>
          <pc:picChg chg="add del">
            <ac:chgData name="Shared Drive" userId="a8e99ec4-c3c1-49ac-ba97-2c12eee91f6a" providerId="ADAL" clId="{AE6DA771-1AA0-45E3-BD48-608C608DDD0F}" dt="2020-11-15T16:05:24.202" v="375" actId="22"/>
            <ac:picMkLst>
              <pc:docMk/>
              <pc:sldMasterMk cId="3711838429" sldId="2147483648"/>
              <pc:sldLayoutMk cId="3919111585" sldId="2147483721"/>
              <ac:picMk id="10" creationId="{81643832-0478-4368-9CF7-8EBB383A552F}"/>
            </ac:picMkLst>
          </pc:picChg>
          <pc:picChg chg="add">
            <ac:chgData name="Shared Drive" userId="a8e99ec4-c3c1-49ac-ba97-2c12eee91f6a" providerId="ADAL" clId="{AE6DA771-1AA0-45E3-BD48-608C608DDD0F}" dt="2020-11-15T16:05:40.139" v="377" actId="22"/>
            <ac:picMkLst>
              <pc:docMk/>
              <pc:sldMasterMk cId="3711838429" sldId="2147483648"/>
              <pc:sldLayoutMk cId="3919111585" sldId="2147483721"/>
              <ac:picMk id="13" creationId="{ED86A1E4-3D6C-4CAC-986B-D7E19AFBC1C6}"/>
            </ac:picMkLst>
          </pc:picChg>
        </pc:sldLayoutChg>
        <pc:sldLayoutChg chg="addSp mod">
          <pc:chgData name="Shared Drive" userId="a8e99ec4-c3c1-49ac-ba97-2c12eee91f6a" providerId="ADAL" clId="{AE6DA771-1AA0-45E3-BD48-608C608DDD0F}" dt="2020-11-15T16:04:58.192" v="373" actId="22"/>
          <pc:sldLayoutMkLst>
            <pc:docMk/>
            <pc:sldMasterMk cId="3711838429" sldId="2147483648"/>
            <pc:sldLayoutMk cId="1692186787" sldId="2147483729"/>
          </pc:sldLayoutMkLst>
          <pc:picChg chg="add">
            <ac:chgData name="Shared Drive" userId="a8e99ec4-c3c1-49ac-ba97-2c12eee91f6a" providerId="ADAL" clId="{AE6DA771-1AA0-45E3-BD48-608C608DDD0F}" dt="2020-11-15T16:04:58.192" v="373" actId="22"/>
            <ac:picMkLst>
              <pc:docMk/>
              <pc:sldMasterMk cId="3711838429" sldId="2147483648"/>
              <pc:sldLayoutMk cId="1692186787" sldId="2147483729"/>
              <ac:picMk id="5" creationId="{89785307-6AED-4CD7-AA54-480488EEB5AC}"/>
            </ac:picMkLst>
          </pc:picChg>
        </pc:sldLayoutChg>
        <pc:sldLayoutChg chg="addSp mod">
          <pc:chgData name="Shared Drive" userId="a8e99ec4-c3c1-49ac-ba97-2c12eee91f6a" providerId="ADAL" clId="{AE6DA771-1AA0-45E3-BD48-608C608DDD0F}" dt="2020-11-15T16:05:43.268" v="380" actId="22"/>
          <pc:sldLayoutMkLst>
            <pc:docMk/>
            <pc:sldMasterMk cId="3711838429" sldId="2147483648"/>
            <pc:sldLayoutMk cId="3163495100" sldId="2147483731"/>
          </pc:sldLayoutMkLst>
          <pc:picChg chg="add">
            <ac:chgData name="Shared Drive" userId="a8e99ec4-c3c1-49ac-ba97-2c12eee91f6a" providerId="ADAL" clId="{AE6DA771-1AA0-45E3-BD48-608C608DDD0F}" dt="2020-11-15T16:05:43.268" v="380" actId="22"/>
            <ac:picMkLst>
              <pc:docMk/>
              <pc:sldMasterMk cId="3711838429" sldId="2147483648"/>
              <pc:sldLayoutMk cId="3163495100" sldId="2147483731"/>
              <ac:picMk id="10" creationId="{B964F0DE-8D78-4F1E-98D3-DDDC1EAE71F3}"/>
            </ac:picMkLst>
          </pc:picChg>
        </pc:sldLayoutChg>
        <pc:sldLayoutChg chg="addSp mod">
          <pc:chgData name="Shared Drive" userId="a8e99ec4-c3c1-49ac-ba97-2c12eee91f6a" providerId="ADAL" clId="{AE6DA771-1AA0-45E3-BD48-608C608DDD0F}" dt="2020-11-15T16:05:27.932" v="376" actId="22"/>
          <pc:sldLayoutMkLst>
            <pc:docMk/>
            <pc:sldMasterMk cId="3711838429" sldId="2147483648"/>
            <pc:sldLayoutMk cId="900040873" sldId="2147483732"/>
          </pc:sldLayoutMkLst>
          <pc:picChg chg="add">
            <ac:chgData name="Shared Drive" userId="a8e99ec4-c3c1-49ac-ba97-2c12eee91f6a" providerId="ADAL" clId="{AE6DA771-1AA0-45E3-BD48-608C608DDD0F}" dt="2020-11-15T16:05:27.932" v="376" actId="22"/>
            <ac:picMkLst>
              <pc:docMk/>
              <pc:sldMasterMk cId="3711838429" sldId="2147483648"/>
              <pc:sldLayoutMk cId="900040873" sldId="2147483732"/>
              <ac:picMk id="2" creationId="{400D34AE-5875-4CFF-8AEB-251753A6D926}"/>
            </ac:picMkLst>
          </pc:picChg>
        </pc:sldLayoutChg>
        <pc:sldLayoutChg chg="addSp mod">
          <pc:chgData name="Shared Drive" userId="a8e99ec4-c3c1-49ac-ba97-2c12eee91f6a" providerId="ADAL" clId="{AE6DA771-1AA0-45E3-BD48-608C608DDD0F}" dt="2020-11-15T16:05:41.459" v="378" actId="22"/>
          <pc:sldLayoutMkLst>
            <pc:docMk/>
            <pc:sldMasterMk cId="3711838429" sldId="2147483648"/>
            <pc:sldLayoutMk cId="932027390" sldId="2147483733"/>
          </pc:sldLayoutMkLst>
          <pc:picChg chg="add">
            <ac:chgData name="Shared Drive" userId="a8e99ec4-c3c1-49ac-ba97-2c12eee91f6a" providerId="ADAL" clId="{AE6DA771-1AA0-45E3-BD48-608C608DDD0F}" dt="2020-11-15T16:05:41.459" v="378" actId="22"/>
            <ac:picMkLst>
              <pc:docMk/>
              <pc:sldMasterMk cId="3711838429" sldId="2147483648"/>
              <pc:sldLayoutMk cId="932027390" sldId="2147483733"/>
              <ac:picMk id="10" creationId="{62B922E0-E8B9-47BD-A916-5E79FB48893C}"/>
            </ac:picMkLst>
          </pc:picChg>
        </pc:sldLayoutChg>
        <pc:sldLayoutChg chg="del">
          <pc:chgData name="Shared Drive" userId="a8e99ec4-c3c1-49ac-ba97-2c12eee91f6a" providerId="ADAL" clId="{AE6DA771-1AA0-45E3-BD48-608C608DDD0F}" dt="2020-11-15T16:04:17.593" v="372" actId="47"/>
          <pc:sldLayoutMkLst>
            <pc:docMk/>
            <pc:sldMasterMk cId="3711838429" sldId="2147483648"/>
            <pc:sldLayoutMk cId="637989162" sldId="2147483737"/>
          </pc:sldLayoutMkLst>
        </pc:sldLayoutChg>
      </pc:sldMasterChg>
    </pc:docChg>
  </pc:docChgLst>
  <pc:docChgLst>
    <pc:chgData name="Shared Drive" userId="a8e99ec4-c3c1-49ac-ba97-2c12eee91f6a" providerId="ADAL" clId="{9A51C81C-A1D4-4181-B81E-643F03B5F739}"/>
    <pc:docChg chg="addSld modSld modSection">
      <pc:chgData name="Shared Drive" userId="a8e99ec4-c3c1-49ac-ba97-2c12eee91f6a" providerId="ADAL" clId="{9A51C81C-A1D4-4181-B81E-643F03B5F739}" dt="2020-06-25T18:07:09.981" v="57" actId="14100"/>
      <pc:docMkLst>
        <pc:docMk/>
      </pc:docMkLst>
      <pc:sldChg chg="addSp delSp modSp new mod">
        <pc:chgData name="Shared Drive" userId="a8e99ec4-c3c1-49ac-ba97-2c12eee91f6a" providerId="ADAL" clId="{9A51C81C-A1D4-4181-B81E-643F03B5F739}" dt="2020-06-25T18:06:39.269" v="53" actId="20577"/>
        <pc:sldMkLst>
          <pc:docMk/>
          <pc:sldMk cId="179592168" sldId="2090"/>
        </pc:sldMkLst>
        <pc:spChg chg="del">
          <ac:chgData name="Shared Drive" userId="a8e99ec4-c3c1-49ac-ba97-2c12eee91f6a" providerId="ADAL" clId="{9A51C81C-A1D4-4181-B81E-643F03B5F739}" dt="2020-06-25T18:05:10.594" v="1"/>
          <ac:spMkLst>
            <pc:docMk/>
            <pc:sldMk cId="179592168" sldId="2090"/>
            <ac:spMk id="2" creationId="{2FC1593D-839C-4D16-97C2-E2B6B470DBED}"/>
          </ac:spMkLst>
        </pc:spChg>
        <pc:spChg chg="del">
          <ac:chgData name="Shared Drive" userId="a8e99ec4-c3c1-49ac-ba97-2c12eee91f6a" providerId="ADAL" clId="{9A51C81C-A1D4-4181-B81E-643F03B5F739}" dt="2020-06-25T18:05:10.594" v="1"/>
          <ac:spMkLst>
            <pc:docMk/>
            <pc:sldMk cId="179592168" sldId="2090"/>
            <ac:spMk id="3" creationId="{9CCECDF6-CA07-4FA6-A368-5B96EB442A9A}"/>
          </ac:spMkLst>
        </pc:spChg>
        <pc:spChg chg="add mod">
          <ac:chgData name="Shared Drive" userId="a8e99ec4-c3c1-49ac-ba97-2c12eee91f6a" providerId="ADAL" clId="{9A51C81C-A1D4-4181-B81E-643F03B5F739}" dt="2020-06-25T18:06:39.269" v="53" actId="20577"/>
          <ac:spMkLst>
            <pc:docMk/>
            <pc:sldMk cId="179592168" sldId="2090"/>
            <ac:spMk id="4" creationId="{A162E332-1DB2-476E-8A16-426100F4E44B}"/>
          </ac:spMkLst>
        </pc:spChg>
        <pc:spChg chg="add mod">
          <ac:chgData name="Shared Drive" userId="a8e99ec4-c3c1-49ac-ba97-2c12eee91f6a" providerId="ADAL" clId="{9A51C81C-A1D4-4181-B81E-643F03B5F739}" dt="2020-06-25T18:05:47.967" v="7" actId="1076"/>
          <ac:spMkLst>
            <pc:docMk/>
            <pc:sldMk cId="179592168" sldId="2090"/>
            <ac:spMk id="6" creationId="{DED9F86B-8E0A-4D13-8253-0F5BE870F1F6}"/>
          </ac:spMkLst>
        </pc:spChg>
        <pc:picChg chg="add mod modCrop">
          <ac:chgData name="Shared Drive" userId="a8e99ec4-c3c1-49ac-ba97-2c12eee91f6a" providerId="ADAL" clId="{9A51C81C-A1D4-4181-B81E-643F03B5F739}" dt="2020-06-25T18:06:28.788" v="15" actId="1076"/>
          <ac:picMkLst>
            <pc:docMk/>
            <pc:sldMk cId="179592168" sldId="2090"/>
            <ac:picMk id="5" creationId="{D15B25E7-F554-41CC-B064-F6E7BCC3E039}"/>
          </ac:picMkLst>
        </pc:picChg>
      </pc:sldChg>
      <pc:sldChg chg="addSp modSp new mod">
        <pc:chgData name="Shared Drive" userId="a8e99ec4-c3c1-49ac-ba97-2c12eee91f6a" providerId="ADAL" clId="{9A51C81C-A1D4-4181-B81E-643F03B5F739}" dt="2020-06-25T18:07:09.981" v="57" actId="14100"/>
        <pc:sldMkLst>
          <pc:docMk/>
          <pc:sldMk cId="3264332707" sldId="2091"/>
        </pc:sldMkLst>
        <pc:picChg chg="add mod">
          <ac:chgData name="Shared Drive" userId="a8e99ec4-c3c1-49ac-ba97-2c12eee91f6a" providerId="ADAL" clId="{9A51C81C-A1D4-4181-B81E-643F03B5F739}" dt="2020-06-25T18:07:09.981" v="57" actId="14100"/>
          <ac:picMkLst>
            <pc:docMk/>
            <pc:sldMk cId="3264332707" sldId="2091"/>
            <ac:picMk id="3" creationId="{5F4A74D0-992D-443A-BCFF-0D4C1EB55B68}"/>
          </ac:picMkLst>
        </pc:picChg>
      </pc:sldChg>
    </pc:docChg>
  </pc:docChgLst>
  <pc:docChgLst>
    <pc:chgData name="Shared Drive" userId="a8e99ec4-c3c1-49ac-ba97-2c12eee91f6a" providerId="ADAL" clId="{2B2ABE4E-CD8A-4BD6-9446-ACA385A1A34C}"/>
    <pc:docChg chg="custSel addSld delSld modSld modSection">
      <pc:chgData name="Shared Drive" userId="a8e99ec4-c3c1-49ac-ba97-2c12eee91f6a" providerId="ADAL" clId="{2B2ABE4E-CD8A-4BD6-9446-ACA385A1A34C}" dt="2020-10-20T23:25:31.239" v="21" actId="20577"/>
      <pc:docMkLst>
        <pc:docMk/>
      </pc:docMkLst>
      <pc:sldChg chg="add del">
        <pc:chgData name="Shared Drive" userId="a8e99ec4-c3c1-49ac-ba97-2c12eee91f6a" providerId="ADAL" clId="{2B2ABE4E-CD8A-4BD6-9446-ACA385A1A34C}" dt="2020-10-20T23:25:00.693" v="1" actId="47"/>
        <pc:sldMkLst>
          <pc:docMk/>
          <pc:sldMk cId="298153751" sldId="256"/>
        </pc:sldMkLst>
      </pc:sldChg>
      <pc:sldChg chg="addSp modSp add mod modClrScheme chgLayout">
        <pc:chgData name="Shared Drive" userId="a8e99ec4-c3c1-49ac-ba97-2c12eee91f6a" providerId="ADAL" clId="{2B2ABE4E-CD8A-4BD6-9446-ACA385A1A34C}" dt="2020-10-20T23:25:14.569" v="2" actId="700"/>
        <pc:sldMkLst>
          <pc:docMk/>
          <pc:sldMk cId="3450939672" sldId="291"/>
        </pc:sldMkLst>
        <pc:spChg chg="add mod ord">
          <ac:chgData name="Shared Drive" userId="a8e99ec4-c3c1-49ac-ba97-2c12eee91f6a" providerId="ADAL" clId="{2B2ABE4E-CD8A-4BD6-9446-ACA385A1A34C}" dt="2020-10-20T23:25:14.569" v="2" actId="700"/>
          <ac:spMkLst>
            <pc:docMk/>
            <pc:sldMk cId="3450939672" sldId="291"/>
            <ac:spMk id="2" creationId="{52C648E8-6E0C-450D-B68F-2BAA90FD26B1}"/>
          </ac:spMkLst>
        </pc:spChg>
        <pc:spChg chg="add mod ord">
          <ac:chgData name="Shared Drive" userId="a8e99ec4-c3c1-49ac-ba97-2c12eee91f6a" providerId="ADAL" clId="{2B2ABE4E-CD8A-4BD6-9446-ACA385A1A34C}" dt="2020-10-20T23:25:14.569" v="2" actId="700"/>
          <ac:spMkLst>
            <pc:docMk/>
            <pc:sldMk cId="3450939672" sldId="291"/>
            <ac:spMk id="4" creationId="{7B6F44D6-D871-489B-AA52-A5239910ED8D}"/>
          </ac:spMkLst>
        </pc:spChg>
      </pc:sldChg>
      <pc:sldChg chg="modSp add mod modClrScheme chgLayout">
        <pc:chgData name="Shared Drive" userId="a8e99ec4-c3c1-49ac-ba97-2c12eee91f6a" providerId="ADAL" clId="{2B2ABE4E-CD8A-4BD6-9446-ACA385A1A34C}" dt="2020-10-20T23:25:14.569" v="2" actId="700"/>
        <pc:sldMkLst>
          <pc:docMk/>
          <pc:sldMk cId="2522515176" sldId="292"/>
        </pc:sldMkLst>
        <pc:spChg chg="mod ord">
          <ac:chgData name="Shared Drive" userId="a8e99ec4-c3c1-49ac-ba97-2c12eee91f6a" providerId="ADAL" clId="{2B2ABE4E-CD8A-4BD6-9446-ACA385A1A34C}" dt="2020-10-20T23:25:14.569" v="2" actId="700"/>
          <ac:spMkLst>
            <pc:docMk/>
            <pc:sldMk cId="2522515176" sldId="292"/>
            <ac:spMk id="2" creationId="{00000000-0000-0000-0000-000000000000}"/>
          </ac:spMkLst>
        </pc:spChg>
        <pc:spChg chg="mod ord">
          <ac:chgData name="Shared Drive" userId="a8e99ec4-c3c1-49ac-ba97-2c12eee91f6a" providerId="ADAL" clId="{2B2ABE4E-CD8A-4BD6-9446-ACA385A1A34C}" dt="2020-10-20T23:25:14.569" v="2" actId="700"/>
          <ac:spMkLst>
            <pc:docMk/>
            <pc:sldMk cId="2522515176" sldId="292"/>
            <ac:spMk id="3" creationId="{00000000-0000-0000-0000-000000000000}"/>
          </ac:spMkLst>
        </pc:spChg>
      </pc:sldChg>
      <pc:sldChg chg="modSp add mod modClrScheme chgLayout">
        <pc:chgData name="Shared Drive" userId="a8e99ec4-c3c1-49ac-ba97-2c12eee91f6a" providerId="ADAL" clId="{2B2ABE4E-CD8A-4BD6-9446-ACA385A1A34C}" dt="2020-10-20T23:25:14.569" v="2" actId="700"/>
        <pc:sldMkLst>
          <pc:docMk/>
          <pc:sldMk cId="2965301522" sldId="293"/>
        </pc:sldMkLst>
        <pc:spChg chg="mod ord">
          <ac:chgData name="Shared Drive" userId="a8e99ec4-c3c1-49ac-ba97-2c12eee91f6a" providerId="ADAL" clId="{2B2ABE4E-CD8A-4BD6-9446-ACA385A1A34C}" dt="2020-10-20T23:25:14.569" v="2" actId="700"/>
          <ac:spMkLst>
            <pc:docMk/>
            <pc:sldMk cId="2965301522" sldId="293"/>
            <ac:spMk id="2" creationId="{00000000-0000-0000-0000-000000000000}"/>
          </ac:spMkLst>
        </pc:spChg>
        <pc:spChg chg="mod ord">
          <ac:chgData name="Shared Drive" userId="a8e99ec4-c3c1-49ac-ba97-2c12eee91f6a" providerId="ADAL" clId="{2B2ABE4E-CD8A-4BD6-9446-ACA385A1A34C}" dt="2020-10-20T23:25:14.569" v="2" actId="700"/>
          <ac:spMkLst>
            <pc:docMk/>
            <pc:sldMk cId="2965301522" sldId="293"/>
            <ac:spMk id="3" creationId="{00000000-0000-0000-0000-000000000000}"/>
          </ac:spMkLst>
        </pc:spChg>
      </pc:sldChg>
      <pc:sldChg chg="modSp add mod modClrScheme chgLayout">
        <pc:chgData name="Shared Drive" userId="a8e99ec4-c3c1-49ac-ba97-2c12eee91f6a" providerId="ADAL" clId="{2B2ABE4E-CD8A-4BD6-9446-ACA385A1A34C}" dt="2020-10-20T23:25:28.600" v="6" actId="27636"/>
        <pc:sldMkLst>
          <pc:docMk/>
          <pc:sldMk cId="2758620756" sldId="294"/>
        </pc:sldMkLst>
        <pc:spChg chg="mod ord">
          <ac:chgData name="Shared Drive" userId="a8e99ec4-c3c1-49ac-ba97-2c12eee91f6a" providerId="ADAL" clId="{2B2ABE4E-CD8A-4BD6-9446-ACA385A1A34C}" dt="2020-10-20T23:25:28.600" v="6" actId="27636"/>
          <ac:spMkLst>
            <pc:docMk/>
            <pc:sldMk cId="2758620756" sldId="294"/>
            <ac:spMk id="2" creationId="{00000000-0000-0000-0000-000000000000}"/>
          </ac:spMkLst>
        </pc:spChg>
        <pc:spChg chg="mod ord">
          <ac:chgData name="Shared Drive" userId="a8e99ec4-c3c1-49ac-ba97-2c12eee91f6a" providerId="ADAL" clId="{2B2ABE4E-CD8A-4BD6-9446-ACA385A1A34C}" dt="2020-10-20T23:25:14.569" v="2" actId="700"/>
          <ac:spMkLst>
            <pc:docMk/>
            <pc:sldMk cId="2758620756" sldId="294"/>
            <ac:spMk id="3" creationId="{00000000-0000-0000-0000-000000000000}"/>
          </ac:spMkLst>
        </pc:spChg>
      </pc:sldChg>
      <pc:sldChg chg="addSp modSp add del mod modClrScheme chgLayout">
        <pc:chgData name="Shared Drive" userId="a8e99ec4-c3c1-49ac-ba97-2c12eee91f6a" providerId="ADAL" clId="{2B2ABE4E-CD8A-4BD6-9446-ACA385A1A34C}" dt="2020-10-20T23:25:19.635" v="3" actId="47"/>
        <pc:sldMkLst>
          <pc:docMk/>
          <pc:sldMk cId="331759724" sldId="295"/>
        </pc:sldMkLst>
        <pc:spChg chg="mod ord">
          <ac:chgData name="Shared Drive" userId="a8e99ec4-c3c1-49ac-ba97-2c12eee91f6a" providerId="ADAL" clId="{2B2ABE4E-CD8A-4BD6-9446-ACA385A1A34C}" dt="2020-10-20T23:25:14.569" v="2" actId="700"/>
          <ac:spMkLst>
            <pc:docMk/>
            <pc:sldMk cId="331759724" sldId="295"/>
            <ac:spMk id="2" creationId="{00000000-0000-0000-0000-000000000000}"/>
          </ac:spMkLst>
        </pc:spChg>
        <pc:spChg chg="add mod ord">
          <ac:chgData name="Shared Drive" userId="a8e99ec4-c3c1-49ac-ba97-2c12eee91f6a" providerId="ADAL" clId="{2B2ABE4E-CD8A-4BD6-9446-ACA385A1A34C}" dt="2020-10-20T23:25:14.569" v="2" actId="700"/>
          <ac:spMkLst>
            <pc:docMk/>
            <pc:sldMk cId="331759724" sldId="295"/>
            <ac:spMk id="4" creationId="{C2B3E1DE-4F17-43B9-A6A3-F5C3CC08ED2C}"/>
          </ac:spMkLst>
        </pc:spChg>
      </pc:sldChg>
      <pc:sldChg chg="modSp add mod modClrScheme chgLayout">
        <pc:chgData name="Shared Drive" userId="a8e99ec4-c3c1-49ac-ba97-2c12eee91f6a" providerId="ADAL" clId="{2B2ABE4E-CD8A-4BD6-9446-ACA385A1A34C}" dt="2020-10-20T23:25:14.569" v="2" actId="700"/>
        <pc:sldMkLst>
          <pc:docMk/>
          <pc:sldMk cId="3630802128" sldId="296"/>
        </pc:sldMkLst>
        <pc:spChg chg="mod ord">
          <ac:chgData name="Shared Drive" userId="a8e99ec4-c3c1-49ac-ba97-2c12eee91f6a" providerId="ADAL" clId="{2B2ABE4E-CD8A-4BD6-9446-ACA385A1A34C}" dt="2020-10-20T23:25:14.569" v="2" actId="700"/>
          <ac:spMkLst>
            <pc:docMk/>
            <pc:sldMk cId="3630802128" sldId="296"/>
            <ac:spMk id="2" creationId="{00000000-0000-0000-0000-000000000000}"/>
          </ac:spMkLst>
        </pc:spChg>
        <pc:spChg chg="mod ord">
          <ac:chgData name="Shared Drive" userId="a8e99ec4-c3c1-49ac-ba97-2c12eee91f6a" providerId="ADAL" clId="{2B2ABE4E-CD8A-4BD6-9446-ACA385A1A34C}" dt="2020-10-20T23:25:14.569" v="2" actId="700"/>
          <ac:spMkLst>
            <pc:docMk/>
            <pc:sldMk cId="3630802128" sldId="296"/>
            <ac:spMk id="3" creationId="{00000000-0000-0000-0000-000000000000}"/>
          </ac:spMkLst>
        </pc:spChg>
      </pc:sldChg>
      <pc:sldChg chg="modSp mod">
        <pc:chgData name="Shared Drive" userId="a8e99ec4-c3c1-49ac-ba97-2c12eee91f6a" providerId="ADAL" clId="{2B2ABE4E-CD8A-4BD6-9446-ACA385A1A34C}" dt="2020-10-20T23:25:31.239" v="21" actId="20577"/>
        <pc:sldMkLst>
          <pc:docMk/>
          <pc:sldMk cId="2707020976" sldId="2055"/>
        </pc:sldMkLst>
        <pc:spChg chg="mod">
          <ac:chgData name="Shared Drive" userId="a8e99ec4-c3c1-49ac-ba97-2c12eee91f6a" providerId="ADAL" clId="{2B2ABE4E-CD8A-4BD6-9446-ACA385A1A34C}" dt="2020-10-20T23:25:31.239" v="21" actId="20577"/>
          <ac:spMkLst>
            <pc:docMk/>
            <pc:sldMk cId="2707020976" sldId="2055"/>
            <ac:spMk id="218" creationId="{E8798B27-8ADE-46BB-AF80-255BC40B13CE}"/>
          </ac:spMkLst>
        </pc:spChg>
      </pc:sldChg>
      <pc:sldChg chg="del">
        <pc:chgData name="Shared Drive" userId="a8e99ec4-c3c1-49ac-ba97-2c12eee91f6a" providerId="ADAL" clId="{2B2ABE4E-CD8A-4BD6-9446-ACA385A1A34C}" dt="2020-10-20T23:25:22.291" v="4" actId="47"/>
        <pc:sldMkLst>
          <pc:docMk/>
          <pc:sldMk cId="4105753322" sldId="2093"/>
        </pc:sldMkLst>
      </pc:sldChg>
      <pc:sldChg chg="del">
        <pc:chgData name="Shared Drive" userId="a8e99ec4-c3c1-49ac-ba97-2c12eee91f6a" providerId="ADAL" clId="{2B2ABE4E-CD8A-4BD6-9446-ACA385A1A34C}" dt="2020-10-20T23:25:22.291" v="4" actId="47"/>
        <pc:sldMkLst>
          <pc:docMk/>
          <pc:sldMk cId="2170363997" sldId="2235"/>
        </pc:sldMkLst>
      </pc:sldChg>
      <pc:sldChg chg="del">
        <pc:chgData name="Shared Drive" userId="a8e99ec4-c3c1-49ac-ba97-2c12eee91f6a" providerId="ADAL" clId="{2B2ABE4E-CD8A-4BD6-9446-ACA385A1A34C}" dt="2020-10-20T23:25:22.291" v="4" actId="47"/>
        <pc:sldMkLst>
          <pc:docMk/>
          <pc:sldMk cId="2343820162" sldId="2716"/>
        </pc:sldMkLst>
      </pc:sldChg>
      <pc:sldChg chg="del">
        <pc:chgData name="Shared Drive" userId="a8e99ec4-c3c1-49ac-ba97-2c12eee91f6a" providerId="ADAL" clId="{2B2ABE4E-CD8A-4BD6-9446-ACA385A1A34C}" dt="2020-10-20T23:25:22.291" v="4" actId="47"/>
        <pc:sldMkLst>
          <pc:docMk/>
          <pc:sldMk cId="1219458956" sldId="2717"/>
        </pc:sldMkLst>
      </pc:sldChg>
      <pc:sldMasterChg chg="delSldLayout">
        <pc:chgData name="Shared Drive" userId="a8e99ec4-c3c1-49ac-ba97-2c12eee91f6a" providerId="ADAL" clId="{2B2ABE4E-CD8A-4BD6-9446-ACA385A1A34C}" dt="2020-10-20T23:25:00.693" v="1" actId="47"/>
        <pc:sldMasterMkLst>
          <pc:docMk/>
          <pc:sldMasterMk cId="3711838429" sldId="2147483648"/>
        </pc:sldMasterMkLst>
        <pc:sldLayoutChg chg="del">
          <pc:chgData name="Shared Drive" userId="a8e99ec4-c3c1-49ac-ba97-2c12eee91f6a" providerId="ADAL" clId="{2B2ABE4E-CD8A-4BD6-9446-ACA385A1A34C}" dt="2020-10-20T23:25:00.693" v="1" actId="47"/>
          <pc:sldLayoutMkLst>
            <pc:docMk/>
            <pc:sldMasterMk cId="3711838429" sldId="2147483648"/>
            <pc:sldLayoutMk cId="1813713894" sldId="2147483739"/>
          </pc:sldLayoutMkLst>
        </pc:sldLayoutChg>
      </pc:sldMasterChg>
    </pc:docChg>
  </pc:docChgLst>
  <pc:docChgLst>
    <pc:chgData name="Shared Drive" userId="a8e99ec4-c3c1-49ac-ba97-2c12eee91f6a" providerId="ADAL" clId="{C7571F93-31C2-4530-95D9-03963EFEA182}"/>
    <pc:docChg chg="undo redo custSel addSld delSld modSld sldOrd modMainMaster modSection">
      <pc:chgData name="Shared Drive" userId="a8e99ec4-c3c1-49ac-ba97-2c12eee91f6a" providerId="ADAL" clId="{C7571F93-31C2-4530-95D9-03963EFEA182}" dt="2019-11-13T00:27:43.235" v="762" actId="20577"/>
      <pc:docMkLst>
        <pc:docMk/>
      </pc:docMkLst>
      <pc:sldChg chg="del">
        <pc:chgData name="Shared Drive" userId="a8e99ec4-c3c1-49ac-ba97-2c12eee91f6a" providerId="ADAL" clId="{C7571F93-31C2-4530-95D9-03963EFEA182}" dt="2019-11-12T19:02:25.700" v="2" actId="2696"/>
        <pc:sldMkLst>
          <pc:docMk/>
          <pc:sldMk cId="3654590273" sldId="293"/>
        </pc:sldMkLst>
      </pc:sldChg>
      <pc:sldChg chg="modSp add del">
        <pc:chgData name="Shared Drive" userId="a8e99ec4-c3c1-49ac-ba97-2c12eee91f6a" providerId="ADAL" clId="{C7571F93-31C2-4530-95D9-03963EFEA182}" dt="2019-11-12T19:51:42.967" v="656" actId="2696"/>
        <pc:sldMkLst>
          <pc:docMk/>
          <pc:sldMk cId="2967795281" sldId="401"/>
        </pc:sldMkLst>
        <pc:spChg chg="mod">
          <ac:chgData name="Shared Drive" userId="a8e99ec4-c3c1-49ac-ba97-2c12eee91f6a" providerId="ADAL" clId="{C7571F93-31C2-4530-95D9-03963EFEA182}" dt="2019-11-12T19:02:25.844" v="13" actId="27636"/>
          <ac:spMkLst>
            <pc:docMk/>
            <pc:sldMk cId="2967795281" sldId="401"/>
            <ac:spMk id="3" creationId="{DF12FA5F-D279-428F-976A-54D16C5368E7}"/>
          </ac:spMkLst>
        </pc:spChg>
      </pc:sldChg>
      <pc:sldChg chg="modSp add del setBg">
        <pc:chgData name="Shared Drive" userId="a8e99ec4-c3c1-49ac-ba97-2c12eee91f6a" providerId="ADAL" clId="{C7571F93-31C2-4530-95D9-03963EFEA182}" dt="2019-11-12T19:44:09.104" v="477" actId="2696"/>
        <pc:sldMkLst>
          <pc:docMk/>
          <pc:sldMk cId="237315499" sldId="414"/>
        </pc:sldMkLst>
        <pc:spChg chg="mod">
          <ac:chgData name="Shared Drive" userId="a8e99ec4-c3c1-49ac-ba97-2c12eee91f6a" providerId="ADAL" clId="{C7571F93-31C2-4530-95D9-03963EFEA182}" dt="2019-11-12T19:02:25.785" v="7" actId="27636"/>
          <ac:spMkLst>
            <pc:docMk/>
            <pc:sldMk cId="237315499" sldId="414"/>
            <ac:spMk id="3" creationId="{78A811FC-F368-40D3-AD56-B96D43B62032}"/>
          </ac:spMkLst>
        </pc:spChg>
      </pc:sldChg>
      <pc:sldChg chg="add del">
        <pc:chgData name="Shared Drive" userId="a8e99ec4-c3c1-49ac-ba97-2c12eee91f6a" providerId="ADAL" clId="{C7571F93-31C2-4530-95D9-03963EFEA182}" dt="2019-11-12T19:48:18.702" v="539" actId="2696"/>
        <pc:sldMkLst>
          <pc:docMk/>
          <pc:sldMk cId="2069484588" sldId="415"/>
        </pc:sldMkLst>
      </pc:sldChg>
      <pc:sldChg chg="modSp add modNotes">
        <pc:chgData name="Shared Drive" userId="a8e99ec4-c3c1-49ac-ba97-2c12eee91f6a" providerId="ADAL" clId="{C7571F93-31C2-4530-95D9-03963EFEA182}" dt="2019-11-12T19:47:55.916" v="538" actId="20577"/>
        <pc:sldMkLst>
          <pc:docMk/>
          <pc:sldMk cId="3138127347" sldId="417"/>
        </pc:sldMkLst>
        <pc:spChg chg="mod">
          <ac:chgData name="Shared Drive" userId="a8e99ec4-c3c1-49ac-ba97-2c12eee91f6a" providerId="ADAL" clId="{C7571F93-31C2-4530-95D9-03963EFEA182}" dt="2019-11-12T19:47:55.916" v="538" actId="20577"/>
          <ac:spMkLst>
            <pc:docMk/>
            <pc:sldMk cId="3138127347" sldId="417"/>
            <ac:spMk id="3" creationId="{463FBF14-CD0B-47AB-B44C-59DBBA6273C8}"/>
          </ac:spMkLst>
        </pc:spChg>
      </pc:sldChg>
      <pc:sldChg chg="addSp delSp modSp add ord">
        <pc:chgData name="Shared Drive" userId="a8e99ec4-c3c1-49ac-ba97-2c12eee91f6a" providerId="ADAL" clId="{C7571F93-31C2-4530-95D9-03963EFEA182}" dt="2019-11-12T19:33:13.140" v="341" actId="14100"/>
        <pc:sldMkLst>
          <pc:docMk/>
          <pc:sldMk cId="2965526621" sldId="1123"/>
        </pc:sldMkLst>
        <pc:spChg chg="add del mod">
          <ac:chgData name="Shared Drive" userId="a8e99ec4-c3c1-49ac-ba97-2c12eee91f6a" providerId="ADAL" clId="{C7571F93-31C2-4530-95D9-03963EFEA182}" dt="2019-11-12T19:32:33.266" v="338"/>
          <ac:spMkLst>
            <pc:docMk/>
            <pc:sldMk cId="2965526621" sldId="1123"/>
            <ac:spMk id="3" creationId="{0DEBD076-7A79-4268-A2D6-CAA7A82717E1}"/>
          </ac:spMkLst>
        </pc:spChg>
        <pc:graphicFrameChg chg="mod">
          <ac:chgData name="Shared Drive" userId="a8e99ec4-c3c1-49ac-ba97-2c12eee91f6a" providerId="ADAL" clId="{C7571F93-31C2-4530-95D9-03963EFEA182}" dt="2019-11-12T19:33:13.140" v="341" actId="14100"/>
          <ac:graphicFrameMkLst>
            <pc:docMk/>
            <pc:sldMk cId="2965526621" sldId="1123"/>
            <ac:graphicFrameMk id="4" creationId="{00000000-0000-0000-0000-000000000000}"/>
          </ac:graphicFrameMkLst>
        </pc:graphicFrameChg>
      </pc:sldChg>
      <pc:sldChg chg="addSp delSp modSp add ord">
        <pc:chgData name="Shared Drive" userId="a8e99ec4-c3c1-49ac-ba97-2c12eee91f6a" providerId="ADAL" clId="{C7571F93-31C2-4530-95D9-03963EFEA182}" dt="2019-11-12T19:04:06.654" v="31" actId="478"/>
        <pc:sldMkLst>
          <pc:docMk/>
          <pc:sldMk cId="558040976" sldId="1208"/>
        </pc:sldMkLst>
        <pc:spChg chg="add del mod">
          <ac:chgData name="Shared Drive" userId="a8e99ec4-c3c1-49ac-ba97-2c12eee91f6a" providerId="ADAL" clId="{C7571F93-31C2-4530-95D9-03963EFEA182}" dt="2019-11-12T19:04:06.654" v="31" actId="478"/>
          <ac:spMkLst>
            <pc:docMk/>
            <pc:sldMk cId="558040976" sldId="1208"/>
            <ac:spMk id="2" creationId="{50C8AFAF-04E2-4C53-9DC9-481AB646DCC4}"/>
          </ac:spMkLst>
        </pc:spChg>
        <pc:graphicFrameChg chg="mod">
          <ac:chgData name="Shared Drive" userId="a8e99ec4-c3c1-49ac-ba97-2c12eee91f6a" providerId="ADAL" clId="{C7571F93-31C2-4530-95D9-03963EFEA182}" dt="2019-11-12T19:04:02.247" v="30" actId="1076"/>
          <ac:graphicFrameMkLst>
            <pc:docMk/>
            <pc:sldMk cId="558040976" sldId="1208"/>
            <ac:graphicFrameMk id="4" creationId="{00000000-0000-0000-0000-000000000000}"/>
          </ac:graphicFrameMkLst>
        </pc:graphicFrameChg>
      </pc:sldChg>
      <pc:sldChg chg="add">
        <pc:chgData name="Shared Drive" userId="a8e99ec4-c3c1-49ac-ba97-2c12eee91f6a" providerId="ADAL" clId="{C7571F93-31C2-4530-95D9-03963EFEA182}" dt="2019-11-12T19:00:24.506" v="0"/>
        <pc:sldMkLst>
          <pc:docMk/>
          <pc:sldMk cId="1376107724" sldId="1268"/>
        </pc:sldMkLst>
      </pc:sldChg>
      <pc:sldChg chg="modSp add del">
        <pc:chgData name="Shared Drive" userId="a8e99ec4-c3c1-49ac-ba97-2c12eee91f6a" providerId="ADAL" clId="{C7571F93-31C2-4530-95D9-03963EFEA182}" dt="2019-11-12T19:51:37.107" v="652" actId="2696"/>
        <pc:sldMkLst>
          <pc:docMk/>
          <pc:sldMk cId="309233668" sldId="1300"/>
        </pc:sldMkLst>
        <pc:spChg chg="mod">
          <ac:chgData name="Shared Drive" userId="a8e99ec4-c3c1-49ac-ba97-2c12eee91f6a" providerId="ADAL" clId="{C7571F93-31C2-4530-95D9-03963EFEA182}" dt="2019-11-12T19:02:25.847" v="14" actId="27636"/>
          <ac:spMkLst>
            <pc:docMk/>
            <pc:sldMk cId="309233668" sldId="1300"/>
            <ac:spMk id="2" creationId="{00000000-0000-0000-0000-000000000000}"/>
          </ac:spMkLst>
        </pc:spChg>
      </pc:sldChg>
      <pc:sldChg chg="addSp delSp modSp add del">
        <pc:chgData name="Shared Drive" userId="a8e99ec4-c3c1-49ac-ba97-2c12eee91f6a" providerId="ADAL" clId="{C7571F93-31C2-4530-95D9-03963EFEA182}" dt="2019-11-12T19:25:18.347" v="174" actId="2696"/>
        <pc:sldMkLst>
          <pc:docMk/>
          <pc:sldMk cId="1612242809" sldId="1307"/>
        </pc:sldMkLst>
        <pc:spChg chg="add del mod">
          <ac:chgData name="Shared Drive" userId="a8e99ec4-c3c1-49ac-ba97-2c12eee91f6a" providerId="ADAL" clId="{C7571F93-31C2-4530-95D9-03963EFEA182}" dt="2019-11-12T19:15:01.191" v="33"/>
          <ac:spMkLst>
            <pc:docMk/>
            <pc:sldMk cId="1612242809" sldId="1307"/>
            <ac:spMk id="2" creationId="{FA2DF2FF-796E-4B9C-B4EA-179859546596}"/>
          </ac:spMkLst>
        </pc:spChg>
        <pc:spChg chg="add del mod">
          <ac:chgData name="Shared Drive" userId="a8e99ec4-c3c1-49ac-ba97-2c12eee91f6a" providerId="ADAL" clId="{C7571F93-31C2-4530-95D9-03963EFEA182}" dt="2019-11-12T19:15:14.494" v="34"/>
          <ac:spMkLst>
            <pc:docMk/>
            <pc:sldMk cId="1612242809" sldId="1307"/>
            <ac:spMk id="3" creationId="{7D907FAE-647D-4D15-815C-0345160813DC}"/>
          </ac:spMkLst>
        </pc:spChg>
        <pc:spChg chg="add del mod">
          <ac:chgData name="Shared Drive" userId="a8e99ec4-c3c1-49ac-ba97-2c12eee91f6a" providerId="ADAL" clId="{C7571F93-31C2-4530-95D9-03963EFEA182}" dt="2019-11-12T19:15:21.879" v="35"/>
          <ac:spMkLst>
            <pc:docMk/>
            <pc:sldMk cId="1612242809" sldId="1307"/>
            <ac:spMk id="4" creationId="{2D7B48F2-3500-4C36-B859-B99D02671284}"/>
          </ac:spMkLst>
        </pc:spChg>
        <pc:spChg chg="add mod">
          <ac:chgData name="Shared Drive" userId="a8e99ec4-c3c1-49ac-ba97-2c12eee91f6a" providerId="ADAL" clId="{C7571F93-31C2-4530-95D9-03963EFEA182}" dt="2019-11-12T19:15:21.879" v="35"/>
          <ac:spMkLst>
            <pc:docMk/>
            <pc:sldMk cId="1612242809" sldId="1307"/>
            <ac:spMk id="5" creationId="{65CCE0E6-BDE1-40D2-9612-55E930993AF6}"/>
          </ac:spMkLst>
        </pc:spChg>
      </pc:sldChg>
      <pc:sldChg chg="modSp add">
        <pc:chgData name="Shared Drive" userId="a8e99ec4-c3c1-49ac-ba97-2c12eee91f6a" providerId="ADAL" clId="{C7571F93-31C2-4530-95D9-03963EFEA182}" dt="2019-11-12T19:57:34.075" v="715"/>
        <pc:sldMkLst>
          <pc:docMk/>
          <pc:sldMk cId="282275554" sldId="1328"/>
        </pc:sldMkLst>
        <pc:spChg chg="mod">
          <ac:chgData name="Shared Drive" userId="a8e99ec4-c3c1-49ac-ba97-2c12eee91f6a" providerId="ADAL" clId="{C7571F93-31C2-4530-95D9-03963EFEA182}" dt="2019-11-12T19:52:32.810" v="670" actId="20577"/>
          <ac:spMkLst>
            <pc:docMk/>
            <pc:sldMk cId="282275554" sldId="1328"/>
            <ac:spMk id="23554" creationId="{00000000-0000-0000-0000-000000000000}"/>
          </ac:spMkLst>
        </pc:spChg>
        <pc:graphicFrameChg chg="mod">
          <ac:chgData name="Shared Drive" userId="a8e99ec4-c3c1-49ac-ba97-2c12eee91f6a" providerId="ADAL" clId="{C7571F93-31C2-4530-95D9-03963EFEA182}" dt="2019-11-12T19:57:34.075" v="715"/>
          <ac:graphicFrameMkLst>
            <pc:docMk/>
            <pc:sldMk cId="282275554" sldId="1328"/>
            <ac:graphicFrameMk id="5" creationId="{00000000-0000-0000-0000-000000000000}"/>
          </ac:graphicFrameMkLst>
        </pc:graphicFrameChg>
      </pc:sldChg>
      <pc:sldChg chg="add del">
        <pc:chgData name="Shared Drive" userId="a8e99ec4-c3c1-49ac-ba97-2c12eee91f6a" providerId="ADAL" clId="{C7571F93-31C2-4530-95D9-03963EFEA182}" dt="2019-11-12T19:45:32.116" v="481" actId="2696"/>
        <pc:sldMkLst>
          <pc:docMk/>
          <pc:sldMk cId="913805173" sldId="1328"/>
        </pc:sldMkLst>
      </pc:sldChg>
      <pc:sldChg chg="add del">
        <pc:chgData name="Shared Drive" userId="a8e99ec4-c3c1-49ac-ba97-2c12eee91f6a" providerId="ADAL" clId="{C7571F93-31C2-4530-95D9-03963EFEA182}" dt="2019-11-12T19:45:46.668" v="489" actId="2696"/>
        <pc:sldMkLst>
          <pc:docMk/>
          <pc:sldMk cId="3859923988" sldId="1329"/>
        </pc:sldMkLst>
      </pc:sldChg>
      <pc:sldChg chg="add del">
        <pc:chgData name="Shared Drive" userId="a8e99ec4-c3c1-49ac-ba97-2c12eee91f6a" providerId="ADAL" clId="{C7571F93-31C2-4530-95D9-03963EFEA182}" dt="2019-11-12T19:51:37.125" v="653" actId="2696"/>
        <pc:sldMkLst>
          <pc:docMk/>
          <pc:sldMk cId="3704718099" sldId="1357"/>
        </pc:sldMkLst>
      </pc:sldChg>
      <pc:sldChg chg="add">
        <pc:chgData name="Shared Drive" userId="a8e99ec4-c3c1-49ac-ba97-2c12eee91f6a" providerId="ADAL" clId="{C7571F93-31C2-4530-95D9-03963EFEA182}" dt="2019-11-12T19:00:24.506" v="0"/>
        <pc:sldMkLst>
          <pc:docMk/>
          <pc:sldMk cId="2361056718" sldId="1369"/>
        </pc:sldMkLst>
      </pc:sldChg>
      <pc:sldChg chg="modSp add del">
        <pc:chgData name="Shared Drive" userId="a8e99ec4-c3c1-49ac-ba97-2c12eee91f6a" providerId="ADAL" clId="{C7571F93-31C2-4530-95D9-03963EFEA182}" dt="2019-11-12T19:46:51.183" v="501" actId="2696"/>
        <pc:sldMkLst>
          <pc:docMk/>
          <pc:sldMk cId="3528740309" sldId="1408"/>
        </pc:sldMkLst>
        <pc:spChg chg="mod">
          <ac:chgData name="Shared Drive" userId="a8e99ec4-c3c1-49ac-ba97-2c12eee91f6a" providerId="ADAL" clId="{C7571F93-31C2-4530-95D9-03963EFEA182}" dt="2019-11-12T19:02:25.807" v="9" actId="27636"/>
          <ac:spMkLst>
            <pc:docMk/>
            <pc:sldMk cId="3528740309" sldId="1408"/>
            <ac:spMk id="3" creationId="{75537CF9-E174-462B-A5AC-9CFB41B66D27}"/>
          </ac:spMkLst>
        </pc:spChg>
      </pc:sldChg>
      <pc:sldChg chg="addSp modSp add ord">
        <pc:chgData name="Shared Drive" userId="a8e99ec4-c3c1-49ac-ba97-2c12eee91f6a" providerId="ADAL" clId="{C7571F93-31C2-4530-95D9-03963EFEA182}" dt="2019-11-12T19:34:48.968" v="349"/>
        <pc:sldMkLst>
          <pc:docMk/>
          <pc:sldMk cId="174741019" sldId="1678"/>
        </pc:sldMkLst>
        <pc:spChg chg="add mod">
          <ac:chgData name="Shared Drive" userId="a8e99ec4-c3c1-49ac-ba97-2c12eee91f6a" providerId="ADAL" clId="{C7571F93-31C2-4530-95D9-03963EFEA182}" dt="2019-11-12T19:01:19.461" v="1"/>
          <ac:spMkLst>
            <pc:docMk/>
            <pc:sldMk cId="174741019" sldId="1678"/>
            <ac:spMk id="7" creationId="{442A0E51-4FEB-4043-920D-306DD7A3E942}"/>
          </ac:spMkLst>
        </pc:spChg>
      </pc:sldChg>
      <pc:sldChg chg="addSp delSp modSp add">
        <pc:chgData name="Shared Drive" userId="a8e99ec4-c3c1-49ac-ba97-2c12eee91f6a" providerId="ADAL" clId="{C7571F93-31C2-4530-95D9-03963EFEA182}" dt="2019-11-12T19:56:21.290" v="711" actId="20577"/>
        <pc:sldMkLst>
          <pc:docMk/>
          <pc:sldMk cId="3495634768" sldId="1679"/>
        </pc:sldMkLst>
        <pc:spChg chg="mod">
          <ac:chgData name="Shared Drive" userId="a8e99ec4-c3c1-49ac-ba97-2c12eee91f6a" providerId="ADAL" clId="{C7571F93-31C2-4530-95D9-03963EFEA182}" dt="2019-11-12T19:55:44.915" v="690" actId="14100"/>
          <ac:spMkLst>
            <pc:docMk/>
            <pc:sldMk cId="3495634768" sldId="1679"/>
            <ac:spMk id="2" creationId="{CBDB31D8-143B-4FE8-AA0C-9CBF2A4D2A96}"/>
          </ac:spMkLst>
        </pc:spChg>
        <pc:spChg chg="mod">
          <ac:chgData name="Shared Drive" userId="a8e99ec4-c3c1-49ac-ba97-2c12eee91f6a" providerId="ADAL" clId="{C7571F93-31C2-4530-95D9-03963EFEA182}" dt="2019-11-12T19:55:44.915" v="690" actId="14100"/>
          <ac:spMkLst>
            <pc:docMk/>
            <pc:sldMk cId="3495634768" sldId="1679"/>
            <ac:spMk id="3" creationId="{23A651DC-EEB3-45E2-9659-30012C12B0FF}"/>
          </ac:spMkLst>
        </pc:spChg>
        <pc:spChg chg="add del mod">
          <ac:chgData name="Shared Drive" userId="a8e99ec4-c3c1-49ac-ba97-2c12eee91f6a" providerId="ADAL" clId="{C7571F93-31C2-4530-95D9-03963EFEA182}" dt="2019-11-12T19:27:44.088" v="202" actId="478"/>
          <ac:spMkLst>
            <pc:docMk/>
            <pc:sldMk cId="3495634768" sldId="1679"/>
            <ac:spMk id="4" creationId="{00000000-0000-0000-0000-000000000000}"/>
          </ac:spMkLst>
        </pc:spChg>
        <pc:spChg chg="mod">
          <ac:chgData name="Shared Drive" userId="a8e99ec4-c3c1-49ac-ba97-2c12eee91f6a" providerId="ADAL" clId="{C7571F93-31C2-4530-95D9-03963EFEA182}" dt="2019-11-12T19:56:21.290" v="711" actId="20577"/>
          <ac:spMkLst>
            <pc:docMk/>
            <pc:sldMk cId="3495634768" sldId="1679"/>
            <ac:spMk id="5" creationId="{00000000-0000-0000-0000-000000000000}"/>
          </ac:spMkLst>
        </pc:spChg>
        <pc:spChg chg="mod">
          <ac:chgData name="Shared Drive" userId="a8e99ec4-c3c1-49ac-ba97-2c12eee91f6a" providerId="ADAL" clId="{C7571F93-31C2-4530-95D9-03963EFEA182}" dt="2019-11-12T19:55:44.915" v="690" actId="14100"/>
          <ac:spMkLst>
            <pc:docMk/>
            <pc:sldMk cId="3495634768" sldId="1679"/>
            <ac:spMk id="7" creationId="{F264F6C1-10CE-4BA8-A5C7-69CCA17DEA09}"/>
          </ac:spMkLst>
        </pc:spChg>
        <pc:spChg chg="add del mod">
          <ac:chgData name="Shared Drive" userId="a8e99ec4-c3c1-49ac-ba97-2c12eee91f6a" providerId="ADAL" clId="{C7571F93-31C2-4530-95D9-03963EFEA182}" dt="2019-11-12T19:27:42.343" v="201" actId="478"/>
          <ac:spMkLst>
            <pc:docMk/>
            <pc:sldMk cId="3495634768" sldId="1679"/>
            <ac:spMk id="9" creationId="{5A6E70CF-D865-4189-B11B-0BC2004E3233}"/>
          </ac:spMkLst>
        </pc:spChg>
        <pc:spChg chg="mod">
          <ac:chgData name="Shared Drive" userId="a8e99ec4-c3c1-49ac-ba97-2c12eee91f6a" providerId="ADAL" clId="{C7571F93-31C2-4530-95D9-03963EFEA182}" dt="2019-11-12T19:55:44.915" v="690" actId="14100"/>
          <ac:spMkLst>
            <pc:docMk/>
            <pc:sldMk cId="3495634768" sldId="1679"/>
            <ac:spMk id="11" creationId="{C4A87004-ADE6-4631-A620-FFB8A120B450}"/>
          </ac:spMkLst>
        </pc:spChg>
        <pc:spChg chg="mod">
          <ac:chgData name="Shared Drive" userId="a8e99ec4-c3c1-49ac-ba97-2c12eee91f6a" providerId="ADAL" clId="{C7571F93-31C2-4530-95D9-03963EFEA182}" dt="2019-11-12T19:55:44.915" v="690" actId="14100"/>
          <ac:spMkLst>
            <pc:docMk/>
            <pc:sldMk cId="3495634768" sldId="1679"/>
            <ac:spMk id="12" creationId="{AE2100F6-7B75-4FE1-A47B-192A38E8F8C2}"/>
          </ac:spMkLst>
        </pc:spChg>
        <pc:spChg chg="add del mod">
          <ac:chgData name="Shared Drive" userId="a8e99ec4-c3c1-49ac-ba97-2c12eee91f6a" providerId="ADAL" clId="{C7571F93-31C2-4530-95D9-03963EFEA182}" dt="2019-11-12T19:27:46.548" v="203" actId="478"/>
          <ac:spMkLst>
            <pc:docMk/>
            <pc:sldMk cId="3495634768" sldId="1679"/>
            <ac:spMk id="13" creationId="{CE99E312-0390-4932-8B75-2CDB52A9FA46}"/>
          </ac:spMkLst>
        </pc:spChg>
        <pc:picChg chg="add del mod">
          <ac:chgData name="Shared Drive" userId="a8e99ec4-c3c1-49ac-ba97-2c12eee91f6a" providerId="ADAL" clId="{C7571F93-31C2-4530-95D9-03963EFEA182}" dt="2019-11-12T19:55:44.915" v="690" actId="14100"/>
          <ac:picMkLst>
            <pc:docMk/>
            <pc:sldMk cId="3495634768" sldId="1679"/>
            <ac:picMk id="6" creationId="{5D369EF9-1B04-421A-B391-E6011A18E663}"/>
          </ac:picMkLst>
        </pc:picChg>
        <pc:picChg chg="mod">
          <ac:chgData name="Shared Drive" userId="a8e99ec4-c3c1-49ac-ba97-2c12eee91f6a" providerId="ADAL" clId="{C7571F93-31C2-4530-95D9-03963EFEA182}" dt="2019-11-12T19:55:44.915" v="690" actId="14100"/>
          <ac:picMkLst>
            <pc:docMk/>
            <pc:sldMk cId="3495634768" sldId="1679"/>
            <ac:picMk id="4098" creationId="{7138A552-068D-484C-8F27-379EB0A99E54}"/>
          </ac:picMkLst>
        </pc:picChg>
        <pc:picChg chg="mod">
          <ac:chgData name="Shared Drive" userId="a8e99ec4-c3c1-49ac-ba97-2c12eee91f6a" providerId="ADAL" clId="{C7571F93-31C2-4530-95D9-03963EFEA182}" dt="2019-11-12T19:55:44.915" v="690" actId="14100"/>
          <ac:picMkLst>
            <pc:docMk/>
            <pc:sldMk cId="3495634768" sldId="1679"/>
            <ac:picMk id="5122" creationId="{779265C0-4200-403F-858E-87E27D87979C}"/>
          </ac:picMkLst>
        </pc:picChg>
        <pc:picChg chg="mod">
          <ac:chgData name="Shared Drive" userId="a8e99ec4-c3c1-49ac-ba97-2c12eee91f6a" providerId="ADAL" clId="{C7571F93-31C2-4530-95D9-03963EFEA182}" dt="2019-11-12T19:55:44.915" v="690" actId="14100"/>
          <ac:picMkLst>
            <pc:docMk/>
            <pc:sldMk cId="3495634768" sldId="1679"/>
            <ac:picMk id="5126" creationId="{E88E7BB7-FADD-422B-B764-AB861BF62FA6}"/>
          </ac:picMkLst>
        </pc:picChg>
      </pc:sldChg>
      <pc:sldChg chg="add del">
        <pc:chgData name="Shared Drive" userId="a8e99ec4-c3c1-49ac-ba97-2c12eee91f6a" providerId="ADAL" clId="{C7571F93-31C2-4530-95D9-03963EFEA182}" dt="2019-11-12T19:46:13.715" v="494" actId="2696"/>
        <pc:sldMkLst>
          <pc:docMk/>
          <pc:sldMk cId="3867405141" sldId="1712"/>
        </pc:sldMkLst>
      </pc:sldChg>
      <pc:sldChg chg="add ord">
        <pc:chgData name="Shared Drive" userId="a8e99ec4-c3c1-49ac-ba97-2c12eee91f6a" providerId="ADAL" clId="{C7571F93-31C2-4530-95D9-03963EFEA182}" dt="2019-11-12T19:51:36.461" v="651"/>
        <pc:sldMkLst>
          <pc:docMk/>
          <pc:sldMk cId="1481058024" sldId="1745"/>
        </pc:sldMkLst>
      </pc:sldChg>
      <pc:sldChg chg="delSp modSp add">
        <pc:chgData name="Shared Drive" userId="a8e99ec4-c3c1-49ac-ba97-2c12eee91f6a" providerId="ADAL" clId="{C7571F93-31C2-4530-95D9-03963EFEA182}" dt="2019-11-12T19:41:27.939" v="424" actId="478"/>
        <pc:sldMkLst>
          <pc:docMk/>
          <pc:sldMk cId="138634987" sldId="1757"/>
        </pc:sldMkLst>
        <pc:spChg chg="mod">
          <ac:chgData name="Shared Drive" userId="a8e99ec4-c3c1-49ac-ba97-2c12eee91f6a" providerId="ADAL" clId="{C7571F93-31C2-4530-95D9-03963EFEA182}" dt="2019-11-12T19:41:12.620" v="397" actId="1036"/>
          <ac:spMkLst>
            <pc:docMk/>
            <pc:sldMk cId="138634987" sldId="1757"/>
            <ac:spMk id="2" creationId="{00000000-0000-0000-0000-000000000000}"/>
          </ac:spMkLst>
        </pc:spChg>
        <pc:spChg chg="mod">
          <ac:chgData name="Shared Drive" userId="a8e99ec4-c3c1-49ac-ba97-2c12eee91f6a" providerId="ADAL" clId="{C7571F93-31C2-4530-95D9-03963EFEA182}" dt="2019-11-12T19:41:22.499" v="423" actId="1036"/>
          <ac:spMkLst>
            <pc:docMk/>
            <pc:sldMk cId="138634987" sldId="1757"/>
            <ac:spMk id="4" creationId="{9AAE00E1-C7CF-40E6-8DB7-88A9AE85E052}"/>
          </ac:spMkLst>
        </pc:spChg>
        <pc:spChg chg="del">
          <ac:chgData name="Shared Drive" userId="a8e99ec4-c3c1-49ac-ba97-2c12eee91f6a" providerId="ADAL" clId="{C7571F93-31C2-4530-95D9-03963EFEA182}" dt="2019-11-12T19:41:02.845" v="385"/>
          <ac:spMkLst>
            <pc:docMk/>
            <pc:sldMk cId="138634987" sldId="1757"/>
            <ac:spMk id="5" creationId="{9FA900A1-4232-4430-BA71-DADA6B1465D2}"/>
          </ac:spMkLst>
        </pc:spChg>
        <pc:spChg chg="mod">
          <ac:chgData name="Shared Drive" userId="a8e99ec4-c3c1-49ac-ba97-2c12eee91f6a" providerId="ADAL" clId="{C7571F93-31C2-4530-95D9-03963EFEA182}" dt="2019-11-12T19:41:22.499" v="423" actId="1036"/>
          <ac:spMkLst>
            <pc:docMk/>
            <pc:sldMk cId="138634987" sldId="1757"/>
            <ac:spMk id="6" creationId="{31250D8C-2798-4C19-88BF-82745C841EF6}"/>
          </ac:spMkLst>
        </pc:spChg>
        <pc:spChg chg="del mod">
          <ac:chgData name="Shared Drive" userId="a8e99ec4-c3c1-49ac-ba97-2c12eee91f6a" providerId="ADAL" clId="{C7571F93-31C2-4530-95D9-03963EFEA182}" dt="2019-11-12T19:41:27.939" v="424" actId="478"/>
          <ac:spMkLst>
            <pc:docMk/>
            <pc:sldMk cId="138634987" sldId="1757"/>
            <ac:spMk id="7" creationId="{125CC14A-FF2E-4A77-8B95-3F753BD658AE}"/>
          </ac:spMkLst>
        </pc:spChg>
        <pc:spChg chg="mod">
          <ac:chgData name="Shared Drive" userId="a8e99ec4-c3c1-49ac-ba97-2c12eee91f6a" providerId="ADAL" clId="{C7571F93-31C2-4530-95D9-03963EFEA182}" dt="2019-11-12T19:41:22.499" v="423" actId="1036"/>
          <ac:spMkLst>
            <pc:docMk/>
            <pc:sldMk cId="138634987" sldId="1757"/>
            <ac:spMk id="8" creationId="{00000000-0000-0000-0000-000000000000}"/>
          </ac:spMkLst>
        </pc:spChg>
        <pc:spChg chg="mod">
          <ac:chgData name="Shared Drive" userId="a8e99ec4-c3c1-49ac-ba97-2c12eee91f6a" providerId="ADAL" clId="{C7571F93-31C2-4530-95D9-03963EFEA182}" dt="2019-11-12T19:41:22.499" v="423" actId="1036"/>
          <ac:spMkLst>
            <pc:docMk/>
            <pc:sldMk cId="138634987" sldId="1757"/>
            <ac:spMk id="11" creationId="{00000000-0000-0000-0000-000000000000}"/>
          </ac:spMkLst>
        </pc:spChg>
        <pc:spChg chg="mod">
          <ac:chgData name="Shared Drive" userId="a8e99ec4-c3c1-49ac-ba97-2c12eee91f6a" providerId="ADAL" clId="{C7571F93-31C2-4530-95D9-03963EFEA182}" dt="2019-11-12T19:41:22.499" v="423" actId="1036"/>
          <ac:spMkLst>
            <pc:docMk/>
            <pc:sldMk cId="138634987" sldId="1757"/>
            <ac:spMk id="13" creationId="{CDC51352-AA5B-4146-9BFA-09B0865D07D7}"/>
          </ac:spMkLst>
        </pc:spChg>
        <pc:spChg chg="mod">
          <ac:chgData name="Shared Drive" userId="a8e99ec4-c3c1-49ac-ba97-2c12eee91f6a" providerId="ADAL" clId="{C7571F93-31C2-4530-95D9-03963EFEA182}" dt="2019-11-12T19:41:22.499" v="423" actId="1036"/>
          <ac:spMkLst>
            <pc:docMk/>
            <pc:sldMk cId="138634987" sldId="1757"/>
            <ac:spMk id="14" creationId="{1D701A1C-3A19-4815-B392-B5F123EE5903}"/>
          </ac:spMkLst>
        </pc:spChg>
        <pc:spChg chg="mod">
          <ac:chgData name="Shared Drive" userId="a8e99ec4-c3c1-49ac-ba97-2c12eee91f6a" providerId="ADAL" clId="{C7571F93-31C2-4530-95D9-03963EFEA182}" dt="2019-11-12T19:41:22.499" v="423" actId="1036"/>
          <ac:spMkLst>
            <pc:docMk/>
            <pc:sldMk cId="138634987" sldId="1757"/>
            <ac:spMk id="15" creationId="{356E1A49-EC13-4B3A-AAD5-CCF369CFA536}"/>
          </ac:spMkLst>
        </pc:spChg>
        <pc:spChg chg="mod">
          <ac:chgData name="Shared Drive" userId="a8e99ec4-c3c1-49ac-ba97-2c12eee91f6a" providerId="ADAL" clId="{C7571F93-31C2-4530-95D9-03963EFEA182}" dt="2019-11-12T19:41:22.499" v="423" actId="1036"/>
          <ac:spMkLst>
            <pc:docMk/>
            <pc:sldMk cId="138634987" sldId="1757"/>
            <ac:spMk id="16" creationId="{0AFB6EBD-34FE-4C9C-A478-53B23F967483}"/>
          </ac:spMkLst>
        </pc:spChg>
        <pc:spChg chg="mod">
          <ac:chgData name="Shared Drive" userId="a8e99ec4-c3c1-49ac-ba97-2c12eee91f6a" providerId="ADAL" clId="{C7571F93-31C2-4530-95D9-03963EFEA182}" dt="2019-11-12T19:41:22.499" v="423" actId="1036"/>
          <ac:spMkLst>
            <pc:docMk/>
            <pc:sldMk cId="138634987" sldId="1757"/>
            <ac:spMk id="18" creationId="{B1E219D5-D198-4EE6-8FB0-530C957755D9}"/>
          </ac:spMkLst>
        </pc:spChg>
        <pc:spChg chg="mod">
          <ac:chgData name="Shared Drive" userId="a8e99ec4-c3c1-49ac-ba97-2c12eee91f6a" providerId="ADAL" clId="{C7571F93-31C2-4530-95D9-03963EFEA182}" dt="2019-11-12T19:41:22.499" v="423" actId="1036"/>
          <ac:spMkLst>
            <pc:docMk/>
            <pc:sldMk cId="138634987" sldId="1757"/>
            <ac:spMk id="20" creationId="{4391C99E-BD19-4266-8C7D-1B329D999C56}"/>
          </ac:spMkLst>
        </pc:spChg>
        <pc:spChg chg="mod">
          <ac:chgData name="Shared Drive" userId="a8e99ec4-c3c1-49ac-ba97-2c12eee91f6a" providerId="ADAL" clId="{C7571F93-31C2-4530-95D9-03963EFEA182}" dt="2019-11-12T19:41:22.499" v="423" actId="1036"/>
          <ac:spMkLst>
            <pc:docMk/>
            <pc:sldMk cId="138634987" sldId="1757"/>
            <ac:spMk id="21" creationId="{907E5DFC-783D-40D0-9220-1C9F5791489F}"/>
          </ac:spMkLst>
        </pc:spChg>
        <pc:spChg chg="mod">
          <ac:chgData name="Shared Drive" userId="a8e99ec4-c3c1-49ac-ba97-2c12eee91f6a" providerId="ADAL" clId="{C7571F93-31C2-4530-95D9-03963EFEA182}" dt="2019-11-12T19:41:22.499" v="423" actId="1036"/>
          <ac:spMkLst>
            <pc:docMk/>
            <pc:sldMk cId="138634987" sldId="1757"/>
            <ac:spMk id="22" creationId="{E1151CC0-4281-4D4B-A764-2F0B45810F0D}"/>
          </ac:spMkLst>
        </pc:spChg>
        <pc:spChg chg="mod">
          <ac:chgData name="Shared Drive" userId="a8e99ec4-c3c1-49ac-ba97-2c12eee91f6a" providerId="ADAL" clId="{C7571F93-31C2-4530-95D9-03963EFEA182}" dt="2019-11-12T19:41:22.499" v="423" actId="1036"/>
          <ac:spMkLst>
            <pc:docMk/>
            <pc:sldMk cId="138634987" sldId="1757"/>
            <ac:spMk id="23" creationId="{7FE5A985-ACD2-4390-9438-EEEE9D79C76A}"/>
          </ac:spMkLst>
        </pc:spChg>
        <pc:spChg chg="mod">
          <ac:chgData name="Shared Drive" userId="a8e99ec4-c3c1-49ac-ba97-2c12eee91f6a" providerId="ADAL" clId="{C7571F93-31C2-4530-95D9-03963EFEA182}" dt="2019-11-12T19:41:22.499" v="423" actId="1036"/>
          <ac:spMkLst>
            <pc:docMk/>
            <pc:sldMk cId="138634987" sldId="1757"/>
            <ac:spMk id="24" creationId="{617E719A-5789-45BD-8962-13D355E8F7B5}"/>
          </ac:spMkLst>
        </pc:spChg>
        <pc:graphicFrameChg chg="mod">
          <ac:chgData name="Shared Drive" userId="a8e99ec4-c3c1-49ac-ba97-2c12eee91f6a" providerId="ADAL" clId="{C7571F93-31C2-4530-95D9-03963EFEA182}" dt="2019-11-12T19:41:22.499" v="423" actId="1036"/>
          <ac:graphicFrameMkLst>
            <pc:docMk/>
            <pc:sldMk cId="138634987" sldId="1757"/>
            <ac:graphicFrameMk id="3" creationId="{00000000-0000-0000-0000-000000000000}"/>
          </ac:graphicFrameMkLst>
        </pc:graphicFrameChg>
      </pc:sldChg>
      <pc:sldChg chg="addSp modSp add del">
        <pc:chgData name="Shared Drive" userId="a8e99ec4-c3c1-49ac-ba97-2c12eee91f6a" providerId="ADAL" clId="{C7571F93-31C2-4530-95D9-03963EFEA182}" dt="2019-11-12T19:34:24.984" v="345" actId="2696"/>
        <pc:sldMkLst>
          <pc:docMk/>
          <pc:sldMk cId="4146404070" sldId="1757"/>
        </pc:sldMkLst>
        <pc:spChg chg="add mod">
          <ac:chgData name="Shared Drive" userId="a8e99ec4-c3c1-49ac-ba97-2c12eee91f6a" providerId="ADAL" clId="{C7571F93-31C2-4530-95D9-03963EFEA182}" dt="2019-11-12T19:01:19.461" v="1"/>
          <ac:spMkLst>
            <pc:docMk/>
            <pc:sldMk cId="4146404070" sldId="1757"/>
            <ac:spMk id="5" creationId="{9FA900A1-4232-4430-BA71-DADA6B1465D2}"/>
          </ac:spMkLst>
        </pc:spChg>
      </pc:sldChg>
      <pc:sldChg chg="addSp delSp modSp add">
        <pc:chgData name="Shared Drive" userId="a8e99ec4-c3c1-49ac-ba97-2c12eee91f6a" providerId="ADAL" clId="{C7571F93-31C2-4530-95D9-03963EFEA182}" dt="2019-11-12T19:59:59.980" v="729" actId="478"/>
        <pc:sldMkLst>
          <pc:docMk/>
          <pc:sldMk cId="1872647566" sldId="1770"/>
        </pc:sldMkLst>
        <pc:spChg chg="add del mod">
          <ac:chgData name="Shared Drive" userId="a8e99ec4-c3c1-49ac-ba97-2c12eee91f6a" providerId="ADAL" clId="{C7571F93-31C2-4530-95D9-03963EFEA182}" dt="2019-11-12T19:59:59.980" v="729" actId="478"/>
          <ac:spMkLst>
            <pc:docMk/>
            <pc:sldMk cId="1872647566" sldId="1770"/>
            <ac:spMk id="2" creationId="{76527F3E-5B74-4827-84A1-589A66143BE6}"/>
          </ac:spMkLst>
        </pc:spChg>
        <pc:spChg chg="mod">
          <ac:chgData name="Shared Drive" userId="a8e99ec4-c3c1-49ac-ba97-2c12eee91f6a" providerId="ADAL" clId="{C7571F93-31C2-4530-95D9-03963EFEA182}" dt="2019-11-12T19:59:56.194" v="728" actId="20577"/>
          <ac:spMkLst>
            <pc:docMk/>
            <pc:sldMk cId="1872647566" sldId="1770"/>
            <ac:spMk id="3" creationId="{2FFAACA0-A859-4FEB-8E37-E6CC89492C8D}"/>
          </ac:spMkLst>
        </pc:spChg>
        <pc:spChg chg="del">
          <ac:chgData name="Shared Drive" userId="a8e99ec4-c3c1-49ac-ba97-2c12eee91f6a" providerId="ADAL" clId="{C7571F93-31C2-4530-95D9-03963EFEA182}" dt="2019-11-12T19:50:44.187" v="626"/>
          <ac:spMkLst>
            <pc:docMk/>
            <pc:sldMk cId="1872647566" sldId="1770"/>
            <ac:spMk id="4" creationId="{D15D8C1C-E731-4E9F-9509-83D24323CB29}"/>
          </ac:spMkLst>
        </pc:spChg>
      </pc:sldChg>
      <pc:sldChg chg="add del">
        <pc:chgData name="Shared Drive" userId="a8e99ec4-c3c1-49ac-ba97-2c12eee91f6a" providerId="ADAL" clId="{C7571F93-31C2-4530-95D9-03963EFEA182}" dt="2019-11-12T19:45:33.938" v="487" actId="2696"/>
        <pc:sldMkLst>
          <pc:docMk/>
          <pc:sldMk cId="908169282" sldId="1772"/>
        </pc:sldMkLst>
      </pc:sldChg>
      <pc:sldChg chg="add del">
        <pc:chgData name="Shared Drive" userId="a8e99ec4-c3c1-49ac-ba97-2c12eee91f6a" providerId="ADAL" clId="{C7571F93-31C2-4530-95D9-03963EFEA182}" dt="2019-11-12T19:46:51.186" v="502" actId="2696"/>
        <pc:sldMkLst>
          <pc:docMk/>
          <pc:sldMk cId="2086931199" sldId="1781"/>
        </pc:sldMkLst>
      </pc:sldChg>
      <pc:sldChg chg="add del">
        <pc:chgData name="Shared Drive" userId="a8e99ec4-c3c1-49ac-ba97-2c12eee91f6a" providerId="ADAL" clId="{C7571F93-31C2-4530-95D9-03963EFEA182}" dt="2019-11-12T19:46:31.384" v="498" actId="2696"/>
        <pc:sldMkLst>
          <pc:docMk/>
          <pc:sldMk cId="1959756486" sldId="1783"/>
        </pc:sldMkLst>
      </pc:sldChg>
      <pc:sldChg chg="add del">
        <pc:chgData name="Shared Drive" userId="a8e99ec4-c3c1-49ac-ba97-2c12eee91f6a" providerId="ADAL" clId="{C7571F93-31C2-4530-95D9-03963EFEA182}" dt="2019-11-12T19:46:51.175" v="499" actId="2696"/>
        <pc:sldMkLst>
          <pc:docMk/>
          <pc:sldMk cId="182485489" sldId="1791"/>
        </pc:sldMkLst>
      </pc:sldChg>
      <pc:sldChg chg="add del">
        <pc:chgData name="Shared Drive" userId="a8e99ec4-c3c1-49ac-ba97-2c12eee91f6a" providerId="ADAL" clId="{C7571F93-31C2-4530-95D9-03963EFEA182}" dt="2019-11-12T19:46:51.198" v="503" actId="2696"/>
        <pc:sldMkLst>
          <pc:docMk/>
          <pc:sldMk cId="2566032776" sldId="1792"/>
        </pc:sldMkLst>
      </pc:sldChg>
      <pc:sldChg chg="add del">
        <pc:chgData name="Shared Drive" userId="a8e99ec4-c3c1-49ac-ba97-2c12eee91f6a" providerId="ADAL" clId="{C7571F93-31C2-4530-95D9-03963EFEA182}" dt="2019-11-12T19:46:31.376" v="497" actId="2696"/>
        <pc:sldMkLst>
          <pc:docMk/>
          <pc:sldMk cId="2595131303" sldId="1799"/>
        </pc:sldMkLst>
      </pc:sldChg>
      <pc:sldChg chg="add del">
        <pc:chgData name="Shared Drive" userId="a8e99ec4-c3c1-49ac-ba97-2c12eee91f6a" providerId="ADAL" clId="{C7571F93-31C2-4530-95D9-03963EFEA182}" dt="2019-11-12T19:46:16.767" v="495" actId="2696"/>
        <pc:sldMkLst>
          <pc:docMk/>
          <pc:sldMk cId="2648885695" sldId="1803"/>
        </pc:sldMkLst>
      </pc:sldChg>
      <pc:sldChg chg="add del">
        <pc:chgData name="Shared Drive" userId="a8e99ec4-c3c1-49ac-ba97-2c12eee91f6a" providerId="ADAL" clId="{C7571F93-31C2-4530-95D9-03963EFEA182}" dt="2019-11-12T19:44:09.119" v="479" actId="2696"/>
        <pc:sldMkLst>
          <pc:docMk/>
          <pc:sldMk cId="3096833760" sldId="1808"/>
        </pc:sldMkLst>
      </pc:sldChg>
      <pc:sldChg chg="modSp add del">
        <pc:chgData name="Shared Drive" userId="a8e99ec4-c3c1-49ac-ba97-2c12eee91f6a" providerId="ADAL" clId="{C7571F93-31C2-4530-95D9-03963EFEA182}" dt="2019-11-12T19:47:02.183" v="506" actId="2696"/>
        <pc:sldMkLst>
          <pc:docMk/>
          <pc:sldMk cId="4077223518" sldId="1811"/>
        </pc:sldMkLst>
        <pc:spChg chg="mod">
          <ac:chgData name="Shared Drive" userId="a8e99ec4-c3c1-49ac-ba97-2c12eee91f6a" providerId="ADAL" clId="{C7571F93-31C2-4530-95D9-03963EFEA182}" dt="2019-11-12T19:02:25.827" v="11" actId="27636"/>
          <ac:spMkLst>
            <pc:docMk/>
            <pc:sldMk cId="4077223518" sldId="1811"/>
            <ac:spMk id="3" creationId="{991D8B6F-F737-49F5-9AE7-0259D81EC2A1}"/>
          </ac:spMkLst>
        </pc:spChg>
      </pc:sldChg>
      <pc:sldChg chg="modSp add del">
        <pc:chgData name="Shared Drive" userId="a8e99ec4-c3c1-49ac-ba97-2c12eee91f6a" providerId="ADAL" clId="{C7571F93-31C2-4530-95D9-03963EFEA182}" dt="2019-11-12T19:46:51.216" v="505" actId="2696"/>
        <pc:sldMkLst>
          <pc:docMk/>
          <pc:sldMk cId="1877983472" sldId="1813"/>
        </pc:sldMkLst>
        <pc:spChg chg="mod">
          <ac:chgData name="Shared Drive" userId="a8e99ec4-c3c1-49ac-ba97-2c12eee91f6a" providerId="ADAL" clId="{C7571F93-31C2-4530-95D9-03963EFEA182}" dt="2019-11-12T19:02:25.819" v="10" actId="27636"/>
          <ac:spMkLst>
            <pc:docMk/>
            <pc:sldMk cId="1877983472" sldId="1813"/>
            <ac:spMk id="3" creationId="{E1BB4E0F-ED5D-4900-82D6-C96FC9E4F044}"/>
          </ac:spMkLst>
        </pc:spChg>
      </pc:sldChg>
      <pc:sldChg chg="add del">
        <pc:chgData name="Shared Drive" userId="a8e99ec4-c3c1-49ac-ba97-2c12eee91f6a" providerId="ADAL" clId="{C7571F93-31C2-4530-95D9-03963EFEA182}" dt="2019-11-12T19:46:51.179" v="500" actId="2696"/>
        <pc:sldMkLst>
          <pc:docMk/>
          <pc:sldMk cId="3695438934" sldId="1814"/>
        </pc:sldMkLst>
      </pc:sldChg>
      <pc:sldChg chg="add del">
        <pc:chgData name="Shared Drive" userId="a8e99ec4-c3c1-49ac-ba97-2c12eee91f6a" providerId="ADAL" clId="{C7571F93-31C2-4530-95D9-03963EFEA182}" dt="2019-11-12T19:46:31.371" v="496" actId="2696"/>
        <pc:sldMkLst>
          <pc:docMk/>
          <pc:sldMk cId="3173296463" sldId="1815"/>
        </pc:sldMkLst>
      </pc:sldChg>
      <pc:sldChg chg="add del">
        <pc:chgData name="Shared Drive" userId="a8e99ec4-c3c1-49ac-ba97-2c12eee91f6a" providerId="ADAL" clId="{C7571F93-31C2-4530-95D9-03963EFEA182}" dt="2019-11-12T19:46:51.205" v="504" actId="2696"/>
        <pc:sldMkLst>
          <pc:docMk/>
          <pc:sldMk cId="629681126" sldId="1816"/>
        </pc:sldMkLst>
      </pc:sldChg>
      <pc:sldChg chg="modSp add del">
        <pc:chgData name="Shared Drive" userId="a8e99ec4-c3c1-49ac-ba97-2c12eee91f6a" providerId="ADAL" clId="{C7571F93-31C2-4530-95D9-03963EFEA182}" dt="2019-11-12T19:32:21.051" v="333" actId="2696"/>
        <pc:sldMkLst>
          <pc:docMk/>
          <pc:sldMk cId="3814550484" sldId="1834"/>
        </pc:sldMkLst>
        <pc:spChg chg="mod">
          <ac:chgData name="Shared Drive" userId="a8e99ec4-c3c1-49ac-ba97-2c12eee91f6a" providerId="ADAL" clId="{C7571F93-31C2-4530-95D9-03963EFEA182}" dt="2019-11-12T19:02:25.771" v="6" actId="27636"/>
          <ac:spMkLst>
            <pc:docMk/>
            <pc:sldMk cId="3814550484" sldId="1834"/>
            <ac:spMk id="40" creationId="{FDCC2FA4-716A-4D50-966F-07DCD73B5DB1}"/>
          </ac:spMkLst>
        </pc:spChg>
      </pc:sldChg>
      <pc:sldChg chg="addSp delSp modSp add del">
        <pc:chgData name="Shared Drive" userId="a8e99ec4-c3c1-49ac-ba97-2c12eee91f6a" providerId="ADAL" clId="{C7571F93-31C2-4530-95D9-03963EFEA182}" dt="2019-11-12T19:47:30.518" v="509" actId="2696"/>
        <pc:sldMkLst>
          <pc:docMk/>
          <pc:sldMk cId="4122213036" sldId="1841"/>
        </pc:sldMkLst>
        <pc:spChg chg="del">
          <ac:chgData name="Shared Drive" userId="a8e99ec4-c3c1-49ac-ba97-2c12eee91f6a" providerId="ADAL" clId="{C7571F93-31C2-4530-95D9-03963EFEA182}" dt="2019-11-12T19:42:49.709" v="448"/>
          <ac:spMkLst>
            <pc:docMk/>
            <pc:sldMk cId="4122213036" sldId="1841"/>
            <ac:spMk id="3" creationId="{9D4AAD93-9AC5-4254-80BC-26A1B4589221}"/>
          </ac:spMkLst>
        </pc:spChg>
        <pc:spChg chg="add del mod">
          <ac:chgData name="Shared Drive" userId="a8e99ec4-c3c1-49ac-ba97-2c12eee91f6a" providerId="ADAL" clId="{C7571F93-31C2-4530-95D9-03963EFEA182}" dt="2019-11-12T19:43:48.386" v="476" actId="478"/>
          <ac:spMkLst>
            <pc:docMk/>
            <pc:sldMk cId="4122213036" sldId="1841"/>
            <ac:spMk id="4" creationId="{96975E38-C021-42F2-B4BD-1D70D1FD7A3D}"/>
          </ac:spMkLst>
        </pc:spChg>
      </pc:sldChg>
      <pc:sldChg chg="add del">
        <pc:chgData name="Shared Drive" userId="a8e99ec4-c3c1-49ac-ba97-2c12eee91f6a" providerId="ADAL" clId="{C7571F93-31C2-4530-95D9-03963EFEA182}" dt="2019-11-12T19:47:18.936" v="508" actId="2696"/>
        <pc:sldMkLst>
          <pc:docMk/>
          <pc:sldMk cId="2974853337" sldId="1842"/>
        </pc:sldMkLst>
      </pc:sldChg>
      <pc:sldChg chg="addSp modSp add ord">
        <pc:chgData name="Shared Drive" userId="a8e99ec4-c3c1-49ac-ba97-2c12eee91f6a" providerId="ADAL" clId="{C7571F93-31C2-4530-95D9-03963EFEA182}" dt="2019-11-12T19:31:57.048" v="332"/>
        <pc:sldMkLst>
          <pc:docMk/>
          <pc:sldMk cId="715708052" sldId="1843"/>
        </pc:sldMkLst>
        <pc:spChg chg="add mod">
          <ac:chgData name="Shared Drive" userId="a8e99ec4-c3c1-49ac-ba97-2c12eee91f6a" providerId="ADAL" clId="{C7571F93-31C2-4530-95D9-03963EFEA182}" dt="2019-11-12T19:01:19.461" v="1"/>
          <ac:spMkLst>
            <pc:docMk/>
            <pc:sldMk cId="715708052" sldId="1843"/>
            <ac:spMk id="4" creationId="{2DF28E41-0FC0-4112-A174-980A0243D062}"/>
          </ac:spMkLst>
        </pc:spChg>
      </pc:sldChg>
      <pc:sldChg chg="add del">
        <pc:chgData name="Shared Drive" userId="a8e99ec4-c3c1-49ac-ba97-2c12eee91f6a" providerId="ADAL" clId="{C7571F93-31C2-4530-95D9-03963EFEA182}" dt="2019-11-12T19:45:32.120" v="482" actId="2696"/>
        <pc:sldMkLst>
          <pc:docMk/>
          <pc:sldMk cId="2045733875" sldId="1845"/>
        </pc:sldMkLst>
      </pc:sldChg>
      <pc:sldChg chg="add">
        <pc:chgData name="Shared Drive" userId="a8e99ec4-c3c1-49ac-ba97-2c12eee91f6a" providerId="ADAL" clId="{C7571F93-31C2-4530-95D9-03963EFEA182}" dt="2019-11-12T19:45:41.616" v="488"/>
        <pc:sldMkLst>
          <pc:docMk/>
          <pc:sldMk cId="3631599893" sldId="1845"/>
        </pc:sldMkLst>
      </pc:sldChg>
      <pc:sldChg chg="add del">
        <pc:chgData name="Shared Drive" userId="a8e99ec4-c3c1-49ac-ba97-2c12eee91f6a" providerId="ADAL" clId="{C7571F93-31C2-4530-95D9-03963EFEA182}" dt="2019-11-12T19:45:32.123" v="483" actId="2696"/>
        <pc:sldMkLst>
          <pc:docMk/>
          <pc:sldMk cId="980866284" sldId="1846"/>
        </pc:sldMkLst>
      </pc:sldChg>
      <pc:sldChg chg="add">
        <pc:chgData name="Shared Drive" userId="a8e99ec4-c3c1-49ac-ba97-2c12eee91f6a" providerId="ADAL" clId="{C7571F93-31C2-4530-95D9-03963EFEA182}" dt="2019-11-12T19:45:41.616" v="488"/>
        <pc:sldMkLst>
          <pc:docMk/>
          <pc:sldMk cId="2404898921" sldId="1846"/>
        </pc:sldMkLst>
      </pc:sldChg>
      <pc:sldChg chg="add">
        <pc:chgData name="Shared Drive" userId="a8e99ec4-c3c1-49ac-ba97-2c12eee91f6a" providerId="ADAL" clId="{C7571F93-31C2-4530-95D9-03963EFEA182}" dt="2019-11-12T19:45:41.616" v="488"/>
        <pc:sldMkLst>
          <pc:docMk/>
          <pc:sldMk cId="2124736193" sldId="1847"/>
        </pc:sldMkLst>
      </pc:sldChg>
      <pc:sldChg chg="add del">
        <pc:chgData name="Shared Drive" userId="a8e99ec4-c3c1-49ac-ba97-2c12eee91f6a" providerId="ADAL" clId="{C7571F93-31C2-4530-95D9-03963EFEA182}" dt="2019-11-12T19:45:32.127" v="484" actId="2696"/>
        <pc:sldMkLst>
          <pc:docMk/>
          <pc:sldMk cId="3760120991" sldId="1847"/>
        </pc:sldMkLst>
      </pc:sldChg>
      <pc:sldChg chg="add del">
        <pc:chgData name="Shared Drive" userId="a8e99ec4-c3c1-49ac-ba97-2c12eee91f6a" providerId="ADAL" clId="{C7571F93-31C2-4530-95D9-03963EFEA182}" dt="2019-11-12T19:45:32.130" v="485" actId="2696"/>
        <pc:sldMkLst>
          <pc:docMk/>
          <pc:sldMk cId="175451291" sldId="1848"/>
        </pc:sldMkLst>
      </pc:sldChg>
      <pc:sldChg chg="add">
        <pc:chgData name="Shared Drive" userId="a8e99ec4-c3c1-49ac-ba97-2c12eee91f6a" providerId="ADAL" clId="{C7571F93-31C2-4530-95D9-03963EFEA182}" dt="2019-11-12T19:45:41.616" v="488"/>
        <pc:sldMkLst>
          <pc:docMk/>
          <pc:sldMk cId="2121220805" sldId="1848"/>
        </pc:sldMkLst>
      </pc:sldChg>
      <pc:sldChg chg="add del">
        <pc:chgData name="Shared Drive" userId="a8e99ec4-c3c1-49ac-ba97-2c12eee91f6a" providerId="ADAL" clId="{C7571F93-31C2-4530-95D9-03963EFEA182}" dt="2019-11-12T19:45:32.134" v="486" actId="2696"/>
        <pc:sldMkLst>
          <pc:docMk/>
          <pc:sldMk cId="1566069616" sldId="1849"/>
        </pc:sldMkLst>
      </pc:sldChg>
      <pc:sldChg chg="addSp delSp modSp add">
        <pc:chgData name="Shared Drive" userId="a8e99ec4-c3c1-49ac-ba97-2c12eee91f6a" providerId="ADAL" clId="{C7571F93-31C2-4530-95D9-03963EFEA182}" dt="2019-11-12T19:52:01.524" v="659"/>
        <pc:sldMkLst>
          <pc:docMk/>
          <pc:sldMk cId="3361106814" sldId="1849"/>
        </pc:sldMkLst>
        <pc:spChg chg="add del mod">
          <ac:chgData name="Shared Drive" userId="a8e99ec4-c3c1-49ac-ba97-2c12eee91f6a" providerId="ADAL" clId="{C7571F93-31C2-4530-95D9-03963EFEA182}" dt="2019-11-12T19:52:01.524" v="659"/>
          <ac:spMkLst>
            <pc:docMk/>
            <pc:sldMk cId="3361106814" sldId="1849"/>
            <ac:spMk id="2" creationId="{502EE5F9-748E-4B31-B19C-89B30E7CC8BD}"/>
          </ac:spMkLst>
        </pc:spChg>
      </pc:sldChg>
      <pc:sldChg chg="add del">
        <pc:chgData name="Shared Drive" userId="a8e99ec4-c3c1-49ac-ba97-2c12eee91f6a" providerId="ADAL" clId="{C7571F93-31C2-4530-95D9-03963EFEA182}" dt="2019-11-12T19:45:52.428" v="491" actId="2696"/>
        <pc:sldMkLst>
          <pc:docMk/>
          <pc:sldMk cId="1524883459" sldId="1850"/>
        </pc:sldMkLst>
      </pc:sldChg>
      <pc:sldChg chg="add">
        <pc:chgData name="Shared Drive" userId="a8e99ec4-c3c1-49ac-ba97-2c12eee91f6a" providerId="ADAL" clId="{C7571F93-31C2-4530-95D9-03963EFEA182}" dt="2019-11-12T19:45:56.191" v="493"/>
        <pc:sldMkLst>
          <pc:docMk/>
          <pc:sldMk cId="3059610944" sldId="1850"/>
        </pc:sldMkLst>
      </pc:sldChg>
      <pc:sldChg chg="add del">
        <pc:chgData name="Shared Drive" userId="a8e99ec4-c3c1-49ac-ba97-2c12eee91f6a" providerId="ADAL" clId="{C7571F93-31C2-4530-95D9-03963EFEA182}" dt="2019-11-12T19:45:52.434" v="492" actId="2696"/>
        <pc:sldMkLst>
          <pc:docMk/>
          <pc:sldMk cId="2108089386" sldId="1851"/>
        </pc:sldMkLst>
      </pc:sldChg>
      <pc:sldChg chg="add">
        <pc:chgData name="Shared Drive" userId="a8e99ec4-c3c1-49ac-ba97-2c12eee91f6a" providerId="ADAL" clId="{C7571F93-31C2-4530-95D9-03963EFEA182}" dt="2019-11-12T19:45:56.191" v="493"/>
        <pc:sldMkLst>
          <pc:docMk/>
          <pc:sldMk cId="2394039308" sldId="1851"/>
        </pc:sldMkLst>
      </pc:sldChg>
      <pc:sldChg chg="add del">
        <pc:chgData name="Shared Drive" userId="a8e99ec4-c3c1-49ac-ba97-2c12eee91f6a" providerId="ADAL" clId="{C7571F93-31C2-4530-95D9-03963EFEA182}" dt="2019-11-12T19:47:17.502" v="507" actId="2696"/>
        <pc:sldMkLst>
          <pc:docMk/>
          <pc:sldMk cId="3692955259" sldId="1863"/>
        </pc:sldMkLst>
      </pc:sldChg>
      <pc:sldChg chg="add del">
        <pc:chgData name="Shared Drive" userId="a8e99ec4-c3c1-49ac-ba97-2c12eee91f6a" providerId="ADAL" clId="{C7571F93-31C2-4530-95D9-03963EFEA182}" dt="2019-11-12T19:51:04.609" v="644" actId="2696"/>
        <pc:sldMkLst>
          <pc:docMk/>
          <pc:sldMk cId="1970078732" sldId="1934"/>
        </pc:sldMkLst>
      </pc:sldChg>
      <pc:sldChg chg="addSp delSp modSp add">
        <pc:chgData name="Shared Drive" userId="a8e99ec4-c3c1-49ac-ba97-2c12eee91f6a" providerId="ADAL" clId="{C7571F93-31C2-4530-95D9-03963EFEA182}" dt="2019-11-12T19:52:01.524" v="659"/>
        <pc:sldMkLst>
          <pc:docMk/>
          <pc:sldMk cId="3984374089" sldId="1935"/>
        </pc:sldMkLst>
        <pc:spChg chg="add del mod">
          <ac:chgData name="Shared Drive" userId="a8e99ec4-c3c1-49ac-ba97-2c12eee91f6a" providerId="ADAL" clId="{C7571F93-31C2-4530-95D9-03963EFEA182}" dt="2019-11-12T19:52:01.524" v="659"/>
          <ac:spMkLst>
            <pc:docMk/>
            <pc:sldMk cId="3984374089" sldId="1935"/>
            <ac:spMk id="2" creationId="{E89C2156-1663-440B-B1C4-F07691DDF854}"/>
          </ac:spMkLst>
        </pc:spChg>
      </pc:sldChg>
      <pc:sldChg chg="addSp delSp modSp add">
        <pc:chgData name="Shared Drive" userId="a8e99ec4-c3c1-49ac-ba97-2c12eee91f6a" providerId="ADAL" clId="{C7571F93-31C2-4530-95D9-03963EFEA182}" dt="2019-11-12T19:52:01.524" v="659"/>
        <pc:sldMkLst>
          <pc:docMk/>
          <pc:sldMk cId="4012851725" sldId="1936"/>
        </pc:sldMkLst>
        <pc:spChg chg="add del mod">
          <ac:chgData name="Shared Drive" userId="a8e99ec4-c3c1-49ac-ba97-2c12eee91f6a" providerId="ADAL" clId="{C7571F93-31C2-4530-95D9-03963EFEA182}" dt="2019-11-12T19:52:01.524" v="659"/>
          <ac:spMkLst>
            <pc:docMk/>
            <pc:sldMk cId="4012851725" sldId="1936"/>
            <ac:spMk id="6" creationId="{ED0107C0-D690-4F68-8C5F-2B1059DAF97C}"/>
          </ac:spMkLst>
        </pc:spChg>
      </pc:sldChg>
      <pc:sldChg chg="add del">
        <pc:chgData name="Shared Drive" userId="a8e99ec4-c3c1-49ac-ba97-2c12eee91f6a" providerId="ADAL" clId="{C7571F93-31C2-4530-95D9-03963EFEA182}" dt="2019-11-12T19:51:08.164" v="645" actId="2696"/>
        <pc:sldMkLst>
          <pc:docMk/>
          <pc:sldMk cId="2634450278" sldId="1940"/>
        </pc:sldMkLst>
      </pc:sldChg>
      <pc:sldChg chg="add del">
        <pc:chgData name="Shared Drive" userId="a8e99ec4-c3c1-49ac-ba97-2c12eee91f6a" providerId="ADAL" clId="{C7571F93-31C2-4530-95D9-03963EFEA182}" dt="2019-11-12T19:32:21.072" v="335" actId="2696"/>
        <pc:sldMkLst>
          <pc:docMk/>
          <pc:sldMk cId="2067857014" sldId="1942"/>
        </pc:sldMkLst>
      </pc:sldChg>
      <pc:sldChg chg="addSp delSp modSp add">
        <pc:chgData name="Shared Drive" userId="a8e99ec4-c3c1-49ac-ba97-2c12eee91f6a" providerId="ADAL" clId="{C7571F93-31C2-4530-95D9-03963EFEA182}" dt="2019-11-12T19:52:01.524" v="659"/>
        <pc:sldMkLst>
          <pc:docMk/>
          <pc:sldMk cId="1626864942" sldId="1947"/>
        </pc:sldMkLst>
        <pc:spChg chg="add del mod">
          <ac:chgData name="Shared Drive" userId="a8e99ec4-c3c1-49ac-ba97-2c12eee91f6a" providerId="ADAL" clId="{C7571F93-31C2-4530-95D9-03963EFEA182}" dt="2019-11-12T19:52:01.524" v="659"/>
          <ac:spMkLst>
            <pc:docMk/>
            <pc:sldMk cId="1626864942" sldId="1947"/>
            <ac:spMk id="2" creationId="{D492C518-BDFD-4DAF-B784-0955899A9DC7}"/>
          </ac:spMkLst>
        </pc:spChg>
      </pc:sldChg>
      <pc:sldChg chg="addSp delSp modSp add">
        <pc:chgData name="Shared Drive" userId="a8e99ec4-c3c1-49ac-ba97-2c12eee91f6a" providerId="ADAL" clId="{C7571F93-31C2-4530-95D9-03963EFEA182}" dt="2019-11-12T19:52:01.524" v="659"/>
        <pc:sldMkLst>
          <pc:docMk/>
          <pc:sldMk cId="641586897" sldId="1948"/>
        </pc:sldMkLst>
        <pc:spChg chg="add del mod">
          <ac:chgData name="Shared Drive" userId="a8e99ec4-c3c1-49ac-ba97-2c12eee91f6a" providerId="ADAL" clId="{C7571F93-31C2-4530-95D9-03963EFEA182}" dt="2019-11-12T19:52:01.524" v="659"/>
          <ac:spMkLst>
            <pc:docMk/>
            <pc:sldMk cId="641586897" sldId="1948"/>
            <ac:spMk id="2" creationId="{EF6B44EF-8B37-49F7-BD6F-A20E0C2020A1}"/>
          </ac:spMkLst>
        </pc:spChg>
      </pc:sldChg>
      <pc:sldChg chg="addSp delSp modSp add">
        <pc:chgData name="Shared Drive" userId="a8e99ec4-c3c1-49ac-ba97-2c12eee91f6a" providerId="ADAL" clId="{C7571F93-31C2-4530-95D9-03963EFEA182}" dt="2019-11-12T19:52:01.524" v="659"/>
        <pc:sldMkLst>
          <pc:docMk/>
          <pc:sldMk cId="3054886172" sldId="1949"/>
        </pc:sldMkLst>
        <pc:spChg chg="add del mod">
          <ac:chgData name="Shared Drive" userId="a8e99ec4-c3c1-49ac-ba97-2c12eee91f6a" providerId="ADAL" clId="{C7571F93-31C2-4530-95D9-03963EFEA182}" dt="2019-11-12T19:52:01.524" v="659"/>
          <ac:spMkLst>
            <pc:docMk/>
            <pc:sldMk cId="3054886172" sldId="1949"/>
            <ac:spMk id="2" creationId="{A3A5D089-D59B-439A-AE1A-87D3074422B2}"/>
          </ac:spMkLst>
        </pc:spChg>
      </pc:sldChg>
      <pc:sldChg chg="addSp delSp modSp add">
        <pc:chgData name="Shared Drive" userId="a8e99ec4-c3c1-49ac-ba97-2c12eee91f6a" providerId="ADAL" clId="{C7571F93-31C2-4530-95D9-03963EFEA182}" dt="2019-11-12T19:52:01.524" v="659"/>
        <pc:sldMkLst>
          <pc:docMk/>
          <pc:sldMk cId="554017051" sldId="1950"/>
        </pc:sldMkLst>
        <pc:spChg chg="add del mod">
          <ac:chgData name="Shared Drive" userId="a8e99ec4-c3c1-49ac-ba97-2c12eee91f6a" providerId="ADAL" clId="{C7571F93-31C2-4530-95D9-03963EFEA182}" dt="2019-11-12T19:52:01.524" v="659"/>
          <ac:spMkLst>
            <pc:docMk/>
            <pc:sldMk cId="554017051" sldId="1950"/>
            <ac:spMk id="2" creationId="{B6C44319-CA45-41AE-904E-D2346B10E107}"/>
          </ac:spMkLst>
        </pc:spChg>
      </pc:sldChg>
      <pc:sldChg chg="addSp delSp modSp add">
        <pc:chgData name="Shared Drive" userId="a8e99ec4-c3c1-49ac-ba97-2c12eee91f6a" providerId="ADAL" clId="{C7571F93-31C2-4530-95D9-03963EFEA182}" dt="2019-11-12T19:52:01.524" v="659"/>
        <pc:sldMkLst>
          <pc:docMk/>
          <pc:sldMk cId="2014293824" sldId="1955"/>
        </pc:sldMkLst>
        <pc:spChg chg="add del mod">
          <ac:chgData name="Shared Drive" userId="a8e99ec4-c3c1-49ac-ba97-2c12eee91f6a" providerId="ADAL" clId="{C7571F93-31C2-4530-95D9-03963EFEA182}" dt="2019-11-12T19:52:01.524" v="659"/>
          <ac:spMkLst>
            <pc:docMk/>
            <pc:sldMk cId="2014293824" sldId="1955"/>
            <ac:spMk id="2" creationId="{F67749A7-E67D-4176-9C0B-7E74AFD09274}"/>
          </ac:spMkLst>
        </pc:spChg>
      </pc:sldChg>
      <pc:sldChg chg="del">
        <pc:chgData name="Shared Drive" userId="a8e99ec4-c3c1-49ac-ba97-2c12eee91f6a" providerId="ADAL" clId="{C7571F93-31C2-4530-95D9-03963EFEA182}" dt="2019-11-12T19:24:10.902" v="161" actId="2696"/>
        <pc:sldMkLst>
          <pc:docMk/>
          <pc:sldMk cId="2767246125" sldId="1960"/>
        </pc:sldMkLst>
      </pc:sldChg>
      <pc:sldChg chg="modSp add">
        <pc:chgData name="Shared Drive" userId="a8e99ec4-c3c1-49ac-ba97-2c12eee91f6a" providerId="ADAL" clId="{C7571F93-31C2-4530-95D9-03963EFEA182}" dt="2019-11-12T19:54:42.810" v="682" actId="6549"/>
        <pc:sldMkLst>
          <pc:docMk/>
          <pc:sldMk cId="4154120535" sldId="1962"/>
        </pc:sldMkLst>
        <pc:spChg chg="mod">
          <ac:chgData name="Shared Drive" userId="a8e99ec4-c3c1-49ac-ba97-2c12eee91f6a" providerId="ADAL" clId="{C7571F93-31C2-4530-95D9-03963EFEA182}" dt="2019-11-12T19:43:36.466" v="475" actId="20577"/>
          <ac:spMkLst>
            <pc:docMk/>
            <pc:sldMk cId="4154120535" sldId="1962"/>
            <ac:spMk id="6146" creationId="{00000000-0000-0000-0000-000000000000}"/>
          </ac:spMkLst>
        </pc:spChg>
        <pc:spChg chg="mod">
          <ac:chgData name="Shared Drive" userId="a8e99ec4-c3c1-49ac-ba97-2c12eee91f6a" providerId="ADAL" clId="{C7571F93-31C2-4530-95D9-03963EFEA182}" dt="2019-11-12T19:54:42.810" v="682" actId="6549"/>
          <ac:spMkLst>
            <pc:docMk/>
            <pc:sldMk cId="4154120535" sldId="1962"/>
            <ac:spMk id="6147" creationId="{00000000-0000-0000-0000-000000000000}"/>
          </ac:spMkLst>
        </pc:spChg>
      </pc:sldChg>
      <pc:sldChg chg="add del">
        <pc:chgData name="Shared Drive" userId="a8e99ec4-c3c1-49ac-ba97-2c12eee91f6a" providerId="ADAL" clId="{C7571F93-31C2-4530-95D9-03963EFEA182}" dt="2019-11-12T19:31:43.881" v="331" actId="2696"/>
        <pc:sldMkLst>
          <pc:docMk/>
          <pc:sldMk cId="817123261" sldId="1963"/>
        </pc:sldMkLst>
      </pc:sldChg>
      <pc:sldChg chg="modSp add">
        <pc:chgData name="Shared Drive" userId="a8e99ec4-c3c1-49ac-ba97-2c12eee91f6a" providerId="ADAL" clId="{C7571F93-31C2-4530-95D9-03963EFEA182}" dt="2019-11-12T19:26:59.117" v="197" actId="1076"/>
        <pc:sldMkLst>
          <pc:docMk/>
          <pc:sldMk cId="553572458" sldId="1964"/>
        </pc:sldMkLst>
        <pc:spChg chg="mod">
          <ac:chgData name="Shared Drive" userId="a8e99ec4-c3c1-49ac-ba97-2c12eee91f6a" providerId="ADAL" clId="{C7571F93-31C2-4530-95D9-03963EFEA182}" dt="2019-11-12T19:26:50.437" v="195" actId="20577"/>
          <ac:spMkLst>
            <pc:docMk/>
            <pc:sldMk cId="553572458" sldId="1964"/>
            <ac:spMk id="6" creationId="{AA234A64-01D2-4CA5-B437-E84ECDEB8B0B}"/>
          </ac:spMkLst>
        </pc:spChg>
        <pc:spChg chg="mod">
          <ac:chgData name="Shared Drive" userId="a8e99ec4-c3c1-49ac-ba97-2c12eee91f6a" providerId="ADAL" clId="{C7571F93-31C2-4530-95D9-03963EFEA182}" dt="2019-11-12T19:26:59.117" v="197" actId="1076"/>
          <ac:spMkLst>
            <pc:docMk/>
            <pc:sldMk cId="553572458" sldId="1964"/>
            <ac:spMk id="7" creationId="{2968382A-9F2F-4493-87C9-DA785263C906}"/>
          </ac:spMkLst>
        </pc:spChg>
      </pc:sldChg>
      <pc:sldChg chg="add del">
        <pc:chgData name="Shared Drive" userId="a8e99ec4-c3c1-49ac-ba97-2c12eee91f6a" providerId="ADAL" clId="{C7571F93-31C2-4530-95D9-03963EFEA182}" dt="2019-11-12T19:32:21.059" v="334" actId="2696"/>
        <pc:sldMkLst>
          <pc:docMk/>
          <pc:sldMk cId="555821624" sldId="1967"/>
        </pc:sldMkLst>
      </pc:sldChg>
      <pc:sldChg chg="modSp add ord">
        <pc:chgData name="Shared Drive" userId="a8e99ec4-c3c1-49ac-ba97-2c12eee91f6a" providerId="ADAL" clId="{C7571F93-31C2-4530-95D9-03963EFEA182}" dt="2019-11-12T19:33:42.270" v="342"/>
        <pc:sldMkLst>
          <pc:docMk/>
          <pc:sldMk cId="2822976450" sldId="1988"/>
        </pc:sldMkLst>
        <pc:spChg chg="mod">
          <ac:chgData name="Shared Drive" userId="a8e99ec4-c3c1-49ac-ba97-2c12eee91f6a" providerId="ADAL" clId="{C7571F93-31C2-4530-95D9-03963EFEA182}" dt="2019-11-12T19:25:36.812" v="182" actId="20577"/>
          <ac:spMkLst>
            <pc:docMk/>
            <pc:sldMk cId="2822976450" sldId="1988"/>
            <ac:spMk id="2" creationId="{8E7CCA79-52D2-44F4-AF95-D6699DC5F2D2}"/>
          </ac:spMkLst>
        </pc:spChg>
        <pc:spChg chg="mod">
          <ac:chgData name="Shared Drive" userId="a8e99ec4-c3c1-49ac-ba97-2c12eee91f6a" providerId="ADAL" clId="{C7571F93-31C2-4530-95D9-03963EFEA182}" dt="2019-11-12T19:02:25.741" v="3" actId="27636"/>
          <ac:spMkLst>
            <pc:docMk/>
            <pc:sldMk cId="2822976450" sldId="1988"/>
            <ac:spMk id="3" creationId="{93F078DC-F1C3-4D7F-8249-6432724A6B55}"/>
          </ac:spMkLst>
        </pc:spChg>
      </pc:sldChg>
      <pc:sldChg chg="addSp delSp modSp add del ord">
        <pc:chgData name="Shared Drive" userId="a8e99ec4-c3c1-49ac-ba97-2c12eee91f6a" providerId="ADAL" clId="{C7571F93-31C2-4530-95D9-03963EFEA182}" dt="2019-11-12T19:30:42.451" v="242" actId="2696"/>
        <pc:sldMkLst>
          <pc:docMk/>
          <pc:sldMk cId="2502517826" sldId="1989"/>
        </pc:sldMkLst>
        <pc:spChg chg="add del mod">
          <ac:chgData name="Shared Drive" userId="a8e99ec4-c3c1-49ac-ba97-2c12eee91f6a" providerId="ADAL" clId="{C7571F93-31C2-4530-95D9-03963EFEA182}" dt="2019-11-12T19:30:02.636" v="237"/>
          <ac:spMkLst>
            <pc:docMk/>
            <pc:sldMk cId="2502517826" sldId="1989"/>
            <ac:spMk id="8" creationId="{AA393451-7052-4407-B3CE-088D96F3A6D3}"/>
          </ac:spMkLst>
        </pc:spChg>
        <pc:spChg chg="add del mod">
          <ac:chgData name="Shared Drive" userId="a8e99ec4-c3c1-49ac-ba97-2c12eee91f6a" providerId="ADAL" clId="{C7571F93-31C2-4530-95D9-03963EFEA182}" dt="2019-11-12T19:30:02.636" v="237"/>
          <ac:spMkLst>
            <pc:docMk/>
            <pc:sldMk cId="2502517826" sldId="1989"/>
            <ac:spMk id="10" creationId="{6CFBDC9C-C4BB-4BAF-B034-2C61C9AB1F3E}"/>
          </ac:spMkLst>
        </pc:spChg>
      </pc:sldChg>
      <pc:sldChg chg="addSp delSp modSp add">
        <pc:chgData name="Shared Drive" userId="a8e99ec4-c3c1-49ac-ba97-2c12eee91f6a" providerId="ADAL" clId="{C7571F93-31C2-4530-95D9-03963EFEA182}" dt="2019-11-12T19:55:14.598" v="684"/>
        <pc:sldMkLst>
          <pc:docMk/>
          <pc:sldMk cId="456181699" sldId="1990"/>
        </pc:sldMkLst>
        <pc:spChg chg="add del mod">
          <ac:chgData name="Shared Drive" userId="a8e99ec4-c3c1-49ac-ba97-2c12eee91f6a" providerId="ADAL" clId="{C7571F93-31C2-4530-95D9-03963EFEA182}" dt="2019-11-12T19:55:14.598" v="684"/>
          <ac:spMkLst>
            <pc:docMk/>
            <pc:sldMk cId="456181699" sldId="1990"/>
            <ac:spMk id="3" creationId="{BE06BACB-F895-44D5-9825-A266896564A0}"/>
          </ac:spMkLst>
        </pc:spChg>
      </pc:sldChg>
      <pc:sldChg chg="addSp modSp add del">
        <pc:chgData name="Shared Drive" userId="a8e99ec4-c3c1-49ac-ba97-2c12eee91f6a" providerId="ADAL" clId="{C7571F93-31C2-4530-95D9-03963EFEA182}" dt="2019-11-12T19:34:25.018" v="347" actId="2696"/>
        <pc:sldMkLst>
          <pc:docMk/>
          <pc:sldMk cId="3381008272" sldId="1991"/>
        </pc:sldMkLst>
        <pc:spChg chg="add mod">
          <ac:chgData name="Shared Drive" userId="a8e99ec4-c3c1-49ac-ba97-2c12eee91f6a" providerId="ADAL" clId="{C7571F93-31C2-4530-95D9-03963EFEA182}" dt="2019-11-12T19:01:19.461" v="1"/>
          <ac:spMkLst>
            <pc:docMk/>
            <pc:sldMk cId="3381008272" sldId="1991"/>
            <ac:spMk id="7" creationId="{D8914BAB-AEFB-4B9A-ACD9-1A3969E20475}"/>
          </ac:spMkLst>
        </pc:spChg>
      </pc:sldChg>
      <pc:sldChg chg="delSp add">
        <pc:chgData name="Shared Drive" userId="a8e99ec4-c3c1-49ac-ba97-2c12eee91f6a" providerId="ADAL" clId="{C7571F93-31C2-4530-95D9-03963EFEA182}" dt="2019-11-12T19:42:03.174" v="446"/>
        <pc:sldMkLst>
          <pc:docMk/>
          <pc:sldMk cId="3535028035" sldId="1991"/>
        </pc:sldMkLst>
        <pc:spChg chg="del">
          <ac:chgData name="Shared Drive" userId="a8e99ec4-c3c1-49ac-ba97-2c12eee91f6a" providerId="ADAL" clId="{C7571F93-31C2-4530-95D9-03963EFEA182}" dt="2019-11-12T19:42:03.174" v="446"/>
          <ac:spMkLst>
            <pc:docMk/>
            <pc:sldMk cId="3535028035" sldId="1991"/>
            <ac:spMk id="7" creationId="{D8914BAB-AEFB-4B9A-ACD9-1A3969E20475}"/>
          </ac:spMkLst>
        </pc:spChg>
      </pc:sldChg>
      <pc:sldChg chg="ord">
        <pc:chgData name="Shared Drive" userId="a8e99ec4-c3c1-49ac-ba97-2c12eee91f6a" providerId="ADAL" clId="{C7571F93-31C2-4530-95D9-03963EFEA182}" dt="2019-11-12T19:34:11.279" v="344"/>
        <pc:sldMkLst>
          <pc:docMk/>
          <pc:sldMk cId="3419924444" sldId="2005"/>
        </pc:sldMkLst>
      </pc:sldChg>
      <pc:sldChg chg="add">
        <pc:chgData name="Shared Drive" userId="a8e99ec4-c3c1-49ac-ba97-2c12eee91f6a" providerId="ADAL" clId="{C7571F93-31C2-4530-95D9-03963EFEA182}" dt="2019-11-12T19:52:55.762" v="674"/>
        <pc:sldMkLst>
          <pc:docMk/>
          <pc:sldMk cId="741147513" sldId="2006"/>
        </pc:sldMkLst>
      </pc:sldChg>
      <pc:sldChg chg="add del">
        <pc:chgData name="Shared Drive" userId="a8e99ec4-c3c1-49ac-ba97-2c12eee91f6a" providerId="ADAL" clId="{C7571F93-31C2-4530-95D9-03963EFEA182}" dt="2019-11-12T19:52:51.074" v="671" actId="2696"/>
        <pc:sldMkLst>
          <pc:docMk/>
          <pc:sldMk cId="3211797355" sldId="2006"/>
        </pc:sldMkLst>
      </pc:sldChg>
      <pc:sldChg chg="addSp delSp modSp add del">
        <pc:chgData name="Shared Drive" userId="a8e99ec4-c3c1-49ac-ba97-2c12eee91f6a" providerId="ADAL" clId="{C7571F93-31C2-4530-95D9-03963EFEA182}" dt="2019-11-12T19:52:51.088" v="672" actId="2696"/>
        <pc:sldMkLst>
          <pc:docMk/>
          <pc:sldMk cId="545703916" sldId="2007"/>
        </pc:sldMkLst>
        <pc:spChg chg="mod">
          <ac:chgData name="Shared Drive" userId="a8e99ec4-c3c1-49ac-ba97-2c12eee91f6a" providerId="ADAL" clId="{C7571F93-31C2-4530-95D9-03963EFEA182}" dt="2019-11-12T19:50:14.475" v="598" actId="1076"/>
          <ac:spMkLst>
            <pc:docMk/>
            <pc:sldMk cId="545703916" sldId="2007"/>
            <ac:spMk id="2" creationId="{00000000-0000-0000-0000-000000000000}"/>
          </ac:spMkLst>
        </pc:spChg>
        <pc:spChg chg="add del mod">
          <ac:chgData name="Shared Drive" userId="a8e99ec4-c3c1-49ac-ba97-2c12eee91f6a" providerId="ADAL" clId="{C7571F93-31C2-4530-95D9-03963EFEA182}" dt="2019-11-12T19:49:41.049" v="544"/>
          <ac:spMkLst>
            <pc:docMk/>
            <pc:sldMk cId="545703916" sldId="2007"/>
            <ac:spMk id="3" creationId="{469540A9-5D44-4C2A-96CA-98AADD7B0E2C}"/>
          </ac:spMkLst>
        </pc:spChg>
        <pc:graphicFrameChg chg="mod">
          <ac:chgData name="Shared Drive" userId="a8e99ec4-c3c1-49ac-ba97-2c12eee91f6a" providerId="ADAL" clId="{C7571F93-31C2-4530-95D9-03963EFEA182}" dt="2019-11-12T19:50:24.113" v="625" actId="1035"/>
          <ac:graphicFrameMkLst>
            <pc:docMk/>
            <pc:sldMk cId="545703916" sldId="2007"/>
            <ac:graphicFrameMk id="4" creationId="{00000000-0000-0000-0000-000000000000}"/>
          </ac:graphicFrameMkLst>
        </pc:graphicFrameChg>
        <pc:cxnChg chg="mod">
          <ac:chgData name="Shared Drive" userId="a8e99ec4-c3c1-49ac-ba97-2c12eee91f6a" providerId="ADAL" clId="{C7571F93-31C2-4530-95D9-03963EFEA182}" dt="2019-11-12T19:50:14.475" v="598" actId="1076"/>
          <ac:cxnSpMkLst>
            <pc:docMk/>
            <pc:sldMk cId="545703916" sldId="2007"/>
            <ac:cxnSpMk id="5" creationId="{00000000-0000-0000-0000-000000000000}"/>
          </ac:cxnSpMkLst>
        </pc:cxnChg>
        <pc:cxnChg chg="mod">
          <ac:chgData name="Shared Drive" userId="a8e99ec4-c3c1-49ac-ba97-2c12eee91f6a" providerId="ADAL" clId="{C7571F93-31C2-4530-95D9-03963EFEA182}" dt="2019-11-12T19:50:18.002" v="600" actId="1076"/>
          <ac:cxnSpMkLst>
            <pc:docMk/>
            <pc:sldMk cId="545703916" sldId="2007"/>
            <ac:cxnSpMk id="6" creationId="{3CF9D4CF-298C-4863-91AC-D01495A9981E}"/>
          </ac:cxnSpMkLst>
        </pc:cxnChg>
      </pc:sldChg>
      <pc:sldChg chg="add">
        <pc:chgData name="Shared Drive" userId="a8e99ec4-c3c1-49ac-ba97-2c12eee91f6a" providerId="ADAL" clId="{C7571F93-31C2-4530-95D9-03963EFEA182}" dt="2019-11-12T19:52:55.762" v="674"/>
        <pc:sldMkLst>
          <pc:docMk/>
          <pc:sldMk cId="953805322" sldId="2007"/>
        </pc:sldMkLst>
      </pc:sldChg>
      <pc:sldChg chg="add">
        <pc:chgData name="Shared Drive" userId="a8e99ec4-c3c1-49ac-ba97-2c12eee91f6a" providerId="ADAL" clId="{C7571F93-31C2-4530-95D9-03963EFEA182}" dt="2019-11-12T19:52:55.762" v="674"/>
        <pc:sldMkLst>
          <pc:docMk/>
          <pc:sldMk cId="178148905" sldId="2008"/>
        </pc:sldMkLst>
      </pc:sldChg>
      <pc:sldChg chg="addSp modSp add del">
        <pc:chgData name="Shared Drive" userId="a8e99ec4-c3c1-49ac-ba97-2c12eee91f6a" providerId="ADAL" clId="{C7571F93-31C2-4530-95D9-03963EFEA182}" dt="2019-11-12T19:52:51.093" v="673" actId="2696"/>
        <pc:sldMkLst>
          <pc:docMk/>
          <pc:sldMk cId="3747921320" sldId="2008"/>
        </pc:sldMkLst>
        <pc:spChg chg="add mod">
          <ac:chgData name="Shared Drive" userId="a8e99ec4-c3c1-49ac-ba97-2c12eee91f6a" providerId="ADAL" clId="{C7571F93-31C2-4530-95D9-03963EFEA182}" dt="2019-11-12T19:49:26.523" v="543"/>
          <ac:spMkLst>
            <pc:docMk/>
            <pc:sldMk cId="3747921320" sldId="2008"/>
            <ac:spMk id="3" creationId="{EA1FDF4B-05B7-4509-88F8-30685CBA2416}"/>
          </ac:spMkLst>
        </pc:spChg>
      </pc:sldChg>
      <pc:sldChg chg="addSp modSp add del">
        <pc:chgData name="Shared Drive" userId="a8e99ec4-c3c1-49ac-ba97-2c12eee91f6a" providerId="ADAL" clId="{C7571F93-31C2-4530-95D9-03963EFEA182}" dt="2019-11-12T19:34:25.002" v="346" actId="2696"/>
        <pc:sldMkLst>
          <pc:docMk/>
          <pc:sldMk cId="563147336" sldId="2009"/>
        </pc:sldMkLst>
        <pc:spChg chg="add mod">
          <ac:chgData name="Shared Drive" userId="a8e99ec4-c3c1-49ac-ba97-2c12eee91f6a" providerId="ADAL" clId="{C7571F93-31C2-4530-95D9-03963EFEA182}" dt="2019-11-12T19:01:19.461" v="1"/>
          <ac:spMkLst>
            <pc:docMk/>
            <pc:sldMk cId="563147336" sldId="2009"/>
            <ac:spMk id="6" creationId="{E43B3F27-92A8-47D6-B195-D755B52BAA06}"/>
          </ac:spMkLst>
        </pc:spChg>
      </pc:sldChg>
      <pc:sldChg chg="delSp modSp add">
        <pc:chgData name="Shared Drive" userId="a8e99ec4-c3c1-49ac-ba97-2c12eee91f6a" providerId="ADAL" clId="{C7571F93-31C2-4530-95D9-03963EFEA182}" dt="2019-11-12T19:41:53.891" v="445" actId="478"/>
        <pc:sldMkLst>
          <pc:docMk/>
          <pc:sldMk cId="2009570422" sldId="2009"/>
        </pc:sldMkLst>
        <pc:spChg chg="mod">
          <ac:chgData name="Shared Drive" userId="a8e99ec4-c3c1-49ac-ba97-2c12eee91f6a" providerId="ADAL" clId="{C7571F93-31C2-4530-95D9-03963EFEA182}" dt="2019-11-12T19:41:48.008" v="444" actId="1036"/>
          <ac:spMkLst>
            <pc:docMk/>
            <pc:sldMk cId="2009570422" sldId="2009"/>
            <ac:spMk id="4" creationId="{9AAE00E1-C7CF-40E6-8DB7-88A9AE85E052}"/>
          </ac:spMkLst>
        </pc:spChg>
        <pc:spChg chg="del mod">
          <ac:chgData name="Shared Drive" userId="a8e99ec4-c3c1-49ac-ba97-2c12eee91f6a" providerId="ADAL" clId="{C7571F93-31C2-4530-95D9-03963EFEA182}" dt="2019-11-12T19:41:53.891" v="445" actId="478"/>
          <ac:spMkLst>
            <pc:docMk/>
            <pc:sldMk cId="2009570422" sldId="2009"/>
            <ac:spMk id="5" creationId="{546B9CE1-D063-4795-BDE8-A8D852D6FA48}"/>
          </ac:spMkLst>
        </pc:spChg>
        <pc:spChg chg="del">
          <ac:chgData name="Shared Drive" userId="a8e99ec4-c3c1-49ac-ba97-2c12eee91f6a" providerId="ADAL" clId="{C7571F93-31C2-4530-95D9-03963EFEA182}" dt="2019-11-12T19:41:39.982" v="425"/>
          <ac:spMkLst>
            <pc:docMk/>
            <pc:sldMk cId="2009570422" sldId="2009"/>
            <ac:spMk id="6" creationId="{E43B3F27-92A8-47D6-B195-D755B52BAA06}"/>
          </ac:spMkLst>
        </pc:spChg>
        <pc:spChg chg="mod">
          <ac:chgData name="Shared Drive" userId="a8e99ec4-c3c1-49ac-ba97-2c12eee91f6a" providerId="ADAL" clId="{C7571F93-31C2-4530-95D9-03963EFEA182}" dt="2019-11-12T19:41:48.008" v="444" actId="1036"/>
          <ac:spMkLst>
            <pc:docMk/>
            <pc:sldMk cId="2009570422" sldId="2009"/>
            <ac:spMk id="8" creationId="{00000000-0000-0000-0000-000000000000}"/>
          </ac:spMkLst>
        </pc:spChg>
        <pc:spChg chg="mod">
          <ac:chgData name="Shared Drive" userId="a8e99ec4-c3c1-49ac-ba97-2c12eee91f6a" providerId="ADAL" clId="{C7571F93-31C2-4530-95D9-03963EFEA182}" dt="2019-11-12T19:41:48.008" v="444" actId="1036"/>
          <ac:spMkLst>
            <pc:docMk/>
            <pc:sldMk cId="2009570422" sldId="2009"/>
            <ac:spMk id="13" creationId="{CDC51352-AA5B-4146-9BFA-09B0865D07D7}"/>
          </ac:spMkLst>
        </pc:spChg>
        <pc:spChg chg="mod">
          <ac:chgData name="Shared Drive" userId="a8e99ec4-c3c1-49ac-ba97-2c12eee91f6a" providerId="ADAL" clId="{C7571F93-31C2-4530-95D9-03963EFEA182}" dt="2019-11-12T19:41:48.008" v="444" actId="1036"/>
          <ac:spMkLst>
            <pc:docMk/>
            <pc:sldMk cId="2009570422" sldId="2009"/>
            <ac:spMk id="14" creationId="{1D701A1C-3A19-4815-B392-B5F123EE5903}"/>
          </ac:spMkLst>
        </pc:spChg>
        <pc:spChg chg="mod">
          <ac:chgData name="Shared Drive" userId="a8e99ec4-c3c1-49ac-ba97-2c12eee91f6a" providerId="ADAL" clId="{C7571F93-31C2-4530-95D9-03963EFEA182}" dt="2019-11-12T19:41:48.008" v="444" actId="1036"/>
          <ac:spMkLst>
            <pc:docMk/>
            <pc:sldMk cId="2009570422" sldId="2009"/>
            <ac:spMk id="15" creationId="{356E1A49-EC13-4B3A-AAD5-CCF369CFA536}"/>
          </ac:spMkLst>
        </pc:spChg>
        <pc:spChg chg="mod">
          <ac:chgData name="Shared Drive" userId="a8e99ec4-c3c1-49ac-ba97-2c12eee91f6a" providerId="ADAL" clId="{C7571F93-31C2-4530-95D9-03963EFEA182}" dt="2019-11-12T19:41:48.008" v="444" actId="1036"/>
          <ac:spMkLst>
            <pc:docMk/>
            <pc:sldMk cId="2009570422" sldId="2009"/>
            <ac:spMk id="16" creationId="{0AFB6EBD-34FE-4C9C-A478-53B23F967483}"/>
          </ac:spMkLst>
        </pc:spChg>
        <pc:spChg chg="mod">
          <ac:chgData name="Shared Drive" userId="a8e99ec4-c3c1-49ac-ba97-2c12eee91f6a" providerId="ADAL" clId="{C7571F93-31C2-4530-95D9-03963EFEA182}" dt="2019-11-12T19:41:48.008" v="444" actId="1036"/>
          <ac:spMkLst>
            <pc:docMk/>
            <pc:sldMk cId="2009570422" sldId="2009"/>
            <ac:spMk id="17" creationId="{4DA95EA7-CB6E-4889-9A94-BE194C9F7DC9}"/>
          </ac:spMkLst>
        </pc:spChg>
        <pc:spChg chg="mod">
          <ac:chgData name="Shared Drive" userId="a8e99ec4-c3c1-49ac-ba97-2c12eee91f6a" providerId="ADAL" clId="{C7571F93-31C2-4530-95D9-03963EFEA182}" dt="2019-11-12T19:41:48.008" v="444" actId="1036"/>
          <ac:spMkLst>
            <pc:docMk/>
            <pc:sldMk cId="2009570422" sldId="2009"/>
            <ac:spMk id="18" creationId="{41487BCC-B046-44C9-A8FD-CDA8AF925DAB}"/>
          </ac:spMkLst>
        </pc:spChg>
        <pc:spChg chg="mod">
          <ac:chgData name="Shared Drive" userId="a8e99ec4-c3c1-49ac-ba97-2c12eee91f6a" providerId="ADAL" clId="{C7571F93-31C2-4530-95D9-03963EFEA182}" dt="2019-11-12T19:41:48.008" v="444" actId="1036"/>
          <ac:spMkLst>
            <pc:docMk/>
            <pc:sldMk cId="2009570422" sldId="2009"/>
            <ac:spMk id="19" creationId="{FBAFECA7-7359-45E2-B153-525008D9D17B}"/>
          </ac:spMkLst>
        </pc:spChg>
        <pc:spChg chg="mod">
          <ac:chgData name="Shared Drive" userId="a8e99ec4-c3c1-49ac-ba97-2c12eee91f6a" providerId="ADAL" clId="{C7571F93-31C2-4530-95D9-03963EFEA182}" dt="2019-11-12T19:41:48.008" v="444" actId="1036"/>
          <ac:spMkLst>
            <pc:docMk/>
            <pc:sldMk cId="2009570422" sldId="2009"/>
            <ac:spMk id="21" creationId="{907E5DFC-783D-40D0-9220-1C9F5791489F}"/>
          </ac:spMkLst>
        </pc:spChg>
        <pc:spChg chg="mod">
          <ac:chgData name="Shared Drive" userId="a8e99ec4-c3c1-49ac-ba97-2c12eee91f6a" providerId="ADAL" clId="{C7571F93-31C2-4530-95D9-03963EFEA182}" dt="2019-11-12T19:41:48.008" v="444" actId="1036"/>
          <ac:spMkLst>
            <pc:docMk/>
            <pc:sldMk cId="2009570422" sldId="2009"/>
            <ac:spMk id="22" creationId="{E1151CC0-4281-4D4B-A764-2F0B45810F0D}"/>
          </ac:spMkLst>
        </pc:spChg>
        <pc:spChg chg="mod">
          <ac:chgData name="Shared Drive" userId="a8e99ec4-c3c1-49ac-ba97-2c12eee91f6a" providerId="ADAL" clId="{C7571F93-31C2-4530-95D9-03963EFEA182}" dt="2019-11-12T19:41:48.008" v="444" actId="1036"/>
          <ac:spMkLst>
            <pc:docMk/>
            <pc:sldMk cId="2009570422" sldId="2009"/>
            <ac:spMk id="24" creationId="{617E719A-5789-45BD-8962-13D355E8F7B5}"/>
          </ac:spMkLst>
        </pc:spChg>
        <pc:graphicFrameChg chg="mod">
          <ac:chgData name="Shared Drive" userId="a8e99ec4-c3c1-49ac-ba97-2c12eee91f6a" providerId="ADAL" clId="{C7571F93-31C2-4530-95D9-03963EFEA182}" dt="2019-11-12T19:41:48.008" v="444" actId="1036"/>
          <ac:graphicFrameMkLst>
            <pc:docMk/>
            <pc:sldMk cId="2009570422" sldId="2009"/>
            <ac:graphicFrameMk id="3" creationId="{00000000-0000-0000-0000-000000000000}"/>
          </ac:graphicFrameMkLst>
        </pc:graphicFrameChg>
      </pc:sldChg>
      <pc:sldChg chg="add del">
        <pc:chgData name="Shared Drive" userId="a8e99ec4-c3c1-49ac-ba97-2c12eee91f6a" providerId="ADAL" clId="{C7571F93-31C2-4530-95D9-03963EFEA182}" dt="2019-11-12T19:29:40.595" v="234" actId="2696"/>
        <pc:sldMkLst>
          <pc:docMk/>
          <pc:sldMk cId="2476276212" sldId="2010"/>
        </pc:sldMkLst>
      </pc:sldChg>
      <pc:sldChg chg="addSp delSp modSp add">
        <pc:chgData name="Shared Drive" userId="a8e99ec4-c3c1-49ac-ba97-2c12eee91f6a" providerId="ADAL" clId="{C7571F93-31C2-4530-95D9-03963EFEA182}" dt="2019-11-12T19:26:36.326" v="194" actId="1076"/>
        <pc:sldMkLst>
          <pc:docMk/>
          <pc:sldMk cId="1519021038" sldId="2011"/>
        </pc:sldMkLst>
        <pc:spChg chg="add del mod">
          <ac:chgData name="Shared Drive" userId="a8e99ec4-c3c1-49ac-ba97-2c12eee91f6a" providerId="ADAL" clId="{C7571F93-31C2-4530-95D9-03963EFEA182}" dt="2019-11-12T19:25:45.684" v="183" actId="478"/>
          <ac:spMkLst>
            <pc:docMk/>
            <pc:sldMk cId="1519021038" sldId="2011"/>
            <ac:spMk id="3" creationId="{CF2FB41E-DBBE-424B-B6B9-AD427027DEAD}"/>
          </ac:spMkLst>
        </pc:spChg>
        <pc:spChg chg="mod">
          <ac:chgData name="Shared Drive" userId="a8e99ec4-c3c1-49ac-ba97-2c12eee91f6a" providerId="ADAL" clId="{C7571F93-31C2-4530-95D9-03963EFEA182}" dt="2019-11-12T19:26:18.789" v="190" actId="14100"/>
          <ac:spMkLst>
            <pc:docMk/>
            <pc:sldMk cId="1519021038" sldId="2011"/>
            <ac:spMk id="19" creationId="{F08312F9-429B-43F5-85CF-6A97A7991F07}"/>
          </ac:spMkLst>
        </pc:spChg>
        <pc:graphicFrameChg chg="mod">
          <ac:chgData name="Shared Drive" userId="a8e99ec4-c3c1-49ac-ba97-2c12eee91f6a" providerId="ADAL" clId="{C7571F93-31C2-4530-95D9-03963EFEA182}" dt="2019-11-12T19:26:36.326" v="194" actId="1076"/>
          <ac:graphicFrameMkLst>
            <pc:docMk/>
            <pc:sldMk cId="1519021038" sldId="2011"/>
            <ac:graphicFrameMk id="4" creationId="{6C0575D0-9FC1-44E8-A833-1AE97A0C4A00}"/>
          </ac:graphicFrameMkLst>
        </pc:graphicFrameChg>
        <pc:cxnChg chg="mod">
          <ac:chgData name="Shared Drive" userId="a8e99ec4-c3c1-49ac-ba97-2c12eee91f6a" providerId="ADAL" clId="{C7571F93-31C2-4530-95D9-03963EFEA182}" dt="2019-11-12T19:26:25.012" v="193" actId="1076"/>
          <ac:cxnSpMkLst>
            <pc:docMk/>
            <pc:sldMk cId="1519021038" sldId="2011"/>
            <ac:cxnSpMk id="14" creationId="{03C6AB37-2056-4EB9-AB54-37D8658931C7}"/>
          </ac:cxnSpMkLst>
        </pc:cxnChg>
        <pc:cxnChg chg="mod">
          <ac:chgData name="Shared Drive" userId="a8e99ec4-c3c1-49ac-ba97-2c12eee91f6a" providerId="ADAL" clId="{C7571F93-31C2-4530-95D9-03963EFEA182}" dt="2019-11-12T19:26:25.012" v="193" actId="1076"/>
          <ac:cxnSpMkLst>
            <pc:docMk/>
            <pc:sldMk cId="1519021038" sldId="2011"/>
            <ac:cxnSpMk id="16" creationId="{03A7A579-98B8-4A02-A5CA-A9EBF09159D4}"/>
          </ac:cxnSpMkLst>
        </pc:cxnChg>
      </pc:sldChg>
      <pc:sldChg chg="addSp modSp add ord">
        <pc:chgData name="Shared Drive" userId="a8e99ec4-c3c1-49ac-ba97-2c12eee91f6a" providerId="ADAL" clId="{C7571F93-31C2-4530-95D9-03963EFEA182}" dt="2019-11-12T19:34:48.968" v="349"/>
        <pc:sldMkLst>
          <pc:docMk/>
          <pc:sldMk cId="3870662815" sldId="2012"/>
        </pc:sldMkLst>
        <pc:spChg chg="add mod">
          <ac:chgData name="Shared Drive" userId="a8e99ec4-c3c1-49ac-ba97-2c12eee91f6a" providerId="ADAL" clId="{C7571F93-31C2-4530-95D9-03963EFEA182}" dt="2019-11-12T19:01:19.461" v="1"/>
          <ac:spMkLst>
            <pc:docMk/>
            <pc:sldMk cId="3870662815" sldId="2012"/>
            <ac:spMk id="7" creationId="{FCFFBB38-9B33-4DBA-8783-1B4C33B3F7CB}"/>
          </ac:spMkLst>
        </pc:spChg>
      </pc:sldChg>
      <pc:sldChg chg="ord">
        <pc:chgData name="Shared Drive" userId="a8e99ec4-c3c1-49ac-ba97-2c12eee91f6a" providerId="ADAL" clId="{C7571F93-31C2-4530-95D9-03963EFEA182}" dt="2019-11-12T19:25:07.832" v="173"/>
        <pc:sldMkLst>
          <pc:docMk/>
          <pc:sldMk cId="1006120717" sldId="2013"/>
        </pc:sldMkLst>
      </pc:sldChg>
      <pc:sldChg chg="modSp add del">
        <pc:chgData name="Shared Drive" userId="a8e99ec4-c3c1-49ac-ba97-2c12eee91f6a" providerId="ADAL" clId="{C7571F93-31C2-4530-95D9-03963EFEA182}" dt="2019-11-12T19:23:51.602" v="155" actId="2696"/>
        <pc:sldMkLst>
          <pc:docMk/>
          <pc:sldMk cId="3993903585" sldId="2014"/>
        </pc:sldMkLst>
        <pc:spChg chg="mod">
          <ac:chgData name="Shared Drive" userId="a8e99ec4-c3c1-49ac-ba97-2c12eee91f6a" providerId="ADAL" clId="{C7571F93-31C2-4530-95D9-03963EFEA182}" dt="2019-11-12T19:02:25.768" v="5" actId="27636"/>
          <ac:spMkLst>
            <pc:docMk/>
            <pc:sldMk cId="3993903585" sldId="2014"/>
            <ac:spMk id="3" creationId="{5E001A87-6CD8-4B9F-8218-027C3FB7622D}"/>
          </ac:spMkLst>
        </pc:spChg>
      </pc:sldChg>
      <pc:sldChg chg="add">
        <pc:chgData name="Shared Drive" userId="a8e99ec4-c3c1-49ac-ba97-2c12eee91f6a" providerId="ADAL" clId="{C7571F93-31C2-4530-95D9-03963EFEA182}" dt="2019-11-12T19:24:45.955" v="172"/>
        <pc:sldMkLst>
          <pc:docMk/>
          <pc:sldMk cId="2382689624" sldId="2015"/>
        </pc:sldMkLst>
      </pc:sldChg>
      <pc:sldChg chg="modSp add del ord">
        <pc:chgData name="Shared Drive" userId="a8e99ec4-c3c1-49ac-ba97-2c12eee91f6a" providerId="ADAL" clId="{C7571F93-31C2-4530-95D9-03963EFEA182}" dt="2019-11-12T19:24:37.419" v="164" actId="2696"/>
        <pc:sldMkLst>
          <pc:docMk/>
          <pc:sldMk cId="3598488015" sldId="2015"/>
        </pc:sldMkLst>
        <pc:spChg chg="mod">
          <ac:chgData name="Shared Drive" userId="a8e99ec4-c3c1-49ac-ba97-2c12eee91f6a" providerId="ADAL" clId="{C7571F93-31C2-4530-95D9-03963EFEA182}" dt="2019-11-12T19:23:31.076" v="136" actId="20577"/>
          <ac:spMkLst>
            <pc:docMk/>
            <pc:sldMk cId="3598488015" sldId="2015"/>
            <ac:spMk id="11" creationId="{0D75575B-38B2-47F8-9203-2E30A931FAD8}"/>
          </ac:spMkLst>
        </pc:spChg>
        <pc:spChg chg="mod">
          <ac:chgData name="Shared Drive" userId="a8e99ec4-c3c1-49ac-ba97-2c12eee91f6a" providerId="ADAL" clId="{C7571F93-31C2-4530-95D9-03963EFEA182}" dt="2019-11-12T19:23:40.141" v="152" actId="20577"/>
          <ac:spMkLst>
            <pc:docMk/>
            <pc:sldMk cId="3598488015" sldId="2015"/>
            <ac:spMk id="12" creationId="{BE8B0A34-7503-42DF-939B-40EE7E354BE3}"/>
          </ac:spMkLst>
        </pc:spChg>
      </pc:sldChg>
      <pc:sldChg chg="modSp add del">
        <pc:chgData name="Shared Drive" userId="a8e99ec4-c3c1-49ac-ba97-2c12eee91f6a" providerId="ADAL" clId="{C7571F93-31C2-4530-95D9-03963EFEA182}" dt="2019-11-12T19:24:37.415" v="163" actId="2696"/>
        <pc:sldMkLst>
          <pc:docMk/>
          <pc:sldMk cId="1905180270" sldId="2016"/>
        </pc:sldMkLst>
        <pc:spChg chg="mod">
          <ac:chgData name="Shared Drive" userId="a8e99ec4-c3c1-49ac-ba97-2c12eee91f6a" providerId="ADAL" clId="{C7571F93-31C2-4530-95D9-03963EFEA182}" dt="2019-11-12T19:22:52.405" v="101" actId="6549"/>
          <ac:spMkLst>
            <pc:docMk/>
            <pc:sldMk cId="1905180270" sldId="2016"/>
            <ac:spMk id="6147" creationId="{00000000-0000-0000-0000-000000000000}"/>
          </ac:spMkLst>
        </pc:spChg>
      </pc:sldChg>
      <pc:sldChg chg="add">
        <pc:chgData name="Shared Drive" userId="a8e99ec4-c3c1-49ac-ba97-2c12eee91f6a" providerId="ADAL" clId="{C7571F93-31C2-4530-95D9-03963EFEA182}" dt="2019-11-12T19:24:45.955" v="172"/>
        <pc:sldMkLst>
          <pc:docMk/>
          <pc:sldMk cId="1939752065" sldId="2016"/>
        </pc:sldMkLst>
      </pc:sldChg>
      <pc:sldChg chg="ord">
        <pc:chgData name="Shared Drive" userId="a8e99ec4-c3c1-49ac-ba97-2c12eee91f6a" providerId="ADAL" clId="{C7571F93-31C2-4530-95D9-03963EFEA182}" dt="2019-11-12T19:29:25.305" v="232"/>
        <pc:sldMkLst>
          <pc:docMk/>
          <pc:sldMk cId="4105396923" sldId="2017"/>
        </pc:sldMkLst>
      </pc:sldChg>
      <pc:sldChg chg="modSp add del">
        <pc:chgData name="Shared Drive" userId="a8e99ec4-c3c1-49ac-ba97-2c12eee91f6a" providerId="ADAL" clId="{C7571F93-31C2-4530-95D9-03963EFEA182}" dt="2019-11-12T19:29:40.576" v="233" actId="2696"/>
        <pc:sldMkLst>
          <pc:docMk/>
          <pc:sldMk cId="1622011974" sldId="2018"/>
        </pc:sldMkLst>
        <pc:spChg chg="mod">
          <ac:chgData name="Shared Drive" userId="a8e99ec4-c3c1-49ac-ba97-2c12eee91f6a" providerId="ADAL" clId="{C7571F93-31C2-4530-95D9-03963EFEA182}" dt="2019-11-12T19:02:25.752" v="4" actId="27636"/>
          <ac:spMkLst>
            <pc:docMk/>
            <pc:sldMk cId="1622011974" sldId="2018"/>
            <ac:spMk id="3" creationId="{5112C09C-AE86-4BD3-BAB2-1A96198A874A}"/>
          </ac:spMkLst>
        </pc:spChg>
      </pc:sldChg>
      <pc:sldChg chg="ord">
        <pc:chgData name="Shared Drive" userId="a8e99ec4-c3c1-49ac-ba97-2c12eee91f6a" providerId="ADAL" clId="{C7571F93-31C2-4530-95D9-03963EFEA182}" dt="2019-11-12T19:25:29.816" v="175"/>
        <pc:sldMkLst>
          <pc:docMk/>
          <pc:sldMk cId="3649078930" sldId="2019"/>
        </pc:sldMkLst>
      </pc:sldChg>
      <pc:sldChg chg="del">
        <pc:chgData name="Shared Drive" userId="a8e99ec4-c3c1-49ac-ba97-2c12eee91f6a" providerId="ADAL" clId="{C7571F93-31C2-4530-95D9-03963EFEA182}" dt="2019-11-12T19:24:10.881" v="156" actId="2696"/>
        <pc:sldMkLst>
          <pc:docMk/>
          <pc:sldMk cId="3846303863" sldId="2020"/>
        </pc:sldMkLst>
      </pc:sldChg>
      <pc:sldChg chg="del">
        <pc:chgData name="Shared Drive" userId="a8e99ec4-c3c1-49ac-ba97-2c12eee91f6a" providerId="ADAL" clId="{C7571F93-31C2-4530-95D9-03963EFEA182}" dt="2019-11-12T19:24:10.889" v="158" actId="2696"/>
        <pc:sldMkLst>
          <pc:docMk/>
          <pc:sldMk cId="42818670" sldId="2022"/>
        </pc:sldMkLst>
      </pc:sldChg>
      <pc:sldChg chg="del">
        <pc:chgData name="Shared Drive" userId="a8e99ec4-c3c1-49ac-ba97-2c12eee91f6a" providerId="ADAL" clId="{C7571F93-31C2-4530-95D9-03963EFEA182}" dt="2019-11-12T19:24:10.897" v="160" actId="2696"/>
        <pc:sldMkLst>
          <pc:docMk/>
          <pc:sldMk cId="2589309807" sldId="2023"/>
        </pc:sldMkLst>
      </pc:sldChg>
      <pc:sldChg chg="del">
        <pc:chgData name="Shared Drive" userId="a8e99ec4-c3c1-49ac-ba97-2c12eee91f6a" providerId="ADAL" clId="{C7571F93-31C2-4530-95D9-03963EFEA182}" dt="2019-11-12T19:24:10.885" v="157" actId="2696"/>
        <pc:sldMkLst>
          <pc:docMk/>
          <pc:sldMk cId="3626479925" sldId="2024"/>
        </pc:sldMkLst>
      </pc:sldChg>
      <pc:sldChg chg="del">
        <pc:chgData name="Shared Drive" userId="a8e99ec4-c3c1-49ac-ba97-2c12eee91f6a" providerId="ADAL" clId="{C7571F93-31C2-4530-95D9-03963EFEA182}" dt="2019-11-12T19:24:20.622" v="162" actId="2696"/>
        <pc:sldMkLst>
          <pc:docMk/>
          <pc:sldMk cId="3016502712" sldId="2025"/>
        </pc:sldMkLst>
      </pc:sldChg>
      <pc:sldChg chg="del">
        <pc:chgData name="Shared Drive" userId="a8e99ec4-c3c1-49ac-ba97-2c12eee91f6a" providerId="ADAL" clId="{C7571F93-31C2-4530-95D9-03963EFEA182}" dt="2019-11-12T19:24:10.894" v="159" actId="2696"/>
        <pc:sldMkLst>
          <pc:docMk/>
          <pc:sldMk cId="3671487891" sldId="2026"/>
        </pc:sldMkLst>
      </pc:sldChg>
      <pc:sldChg chg="modSp">
        <pc:chgData name="Shared Drive" userId="a8e99ec4-c3c1-49ac-ba97-2c12eee91f6a" providerId="ADAL" clId="{C7571F93-31C2-4530-95D9-03963EFEA182}" dt="2019-11-13T00:27:26.275" v="755" actId="1037"/>
        <pc:sldMkLst>
          <pc:docMk/>
          <pc:sldMk cId="3918737781" sldId="2042"/>
        </pc:sldMkLst>
        <pc:spChg chg="mod">
          <ac:chgData name="Shared Drive" userId="a8e99ec4-c3c1-49ac-ba97-2c12eee91f6a" providerId="ADAL" clId="{C7571F93-31C2-4530-95D9-03963EFEA182}" dt="2019-11-13T00:27:26.275" v="755" actId="1037"/>
          <ac:spMkLst>
            <pc:docMk/>
            <pc:sldMk cId="3918737781" sldId="2042"/>
            <ac:spMk id="20" creationId="{2DBCB9CC-295A-4A8D-9393-81517C4C8805}"/>
          </ac:spMkLst>
        </pc:spChg>
        <pc:spChg chg="mod">
          <ac:chgData name="Shared Drive" userId="a8e99ec4-c3c1-49ac-ba97-2c12eee91f6a" providerId="ADAL" clId="{C7571F93-31C2-4530-95D9-03963EFEA182}" dt="2019-11-13T00:26:40.804" v="733"/>
          <ac:spMkLst>
            <pc:docMk/>
            <pc:sldMk cId="3918737781" sldId="2042"/>
            <ac:spMk id="218" creationId="{E8798B27-8ADE-46BB-AF80-255BC40B13CE}"/>
          </ac:spMkLst>
        </pc:spChg>
      </pc:sldChg>
      <pc:sldChg chg="modSp ord">
        <pc:chgData name="Shared Drive" userId="a8e99ec4-c3c1-49ac-ba97-2c12eee91f6a" providerId="ADAL" clId="{C7571F93-31C2-4530-95D9-03963EFEA182}" dt="2019-11-12T19:56:58.983" v="712" actId="207"/>
        <pc:sldMkLst>
          <pc:docMk/>
          <pc:sldMk cId="3863914042" sldId="2043"/>
        </pc:sldMkLst>
        <pc:spChg chg="mod">
          <ac:chgData name="Shared Drive" userId="a8e99ec4-c3c1-49ac-ba97-2c12eee91f6a" providerId="ADAL" clId="{C7571F93-31C2-4530-95D9-03963EFEA182}" dt="2019-11-12T19:56:58.983" v="712" actId="207"/>
          <ac:spMkLst>
            <pc:docMk/>
            <pc:sldMk cId="3863914042" sldId="2043"/>
            <ac:spMk id="6" creationId="{4B71D822-45B7-4754-8E0A-8BA72E4D86CC}"/>
          </ac:spMkLst>
        </pc:spChg>
      </pc:sldChg>
      <pc:sldChg chg="addSp delSp modSp add del">
        <pc:chgData name="Shared Drive" userId="a8e99ec4-c3c1-49ac-ba97-2c12eee91f6a" providerId="ADAL" clId="{C7571F93-31C2-4530-95D9-03963EFEA182}" dt="2019-11-12T19:59:26.432" v="716" actId="2696"/>
        <pc:sldMkLst>
          <pc:docMk/>
          <pc:sldMk cId="919149393" sldId="2044"/>
        </pc:sldMkLst>
        <pc:spChg chg="mod">
          <ac:chgData name="Shared Drive" userId="a8e99ec4-c3c1-49ac-ba97-2c12eee91f6a" providerId="ADAL" clId="{C7571F93-31C2-4530-95D9-03963EFEA182}" dt="2019-11-12T19:55:24.097" v="686" actId="1076"/>
          <ac:spMkLst>
            <pc:docMk/>
            <pc:sldMk cId="919149393" sldId="2044"/>
            <ac:spMk id="2" creationId="{C8AF7A6A-F14D-455B-95F9-F323F4C7BE13}"/>
          </ac:spMkLst>
        </pc:spChg>
        <pc:spChg chg="add del mod">
          <ac:chgData name="Shared Drive" userId="a8e99ec4-c3c1-49ac-ba97-2c12eee91f6a" providerId="ADAL" clId="{C7571F93-31C2-4530-95D9-03963EFEA182}" dt="2019-11-12T19:55:28.755" v="687"/>
          <ac:spMkLst>
            <pc:docMk/>
            <pc:sldMk cId="919149393" sldId="2044"/>
            <ac:spMk id="3" creationId="{22413427-77A0-4926-99BA-3AD351B8D320}"/>
          </ac:spMkLst>
        </pc:spChg>
      </pc:sldChg>
      <pc:sldChg chg="add del">
        <pc:chgData name="Shared Drive" userId="a8e99ec4-c3c1-49ac-ba97-2c12eee91f6a" providerId="ADAL" clId="{C7571F93-31C2-4530-95D9-03963EFEA182}" dt="2019-11-12T19:23:51.587" v="154" actId="2696"/>
        <pc:sldMkLst>
          <pc:docMk/>
          <pc:sldMk cId="2265757951" sldId="2045"/>
        </pc:sldMkLst>
      </pc:sldChg>
      <pc:sldChg chg="addSp delSp modSp add ord">
        <pc:chgData name="Shared Drive" userId="a8e99ec4-c3c1-49ac-ba97-2c12eee91f6a" providerId="ADAL" clId="{C7571F93-31C2-4530-95D9-03963EFEA182}" dt="2019-11-12T19:54:51.138" v="683" actId="478"/>
        <pc:sldMkLst>
          <pc:docMk/>
          <pc:sldMk cId="2432975043" sldId="2046"/>
        </pc:sldMkLst>
        <pc:spChg chg="add del mod">
          <ac:chgData name="Shared Drive" userId="a8e99ec4-c3c1-49ac-ba97-2c12eee91f6a" providerId="ADAL" clId="{C7571F93-31C2-4530-95D9-03963EFEA182}" dt="2019-11-12T19:54:51.138" v="683" actId="478"/>
          <ac:spMkLst>
            <pc:docMk/>
            <pc:sldMk cId="2432975043" sldId="2046"/>
            <ac:spMk id="6" creationId="{16CFE2E1-918D-4DCE-B89C-B4AADEC968DF}"/>
          </ac:spMkLst>
        </pc:spChg>
      </pc:sldChg>
      <pc:sldChg chg="modSp add del">
        <pc:chgData name="Shared Drive" userId="a8e99ec4-c3c1-49ac-ba97-2c12eee91f6a" providerId="ADAL" clId="{C7571F93-31C2-4530-95D9-03963EFEA182}" dt="2019-11-12T19:44:09.108" v="478" actId="2696"/>
        <pc:sldMkLst>
          <pc:docMk/>
          <pc:sldMk cId="2032876303" sldId="2047"/>
        </pc:sldMkLst>
        <pc:spChg chg="mod">
          <ac:chgData name="Shared Drive" userId="a8e99ec4-c3c1-49ac-ba97-2c12eee91f6a" providerId="ADAL" clId="{C7571F93-31C2-4530-95D9-03963EFEA182}" dt="2019-11-12T19:02:25.795" v="8" actId="27636"/>
          <ac:spMkLst>
            <pc:docMk/>
            <pc:sldMk cId="2032876303" sldId="2047"/>
            <ac:spMk id="3" creationId="{78A811FC-F368-40D3-AD56-B96D43B62032}"/>
          </ac:spMkLst>
        </pc:spChg>
      </pc:sldChg>
      <pc:sldChg chg="delSp add del setBg delDesignElem">
        <pc:chgData name="Shared Drive" userId="a8e99ec4-c3c1-49ac-ba97-2c12eee91f6a" providerId="ADAL" clId="{C7571F93-31C2-4530-95D9-03963EFEA182}" dt="2019-11-12T19:24:37.424" v="165" actId="2696"/>
        <pc:sldMkLst>
          <pc:docMk/>
          <pc:sldMk cId="3774004483" sldId="2048"/>
        </pc:sldMkLst>
        <pc:spChg chg="del">
          <ac:chgData name="Shared Drive" userId="a8e99ec4-c3c1-49ac-ba97-2c12eee91f6a" providerId="ADAL" clId="{C7571F93-31C2-4530-95D9-03963EFEA182}" dt="2019-11-12T19:23:10.928" v="103"/>
          <ac:spMkLst>
            <pc:docMk/>
            <pc:sldMk cId="3774004483" sldId="2048"/>
            <ac:spMk id="19" creationId="{1DB7C82F-AB7E-4F0C-B829-FA1B9C415180}"/>
          </ac:spMkLst>
        </pc:spChg>
      </pc:sldChg>
      <pc:sldChg chg="add">
        <pc:chgData name="Shared Drive" userId="a8e99ec4-c3c1-49ac-ba97-2c12eee91f6a" providerId="ADAL" clId="{C7571F93-31C2-4530-95D9-03963EFEA182}" dt="2019-11-12T19:24:45.955" v="172"/>
        <pc:sldMkLst>
          <pc:docMk/>
          <pc:sldMk cId="4254394845" sldId="2048"/>
        </pc:sldMkLst>
      </pc:sldChg>
      <pc:sldChg chg="add del">
        <pc:chgData name="Shared Drive" userId="a8e99ec4-c3c1-49ac-ba97-2c12eee91f6a" providerId="ADAL" clId="{C7571F93-31C2-4530-95D9-03963EFEA182}" dt="2019-11-12T19:24:37.428" v="166" actId="2696"/>
        <pc:sldMkLst>
          <pc:docMk/>
          <pc:sldMk cId="2328886784" sldId="2049"/>
        </pc:sldMkLst>
      </pc:sldChg>
      <pc:sldChg chg="add">
        <pc:chgData name="Shared Drive" userId="a8e99ec4-c3c1-49ac-ba97-2c12eee91f6a" providerId="ADAL" clId="{C7571F93-31C2-4530-95D9-03963EFEA182}" dt="2019-11-12T19:24:45.955" v="172"/>
        <pc:sldMkLst>
          <pc:docMk/>
          <pc:sldMk cId="2669297043" sldId="2049"/>
        </pc:sldMkLst>
      </pc:sldChg>
      <pc:sldChg chg="add del">
        <pc:chgData name="Shared Drive" userId="a8e99ec4-c3c1-49ac-ba97-2c12eee91f6a" providerId="ADAL" clId="{C7571F93-31C2-4530-95D9-03963EFEA182}" dt="2019-11-12T19:24:37.432" v="167" actId="2696"/>
        <pc:sldMkLst>
          <pc:docMk/>
          <pc:sldMk cId="99849700" sldId="2050"/>
        </pc:sldMkLst>
      </pc:sldChg>
      <pc:sldChg chg="add">
        <pc:chgData name="Shared Drive" userId="a8e99ec4-c3c1-49ac-ba97-2c12eee91f6a" providerId="ADAL" clId="{C7571F93-31C2-4530-95D9-03963EFEA182}" dt="2019-11-12T19:24:45.955" v="172"/>
        <pc:sldMkLst>
          <pc:docMk/>
          <pc:sldMk cId="1065124208" sldId="2050"/>
        </pc:sldMkLst>
      </pc:sldChg>
      <pc:sldChg chg="add del">
        <pc:chgData name="Shared Drive" userId="a8e99ec4-c3c1-49ac-ba97-2c12eee91f6a" providerId="ADAL" clId="{C7571F93-31C2-4530-95D9-03963EFEA182}" dt="2019-11-12T19:24:37.437" v="168" actId="2696"/>
        <pc:sldMkLst>
          <pc:docMk/>
          <pc:sldMk cId="2035102418" sldId="2051"/>
        </pc:sldMkLst>
      </pc:sldChg>
      <pc:sldChg chg="add">
        <pc:chgData name="Shared Drive" userId="a8e99ec4-c3c1-49ac-ba97-2c12eee91f6a" providerId="ADAL" clId="{C7571F93-31C2-4530-95D9-03963EFEA182}" dt="2019-11-12T19:24:45.955" v="172"/>
        <pc:sldMkLst>
          <pc:docMk/>
          <pc:sldMk cId="4129788596" sldId="2051"/>
        </pc:sldMkLst>
      </pc:sldChg>
      <pc:sldChg chg="add del">
        <pc:chgData name="Shared Drive" userId="a8e99ec4-c3c1-49ac-ba97-2c12eee91f6a" providerId="ADAL" clId="{C7571F93-31C2-4530-95D9-03963EFEA182}" dt="2019-11-12T19:24:37.441" v="169" actId="2696"/>
        <pc:sldMkLst>
          <pc:docMk/>
          <pc:sldMk cId="2555965180" sldId="2052"/>
        </pc:sldMkLst>
      </pc:sldChg>
      <pc:sldChg chg="add">
        <pc:chgData name="Shared Drive" userId="a8e99ec4-c3c1-49ac-ba97-2c12eee91f6a" providerId="ADAL" clId="{C7571F93-31C2-4530-95D9-03963EFEA182}" dt="2019-11-12T19:24:45.955" v="172"/>
        <pc:sldMkLst>
          <pc:docMk/>
          <pc:sldMk cId="2806724920" sldId="2052"/>
        </pc:sldMkLst>
      </pc:sldChg>
      <pc:sldChg chg="add del">
        <pc:chgData name="Shared Drive" userId="a8e99ec4-c3c1-49ac-ba97-2c12eee91f6a" providerId="ADAL" clId="{C7571F93-31C2-4530-95D9-03963EFEA182}" dt="2019-11-12T19:24:37.447" v="171" actId="2696"/>
        <pc:sldMkLst>
          <pc:docMk/>
          <pc:sldMk cId="2243243632" sldId="2053"/>
        </pc:sldMkLst>
      </pc:sldChg>
      <pc:sldChg chg="add">
        <pc:chgData name="Shared Drive" userId="a8e99ec4-c3c1-49ac-ba97-2c12eee91f6a" providerId="ADAL" clId="{C7571F93-31C2-4530-95D9-03963EFEA182}" dt="2019-11-12T19:24:45.955" v="172"/>
        <pc:sldMkLst>
          <pc:docMk/>
          <pc:sldMk cId="3591274500" sldId="2053"/>
        </pc:sldMkLst>
      </pc:sldChg>
      <pc:sldChg chg="modSp add setBg">
        <pc:chgData name="Shared Drive" userId="a8e99ec4-c3c1-49ac-ba97-2c12eee91f6a" providerId="ADAL" clId="{C7571F93-31C2-4530-95D9-03963EFEA182}" dt="2019-11-12T19:31:05.236" v="330" actId="1038"/>
        <pc:sldMkLst>
          <pc:docMk/>
          <pc:sldMk cId="976488078" sldId="2054"/>
        </pc:sldMkLst>
        <pc:spChg chg="mod">
          <ac:chgData name="Shared Drive" userId="a8e99ec4-c3c1-49ac-ba97-2c12eee91f6a" providerId="ADAL" clId="{C7571F93-31C2-4530-95D9-03963EFEA182}" dt="2019-11-12T19:31:05.236" v="330" actId="1038"/>
          <ac:spMkLst>
            <pc:docMk/>
            <pc:sldMk cId="976488078" sldId="2054"/>
            <ac:spMk id="6" creationId="{38CC8ECA-D458-4F1A-9A8F-EB16D2B6BDB5}"/>
          </ac:spMkLst>
        </pc:spChg>
      </pc:sldChg>
      <pc:sldChg chg="add del">
        <pc:chgData name="Shared Drive" userId="a8e99ec4-c3c1-49ac-ba97-2c12eee91f6a" providerId="ADAL" clId="{C7571F93-31C2-4530-95D9-03963EFEA182}" dt="2019-11-12T19:30:20.447" v="239"/>
        <pc:sldMkLst>
          <pc:docMk/>
          <pc:sldMk cId="1221822848" sldId="2054"/>
        </pc:sldMkLst>
      </pc:sldChg>
      <pc:sldChg chg="add">
        <pc:chgData name="Shared Drive" userId="a8e99ec4-c3c1-49ac-ba97-2c12eee91f6a" providerId="ADAL" clId="{C7571F93-31C2-4530-95D9-03963EFEA182}" dt="2019-11-13T00:26:24.055" v="730"/>
        <pc:sldMkLst>
          <pc:docMk/>
          <pc:sldMk cId="2707020976" sldId="2055"/>
        </pc:sldMkLst>
      </pc:sldChg>
      <pc:sldChg chg="modSp add">
        <pc:chgData name="Shared Drive" userId="a8e99ec4-c3c1-49ac-ba97-2c12eee91f6a" providerId="ADAL" clId="{C7571F93-31C2-4530-95D9-03963EFEA182}" dt="2019-11-13T00:27:43.235" v="762" actId="20577"/>
        <pc:sldMkLst>
          <pc:docMk/>
          <pc:sldMk cId="4212685264" sldId="2056"/>
        </pc:sldMkLst>
        <pc:spChg chg="mod">
          <ac:chgData name="Shared Drive" userId="a8e99ec4-c3c1-49ac-ba97-2c12eee91f6a" providerId="ADAL" clId="{C7571F93-31C2-4530-95D9-03963EFEA182}" dt="2019-11-13T00:27:43.235" v="762" actId="20577"/>
          <ac:spMkLst>
            <pc:docMk/>
            <pc:sldMk cId="4212685264" sldId="2056"/>
            <ac:spMk id="2" creationId="{C67294E6-9314-44B0-A402-0E8D1B0D1577}"/>
          </ac:spMkLst>
        </pc:spChg>
      </pc:sldChg>
      <pc:sldMasterChg chg="delSp addSldLayout delSldLayout modSldLayout">
        <pc:chgData name="Shared Drive" userId="a8e99ec4-c3c1-49ac-ba97-2c12eee91f6a" providerId="ADAL" clId="{C7571F93-31C2-4530-95D9-03963EFEA182}" dt="2019-11-12T19:57:21.730" v="714" actId="478"/>
        <pc:sldMasterMkLst>
          <pc:docMk/>
          <pc:sldMasterMk cId="3711838429" sldId="2147483648"/>
        </pc:sldMasterMkLst>
        <pc:grpChg chg="del">
          <ac:chgData name="Shared Drive" userId="a8e99ec4-c3c1-49ac-ba97-2c12eee91f6a" providerId="ADAL" clId="{C7571F93-31C2-4530-95D9-03963EFEA182}" dt="2019-11-12T19:37:10.308" v="360" actId="478"/>
          <ac:grpSpMkLst>
            <pc:docMk/>
            <pc:sldMasterMk cId="3711838429" sldId="2147483648"/>
            <ac:grpSpMk id="20" creationId="{8371945D-CAE7-4AC4-9C8F-E4B9EB85D337}"/>
          </ac:grpSpMkLst>
        </pc:grpChg>
        <pc:grpChg chg="del">
          <ac:chgData name="Shared Drive" userId="a8e99ec4-c3c1-49ac-ba97-2c12eee91f6a" providerId="ADAL" clId="{C7571F93-31C2-4530-95D9-03963EFEA182}" dt="2019-11-12T19:37:08.164" v="359" actId="478"/>
          <ac:grpSpMkLst>
            <pc:docMk/>
            <pc:sldMasterMk cId="3711838429" sldId="2147483648"/>
            <ac:grpSpMk id="39" creationId="{97173E5A-8A85-4838-A2FB-45A8F661C9FA}"/>
          </ac:grpSpMkLst>
        </pc:grpChg>
        <pc:sldLayoutChg chg="del">
          <pc:chgData name="Shared Drive" userId="a8e99ec4-c3c1-49ac-ba97-2c12eee91f6a" providerId="ADAL" clId="{C7571F93-31C2-4530-95D9-03963EFEA182}" dt="2019-11-12T19:24:37.442" v="170" actId="2696"/>
          <pc:sldLayoutMkLst>
            <pc:docMk/>
            <pc:sldMasterMk cId="3711838429" sldId="2147483648"/>
            <pc:sldLayoutMk cId="376772679" sldId="2147483716"/>
          </pc:sldLayoutMkLst>
        </pc:sldLayoutChg>
        <pc:sldLayoutChg chg="addSp delSp">
          <pc:chgData name="Shared Drive" userId="a8e99ec4-c3c1-49ac-ba97-2c12eee91f6a" providerId="ADAL" clId="{C7571F93-31C2-4530-95D9-03963EFEA182}" dt="2019-11-12T19:57:21.730" v="714" actId="478"/>
          <pc:sldLayoutMkLst>
            <pc:docMk/>
            <pc:sldMasterMk cId="3711838429" sldId="2147483648"/>
            <pc:sldLayoutMk cId="3919111585" sldId="2147483721"/>
          </pc:sldLayoutMkLst>
          <pc:grpChg chg="add del">
            <ac:chgData name="Shared Drive" userId="a8e99ec4-c3c1-49ac-ba97-2c12eee91f6a" providerId="ADAL" clId="{C7571F93-31C2-4530-95D9-03963EFEA182}" dt="2019-11-12T19:57:21.730" v="714" actId="478"/>
            <ac:grpSpMkLst>
              <pc:docMk/>
              <pc:sldMasterMk cId="3711838429" sldId="2147483648"/>
              <pc:sldLayoutMk cId="3919111585" sldId="2147483721"/>
              <ac:grpSpMk id="5" creationId="{D1CE811D-25FE-4C3B-8FA7-50A50338F22B}"/>
            </ac:grpSpMkLst>
          </pc:grpChg>
        </pc:sldLayoutChg>
        <pc:sldLayoutChg chg="add del">
          <pc:chgData name="Shared Drive" userId="a8e99ec4-c3c1-49ac-ba97-2c12eee91f6a" providerId="ADAL" clId="{C7571F93-31C2-4530-95D9-03963EFEA182}" dt="2019-11-12T19:51:42.969" v="657" actId="2696"/>
          <pc:sldLayoutMkLst>
            <pc:docMk/>
            <pc:sldMasterMk cId="3711838429" sldId="2147483648"/>
            <pc:sldLayoutMk cId="1951351609" sldId="2147483723"/>
          </pc:sldLayoutMkLst>
        </pc:sldLayoutChg>
        <pc:sldLayoutChg chg="del">
          <pc:chgData name="Shared Drive" userId="a8e99ec4-c3c1-49ac-ba97-2c12eee91f6a" providerId="ADAL" clId="{C7571F93-31C2-4530-95D9-03963EFEA182}" dt="2019-11-12T19:45:46.670" v="490" actId="2696"/>
          <pc:sldLayoutMkLst>
            <pc:docMk/>
            <pc:sldMasterMk cId="3711838429" sldId="2147483648"/>
            <pc:sldLayoutMk cId="422437273" sldId="2147483727"/>
          </pc:sldLayoutMkLst>
        </pc:sldLayoutChg>
        <pc:sldLayoutChg chg="addSp delSp modSp delAnim modAnim">
          <pc:chgData name="Shared Drive" userId="a8e99ec4-c3c1-49ac-ba97-2c12eee91f6a" providerId="ADAL" clId="{C7571F93-31C2-4530-95D9-03963EFEA182}" dt="2019-11-12T19:21:50.022" v="77" actId="1076"/>
          <pc:sldLayoutMkLst>
            <pc:docMk/>
            <pc:sldMasterMk cId="3711838429" sldId="2147483648"/>
            <pc:sldLayoutMk cId="1692186787" sldId="2147483729"/>
          </pc:sldLayoutMkLst>
          <pc:spChg chg="mod ord">
            <ac:chgData name="Shared Drive" userId="a8e99ec4-c3c1-49ac-ba97-2c12eee91f6a" providerId="ADAL" clId="{C7571F93-31C2-4530-95D9-03963EFEA182}" dt="2019-11-12T19:18:27.775" v="51" actId="14100"/>
            <ac:spMkLst>
              <pc:docMk/>
              <pc:sldMasterMk cId="3711838429" sldId="2147483648"/>
              <pc:sldLayoutMk cId="1692186787" sldId="2147483729"/>
              <ac:spMk id="2" creationId="{E6362D9A-79F2-4818-962D-F476DF7FFCED}"/>
            </ac:spMkLst>
          </pc:spChg>
          <pc:spChg chg="add">
            <ac:chgData name="Shared Drive" userId="a8e99ec4-c3c1-49ac-ba97-2c12eee91f6a" providerId="ADAL" clId="{C7571F93-31C2-4530-95D9-03963EFEA182}" dt="2019-11-12T19:17:09.770" v="38"/>
            <ac:spMkLst>
              <pc:docMk/>
              <pc:sldMasterMk cId="3711838429" sldId="2147483648"/>
              <pc:sldLayoutMk cId="1692186787" sldId="2147483729"/>
              <ac:spMk id="3" creationId="{D2726272-C5AA-4C91-A2BD-D4A6BC511E9D}"/>
            </ac:spMkLst>
          </pc:spChg>
          <pc:spChg chg="add mod">
            <ac:chgData name="Shared Drive" userId="a8e99ec4-c3c1-49ac-ba97-2c12eee91f6a" providerId="ADAL" clId="{C7571F93-31C2-4530-95D9-03963EFEA182}" dt="2019-11-12T19:21:01.958" v="61" actId="1076"/>
            <ac:spMkLst>
              <pc:docMk/>
              <pc:sldMasterMk cId="3711838429" sldId="2147483648"/>
              <pc:sldLayoutMk cId="1692186787" sldId="2147483729"/>
              <ac:spMk id="4" creationId="{A9471DCC-F66F-4A8A-9AD0-13A89F07BE34}"/>
            </ac:spMkLst>
          </pc:spChg>
          <pc:spChg chg="add del">
            <ac:chgData name="Shared Drive" userId="a8e99ec4-c3c1-49ac-ba97-2c12eee91f6a" providerId="ADAL" clId="{C7571F93-31C2-4530-95D9-03963EFEA182}" dt="2019-11-12T19:18:10.974" v="46" actId="478"/>
            <ac:spMkLst>
              <pc:docMk/>
              <pc:sldMasterMk cId="3711838429" sldId="2147483648"/>
              <pc:sldLayoutMk cId="1692186787" sldId="2147483729"/>
              <ac:spMk id="5" creationId="{5C2308BB-12B4-44B1-8778-097C324BF4C8}"/>
            </ac:spMkLst>
          </pc:spChg>
          <pc:spChg chg="add del">
            <ac:chgData name="Shared Drive" userId="a8e99ec4-c3c1-49ac-ba97-2c12eee91f6a" providerId="ADAL" clId="{C7571F93-31C2-4530-95D9-03963EFEA182}" dt="2019-11-12T19:21:46.110" v="76" actId="478"/>
            <ac:spMkLst>
              <pc:docMk/>
              <pc:sldMasterMk cId="3711838429" sldId="2147483648"/>
              <pc:sldLayoutMk cId="1692186787" sldId="2147483729"/>
              <ac:spMk id="6" creationId="{779622EE-69E0-49D3-9A13-3976F97DB329}"/>
            </ac:spMkLst>
          </pc:spChg>
          <pc:spChg chg="add del">
            <ac:chgData name="Shared Drive" userId="a8e99ec4-c3c1-49ac-ba97-2c12eee91f6a" providerId="ADAL" clId="{C7571F93-31C2-4530-95D9-03963EFEA182}" dt="2019-11-12T19:20:15.119" v="52" actId="11529"/>
            <ac:spMkLst>
              <pc:docMk/>
              <pc:sldMasterMk cId="3711838429" sldId="2147483648"/>
              <pc:sldLayoutMk cId="1692186787" sldId="2147483729"/>
              <ac:spMk id="8" creationId="{9E7A2994-AB8E-40C6-AFB2-2D851D57BD50}"/>
            </ac:spMkLst>
          </pc:spChg>
          <pc:spChg chg="add mod">
            <ac:chgData name="Shared Drive" userId="a8e99ec4-c3c1-49ac-ba97-2c12eee91f6a" providerId="ADAL" clId="{C7571F93-31C2-4530-95D9-03963EFEA182}" dt="2019-11-12T19:21:50.022" v="77" actId="1076"/>
            <ac:spMkLst>
              <pc:docMk/>
              <pc:sldMasterMk cId="3711838429" sldId="2147483648"/>
              <pc:sldLayoutMk cId="1692186787" sldId="2147483729"/>
              <ac:spMk id="9" creationId="{A255B130-3AE4-48D5-9A86-1ED571DF4CBF}"/>
            </ac:spMkLst>
          </pc:spChg>
          <pc:spChg chg="add del">
            <ac:chgData name="Shared Drive" userId="a8e99ec4-c3c1-49ac-ba97-2c12eee91f6a" providerId="ADAL" clId="{C7571F93-31C2-4530-95D9-03963EFEA182}" dt="2019-11-12T19:20:52.432" v="57" actId="11529"/>
            <ac:spMkLst>
              <pc:docMk/>
              <pc:sldMasterMk cId="3711838429" sldId="2147483648"/>
              <pc:sldLayoutMk cId="1692186787" sldId="2147483729"/>
              <ac:spMk id="10" creationId="{5EA999C7-CF09-45E6-805E-90C254EB67E7}"/>
            </ac:spMkLst>
          </pc:spChg>
          <pc:spChg chg="add del mod">
            <ac:chgData name="Shared Drive" userId="a8e99ec4-c3c1-49ac-ba97-2c12eee91f6a" providerId="ADAL" clId="{C7571F93-31C2-4530-95D9-03963EFEA182}" dt="2019-11-12T19:20:57.501" v="58" actId="478"/>
            <ac:spMkLst>
              <pc:docMk/>
              <pc:sldMasterMk cId="3711838429" sldId="2147483648"/>
              <pc:sldLayoutMk cId="1692186787" sldId="2147483729"/>
              <ac:spMk id="11" creationId="{F489DDDA-77BD-4C05-9755-578FA267B017}"/>
            </ac:spMkLst>
          </pc:spChg>
          <pc:cxnChg chg="add">
            <ac:chgData name="Shared Drive" userId="a8e99ec4-c3c1-49ac-ba97-2c12eee91f6a" providerId="ADAL" clId="{C7571F93-31C2-4530-95D9-03963EFEA182}" dt="2019-11-12T19:17:09.770" v="38"/>
            <ac:cxnSpMkLst>
              <pc:docMk/>
              <pc:sldMasterMk cId="3711838429" sldId="2147483648"/>
              <pc:sldLayoutMk cId="1692186787" sldId="2147483729"/>
              <ac:cxnSpMk id="7" creationId="{251D61C9-FFE9-4302-81D6-A3BE4050977C}"/>
            </ac:cxnSpMkLst>
          </pc:cxnChg>
        </pc:sldLayoutChg>
        <pc:sldLayoutChg chg="delSp">
          <pc:chgData name="Shared Drive" userId="a8e99ec4-c3c1-49ac-ba97-2c12eee91f6a" providerId="ADAL" clId="{C7571F93-31C2-4530-95D9-03963EFEA182}" dt="2019-11-12T19:32:53.108" v="339" actId="478"/>
          <pc:sldLayoutMkLst>
            <pc:docMk/>
            <pc:sldMasterMk cId="3711838429" sldId="2147483648"/>
            <pc:sldLayoutMk cId="3163495100" sldId="2147483731"/>
          </pc:sldLayoutMkLst>
          <pc:spChg chg="del">
            <ac:chgData name="Shared Drive" userId="a8e99ec4-c3c1-49ac-ba97-2c12eee91f6a" providerId="ADAL" clId="{C7571F93-31C2-4530-95D9-03963EFEA182}" dt="2019-11-12T19:32:53.108" v="339" actId="478"/>
            <ac:spMkLst>
              <pc:docMk/>
              <pc:sldMasterMk cId="3711838429" sldId="2147483648"/>
              <pc:sldLayoutMk cId="3163495100" sldId="2147483731"/>
              <ac:spMk id="14" creationId="{084F6536-E931-48FF-8C26-B9A21AD08E4E}"/>
            </ac:spMkLst>
          </pc:spChg>
        </pc:sldLayoutChg>
        <pc:sldLayoutChg chg="addSp delSp modSp setBg delAnim modAnim">
          <pc:chgData name="Shared Drive" userId="a8e99ec4-c3c1-49ac-ba97-2c12eee91f6a" providerId="ADAL" clId="{C7571F93-31C2-4530-95D9-03963EFEA182}" dt="2019-11-12T19:38:42.196" v="384" actId="14100"/>
          <pc:sldLayoutMkLst>
            <pc:docMk/>
            <pc:sldMasterMk cId="3711838429" sldId="2147483648"/>
            <pc:sldLayoutMk cId="900040873" sldId="2147483732"/>
          </pc:sldLayoutMkLst>
          <pc:spChg chg="del">
            <ac:chgData name="Shared Drive" userId="a8e99ec4-c3c1-49ac-ba97-2c12eee91f6a" providerId="ADAL" clId="{C7571F93-31C2-4530-95D9-03963EFEA182}" dt="2019-11-12T19:35:44.673" v="350" actId="478"/>
            <ac:spMkLst>
              <pc:docMk/>
              <pc:sldMasterMk cId="3711838429" sldId="2147483648"/>
              <pc:sldLayoutMk cId="900040873" sldId="2147483732"/>
              <ac:spMk id="2" creationId="{38BC6022-054D-4CDE-97EB-A133A8C0F112}"/>
            </ac:spMkLst>
          </pc:spChg>
          <pc:spChg chg="add del">
            <ac:chgData name="Shared Drive" userId="a8e99ec4-c3c1-49ac-ba97-2c12eee91f6a" providerId="ADAL" clId="{C7571F93-31C2-4530-95D9-03963EFEA182}" dt="2019-11-12T19:37:33.238" v="361" actId="478"/>
            <ac:spMkLst>
              <pc:docMk/>
              <pc:sldMasterMk cId="3711838429" sldId="2147483648"/>
              <pc:sldLayoutMk cId="900040873" sldId="2147483732"/>
              <ac:spMk id="3" creationId="{9B73832A-BED8-471F-80FC-2445AF0E67F6}"/>
            </ac:spMkLst>
          </pc:spChg>
          <pc:spChg chg="add del">
            <ac:chgData name="Shared Drive" userId="a8e99ec4-c3c1-49ac-ba97-2c12eee91f6a" providerId="ADAL" clId="{C7571F93-31C2-4530-95D9-03963EFEA182}" dt="2019-11-12T19:37:43.394" v="366" actId="478"/>
            <ac:spMkLst>
              <pc:docMk/>
              <pc:sldMasterMk cId="3711838429" sldId="2147483648"/>
              <pc:sldLayoutMk cId="900040873" sldId="2147483732"/>
              <ac:spMk id="4" creationId="{5446A567-1FF6-4506-B3D6-65057D022ADD}"/>
            </ac:spMkLst>
          </pc:spChg>
          <pc:spChg chg="add del">
            <ac:chgData name="Shared Drive" userId="a8e99ec4-c3c1-49ac-ba97-2c12eee91f6a" providerId="ADAL" clId="{C7571F93-31C2-4530-95D9-03963EFEA182}" dt="2019-11-12T19:37:37.893" v="363" actId="478"/>
            <ac:spMkLst>
              <pc:docMk/>
              <pc:sldMasterMk cId="3711838429" sldId="2147483648"/>
              <pc:sldLayoutMk cId="900040873" sldId="2147483732"/>
              <ac:spMk id="5" creationId="{972BE15E-D710-42F8-B558-A2FF7E37A498}"/>
            </ac:spMkLst>
          </pc:spChg>
          <pc:spChg chg="add del">
            <ac:chgData name="Shared Drive" userId="a8e99ec4-c3c1-49ac-ba97-2c12eee91f6a" providerId="ADAL" clId="{C7571F93-31C2-4530-95D9-03963EFEA182}" dt="2019-11-12T19:37:40.133" v="364" actId="478"/>
            <ac:spMkLst>
              <pc:docMk/>
              <pc:sldMasterMk cId="3711838429" sldId="2147483648"/>
              <pc:sldLayoutMk cId="900040873" sldId="2147483732"/>
              <ac:spMk id="6" creationId="{A0481D98-6A55-4417-A1FD-8CC86473F2A2}"/>
            </ac:spMkLst>
          </pc:spChg>
          <pc:spChg chg="add del mod">
            <ac:chgData name="Shared Drive" userId="a8e99ec4-c3c1-49ac-ba97-2c12eee91f6a" providerId="ADAL" clId="{C7571F93-31C2-4530-95D9-03963EFEA182}" dt="2019-11-12T19:38:27.675" v="377" actId="478"/>
            <ac:spMkLst>
              <pc:docMk/>
              <pc:sldMasterMk cId="3711838429" sldId="2147483648"/>
              <pc:sldLayoutMk cId="900040873" sldId="2147483732"/>
              <ac:spMk id="9" creationId="{F56D0555-5CCE-4974-99B6-73E63B939CC2}"/>
            </ac:spMkLst>
          </pc:spChg>
          <pc:spChg chg="add mod">
            <ac:chgData name="Shared Drive" userId="a8e99ec4-c3c1-49ac-ba97-2c12eee91f6a" providerId="ADAL" clId="{C7571F93-31C2-4530-95D9-03963EFEA182}" dt="2019-11-12T19:38:42.196" v="384" actId="14100"/>
            <ac:spMkLst>
              <pc:docMk/>
              <pc:sldMasterMk cId="3711838429" sldId="2147483648"/>
              <pc:sldLayoutMk cId="900040873" sldId="2147483732"/>
              <ac:spMk id="11" creationId="{00F9E0FF-E7F6-45DA-A61B-6ADA8976992A}"/>
            </ac:spMkLst>
          </pc:spChg>
          <pc:picChg chg="add mod ord">
            <ac:chgData name="Shared Drive" userId="a8e99ec4-c3c1-49ac-ba97-2c12eee91f6a" providerId="ADAL" clId="{C7571F93-31C2-4530-95D9-03963EFEA182}" dt="2019-11-12T19:38:33.164" v="381" actId="1076"/>
            <ac:picMkLst>
              <pc:docMk/>
              <pc:sldMasterMk cId="3711838429" sldId="2147483648"/>
              <pc:sldLayoutMk cId="900040873" sldId="2147483732"/>
              <ac:picMk id="10" creationId="{A81D357C-81C2-47DD-8C95-30BB9F35B65B}"/>
            </ac:picMkLst>
          </pc:picChg>
          <pc:cxnChg chg="add del">
            <ac:chgData name="Shared Drive" userId="a8e99ec4-c3c1-49ac-ba97-2c12eee91f6a" providerId="ADAL" clId="{C7571F93-31C2-4530-95D9-03963EFEA182}" dt="2019-11-12T19:37:41.576" v="365" actId="478"/>
            <ac:cxnSpMkLst>
              <pc:docMk/>
              <pc:sldMasterMk cId="3711838429" sldId="2147483648"/>
              <pc:sldLayoutMk cId="900040873" sldId="2147483732"/>
              <ac:cxnSpMk id="7" creationId="{995FB796-DC58-4DEC-8BAB-682F80CE9959}"/>
            </ac:cxnSpMkLst>
          </pc:cxnChg>
          <pc:cxnChg chg="add del">
            <ac:chgData name="Shared Drive" userId="a8e99ec4-c3c1-49ac-ba97-2c12eee91f6a" providerId="ADAL" clId="{C7571F93-31C2-4530-95D9-03963EFEA182}" dt="2019-11-12T19:37:35.947" v="362" actId="478"/>
            <ac:cxnSpMkLst>
              <pc:docMk/>
              <pc:sldMasterMk cId="3711838429" sldId="2147483648"/>
              <pc:sldLayoutMk cId="900040873" sldId="2147483732"/>
              <ac:cxnSpMk id="8" creationId="{8E88E909-2DF4-4FA8-BF69-50653E4345EF}"/>
            </ac:cxnSpMkLst>
          </pc:cxnChg>
        </pc:sldLayoutChg>
        <pc:sldLayoutChg chg="addSp delSp modSp">
          <pc:chgData name="Shared Drive" userId="a8e99ec4-c3c1-49ac-ba97-2c12eee91f6a" providerId="ADAL" clId="{C7571F93-31C2-4530-95D9-03963EFEA182}" dt="2019-11-12T19:48:54.419" v="541" actId="11529"/>
          <pc:sldLayoutMkLst>
            <pc:docMk/>
            <pc:sldMasterMk cId="3711838429" sldId="2147483648"/>
            <pc:sldLayoutMk cId="932027390" sldId="2147483733"/>
          </pc:sldLayoutMkLst>
          <pc:spChg chg="add del">
            <ac:chgData name="Shared Drive" userId="a8e99ec4-c3c1-49ac-ba97-2c12eee91f6a" providerId="ADAL" clId="{C7571F93-31C2-4530-95D9-03963EFEA182}" dt="2019-11-12T19:48:54.419" v="541" actId="11529"/>
            <ac:spMkLst>
              <pc:docMk/>
              <pc:sldMasterMk cId="3711838429" sldId="2147483648"/>
              <pc:sldLayoutMk cId="932027390" sldId="2147483733"/>
              <ac:spMk id="10" creationId="{55A9086B-5EF0-4716-B37F-C248D7BA9020}"/>
            </ac:spMkLst>
          </pc:spChg>
          <pc:spChg chg="add mod">
            <ac:chgData name="Shared Drive" userId="a8e99ec4-c3c1-49ac-ba97-2c12eee91f6a" providerId="ADAL" clId="{C7571F93-31C2-4530-95D9-03963EFEA182}" dt="2019-11-12T19:48:54.419" v="541" actId="11529"/>
            <ac:spMkLst>
              <pc:docMk/>
              <pc:sldMasterMk cId="3711838429" sldId="2147483648"/>
              <pc:sldLayoutMk cId="932027390" sldId="2147483733"/>
              <ac:spMk id="12" creationId="{0F047926-A002-46CC-9C31-F92827E69F80}"/>
            </ac:spMkLst>
          </pc:spChg>
          <pc:spChg chg="del">
            <ac:chgData name="Shared Drive" userId="a8e99ec4-c3c1-49ac-ba97-2c12eee91f6a" providerId="ADAL" clId="{C7571F93-31C2-4530-95D9-03963EFEA182}" dt="2019-11-12T19:48:44.691" v="540" actId="478"/>
            <ac:spMkLst>
              <pc:docMk/>
              <pc:sldMasterMk cId="3711838429" sldId="2147483648"/>
              <pc:sldLayoutMk cId="932027390" sldId="2147483733"/>
              <ac:spMk id="14" creationId="{084F6536-E931-48FF-8C26-B9A21AD08E4E}"/>
            </ac:spMkLst>
          </pc:spChg>
        </pc:sldLayoutChg>
      </pc:sldMasterChg>
      <pc:sldMasterChg chg="modSldLayout">
        <pc:chgData name="Shared Drive" userId="a8e99ec4-c3c1-49ac-ba97-2c12eee91f6a" providerId="ADAL" clId="{C7571F93-31C2-4530-95D9-03963EFEA182}" dt="2019-11-12T19:15:56.986" v="36"/>
        <pc:sldMasterMkLst>
          <pc:docMk/>
          <pc:sldMasterMk cId="3458192479" sldId="2147483728"/>
        </pc:sldMasterMkLst>
        <pc:sldLayoutChg chg="setBg">
          <pc:chgData name="Shared Drive" userId="a8e99ec4-c3c1-49ac-ba97-2c12eee91f6a" providerId="ADAL" clId="{C7571F93-31C2-4530-95D9-03963EFEA182}" dt="2019-11-12T19:15:56.986" v="36"/>
          <pc:sldLayoutMkLst>
            <pc:docMk/>
            <pc:sldMasterMk cId="3458192479" sldId="2147483728"/>
            <pc:sldLayoutMk cId="4245418271" sldId="2147483729"/>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254992816" sldId="2147483730"/>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3106963395" sldId="2147483732"/>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1967526833" sldId="2147483733"/>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3191606605" sldId="2147483734"/>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1734069889" sldId="2147483735"/>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3926536686" sldId="2147483737"/>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2478523506" sldId="2147483741"/>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752736019" sldId="2147483744"/>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3413417777" sldId="2147483749"/>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2510739045" sldId="2147483759"/>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1241832393" sldId="2147483760"/>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2749886673" sldId="2147483765"/>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1051119094" sldId="2147483781"/>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1355823937" sldId="2147483784"/>
          </pc:sldLayoutMkLst>
        </pc:sldLayoutChg>
        <pc:sldLayoutChg chg="setBg">
          <pc:chgData name="Shared Drive" userId="a8e99ec4-c3c1-49ac-ba97-2c12eee91f6a" providerId="ADAL" clId="{C7571F93-31C2-4530-95D9-03963EFEA182}" dt="2019-11-12T19:15:56.986" v="36"/>
          <pc:sldLayoutMkLst>
            <pc:docMk/>
            <pc:sldMasterMk cId="3458192479" sldId="2147483728"/>
            <pc:sldLayoutMk cId="3835956019" sldId="2147483796"/>
          </pc:sldLayoutMkLst>
        </pc:sldLayoutChg>
      </pc:sldMasterChg>
      <pc:sldMasterChg chg="modSldLayout">
        <pc:chgData name="Shared Drive" userId="a8e99ec4-c3c1-49ac-ba97-2c12eee91f6a" providerId="ADAL" clId="{C7571F93-31C2-4530-95D9-03963EFEA182}" dt="2019-11-12T19:16:27.043" v="37"/>
        <pc:sldMasterMkLst>
          <pc:docMk/>
          <pc:sldMasterMk cId="630356394" sldId="2147483729"/>
        </pc:sldMasterMkLst>
        <pc:sldLayoutChg chg="setBg">
          <pc:chgData name="Shared Drive" userId="a8e99ec4-c3c1-49ac-ba97-2c12eee91f6a" providerId="ADAL" clId="{C7571F93-31C2-4530-95D9-03963EFEA182}" dt="2019-11-12T19:16:27.043" v="37"/>
          <pc:sldLayoutMkLst>
            <pc:docMk/>
            <pc:sldMasterMk cId="630356394" sldId="2147483729"/>
            <pc:sldLayoutMk cId="1368821126" sldId="2147483730"/>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2678734371" sldId="2147483731"/>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3688553028" sldId="2147483733"/>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1212171338" sldId="2147483734"/>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2189927354" sldId="2147483735"/>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970433139" sldId="2147483736"/>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2200277603" sldId="2147483738"/>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3597013055" sldId="2147483742"/>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3331074805" sldId="2147483745"/>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1341926486" sldId="2147483750"/>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3815447290" sldId="2147483760"/>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2738937017" sldId="2147483761"/>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893239276" sldId="2147483766"/>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1326813564" sldId="2147483782"/>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544544756" sldId="2147483785"/>
          </pc:sldLayoutMkLst>
        </pc:sldLayoutChg>
        <pc:sldLayoutChg chg="setBg">
          <pc:chgData name="Shared Drive" userId="a8e99ec4-c3c1-49ac-ba97-2c12eee91f6a" providerId="ADAL" clId="{C7571F93-31C2-4530-95D9-03963EFEA182}" dt="2019-11-12T19:16:27.043" v="37"/>
          <pc:sldLayoutMkLst>
            <pc:docMk/>
            <pc:sldMasterMk cId="630356394" sldId="2147483729"/>
            <pc:sldLayoutMk cId="2018285950" sldId="2147483797"/>
          </pc:sldLayoutMkLst>
        </pc:sldLayoutChg>
      </pc:sldMasterChg>
    </pc:docChg>
  </pc:docChgLst>
  <pc:docChgLst>
    <pc:chgData name="Shared Drive" userId="a8e99ec4-c3c1-49ac-ba97-2c12eee91f6a" providerId="ADAL" clId="{E01281EE-9EE5-4B79-93D4-BA88417905D8}"/>
    <pc:docChg chg="modSld">
      <pc:chgData name="Shared Drive" userId="a8e99ec4-c3c1-49ac-ba97-2c12eee91f6a" providerId="ADAL" clId="{E01281EE-9EE5-4B79-93D4-BA88417905D8}" dt="2021-04-19T19:44:27.739" v="4" actId="14100"/>
      <pc:docMkLst>
        <pc:docMk/>
      </pc:docMkLst>
      <pc:sldChg chg="modSp mod">
        <pc:chgData name="Shared Drive" userId="a8e99ec4-c3c1-49ac-ba97-2c12eee91f6a" providerId="ADAL" clId="{E01281EE-9EE5-4B79-93D4-BA88417905D8}" dt="2021-04-19T19:44:27.739" v="4" actId="14100"/>
        <pc:sldMkLst>
          <pc:docMk/>
          <pc:sldMk cId="0" sldId="1923"/>
        </pc:sldMkLst>
        <pc:spChg chg="mod">
          <ac:chgData name="Shared Drive" userId="a8e99ec4-c3c1-49ac-ba97-2c12eee91f6a" providerId="ADAL" clId="{E01281EE-9EE5-4B79-93D4-BA88417905D8}" dt="2021-04-19T19:44:27.739" v="4" actId="14100"/>
          <ac:spMkLst>
            <pc:docMk/>
            <pc:sldMk cId="0" sldId="1923"/>
            <ac:spMk id="11266" creationId="{5FF84588-F578-4F2B-85DA-3B7047CAEA60}"/>
          </ac:spMkLst>
        </pc:spChg>
      </pc:sldChg>
    </pc:docChg>
  </pc:docChgLst>
  <pc:docChgLst>
    <pc:chgData name="Shared Drive" userId="a8e99ec4-c3c1-49ac-ba97-2c12eee91f6a" providerId="ADAL" clId="{BB01E78D-5A21-4052-A1B5-AF1297C9689E}"/>
    <pc:docChg chg="undo custSel addSld delSld modSld sldOrd modSection">
      <pc:chgData name="Shared Drive" userId="a8e99ec4-c3c1-49ac-ba97-2c12eee91f6a" providerId="ADAL" clId="{BB01E78D-5A21-4052-A1B5-AF1297C9689E}" dt="2020-10-15T16:22:23.114" v="6718"/>
      <pc:docMkLst>
        <pc:docMk/>
      </pc:docMkLst>
      <pc:sldChg chg="del">
        <pc:chgData name="Shared Drive" userId="a8e99ec4-c3c1-49ac-ba97-2c12eee91f6a" providerId="ADAL" clId="{BB01E78D-5A21-4052-A1B5-AF1297C9689E}" dt="2020-10-13T15:27:17.738" v="4473" actId="47"/>
        <pc:sldMkLst>
          <pc:docMk/>
          <pc:sldMk cId="910854569" sldId="256"/>
        </pc:sldMkLst>
      </pc:sldChg>
      <pc:sldChg chg="del">
        <pc:chgData name="Shared Drive" userId="a8e99ec4-c3c1-49ac-ba97-2c12eee91f6a" providerId="ADAL" clId="{BB01E78D-5A21-4052-A1B5-AF1297C9689E}" dt="2020-10-13T15:27:17.738" v="4473" actId="47"/>
        <pc:sldMkLst>
          <pc:docMk/>
          <pc:sldMk cId="1862989438" sldId="257"/>
        </pc:sldMkLst>
      </pc:sldChg>
      <pc:sldChg chg="del">
        <pc:chgData name="Shared Drive" userId="a8e99ec4-c3c1-49ac-ba97-2c12eee91f6a" providerId="ADAL" clId="{BB01E78D-5A21-4052-A1B5-AF1297C9689E}" dt="2020-10-13T15:27:17.738" v="4473" actId="47"/>
        <pc:sldMkLst>
          <pc:docMk/>
          <pc:sldMk cId="2499259072" sldId="281"/>
        </pc:sldMkLst>
      </pc:sldChg>
      <pc:sldChg chg="del">
        <pc:chgData name="Shared Drive" userId="a8e99ec4-c3c1-49ac-ba97-2c12eee91f6a" providerId="ADAL" clId="{BB01E78D-5A21-4052-A1B5-AF1297C9689E}" dt="2020-10-13T15:27:17.738" v="4473" actId="47"/>
        <pc:sldMkLst>
          <pc:docMk/>
          <pc:sldMk cId="3276114514" sldId="322"/>
        </pc:sldMkLst>
      </pc:sldChg>
      <pc:sldChg chg="del">
        <pc:chgData name="Shared Drive" userId="a8e99ec4-c3c1-49ac-ba97-2c12eee91f6a" providerId="ADAL" clId="{BB01E78D-5A21-4052-A1B5-AF1297C9689E}" dt="2020-10-13T15:27:17.738" v="4473" actId="47"/>
        <pc:sldMkLst>
          <pc:docMk/>
          <pc:sldMk cId="2905145076" sldId="349"/>
        </pc:sldMkLst>
      </pc:sldChg>
      <pc:sldChg chg="del">
        <pc:chgData name="Shared Drive" userId="a8e99ec4-c3c1-49ac-ba97-2c12eee91f6a" providerId="ADAL" clId="{BB01E78D-5A21-4052-A1B5-AF1297C9689E}" dt="2020-10-13T15:27:17.738" v="4473" actId="47"/>
        <pc:sldMkLst>
          <pc:docMk/>
          <pc:sldMk cId="3345124259" sldId="387"/>
        </pc:sldMkLst>
      </pc:sldChg>
      <pc:sldChg chg="del">
        <pc:chgData name="Shared Drive" userId="a8e99ec4-c3c1-49ac-ba97-2c12eee91f6a" providerId="ADAL" clId="{BB01E78D-5A21-4052-A1B5-AF1297C9689E}" dt="2020-10-13T15:27:17.738" v="4473" actId="47"/>
        <pc:sldMkLst>
          <pc:docMk/>
          <pc:sldMk cId="1128803956" sldId="389"/>
        </pc:sldMkLst>
      </pc:sldChg>
      <pc:sldChg chg="del">
        <pc:chgData name="Shared Drive" userId="a8e99ec4-c3c1-49ac-ba97-2c12eee91f6a" providerId="ADAL" clId="{BB01E78D-5A21-4052-A1B5-AF1297C9689E}" dt="2020-10-13T15:27:17.738" v="4473" actId="47"/>
        <pc:sldMkLst>
          <pc:docMk/>
          <pc:sldMk cId="3796518720" sldId="1938"/>
        </pc:sldMkLst>
      </pc:sldChg>
      <pc:sldChg chg="del">
        <pc:chgData name="Shared Drive" userId="a8e99ec4-c3c1-49ac-ba97-2c12eee91f6a" providerId="ADAL" clId="{BB01E78D-5A21-4052-A1B5-AF1297C9689E}" dt="2020-10-13T15:27:17.738" v="4473" actId="47"/>
        <pc:sldMkLst>
          <pc:docMk/>
          <pc:sldMk cId="1287105580" sldId="1958"/>
        </pc:sldMkLst>
      </pc:sldChg>
      <pc:sldChg chg="del">
        <pc:chgData name="Shared Drive" userId="a8e99ec4-c3c1-49ac-ba97-2c12eee91f6a" providerId="ADAL" clId="{BB01E78D-5A21-4052-A1B5-AF1297C9689E}" dt="2020-10-13T15:27:17.738" v="4473" actId="47"/>
        <pc:sldMkLst>
          <pc:docMk/>
          <pc:sldMk cId="2994363419" sldId="1961"/>
        </pc:sldMkLst>
      </pc:sldChg>
      <pc:sldChg chg="del">
        <pc:chgData name="Shared Drive" userId="a8e99ec4-c3c1-49ac-ba97-2c12eee91f6a" providerId="ADAL" clId="{BB01E78D-5A21-4052-A1B5-AF1297C9689E}" dt="2020-10-13T15:27:17.738" v="4473" actId="47"/>
        <pc:sldMkLst>
          <pc:docMk/>
          <pc:sldMk cId="1080040486" sldId="1964"/>
        </pc:sldMkLst>
      </pc:sldChg>
      <pc:sldChg chg="del">
        <pc:chgData name="Shared Drive" userId="a8e99ec4-c3c1-49ac-ba97-2c12eee91f6a" providerId="ADAL" clId="{BB01E78D-5A21-4052-A1B5-AF1297C9689E}" dt="2020-10-13T15:27:17.738" v="4473" actId="47"/>
        <pc:sldMkLst>
          <pc:docMk/>
          <pc:sldMk cId="1350684026" sldId="1965"/>
        </pc:sldMkLst>
      </pc:sldChg>
      <pc:sldChg chg="del">
        <pc:chgData name="Shared Drive" userId="a8e99ec4-c3c1-49ac-ba97-2c12eee91f6a" providerId="ADAL" clId="{BB01E78D-5A21-4052-A1B5-AF1297C9689E}" dt="2020-10-13T15:27:17.738" v="4473" actId="47"/>
        <pc:sldMkLst>
          <pc:docMk/>
          <pc:sldMk cId="4072280343" sldId="1969"/>
        </pc:sldMkLst>
      </pc:sldChg>
      <pc:sldChg chg="del">
        <pc:chgData name="Shared Drive" userId="a8e99ec4-c3c1-49ac-ba97-2c12eee91f6a" providerId="ADAL" clId="{BB01E78D-5A21-4052-A1B5-AF1297C9689E}" dt="2020-10-13T15:27:17.738" v="4473" actId="47"/>
        <pc:sldMkLst>
          <pc:docMk/>
          <pc:sldMk cId="3097003325" sldId="1971"/>
        </pc:sldMkLst>
      </pc:sldChg>
      <pc:sldChg chg="del">
        <pc:chgData name="Shared Drive" userId="a8e99ec4-c3c1-49ac-ba97-2c12eee91f6a" providerId="ADAL" clId="{BB01E78D-5A21-4052-A1B5-AF1297C9689E}" dt="2020-10-13T15:27:17.738" v="4473" actId="47"/>
        <pc:sldMkLst>
          <pc:docMk/>
          <pc:sldMk cId="2719593446" sldId="1972"/>
        </pc:sldMkLst>
      </pc:sldChg>
      <pc:sldChg chg="del">
        <pc:chgData name="Shared Drive" userId="a8e99ec4-c3c1-49ac-ba97-2c12eee91f6a" providerId="ADAL" clId="{BB01E78D-5A21-4052-A1B5-AF1297C9689E}" dt="2020-10-13T15:27:17.738" v="4473" actId="47"/>
        <pc:sldMkLst>
          <pc:docMk/>
          <pc:sldMk cId="1252484559" sldId="1973"/>
        </pc:sldMkLst>
      </pc:sldChg>
      <pc:sldChg chg="del">
        <pc:chgData name="Shared Drive" userId="a8e99ec4-c3c1-49ac-ba97-2c12eee91f6a" providerId="ADAL" clId="{BB01E78D-5A21-4052-A1B5-AF1297C9689E}" dt="2020-10-13T15:27:17.738" v="4473" actId="47"/>
        <pc:sldMkLst>
          <pc:docMk/>
          <pc:sldMk cId="3490502155" sldId="1974"/>
        </pc:sldMkLst>
      </pc:sldChg>
      <pc:sldChg chg="del">
        <pc:chgData name="Shared Drive" userId="a8e99ec4-c3c1-49ac-ba97-2c12eee91f6a" providerId="ADAL" clId="{BB01E78D-5A21-4052-A1B5-AF1297C9689E}" dt="2020-10-13T15:27:17.738" v="4473" actId="47"/>
        <pc:sldMkLst>
          <pc:docMk/>
          <pc:sldMk cId="4195649362" sldId="1976"/>
        </pc:sldMkLst>
      </pc:sldChg>
      <pc:sldChg chg="del">
        <pc:chgData name="Shared Drive" userId="a8e99ec4-c3c1-49ac-ba97-2c12eee91f6a" providerId="ADAL" clId="{BB01E78D-5A21-4052-A1B5-AF1297C9689E}" dt="2020-10-13T15:27:17.738" v="4473" actId="47"/>
        <pc:sldMkLst>
          <pc:docMk/>
          <pc:sldMk cId="283889290" sldId="1977"/>
        </pc:sldMkLst>
      </pc:sldChg>
      <pc:sldChg chg="del">
        <pc:chgData name="Shared Drive" userId="a8e99ec4-c3c1-49ac-ba97-2c12eee91f6a" providerId="ADAL" clId="{BB01E78D-5A21-4052-A1B5-AF1297C9689E}" dt="2020-10-13T15:27:17.738" v="4473" actId="47"/>
        <pc:sldMkLst>
          <pc:docMk/>
          <pc:sldMk cId="2290090637" sldId="1978"/>
        </pc:sldMkLst>
      </pc:sldChg>
      <pc:sldChg chg="del">
        <pc:chgData name="Shared Drive" userId="a8e99ec4-c3c1-49ac-ba97-2c12eee91f6a" providerId="ADAL" clId="{BB01E78D-5A21-4052-A1B5-AF1297C9689E}" dt="2020-10-13T15:27:17.738" v="4473" actId="47"/>
        <pc:sldMkLst>
          <pc:docMk/>
          <pc:sldMk cId="1243956190" sldId="1979"/>
        </pc:sldMkLst>
      </pc:sldChg>
      <pc:sldChg chg="del">
        <pc:chgData name="Shared Drive" userId="a8e99ec4-c3c1-49ac-ba97-2c12eee91f6a" providerId="ADAL" clId="{BB01E78D-5A21-4052-A1B5-AF1297C9689E}" dt="2020-10-13T15:27:17.738" v="4473" actId="47"/>
        <pc:sldMkLst>
          <pc:docMk/>
          <pc:sldMk cId="176742464" sldId="1980"/>
        </pc:sldMkLst>
      </pc:sldChg>
      <pc:sldChg chg="del">
        <pc:chgData name="Shared Drive" userId="a8e99ec4-c3c1-49ac-ba97-2c12eee91f6a" providerId="ADAL" clId="{BB01E78D-5A21-4052-A1B5-AF1297C9689E}" dt="2020-10-13T15:27:17.738" v="4473" actId="47"/>
        <pc:sldMkLst>
          <pc:docMk/>
          <pc:sldMk cId="3929651504" sldId="1981"/>
        </pc:sldMkLst>
      </pc:sldChg>
      <pc:sldChg chg="del">
        <pc:chgData name="Shared Drive" userId="a8e99ec4-c3c1-49ac-ba97-2c12eee91f6a" providerId="ADAL" clId="{BB01E78D-5A21-4052-A1B5-AF1297C9689E}" dt="2020-10-13T15:27:17.738" v="4473" actId="47"/>
        <pc:sldMkLst>
          <pc:docMk/>
          <pc:sldMk cId="2348787799" sldId="1989"/>
        </pc:sldMkLst>
      </pc:sldChg>
      <pc:sldChg chg="del">
        <pc:chgData name="Shared Drive" userId="a8e99ec4-c3c1-49ac-ba97-2c12eee91f6a" providerId="ADAL" clId="{BB01E78D-5A21-4052-A1B5-AF1297C9689E}" dt="2020-10-13T15:27:17.738" v="4473" actId="47"/>
        <pc:sldMkLst>
          <pc:docMk/>
          <pc:sldMk cId="2337875056" sldId="1990"/>
        </pc:sldMkLst>
      </pc:sldChg>
      <pc:sldChg chg="del">
        <pc:chgData name="Shared Drive" userId="a8e99ec4-c3c1-49ac-ba97-2c12eee91f6a" providerId="ADAL" clId="{BB01E78D-5A21-4052-A1B5-AF1297C9689E}" dt="2020-10-13T15:27:17.738" v="4473" actId="47"/>
        <pc:sldMkLst>
          <pc:docMk/>
          <pc:sldMk cId="546809480" sldId="1994"/>
        </pc:sldMkLst>
      </pc:sldChg>
      <pc:sldChg chg="del">
        <pc:chgData name="Shared Drive" userId="a8e99ec4-c3c1-49ac-ba97-2c12eee91f6a" providerId="ADAL" clId="{BB01E78D-5A21-4052-A1B5-AF1297C9689E}" dt="2020-10-13T15:27:17.738" v="4473" actId="47"/>
        <pc:sldMkLst>
          <pc:docMk/>
          <pc:sldMk cId="674569116" sldId="1995"/>
        </pc:sldMkLst>
      </pc:sldChg>
      <pc:sldChg chg="del">
        <pc:chgData name="Shared Drive" userId="a8e99ec4-c3c1-49ac-ba97-2c12eee91f6a" providerId="ADAL" clId="{BB01E78D-5A21-4052-A1B5-AF1297C9689E}" dt="2020-10-13T15:27:17.738" v="4473" actId="47"/>
        <pc:sldMkLst>
          <pc:docMk/>
          <pc:sldMk cId="250763283" sldId="1996"/>
        </pc:sldMkLst>
      </pc:sldChg>
      <pc:sldChg chg="del">
        <pc:chgData name="Shared Drive" userId="a8e99ec4-c3c1-49ac-ba97-2c12eee91f6a" providerId="ADAL" clId="{BB01E78D-5A21-4052-A1B5-AF1297C9689E}" dt="2020-10-13T15:27:17.738" v="4473" actId="47"/>
        <pc:sldMkLst>
          <pc:docMk/>
          <pc:sldMk cId="2114257395" sldId="1997"/>
        </pc:sldMkLst>
      </pc:sldChg>
      <pc:sldChg chg="del">
        <pc:chgData name="Shared Drive" userId="a8e99ec4-c3c1-49ac-ba97-2c12eee91f6a" providerId="ADAL" clId="{BB01E78D-5A21-4052-A1B5-AF1297C9689E}" dt="2020-10-13T15:27:17.738" v="4473" actId="47"/>
        <pc:sldMkLst>
          <pc:docMk/>
          <pc:sldMk cId="2837571485" sldId="1998"/>
        </pc:sldMkLst>
      </pc:sldChg>
      <pc:sldChg chg="del">
        <pc:chgData name="Shared Drive" userId="a8e99ec4-c3c1-49ac-ba97-2c12eee91f6a" providerId="ADAL" clId="{BB01E78D-5A21-4052-A1B5-AF1297C9689E}" dt="2020-10-13T15:27:17.738" v="4473" actId="47"/>
        <pc:sldMkLst>
          <pc:docMk/>
          <pc:sldMk cId="181937291" sldId="1999"/>
        </pc:sldMkLst>
      </pc:sldChg>
      <pc:sldChg chg="del">
        <pc:chgData name="Shared Drive" userId="a8e99ec4-c3c1-49ac-ba97-2c12eee91f6a" providerId="ADAL" clId="{BB01E78D-5A21-4052-A1B5-AF1297C9689E}" dt="2020-10-13T15:27:17.738" v="4473" actId="47"/>
        <pc:sldMkLst>
          <pc:docMk/>
          <pc:sldMk cId="954172660" sldId="2000"/>
        </pc:sldMkLst>
      </pc:sldChg>
      <pc:sldChg chg="del">
        <pc:chgData name="Shared Drive" userId="a8e99ec4-c3c1-49ac-ba97-2c12eee91f6a" providerId="ADAL" clId="{BB01E78D-5A21-4052-A1B5-AF1297C9689E}" dt="2020-10-13T15:27:17.738" v="4473" actId="47"/>
        <pc:sldMkLst>
          <pc:docMk/>
          <pc:sldMk cId="2888382927" sldId="2001"/>
        </pc:sldMkLst>
      </pc:sldChg>
      <pc:sldChg chg="del">
        <pc:chgData name="Shared Drive" userId="a8e99ec4-c3c1-49ac-ba97-2c12eee91f6a" providerId="ADAL" clId="{BB01E78D-5A21-4052-A1B5-AF1297C9689E}" dt="2020-10-13T15:27:17.738" v="4473" actId="47"/>
        <pc:sldMkLst>
          <pc:docMk/>
          <pc:sldMk cId="2885090328" sldId="2002"/>
        </pc:sldMkLst>
      </pc:sldChg>
      <pc:sldChg chg="del">
        <pc:chgData name="Shared Drive" userId="a8e99ec4-c3c1-49ac-ba97-2c12eee91f6a" providerId="ADAL" clId="{BB01E78D-5A21-4052-A1B5-AF1297C9689E}" dt="2020-10-13T15:27:17.738" v="4473" actId="47"/>
        <pc:sldMkLst>
          <pc:docMk/>
          <pc:sldMk cId="1476960298" sldId="2003"/>
        </pc:sldMkLst>
      </pc:sldChg>
      <pc:sldChg chg="del ord">
        <pc:chgData name="Shared Drive" userId="a8e99ec4-c3c1-49ac-ba97-2c12eee91f6a" providerId="ADAL" clId="{BB01E78D-5A21-4052-A1B5-AF1297C9689E}" dt="2020-10-13T15:27:17.738" v="4473" actId="47"/>
        <pc:sldMkLst>
          <pc:docMk/>
          <pc:sldMk cId="1693898895" sldId="2004"/>
        </pc:sldMkLst>
      </pc:sldChg>
      <pc:sldChg chg="del">
        <pc:chgData name="Shared Drive" userId="a8e99ec4-c3c1-49ac-ba97-2c12eee91f6a" providerId="ADAL" clId="{BB01E78D-5A21-4052-A1B5-AF1297C9689E}" dt="2020-10-13T15:27:17.738" v="4473" actId="47"/>
        <pc:sldMkLst>
          <pc:docMk/>
          <pc:sldMk cId="178148905" sldId="2008"/>
        </pc:sldMkLst>
      </pc:sldChg>
      <pc:sldChg chg="del">
        <pc:chgData name="Shared Drive" userId="a8e99ec4-c3c1-49ac-ba97-2c12eee91f6a" providerId="ADAL" clId="{BB01E78D-5A21-4052-A1B5-AF1297C9689E}" dt="2020-10-13T13:55:01.607" v="2498" actId="47"/>
        <pc:sldMkLst>
          <pc:docMk/>
          <pc:sldMk cId="4105396923" sldId="2017"/>
        </pc:sldMkLst>
      </pc:sldChg>
      <pc:sldChg chg="del">
        <pc:chgData name="Shared Drive" userId="a8e99ec4-c3c1-49ac-ba97-2c12eee91f6a" providerId="ADAL" clId="{BB01E78D-5A21-4052-A1B5-AF1297C9689E}" dt="2020-10-13T15:27:17.738" v="4473" actId="47"/>
        <pc:sldMkLst>
          <pc:docMk/>
          <pc:sldMk cId="2669297043" sldId="2049"/>
        </pc:sldMkLst>
      </pc:sldChg>
      <pc:sldChg chg="del">
        <pc:chgData name="Shared Drive" userId="a8e99ec4-c3c1-49ac-ba97-2c12eee91f6a" providerId="ADAL" clId="{BB01E78D-5A21-4052-A1B5-AF1297C9689E}" dt="2020-10-13T15:27:17.738" v="4473" actId="47"/>
        <pc:sldMkLst>
          <pc:docMk/>
          <pc:sldMk cId="1065124208" sldId="2050"/>
        </pc:sldMkLst>
      </pc:sldChg>
      <pc:sldChg chg="modSp">
        <pc:chgData name="Shared Drive" userId="a8e99ec4-c3c1-49ac-ba97-2c12eee91f6a" providerId="ADAL" clId="{BB01E78D-5A21-4052-A1B5-AF1297C9689E}" dt="2020-10-01T17:29:10.916" v="4" actId="20577"/>
        <pc:sldMkLst>
          <pc:docMk/>
          <pc:sldMk cId="2707020976" sldId="2055"/>
        </pc:sldMkLst>
        <pc:spChg chg="mod">
          <ac:chgData name="Shared Drive" userId="a8e99ec4-c3c1-49ac-ba97-2c12eee91f6a" providerId="ADAL" clId="{BB01E78D-5A21-4052-A1B5-AF1297C9689E}" dt="2020-10-01T17:29:10.916" v="4" actId="20577"/>
          <ac:spMkLst>
            <pc:docMk/>
            <pc:sldMk cId="2707020976" sldId="2055"/>
            <ac:spMk id="20" creationId="{2DBCB9CC-295A-4A8D-9393-81517C4C8805}"/>
          </ac:spMkLst>
        </pc:spChg>
      </pc:sldChg>
      <pc:sldChg chg="del">
        <pc:chgData name="Shared Drive" userId="a8e99ec4-c3c1-49ac-ba97-2c12eee91f6a" providerId="ADAL" clId="{BB01E78D-5A21-4052-A1B5-AF1297C9689E}" dt="2020-10-13T13:55:01.607" v="2498" actId="47"/>
        <pc:sldMkLst>
          <pc:docMk/>
          <pc:sldMk cId="1302535006" sldId="2072"/>
        </pc:sldMkLst>
      </pc:sldChg>
      <pc:sldChg chg="del">
        <pc:chgData name="Shared Drive" userId="a8e99ec4-c3c1-49ac-ba97-2c12eee91f6a" providerId="ADAL" clId="{BB01E78D-5A21-4052-A1B5-AF1297C9689E}" dt="2020-10-13T17:40:08.124" v="6381" actId="47"/>
        <pc:sldMkLst>
          <pc:docMk/>
          <pc:sldMk cId="2984327758" sldId="2075"/>
        </pc:sldMkLst>
      </pc:sldChg>
      <pc:sldChg chg="del">
        <pc:chgData name="Shared Drive" userId="a8e99ec4-c3c1-49ac-ba97-2c12eee91f6a" providerId="ADAL" clId="{BB01E78D-5A21-4052-A1B5-AF1297C9689E}" dt="2020-10-13T15:27:17.738" v="4473" actId="47"/>
        <pc:sldMkLst>
          <pc:docMk/>
          <pc:sldMk cId="3149271478" sldId="2076"/>
        </pc:sldMkLst>
      </pc:sldChg>
      <pc:sldChg chg="del">
        <pc:chgData name="Shared Drive" userId="a8e99ec4-c3c1-49ac-ba97-2c12eee91f6a" providerId="ADAL" clId="{BB01E78D-5A21-4052-A1B5-AF1297C9689E}" dt="2020-10-13T15:27:17.738" v="4473" actId="47"/>
        <pc:sldMkLst>
          <pc:docMk/>
          <pc:sldMk cId="641704717" sldId="2077"/>
        </pc:sldMkLst>
      </pc:sldChg>
      <pc:sldChg chg="del">
        <pc:chgData name="Shared Drive" userId="a8e99ec4-c3c1-49ac-ba97-2c12eee91f6a" providerId="ADAL" clId="{BB01E78D-5A21-4052-A1B5-AF1297C9689E}" dt="2020-10-13T15:27:17.738" v="4473" actId="47"/>
        <pc:sldMkLst>
          <pc:docMk/>
          <pc:sldMk cId="1622280295" sldId="2080"/>
        </pc:sldMkLst>
      </pc:sldChg>
      <pc:sldChg chg="del">
        <pc:chgData name="Shared Drive" userId="a8e99ec4-c3c1-49ac-ba97-2c12eee91f6a" providerId="ADAL" clId="{BB01E78D-5A21-4052-A1B5-AF1297C9689E}" dt="2020-10-13T15:27:17.738" v="4473" actId="47"/>
        <pc:sldMkLst>
          <pc:docMk/>
          <pc:sldMk cId="2626431975" sldId="2081"/>
        </pc:sldMkLst>
      </pc:sldChg>
      <pc:sldChg chg="del">
        <pc:chgData name="Shared Drive" userId="a8e99ec4-c3c1-49ac-ba97-2c12eee91f6a" providerId="ADAL" clId="{BB01E78D-5A21-4052-A1B5-AF1297C9689E}" dt="2020-10-13T15:27:17.738" v="4473" actId="47"/>
        <pc:sldMkLst>
          <pc:docMk/>
          <pc:sldMk cId="1970508069" sldId="2082"/>
        </pc:sldMkLst>
      </pc:sldChg>
      <pc:sldChg chg="del">
        <pc:chgData name="Shared Drive" userId="a8e99ec4-c3c1-49ac-ba97-2c12eee91f6a" providerId="ADAL" clId="{BB01E78D-5A21-4052-A1B5-AF1297C9689E}" dt="2020-10-13T15:27:17.738" v="4473" actId="47"/>
        <pc:sldMkLst>
          <pc:docMk/>
          <pc:sldMk cId="329919188" sldId="2083"/>
        </pc:sldMkLst>
      </pc:sldChg>
      <pc:sldChg chg="modSp add del mod">
        <pc:chgData name="Shared Drive" userId="a8e99ec4-c3c1-49ac-ba97-2c12eee91f6a" providerId="ADAL" clId="{BB01E78D-5A21-4052-A1B5-AF1297C9689E}" dt="2020-10-13T18:09:57.917" v="6521" actId="20577"/>
        <pc:sldMkLst>
          <pc:docMk/>
          <pc:sldMk cId="2415051675" sldId="2084"/>
        </pc:sldMkLst>
        <pc:spChg chg="mod">
          <ac:chgData name="Shared Drive" userId="a8e99ec4-c3c1-49ac-ba97-2c12eee91f6a" providerId="ADAL" clId="{BB01E78D-5A21-4052-A1B5-AF1297C9689E}" dt="2020-10-13T18:07:23.778" v="6386" actId="20577"/>
          <ac:spMkLst>
            <pc:docMk/>
            <pc:sldMk cId="2415051675" sldId="2084"/>
            <ac:spMk id="3" creationId="{00000000-0000-0000-0000-000000000000}"/>
          </ac:spMkLst>
        </pc:spChg>
        <pc:spChg chg="mod">
          <ac:chgData name="Shared Drive" userId="a8e99ec4-c3c1-49ac-ba97-2c12eee91f6a" providerId="ADAL" clId="{BB01E78D-5A21-4052-A1B5-AF1297C9689E}" dt="2020-10-13T18:09:57.917" v="6521" actId="20577"/>
          <ac:spMkLst>
            <pc:docMk/>
            <pc:sldMk cId="2415051675" sldId="2084"/>
            <ac:spMk id="4" creationId="{00000000-0000-0000-0000-000000000000}"/>
          </ac:spMkLst>
        </pc:spChg>
      </pc:sldChg>
      <pc:sldChg chg="addSp modSp mod modAnim">
        <pc:chgData name="Shared Drive" userId="a8e99ec4-c3c1-49ac-ba97-2c12eee91f6a" providerId="ADAL" clId="{BB01E78D-5A21-4052-A1B5-AF1297C9689E}" dt="2020-10-13T15:33:15.924" v="4889"/>
        <pc:sldMkLst>
          <pc:docMk/>
          <pc:sldMk cId="2932506731" sldId="2087"/>
        </pc:sldMkLst>
        <pc:spChg chg="add mod">
          <ac:chgData name="Shared Drive" userId="a8e99ec4-c3c1-49ac-ba97-2c12eee91f6a" providerId="ADAL" clId="{BB01E78D-5A21-4052-A1B5-AF1297C9689E}" dt="2020-10-13T15:32:20.122" v="4881" actId="14100"/>
          <ac:spMkLst>
            <pc:docMk/>
            <pc:sldMk cId="2932506731" sldId="2087"/>
            <ac:spMk id="3" creationId="{59A68365-6197-4A51-A1A6-F6D0C45D236E}"/>
          </ac:spMkLst>
        </pc:spChg>
        <pc:spChg chg="add mod">
          <ac:chgData name="Shared Drive" userId="a8e99ec4-c3c1-49ac-ba97-2c12eee91f6a" providerId="ADAL" clId="{BB01E78D-5A21-4052-A1B5-AF1297C9689E}" dt="2020-10-13T15:32:27.265" v="4884" actId="14100"/>
          <ac:spMkLst>
            <pc:docMk/>
            <pc:sldMk cId="2932506731" sldId="2087"/>
            <ac:spMk id="5" creationId="{7E00C651-02CB-4247-91CA-AE71DA14BAB8}"/>
          </ac:spMkLst>
        </pc:spChg>
        <pc:spChg chg="add mod">
          <ac:chgData name="Shared Drive" userId="a8e99ec4-c3c1-49ac-ba97-2c12eee91f6a" providerId="ADAL" clId="{BB01E78D-5A21-4052-A1B5-AF1297C9689E}" dt="2020-10-13T15:33:05.425" v="4887" actId="14100"/>
          <ac:spMkLst>
            <pc:docMk/>
            <pc:sldMk cId="2932506731" sldId="2087"/>
            <ac:spMk id="10" creationId="{484F8D32-056B-4B50-8A2A-2F1E42297566}"/>
          </ac:spMkLst>
        </pc:spChg>
      </pc:sldChg>
      <pc:sldChg chg="modSp mod ord modAnim">
        <pc:chgData name="Shared Drive" userId="a8e99ec4-c3c1-49ac-ba97-2c12eee91f6a" providerId="ADAL" clId="{BB01E78D-5A21-4052-A1B5-AF1297C9689E}" dt="2020-10-13T16:00:38.801" v="5946"/>
        <pc:sldMkLst>
          <pc:docMk/>
          <pc:sldMk cId="1248415612" sldId="2088"/>
        </pc:sldMkLst>
        <pc:spChg chg="mod">
          <ac:chgData name="Shared Drive" userId="a8e99ec4-c3c1-49ac-ba97-2c12eee91f6a" providerId="ADAL" clId="{BB01E78D-5A21-4052-A1B5-AF1297C9689E}" dt="2020-10-13T15:33:56.721" v="4896" actId="20577"/>
          <ac:spMkLst>
            <pc:docMk/>
            <pc:sldMk cId="1248415612" sldId="2088"/>
            <ac:spMk id="2" creationId="{4BD0A97A-FBEA-4D28-81A1-B4C2ED19A2BB}"/>
          </ac:spMkLst>
        </pc:spChg>
        <pc:spChg chg="mod">
          <ac:chgData name="Shared Drive" userId="a8e99ec4-c3c1-49ac-ba97-2c12eee91f6a" providerId="ADAL" clId="{BB01E78D-5A21-4052-A1B5-AF1297C9689E}" dt="2020-10-13T15:23:20.174" v="4301" actId="20577"/>
          <ac:spMkLst>
            <pc:docMk/>
            <pc:sldMk cId="1248415612" sldId="2088"/>
            <ac:spMk id="3" creationId="{334FE100-590B-4847-952A-EC8FD9076210}"/>
          </ac:spMkLst>
        </pc:spChg>
      </pc:sldChg>
      <pc:sldChg chg="del ord">
        <pc:chgData name="Shared Drive" userId="a8e99ec4-c3c1-49ac-ba97-2c12eee91f6a" providerId="ADAL" clId="{BB01E78D-5A21-4052-A1B5-AF1297C9689E}" dt="2020-10-13T16:04:22.268" v="6098" actId="47"/>
        <pc:sldMkLst>
          <pc:docMk/>
          <pc:sldMk cId="3276474469" sldId="2089"/>
        </pc:sldMkLst>
      </pc:sldChg>
      <pc:sldChg chg="del">
        <pc:chgData name="Shared Drive" userId="a8e99ec4-c3c1-49ac-ba97-2c12eee91f6a" providerId="ADAL" clId="{BB01E78D-5A21-4052-A1B5-AF1297C9689E}" dt="2020-10-13T15:27:17.738" v="4473" actId="47"/>
        <pc:sldMkLst>
          <pc:docMk/>
          <pc:sldMk cId="1743133796" sldId="2090"/>
        </pc:sldMkLst>
      </pc:sldChg>
      <pc:sldChg chg="del">
        <pc:chgData name="Shared Drive" userId="a8e99ec4-c3c1-49ac-ba97-2c12eee91f6a" providerId="ADAL" clId="{BB01E78D-5A21-4052-A1B5-AF1297C9689E}" dt="2020-10-13T15:27:17.738" v="4473" actId="47"/>
        <pc:sldMkLst>
          <pc:docMk/>
          <pc:sldMk cId="2752975364" sldId="2091"/>
        </pc:sldMkLst>
      </pc:sldChg>
      <pc:sldChg chg="del">
        <pc:chgData name="Shared Drive" userId="a8e99ec4-c3c1-49ac-ba97-2c12eee91f6a" providerId="ADAL" clId="{BB01E78D-5A21-4052-A1B5-AF1297C9689E}" dt="2020-10-13T13:55:01.607" v="2498" actId="47"/>
        <pc:sldMkLst>
          <pc:docMk/>
          <pc:sldMk cId="2944202953" sldId="2093"/>
        </pc:sldMkLst>
      </pc:sldChg>
      <pc:sldChg chg="del">
        <pc:chgData name="Shared Drive" userId="a8e99ec4-c3c1-49ac-ba97-2c12eee91f6a" providerId="ADAL" clId="{BB01E78D-5A21-4052-A1B5-AF1297C9689E}" dt="2020-10-13T15:28:22.114" v="4527" actId="47"/>
        <pc:sldMkLst>
          <pc:docMk/>
          <pc:sldMk cId="2395506925" sldId="2204"/>
        </pc:sldMkLst>
      </pc:sldChg>
      <pc:sldChg chg="del">
        <pc:chgData name="Shared Drive" userId="a8e99ec4-c3c1-49ac-ba97-2c12eee91f6a" providerId="ADAL" clId="{BB01E78D-5A21-4052-A1B5-AF1297C9689E}" dt="2020-10-13T15:27:17.738" v="4473" actId="47"/>
        <pc:sldMkLst>
          <pc:docMk/>
          <pc:sldMk cId="147478528" sldId="2230"/>
        </pc:sldMkLst>
      </pc:sldChg>
      <pc:sldChg chg="modSp mod modAnim">
        <pc:chgData name="Shared Drive" userId="a8e99ec4-c3c1-49ac-ba97-2c12eee91f6a" providerId="ADAL" clId="{BB01E78D-5A21-4052-A1B5-AF1297C9689E}" dt="2020-10-13T15:30:12.105" v="4832" actId="20577"/>
        <pc:sldMkLst>
          <pc:docMk/>
          <pc:sldMk cId="3589898893" sldId="2295"/>
        </pc:sldMkLst>
        <pc:spChg chg="mod">
          <ac:chgData name="Shared Drive" userId="a8e99ec4-c3c1-49ac-ba97-2c12eee91f6a" providerId="ADAL" clId="{BB01E78D-5A21-4052-A1B5-AF1297C9689E}" dt="2020-10-13T15:30:12.105" v="4832" actId="20577"/>
          <ac:spMkLst>
            <pc:docMk/>
            <pc:sldMk cId="3589898893" sldId="2295"/>
            <ac:spMk id="3" creationId="{666F2652-646E-4223-A813-411B1F522538}"/>
          </ac:spMkLst>
        </pc:spChg>
      </pc:sldChg>
      <pc:sldChg chg="del">
        <pc:chgData name="Shared Drive" userId="a8e99ec4-c3c1-49ac-ba97-2c12eee91f6a" providerId="ADAL" clId="{BB01E78D-5A21-4052-A1B5-AF1297C9689E}" dt="2020-10-13T13:38:36.949" v="1204" actId="47"/>
        <pc:sldMkLst>
          <pc:docMk/>
          <pc:sldMk cId="1135664289" sldId="2297"/>
        </pc:sldMkLst>
      </pc:sldChg>
      <pc:sldChg chg="modSp mod">
        <pc:chgData name="Shared Drive" userId="a8e99ec4-c3c1-49ac-ba97-2c12eee91f6a" providerId="ADAL" clId="{BB01E78D-5A21-4052-A1B5-AF1297C9689E}" dt="2020-10-14T22:18:35.940" v="6652" actId="20577"/>
        <pc:sldMkLst>
          <pc:docMk/>
          <pc:sldMk cId="2845356431" sldId="2298"/>
        </pc:sldMkLst>
        <pc:spChg chg="mod">
          <ac:chgData name="Shared Drive" userId="a8e99ec4-c3c1-49ac-ba97-2c12eee91f6a" providerId="ADAL" clId="{BB01E78D-5A21-4052-A1B5-AF1297C9689E}" dt="2020-10-14T22:18:35.940" v="6652" actId="20577"/>
          <ac:spMkLst>
            <pc:docMk/>
            <pc:sldMk cId="2845356431" sldId="2298"/>
            <ac:spMk id="3" creationId="{83228BE4-B8E4-45FA-9182-CCF3078354B4}"/>
          </ac:spMkLst>
        </pc:spChg>
      </pc:sldChg>
      <pc:sldChg chg="del">
        <pc:chgData name="Shared Drive" userId="a8e99ec4-c3c1-49ac-ba97-2c12eee91f6a" providerId="ADAL" clId="{BB01E78D-5A21-4052-A1B5-AF1297C9689E}" dt="2020-10-13T15:27:17.738" v="4473" actId="47"/>
        <pc:sldMkLst>
          <pc:docMk/>
          <pc:sldMk cId="507850625" sldId="2299"/>
        </pc:sldMkLst>
      </pc:sldChg>
      <pc:sldChg chg="del">
        <pc:chgData name="Shared Drive" userId="a8e99ec4-c3c1-49ac-ba97-2c12eee91f6a" providerId="ADAL" clId="{BB01E78D-5A21-4052-A1B5-AF1297C9689E}" dt="2020-10-13T15:27:17.738" v="4473" actId="47"/>
        <pc:sldMkLst>
          <pc:docMk/>
          <pc:sldMk cId="2588996217" sldId="2300"/>
        </pc:sldMkLst>
      </pc:sldChg>
      <pc:sldChg chg="modSp mod ord modAnim">
        <pc:chgData name="Shared Drive" userId="a8e99ec4-c3c1-49ac-ba97-2c12eee91f6a" providerId="ADAL" clId="{BB01E78D-5A21-4052-A1B5-AF1297C9689E}" dt="2020-10-14T18:46:15.311" v="6642" actId="15"/>
        <pc:sldMkLst>
          <pc:docMk/>
          <pc:sldMk cId="1739845038" sldId="2301"/>
        </pc:sldMkLst>
        <pc:spChg chg="mod">
          <ac:chgData name="Shared Drive" userId="a8e99ec4-c3c1-49ac-ba97-2c12eee91f6a" providerId="ADAL" clId="{BB01E78D-5A21-4052-A1B5-AF1297C9689E}" dt="2020-10-13T13:54:37.819" v="2497" actId="6549"/>
          <ac:spMkLst>
            <pc:docMk/>
            <pc:sldMk cId="1739845038" sldId="2301"/>
            <ac:spMk id="2" creationId="{CE004BDB-8D3E-47E1-9C39-A1DF9F161BFD}"/>
          </ac:spMkLst>
        </pc:spChg>
        <pc:spChg chg="mod">
          <ac:chgData name="Shared Drive" userId="a8e99ec4-c3c1-49ac-ba97-2c12eee91f6a" providerId="ADAL" clId="{BB01E78D-5A21-4052-A1B5-AF1297C9689E}" dt="2020-10-14T18:46:13.612" v="6641" actId="15"/>
          <ac:spMkLst>
            <pc:docMk/>
            <pc:sldMk cId="1739845038" sldId="2301"/>
            <ac:spMk id="3" creationId="{6625638D-E152-42F8-8EB7-911308CD1882}"/>
          </ac:spMkLst>
        </pc:spChg>
      </pc:sldChg>
      <pc:sldChg chg="del">
        <pc:chgData name="Shared Drive" userId="a8e99ec4-c3c1-49ac-ba97-2c12eee91f6a" providerId="ADAL" clId="{BB01E78D-5A21-4052-A1B5-AF1297C9689E}" dt="2020-10-13T15:27:17.738" v="4473" actId="47"/>
        <pc:sldMkLst>
          <pc:docMk/>
          <pc:sldMk cId="1213002673" sldId="2302"/>
        </pc:sldMkLst>
      </pc:sldChg>
      <pc:sldChg chg="del">
        <pc:chgData name="Shared Drive" userId="a8e99ec4-c3c1-49ac-ba97-2c12eee91f6a" providerId="ADAL" clId="{BB01E78D-5A21-4052-A1B5-AF1297C9689E}" dt="2020-10-13T15:27:17.738" v="4473" actId="47"/>
        <pc:sldMkLst>
          <pc:docMk/>
          <pc:sldMk cId="3370898935" sldId="2303"/>
        </pc:sldMkLst>
      </pc:sldChg>
      <pc:sldChg chg="ord">
        <pc:chgData name="Shared Drive" userId="a8e99ec4-c3c1-49ac-ba97-2c12eee91f6a" providerId="ADAL" clId="{BB01E78D-5A21-4052-A1B5-AF1297C9689E}" dt="2020-10-13T15:30:29.972" v="4834"/>
        <pc:sldMkLst>
          <pc:docMk/>
          <pc:sldMk cId="1826905353" sldId="2304"/>
        </pc:sldMkLst>
      </pc:sldChg>
      <pc:sldChg chg="modSp del mod ord modAnim">
        <pc:chgData name="Shared Drive" userId="a8e99ec4-c3c1-49ac-ba97-2c12eee91f6a" providerId="ADAL" clId="{BB01E78D-5A21-4052-A1B5-AF1297C9689E}" dt="2020-10-13T16:04:22.268" v="6098" actId="47"/>
        <pc:sldMkLst>
          <pc:docMk/>
          <pc:sldMk cId="3639468307" sldId="2306"/>
        </pc:sldMkLst>
        <pc:spChg chg="mod">
          <ac:chgData name="Shared Drive" userId="a8e99ec4-c3c1-49ac-ba97-2c12eee91f6a" providerId="ADAL" clId="{BB01E78D-5A21-4052-A1B5-AF1297C9689E}" dt="2020-10-13T13:38:46.812" v="1206" actId="20577"/>
          <ac:spMkLst>
            <pc:docMk/>
            <pc:sldMk cId="3639468307" sldId="2306"/>
            <ac:spMk id="2" creationId="{ED15161D-465C-4FED-B8A2-32785A4B7F53}"/>
          </ac:spMkLst>
        </pc:spChg>
        <pc:spChg chg="mod">
          <ac:chgData name="Shared Drive" userId="a8e99ec4-c3c1-49ac-ba97-2c12eee91f6a" providerId="ADAL" clId="{BB01E78D-5A21-4052-A1B5-AF1297C9689E}" dt="2020-10-13T13:39:22.631" v="1224" actId="6549"/>
          <ac:spMkLst>
            <pc:docMk/>
            <pc:sldMk cId="3639468307" sldId="2306"/>
            <ac:spMk id="3" creationId="{5BCA1E35-A14A-4CE2-8D88-346561F6AC28}"/>
          </ac:spMkLst>
        </pc:spChg>
      </pc:sldChg>
      <pc:sldChg chg="modSp ord">
        <pc:chgData name="Shared Drive" userId="a8e99ec4-c3c1-49ac-ba97-2c12eee91f6a" providerId="ADAL" clId="{BB01E78D-5A21-4052-A1B5-AF1297C9689E}" dt="2020-10-14T14:37:05.046" v="6640" actId="313"/>
        <pc:sldMkLst>
          <pc:docMk/>
          <pc:sldMk cId="3650190922" sldId="2307"/>
        </pc:sldMkLst>
        <pc:spChg chg="mod">
          <ac:chgData name="Shared Drive" userId="a8e99ec4-c3c1-49ac-ba97-2c12eee91f6a" providerId="ADAL" clId="{BB01E78D-5A21-4052-A1B5-AF1297C9689E}" dt="2020-10-14T14:37:05.046" v="6640" actId="313"/>
          <ac:spMkLst>
            <pc:docMk/>
            <pc:sldMk cId="3650190922" sldId="2307"/>
            <ac:spMk id="3" creationId="{6625638D-E152-42F8-8EB7-911308CD1882}"/>
          </ac:spMkLst>
        </pc:spChg>
      </pc:sldChg>
      <pc:sldChg chg="del">
        <pc:chgData name="Shared Drive" userId="a8e99ec4-c3c1-49ac-ba97-2c12eee91f6a" providerId="ADAL" clId="{BB01E78D-5A21-4052-A1B5-AF1297C9689E}" dt="2020-10-13T15:27:17.738" v="4473" actId="47"/>
        <pc:sldMkLst>
          <pc:docMk/>
          <pc:sldMk cId="588378024" sldId="2308"/>
        </pc:sldMkLst>
      </pc:sldChg>
      <pc:sldChg chg="del">
        <pc:chgData name="Shared Drive" userId="a8e99ec4-c3c1-49ac-ba97-2c12eee91f6a" providerId="ADAL" clId="{BB01E78D-5A21-4052-A1B5-AF1297C9689E}" dt="2020-10-13T15:27:17.738" v="4473" actId="47"/>
        <pc:sldMkLst>
          <pc:docMk/>
          <pc:sldMk cId="2184423904" sldId="2309"/>
        </pc:sldMkLst>
      </pc:sldChg>
      <pc:sldChg chg="add del">
        <pc:chgData name="Shared Drive" userId="a8e99ec4-c3c1-49ac-ba97-2c12eee91f6a" providerId="ADAL" clId="{BB01E78D-5A21-4052-A1B5-AF1297C9689E}" dt="2020-10-13T18:11:15.377" v="6535"/>
        <pc:sldMkLst>
          <pc:docMk/>
          <pc:sldMk cId="2773368523" sldId="2310"/>
        </pc:sldMkLst>
      </pc:sldChg>
      <pc:sldChg chg="del">
        <pc:chgData name="Shared Drive" userId="a8e99ec4-c3c1-49ac-ba97-2c12eee91f6a" providerId="ADAL" clId="{BB01E78D-5A21-4052-A1B5-AF1297C9689E}" dt="2020-10-13T15:27:17.738" v="4473" actId="47"/>
        <pc:sldMkLst>
          <pc:docMk/>
          <pc:sldMk cId="92746936" sldId="2311"/>
        </pc:sldMkLst>
      </pc:sldChg>
      <pc:sldChg chg="del">
        <pc:chgData name="Shared Drive" userId="a8e99ec4-c3c1-49ac-ba97-2c12eee91f6a" providerId="ADAL" clId="{BB01E78D-5A21-4052-A1B5-AF1297C9689E}" dt="2020-10-13T15:27:17.738" v="4473" actId="47"/>
        <pc:sldMkLst>
          <pc:docMk/>
          <pc:sldMk cId="2427323179" sldId="2312"/>
        </pc:sldMkLst>
      </pc:sldChg>
      <pc:sldChg chg="del">
        <pc:chgData name="Shared Drive" userId="a8e99ec4-c3c1-49ac-ba97-2c12eee91f6a" providerId="ADAL" clId="{BB01E78D-5A21-4052-A1B5-AF1297C9689E}" dt="2020-10-13T15:27:17.738" v="4473" actId="47"/>
        <pc:sldMkLst>
          <pc:docMk/>
          <pc:sldMk cId="1042317059" sldId="2313"/>
        </pc:sldMkLst>
      </pc:sldChg>
      <pc:sldChg chg="addSp delSp modSp new mod ord modClrScheme chgLayout">
        <pc:chgData name="Shared Drive" userId="a8e99ec4-c3c1-49ac-ba97-2c12eee91f6a" providerId="ADAL" clId="{BB01E78D-5A21-4052-A1B5-AF1297C9689E}" dt="2020-10-13T15:39:16.634" v="5093"/>
        <pc:sldMkLst>
          <pc:docMk/>
          <pc:sldMk cId="1025101178" sldId="2314"/>
        </pc:sldMkLst>
        <pc:spChg chg="del">
          <ac:chgData name="Shared Drive" userId="a8e99ec4-c3c1-49ac-ba97-2c12eee91f6a" providerId="ADAL" clId="{BB01E78D-5A21-4052-A1B5-AF1297C9689E}" dt="2020-10-01T17:29:39.579" v="6" actId="700"/>
          <ac:spMkLst>
            <pc:docMk/>
            <pc:sldMk cId="1025101178" sldId="2314"/>
            <ac:spMk id="2" creationId="{CE92CF03-8E4E-47CE-BBA7-C5BBF2CF0D5E}"/>
          </ac:spMkLst>
        </pc:spChg>
        <pc:spChg chg="del">
          <ac:chgData name="Shared Drive" userId="a8e99ec4-c3c1-49ac-ba97-2c12eee91f6a" providerId="ADAL" clId="{BB01E78D-5A21-4052-A1B5-AF1297C9689E}" dt="2020-10-01T17:29:39.579" v="6" actId="700"/>
          <ac:spMkLst>
            <pc:docMk/>
            <pc:sldMk cId="1025101178" sldId="2314"/>
            <ac:spMk id="3" creationId="{90F8B3BA-06B8-43CA-99D5-AF21C8E37FE8}"/>
          </ac:spMkLst>
        </pc:spChg>
        <pc:spChg chg="del">
          <ac:chgData name="Shared Drive" userId="a8e99ec4-c3c1-49ac-ba97-2c12eee91f6a" providerId="ADAL" clId="{BB01E78D-5A21-4052-A1B5-AF1297C9689E}" dt="2020-10-01T17:29:39.579" v="6" actId="700"/>
          <ac:spMkLst>
            <pc:docMk/>
            <pc:sldMk cId="1025101178" sldId="2314"/>
            <ac:spMk id="4" creationId="{4D5FA56A-B145-440D-ABEF-C1F111CC589F}"/>
          </ac:spMkLst>
        </pc:spChg>
        <pc:spChg chg="del">
          <ac:chgData name="Shared Drive" userId="a8e99ec4-c3c1-49ac-ba97-2c12eee91f6a" providerId="ADAL" clId="{BB01E78D-5A21-4052-A1B5-AF1297C9689E}" dt="2020-10-01T17:29:39.579" v="6" actId="700"/>
          <ac:spMkLst>
            <pc:docMk/>
            <pc:sldMk cId="1025101178" sldId="2314"/>
            <ac:spMk id="5" creationId="{955689A1-B6D3-4676-8484-CBC1A07F9629}"/>
          </ac:spMkLst>
        </pc:spChg>
        <pc:spChg chg="del">
          <ac:chgData name="Shared Drive" userId="a8e99ec4-c3c1-49ac-ba97-2c12eee91f6a" providerId="ADAL" clId="{BB01E78D-5A21-4052-A1B5-AF1297C9689E}" dt="2020-10-01T17:29:39.579" v="6" actId="700"/>
          <ac:spMkLst>
            <pc:docMk/>
            <pc:sldMk cId="1025101178" sldId="2314"/>
            <ac:spMk id="6" creationId="{032E8E24-08DB-436C-B0EB-FEA2CB521CC3}"/>
          </ac:spMkLst>
        </pc:spChg>
        <pc:spChg chg="del">
          <ac:chgData name="Shared Drive" userId="a8e99ec4-c3c1-49ac-ba97-2c12eee91f6a" providerId="ADAL" clId="{BB01E78D-5A21-4052-A1B5-AF1297C9689E}" dt="2020-10-01T17:29:39.579" v="6" actId="700"/>
          <ac:spMkLst>
            <pc:docMk/>
            <pc:sldMk cId="1025101178" sldId="2314"/>
            <ac:spMk id="7" creationId="{61457DFA-B88F-4A1C-A16B-5934158BEB05}"/>
          </ac:spMkLst>
        </pc:spChg>
        <pc:spChg chg="del">
          <ac:chgData name="Shared Drive" userId="a8e99ec4-c3c1-49ac-ba97-2c12eee91f6a" providerId="ADAL" clId="{BB01E78D-5A21-4052-A1B5-AF1297C9689E}" dt="2020-10-01T17:29:39.579" v="6" actId="700"/>
          <ac:spMkLst>
            <pc:docMk/>
            <pc:sldMk cId="1025101178" sldId="2314"/>
            <ac:spMk id="8" creationId="{794AAA5C-03E5-4FD6-B6A0-6B2F63F52F3E}"/>
          </ac:spMkLst>
        </pc:spChg>
        <pc:spChg chg="del">
          <ac:chgData name="Shared Drive" userId="a8e99ec4-c3c1-49ac-ba97-2c12eee91f6a" providerId="ADAL" clId="{BB01E78D-5A21-4052-A1B5-AF1297C9689E}" dt="2020-10-01T17:29:39.579" v="6" actId="700"/>
          <ac:spMkLst>
            <pc:docMk/>
            <pc:sldMk cId="1025101178" sldId="2314"/>
            <ac:spMk id="9" creationId="{4BAF858B-FE57-4125-B7EA-21CE35FE6DB2}"/>
          </ac:spMkLst>
        </pc:spChg>
        <pc:spChg chg="del">
          <ac:chgData name="Shared Drive" userId="a8e99ec4-c3c1-49ac-ba97-2c12eee91f6a" providerId="ADAL" clId="{BB01E78D-5A21-4052-A1B5-AF1297C9689E}" dt="2020-10-01T17:29:39.579" v="6" actId="700"/>
          <ac:spMkLst>
            <pc:docMk/>
            <pc:sldMk cId="1025101178" sldId="2314"/>
            <ac:spMk id="10" creationId="{B8A67174-4323-4E77-B227-7571D4579F92}"/>
          </ac:spMkLst>
        </pc:spChg>
        <pc:spChg chg="del mod ord">
          <ac:chgData name="Shared Drive" userId="a8e99ec4-c3c1-49ac-ba97-2c12eee91f6a" providerId="ADAL" clId="{BB01E78D-5A21-4052-A1B5-AF1297C9689E}" dt="2020-10-01T17:29:39.579" v="6" actId="700"/>
          <ac:spMkLst>
            <pc:docMk/>
            <pc:sldMk cId="1025101178" sldId="2314"/>
            <ac:spMk id="11" creationId="{C16CB48B-D319-4037-A874-BD81F0FC3396}"/>
          </ac:spMkLst>
        </pc:spChg>
        <pc:spChg chg="add mod ord">
          <ac:chgData name="Shared Drive" userId="a8e99ec4-c3c1-49ac-ba97-2c12eee91f6a" providerId="ADAL" clId="{BB01E78D-5A21-4052-A1B5-AF1297C9689E}" dt="2020-10-01T17:30:06.332" v="59" actId="20577"/>
          <ac:spMkLst>
            <pc:docMk/>
            <pc:sldMk cId="1025101178" sldId="2314"/>
            <ac:spMk id="12" creationId="{2349A82B-083D-40E8-9FD4-E17BF1848FFC}"/>
          </ac:spMkLst>
        </pc:spChg>
        <pc:spChg chg="add mod ord">
          <ac:chgData name="Shared Drive" userId="a8e99ec4-c3c1-49ac-ba97-2c12eee91f6a" providerId="ADAL" clId="{BB01E78D-5A21-4052-A1B5-AF1297C9689E}" dt="2020-10-01T18:20:48.017" v="1203" actId="20577"/>
          <ac:spMkLst>
            <pc:docMk/>
            <pc:sldMk cId="1025101178" sldId="2314"/>
            <ac:spMk id="13" creationId="{795F5E01-8C38-4FD7-922D-35EE9F07A5DA}"/>
          </ac:spMkLst>
        </pc:spChg>
      </pc:sldChg>
      <pc:sldChg chg="modSp new mod modAnim">
        <pc:chgData name="Shared Drive" userId="a8e99ec4-c3c1-49ac-ba97-2c12eee91f6a" providerId="ADAL" clId="{BB01E78D-5A21-4052-A1B5-AF1297C9689E}" dt="2020-10-15T16:22:23.114" v="6718"/>
        <pc:sldMkLst>
          <pc:docMk/>
          <pc:sldMk cId="2307598322" sldId="2315"/>
        </pc:sldMkLst>
        <pc:spChg chg="mod">
          <ac:chgData name="Shared Drive" userId="a8e99ec4-c3c1-49ac-ba97-2c12eee91f6a" providerId="ADAL" clId="{BB01E78D-5A21-4052-A1B5-AF1297C9689E}" dt="2020-10-13T13:40:20.593" v="1297" actId="20577"/>
          <ac:spMkLst>
            <pc:docMk/>
            <pc:sldMk cId="2307598322" sldId="2315"/>
            <ac:spMk id="2" creationId="{37A7ACE8-C667-412D-8D2C-73514825F962}"/>
          </ac:spMkLst>
        </pc:spChg>
        <pc:spChg chg="mod">
          <ac:chgData name="Shared Drive" userId="a8e99ec4-c3c1-49ac-ba97-2c12eee91f6a" providerId="ADAL" clId="{BB01E78D-5A21-4052-A1B5-AF1297C9689E}" dt="2020-10-14T22:19:03.274" v="6653" actId="20577"/>
          <ac:spMkLst>
            <pc:docMk/>
            <pc:sldMk cId="2307598322" sldId="2315"/>
            <ac:spMk id="3" creationId="{7D9A6022-F403-424D-98DB-3BE29A63BEAA}"/>
          </ac:spMkLst>
        </pc:spChg>
      </pc:sldChg>
      <pc:sldChg chg="modSp new mod">
        <pc:chgData name="Shared Drive" userId="a8e99ec4-c3c1-49ac-ba97-2c12eee91f6a" providerId="ADAL" clId="{BB01E78D-5A21-4052-A1B5-AF1297C9689E}" dt="2020-10-13T13:43:37.312" v="1445" actId="15"/>
        <pc:sldMkLst>
          <pc:docMk/>
          <pc:sldMk cId="3628569236" sldId="2316"/>
        </pc:sldMkLst>
        <pc:spChg chg="mod">
          <ac:chgData name="Shared Drive" userId="a8e99ec4-c3c1-49ac-ba97-2c12eee91f6a" providerId="ADAL" clId="{BB01E78D-5A21-4052-A1B5-AF1297C9689E}" dt="2020-10-13T13:42:11.488" v="1409" actId="20577"/>
          <ac:spMkLst>
            <pc:docMk/>
            <pc:sldMk cId="3628569236" sldId="2316"/>
            <ac:spMk id="2" creationId="{B3C31328-65A8-486E-9659-3D66A070A602}"/>
          </ac:spMkLst>
        </pc:spChg>
        <pc:spChg chg="mod">
          <ac:chgData name="Shared Drive" userId="a8e99ec4-c3c1-49ac-ba97-2c12eee91f6a" providerId="ADAL" clId="{BB01E78D-5A21-4052-A1B5-AF1297C9689E}" dt="2020-10-13T13:43:37.312" v="1445" actId="15"/>
          <ac:spMkLst>
            <pc:docMk/>
            <pc:sldMk cId="3628569236" sldId="2316"/>
            <ac:spMk id="3" creationId="{85039BC1-8B6D-4207-97B3-2B45AA679C16}"/>
          </ac:spMkLst>
        </pc:spChg>
      </pc:sldChg>
      <pc:sldChg chg="addSp delSp modSp new mod ord addAnim delAnim modAnim">
        <pc:chgData name="Shared Drive" userId="a8e99ec4-c3c1-49ac-ba97-2c12eee91f6a" providerId="ADAL" clId="{BB01E78D-5A21-4052-A1B5-AF1297C9689E}" dt="2020-10-13T15:45:19.827" v="5253" actId="20577"/>
        <pc:sldMkLst>
          <pc:docMk/>
          <pc:sldMk cId="3090339447" sldId="2317"/>
        </pc:sldMkLst>
        <pc:spChg chg="mod">
          <ac:chgData name="Shared Drive" userId="a8e99ec4-c3c1-49ac-ba97-2c12eee91f6a" providerId="ADAL" clId="{BB01E78D-5A21-4052-A1B5-AF1297C9689E}" dt="2020-10-13T14:13:20.579" v="2723" actId="20577"/>
          <ac:spMkLst>
            <pc:docMk/>
            <pc:sldMk cId="3090339447" sldId="2317"/>
            <ac:spMk id="2" creationId="{6CE37726-7B8E-4C9C-8503-382500E7F06D}"/>
          </ac:spMkLst>
        </pc:spChg>
        <pc:spChg chg="del">
          <ac:chgData name="Shared Drive" userId="a8e99ec4-c3c1-49ac-ba97-2c12eee91f6a" providerId="ADAL" clId="{BB01E78D-5A21-4052-A1B5-AF1297C9689E}" dt="2020-10-13T14:13:07.440" v="2683" actId="478"/>
          <ac:spMkLst>
            <pc:docMk/>
            <pc:sldMk cId="3090339447" sldId="2317"/>
            <ac:spMk id="3" creationId="{6808F44E-0559-4F30-9D9E-CCE0AA9CFF0F}"/>
          </ac:spMkLst>
        </pc:spChg>
        <pc:spChg chg="add del mod">
          <ac:chgData name="Shared Drive" userId="a8e99ec4-c3c1-49ac-ba97-2c12eee91f6a" providerId="ADAL" clId="{BB01E78D-5A21-4052-A1B5-AF1297C9689E}" dt="2020-10-13T14:15:13.195" v="2777" actId="478"/>
          <ac:spMkLst>
            <pc:docMk/>
            <pc:sldMk cId="3090339447" sldId="2317"/>
            <ac:spMk id="4" creationId="{B7901565-9756-4BA7-8E77-AA526C4BF350}"/>
          </ac:spMkLst>
        </pc:spChg>
        <pc:spChg chg="add mod">
          <ac:chgData name="Shared Drive" userId="a8e99ec4-c3c1-49ac-ba97-2c12eee91f6a" providerId="ADAL" clId="{BB01E78D-5A21-4052-A1B5-AF1297C9689E}" dt="2020-10-13T15:36:54.458" v="5046" actId="1037"/>
          <ac:spMkLst>
            <pc:docMk/>
            <pc:sldMk cId="3090339447" sldId="2317"/>
            <ac:spMk id="5" creationId="{F6458898-3A25-41FE-9D54-91D2F739F3A5}"/>
          </ac:spMkLst>
        </pc:spChg>
        <pc:spChg chg="add mod">
          <ac:chgData name="Shared Drive" userId="a8e99ec4-c3c1-49ac-ba97-2c12eee91f6a" providerId="ADAL" clId="{BB01E78D-5A21-4052-A1B5-AF1297C9689E}" dt="2020-10-13T15:36:54.458" v="5046" actId="1037"/>
          <ac:spMkLst>
            <pc:docMk/>
            <pc:sldMk cId="3090339447" sldId="2317"/>
            <ac:spMk id="7" creationId="{14A2C553-3423-4870-91D5-BC8897F0F6C4}"/>
          </ac:spMkLst>
        </pc:spChg>
        <pc:spChg chg="add mod">
          <ac:chgData name="Shared Drive" userId="a8e99ec4-c3c1-49ac-ba97-2c12eee91f6a" providerId="ADAL" clId="{BB01E78D-5A21-4052-A1B5-AF1297C9689E}" dt="2020-10-13T15:36:54.458" v="5046" actId="1037"/>
          <ac:spMkLst>
            <pc:docMk/>
            <pc:sldMk cId="3090339447" sldId="2317"/>
            <ac:spMk id="9" creationId="{FB9369C5-87F2-4CF1-B160-102BD9D542E5}"/>
          </ac:spMkLst>
        </pc:spChg>
        <pc:spChg chg="add mod">
          <ac:chgData name="Shared Drive" userId="a8e99ec4-c3c1-49ac-ba97-2c12eee91f6a" providerId="ADAL" clId="{BB01E78D-5A21-4052-A1B5-AF1297C9689E}" dt="2020-10-13T15:36:54.458" v="5046" actId="1037"/>
          <ac:spMkLst>
            <pc:docMk/>
            <pc:sldMk cId="3090339447" sldId="2317"/>
            <ac:spMk id="11" creationId="{7CA57987-20A7-4F7E-AF3C-36A6F12C9CCA}"/>
          </ac:spMkLst>
        </pc:spChg>
        <pc:spChg chg="add mod">
          <ac:chgData name="Shared Drive" userId="a8e99ec4-c3c1-49ac-ba97-2c12eee91f6a" providerId="ADAL" clId="{BB01E78D-5A21-4052-A1B5-AF1297C9689E}" dt="2020-10-13T15:36:54.458" v="5046" actId="1037"/>
          <ac:spMkLst>
            <pc:docMk/>
            <pc:sldMk cId="3090339447" sldId="2317"/>
            <ac:spMk id="13" creationId="{C421F26C-5F8A-413A-838B-0FB628703E4A}"/>
          </ac:spMkLst>
        </pc:spChg>
        <pc:spChg chg="add mod">
          <ac:chgData name="Shared Drive" userId="a8e99ec4-c3c1-49ac-ba97-2c12eee91f6a" providerId="ADAL" clId="{BB01E78D-5A21-4052-A1B5-AF1297C9689E}" dt="2020-10-13T15:36:54.458" v="5046" actId="1037"/>
          <ac:spMkLst>
            <pc:docMk/>
            <pc:sldMk cId="3090339447" sldId="2317"/>
            <ac:spMk id="15" creationId="{B976490D-1FD5-4175-9B50-667760E1B0AB}"/>
          </ac:spMkLst>
        </pc:spChg>
        <pc:spChg chg="add mod ord">
          <ac:chgData name="Shared Drive" userId="a8e99ec4-c3c1-49ac-ba97-2c12eee91f6a" providerId="ADAL" clId="{BB01E78D-5A21-4052-A1B5-AF1297C9689E}" dt="2020-10-13T15:36:54.458" v="5046" actId="1037"/>
          <ac:spMkLst>
            <pc:docMk/>
            <pc:sldMk cId="3090339447" sldId="2317"/>
            <ac:spMk id="16" creationId="{722BB460-701B-4720-B2DC-970FD7AFF9E6}"/>
          </ac:spMkLst>
        </pc:spChg>
        <pc:spChg chg="add mod">
          <ac:chgData name="Shared Drive" userId="a8e99ec4-c3c1-49ac-ba97-2c12eee91f6a" providerId="ADAL" clId="{BB01E78D-5A21-4052-A1B5-AF1297C9689E}" dt="2020-10-13T15:36:54.458" v="5046" actId="1037"/>
          <ac:spMkLst>
            <pc:docMk/>
            <pc:sldMk cId="3090339447" sldId="2317"/>
            <ac:spMk id="17" creationId="{E874E40C-50B8-4D6E-B896-5B675ABA4DE0}"/>
          </ac:spMkLst>
        </pc:spChg>
        <pc:spChg chg="add mod ord">
          <ac:chgData name="Shared Drive" userId="a8e99ec4-c3c1-49ac-ba97-2c12eee91f6a" providerId="ADAL" clId="{BB01E78D-5A21-4052-A1B5-AF1297C9689E}" dt="2020-10-13T15:36:54.458" v="5046" actId="1037"/>
          <ac:spMkLst>
            <pc:docMk/>
            <pc:sldMk cId="3090339447" sldId="2317"/>
            <ac:spMk id="19" creationId="{95196D31-4F16-4ABB-A183-2BBF0A448216}"/>
          </ac:spMkLst>
        </pc:spChg>
        <pc:spChg chg="add mod">
          <ac:chgData name="Shared Drive" userId="a8e99ec4-c3c1-49ac-ba97-2c12eee91f6a" providerId="ADAL" clId="{BB01E78D-5A21-4052-A1B5-AF1297C9689E}" dt="2020-10-13T15:36:54.458" v="5046" actId="1037"/>
          <ac:spMkLst>
            <pc:docMk/>
            <pc:sldMk cId="3090339447" sldId="2317"/>
            <ac:spMk id="21" creationId="{294C7E95-0BB4-41D8-AC19-2A32AA08ED40}"/>
          </ac:spMkLst>
        </pc:spChg>
        <pc:spChg chg="add mod">
          <ac:chgData name="Shared Drive" userId="a8e99ec4-c3c1-49ac-ba97-2c12eee91f6a" providerId="ADAL" clId="{BB01E78D-5A21-4052-A1B5-AF1297C9689E}" dt="2020-10-13T15:36:54.458" v="5046" actId="1037"/>
          <ac:spMkLst>
            <pc:docMk/>
            <pc:sldMk cId="3090339447" sldId="2317"/>
            <ac:spMk id="22" creationId="{F5FB7ABC-B847-4E9E-9B24-39ABAE923205}"/>
          </ac:spMkLst>
        </pc:spChg>
        <pc:spChg chg="add mod">
          <ac:chgData name="Shared Drive" userId="a8e99ec4-c3c1-49ac-ba97-2c12eee91f6a" providerId="ADAL" clId="{BB01E78D-5A21-4052-A1B5-AF1297C9689E}" dt="2020-10-13T15:36:54.458" v="5046" actId="1037"/>
          <ac:spMkLst>
            <pc:docMk/>
            <pc:sldMk cId="3090339447" sldId="2317"/>
            <ac:spMk id="24" creationId="{D81F6454-E764-40A9-92CC-4AAE04F64E3C}"/>
          </ac:spMkLst>
        </pc:spChg>
        <pc:spChg chg="add mod">
          <ac:chgData name="Shared Drive" userId="a8e99ec4-c3c1-49ac-ba97-2c12eee91f6a" providerId="ADAL" clId="{BB01E78D-5A21-4052-A1B5-AF1297C9689E}" dt="2020-10-13T15:36:54.458" v="5046" actId="1037"/>
          <ac:spMkLst>
            <pc:docMk/>
            <pc:sldMk cId="3090339447" sldId="2317"/>
            <ac:spMk id="26" creationId="{6E4E6D8F-BA01-4FD8-8BEB-0E819C9CE458}"/>
          </ac:spMkLst>
        </pc:spChg>
        <pc:spChg chg="add mod">
          <ac:chgData name="Shared Drive" userId="a8e99ec4-c3c1-49ac-ba97-2c12eee91f6a" providerId="ADAL" clId="{BB01E78D-5A21-4052-A1B5-AF1297C9689E}" dt="2020-10-13T15:36:54.458" v="5046" actId="1037"/>
          <ac:spMkLst>
            <pc:docMk/>
            <pc:sldMk cId="3090339447" sldId="2317"/>
            <ac:spMk id="28" creationId="{DD759D27-338B-4621-A604-6A1B2F659BCD}"/>
          </ac:spMkLst>
        </pc:spChg>
        <pc:spChg chg="add mod">
          <ac:chgData name="Shared Drive" userId="a8e99ec4-c3c1-49ac-ba97-2c12eee91f6a" providerId="ADAL" clId="{BB01E78D-5A21-4052-A1B5-AF1297C9689E}" dt="2020-10-13T15:36:54.458" v="5046" actId="1037"/>
          <ac:spMkLst>
            <pc:docMk/>
            <pc:sldMk cId="3090339447" sldId="2317"/>
            <ac:spMk id="30" creationId="{5E7D66D4-638A-4A39-B865-7B33CCA31C92}"/>
          </ac:spMkLst>
        </pc:spChg>
        <pc:spChg chg="add mod">
          <ac:chgData name="Shared Drive" userId="a8e99ec4-c3c1-49ac-ba97-2c12eee91f6a" providerId="ADAL" clId="{BB01E78D-5A21-4052-A1B5-AF1297C9689E}" dt="2020-10-13T15:36:54.458" v="5046" actId="1037"/>
          <ac:spMkLst>
            <pc:docMk/>
            <pc:sldMk cId="3090339447" sldId="2317"/>
            <ac:spMk id="32" creationId="{73B1644B-436E-4761-8F04-D5088BFD9794}"/>
          </ac:spMkLst>
        </pc:spChg>
        <pc:spChg chg="add mod">
          <ac:chgData name="Shared Drive" userId="a8e99ec4-c3c1-49ac-ba97-2c12eee91f6a" providerId="ADAL" clId="{BB01E78D-5A21-4052-A1B5-AF1297C9689E}" dt="2020-10-13T15:36:54.458" v="5046" actId="1037"/>
          <ac:spMkLst>
            <pc:docMk/>
            <pc:sldMk cId="3090339447" sldId="2317"/>
            <ac:spMk id="33" creationId="{DC8A7C70-3CA6-4AD5-AAD4-DAE6DE0DAEE3}"/>
          </ac:spMkLst>
        </pc:spChg>
        <pc:spChg chg="add mod">
          <ac:chgData name="Shared Drive" userId="a8e99ec4-c3c1-49ac-ba97-2c12eee91f6a" providerId="ADAL" clId="{BB01E78D-5A21-4052-A1B5-AF1297C9689E}" dt="2020-10-13T15:36:54.458" v="5046" actId="1037"/>
          <ac:spMkLst>
            <pc:docMk/>
            <pc:sldMk cId="3090339447" sldId="2317"/>
            <ac:spMk id="34" creationId="{60C78419-0D8C-46F8-93D3-8272F07AE4E7}"/>
          </ac:spMkLst>
        </pc:spChg>
        <pc:spChg chg="add mod">
          <ac:chgData name="Shared Drive" userId="a8e99ec4-c3c1-49ac-ba97-2c12eee91f6a" providerId="ADAL" clId="{BB01E78D-5A21-4052-A1B5-AF1297C9689E}" dt="2020-10-13T15:36:54.458" v="5046" actId="1037"/>
          <ac:spMkLst>
            <pc:docMk/>
            <pc:sldMk cId="3090339447" sldId="2317"/>
            <ac:spMk id="36" creationId="{51D53DB2-D76C-44CF-9793-270E3A99CB15}"/>
          </ac:spMkLst>
        </pc:spChg>
        <pc:spChg chg="add del mod">
          <ac:chgData name="Shared Drive" userId="a8e99ec4-c3c1-49ac-ba97-2c12eee91f6a" providerId="ADAL" clId="{BB01E78D-5A21-4052-A1B5-AF1297C9689E}" dt="2020-10-13T15:38:51.331" v="5089" actId="478"/>
          <ac:spMkLst>
            <pc:docMk/>
            <pc:sldMk cId="3090339447" sldId="2317"/>
            <ac:spMk id="37" creationId="{2567FD6B-C639-4501-9AC7-DE58AA0B3C5E}"/>
          </ac:spMkLst>
        </pc:spChg>
        <pc:spChg chg="add mod">
          <ac:chgData name="Shared Drive" userId="a8e99ec4-c3c1-49ac-ba97-2c12eee91f6a" providerId="ADAL" clId="{BB01E78D-5A21-4052-A1B5-AF1297C9689E}" dt="2020-10-13T15:41:25.308" v="5184" actId="20577"/>
          <ac:spMkLst>
            <pc:docMk/>
            <pc:sldMk cId="3090339447" sldId="2317"/>
            <ac:spMk id="38" creationId="{23001427-A1C9-4C90-8C7B-893BA34193BA}"/>
          </ac:spMkLst>
        </pc:spChg>
        <pc:spChg chg="add mod">
          <ac:chgData name="Shared Drive" userId="a8e99ec4-c3c1-49ac-ba97-2c12eee91f6a" providerId="ADAL" clId="{BB01E78D-5A21-4052-A1B5-AF1297C9689E}" dt="2020-10-13T15:45:19.827" v="5253" actId="20577"/>
          <ac:spMkLst>
            <pc:docMk/>
            <pc:sldMk cId="3090339447" sldId="2317"/>
            <ac:spMk id="39" creationId="{BA6EF19F-A985-4A2E-8033-D60336B58EF7}"/>
          </ac:spMkLst>
        </pc:spChg>
      </pc:sldChg>
      <pc:sldChg chg="modSp new mod ord modAnim">
        <pc:chgData name="Shared Drive" userId="a8e99ec4-c3c1-49ac-ba97-2c12eee91f6a" providerId="ADAL" clId="{BB01E78D-5A21-4052-A1B5-AF1297C9689E}" dt="2020-10-13T16:00:38.801" v="5946"/>
        <pc:sldMkLst>
          <pc:docMk/>
          <pc:sldMk cId="2220892532" sldId="2318"/>
        </pc:sldMkLst>
        <pc:spChg chg="mod">
          <ac:chgData name="Shared Drive" userId="a8e99ec4-c3c1-49ac-ba97-2c12eee91f6a" providerId="ADAL" clId="{BB01E78D-5A21-4052-A1B5-AF1297C9689E}" dt="2020-10-13T14:33:37.498" v="3405" actId="20577"/>
          <ac:spMkLst>
            <pc:docMk/>
            <pc:sldMk cId="2220892532" sldId="2318"/>
            <ac:spMk id="2" creationId="{A53B66A4-A03A-48DD-8FDF-637117534E66}"/>
          </ac:spMkLst>
        </pc:spChg>
        <pc:spChg chg="mod">
          <ac:chgData name="Shared Drive" userId="a8e99ec4-c3c1-49ac-ba97-2c12eee91f6a" providerId="ADAL" clId="{BB01E78D-5A21-4052-A1B5-AF1297C9689E}" dt="2020-10-13T15:43:40.039" v="5242" actId="20577"/>
          <ac:spMkLst>
            <pc:docMk/>
            <pc:sldMk cId="2220892532" sldId="2318"/>
            <ac:spMk id="3" creationId="{3A845747-E680-4E74-8E0C-BF7D733F41D1}"/>
          </ac:spMkLst>
        </pc:spChg>
      </pc:sldChg>
      <pc:sldChg chg="modSp new mod ord">
        <pc:chgData name="Shared Drive" userId="a8e99ec4-c3c1-49ac-ba97-2c12eee91f6a" providerId="ADAL" clId="{BB01E78D-5A21-4052-A1B5-AF1297C9689E}" dt="2020-10-13T16:02:32.879" v="6044" actId="404"/>
        <pc:sldMkLst>
          <pc:docMk/>
          <pc:sldMk cId="2303218511" sldId="2319"/>
        </pc:sldMkLst>
        <pc:spChg chg="mod">
          <ac:chgData name="Shared Drive" userId="a8e99ec4-c3c1-49ac-ba97-2c12eee91f6a" providerId="ADAL" clId="{BB01E78D-5A21-4052-A1B5-AF1297C9689E}" dt="2020-10-13T15:25:05.772" v="4315" actId="20577"/>
          <ac:spMkLst>
            <pc:docMk/>
            <pc:sldMk cId="2303218511" sldId="2319"/>
            <ac:spMk id="2" creationId="{414764C9-9401-4DFF-A387-C45EEFC6143D}"/>
          </ac:spMkLst>
        </pc:spChg>
        <pc:spChg chg="mod">
          <ac:chgData name="Shared Drive" userId="a8e99ec4-c3c1-49ac-ba97-2c12eee91f6a" providerId="ADAL" clId="{BB01E78D-5A21-4052-A1B5-AF1297C9689E}" dt="2020-10-13T16:02:32.879" v="6044" actId="404"/>
          <ac:spMkLst>
            <pc:docMk/>
            <pc:sldMk cId="2303218511" sldId="2319"/>
            <ac:spMk id="3" creationId="{AE578CBE-8189-42D8-9340-D8A130289DE0}"/>
          </ac:spMkLst>
        </pc:spChg>
      </pc:sldChg>
      <pc:sldChg chg="modSp new mod">
        <pc:chgData name="Shared Drive" userId="a8e99ec4-c3c1-49ac-ba97-2c12eee91f6a" providerId="ADAL" clId="{BB01E78D-5A21-4052-A1B5-AF1297C9689E}" dt="2020-10-13T15:54:45.727" v="5940" actId="20577"/>
        <pc:sldMkLst>
          <pc:docMk/>
          <pc:sldMk cId="4171181237" sldId="2320"/>
        </pc:sldMkLst>
        <pc:spChg chg="mod">
          <ac:chgData name="Shared Drive" userId="a8e99ec4-c3c1-49ac-ba97-2c12eee91f6a" providerId="ADAL" clId="{BB01E78D-5A21-4052-A1B5-AF1297C9689E}" dt="2020-10-13T15:52:47.288" v="5716" actId="20577"/>
          <ac:spMkLst>
            <pc:docMk/>
            <pc:sldMk cId="4171181237" sldId="2320"/>
            <ac:spMk id="2" creationId="{831CC65A-1AD3-4007-BE4E-2FC6BE52501D}"/>
          </ac:spMkLst>
        </pc:spChg>
        <pc:spChg chg="mod">
          <ac:chgData name="Shared Drive" userId="a8e99ec4-c3c1-49ac-ba97-2c12eee91f6a" providerId="ADAL" clId="{BB01E78D-5A21-4052-A1B5-AF1297C9689E}" dt="2020-10-13T15:54:45.727" v="5940" actId="20577"/>
          <ac:spMkLst>
            <pc:docMk/>
            <pc:sldMk cId="4171181237" sldId="2320"/>
            <ac:spMk id="3" creationId="{ECB3DC6B-F4DA-435E-8FFD-63D91DEAD82A}"/>
          </ac:spMkLst>
        </pc:spChg>
      </pc:sldChg>
      <pc:sldChg chg="modSp add mod">
        <pc:chgData name="Shared Drive" userId="a8e99ec4-c3c1-49ac-ba97-2c12eee91f6a" providerId="ADAL" clId="{BB01E78D-5A21-4052-A1B5-AF1297C9689E}" dt="2020-10-13T15:48:12.026" v="5356" actId="20577"/>
        <pc:sldMkLst>
          <pc:docMk/>
          <pc:sldMk cId="2000095604" sldId="2321"/>
        </pc:sldMkLst>
        <pc:spChg chg="mod">
          <ac:chgData name="Shared Drive" userId="a8e99ec4-c3c1-49ac-ba97-2c12eee91f6a" providerId="ADAL" clId="{BB01E78D-5A21-4052-A1B5-AF1297C9689E}" dt="2020-10-13T15:48:12.026" v="5356" actId="20577"/>
          <ac:spMkLst>
            <pc:docMk/>
            <pc:sldMk cId="2000095604" sldId="2321"/>
            <ac:spMk id="2" creationId="{831CC65A-1AD3-4007-BE4E-2FC6BE52501D}"/>
          </ac:spMkLst>
        </pc:spChg>
        <pc:spChg chg="mod">
          <ac:chgData name="Shared Drive" userId="a8e99ec4-c3c1-49ac-ba97-2c12eee91f6a" providerId="ADAL" clId="{BB01E78D-5A21-4052-A1B5-AF1297C9689E}" dt="2020-10-13T15:47:43.825" v="5344" actId="6549"/>
          <ac:spMkLst>
            <pc:docMk/>
            <pc:sldMk cId="2000095604" sldId="2321"/>
            <ac:spMk id="3" creationId="{ECB3DC6B-F4DA-435E-8FFD-63D91DEAD82A}"/>
          </ac:spMkLst>
        </pc:spChg>
      </pc:sldChg>
      <pc:sldChg chg="modSp new mod">
        <pc:chgData name="Shared Drive" userId="a8e99ec4-c3c1-49ac-ba97-2c12eee91f6a" providerId="ADAL" clId="{BB01E78D-5A21-4052-A1B5-AF1297C9689E}" dt="2020-10-13T16:03:36.060" v="6097" actId="20577"/>
        <pc:sldMkLst>
          <pc:docMk/>
          <pc:sldMk cId="3443679041" sldId="2322"/>
        </pc:sldMkLst>
        <pc:spChg chg="mod">
          <ac:chgData name="Shared Drive" userId="a8e99ec4-c3c1-49ac-ba97-2c12eee91f6a" providerId="ADAL" clId="{BB01E78D-5A21-4052-A1B5-AF1297C9689E}" dt="2020-10-13T15:49:01.567" v="5399" actId="6549"/>
          <ac:spMkLst>
            <pc:docMk/>
            <pc:sldMk cId="3443679041" sldId="2322"/>
            <ac:spMk id="2" creationId="{289DA70A-93EF-4335-899D-E3694D95F187}"/>
          </ac:spMkLst>
        </pc:spChg>
        <pc:spChg chg="mod">
          <ac:chgData name="Shared Drive" userId="a8e99ec4-c3c1-49ac-ba97-2c12eee91f6a" providerId="ADAL" clId="{BB01E78D-5A21-4052-A1B5-AF1297C9689E}" dt="2020-10-13T16:03:36.060" v="6097" actId="20577"/>
          <ac:spMkLst>
            <pc:docMk/>
            <pc:sldMk cId="3443679041" sldId="2322"/>
            <ac:spMk id="3" creationId="{1E541EF6-0EC9-45BE-BC12-3B502A59385B}"/>
          </ac:spMkLst>
        </pc:spChg>
      </pc:sldChg>
      <pc:sldChg chg="modSp new mod">
        <pc:chgData name="Shared Drive" userId="a8e99ec4-c3c1-49ac-ba97-2c12eee91f6a" providerId="ADAL" clId="{BB01E78D-5A21-4052-A1B5-AF1297C9689E}" dt="2020-10-13T15:59:55.913" v="5944" actId="948"/>
        <pc:sldMkLst>
          <pc:docMk/>
          <pc:sldMk cId="2055623313" sldId="2323"/>
        </pc:sldMkLst>
        <pc:spChg chg="mod">
          <ac:chgData name="Shared Drive" userId="a8e99ec4-c3c1-49ac-ba97-2c12eee91f6a" providerId="ADAL" clId="{BB01E78D-5A21-4052-A1B5-AF1297C9689E}" dt="2020-10-13T15:53:23.473" v="5768" actId="404"/>
          <ac:spMkLst>
            <pc:docMk/>
            <pc:sldMk cId="2055623313" sldId="2323"/>
            <ac:spMk id="2" creationId="{01D9193D-4F02-49CD-83C9-9F154731B1F5}"/>
          </ac:spMkLst>
        </pc:spChg>
        <pc:spChg chg="mod">
          <ac:chgData name="Shared Drive" userId="a8e99ec4-c3c1-49ac-ba97-2c12eee91f6a" providerId="ADAL" clId="{BB01E78D-5A21-4052-A1B5-AF1297C9689E}" dt="2020-10-13T15:59:55.913" v="5944" actId="948"/>
          <ac:spMkLst>
            <pc:docMk/>
            <pc:sldMk cId="2055623313" sldId="2323"/>
            <ac:spMk id="3" creationId="{D24A79D3-D4DE-4D11-96EB-309821702774}"/>
          </ac:spMkLst>
        </pc:spChg>
      </pc:sldChg>
      <pc:sldChg chg="modSp new mod">
        <pc:chgData name="Shared Drive" userId="a8e99ec4-c3c1-49ac-ba97-2c12eee91f6a" providerId="ADAL" clId="{BB01E78D-5A21-4052-A1B5-AF1297C9689E}" dt="2020-10-13T17:37:39.540" v="6380" actId="14"/>
        <pc:sldMkLst>
          <pc:docMk/>
          <pc:sldMk cId="43842325" sldId="2324"/>
        </pc:sldMkLst>
        <pc:spChg chg="mod">
          <ac:chgData name="Shared Drive" userId="a8e99ec4-c3c1-49ac-ba97-2c12eee91f6a" providerId="ADAL" clId="{BB01E78D-5A21-4052-A1B5-AF1297C9689E}" dt="2020-10-13T17:34:37.806" v="6137" actId="20577"/>
          <ac:spMkLst>
            <pc:docMk/>
            <pc:sldMk cId="43842325" sldId="2324"/>
            <ac:spMk id="2" creationId="{C2B3A165-DEB3-4658-AE7C-444189AC6717}"/>
          </ac:spMkLst>
        </pc:spChg>
        <pc:spChg chg="mod">
          <ac:chgData name="Shared Drive" userId="a8e99ec4-c3c1-49ac-ba97-2c12eee91f6a" providerId="ADAL" clId="{BB01E78D-5A21-4052-A1B5-AF1297C9689E}" dt="2020-10-13T17:37:39.540" v="6380" actId="14"/>
          <ac:spMkLst>
            <pc:docMk/>
            <pc:sldMk cId="43842325" sldId="2324"/>
            <ac:spMk id="3" creationId="{F812DD1A-8663-4F85-A175-89BFBCBEB49C}"/>
          </ac:spMkLst>
        </pc:spChg>
      </pc:sldChg>
      <pc:sldChg chg="addSp delSp modSp new mod modClrScheme chgLayout">
        <pc:chgData name="Shared Drive" userId="a8e99ec4-c3c1-49ac-ba97-2c12eee91f6a" providerId="ADAL" clId="{BB01E78D-5A21-4052-A1B5-AF1297C9689E}" dt="2020-10-13T18:10:36.341" v="6534" actId="20577"/>
        <pc:sldMkLst>
          <pc:docMk/>
          <pc:sldMk cId="2374291055" sldId="2325"/>
        </pc:sldMkLst>
        <pc:spChg chg="del mod ord">
          <ac:chgData name="Shared Drive" userId="a8e99ec4-c3c1-49ac-ba97-2c12eee91f6a" providerId="ADAL" clId="{BB01E78D-5A21-4052-A1B5-AF1297C9689E}" dt="2020-10-13T18:10:32.756" v="6523" actId="700"/>
          <ac:spMkLst>
            <pc:docMk/>
            <pc:sldMk cId="2374291055" sldId="2325"/>
            <ac:spMk id="2" creationId="{07DF3A3F-B1CF-4C25-ACC0-7699DEDD2AC7}"/>
          </ac:spMkLst>
        </pc:spChg>
        <pc:spChg chg="del mod ord">
          <ac:chgData name="Shared Drive" userId="a8e99ec4-c3c1-49ac-ba97-2c12eee91f6a" providerId="ADAL" clId="{BB01E78D-5A21-4052-A1B5-AF1297C9689E}" dt="2020-10-13T18:10:32.756" v="6523" actId="700"/>
          <ac:spMkLst>
            <pc:docMk/>
            <pc:sldMk cId="2374291055" sldId="2325"/>
            <ac:spMk id="3" creationId="{5887011C-88D9-4173-B5BC-6CED895AFD1D}"/>
          </ac:spMkLst>
        </pc:spChg>
        <pc:spChg chg="add mod ord">
          <ac:chgData name="Shared Drive" userId="a8e99ec4-c3c1-49ac-ba97-2c12eee91f6a" providerId="ADAL" clId="{BB01E78D-5A21-4052-A1B5-AF1297C9689E}" dt="2020-10-13T18:10:36.341" v="6534" actId="20577"/>
          <ac:spMkLst>
            <pc:docMk/>
            <pc:sldMk cId="2374291055" sldId="2325"/>
            <ac:spMk id="4" creationId="{DA727BCF-42CE-4DAC-AD5B-8DF5E760E5C3}"/>
          </ac:spMkLst>
        </pc:spChg>
        <pc:spChg chg="add mod ord">
          <ac:chgData name="Shared Drive" userId="a8e99ec4-c3c1-49ac-ba97-2c12eee91f6a" providerId="ADAL" clId="{BB01E78D-5A21-4052-A1B5-AF1297C9689E}" dt="2020-10-13T18:10:32.756" v="6523" actId="700"/>
          <ac:spMkLst>
            <pc:docMk/>
            <pc:sldMk cId="2374291055" sldId="2325"/>
            <ac:spMk id="5" creationId="{351795EE-CC55-4AE5-8DBE-6D36A3D56B16}"/>
          </ac:spMkLst>
        </pc:spChg>
      </pc:sldChg>
      <pc:sldChg chg="modSp new mod">
        <pc:chgData name="Shared Drive" userId="a8e99ec4-c3c1-49ac-ba97-2c12eee91f6a" providerId="ADAL" clId="{BB01E78D-5A21-4052-A1B5-AF1297C9689E}" dt="2020-10-13T18:11:25.173" v="6576" actId="20577"/>
        <pc:sldMkLst>
          <pc:docMk/>
          <pc:sldMk cId="4039172608" sldId="2326"/>
        </pc:sldMkLst>
        <pc:spChg chg="mod">
          <ac:chgData name="Shared Drive" userId="a8e99ec4-c3c1-49ac-ba97-2c12eee91f6a" providerId="ADAL" clId="{BB01E78D-5A21-4052-A1B5-AF1297C9689E}" dt="2020-10-13T18:11:25.173" v="6576" actId="20577"/>
          <ac:spMkLst>
            <pc:docMk/>
            <pc:sldMk cId="4039172608" sldId="2326"/>
            <ac:spMk id="2" creationId="{B4954B63-71E0-47CB-9A1A-16B697C185B9}"/>
          </ac:spMkLst>
        </pc:spChg>
      </pc:sldChg>
      <pc:sldChg chg="addSp modSp mod">
        <pc:chgData name="Shared Drive" userId="a8e99ec4-c3c1-49ac-ba97-2c12eee91f6a" providerId="ADAL" clId="{BB01E78D-5A21-4052-A1B5-AF1297C9689E}" dt="2020-10-14T22:25:54.449" v="6717" actId="1076"/>
        <pc:sldMkLst>
          <pc:docMk/>
          <pc:sldMk cId="2933083772" sldId="2327"/>
        </pc:sldMkLst>
        <pc:spChg chg="add mod">
          <ac:chgData name="Shared Drive" userId="a8e99ec4-c3c1-49ac-ba97-2c12eee91f6a" providerId="ADAL" clId="{BB01E78D-5A21-4052-A1B5-AF1297C9689E}" dt="2020-10-14T22:25:45.530" v="6714" actId="1076"/>
          <ac:spMkLst>
            <pc:docMk/>
            <pc:sldMk cId="2933083772" sldId="2327"/>
            <ac:spMk id="7" creationId="{CA1229E9-5883-40EB-ACC0-ACCFE5F2AB12}"/>
          </ac:spMkLst>
        </pc:spChg>
        <pc:spChg chg="add mod">
          <ac:chgData name="Shared Drive" userId="a8e99ec4-c3c1-49ac-ba97-2c12eee91f6a" providerId="ADAL" clId="{BB01E78D-5A21-4052-A1B5-AF1297C9689E}" dt="2020-10-14T22:25:45.530" v="6714" actId="1076"/>
          <ac:spMkLst>
            <pc:docMk/>
            <pc:sldMk cId="2933083772" sldId="2327"/>
            <ac:spMk id="9" creationId="{EE15182C-2B34-48EA-8515-C1D407121582}"/>
          </ac:spMkLst>
        </pc:spChg>
        <pc:spChg chg="add mod">
          <ac:chgData name="Shared Drive" userId="a8e99ec4-c3c1-49ac-ba97-2c12eee91f6a" providerId="ADAL" clId="{BB01E78D-5A21-4052-A1B5-AF1297C9689E}" dt="2020-10-14T22:25:54.449" v="6717" actId="1076"/>
          <ac:spMkLst>
            <pc:docMk/>
            <pc:sldMk cId="2933083772" sldId="2327"/>
            <ac:spMk id="10" creationId="{D6E0DF83-9DC8-478C-BD2C-E9280A738CF1}"/>
          </ac:spMkLst>
        </pc:spChg>
        <pc:picChg chg="mod">
          <ac:chgData name="Shared Drive" userId="a8e99ec4-c3c1-49ac-ba97-2c12eee91f6a" providerId="ADAL" clId="{BB01E78D-5A21-4052-A1B5-AF1297C9689E}" dt="2020-10-14T22:24:38.805" v="6658" actId="1076"/>
          <ac:picMkLst>
            <pc:docMk/>
            <pc:sldMk cId="2933083772" sldId="2327"/>
            <ac:picMk id="4" creationId="{965FDE9F-DAC2-4A2C-BB83-8539D3E63B3B}"/>
          </ac:picMkLst>
        </pc:picChg>
        <pc:picChg chg="add mod">
          <ac:chgData name="Shared Drive" userId="a8e99ec4-c3c1-49ac-ba97-2c12eee91f6a" providerId="ADAL" clId="{BB01E78D-5A21-4052-A1B5-AF1297C9689E}" dt="2020-10-14T22:25:45.530" v="6714" actId="1076"/>
          <ac:picMkLst>
            <pc:docMk/>
            <pc:sldMk cId="2933083772" sldId="2327"/>
            <ac:picMk id="6" creationId="{EBB32C74-F162-4E7A-82F0-C2C5F2D76F7F}"/>
          </ac:picMkLst>
        </pc:picChg>
      </pc:sldChg>
      <pc:sldMasterChg chg="delSldLayout">
        <pc:chgData name="Shared Drive" userId="a8e99ec4-c3c1-49ac-ba97-2c12eee91f6a" providerId="ADAL" clId="{BB01E78D-5A21-4052-A1B5-AF1297C9689E}" dt="2020-10-13T15:27:17.738" v="4473" actId="47"/>
        <pc:sldMasterMkLst>
          <pc:docMk/>
          <pc:sldMasterMk cId="3711838429" sldId="2147483648"/>
        </pc:sldMasterMkLst>
        <pc:sldLayoutChg chg="del">
          <pc:chgData name="Shared Drive" userId="a8e99ec4-c3c1-49ac-ba97-2c12eee91f6a" providerId="ADAL" clId="{BB01E78D-5A21-4052-A1B5-AF1297C9689E}" dt="2020-10-13T15:27:17.738" v="4473" actId="47"/>
          <pc:sldLayoutMkLst>
            <pc:docMk/>
            <pc:sldMasterMk cId="3711838429" sldId="2147483648"/>
            <pc:sldLayoutMk cId="2638010902" sldId="2147483734"/>
          </pc:sldLayoutMkLst>
        </pc:sldLayoutChg>
        <pc:sldLayoutChg chg="del">
          <pc:chgData name="Shared Drive" userId="a8e99ec4-c3c1-49ac-ba97-2c12eee91f6a" providerId="ADAL" clId="{BB01E78D-5A21-4052-A1B5-AF1297C9689E}" dt="2020-10-13T15:27:17.738" v="4473" actId="47"/>
          <pc:sldLayoutMkLst>
            <pc:docMk/>
            <pc:sldMasterMk cId="3711838429" sldId="2147483648"/>
            <pc:sldLayoutMk cId="3912957630" sldId="2147483738"/>
          </pc:sldLayoutMkLst>
        </pc:sldLayoutChg>
      </pc:sldMasterChg>
    </pc:docChg>
  </pc:docChgLst>
  <pc:docChgLst>
    <pc:chgData name="Shared Drive" userId="a8e99ec4-c3c1-49ac-ba97-2c12eee91f6a" providerId="ADAL" clId="{ACAB9803-DB52-4D6E-8123-91796BB04D81}"/>
    <pc:docChg chg="undo custSel addSld delSld modSld modSection">
      <pc:chgData name="Shared Drive" userId="a8e99ec4-c3c1-49ac-ba97-2c12eee91f6a" providerId="ADAL" clId="{ACAB9803-DB52-4D6E-8123-91796BB04D81}" dt="2020-03-12T16:27:50.242" v="342" actId="20577"/>
      <pc:docMkLst>
        <pc:docMk/>
      </pc:docMkLst>
      <pc:sldChg chg="del">
        <pc:chgData name="Shared Drive" userId="a8e99ec4-c3c1-49ac-ba97-2c12eee91f6a" providerId="ADAL" clId="{ACAB9803-DB52-4D6E-8123-91796BB04D81}" dt="2020-03-11T16:24:49.653" v="313" actId="47"/>
        <pc:sldMkLst>
          <pc:docMk/>
          <pc:sldMk cId="3796518720" sldId="1938"/>
        </pc:sldMkLst>
      </pc:sldChg>
      <pc:sldChg chg="del">
        <pc:chgData name="Shared Drive" userId="a8e99ec4-c3c1-49ac-ba97-2c12eee91f6a" providerId="ADAL" clId="{ACAB9803-DB52-4D6E-8123-91796BB04D81}" dt="2020-03-11T16:11:53.656" v="26" actId="47"/>
        <pc:sldMkLst>
          <pc:docMk/>
          <pc:sldMk cId="2708160912" sldId="2006"/>
        </pc:sldMkLst>
      </pc:sldChg>
      <pc:sldChg chg="modSp">
        <pc:chgData name="Shared Drive" userId="a8e99ec4-c3c1-49ac-ba97-2c12eee91f6a" providerId="ADAL" clId="{ACAB9803-DB52-4D6E-8123-91796BB04D81}" dt="2020-03-11T21:20:06.895" v="325"/>
        <pc:sldMkLst>
          <pc:docMk/>
          <pc:sldMk cId="1487145331" sldId="2007"/>
        </pc:sldMkLst>
        <pc:graphicFrameChg chg="mod">
          <ac:chgData name="Shared Drive" userId="a8e99ec4-c3c1-49ac-ba97-2c12eee91f6a" providerId="ADAL" clId="{ACAB9803-DB52-4D6E-8123-91796BB04D81}" dt="2020-03-11T21:20:06.895" v="325"/>
          <ac:graphicFrameMkLst>
            <pc:docMk/>
            <pc:sldMk cId="1487145331" sldId="2007"/>
            <ac:graphicFrameMk id="4" creationId="{00000000-0000-0000-0000-000000000000}"/>
          </ac:graphicFrameMkLst>
        </pc:graphicFrameChg>
      </pc:sldChg>
      <pc:sldChg chg="del">
        <pc:chgData name="Shared Drive" userId="a8e99ec4-c3c1-49ac-ba97-2c12eee91f6a" providerId="ADAL" clId="{ACAB9803-DB52-4D6E-8123-91796BB04D81}" dt="2020-03-11T16:18:17.026" v="267" actId="47"/>
        <pc:sldMkLst>
          <pc:docMk/>
          <pc:sldMk cId="3863914042" sldId="2043"/>
        </pc:sldMkLst>
      </pc:sldChg>
      <pc:sldChg chg="del">
        <pc:chgData name="Shared Drive" userId="a8e99ec4-c3c1-49ac-ba97-2c12eee91f6a" providerId="ADAL" clId="{ACAB9803-DB52-4D6E-8123-91796BB04D81}" dt="2020-03-11T16:12:05.549" v="27" actId="47"/>
        <pc:sldMkLst>
          <pc:docMk/>
          <pc:sldMk cId="2574995218" sldId="2048"/>
        </pc:sldMkLst>
      </pc:sldChg>
      <pc:sldChg chg="del">
        <pc:chgData name="Shared Drive" userId="a8e99ec4-c3c1-49ac-ba97-2c12eee91f6a" providerId="ADAL" clId="{ACAB9803-DB52-4D6E-8123-91796BB04D81}" dt="2020-03-11T16:12:05.549" v="27" actId="47"/>
        <pc:sldMkLst>
          <pc:docMk/>
          <pc:sldMk cId="799120189" sldId="2049"/>
        </pc:sldMkLst>
      </pc:sldChg>
      <pc:sldChg chg="del">
        <pc:chgData name="Shared Drive" userId="a8e99ec4-c3c1-49ac-ba97-2c12eee91f6a" providerId="ADAL" clId="{ACAB9803-DB52-4D6E-8123-91796BB04D81}" dt="2020-03-11T16:12:05.549" v="27" actId="47"/>
        <pc:sldMkLst>
          <pc:docMk/>
          <pc:sldMk cId="566917169" sldId="2050"/>
        </pc:sldMkLst>
      </pc:sldChg>
      <pc:sldChg chg="del">
        <pc:chgData name="Shared Drive" userId="a8e99ec4-c3c1-49ac-ba97-2c12eee91f6a" providerId="ADAL" clId="{ACAB9803-DB52-4D6E-8123-91796BB04D81}" dt="2020-03-11T16:12:05.549" v="27" actId="47"/>
        <pc:sldMkLst>
          <pc:docMk/>
          <pc:sldMk cId="2390286377" sldId="2051"/>
        </pc:sldMkLst>
      </pc:sldChg>
      <pc:sldChg chg="del">
        <pc:chgData name="Shared Drive" userId="a8e99ec4-c3c1-49ac-ba97-2c12eee91f6a" providerId="ADAL" clId="{ACAB9803-DB52-4D6E-8123-91796BB04D81}" dt="2020-03-11T16:12:05.549" v="27" actId="47"/>
        <pc:sldMkLst>
          <pc:docMk/>
          <pc:sldMk cId="1393419202" sldId="2052"/>
        </pc:sldMkLst>
      </pc:sldChg>
      <pc:sldChg chg="del">
        <pc:chgData name="Shared Drive" userId="a8e99ec4-c3c1-49ac-ba97-2c12eee91f6a" providerId="ADAL" clId="{ACAB9803-DB52-4D6E-8123-91796BB04D81}" dt="2020-03-11T16:12:05.549" v="27" actId="47"/>
        <pc:sldMkLst>
          <pc:docMk/>
          <pc:sldMk cId="4218182964" sldId="2053"/>
        </pc:sldMkLst>
      </pc:sldChg>
      <pc:sldChg chg="modSp">
        <pc:chgData name="Shared Drive" userId="a8e99ec4-c3c1-49ac-ba97-2c12eee91f6a" providerId="ADAL" clId="{ACAB9803-DB52-4D6E-8123-91796BB04D81}" dt="2020-03-12T15:33:42.257" v="330" actId="20577"/>
        <pc:sldMkLst>
          <pc:docMk/>
          <pc:sldMk cId="2707020976" sldId="2055"/>
        </pc:sldMkLst>
        <pc:spChg chg="mod">
          <ac:chgData name="Shared Drive" userId="a8e99ec4-c3c1-49ac-ba97-2c12eee91f6a" providerId="ADAL" clId="{ACAB9803-DB52-4D6E-8123-91796BB04D81}" dt="2020-03-12T15:33:42.257" v="330" actId="20577"/>
          <ac:spMkLst>
            <pc:docMk/>
            <pc:sldMk cId="2707020976" sldId="2055"/>
            <ac:spMk id="20" creationId="{2DBCB9CC-295A-4A8D-9393-81517C4C8805}"/>
          </ac:spMkLst>
        </pc:spChg>
      </pc:sldChg>
      <pc:sldChg chg="del">
        <pc:chgData name="Shared Drive" userId="a8e99ec4-c3c1-49ac-ba97-2c12eee91f6a" providerId="ADAL" clId="{ACAB9803-DB52-4D6E-8123-91796BB04D81}" dt="2020-03-11T16:12:15.682" v="28" actId="47"/>
        <pc:sldMkLst>
          <pc:docMk/>
          <pc:sldMk cId="583288162" sldId="2060"/>
        </pc:sldMkLst>
      </pc:sldChg>
      <pc:sldChg chg="del">
        <pc:chgData name="Shared Drive" userId="a8e99ec4-c3c1-49ac-ba97-2c12eee91f6a" providerId="ADAL" clId="{ACAB9803-DB52-4D6E-8123-91796BB04D81}" dt="2020-03-11T16:12:15.682" v="28" actId="47"/>
        <pc:sldMkLst>
          <pc:docMk/>
          <pc:sldMk cId="3232395566" sldId="2072"/>
        </pc:sldMkLst>
      </pc:sldChg>
      <pc:sldChg chg="modSp mod">
        <pc:chgData name="Shared Drive" userId="a8e99ec4-c3c1-49ac-ba97-2c12eee91f6a" providerId="ADAL" clId="{ACAB9803-DB52-4D6E-8123-91796BB04D81}" dt="2020-03-11T16:24:14.196" v="312" actId="6549"/>
        <pc:sldMkLst>
          <pc:docMk/>
          <pc:sldMk cId="2984327758" sldId="2075"/>
        </pc:sldMkLst>
        <pc:spChg chg="mod">
          <ac:chgData name="Shared Drive" userId="a8e99ec4-c3c1-49ac-ba97-2c12eee91f6a" providerId="ADAL" clId="{ACAB9803-DB52-4D6E-8123-91796BB04D81}" dt="2020-03-11T16:24:14.196" v="312" actId="6549"/>
          <ac:spMkLst>
            <pc:docMk/>
            <pc:sldMk cId="2984327758" sldId="2075"/>
            <ac:spMk id="3" creationId="{29E9D825-DE67-42CA-B5A9-60E6AD8C0D04}"/>
          </ac:spMkLst>
        </pc:spChg>
      </pc:sldChg>
      <pc:sldChg chg="del">
        <pc:chgData name="Shared Drive" userId="a8e99ec4-c3c1-49ac-ba97-2c12eee91f6a" providerId="ADAL" clId="{ACAB9803-DB52-4D6E-8123-91796BB04D81}" dt="2020-03-11T16:12:05.549" v="27" actId="47"/>
        <pc:sldMkLst>
          <pc:docMk/>
          <pc:sldMk cId="3149271478" sldId="2076"/>
        </pc:sldMkLst>
      </pc:sldChg>
      <pc:sldChg chg="del">
        <pc:chgData name="Shared Drive" userId="a8e99ec4-c3c1-49ac-ba97-2c12eee91f6a" providerId="ADAL" clId="{ACAB9803-DB52-4D6E-8123-91796BB04D81}" dt="2020-03-11T16:12:05.549" v="27" actId="47"/>
        <pc:sldMkLst>
          <pc:docMk/>
          <pc:sldMk cId="641704717" sldId="2077"/>
        </pc:sldMkLst>
      </pc:sldChg>
      <pc:sldChg chg="modSp add mod">
        <pc:chgData name="Shared Drive" userId="a8e99ec4-c3c1-49ac-ba97-2c12eee91f6a" providerId="ADAL" clId="{ACAB9803-DB52-4D6E-8123-91796BB04D81}" dt="2020-03-11T16:18:00.561" v="266" actId="20577"/>
        <pc:sldMkLst>
          <pc:docMk/>
          <pc:sldMk cId="2525635606" sldId="2085"/>
        </pc:sldMkLst>
        <pc:spChg chg="mod">
          <ac:chgData name="Shared Drive" userId="a8e99ec4-c3c1-49ac-ba97-2c12eee91f6a" providerId="ADAL" clId="{ACAB9803-DB52-4D6E-8123-91796BB04D81}" dt="2020-03-11T16:18:00.561" v="266" actId="20577"/>
          <ac:spMkLst>
            <pc:docMk/>
            <pc:sldMk cId="2525635606" sldId="2085"/>
            <ac:spMk id="3" creationId="{6E077674-F4A1-4A9F-A150-674815255D9C}"/>
          </ac:spMkLst>
        </pc:spChg>
      </pc:sldChg>
      <pc:sldChg chg="modSp add mod">
        <pc:chgData name="Shared Drive" userId="a8e99ec4-c3c1-49ac-ba97-2c12eee91f6a" providerId="ADAL" clId="{ACAB9803-DB52-4D6E-8123-91796BB04D81}" dt="2020-03-12T16:27:50.242" v="342" actId="20577"/>
        <pc:sldMkLst>
          <pc:docMk/>
          <pc:sldMk cId="2685871345" sldId="2086"/>
        </pc:sldMkLst>
        <pc:spChg chg="mod">
          <ac:chgData name="Shared Drive" userId="a8e99ec4-c3c1-49ac-ba97-2c12eee91f6a" providerId="ADAL" clId="{ACAB9803-DB52-4D6E-8123-91796BB04D81}" dt="2020-03-12T16:27:50.242" v="342" actId="20577"/>
          <ac:spMkLst>
            <pc:docMk/>
            <pc:sldMk cId="2685871345" sldId="2086"/>
            <ac:spMk id="3" creationId="{00000000-0000-0000-0000-000000000000}"/>
          </ac:spMkLst>
        </pc:spChg>
      </pc:sldChg>
      <pc:sldChg chg="add del">
        <pc:chgData name="Shared Drive" userId="a8e99ec4-c3c1-49ac-ba97-2c12eee91f6a" providerId="ADAL" clId="{ACAB9803-DB52-4D6E-8123-91796BB04D81}" dt="2020-03-12T16:26:12.101" v="332"/>
        <pc:sldMkLst>
          <pc:docMk/>
          <pc:sldMk cId="2939331506" sldId="2086"/>
        </pc:sldMkLst>
      </pc:sldChg>
      <pc:sldMasterChg chg="delSldLayout">
        <pc:chgData name="Shared Drive" userId="a8e99ec4-c3c1-49ac-ba97-2c12eee91f6a" providerId="ADAL" clId="{ACAB9803-DB52-4D6E-8123-91796BB04D81}" dt="2020-03-11T16:12:05.549" v="27" actId="47"/>
        <pc:sldMasterMkLst>
          <pc:docMk/>
          <pc:sldMasterMk cId="3711838429" sldId="2147483648"/>
        </pc:sldMasterMkLst>
        <pc:sldLayoutChg chg="del">
          <pc:chgData name="Shared Drive" userId="a8e99ec4-c3c1-49ac-ba97-2c12eee91f6a" providerId="ADAL" clId="{ACAB9803-DB52-4D6E-8123-91796BB04D81}" dt="2020-03-11T16:12:05.549" v="27" actId="47"/>
          <pc:sldLayoutMkLst>
            <pc:docMk/>
            <pc:sldMasterMk cId="3711838429" sldId="2147483648"/>
            <pc:sldLayoutMk cId="3057687283" sldId="2147483736"/>
          </pc:sldLayoutMkLst>
        </pc:sldLayoutChg>
      </pc:sldMasterChg>
    </pc:docChg>
  </pc:docChgLst>
  <pc:docChgLst>
    <pc:chgData name="Shared Drive" userId="a8e99ec4-c3c1-49ac-ba97-2c12eee91f6a" providerId="ADAL" clId="{142A343C-B233-4CB9-BE7C-F5400E7EE296}"/>
    <pc:docChg chg="modSld">
      <pc:chgData name="Shared Drive" userId="a8e99ec4-c3c1-49ac-ba97-2c12eee91f6a" providerId="ADAL" clId="{142A343C-B233-4CB9-BE7C-F5400E7EE296}" dt="2021-11-02T21:36:23.526" v="3" actId="20577"/>
      <pc:docMkLst>
        <pc:docMk/>
      </pc:docMkLst>
      <pc:sldChg chg="modSp mod">
        <pc:chgData name="Shared Drive" userId="a8e99ec4-c3c1-49ac-ba97-2c12eee91f6a" providerId="ADAL" clId="{142A343C-B233-4CB9-BE7C-F5400E7EE296}" dt="2021-11-02T19:54:56.281" v="2" actId="20577"/>
        <pc:sldMkLst>
          <pc:docMk/>
          <pc:sldMk cId="0" sldId="533"/>
        </pc:sldMkLst>
        <pc:spChg chg="mod">
          <ac:chgData name="Shared Drive" userId="a8e99ec4-c3c1-49ac-ba97-2c12eee91f6a" providerId="ADAL" clId="{142A343C-B233-4CB9-BE7C-F5400E7EE296}" dt="2021-11-02T19:54:56.281" v="2" actId="20577"/>
          <ac:spMkLst>
            <pc:docMk/>
            <pc:sldMk cId="0" sldId="533"/>
            <ac:spMk id="111619" creationId="{35AEF6A7-4C99-4D11-AB42-BD3391A3A84C}"/>
          </ac:spMkLst>
        </pc:spChg>
      </pc:sldChg>
      <pc:sldChg chg="modSp mod">
        <pc:chgData name="Shared Drive" userId="a8e99ec4-c3c1-49ac-ba97-2c12eee91f6a" providerId="ADAL" clId="{142A343C-B233-4CB9-BE7C-F5400E7EE296}" dt="2021-11-02T21:36:23.526" v="3" actId="20577"/>
        <pc:sldMkLst>
          <pc:docMk/>
          <pc:sldMk cId="3147971205" sldId="1951"/>
        </pc:sldMkLst>
        <pc:spChg chg="mod">
          <ac:chgData name="Shared Drive" userId="a8e99ec4-c3c1-49ac-ba97-2c12eee91f6a" providerId="ADAL" clId="{142A343C-B233-4CB9-BE7C-F5400E7EE296}" dt="2021-11-02T21:36:23.526" v="3" actId="20577"/>
          <ac:spMkLst>
            <pc:docMk/>
            <pc:sldMk cId="3147971205" sldId="1951"/>
            <ac:spMk id="5" creationId="{126616C9-4010-473E-8B93-5C9C22235725}"/>
          </ac:spMkLst>
        </pc:spChg>
      </pc:sldChg>
    </pc:docChg>
  </pc:docChgLst>
  <pc:docChgLst>
    <pc:chgData name="Shared Drive" userId="a8e99ec4-c3c1-49ac-ba97-2c12eee91f6a" providerId="ADAL" clId="{292926D2-E911-4B3E-A743-61CDB7D89F12}"/>
    <pc:docChg chg="undo custSel addSld delSld modSld sldOrd modSection">
      <pc:chgData name="Shared Drive" userId="a8e99ec4-c3c1-49ac-ba97-2c12eee91f6a" providerId="ADAL" clId="{292926D2-E911-4B3E-A743-61CDB7D89F12}" dt="2019-12-20T22:30:41.607" v="812" actId="478"/>
      <pc:docMkLst>
        <pc:docMk/>
      </pc:docMkLst>
      <pc:sldChg chg="modSp add">
        <pc:chgData name="Shared Drive" userId="a8e99ec4-c3c1-49ac-ba97-2c12eee91f6a" providerId="ADAL" clId="{292926D2-E911-4B3E-A743-61CDB7D89F12}" dt="2019-12-20T22:27:13.609" v="730" actId="15"/>
        <pc:sldMkLst>
          <pc:docMk/>
          <pc:sldMk cId="670717699" sldId="324"/>
        </pc:sldMkLst>
        <pc:spChg chg="mod">
          <ac:chgData name="Shared Drive" userId="a8e99ec4-c3c1-49ac-ba97-2c12eee91f6a" providerId="ADAL" clId="{292926D2-E911-4B3E-A743-61CDB7D89F12}" dt="2019-12-20T22:27:13.609" v="730" actId="15"/>
          <ac:spMkLst>
            <pc:docMk/>
            <pc:sldMk cId="670717699" sldId="324"/>
            <ac:spMk id="3" creationId="{00000000-0000-0000-0000-000000000000}"/>
          </ac:spMkLst>
        </pc:spChg>
      </pc:sldChg>
      <pc:sldChg chg="modSp add ord">
        <pc:chgData name="Shared Drive" userId="a8e99ec4-c3c1-49ac-ba97-2c12eee91f6a" providerId="ADAL" clId="{292926D2-E911-4B3E-A743-61CDB7D89F12}" dt="2019-12-20T22:17:42.592" v="707" actId="20577"/>
        <pc:sldMkLst>
          <pc:docMk/>
          <pc:sldMk cId="239233858" sldId="330"/>
        </pc:sldMkLst>
        <pc:spChg chg="mod">
          <ac:chgData name="Shared Drive" userId="a8e99ec4-c3c1-49ac-ba97-2c12eee91f6a" providerId="ADAL" clId="{292926D2-E911-4B3E-A743-61CDB7D89F12}" dt="2019-12-20T22:17:42.592" v="707" actId="20577"/>
          <ac:spMkLst>
            <pc:docMk/>
            <pc:sldMk cId="239233858" sldId="330"/>
            <ac:spMk id="2066434" creationId="{00000000-0000-0000-0000-000000000000}"/>
          </ac:spMkLst>
        </pc:spChg>
      </pc:sldChg>
      <pc:sldChg chg="addSp delSp modSp add">
        <pc:chgData name="Shared Drive" userId="a8e99ec4-c3c1-49ac-ba97-2c12eee91f6a" providerId="ADAL" clId="{292926D2-E911-4B3E-A743-61CDB7D89F12}" dt="2019-12-20T22:28:07.896" v="785" actId="20577"/>
        <pc:sldMkLst>
          <pc:docMk/>
          <pc:sldMk cId="862755159" sldId="331"/>
        </pc:sldMkLst>
        <pc:spChg chg="add del mod">
          <ac:chgData name="Shared Drive" userId="a8e99ec4-c3c1-49ac-ba97-2c12eee91f6a" providerId="ADAL" clId="{292926D2-E911-4B3E-A743-61CDB7D89F12}" dt="2019-12-20T22:16:43.047" v="665"/>
          <ac:spMkLst>
            <pc:docMk/>
            <pc:sldMk cId="862755159" sldId="331"/>
            <ac:spMk id="2" creationId="{8E2534AC-6905-4A40-A673-861F3230ED5D}"/>
          </ac:spMkLst>
        </pc:spChg>
        <pc:spChg chg="mod">
          <ac:chgData name="Shared Drive" userId="a8e99ec4-c3c1-49ac-ba97-2c12eee91f6a" providerId="ADAL" clId="{292926D2-E911-4B3E-A743-61CDB7D89F12}" dt="2019-12-20T22:27:30.497" v="752" actId="20577"/>
          <ac:spMkLst>
            <pc:docMk/>
            <pc:sldMk cId="862755159" sldId="331"/>
            <ac:spMk id="2068482" creationId="{00000000-0000-0000-0000-000000000000}"/>
          </ac:spMkLst>
        </pc:spChg>
        <pc:graphicFrameChg chg="mod modGraphic">
          <ac:chgData name="Shared Drive" userId="a8e99ec4-c3c1-49ac-ba97-2c12eee91f6a" providerId="ADAL" clId="{292926D2-E911-4B3E-A743-61CDB7D89F12}" dt="2019-12-20T22:28:07.896" v="785" actId="20577"/>
          <ac:graphicFrameMkLst>
            <pc:docMk/>
            <pc:sldMk cId="862755159" sldId="331"/>
            <ac:graphicFrameMk id="2068535" creationId="{00000000-0000-0000-0000-000000000000}"/>
          </ac:graphicFrameMkLst>
        </pc:graphicFrameChg>
      </pc:sldChg>
      <pc:sldChg chg="modSp add">
        <pc:chgData name="Shared Drive" userId="a8e99ec4-c3c1-49ac-ba97-2c12eee91f6a" providerId="ADAL" clId="{292926D2-E911-4B3E-A743-61CDB7D89F12}" dt="2019-12-20T22:18:08.865" v="714" actId="12"/>
        <pc:sldMkLst>
          <pc:docMk/>
          <pc:sldMk cId="1341993400" sldId="332"/>
        </pc:sldMkLst>
        <pc:spChg chg="mod">
          <ac:chgData name="Shared Drive" userId="a8e99ec4-c3c1-49ac-ba97-2c12eee91f6a" providerId="ADAL" clId="{292926D2-E911-4B3E-A743-61CDB7D89F12}" dt="2019-12-20T22:18:08.865" v="714" actId="12"/>
          <ac:spMkLst>
            <pc:docMk/>
            <pc:sldMk cId="1341993400" sldId="332"/>
            <ac:spMk id="2071555" creationId="{00000000-0000-0000-0000-000000000000}"/>
          </ac:spMkLst>
        </pc:spChg>
      </pc:sldChg>
      <pc:sldChg chg="del">
        <pc:chgData name="Shared Drive" userId="a8e99ec4-c3c1-49ac-ba97-2c12eee91f6a" providerId="ADAL" clId="{292926D2-E911-4B3E-A743-61CDB7D89F12}" dt="2019-12-20T22:04:30.303" v="30" actId="47"/>
        <pc:sldMkLst>
          <pc:docMk/>
          <pc:sldMk cId="2965526621" sldId="1123"/>
        </pc:sldMkLst>
      </pc:sldChg>
      <pc:sldChg chg="ord">
        <pc:chgData name="Shared Drive" userId="a8e99ec4-c3c1-49ac-ba97-2c12eee91f6a" providerId="ADAL" clId="{292926D2-E911-4B3E-A743-61CDB7D89F12}" dt="2019-12-20T22:09:40.162" v="108"/>
        <pc:sldMkLst>
          <pc:docMk/>
          <pc:sldMk cId="558040976" sldId="1208"/>
        </pc:sldMkLst>
      </pc:sldChg>
      <pc:sldChg chg="del">
        <pc:chgData name="Shared Drive" userId="a8e99ec4-c3c1-49ac-ba97-2c12eee91f6a" providerId="ADAL" clId="{292926D2-E911-4B3E-A743-61CDB7D89F12}" dt="2019-12-20T22:30:18.329" v="810" actId="47"/>
        <pc:sldMkLst>
          <pc:docMk/>
          <pc:sldMk cId="282275554" sldId="1328"/>
        </pc:sldMkLst>
      </pc:sldChg>
      <pc:sldChg chg="del">
        <pc:chgData name="Shared Drive" userId="a8e99ec4-c3c1-49ac-ba97-2c12eee91f6a" providerId="ADAL" clId="{292926D2-E911-4B3E-A743-61CDB7D89F12}" dt="2019-12-20T22:29:02.348" v="787" actId="2696"/>
        <pc:sldMkLst>
          <pc:docMk/>
          <pc:sldMk cId="3495634768" sldId="1679"/>
        </pc:sldMkLst>
      </pc:sldChg>
      <pc:sldChg chg="add">
        <pc:chgData name="Shared Drive" userId="a8e99ec4-c3c1-49ac-ba97-2c12eee91f6a" providerId="ADAL" clId="{292926D2-E911-4B3E-A743-61CDB7D89F12}" dt="2019-12-20T22:29:14.544" v="788"/>
        <pc:sldMkLst>
          <pc:docMk/>
          <pc:sldMk cId="4018072842" sldId="1679"/>
        </pc:sldMkLst>
      </pc:sldChg>
      <pc:sldChg chg="del">
        <pc:chgData name="Shared Drive" userId="a8e99ec4-c3c1-49ac-ba97-2c12eee91f6a" providerId="ADAL" clId="{292926D2-E911-4B3E-A743-61CDB7D89F12}" dt="2019-12-20T22:29:02.348" v="787" actId="2696"/>
        <pc:sldMkLst>
          <pc:docMk/>
          <pc:sldMk cId="553572458" sldId="1964"/>
        </pc:sldMkLst>
      </pc:sldChg>
      <pc:sldChg chg="add">
        <pc:chgData name="Shared Drive" userId="a8e99ec4-c3c1-49ac-ba97-2c12eee91f6a" providerId="ADAL" clId="{292926D2-E911-4B3E-A743-61CDB7D89F12}" dt="2019-12-20T22:29:14.544" v="788"/>
        <pc:sldMkLst>
          <pc:docMk/>
          <pc:sldMk cId="2119436465" sldId="1964"/>
        </pc:sldMkLst>
      </pc:sldChg>
      <pc:sldChg chg="add">
        <pc:chgData name="Shared Drive" userId="a8e99ec4-c3c1-49ac-ba97-2c12eee91f6a" providerId="ADAL" clId="{292926D2-E911-4B3E-A743-61CDB7D89F12}" dt="2019-12-20T22:29:14.544" v="788"/>
        <pc:sldMkLst>
          <pc:docMk/>
          <pc:sldMk cId="1568965867" sldId="1988"/>
        </pc:sldMkLst>
      </pc:sldChg>
      <pc:sldChg chg="del">
        <pc:chgData name="Shared Drive" userId="a8e99ec4-c3c1-49ac-ba97-2c12eee91f6a" providerId="ADAL" clId="{292926D2-E911-4B3E-A743-61CDB7D89F12}" dt="2019-12-20T22:29:02.348" v="787" actId="2696"/>
        <pc:sldMkLst>
          <pc:docMk/>
          <pc:sldMk cId="2822976450" sldId="1988"/>
        </pc:sldMkLst>
      </pc:sldChg>
      <pc:sldChg chg="del">
        <pc:chgData name="Shared Drive" userId="a8e99ec4-c3c1-49ac-ba97-2c12eee91f6a" providerId="ADAL" clId="{292926D2-E911-4B3E-A743-61CDB7D89F12}" dt="2019-12-20T22:29:02.348" v="787" actId="2696"/>
        <pc:sldMkLst>
          <pc:docMk/>
          <pc:sldMk cId="456181699" sldId="1990"/>
        </pc:sldMkLst>
      </pc:sldChg>
      <pc:sldChg chg="add">
        <pc:chgData name="Shared Drive" userId="a8e99ec4-c3c1-49ac-ba97-2c12eee91f6a" providerId="ADAL" clId="{292926D2-E911-4B3E-A743-61CDB7D89F12}" dt="2019-12-20T22:29:14.544" v="788"/>
        <pc:sldMkLst>
          <pc:docMk/>
          <pc:sldMk cId="2700140406" sldId="1990"/>
        </pc:sldMkLst>
      </pc:sldChg>
      <pc:sldChg chg="del">
        <pc:chgData name="Shared Drive" userId="a8e99ec4-c3c1-49ac-ba97-2c12eee91f6a" providerId="ADAL" clId="{292926D2-E911-4B3E-A743-61CDB7D89F12}" dt="2019-12-20T22:29:52.101" v="808" actId="2696"/>
        <pc:sldMkLst>
          <pc:docMk/>
          <pc:sldMk cId="741147513" sldId="2006"/>
        </pc:sldMkLst>
      </pc:sldChg>
      <pc:sldChg chg="add">
        <pc:chgData name="Shared Drive" userId="a8e99ec4-c3c1-49ac-ba97-2c12eee91f6a" providerId="ADAL" clId="{292926D2-E911-4B3E-A743-61CDB7D89F12}" dt="2019-12-20T22:30:00.910" v="809"/>
        <pc:sldMkLst>
          <pc:docMk/>
          <pc:sldMk cId="3947786909" sldId="2006"/>
        </pc:sldMkLst>
      </pc:sldChg>
      <pc:sldChg chg="del">
        <pc:chgData name="Shared Drive" userId="a8e99ec4-c3c1-49ac-ba97-2c12eee91f6a" providerId="ADAL" clId="{292926D2-E911-4B3E-A743-61CDB7D89F12}" dt="2019-12-20T22:29:52.101" v="808" actId="2696"/>
        <pc:sldMkLst>
          <pc:docMk/>
          <pc:sldMk cId="953805322" sldId="2007"/>
        </pc:sldMkLst>
      </pc:sldChg>
      <pc:sldChg chg="add">
        <pc:chgData name="Shared Drive" userId="a8e99ec4-c3c1-49ac-ba97-2c12eee91f6a" providerId="ADAL" clId="{292926D2-E911-4B3E-A743-61CDB7D89F12}" dt="2019-12-20T22:30:00.910" v="809"/>
        <pc:sldMkLst>
          <pc:docMk/>
          <pc:sldMk cId="1669059213" sldId="2007"/>
        </pc:sldMkLst>
      </pc:sldChg>
      <pc:sldChg chg="del">
        <pc:chgData name="Shared Drive" userId="a8e99ec4-c3c1-49ac-ba97-2c12eee91f6a" providerId="ADAL" clId="{292926D2-E911-4B3E-A743-61CDB7D89F12}" dt="2019-12-20T22:29:52.101" v="808" actId="2696"/>
        <pc:sldMkLst>
          <pc:docMk/>
          <pc:sldMk cId="178148905" sldId="2008"/>
        </pc:sldMkLst>
      </pc:sldChg>
      <pc:sldChg chg="add">
        <pc:chgData name="Shared Drive" userId="a8e99ec4-c3c1-49ac-ba97-2c12eee91f6a" providerId="ADAL" clId="{292926D2-E911-4B3E-A743-61CDB7D89F12}" dt="2019-12-20T22:30:00.910" v="809"/>
        <pc:sldMkLst>
          <pc:docMk/>
          <pc:sldMk cId="1179829984" sldId="2008"/>
        </pc:sldMkLst>
      </pc:sldChg>
      <pc:sldChg chg="add">
        <pc:chgData name="Shared Drive" userId="a8e99ec4-c3c1-49ac-ba97-2c12eee91f6a" providerId="ADAL" clId="{292926D2-E911-4B3E-A743-61CDB7D89F12}" dt="2019-12-20T22:29:14.544" v="788"/>
        <pc:sldMkLst>
          <pc:docMk/>
          <pc:sldMk cId="362173407" sldId="2011"/>
        </pc:sldMkLst>
      </pc:sldChg>
      <pc:sldChg chg="del">
        <pc:chgData name="Shared Drive" userId="a8e99ec4-c3c1-49ac-ba97-2c12eee91f6a" providerId="ADAL" clId="{292926D2-E911-4B3E-A743-61CDB7D89F12}" dt="2019-12-20T22:29:02.348" v="787" actId="2696"/>
        <pc:sldMkLst>
          <pc:docMk/>
          <pc:sldMk cId="1519021038" sldId="2011"/>
        </pc:sldMkLst>
      </pc:sldChg>
      <pc:sldChg chg="del">
        <pc:chgData name="Shared Drive" userId="a8e99ec4-c3c1-49ac-ba97-2c12eee91f6a" providerId="ADAL" clId="{292926D2-E911-4B3E-A743-61CDB7D89F12}" dt="2019-12-20T22:29:37.251" v="806" actId="2696"/>
        <pc:sldMkLst>
          <pc:docMk/>
          <pc:sldMk cId="2382689624" sldId="2015"/>
        </pc:sldMkLst>
      </pc:sldChg>
      <pc:sldChg chg="addSp delSp modSp add">
        <pc:chgData name="Shared Drive" userId="a8e99ec4-c3c1-49ac-ba97-2c12eee91f6a" providerId="ADAL" clId="{292926D2-E911-4B3E-A743-61CDB7D89F12}" dt="2019-12-20T22:30:41.607" v="812" actId="478"/>
        <pc:sldMkLst>
          <pc:docMk/>
          <pc:sldMk cId="4200489169" sldId="2015"/>
        </pc:sldMkLst>
        <pc:spChg chg="add del mod">
          <ac:chgData name="Shared Drive" userId="a8e99ec4-c3c1-49ac-ba97-2c12eee91f6a" providerId="ADAL" clId="{292926D2-E911-4B3E-A743-61CDB7D89F12}" dt="2019-12-20T22:30:41.607" v="812" actId="478"/>
          <ac:spMkLst>
            <pc:docMk/>
            <pc:sldMk cId="4200489169" sldId="2015"/>
            <ac:spMk id="3" creationId="{BBF26153-AC10-4FC8-8BEB-452FF00C4EB3}"/>
          </ac:spMkLst>
        </pc:spChg>
      </pc:sldChg>
      <pc:sldChg chg="add">
        <pc:chgData name="Shared Drive" userId="a8e99ec4-c3c1-49ac-ba97-2c12eee91f6a" providerId="ADAL" clId="{292926D2-E911-4B3E-A743-61CDB7D89F12}" dt="2019-12-20T22:29:41.778" v="807"/>
        <pc:sldMkLst>
          <pc:docMk/>
          <pc:sldMk cId="1114345023" sldId="2016"/>
        </pc:sldMkLst>
      </pc:sldChg>
      <pc:sldChg chg="modSp del">
        <pc:chgData name="Shared Drive" userId="a8e99ec4-c3c1-49ac-ba97-2c12eee91f6a" providerId="ADAL" clId="{292926D2-E911-4B3E-A743-61CDB7D89F12}" dt="2019-12-20T22:29:37.251" v="806" actId="2696"/>
        <pc:sldMkLst>
          <pc:docMk/>
          <pc:sldMk cId="1939752065" sldId="2016"/>
        </pc:sldMkLst>
        <pc:spChg chg="mod">
          <ac:chgData name="Shared Drive" userId="a8e99ec4-c3c1-49ac-ba97-2c12eee91f6a" providerId="ADAL" clId="{292926D2-E911-4B3E-A743-61CDB7D89F12}" dt="2019-12-20T22:29:25.241" v="805" actId="20577"/>
          <ac:spMkLst>
            <pc:docMk/>
            <pc:sldMk cId="1939752065" sldId="2016"/>
            <ac:spMk id="6147" creationId="{00000000-0000-0000-0000-000000000000}"/>
          </ac:spMkLst>
        </pc:spChg>
      </pc:sldChg>
      <pc:sldChg chg="del">
        <pc:chgData name="Shared Drive" userId="a8e99ec4-c3c1-49ac-ba97-2c12eee91f6a" providerId="ADAL" clId="{292926D2-E911-4B3E-A743-61CDB7D89F12}" dt="2019-12-20T22:28:49.437" v="786" actId="47"/>
        <pc:sldMkLst>
          <pc:docMk/>
          <pc:sldMk cId="3863914042" sldId="2043"/>
        </pc:sldMkLst>
      </pc:sldChg>
      <pc:sldChg chg="add">
        <pc:chgData name="Shared Drive" userId="a8e99ec4-c3c1-49ac-ba97-2c12eee91f6a" providerId="ADAL" clId="{292926D2-E911-4B3E-A743-61CDB7D89F12}" dt="2019-12-20T22:29:41.778" v="807"/>
        <pc:sldMkLst>
          <pc:docMk/>
          <pc:sldMk cId="2574995218" sldId="2048"/>
        </pc:sldMkLst>
      </pc:sldChg>
      <pc:sldChg chg="del">
        <pc:chgData name="Shared Drive" userId="a8e99ec4-c3c1-49ac-ba97-2c12eee91f6a" providerId="ADAL" clId="{292926D2-E911-4B3E-A743-61CDB7D89F12}" dt="2019-12-20T22:29:37.251" v="806" actId="2696"/>
        <pc:sldMkLst>
          <pc:docMk/>
          <pc:sldMk cId="4254394845" sldId="2048"/>
        </pc:sldMkLst>
      </pc:sldChg>
      <pc:sldChg chg="add">
        <pc:chgData name="Shared Drive" userId="a8e99ec4-c3c1-49ac-ba97-2c12eee91f6a" providerId="ADAL" clId="{292926D2-E911-4B3E-A743-61CDB7D89F12}" dt="2019-12-20T22:29:41.778" v="807"/>
        <pc:sldMkLst>
          <pc:docMk/>
          <pc:sldMk cId="799120189" sldId="2049"/>
        </pc:sldMkLst>
      </pc:sldChg>
      <pc:sldChg chg="del">
        <pc:chgData name="Shared Drive" userId="a8e99ec4-c3c1-49ac-ba97-2c12eee91f6a" providerId="ADAL" clId="{292926D2-E911-4B3E-A743-61CDB7D89F12}" dt="2019-12-20T22:29:37.251" v="806" actId="2696"/>
        <pc:sldMkLst>
          <pc:docMk/>
          <pc:sldMk cId="2669297043" sldId="2049"/>
        </pc:sldMkLst>
      </pc:sldChg>
      <pc:sldChg chg="add">
        <pc:chgData name="Shared Drive" userId="a8e99ec4-c3c1-49ac-ba97-2c12eee91f6a" providerId="ADAL" clId="{292926D2-E911-4B3E-A743-61CDB7D89F12}" dt="2019-12-20T22:29:41.778" v="807"/>
        <pc:sldMkLst>
          <pc:docMk/>
          <pc:sldMk cId="566917169" sldId="2050"/>
        </pc:sldMkLst>
      </pc:sldChg>
      <pc:sldChg chg="del">
        <pc:chgData name="Shared Drive" userId="a8e99ec4-c3c1-49ac-ba97-2c12eee91f6a" providerId="ADAL" clId="{292926D2-E911-4B3E-A743-61CDB7D89F12}" dt="2019-12-20T22:29:37.251" v="806" actId="2696"/>
        <pc:sldMkLst>
          <pc:docMk/>
          <pc:sldMk cId="1065124208" sldId="2050"/>
        </pc:sldMkLst>
      </pc:sldChg>
      <pc:sldChg chg="add">
        <pc:chgData name="Shared Drive" userId="a8e99ec4-c3c1-49ac-ba97-2c12eee91f6a" providerId="ADAL" clId="{292926D2-E911-4B3E-A743-61CDB7D89F12}" dt="2019-12-20T22:29:41.778" v="807"/>
        <pc:sldMkLst>
          <pc:docMk/>
          <pc:sldMk cId="2390286377" sldId="2051"/>
        </pc:sldMkLst>
      </pc:sldChg>
      <pc:sldChg chg="del">
        <pc:chgData name="Shared Drive" userId="a8e99ec4-c3c1-49ac-ba97-2c12eee91f6a" providerId="ADAL" clId="{292926D2-E911-4B3E-A743-61CDB7D89F12}" dt="2019-12-20T22:29:37.251" v="806" actId="2696"/>
        <pc:sldMkLst>
          <pc:docMk/>
          <pc:sldMk cId="4129788596" sldId="2051"/>
        </pc:sldMkLst>
      </pc:sldChg>
      <pc:sldChg chg="add">
        <pc:chgData name="Shared Drive" userId="a8e99ec4-c3c1-49ac-ba97-2c12eee91f6a" providerId="ADAL" clId="{292926D2-E911-4B3E-A743-61CDB7D89F12}" dt="2019-12-20T22:29:41.778" v="807"/>
        <pc:sldMkLst>
          <pc:docMk/>
          <pc:sldMk cId="1393419202" sldId="2052"/>
        </pc:sldMkLst>
      </pc:sldChg>
      <pc:sldChg chg="del">
        <pc:chgData name="Shared Drive" userId="a8e99ec4-c3c1-49ac-ba97-2c12eee91f6a" providerId="ADAL" clId="{292926D2-E911-4B3E-A743-61CDB7D89F12}" dt="2019-12-20T22:29:37.251" v="806" actId="2696"/>
        <pc:sldMkLst>
          <pc:docMk/>
          <pc:sldMk cId="2806724920" sldId="2052"/>
        </pc:sldMkLst>
      </pc:sldChg>
      <pc:sldChg chg="del">
        <pc:chgData name="Shared Drive" userId="a8e99ec4-c3c1-49ac-ba97-2c12eee91f6a" providerId="ADAL" clId="{292926D2-E911-4B3E-A743-61CDB7D89F12}" dt="2019-12-20T22:29:37.251" v="806" actId="2696"/>
        <pc:sldMkLst>
          <pc:docMk/>
          <pc:sldMk cId="3591274500" sldId="2053"/>
        </pc:sldMkLst>
      </pc:sldChg>
      <pc:sldChg chg="add">
        <pc:chgData name="Shared Drive" userId="a8e99ec4-c3c1-49ac-ba97-2c12eee91f6a" providerId="ADAL" clId="{292926D2-E911-4B3E-A743-61CDB7D89F12}" dt="2019-12-20T22:29:41.778" v="807"/>
        <pc:sldMkLst>
          <pc:docMk/>
          <pc:sldMk cId="4218182964" sldId="2053"/>
        </pc:sldMkLst>
      </pc:sldChg>
      <pc:sldChg chg="modSp">
        <pc:chgData name="Shared Drive" userId="a8e99ec4-c3c1-49ac-ba97-2c12eee91f6a" providerId="ADAL" clId="{292926D2-E911-4B3E-A743-61CDB7D89F12}" dt="2019-12-20T22:04:24.504" v="29" actId="20577"/>
        <pc:sldMkLst>
          <pc:docMk/>
          <pc:sldMk cId="2707020976" sldId="2055"/>
        </pc:sldMkLst>
        <pc:spChg chg="mod">
          <ac:chgData name="Shared Drive" userId="a8e99ec4-c3c1-49ac-ba97-2c12eee91f6a" providerId="ADAL" clId="{292926D2-E911-4B3E-A743-61CDB7D89F12}" dt="2019-12-20T22:04:24.504" v="29" actId="20577"/>
          <ac:spMkLst>
            <pc:docMk/>
            <pc:sldMk cId="2707020976" sldId="2055"/>
            <ac:spMk id="218" creationId="{E8798B27-8ADE-46BB-AF80-255BC40B13CE}"/>
          </ac:spMkLst>
        </pc:spChg>
      </pc:sldChg>
      <pc:sldChg chg="add">
        <pc:chgData name="Shared Drive" userId="a8e99ec4-c3c1-49ac-ba97-2c12eee91f6a" providerId="ADAL" clId="{292926D2-E911-4B3E-A743-61CDB7D89F12}" dt="2019-12-20T22:29:14.544" v="788"/>
        <pc:sldMkLst>
          <pc:docMk/>
          <pc:sldMk cId="583288162" sldId="2060"/>
        </pc:sldMkLst>
      </pc:sldChg>
      <pc:sldChg chg="del">
        <pc:chgData name="Shared Drive" userId="a8e99ec4-c3c1-49ac-ba97-2c12eee91f6a" providerId="ADAL" clId="{292926D2-E911-4B3E-A743-61CDB7D89F12}" dt="2019-12-20T22:29:02.348" v="787" actId="2696"/>
        <pc:sldMkLst>
          <pc:docMk/>
          <pc:sldMk cId="2484581585" sldId="2060"/>
        </pc:sldMkLst>
      </pc:sldChg>
      <pc:sldChg chg="add">
        <pc:chgData name="Shared Drive" userId="a8e99ec4-c3c1-49ac-ba97-2c12eee91f6a" providerId="ADAL" clId="{292926D2-E911-4B3E-A743-61CDB7D89F12}" dt="2019-12-20T22:29:14.544" v="788"/>
        <pc:sldMkLst>
          <pc:docMk/>
          <pc:sldMk cId="3038394422" sldId="2061"/>
        </pc:sldMkLst>
      </pc:sldChg>
      <pc:sldChg chg="del">
        <pc:chgData name="Shared Drive" userId="a8e99ec4-c3c1-49ac-ba97-2c12eee91f6a" providerId="ADAL" clId="{292926D2-E911-4B3E-A743-61CDB7D89F12}" dt="2019-12-20T22:29:02.348" v="787" actId="2696"/>
        <pc:sldMkLst>
          <pc:docMk/>
          <pc:sldMk cId="3129140088" sldId="2061"/>
        </pc:sldMkLst>
      </pc:sldChg>
      <pc:sldChg chg="add">
        <pc:chgData name="Shared Drive" userId="a8e99ec4-c3c1-49ac-ba97-2c12eee91f6a" providerId="ADAL" clId="{292926D2-E911-4B3E-A743-61CDB7D89F12}" dt="2019-12-20T22:29:14.544" v="788"/>
        <pc:sldMkLst>
          <pc:docMk/>
          <pc:sldMk cId="2017038450" sldId="2062"/>
        </pc:sldMkLst>
      </pc:sldChg>
      <pc:sldChg chg="del">
        <pc:chgData name="Shared Drive" userId="a8e99ec4-c3c1-49ac-ba97-2c12eee91f6a" providerId="ADAL" clId="{292926D2-E911-4B3E-A743-61CDB7D89F12}" dt="2019-12-20T22:29:02.348" v="787" actId="2696"/>
        <pc:sldMkLst>
          <pc:docMk/>
          <pc:sldMk cId="3600284944" sldId="2062"/>
        </pc:sldMkLst>
      </pc:sldChg>
      <pc:sldChg chg="add">
        <pc:chgData name="Shared Drive" userId="a8e99ec4-c3c1-49ac-ba97-2c12eee91f6a" providerId="ADAL" clId="{292926D2-E911-4B3E-A743-61CDB7D89F12}" dt="2019-12-20T22:29:14.544" v="788"/>
        <pc:sldMkLst>
          <pc:docMk/>
          <pc:sldMk cId="75202865" sldId="2063"/>
        </pc:sldMkLst>
      </pc:sldChg>
      <pc:sldChg chg="del">
        <pc:chgData name="Shared Drive" userId="a8e99ec4-c3c1-49ac-ba97-2c12eee91f6a" providerId="ADAL" clId="{292926D2-E911-4B3E-A743-61CDB7D89F12}" dt="2019-12-20T22:29:02.348" v="787" actId="2696"/>
        <pc:sldMkLst>
          <pc:docMk/>
          <pc:sldMk cId="3845161004" sldId="2063"/>
        </pc:sldMkLst>
      </pc:sldChg>
      <pc:sldChg chg="del">
        <pc:chgData name="Shared Drive" userId="a8e99ec4-c3c1-49ac-ba97-2c12eee91f6a" providerId="ADAL" clId="{292926D2-E911-4B3E-A743-61CDB7D89F12}" dt="2019-12-20T22:29:02.348" v="787" actId="2696"/>
        <pc:sldMkLst>
          <pc:docMk/>
          <pc:sldMk cId="11576249" sldId="2064"/>
        </pc:sldMkLst>
      </pc:sldChg>
      <pc:sldChg chg="add">
        <pc:chgData name="Shared Drive" userId="a8e99ec4-c3c1-49ac-ba97-2c12eee91f6a" providerId="ADAL" clId="{292926D2-E911-4B3E-A743-61CDB7D89F12}" dt="2019-12-20T22:29:14.544" v="788"/>
        <pc:sldMkLst>
          <pc:docMk/>
          <pc:sldMk cId="249608653" sldId="2064"/>
        </pc:sldMkLst>
      </pc:sldChg>
      <pc:sldChg chg="del">
        <pc:chgData name="Shared Drive" userId="a8e99ec4-c3c1-49ac-ba97-2c12eee91f6a" providerId="ADAL" clId="{292926D2-E911-4B3E-A743-61CDB7D89F12}" dt="2019-12-20T22:29:02.348" v="787" actId="2696"/>
        <pc:sldMkLst>
          <pc:docMk/>
          <pc:sldMk cId="1302535006" sldId="2072"/>
        </pc:sldMkLst>
      </pc:sldChg>
      <pc:sldChg chg="add">
        <pc:chgData name="Shared Drive" userId="a8e99ec4-c3c1-49ac-ba97-2c12eee91f6a" providerId="ADAL" clId="{292926D2-E911-4B3E-A743-61CDB7D89F12}" dt="2019-12-20T22:29:14.544" v="788"/>
        <pc:sldMkLst>
          <pc:docMk/>
          <pc:sldMk cId="3232395566" sldId="2072"/>
        </pc:sldMkLst>
      </pc:sldChg>
      <pc:sldChg chg="add">
        <pc:chgData name="Shared Drive" userId="a8e99ec4-c3c1-49ac-ba97-2c12eee91f6a" providerId="ADAL" clId="{292926D2-E911-4B3E-A743-61CDB7D89F12}" dt="2019-12-20T22:29:14.544" v="788"/>
        <pc:sldMkLst>
          <pc:docMk/>
          <pc:sldMk cId="963652312" sldId="2074"/>
        </pc:sldMkLst>
      </pc:sldChg>
      <pc:sldChg chg="add del">
        <pc:chgData name="Shared Drive" userId="a8e99ec4-c3c1-49ac-ba97-2c12eee91f6a" providerId="ADAL" clId="{292926D2-E911-4B3E-A743-61CDB7D89F12}" dt="2019-12-20T22:29:02.348" v="787" actId="2696"/>
        <pc:sldMkLst>
          <pc:docMk/>
          <pc:sldMk cId="3208316393" sldId="2074"/>
        </pc:sldMkLst>
      </pc:sldChg>
      <pc:sldChg chg="modSp add">
        <pc:chgData name="Shared Drive" userId="a8e99ec4-c3c1-49ac-ba97-2c12eee91f6a" providerId="ADAL" clId="{292926D2-E911-4B3E-A743-61CDB7D89F12}" dt="2019-12-20T22:15:43.618" v="662" actId="6549"/>
        <pc:sldMkLst>
          <pc:docMk/>
          <pc:sldMk cId="2984327758" sldId="2075"/>
        </pc:sldMkLst>
        <pc:spChg chg="mod">
          <ac:chgData name="Shared Drive" userId="a8e99ec4-c3c1-49ac-ba97-2c12eee91f6a" providerId="ADAL" clId="{292926D2-E911-4B3E-A743-61CDB7D89F12}" dt="2019-12-20T22:14:50.120" v="540" actId="20577"/>
          <ac:spMkLst>
            <pc:docMk/>
            <pc:sldMk cId="2984327758" sldId="2075"/>
            <ac:spMk id="2" creationId="{54503F4D-B3A4-4D00-A7A8-04E61FC7507F}"/>
          </ac:spMkLst>
        </pc:spChg>
        <pc:spChg chg="mod">
          <ac:chgData name="Shared Drive" userId="a8e99ec4-c3c1-49ac-ba97-2c12eee91f6a" providerId="ADAL" clId="{292926D2-E911-4B3E-A743-61CDB7D89F12}" dt="2019-12-20T22:15:43.618" v="662" actId="6549"/>
          <ac:spMkLst>
            <pc:docMk/>
            <pc:sldMk cId="2984327758" sldId="2075"/>
            <ac:spMk id="3" creationId="{29E9D825-DE67-42CA-B5A9-60E6AD8C0D04}"/>
          </ac:spMkLst>
        </pc:spChg>
      </pc:sldChg>
      <pc:sldChg chg="modSp add">
        <pc:chgData name="Shared Drive" userId="a8e99ec4-c3c1-49ac-ba97-2c12eee91f6a" providerId="ADAL" clId="{292926D2-E911-4B3E-A743-61CDB7D89F12}" dt="2019-12-20T22:13:13.873" v="505" actId="20577"/>
        <pc:sldMkLst>
          <pc:docMk/>
          <pc:sldMk cId="309706705" sldId="2076"/>
        </pc:sldMkLst>
        <pc:spChg chg="mod">
          <ac:chgData name="Shared Drive" userId="a8e99ec4-c3c1-49ac-ba97-2c12eee91f6a" providerId="ADAL" clId="{292926D2-E911-4B3E-A743-61CDB7D89F12}" dt="2019-12-20T22:10:55.328" v="171" actId="20577"/>
          <ac:spMkLst>
            <pc:docMk/>
            <pc:sldMk cId="309706705" sldId="2076"/>
            <ac:spMk id="2" creationId="{5D5753EA-C313-41F8-A02E-97EFD99FDD89}"/>
          </ac:spMkLst>
        </pc:spChg>
        <pc:spChg chg="mod">
          <ac:chgData name="Shared Drive" userId="a8e99ec4-c3c1-49ac-ba97-2c12eee91f6a" providerId="ADAL" clId="{292926D2-E911-4B3E-A743-61CDB7D89F12}" dt="2019-12-20T22:13:13.873" v="505" actId="20577"/>
          <ac:spMkLst>
            <pc:docMk/>
            <pc:sldMk cId="309706705" sldId="2076"/>
            <ac:spMk id="3" creationId="{B4C96898-696A-46E1-94DE-21FDCCFA91FC}"/>
          </ac:spMkLst>
        </pc:spChg>
      </pc:sldChg>
      <pc:sldMasterChg chg="delSldLayout">
        <pc:chgData name="Shared Drive" userId="a8e99ec4-c3c1-49ac-ba97-2c12eee91f6a" providerId="ADAL" clId="{292926D2-E911-4B3E-A743-61CDB7D89F12}" dt="2019-12-20T22:29:37.251" v="806" actId="2696"/>
        <pc:sldMasterMkLst>
          <pc:docMk/>
          <pc:sldMasterMk cId="3711838429" sldId="2147483648"/>
        </pc:sldMasterMkLst>
        <pc:sldLayoutChg chg="del">
          <pc:chgData name="Shared Drive" userId="a8e99ec4-c3c1-49ac-ba97-2c12eee91f6a" providerId="ADAL" clId="{292926D2-E911-4B3E-A743-61CDB7D89F12}" dt="2019-12-20T22:29:37.251" v="806" actId="2696"/>
          <pc:sldLayoutMkLst>
            <pc:docMk/>
            <pc:sldMasterMk cId="3711838429" sldId="2147483648"/>
            <pc:sldLayoutMk cId="2072420541" sldId="2147483730"/>
          </pc:sldLayoutMkLst>
        </pc:sldLayoutChg>
      </pc:sldMasterChg>
    </pc:docChg>
  </pc:docChgLst>
  <pc:docChgLst>
    <pc:chgData name="Shared Drive" userId="a8e99ec4-c3c1-49ac-ba97-2c12eee91f6a" providerId="ADAL" clId="{29715483-2069-41CD-A3FE-90F18E54896E}"/>
    <pc:docChg chg="custSel addSld delSld modSld modSection">
      <pc:chgData name="Shared Drive" userId="a8e99ec4-c3c1-49ac-ba97-2c12eee91f6a" providerId="ADAL" clId="{29715483-2069-41CD-A3FE-90F18E54896E}" dt="2021-04-19T22:51:57.661" v="250" actId="20577"/>
      <pc:docMkLst>
        <pc:docMk/>
      </pc:docMkLst>
      <pc:sldChg chg="del">
        <pc:chgData name="Shared Drive" userId="a8e99ec4-c3c1-49ac-ba97-2c12eee91f6a" providerId="ADAL" clId="{29715483-2069-41CD-A3FE-90F18E54896E}" dt="2021-04-19T22:38:35.106" v="44" actId="47"/>
        <pc:sldMkLst>
          <pc:docMk/>
          <pc:sldMk cId="3317994960" sldId="256"/>
        </pc:sldMkLst>
      </pc:sldChg>
      <pc:sldChg chg="del">
        <pc:chgData name="Shared Drive" userId="a8e99ec4-c3c1-49ac-ba97-2c12eee91f6a" providerId="ADAL" clId="{29715483-2069-41CD-A3FE-90F18E54896E}" dt="2021-04-19T22:38:20.611" v="43" actId="47"/>
        <pc:sldMkLst>
          <pc:docMk/>
          <pc:sldMk cId="866783931" sldId="258"/>
        </pc:sldMkLst>
      </pc:sldChg>
      <pc:sldChg chg="del">
        <pc:chgData name="Shared Drive" userId="a8e99ec4-c3c1-49ac-ba97-2c12eee91f6a" providerId="ADAL" clId="{29715483-2069-41CD-A3FE-90F18E54896E}" dt="2021-04-19T22:38:35.106" v="44" actId="47"/>
        <pc:sldMkLst>
          <pc:docMk/>
          <pc:sldMk cId="3916383492" sldId="263"/>
        </pc:sldMkLst>
      </pc:sldChg>
      <pc:sldChg chg="del">
        <pc:chgData name="Shared Drive" userId="a8e99ec4-c3c1-49ac-ba97-2c12eee91f6a" providerId="ADAL" clId="{29715483-2069-41CD-A3FE-90F18E54896E}" dt="2021-04-19T22:38:20.611" v="43" actId="47"/>
        <pc:sldMkLst>
          <pc:docMk/>
          <pc:sldMk cId="1590489423" sldId="266"/>
        </pc:sldMkLst>
      </pc:sldChg>
      <pc:sldChg chg="del">
        <pc:chgData name="Shared Drive" userId="a8e99ec4-c3c1-49ac-ba97-2c12eee91f6a" providerId="ADAL" clId="{29715483-2069-41CD-A3FE-90F18E54896E}" dt="2021-04-19T22:38:20.611" v="43" actId="47"/>
        <pc:sldMkLst>
          <pc:docMk/>
          <pc:sldMk cId="2802327188" sldId="278"/>
        </pc:sldMkLst>
      </pc:sldChg>
      <pc:sldChg chg="del">
        <pc:chgData name="Shared Drive" userId="a8e99ec4-c3c1-49ac-ba97-2c12eee91f6a" providerId="ADAL" clId="{29715483-2069-41CD-A3FE-90F18E54896E}" dt="2021-04-19T22:43:46.255" v="51" actId="2696"/>
        <pc:sldMkLst>
          <pc:docMk/>
          <pc:sldMk cId="2398307902" sldId="284"/>
        </pc:sldMkLst>
        <pc:spChg chg="mod">
          <ac:chgData name="Shared Drive" userId="a8e99ec4-c3c1-49ac-ba97-2c12eee91f6a" providerId="ADAL" clId="{29715483-2069-41CD-A3FE-90F18E54896E}" dt="2021-04-19T22:45:53.302" v="184" actId="20577"/>
          <ac:spMkLst>
            <pc:docMk/>
            <pc:sldMk cId="2398307902" sldId="284"/>
            <ac:spMk id="343042" creationId="{00000000-0000-0000-0000-000000000000}"/>
          </ac:spMkLst>
        </pc:spChg>
        <pc:spChg chg="mod">
          <ac:chgData name="Shared Drive" userId="a8e99ec4-c3c1-49ac-ba97-2c12eee91f6a" providerId="ADAL" clId="{29715483-2069-41CD-A3FE-90F18E54896E}" dt="2021-04-19T22:45:03.876" v="171" actId="6549"/>
          <ac:spMkLst>
            <pc:docMk/>
            <pc:sldMk cId="2398307902" sldId="284"/>
            <ac:spMk id="343043" creationId="{00000000-0000-0000-0000-000000000000}"/>
          </ac:spMkLst>
        </pc:spChg>
        <pc:spChg chg="mod">
          <ac:chgData name="Shared Drive" userId="a8e99ec4-c3c1-49ac-ba97-2c12eee91f6a" providerId="ADAL" clId="{29715483-2069-41CD-A3FE-90F18E54896E}" dt="2021-04-19T22:45:15.807" v="176" actId="6549"/>
          <ac:spMkLst>
            <pc:docMk/>
            <pc:sldMk cId="2398307902" sldId="284"/>
            <ac:spMk id="343044" creationId="{00000000-0000-0000-0000-000000000000}"/>
          </ac:spMkLst>
        </pc:spChg>
      </pc:sldChg>
      <pc:sldChg chg="del">
        <pc:chgData name="Shared Drive" userId="a8e99ec4-c3c1-49ac-ba97-2c12eee91f6a" providerId="ADAL" clId="{29715483-2069-41CD-A3FE-90F18E54896E}" dt="2021-04-19T22:35:24.928" v="0" actId="47"/>
        <pc:sldMkLst>
          <pc:docMk/>
          <pc:sldMk cId="1184343637" sldId="409"/>
        </pc:sldMkLst>
      </pc:sldChg>
      <pc:sldChg chg="del">
        <pc:chgData name="Shared Drive" userId="a8e99ec4-c3c1-49ac-ba97-2c12eee91f6a" providerId="ADAL" clId="{29715483-2069-41CD-A3FE-90F18E54896E}" dt="2021-04-19T22:35:24.928" v="0" actId="47"/>
        <pc:sldMkLst>
          <pc:docMk/>
          <pc:sldMk cId="3272049485" sldId="410"/>
        </pc:sldMkLst>
      </pc:sldChg>
      <pc:sldChg chg="del">
        <pc:chgData name="Shared Drive" userId="a8e99ec4-c3c1-49ac-ba97-2c12eee91f6a" providerId="ADAL" clId="{29715483-2069-41CD-A3FE-90F18E54896E}" dt="2021-04-19T22:35:24.928" v="0" actId="47"/>
        <pc:sldMkLst>
          <pc:docMk/>
          <pc:sldMk cId="1419811168" sldId="411"/>
        </pc:sldMkLst>
      </pc:sldChg>
      <pc:sldChg chg="del">
        <pc:chgData name="Shared Drive" userId="a8e99ec4-c3c1-49ac-ba97-2c12eee91f6a" providerId="ADAL" clId="{29715483-2069-41CD-A3FE-90F18E54896E}" dt="2021-04-19T22:38:20.611" v="43" actId="47"/>
        <pc:sldMkLst>
          <pc:docMk/>
          <pc:sldMk cId="1154394206" sldId="414"/>
        </pc:sldMkLst>
      </pc:sldChg>
      <pc:sldChg chg="del">
        <pc:chgData name="Shared Drive" userId="a8e99ec4-c3c1-49ac-ba97-2c12eee91f6a" providerId="ADAL" clId="{29715483-2069-41CD-A3FE-90F18E54896E}" dt="2021-04-19T22:38:20.611" v="43" actId="47"/>
        <pc:sldMkLst>
          <pc:docMk/>
          <pc:sldMk cId="2798000716" sldId="1248"/>
        </pc:sldMkLst>
      </pc:sldChg>
      <pc:sldChg chg="del">
        <pc:chgData name="Shared Drive" userId="a8e99ec4-c3c1-49ac-ba97-2c12eee91f6a" providerId="ADAL" clId="{29715483-2069-41CD-A3FE-90F18E54896E}" dt="2021-04-19T22:38:20.611" v="43" actId="47"/>
        <pc:sldMkLst>
          <pc:docMk/>
          <pc:sldMk cId="1652214884" sldId="1745"/>
        </pc:sldMkLst>
      </pc:sldChg>
      <pc:sldChg chg="del">
        <pc:chgData name="Shared Drive" userId="a8e99ec4-c3c1-49ac-ba97-2c12eee91f6a" providerId="ADAL" clId="{29715483-2069-41CD-A3FE-90F18E54896E}" dt="2021-04-19T22:38:20.611" v="43" actId="47"/>
        <pc:sldMkLst>
          <pc:docMk/>
          <pc:sldMk cId="502435992" sldId="1843"/>
        </pc:sldMkLst>
      </pc:sldChg>
      <pc:sldChg chg="del">
        <pc:chgData name="Shared Drive" userId="a8e99ec4-c3c1-49ac-ba97-2c12eee91f6a" providerId="ADAL" clId="{29715483-2069-41CD-A3FE-90F18E54896E}" dt="2021-04-19T22:38:20.611" v="43" actId="47"/>
        <pc:sldMkLst>
          <pc:docMk/>
          <pc:sldMk cId="965951055" sldId="1859"/>
        </pc:sldMkLst>
      </pc:sldChg>
      <pc:sldChg chg="del">
        <pc:chgData name="Shared Drive" userId="a8e99ec4-c3c1-49ac-ba97-2c12eee91f6a" providerId="ADAL" clId="{29715483-2069-41CD-A3FE-90F18E54896E}" dt="2021-04-19T22:38:20.611" v="43" actId="47"/>
        <pc:sldMkLst>
          <pc:docMk/>
          <pc:sldMk cId="2123035643" sldId="1860"/>
        </pc:sldMkLst>
      </pc:sldChg>
      <pc:sldChg chg="del">
        <pc:chgData name="Shared Drive" userId="a8e99ec4-c3c1-49ac-ba97-2c12eee91f6a" providerId="ADAL" clId="{29715483-2069-41CD-A3FE-90F18E54896E}" dt="2021-04-19T22:38:20.611" v="43" actId="47"/>
        <pc:sldMkLst>
          <pc:docMk/>
          <pc:sldMk cId="94964444" sldId="1861"/>
        </pc:sldMkLst>
      </pc:sldChg>
      <pc:sldChg chg="del">
        <pc:chgData name="Shared Drive" userId="a8e99ec4-c3c1-49ac-ba97-2c12eee91f6a" providerId="ADAL" clId="{29715483-2069-41CD-A3FE-90F18E54896E}" dt="2021-04-19T22:38:20.611" v="43" actId="47"/>
        <pc:sldMkLst>
          <pc:docMk/>
          <pc:sldMk cId="2307313659" sldId="1862"/>
        </pc:sldMkLst>
      </pc:sldChg>
      <pc:sldChg chg="del">
        <pc:chgData name="Shared Drive" userId="a8e99ec4-c3c1-49ac-ba97-2c12eee91f6a" providerId="ADAL" clId="{29715483-2069-41CD-A3FE-90F18E54896E}" dt="2021-04-19T22:35:24.928" v="0" actId="47"/>
        <pc:sldMkLst>
          <pc:docMk/>
          <pc:sldMk cId="2030595364" sldId="1903"/>
        </pc:sldMkLst>
      </pc:sldChg>
      <pc:sldChg chg="del">
        <pc:chgData name="Shared Drive" userId="a8e99ec4-c3c1-49ac-ba97-2c12eee91f6a" providerId="ADAL" clId="{29715483-2069-41CD-A3FE-90F18E54896E}" dt="2021-04-19T22:35:24.928" v="0" actId="47"/>
        <pc:sldMkLst>
          <pc:docMk/>
          <pc:sldMk cId="557171334" sldId="1906"/>
        </pc:sldMkLst>
      </pc:sldChg>
      <pc:sldChg chg="delSp mod">
        <pc:chgData name="Shared Drive" userId="a8e99ec4-c3c1-49ac-ba97-2c12eee91f6a" providerId="ADAL" clId="{29715483-2069-41CD-A3FE-90F18E54896E}" dt="2021-04-19T22:39:06.023" v="48" actId="478"/>
        <pc:sldMkLst>
          <pc:docMk/>
          <pc:sldMk cId="1752998515" sldId="1918"/>
        </pc:sldMkLst>
        <pc:spChg chg="del">
          <ac:chgData name="Shared Drive" userId="a8e99ec4-c3c1-49ac-ba97-2c12eee91f6a" providerId="ADAL" clId="{29715483-2069-41CD-A3FE-90F18E54896E}" dt="2021-04-19T22:39:06.023" v="48" actId="478"/>
          <ac:spMkLst>
            <pc:docMk/>
            <pc:sldMk cId="1752998515" sldId="1918"/>
            <ac:spMk id="5" creationId="{8EC99807-3973-4A7F-90CE-1CB692973E47}"/>
          </ac:spMkLst>
        </pc:spChg>
      </pc:sldChg>
      <pc:sldChg chg="delSp modSp mod">
        <pc:chgData name="Shared Drive" userId="a8e99ec4-c3c1-49ac-ba97-2c12eee91f6a" providerId="ADAL" clId="{29715483-2069-41CD-A3FE-90F18E54896E}" dt="2021-04-19T22:49:08.781" v="214" actId="20577"/>
        <pc:sldMkLst>
          <pc:docMk/>
          <pc:sldMk cId="725496349" sldId="1919"/>
        </pc:sldMkLst>
        <pc:spChg chg="mod">
          <ac:chgData name="Shared Drive" userId="a8e99ec4-c3c1-49ac-ba97-2c12eee91f6a" providerId="ADAL" clId="{29715483-2069-41CD-A3FE-90F18E54896E}" dt="2021-04-19T22:49:08.781" v="214" actId="20577"/>
          <ac:spMkLst>
            <pc:docMk/>
            <pc:sldMk cId="725496349" sldId="1919"/>
            <ac:spMk id="2" creationId="{00000000-0000-0000-0000-000000000000}"/>
          </ac:spMkLst>
        </pc:spChg>
        <pc:spChg chg="del">
          <ac:chgData name="Shared Drive" userId="a8e99ec4-c3c1-49ac-ba97-2c12eee91f6a" providerId="ADAL" clId="{29715483-2069-41CD-A3FE-90F18E54896E}" dt="2021-04-19T22:38:47.285" v="46" actId="478"/>
          <ac:spMkLst>
            <pc:docMk/>
            <pc:sldMk cId="725496349" sldId="1919"/>
            <ac:spMk id="6" creationId="{144C8AF8-2F11-40C9-9A68-825A4BB275CF}"/>
          </ac:spMkLst>
        </pc:spChg>
        <pc:picChg chg="del">
          <ac:chgData name="Shared Drive" userId="a8e99ec4-c3c1-49ac-ba97-2c12eee91f6a" providerId="ADAL" clId="{29715483-2069-41CD-A3FE-90F18E54896E}" dt="2021-04-19T22:38:43.965" v="45" actId="478"/>
          <ac:picMkLst>
            <pc:docMk/>
            <pc:sldMk cId="725496349" sldId="1919"/>
            <ac:picMk id="5" creationId="{BC2B351D-7F52-4046-BDE2-F46098FD87D8}"/>
          </ac:picMkLst>
        </pc:picChg>
      </pc:sldChg>
      <pc:sldChg chg="addSp delSp modSp mod">
        <pc:chgData name="Shared Drive" userId="a8e99ec4-c3c1-49ac-ba97-2c12eee91f6a" providerId="ADAL" clId="{29715483-2069-41CD-A3FE-90F18E54896E}" dt="2021-04-19T22:51:57.661" v="250" actId="20577"/>
        <pc:sldMkLst>
          <pc:docMk/>
          <pc:sldMk cId="0" sldId="1923"/>
        </pc:sldMkLst>
        <pc:spChg chg="mod">
          <ac:chgData name="Shared Drive" userId="a8e99ec4-c3c1-49ac-ba97-2c12eee91f6a" providerId="ADAL" clId="{29715483-2069-41CD-A3FE-90F18E54896E}" dt="2021-04-19T22:51:57.661" v="250" actId="20577"/>
          <ac:spMkLst>
            <pc:docMk/>
            <pc:sldMk cId="0" sldId="1923"/>
            <ac:spMk id="11266" creationId="{5FF84588-F578-4F2B-85DA-3B7047CAEA60}"/>
          </ac:spMkLst>
        </pc:spChg>
        <pc:graphicFrameChg chg="add mod">
          <ac:chgData name="Shared Drive" userId="a8e99ec4-c3c1-49ac-ba97-2c12eee91f6a" providerId="ADAL" clId="{29715483-2069-41CD-A3FE-90F18E54896E}" dt="2021-04-19T22:51:46.343" v="248" actId="1037"/>
          <ac:graphicFrameMkLst>
            <pc:docMk/>
            <pc:sldMk cId="0" sldId="1923"/>
            <ac:graphicFrameMk id="7" creationId="{008F9D3D-EF09-41F5-A64E-9B985AF41771}"/>
          </ac:graphicFrameMkLst>
        </pc:graphicFrameChg>
        <pc:graphicFrameChg chg="del modGraphic">
          <ac:chgData name="Shared Drive" userId="a8e99ec4-c3c1-49ac-ba97-2c12eee91f6a" providerId="ADAL" clId="{29715483-2069-41CD-A3FE-90F18E54896E}" dt="2021-04-19T22:51:40.869" v="216" actId="478"/>
          <ac:graphicFrameMkLst>
            <pc:docMk/>
            <pc:sldMk cId="0" sldId="1923"/>
            <ac:graphicFrameMk id="80899" creationId="{5F8BBDB9-5302-4A1B-90D4-20533B9A306A}"/>
          </ac:graphicFrameMkLst>
        </pc:graphicFrameChg>
      </pc:sldChg>
      <pc:sldChg chg="del">
        <pc:chgData name="Shared Drive" userId="a8e99ec4-c3c1-49ac-ba97-2c12eee91f6a" providerId="ADAL" clId="{29715483-2069-41CD-A3FE-90F18E54896E}" dt="2021-04-19T22:38:35.106" v="44" actId="47"/>
        <pc:sldMkLst>
          <pc:docMk/>
          <pc:sldMk cId="692295642" sldId="1924"/>
        </pc:sldMkLst>
      </pc:sldChg>
      <pc:sldChg chg="del">
        <pc:chgData name="Shared Drive" userId="a8e99ec4-c3c1-49ac-ba97-2c12eee91f6a" providerId="ADAL" clId="{29715483-2069-41CD-A3FE-90F18E54896E}" dt="2021-04-19T22:38:20.611" v="43" actId="47"/>
        <pc:sldMkLst>
          <pc:docMk/>
          <pc:sldMk cId="1888844200" sldId="1936"/>
        </pc:sldMkLst>
      </pc:sldChg>
      <pc:sldChg chg="del">
        <pc:chgData name="Shared Drive" userId="a8e99ec4-c3c1-49ac-ba97-2c12eee91f6a" providerId="ADAL" clId="{29715483-2069-41CD-A3FE-90F18E54896E}" dt="2021-04-19T22:38:20.611" v="43" actId="47"/>
        <pc:sldMkLst>
          <pc:docMk/>
          <pc:sldMk cId="605692357" sldId="1937"/>
        </pc:sldMkLst>
      </pc:sldChg>
      <pc:sldChg chg="del">
        <pc:chgData name="Shared Drive" userId="a8e99ec4-c3c1-49ac-ba97-2c12eee91f6a" providerId="ADAL" clId="{29715483-2069-41CD-A3FE-90F18E54896E}" dt="2021-04-19T22:38:20.611" v="43" actId="47"/>
        <pc:sldMkLst>
          <pc:docMk/>
          <pc:sldMk cId="2472460348" sldId="1938"/>
        </pc:sldMkLst>
      </pc:sldChg>
      <pc:sldChg chg="del">
        <pc:chgData name="Shared Drive" userId="a8e99ec4-c3c1-49ac-ba97-2c12eee91f6a" providerId="ADAL" clId="{29715483-2069-41CD-A3FE-90F18E54896E}" dt="2021-04-19T22:38:20.611" v="43" actId="47"/>
        <pc:sldMkLst>
          <pc:docMk/>
          <pc:sldMk cId="893148550" sldId="1940"/>
        </pc:sldMkLst>
      </pc:sldChg>
      <pc:sldChg chg="del">
        <pc:chgData name="Shared Drive" userId="a8e99ec4-c3c1-49ac-ba97-2c12eee91f6a" providerId="ADAL" clId="{29715483-2069-41CD-A3FE-90F18E54896E}" dt="2021-04-19T22:38:20.611" v="43" actId="47"/>
        <pc:sldMkLst>
          <pc:docMk/>
          <pc:sldMk cId="2115912235" sldId="1941"/>
        </pc:sldMkLst>
      </pc:sldChg>
      <pc:sldChg chg="del">
        <pc:chgData name="Shared Drive" userId="a8e99ec4-c3c1-49ac-ba97-2c12eee91f6a" providerId="ADAL" clId="{29715483-2069-41CD-A3FE-90F18E54896E}" dt="2021-04-19T22:38:20.611" v="43" actId="47"/>
        <pc:sldMkLst>
          <pc:docMk/>
          <pc:sldMk cId="1700405804" sldId="1942"/>
        </pc:sldMkLst>
      </pc:sldChg>
      <pc:sldChg chg="del">
        <pc:chgData name="Shared Drive" userId="a8e99ec4-c3c1-49ac-ba97-2c12eee91f6a" providerId="ADAL" clId="{29715483-2069-41CD-A3FE-90F18E54896E}" dt="2021-04-19T22:38:20.611" v="43" actId="47"/>
        <pc:sldMkLst>
          <pc:docMk/>
          <pc:sldMk cId="3636146159" sldId="1944"/>
        </pc:sldMkLst>
      </pc:sldChg>
      <pc:sldChg chg="del">
        <pc:chgData name="Shared Drive" userId="a8e99ec4-c3c1-49ac-ba97-2c12eee91f6a" providerId="ADAL" clId="{29715483-2069-41CD-A3FE-90F18E54896E}" dt="2021-04-19T22:38:20.611" v="43" actId="47"/>
        <pc:sldMkLst>
          <pc:docMk/>
          <pc:sldMk cId="584028097" sldId="1946"/>
        </pc:sldMkLst>
      </pc:sldChg>
      <pc:sldChg chg="del">
        <pc:chgData name="Shared Drive" userId="a8e99ec4-c3c1-49ac-ba97-2c12eee91f6a" providerId="ADAL" clId="{29715483-2069-41CD-A3FE-90F18E54896E}" dt="2021-04-19T22:38:20.611" v="43" actId="47"/>
        <pc:sldMkLst>
          <pc:docMk/>
          <pc:sldMk cId="3740193652" sldId="1947"/>
        </pc:sldMkLst>
      </pc:sldChg>
      <pc:sldChg chg="del">
        <pc:chgData name="Shared Drive" userId="a8e99ec4-c3c1-49ac-ba97-2c12eee91f6a" providerId="ADAL" clId="{29715483-2069-41CD-A3FE-90F18E54896E}" dt="2021-04-19T22:38:20.611" v="43" actId="47"/>
        <pc:sldMkLst>
          <pc:docMk/>
          <pc:sldMk cId="3799416079" sldId="1948"/>
        </pc:sldMkLst>
      </pc:sldChg>
      <pc:sldChg chg="del">
        <pc:chgData name="Shared Drive" userId="a8e99ec4-c3c1-49ac-ba97-2c12eee91f6a" providerId="ADAL" clId="{29715483-2069-41CD-A3FE-90F18E54896E}" dt="2021-04-19T22:38:20.611" v="43" actId="47"/>
        <pc:sldMkLst>
          <pc:docMk/>
          <pc:sldMk cId="605335712" sldId="1949"/>
        </pc:sldMkLst>
      </pc:sldChg>
      <pc:sldChg chg="del">
        <pc:chgData name="Shared Drive" userId="a8e99ec4-c3c1-49ac-ba97-2c12eee91f6a" providerId="ADAL" clId="{29715483-2069-41CD-A3FE-90F18E54896E}" dt="2021-04-19T22:38:20.611" v="43" actId="47"/>
        <pc:sldMkLst>
          <pc:docMk/>
          <pc:sldMk cId="856597374" sldId="1950"/>
        </pc:sldMkLst>
      </pc:sldChg>
      <pc:sldChg chg="del">
        <pc:chgData name="Shared Drive" userId="a8e99ec4-c3c1-49ac-ba97-2c12eee91f6a" providerId="ADAL" clId="{29715483-2069-41CD-A3FE-90F18E54896E}" dt="2021-04-19T22:38:20.611" v="43" actId="47"/>
        <pc:sldMkLst>
          <pc:docMk/>
          <pc:sldMk cId="3147971205" sldId="1951"/>
        </pc:sldMkLst>
      </pc:sldChg>
      <pc:sldChg chg="del">
        <pc:chgData name="Shared Drive" userId="a8e99ec4-c3c1-49ac-ba97-2c12eee91f6a" providerId="ADAL" clId="{29715483-2069-41CD-A3FE-90F18E54896E}" dt="2021-04-19T22:38:20.611" v="43" actId="47"/>
        <pc:sldMkLst>
          <pc:docMk/>
          <pc:sldMk cId="75006268" sldId="1953"/>
        </pc:sldMkLst>
      </pc:sldChg>
      <pc:sldChg chg="del">
        <pc:chgData name="Shared Drive" userId="a8e99ec4-c3c1-49ac-ba97-2c12eee91f6a" providerId="ADAL" clId="{29715483-2069-41CD-A3FE-90F18E54896E}" dt="2021-04-19T22:38:20.611" v="43" actId="47"/>
        <pc:sldMkLst>
          <pc:docMk/>
          <pc:sldMk cId="496934677" sldId="1954"/>
        </pc:sldMkLst>
      </pc:sldChg>
      <pc:sldChg chg="del">
        <pc:chgData name="Shared Drive" userId="a8e99ec4-c3c1-49ac-ba97-2c12eee91f6a" providerId="ADAL" clId="{29715483-2069-41CD-A3FE-90F18E54896E}" dt="2021-04-19T22:38:20.611" v="43" actId="47"/>
        <pc:sldMkLst>
          <pc:docMk/>
          <pc:sldMk cId="900366483" sldId="1955"/>
        </pc:sldMkLst>
      </pc:sldChg>
      <pc:sldChg chg="del">
        <pc:chgData name="Shared Drive" userId="a8e99ec4-c3c1-49ac-ba97-2c12eee91f6a" providerId="ADAL" clId="{29715483-2069-41CD-A3FE-90F18E54896E}" dt="2021-04-19T22:38:20.611" v="43" actId="47"/>
        <pc:sldMkLst>
          <pc:docMk/>
          <pc:sldMk cId="3548125926" sldId="1956"/>
        </pc:sldMkLst>
      </pc:sldChg>
      <pc:sldChg chg="del">
        <pc:chgData name="Shared Drive" userId="a8e99ec4-c3c1-49ac-ba97-2c12eee91f6a" providerId="ADAL" clId="{29715483-2069-41CD-A3FE-90F18E54896E}" dt="2021-04-19T22:38:20.611" v="43" actId="47"/>
        <pc:sldMkLst>
          <pc:docMk/>
          <pc:sldMk cId="2075694646" sldId="1957"/>
        </pc:sldMkLst>
      </pc:sldChg>
      <pc:sldChg chg="del">
        <pc:chgData name="Shared Drive" userId="a8e99ec4-c3c1-49ac-ba97-2c12eee91f6a" providerId="ADAL" clId="{29715483-2069-41CD-A3FE-90F18E54896E}" dt="2021-04-19T22:38:20.611" v="43" actId="47"/>
        <pc:sldMkLst>
          <pc:docMk/>
          <pc:sldMk cId="4293394158" sldId="1958"/>
        </pc:sldMkLst>
      </pc:sldChg>
      <pc:sldChg chg="del">
        <pc:chgData name="Shared Drive" userId="a8e99ec4-c3c1-49ac-ba97-2c12eee91f6a" providerId="ADAL" clId="{29715483-2069-41CD-A3FE-90F18E54896E}" dt="2021-04-19T22:38:20.611" v="43" actId="47"/>
        <pc:sldMkLst>
          <pc:docMk/>
          <pc:sldMk cId="414143313" sldId="1959"/>
        </pc:sldMkLst>
      </pc:sldChg>
      <pc:sldChg chg="del">
        <pc:chgData name="Shared Drive" userId="a8e99ec4-c3c1-49ac-ba97-2c12eee91f6a" providerId="ADAL" clId="{29715483-2069-41CD-A3FE-90F18E54896E}" dt="2021-04-19T22:38:20.611" v="43" actId="47"/>
        <pc:sldMkLst>
          <pc:docMk/>
          <pc:sldMk cId="1403354282" sldId="1960"/>
        </pc:sldMkLst>
      </pc:sldChg>
      <pc:sldChg chg="del">
        <pc:chgData name="Shared Drive" userId="a8e99ec4-c3c1-49ac-ba97-2c12eee91f6a" providerId="ADAL" clId="{29715483-2069-41CD-A3FE-90F18E54896E}" dt="2021-04-19T22:38:20.611" v="43" actId="47"/>
        <pc:sldMkLst>
          <pc:docMk/>
          <pc:sldMk cId="3225211339" sldId="1961"/>
        </pc:sldMkLst>
      </pc:sldChg>
      <pc:sldChg chg="del">
        <pc:chgData name="Shared Drive" userId="a8e99ec4-c3c1-49ac-ba97-2c12eee91f6a" providerId="ADAL" clId="{29715483-2069-41CD-A3FE-90F18E54896E}" dt="2021-04-19T22:38:20.611" v="43" actId="47"/>
        <pc:sldMkLst>
          <pc:docMk/>
          <pc:sldMk cId="3530302553" sldId="1964"/>
        </pc:sldMkLst>
      </pc:sldChg>
      <pc:sldChg chg="del">
        <pc:chgData name="Shared Drive" userId="a8e99ec4-c3c1-49ac-ba97-2c12eee91f6a" providerId="ADAL" clId="{29715483-2069-41CD-A3FE-90F18E54896E}" dt="2021-04-19T22:38:20.611" v="43" actId="47"/>
        <pc:sldMkLst>
          <pc:docMk/>
          <pc:sldMk cId="1770953793" sldId="1967"/>
        </pc:sldMkLst>
      </pc:sldChg>
      <pc:sldChg chg="del">
        <pc:chgData name="Shared Drive" userId="a8e99ec4-c3c1-49ac-ba97-2c12eee91f6a" providerId="ADAL" clId="{29715483-2069-41CD-A3FE-90F18E54896E}" dt="2021-04-19T22:38:20.611" v="43" actId="47"/>
        <pc:sldMkLst>
          <pc:docMk/>
          <pc:sldMk cId="821592520" sldId="1972"/>
        </pc:sldMkLst>
      </pc:sldChg>
      <pc:sldChg chg="del">
        <pc:chgData name="Shared Drive" userId="a8e99ec4-c3c1-49ac-ba97-2c12eee91f6a" providerId="ADAL" clId="{29715483-2069-41CD-A3FE-90F18E54896E}" dt="2021-04-19T22:38:20.611" v="43" actId="47"/>
        <pc:sldMkLst>
          <pc:docMk/>
          <pc:sldMk cId="908542693" sldId="1973"/>
        </pc:sldMkLst>
      </pc:sldChg>
      <pc:sldChg chg="del">
        <pc:chgData name="Shared Drive" userId="a8e99ec4-c3c1-49ac-ba97-2c12eee91f6a" providerId="ADAL" clId="{29715483-2069-41CD-A3FE-90F18E54896E}" dt="2021-04-19T22:38:20.611" v="43" actId="47"/>
        <pc:sldMkLst>
          <pc:docMk/>
          <pc:sldMk cId="3415344419" sldId="1974"/>
        </pc:sldMkLst>
      </pc:sldChg>
      <pc:sldChg chg="del">
        <pc:chgData name="Shared Drive" userId="a8e99ec4-c3c1-49ac-ba97-2c12eee91f6a" providerId="ADAL" clId="{29715483-2069-41CD-A3FE-90F18E54896E}" dt="2021-04-19T22:38:20.611" v="43" actId="47"/>
        <pc:sldMkLst>
          <pc:docMk/>
          <pc:sldMk cId="925453414" sldId="1979"/>
        </pc:sldMkLst>
      </pc:sldChg>
      <pc:sldChg chg="del">
        <pc:chgData name="Shared Drive" userId="a8e99ec4-c3c1-49ac-ba97-2c12eee91f6a" providerId="ADAL" clId="{29715483-2069-41CD-A3FE-90F18E54896E}" dt="2021-04-19T22:38:20.611" v="43" actId="47"/>
        <pc:sldMkLst>
          <pc:docMk/>
          <pc:sldMk cId="3339764405" sldId="1982"/>
        </pc:sldMkLst>
      </pc:sldChg>
      <pc:sldChg chg="del">
        <pc:chgData name="Shared Drive" userId="a8e99ec4-c3c1-49ac-ba97-2c12eee91f6a" providerId="ADAL" clId="{29715483-2069-41CD-A3FE-90F18E54896E}" dt="2021-04-19T22:38:20.611" v="43" actId="47"/>
        <pc:sldMkLst>
          <pc:docMk/>
          <pc:sldMk cId="227696835" sldId="1983"/>
        </pc:sldMkLst>
      </pc:sldChg>
      <pc:sldChg chg="del">
        <pc:chgData name="Shared Drive" userId="a8e99ec4-c3c1-49ac-ba97-2c12eee91f6a" providerId="ADAL" clId="{29715483-2069-41CD-A3FE-90F18E54896E}" dt="2021-04-19T22:38:20.611" v="43" actId="47"/>
        <pc:sldMkLst>
          <pc:docMk/>
          <pc:sldMk cId="731083174" sldId="1985"/>
        </pc:sldMkLst>
      </pc:sldChg>
      <pc:sldChg chg="del">
        <pc:chgData name="Shared Drive" userId="a8e99ec4-c3c1-49ac-ba97-2c12eee91f6a" providerId="ADAL" clId="{29715483-2069-41CD-A3FE-90F18E54896E}" dt="2021-04-19T22:38:20.611" v="43" actId="47"/>
        <pc:sldMkLst>
          <pc:docMk/>
          <pc:sldMk cId="162197836" sldId="1986"/>
        </pc:sldMkLst>
      </pc:sldChg>
      <pc:sldChg chg="del">
        <pc:chgData name="Shared Drive" userId="a8e99ec4-c3c1-49ac-ba97-2c12eee91f6a" providerId="ADAL" clId="{29715483-2069-41CD-A3FE-90F18E54896E}" dt="2021-04-19T22:38:20.611" v="43" actId="47"/>
        <pc:sldMkLst>
          <pc:docMk/>
          <pc:sldMk cId="2014293824" sldId="1987"/>
        </pc:sldMkLst>
      </pc:sldChg>
      <pc:sldChg chg="del">
        <pc:chgData name="Shared Drive" userId="a8e99ec4-c3c1-49ac-ba97-2c12eee91f6a" providerId="ADAL" clId="{29715483-2069-41CD-A3FE-90F18E54896E}" dt="2021-04-19T22:38:20.611" v="43" actId="47"/>
        <pc:sldMkLst>
          <pc:docMk/>
          <pc:sldMk cId="641586897" sldId="1988"/>
        </pc:sldMkLst>
      </pc:sldChg>
      <pc:sldChg chg="del">
        <pc:chgData name="Shared Drive" userId="a8e99ec4-c3c1-49ac-ba97-2c12eee91f6a" providerId="ADAL" clId="{29715483-2069-41CD-A3FE-90F18E54896E}" dt="2021-04-19T22:38:20.611" v="43" actId="47"/>
        <pc:sldMkLst>
          <pc:docMk/>
          <pc:sldMk cId="2401390051" sldId="2095"/>
        </pc:sldMkLst>
      </pc:sldChg>
      <pc:sldChg chg="del">
        <pc:chgData name="Shared Drive" userId="a8e99ec4-c3c1-49ac-ba97-2c12eee91f6a" providerId="ADAL" clId="{29715483-2069-41CD-A3FE-90F18E54896E}" dt="2021-04-19T22:38:20.611" v="43" actId="47"/>
        <pc:sldMkLst>
          <pc:docMk/>
          <pc:sldMk cId="2925741974" sldId="2096"/>
        </pc:sldMkLst>
      </pc:sldChg>
      <pc:sldChg chg="del">
        <pc:chgData name="Shared Drive" userId="a8e99ec4-c3c1-49ac-ba97-2c12eee91f6a" providerId="ADAL" clId="{29715483-2069-41CD-A3FE-90F18E54896E}" dt="2021-04-19T22:38:20.611" v="43" actId="47"/>
        <pc:sldMkLst>
          <pc:docMk/>
          <pc:sldMk cId="428141242" sldId="2097"/>
        </pc:sldMkLst>
      </pc:sldChg>
      <pc:sldChg chg="del">
        <pc:chgData name="Shared Drive" userId="a8e99ec4-c3c1-49ac-ba97-2c12eee91f6a" providerId="ADAL" clId="{29715483-2069-41CD-A3FE-90F18E54896E}" dt="2021-04-19T22:38:20.611" v="43" actId="47"/>
        <pc:sldMkLst>
          <pc:docMk/>
          <pc:sldMk cId="1138073166" sldId="2098"/>
        </pc:sldMkLst>
      </pc:sldChg>
      <pc:sldChg chg="del">
        <pc:chgData name="Shared Drive" userId="a8e99ec4-c3c1-49ac-ba97-2c12eee91f6a" providerId="ADAL" clId="{29715483-2069-41CD-A3FE-90F18E54896E}" dt="2021-04-19T22:38:20.611" v="43" actId="47"/>
        <pc:sldMkLst>
          <pc:docMk/>
          <pc:sldMk cId="543291359" sldId="2099"/>
        </pc:sldMkLst>
      </pc:sldChg>
      <pc:sldChg chg="del">
        <pc:chgData name="Shared Drive" userId="a8e99ec4-c3c1-49ac-ba97-2c12eee91f6a" providerId="ADAL" clId="{29715483-2069-41CD-A3FE-90F18E54896E}" dt="2021-04-19T22:38:20.611" v="43" actId="47"/>
        <pc:sldMkLst>
          <pc:docMk/>
          <pc:sldMk cId="3458498908" sldId="2100"/>
        </pc:sldMkLst>
      </pc:sldChg>
      <pc:sldChg chg="del">
        <pc:chgData name="Shared Drive" userId="a8e99ec4-c3c1-49ac-ba97-2c12eee91f6a" providerId="ADAL" clId="{29715483-2069-41CD-A3FE-90F18E54896E}" dt="2021-04-19T22:38:20.611" v="43" actId="47"/>
        <pc:sldMkLst>
          <pc:docMk/>
          <pc:sldMk cId="2330491730" sldId="2101"/>
        </pc:sldMkLst>
      </pc:sldChg>
      <pc:sldChg chg="del">
        <pc:chgData name="Shared Drive" userId="a8e99ec4-c3c1-49ac-ba97-2c12eee91f6a" providerId="ADAL" clId="{29715483-2069-41CD-A3FE-90F18E54896E}" dt="2021-04-19T22:38:20.611" v="43" actId="47"/>
        <pc:sldMkLst>
          <pc:docMk/>
          <pc:sldMk cId="615792176" sldId="2102"/>
        </pc:sldMkLst>
      </pc:sldChg>
      <pc:sldChg chg="del">
        <pc:chgData name="Shared Drive" userId="a8e99ec4-c3c1-49ac-ba97-2c12eee91f6a" providerId="ADAL" clId="{29715483-2069-41CD-A3FE-90F18E54896E}" dt="2021-04-19T22:38:20.611" v="43" actId="47"/>
        <pc:sldMkLst>
          <pc:docMk/>
          <pc:sldMk cId="1956056203" sldId="2103"/>
        </pc:sldMkLst>
      </pc:sldChg>
      <pc:sldChg chg="del">
        <pc:chgData name="Shared Drive" userId="a8e99ec4-c3c1-49ac-ba97-2c12eee91f6a" providerId="ADAL" clId="{29715483-2069-41CD-A3FE-90F18E54896E}" dt="2021-04-19T22:38:20.611" v="43" actId="47"/>
        <pc:sldMkLst>
          <pc:docMk/>
          <pc:sldMk cId="1066096266" sldId="2104"/>
        </pc:sldMkLst>
      </pc:sldChg>
      <pc:sldChg chg="del">
        <pc:chgData name="Shared Drive" userId="a8e99ec4-c3c1-49ac-ba97-2c12eee91f6a" providerId="ADAL" clId="{29715483-2069-41CD-A3FE-90F18E54896E}" dt="2021-04-19T22:38:20.611" v="43" actId="47"/>
        <pc:sldMkLst>
          <pc:docMk/>
          <pc:sldMk cId="2954059791" sldId="2106"/>
        </pc:sldMkLst>
      </pc:sldChg>
      <pc:sldChg chg="del">
        <pc:chgData name="Shared Drive" userId="a8e99ec4-c3c1-49ac-ba97-2c12eee91f6a" providerId="ADAL" clId="{29715483-2069-41CD-A3FE-90F18E54896E}" dt="2021-04-19T22:38:20.611" v="43" actId="47"/>
        <pc:sldMkLst>
          <pc:docMk/>
          <pc:sldMk cId="3996469857" sldId="2107"/>
        </pc:sldMkLst>
      </pc:sldChg>
      <pc:sldChg chg="del">
        <pc:chgData name="Shared Drive" userId="a8e99ec4-c3c1-49ac-ba97-2c12eee91f6a" providerId="ADAL" clId="{29715483-2069-41CD-A3FE-90F18E54896E}" dt="2021-04-19T22:35:24.928" v="0" actId="47"/>
        <pc:sldMkLst>
          <pc:docMk/>
          <pc:sldMk cId="4277567555" sldId="2181"/>
        </pc:sldMkLst>
      </pc:sldChg>
      <pc:sldChg chg="del">
        <pc:chgData name="Shared Drive" userId="a8e99ec4-c3c1-49ac-ba97-2c12eee91f6a" providerId="ADAL" clId="{29715483-2069-41CD-A3FE-90F18E54896E}" dt="2021-04-19T22:35:24.928" v="0" actId="47"/>
        <pc:sldMkLst>
          <pc:docMk/>
          <pc:sldMk cId="2395506925" sldId="2204"/>
        </pc:sldMkLst>
      </pc:sldChg>
      <pc:sldChg chg="del">
        <pc:chgData name="Shared Drive" userId="a8e99ec4-c3c1-49ac-ba97-2c12eee91f6a" providerId="ADAL" clId="{29715483-2069-41CD-A3FE-90F18E54896E}" dt="2021-04-19T22:38:35.106" v="44" actId="47"/>
        <pc:sldMkLst>
          <pc:docMk/>
          <pc:sldMk cId="1895260907" sldId="2263"/>
        </pc:sldMkLst>
      </pc:sldChg>
      <pc:sldChg chg="del">
        <pc:chgData name="Shared Drive" userId="a8e99ec4-c3c1-49ac-ba97-2c12eee91f6a" providerId="ADAL" clId="{29715483-2069-41CD-A3FE-90F18E54896E}" dt="2021-04-19T22:35:24.928" v="0" actId="47"/>
        <pc:sldMkLst>
          <pc:docMk/>
          <pc:sldMk cId="97814092" sldId="2265"/>
        </pc:sldMkLst>
      </pc:sldChg>
      <pc:sldChg chg="modSp mod">
        <pc:chgData name="Shared Drive" userId="a8e99ec4-c3c1-49ac-ba97-2c12eee91f6a" providerId="ADAL" clId="{29715483-2069-41CD-A3FE-90F18E54896E}" dt="2021-04-19T22:35:39.341" v="42" actId="20577"/>
        <pc:sldMkLst>
          <pc:docMk/>
          <pc:sldMk cId="3289623821" sldId="2437"/>
        </pc:sldMkLst>
        <pc:spChg chg="mod">
          <ac:chgData name="Shared Drive" userId="a8e99ec4-c3c1-49ac-ba97-2c12eee91f6a" providerId="ADAL" clId="{29715483-2069-41CD-A3FE-90F18E54896E}" dt="2021-04-19T22:35:39.341" v="42" actId="20577"/>
          <ac:spMkLst>
            <pc:docMk/>
            <pc:sldMk cId="3289623821" sldId="2437"/>
            <ac:spMk id="218" creationId="{E8798B27-8ADE-46BB-AF80-255BC40B13CE}"/>
          </ac:spMkLst>
        </pc:spChg>
      </pc:sldChg>
      <pc:sldChg chg="del">
        <pc:chgData name="Shared Drive" userId="a8e99ec4-c3c1-49ac-ba97-2c12eee91f6a" providerId="ADAL" clId="{29715483-2069-41CD-A3FE-90F18E54896E}" dt="2021-04-19T22:38:35.106" v="44" actId="47"/>
        <pc:sldMkLst>
          <pc:docMk/>
          <pc:sldMk cId="3162295126" sldId="2640"/>
        </pc:sldMkLst>
      </pc:sldChg>
      <pc:sldChg chg="del">
        <pc:chgData name="Shared Drive" userId="a8e99ec4-c3c1-49ac-ba97-2c12eee91f6a" providerId="ADAL" clId="{29715483-2069-41CD-A3FE-90F18E54896E}" dt="2021-04-19T22:38:35.106" v="44" actId="47"/>
        <pc:sldMkLst>
          <pc:docMk/>
          <pc:sldMk cId="3450583241" sldId="2649"/>
        </pc:sldMkLst>
      </pc:sldChg>
      <pc:sldChg chg="del">
        <pc:chgData name="Shared Drive" userId="a8e99ec4-c3c1-49ac-ba97-2c12eee91f6a" providerId="ADAL" clId="{29715483-2069-41CD-A3FE-90F18E54896E}" dt="2021-04-19T22:35:24.928" v="0" actId="47"/>
        <pc:sldMkLst>
          <pc:docMk/>
          <pc:sldMk cId="3538149162" sldId="2734"/>
        </pc:sldMkLst>
      </pc:sldChg>
      <pc:sldChg chg="del">
        <pc:chgData name="Shared Drive" userId="a8e99ec4-c3c1-49ac-ba97-2c12eee91f6a" providerId="ADAL" clId="{29715483-2069-41CD-A3FE-90F18E54896E}" dt="2021-04-19T22:38:20.611" v="43" actId="47"/>
        <pc:sldMkLst>
          <pc:docMk/>
          <pc:sldMk cId="2761942559" sldId="2735"/>
        </pc:sldMkLst>
      </pc:sldChg>
      <pc:sldChg chg="del">
        <pc:chgData name="Shared Drive" userId="a8e99ec4-c3c1-49ac-ba97-2c12eee91f6a" providerId="ADAL" clId="{29715483-2069-41CD-A3FE-90F18E54896E}" dt="2021-04-19T22:38:20.611" v="43" actId="47"/>
        <pc:sldMkLst>
          <pc:docMk/>
          <pc:sldMk cId="570705538" sldId="2736"/>
        </pc:sldMkLst>
      </pc:sldChg>
      <pc:sldChg chg="del">
        <pc:chgData name="Shared Drive" userId="a8e99ec4-c3c1-49ac-ba97-2c12eee91f6a" providerId="ADAL" clId="{29715483-2069-41CD-A3FE-90F18E54896E}" dt="2021-04-19T22:38:35.106" v="44" actId="47"/>
        <pc:sldMkLst>
          <pc:docMk/>
          <pc:sldMk cId="704175535" sldId="2737"/>
        </pc:sldMkLst>
      </pc:sldChg>
      <pc:sldChg chg="del">
        <pc:chgData name="Shared Drive" userId="a8e99ec4-c3c1-49ac-ba97-2c12eee91f6a" providerId="ADAL" clId="{29715483-2069-41CD-A3FE-90F18E54896E}" dt="2021-04-19T22:38:35.106" v="44" actId="47"/>
        <pc:sldMkLst>
          <pc:docMk/>
          <pc:sldMk cId="1851110030" sldId="2744"/>
        </pc:sldMkLst>
      </pc:sldChg>
      <pc:sldChg chg="del">
        <pc:chgData name="Shared Drive" userId="a8e99ec4-c3c1-49ac-ba97-2c12eee91f6a" providerId="ADAL" clId="{29715483-2069-41CD-A3FE-90F18E54896E}" dt="2021-04-19T22:35:24.928" v="0" actId="47"/>
        <pc:sldMkLst>
          <pc:docMk/>
          <pc:sldMk cId="2261118020" sldId="2749"/>
        </pc:sldMkLst>
      </pc:sldChg>
      <pc:sldChg chg="modSp add mod">
        <pc:chgData name="Shared Drive" userId="a8e99ec4-c3c1-49ac-ba97-2c12eee91f6a" providerId="ADAL" clId="{29715483-2069-41CD-A3FE-90F18E54896E}" dt="2021-04-19T22:44:27.269" v="113" actId="20577"/>
        <pc:sldMkLst>
          <pc:docMk/>
          <pc:sldMk cId="3654668492" sldId="2749"/>
        </pc:sldMkLst>
        <pc:spChg chg="mod">
          <ac:chgData name="Shared Drive" userId="a8e99ec4-c3c1-49ac-ba97-2c12eee91f6a" providerId="ADAL" clId="{29715483-2069-41CD-A3FE-90F18E54896E}" dt="2021-04-19T22:44:27.269" v="113" actId="20577"/>
          <ac:spMkLst>
            <pc:docMk/>
            <pc:sldMk cId="3654668492" sldId="2749"/>
            <ac:spMk id="2" creationId="{00000000-0000-0000-0000-000000000000}"/>
          </ac:spMkLst>
        </pc:spChg>
      </pc:sldChg>
      <pc:sldChg chg="add del">
        <pc:chgData name="Shared Drive" userId="a8e99ec4-c3c1-49ac-ba97-2c12eee91f6a" providerId="ADAL" clId="{29715483-2069-41CD-A3FE-90F18E54896E}" dt="2021-04-19T22:48:18.317" v="185" actId="47"/>
        <pc:sldMkLst>
          <pc:docMk/>
          <pc:sldMk cId="720043472" sldId="2750"/>
        </pc:sldMkLst>
      </pc:sldChg>
      <pc:sldChg chg="del">
        <pc:chgData name="Shared Drive" userId="a8e99ec4-c3c1-49ac-ba97-2c12eee91f6a" providerId="ADAL" clId="{29715483-2069-41CD-A3FE-90F18E54896E}" dt="2021-04-19T22:38:35.106" v="44" actId="47"/>
        <pc:sldMkLst>
          <pc:docMk/>
          <pc:sldMk cId="1233418913" sldId="2752"/>
        </pc:sldMkLst>
      </pc:sldChg>
      <pc:sldChg chg="del">
        <pc:chgData name="Shared Drive" userId="a8e99ec4-c3c1-49ac-ba97-2c12eee91f6a" providerId="ADAL" clId="{29715483-2069-41CD-A3FE-90F18E54896E}" dt="2021-04-19T22:38:35.106" v="44" actId="47"/>
        <pc:sldMkLst>
          <pc:docMk/>
          <pc:sldMk cId="2189104587" sldId="2753"/>
        </pc:sldMkLst>
      </pc:sldChg>
      <pc:sldChg chg="del">
        <pc:chgData name="Shared Drive" userId="a8e99ec4-c3c1-49ac-ba97-2c12eee91f6a" providerId="ADAL" clId="{29715483-2069-41CD-A3FE-90F18E54896E}" dt="2021-04-19T22:38:35.106" v="44" actId="47"/>
        <pc:sldMkLst>
          <pc:docMk/>
          <pc:sldMk cId="2551146165" sldId="2754"/>
        </pc:sldMkLst>
      </pc:sldChg>
      <pc:sldChg chg="del">
        <pc:chgData name="Shared Drive" userId="a8e99ec4-c3c1-49ac-ba97-2c12eee91f6a" providerId="ADAL" clId="{29715483-2069-41CD-A3FE-90F18E54896E}" dt="2021-04-19T22:38:35.106" v="44" actId="47"/>
        <pc:sldMkLst>
          <pc:docMk/>
          <pc:sldMk cId="264582777" sldId="2757"/>
        </pc:sldMkLst>
      </pc:sldChg>
      <pc:sldChg chg="del">
        <pc:chgData name="Shared Drive" userId="a8e99ec4-c3c1-49ac-ba97-2c12eee91f6a" providerId="ADAL" clId="{29715483-2069-41CD-A3FE-90F18E54896E}" dt="2021-04-19T22:38:35.106" v="44" actId="47"/>
        <pc:sldMkLst>
          <pc:docMk/>
          <pc:sldMk cId="3026882717" sldId="2760"/>
        </pc:sldMkLst>
      </pc:sldChg>
      <pc:sldChg chg="del">
        <pc:chgData name="Shared Drive" userId="a8e99ec4-c3c1-49ac-ba97-2c12eee91f6a" providerId="ADAL" clId="{29715483-2069-41CD-A3FE-90F18E54896E}" dt="2021-04-19T22:38:35.106" v="44" actId="47"/>
        <pc:sldMkLst>
          <pc:docMk/>
          <pc:sldMk cId="3332616725" sldId="2761"/>
        </pc:sldMkLst>
      </pc:sldChg>
      <pc:sldChg chg="del">
        <pc:chgData name="Shared Drive" userId="a8e99ec4-c3c1-49ac-ba97-2c12eee91f6a" providerId="ADAL" clId="{29715483-2069-41CD-A3FE-90F18E54896E}" dt="2021-04-19T22:38:35.106" v="44" actId="47"/>
        <pc:sldMkLst>
          <pc:docMk/>
          <pc:sldMk cId="2490635745" sldId="2782"/>
        </pc:sldMkLst>
      </pc:sldChg>
      <pc:sldChg chg="del">
        <pc:chgData name="Shared Drive" userId="a8e99ec4-c3c1-49ac-ba97-2c12eee91f6a" providerId="ADAL" clId="{29715483-2069-41CD-A3FE-90F18E54896E}" dt="2021-04-19T22:38:35.106" v="44" actId="47"/>
        <pc:sldMkLst>
          <pc:docMk/>
          <pc:sldMk cId="4248187369" sldId="2796"/>
        </pc:sldMkLst>
      </pc:sldChg>
      <pc:sldChg chg="del">
        <pc:chgData name="Shared Drive" userId="a8e99ec4-c3c1-49ac-ba97-2c12eee91f6a" providerId="ADAL" clId="{29715483-2069-41CD-A3FE-90F18E54896E}" dt="2021-04-19T22:35:24.928" v="0" actId="47"/>
        <pc:sldMkLst>
          <pc:docMk/>
          <pc:sldMk cId="3455216755" sldId="2797"/>
        </pc:sldMkLst>
      </pc:sldChg>
    </pc:docChg>
  </pc:docChgLst>
  <pc:docChgLst>
    <pc:chgData name="Shared Drive" userId="S::drive@cityvision.edu::a8e99ec4-c3c1-49ac-ba97-2c12eee91f6a" providerId="AD" clId="Web-{EE36F440-060D-424D-B9DB-9A4E7497E7A7}"/>
    <pc:docChg chg="modSld">
      <pc:chgData name="Shared Drive" userId="S::drive@cityvision.edu::a8e99ec4-c3c1-49ac-ba97-2c12eee91f6a" providerId="AD" clId="Web-{EE36F440-060D-424D-B9DB-9A4E7497E7A7}" dt="2020-03-12T16:28:33.124" v="31" actId="20577"/>
      <pc:docMkLst>
        <pc:docMk/>
      </pc:docMkLst>
      <pc:sldChg chg="modSp">
        <pc:chgData name="Shared Drive" userId="S::drive@cityvision.edu::a8e99ec4-c3c1-49ac-ba97-2c12eee91f6a" providerId="AD" clId="Web-{EE36F440-060D-424D-B9DB-9A4E7497E7A7}" dt="2020-03-12T16:28:33.124" v="31" actId="20577"/>
        <pc:sldMkLst>
          <pc:docMk/>
          <pc:sldMk cId="2499259072" sldId="281"/>
        </pc:sldMkLst>
        <pc:spChg chg="mod">
          <ac:chgData name="Shared Drive" userId="S::drive@cityvision.edu::a8e99ec4-c3c1-49ac-ba97-2c12eee91f6a" providerId="AD" clId="Web-{EE36F440-060D-424D-B9DB-9A4E7497E7A7}" dt="2020-03-12T16:28:33.124" v="31" actId="20577"/>
          <ac:spMkLst>
            <pc:docMk/>
            <pc:sldMk cId="2499259072" sldId="281"/>
            <ac:spMk id="3" creationId="{00000000-0000-0000-0000-000000000000}"/>
          </ac:spMkLst>
        </pc:spChg>
      </pc:sldChg>
      <pc:sldChg chg="modSp">
        <pc:chgData name="Shared Drive" userId="S::drive@cityvision.edu::a8e99ec4-c3c1-49ac-ba97-2c12eee91f6a" providerId="AD" clId="Web-{EE36F440-060D-424D-B9DB-9A4E7497E7A7}" dt="2020-03-12T16:23:09.378" v="11" actId="20577"/>
        <pc:sldMkLst>
          <pc:docMk/>
          <pc:sldMk cId="2837571485" sldId="1998"/>
        </pc:sldMkLst>
        <pc:spChg chg="mod">
          <ac:chgData name="Shared Drive" userId="S::drive@cityvision.edu::a8e99ec4-c3c1-49ac-ba97-2c12eee91f6a" providerId="AD" clId="Web-{EE36F440-060D-424D-B9DB-9A4E7497E7A7}" dt="2020-03-12T16:23:09.378" v="11" actId="20577"/>
          <ac:spMkLst>
            <pc:docMk/>
            <pc:sldMk cId="2837571485" sldId="1998"/>
            <ac:spMk id="3" creationId="{00000000-0000-0000-0000-000000000000}"/>
          </ac:spMkLst>
        </pc:spChg>
      </pc:sldChg>
      <pc:sldChg chg="modSp">
        <pc:chgData name="Shared Drive" userId="S::drive@cityvision.edu::a8e99ec4-c3c1-49ac-ba97-2c12eee91f6a" providerId="AD" clId="Web-{EE36F440-060D-424D-B9DB-9A4E7497E7A7}" dt="2020-03-12T16:22:21.798" v="3" actId="20577"/>
        <pc:sldMkLst>
          <pc:docMk/>
          <pc:sldMk cId="2525635606" sldId="2085"/>
        </pc:sldMkLst>
        <pc:spChg chg="mod">
          <ac:chgData name="Shared Drive" userId="S::drive@cityvision.edu::a8e99ec4-c3c1-49ac-ba97-2c12eee91f6a" providerId="AD" clId="Web-{EE36F440-060D-424D-B9DB-9A4E7497E7A7}" dt="2020-03-12T16:22:21.798" v="3" actId="20577"/>
          <ac:spMkLst>
            <pc:docMk/>
            <pc:sldMk cId="2525635606" sldId="2085"/>
            <ac:spMk id="3" creationId="{6E077674-F4A1-4A9F-A150-674815255D9C}"/>
          </ac:spMkLst>
        </pc:spChg>
      </pc:sldChg>
    </pc:docChg>
  </pc:docChgLst>
  <pc:docChgLst>
    <pc:chgData name="drive@cityvision.edu" userId="a8e99ec4-c3c1-49ac-ba97-2c12eee91f6a" providerId="ADAL" clId="{AE6DA771-1AA0-45E3-BD48-608C608DDD0F}"/>
    <pc:docChg chg="modSld sldOrd">
      <pc:chgData name="drive@cityvision.edu" userId="a8e99ec4-c3c1-49ac-ba97-2c12eee91f6a" providerId="ADAL" clId="{AE6DA771-1AA0-45E3-BD48-608C608DDD0F}" dt="2020-11-24T15:02:25.592" v="1"/>
      <pc:docMkLst>
        <pc:docMk/>
      </pc:docMkLst>
      <pc:sldChg chg="ord">
        <pc:chgData name="drive@cityvision.edu" userId="a8e99ec4-c3c1-49ac-ba97-2c12eee91f6a" providerId="ADAL" clId="{AE6DA771-1AA0-45E3-BD48-608C608DDD0F}" dt="2020-11-24T15:02:25.592" v="1"/>
        <pc:sldMkLst>
          <pc:docMk/>
          <pc:sldMk cId="2758620756" sldId="294"/>
        </pc:sldMkLst>
      </pc:sldChg>
    </pc:docChg>
  </pc:docChgLst>
  <pc:docChgLst>
    <pc:chgData name="Shared Drive" userId="S::drive@cityvision.edu::a8e99ec4-c3c1-49ac-ba97-2c12eee91f6a" providerId="AD" clId="Web-{D3892C26-3FB7-41A8-BE89-D97F7A8D5C6D}"/>
    <pc:docChg chg="addSld modSld sldOrd modSection">
      <pc:chgData name="Shared Drive" userId="S::drive@cityvision.edu::a8e99ec4-c3c1-49ac-ba97-2c12eee91f6a" providerId="AD" clId="Web-{D3892C26-3FB7-41A8-BE89-D97F7A8D5C6D}" dt="2020-08-13T14:44:52.412" v="495" actId="20577"/>
      <pc:docMkLst>
        <pc:docMk/>
      </pc:docMkLst>
      <pc:sldChg chg="modSp">
        <pc:chgData name="Shared Drive" userId="S::drive@cityvision.edu::a8e99ec4-c3c1-49ac-ba97-2c12eee91f6a" providerId="AD" clId="Web-{D3892C26-3FB7-41A8-BE89-D97F7A8D5C6D}" dt="2020-08-13T14:31:11.018" v="2" actId="20577"/>
        <pc:sldMkLst>
          <pc:docMk/>
          <pc:sldMk cId="910854569" sldId="256"/>
        </pc:sldMkLst>
        <pc:spChg chg="mod">
          <ac:chgData name="Shared Drive" userId="S::drive@cityvision.edu::a8e99ec4-c3c1-49ac-ba97-2c12eee91f6a" providerId="AD" clId="Web-{D3892C26-3FB7-41A8-BE89-D97F7A8D5C6D}" dt="2020-08-13T14:31:11.018" v="2" actId="20577"/>
          <ac:spMkLst>
            <pc:docMk/>
            <pc:sldMk cId="910854569" sldId="256"/>
            <ac:spMk id="4" creationId="{3C11BBD1-31E9-4BEA-AEB3-39EB56029020}"/>
          </ac:spMkLst>
        </pc:spChg>
      </pc:sldChg>
      <pc:sldChg chg="modSp">
        <pc:chgData name="Shared Drive" userId="S::drive@cityvision.edu::a8e99ec4-c3c1-49ac-ba97-2c12eee91f6a" providerId="AD" clId="Web-{D3892C26-3FB7-41A8-BE89-D97F7A8D5C6D}" dt="2020-08-13T14:31:22.925" v="5" actId="20577"/>
        <pc:sldMkLst>
          <pc:docMk/>
          <pc:sldMk cId="674569116" sldId="1995"/>
        </pc:sldMkLst>
        <pc:spChg chg="mod">
          <ac:chgData name="Shared Drive" userId="S::drive@cityvision.edu::a8e99ec4-c3c1-49ac-ba97-2c12eee91f6a" providerId="AD" clId="Web-{D3892C26-3FB7-41A8-BE89-D97F7A8D5C6D}" dt="2020-08-13T14:31:22.925" v="5" actId="20577"/>
          <ac:spMkLst>
            <pc:docMk/>
            <pc:sldMk cId="674569116" sldId="1995"/>
            <ac:spMk id="5" creationId="{00000000-0000-0000-0000-000000000000}"/>
          </ac:spMkLst>
        </pc:spChg>
      </pc:sldChg>
      <pc:sldChg chg="modSp">
        <pc:chgData name="Shared Drive" userId="S::drive@cityvision.edu::a8e99ec4-c3c1-49ac-ba97-2c12eee91f6a" providerId="AD" clId="Web-{D3892C26-3FB7-41A8-BE89-D97F7A8D5C6D}" dt="2020-08-13T14:29:45.454" v="1" actId="20577"/>
        <pc:sldMkLst>
          <pc:docMk/>
          <pc:sldMk cId="3589898893" sldId="2295"/>
        </pc:sldMkLst>
        <pc:spChg chg="mod">
          <ac:chgData name="Shared Drive" userId="S::drive@cityvision.edu::a8e99ec4-c3c1-49ac-ba97-2c12eee91f6a" providerId="AD" clId="Web-{D3892C26-3FB7-41A8-BE89-D97F7A8D5C6D}" dt="2020-08-13T14:29:45.454" v="1" actId="20577"/>
          <ac:spMkLst>
            <pc:docMk/>
            <pc:sldMk cId="3589898893" sldId="2295"/>
            <ac:spMk id="3" creationId="{666F2652-646E-4223-A813-411B1F522538}"/>
          </ac:spMkLst>
        </pc:spChg>
      </pc:sldChg>
      <pc:sldChg chg="modSp">
        <pc:chgData name="Shared Drive" userId="S::drive@cityvision.edu::a8e99ec4-c3c1-49ac-ba97-2c12eee91f6a" providerId="AD" clId="Web-{D3892C26-3FB7-41A8-BE89-D97F7A8D5C6D}" dt="2020-08-13T14:42:27.909" v="123" actId="1076"/>
        <pc:sldMkLst>
          <pc:docMk/>
          <pc:sldMk cId="588378024" sldId="2308"/>
        </pc:sldMkLst>
        <pc:spChg chg="mod">
          <ac:chgData name="Shared Drive" userId="S::drive@cityvision.edu::a8e99ec4-c3c1-49ac-ba97-2c12eee91f6a" providerId="AD" clId="Web-{D3892C26-3FB7-41A8-BE89-D97F7A8D5C6D}" dt="2020-08-13T14:42:27.909" v="123" actId="1076"/>
          <ac:spMkLst>
            <pc:docMk/>
            <pc:sldMk cId="588378024" sldId="2308"/>
            <ac:spMk id="15" creationId="{88E56465-61A8-4B23-AF2F-2CC6C7CA4887}"/>
          </ac:spMkLst>
        </pc:spChg>
        <pc:cxnChg chg="mod">
          <ac:chgData name="Shared Drive" userId="S::drive@cityvision.edu::a8e99ec4-c3c1-49ac-ba97-2c12eee91f6a" providerId="AD" clId="Web-{D3892C26-3FB7-41A8-BE89-D97F7A8D5C6D}" dt="2020-08-13T14:42:27.909" v="123" actId="1076"/>
          <ac:cxnSpMkLst>
            <pc:docMk/>
            <pc:sldMk cId="588378024" sldId="2308"/>
            <ac:cxnSpMk id="13" creationId="{95BFEC6C-7D3B-4E01-8DC4-DEEA8FF55794}"/>
          </ac:cxnSpMkLst>
        </pc:cxnChg>
      </pc:sldChg>
      <pc:sldChg chg="addSp modSp new ord">
        <pc:chgData name="Shared Drive" userId="S::drive@cityvision.edu::a8e99ec4-c3c1-49ac-ba97-2c12eee91f6a" providerId="AD" clId="Web-{D3892C26-3FB7-41A8-BE89-D97F7A8D5C6D}" dt="2020-08-13T14:42:11.284" v="122" actId="14100"/>
        <pc:sldMkLst>
          <pc:docMk/>
          <pc:sldMk cId="2427323179" sldId="2312"/>
        </pc:sldMkLst>
        <pc:spChg chg="mod">
          <ac:chgData name="Shared Drive" userId="S::drive@cityvision.edu::a8e99ec4-c3c1-49ac-ba97-2c12eee91f6a" providerId="AD" clId="Web-{D3892C26-3FB7-41A8-BE89-D97F7A8D5C6D}" dt="2020-08-13T14:40:10.077" v="21" actId="20577"/>
          <ac:spMkLst>
            <pc:docMk/>
            <pc:sldMk cId="2427323179" sldId="2312"/>
            <ac:spMk id="2" creationId="{679D93C6-3431-44E0-B1E2-3407BB111BD3}"/>
          </ac:spMkLst>
        </pc:spChg>
        <pc:spChg chg="add mod">
          <ac:chgData name="Shared Drive" userId="S::drive@cityvision.edu::a8e99ec4-c3c1-49ac-ba97-2c12eee91f6a" providerId="AD" clId="Web-{D3892C26-3FB7-41A8-BE89-D97F7A8D5C6D}" dt="2020-08-13T14:41:11.892" v="34" actId="1076"/>
          <ac:spMkLst>
            <pc:docMk/>
            <pc:sldMk cId="2427323179" sldId="2312"/>
            <ac:spMk id="5" creationId="{2B8586A1-96C2-4C64-9DE7-C1464B2A4E52}"/>
          </ac:spMkLst>
        </pc:spChg>
        <pc:spChg chg="add mod">
          <ac:chgData name="Shared Drive" userId="S::drive@cityvision.edu::a8e99ec4-c3c1-49ac-ba97-2c12eee91f6a" providerId="AD" clId="Web-{D3892C26-3FB7-41A8-BE89-D97F7A8D5C6D}" dt="2020-08-13T14:41:05.625" v="32" actId="20577"/>
          <ac:spMkLst>
            <pc:docMk/>
            <pc:sldMk cId="2427323179" sldId="2312"/>
            <ac:spMk id="7" creationId="{D622F0F8-6F13-40FC-A057-D6E6794A52FA}"/>
          </ac:spMkLst>
        </pc:spChg>
        <pc:spChg chg="add mod">
          <ac:chgData name="Shared Drive" userId="S::drive@cityvision.edu::a8e99ec4-c3c1-49ac-ba97-2c12eee91f6a" providerId="AD" clId="Web-{D3892C26-3FB7-41A8-BE89-D97F7A8D5C6D}" dt="2020-08-13T14:41:57.595" v="117" actId="20577"/>
          <ac:spMkLst>
            <pc:docMk/>
            <pc:sldMk cId="2427323179" sldId="2312"/>
            <ac:spMk id="9" creationId="{7EFE179C-F0C6-409C-87F6-3D0B87311406}"/>
          </ac:spMkLst>
        </pc:spChg>
        <pc:picChg chg="add mod">
          <ac:chgData name="Shared Drive" userId="S::drive@cityvision.edu::a8e99ec4-c3c1-49ac-ba97-2c12eee91f6a" providerId="AD" clId="Web-{D3892C26-3FB7-41A8-BE89-D97F7A8D5C6D}" dt="2020-08-13T14:40:32.953" v="25" actId="1076"/>
          <ac:picMkLst>
            <pc:docMk/>
            <pc:sldMk cId="2427323179" sldId="2312"/>
            <ac:picMk id="3" creationId="{07FDCE87-B52B-4DE6-ABCF-4332504FF8F2}"/>
          </ac:picMkLst>
        </pc:picChg>
        <pc:cxnChg chg="add mod">
          <ac:chgData name="Shared Drive" userId="S::drive@cityvision.edu::a8e99ec4-c3c1-49ac-ba97-2c12eee91f6a" providerId="AD" clId="Web-{D3892C26-3FB7-41A8-BE89-D97F7A8D5C6D}" dt="2020-08-13T14:41:27.688" v="37" actId="14100"/>
          <ac:cxnSpMkLst>
            <pc:docMk/>
            <pc:sldMk cId="2427323179" sldId="2312"/>
            <ac:cxnSpMk id="8" creationId="{9E78F564-AC9B-46B8-9697-DACD7E61F351}"/>
          </ac:cxnSpMkLst>
        </pc:cxnChg>
        <pc:cxnChg chg="add mod">
          <ac:chgData name="Shared Drive" userId="S::drive@cityvision.edu::a8e99ec4-c3c1-49ac-ba97-2c12eee91f6a" providerId="AD" clId="Web-{D3892C26-3FB7-41A8-BE89-D97F7A8D5C6D}" dt="2020-08-13T14:42:11.284" v="122" actId="14100"/>
          <ac:cxnSpMkLst>
            <pc:docMk/>
            <pc:sldMk cId="2427323179" sldId="2312"/>
            <ac:cxnSpMk id="10" creationId="{AAD58EBD-EC74-4293-8D89-393BF712FEEA}"/>
          </ac:cxnSpMkLst>
        </pc:cxnChg>
      </pc:sldChg>
      <pc:sldChg chg="addSp delSp modSp add replId">
        <pc:chgData name="Shared Drive" userId="S::drive@cityvision.edu::a8e99ec4-c3c1-49ac-ba97-2c12eee91f6a" providerId="AD" clId="Web-{D3892C26-3FB7-41A8-BE89-D97F7A8D5C6D}" dt="2020-08-13T14:44:52.412" v="495" actId="20577"/>
        <pc:sldMkLst>
          <pc:docMk/>
          <pc:sldMk cId="1042317059" sldId="2313"/>
        </pc:sldMkLst>
        <pc:spChg chg="mod">
          <ac:chgData name="Shared Drive" userId="S::drive@cityvision.edu::a8e99ec4-c3c1-49ac-ba97-2c12eee91f6a" providerId="AD" clId="Web-{D3892C26-3FB7-41A8-BE89-D97F7A8D5C6D}" dt="2020-08-13T14:44:52.412" v="495" actId="20577"/>
          <ac:spMkLst>
            <pc:docMk/>
            <pc:sldMk cId="1042317059" sldId="2313"/>
            <ac:spMk id="2" creationId="{388E0CFC-CEF9-48CC-8D6A-591CD8C3E1F9}"/>
          </ac:spMkLst>
        </pc:spChg>
        <pc:spChg chg="add del">
          <ac:chgData name="Shared Drive" userId="S::drive@cityvision.edu::a8e99ec4-c3c1-49ac-ba97-2c12eee91f6a" providerId="AD" clId="Web-{D3892C26-3FB7-41A8-BE89-D97F7A8D5C6D}" dt="2020-08-13T14:43:29.801" v="149"/>
          <ac:spMkLst>
            <pc:docMk/>
            <pc:sldMk cId="1042317059" sldId="2313"/>
            <ac:spMk id="5" creationId="{3A9E6007-8283-49C8-81C3-88D21908DDD2}"/>
          </ac:spMkLst>
        </pc:spChg>
        <pc:spChg chg="add mod">
          <ac:chgData name="Shared Drive" userId="S::drive@cityvision.edu::a8e99ec4-c3c1-49ac-ba97-2c12eee91f6a" providerId="AD" clId="Web-{D3892C26-3FB7-41A8-BE89-D97F7A8D5C6D}" dt="2020-08-13T14:44:48.396" v="494" actId="14100"/>
          <ac:spMkLst>
            <pc:docMk/>
            <pc:sldMk cId="1042317059" sldId="2313"/>
            <ac:spMk id="7" creationId="{B31F73EA-872D-4A37-AAB6-7508D03EC9EC}"/>
          </ac:spMkLst>
        </pc:spChg>
        <pc:spChg chg="del">
          <ac:chgData name="Shared Drive" userId="S::drive@cityvision.edu::a8e99ec4-c3c1-49ac-ba97-2c12eee91f6a" providerId="AD" clId="Web-{D3892C26-3FB7-41A8-BE89-D97F7A8D5C6D}" dt="2020-08-13T14:42:46.878" v="140"/>
          <ac:spMkLst>
            <pc:docMk/>
            <pc:sldMk cId="1042317059" sldId="2313"/>
            <ac:spMk id="9" creationId="{4BC23004-41B3-4EFD-B29B-48907B959546}"/>
          </ac:spMkLst>
        </pc:spChg>
        <pc:spChg chg="del">
          <ac:chgData name="Shared Drive" userId="S::drive@cityvision.edu::a8e99ec4-c3c1-49ac-ba97-2c12eee91f6a" providerId="AD" clId="Web-{D3892C26-3FB7-41A8-BE89-D97F7A8D5C6D}" dt="2020-08-13T14:42:46.878" v="138"/>
          <ac:spMkLst>
            <pc:docMk/>
            <pc:sldMk cId="1042317059" sldId="2313"/>
            <ac:spMk id="12" creationId="{7002B3B7-1EBB-4752-AE5C-D9F9C80C114E}"/>
          </ac:spMkLst>
        </pc:spChg>
        <pc:spChg chg="del">
          <ac:chgData name="Shared Drive" userId="S::drive@cityvision.edu::a8e99ec4-c3c1-49ac-ba97-2c12eee91f6a" providerId="AD" clId="Web-{D3892C26-3FB7-41A8-BE89-D97F7A8D5C6D}" dt="2020-08-13T14:42:46.878" v="137"/>
          <ac:spMkLst>
            <pc:docMk/>
            <pc:sldMk cId="1042317059" sldId="2313"/>
            <ac:spMk id="15" creationId="{88E56465-61A8-4B23-AF2F-2CC6C7CA4887}"/>
          </ac:spMkLst>
        </pc:spChg>
        <pc:spChg chg="del">
          <ac:chgData name="Shared Drive" userId="S::drive@cityvision.edu::a8e99ec4-c3c1-49ac-ba97-2c12eee91f6a" providerId="AD" clId="Web-{D3892C26-3FB7-41A8-BE89-D97F7A8D5C6D}" dt="2020-08-13T14:42:46.878" v="136"/>
          <ac:spMkLst>
            <pc:docMk/>
            <pc:sldMk cId="1042317059" sldId="2313"/>
            <ac:spMk id="17" creationId="{221298B3-8400-406D-8451-847C7CFC2025}"/>
          </ac:spMkLst>
        </pc:spChg>
        <pc:spChg chg="del">
          <ac:chgData name="Shared Drive" userId="S::drive@cityvision.edu::a8e99ec4-c3c1-49ac-ba97-2c12eee91f6a" providerId="AD" clId="Web-{D3892C26-3FB7-41A8-BE89-D97F7A8D5C6D}" dt="2020-08-13T14:42:46.862" v="135"/>
          <ac:spMkLst>
            <pc:docMk/>
            <pc:sldMk cId="1042317059" sldId="2313"/>
            <ac:spMk id="20" creationId="{DDFC2ED2-4287-4CA0-B1AD-8B5236FC92AB}"/>
          </ac:spMkLst>
        </pc:spChg>
        <pc:spChg chg="del">
          <ac:chgData name="Shared Drive" userId="S::drive@cityvision.edu::a8e99ec4-c3c1-49ac-ba97-2c12eee91f6a" providerId="AD" clId="Web-{D3892C26-3FB7-41A8-BE89-D97F7A8D5C6D}" dt="2020-08-13T14:42:46.862" v="133"/>
          <ac:spMkLst>
            <pc:docMk/>
            <pc:sldMk cId="1042317059" sldId="2313"/>
            <ac:spMk id="24" creationId="{15A29ED2-CC1F-4F15-A813-3B9B9B984292}"/>
          </ac:spMkLst>
        </pc:spChg>
        <pc:picChg chg="add mod">
          <ac:chgData name="Shared Drive" userId="S::drive@cityvision.edu::a8e99ec4-c3c1-49ac-ba97-2c12eee91f6a" providerId="AD" clId="Web-{D3892C26-3FB7-41A8-BE89-D97F7A8D5C6D}" dt="2020-08-13T14:43:00.878" v="145" actId="14100"/>
          <ac:picMkLst>
            <pc:docMk/>
            <pc:sldMk cId="1042317059" sldId="2313"/>
            <ac:picMk id="3" creationId="{E9B0299E-877C-44E7-A117-8C8086D9685A}"/>
          </ac:picMkLst>
        </pc:picChg>
        <pc:picChg chg="del mod">
          <ac:chgData name="Shared Drive" userId="S::drive@cityvision.edu::a8e99ec4-c3c1-49ac-ba97-2c12eee91f6a" providerId="AD" clId="Web-{D3892C26-3FB7-41A8-BE89-D97F7A8D5C6D}" dt="2020-08-13T14:42:43.909" v="132"/>
          <ac:picMkLst>
            <pc:docMk/>
            <pc:sldMk cId="1042317059" sldId="2313"/>
            <ac:picMk id="4" creationId="{1F015465-608F-48C2-9409-1CA0E093B878}"/>
          </ac:picMkLst>
        </pc:picChg>
        <pc:cxnChg chg="del">
          <ac:chgData name="Shared Drive" userId="S::drive@cityvision.edu::a8e99ec4-c3c1-49ac-ba97-2c12eee91f6a" providerId="AD" clId="Web-{D3892C26-3FB7-41A8-BE89-D97F7A8D5C6D}" dt="2020-08-13T14:42:46.878" v="142"/>
          <ac:cxnSpMkLst>
            <pc:docMk/>
            <pc:sldMk cId="1042317059" sldId="2313"/>
            <ac:cxnSpMk id="6" creationId="{152F27B8-77F7-42AC-BDE2-029E2CD8FD60}"/>
          </ac:cxnSpMkLst>
        </pc:cxnChg>
        <pc:cxnChg chg="del">
          <ac:chgData name="Shared Drive" userId="S::drive@cityvision.edu::a8e99ec4-c3c1-49ac-ba97-2c12eee91f6a" providerId="AD" clId="Web-{D3892C26-3FB7-41A8-BE89-D97F7A8D5C6D}" dt="2020-08-13T14:42:46.878" v="141"/>
          <ac:cxnSpMkLst>
            <pc:docMk/>
            <pc:sldMk cId="1042317059" sldId="2313"/>
            <ac:cxnSpMk id="8" creationId="{F92B8B40-40FC-4A61-A8E1-6986A0CC8422}"/>
          </ac:cxnSpMkLst>
        </pc:cxnChg>
        <pc:cxnChg chg="del">
          <ac:chgData name="Shared Drive" userId="S::drive@cityvision.edu::a8e99ec4-c3c1-49ac-ba97-2c12eee91f6a" providerId="AD" clId="Web-{D3892C26-3FB7-41A8-BE89-D97F7A8D5C6D}" dt="2020-08-13T14:42:46.878" v="139"/>
          <ac:cxnSpMkLst>
            <pc:docMk/>
            <pc:sldMk cId="1042317059" sldId="2313"/>
            <ac:cxnSpMk id="11" creationId="{A512B1C3-F798-459C-B2AB-9A67C863CD11}"/>
          </ac:cxnSpMkLst>
        </pc:cxnChg>
        <pc:cxnChg chg="mod">
          <ac:chgData name="Shared Drive" userId="S::drive@cityvision.edu::a8e99ec4-c3c1-49ac-ba97-2c12eee91f6a" providerId="AD" clId="Web-{D3892C26-3FB7-41A8-BE89-D97F7A8D5C6D}" dt="2020-08-13T14:42:46.878" v="137"/>
          <ac:cxnSpMkLst>
            <pc:docMk/>
            <pc:sldMk cId="1042317059" sldId="2313"/>
            <ac:cxnSpMk id="13" creationId="{95BFEC6C-7D3B-4E01-8DC4-DEEA8FF55794}"/>
          </ac:cxnSpMkLst>
        </pc:cxnChg>
        <pc:cxnChg chg="del">
          <ac:chgData name="Shared Drive" userId="S::drive@cityvision.edu::a8e99ec4-c3c1-49ac-ba97-2c12eee91f6a" providerId="AD" clId="Web-{D3892C26-3FB7-41A8-BE89-D97F7A8D5C6D}" dt="2020-08-13T14:42:46.862" v="134"/>
          <ac:cxnSpMkLst>
            <pc:docMk/>
            <pc:sldMk cId="1042317059" sldId="2313"/>
            <ac:cxnSpMk id="21" creationId="{9910590A-7AF8-4BAD-BE20-0C17955F342B}"/>
          </ac:cxnSpMkLst>
        </pc:cxnChg>
      </pc:sldChg>
    </pc:docChg>
  </pc:docChgLst>
  <pc:docChgLst>
    <pc:chgData name="Shared Drive" userId="a8e99ec4-c3c1-49ac-ba97-2c12eee91f6a" providerId="ADAL" clId="{74538A22-F7D9-4771-8C21-247FAB538B21}"/>
    <pc:docChg chg="undo custSel addSld delSld modSld sldOrd modSection">
      <pc:chgData name="Shared Drive" userId="a8e99ec4-c3c1-49ac-ba97-2c12eee91f6a" providerId="ADAL" clId="{74538A22-F7D9-4771-8C21-247FAB538B21}" dt="2020-05-27T21:15:38.800" v="1816" actId="6549"/>
      <pc:docMkLst>
        <pc:docMk/>
      </pc:docMkLst>
      <pc:sldChg chg="modSp mod">
        <pc:chgData name="Shared Drive" userId="a8e99ec4-c3c1-49ac-ba97-2c12eee91f6a" providerId="ADAL" clId="{74538A22-F7D9-4771-8C21-247FAB538B21}" dt="2020-05-27T21:15:38.800" v="1816" actId="6549"/>
        <pc:sldMkLst>
          <pc:docMk/>
          <pc:sldMk cId="2837571485" sldId="1998"/>
        </pc:sldMkLst>
        <pc:spChg chg="mod">
          <ac:chgData name="Shared Drive" userId="a8e99ec4-c3c1-49ac-ba97-2c12eee91f6a" providerId="ADAL" clId="{74538A22-F7D9-4771-8C21-247FAB538B21}" dt="2020-05-27T21:15:38.800" v="1816" actId="6549"/>
          <ac:spMkLst>
            <pc:docMk/>
            <pc:sldMk cId="2837571485" sldId="1998"/>
            <ac:spMk id="3" creationId="{00000000-0000-0000-0000-000000000000}"/>
          </ac:spMkLst>
        </pc:spChg>
      </pc:sldChg>
      <pc:sldChg chg="delSp modSp mod ord">
        <pc:chgData name="Shared Drive" userId="a8e99ec4-c3c1-49ac-ba97-2c12eee91f6a" providerId="ADAL" clId="{74538A22-F7D9-4771-8C21-247FAB538B21}" dt="2020-05-27T19:57:53.257" v="12"/>
        <pc:sldMkLst>
          <pc:docMk/>
          <pc:sldMk cId="1487145331" sldId="2007"/>
        </pc:sldMkLst>
        <pc:graphicFrameChg chg="mod">
          <ac:chgData name="Shared Drive" userId="a8e99ec4-c3c1-49ac-ba97-2c12eee91f6a" providerId="ADAL" clId="{74538A22-F7D9-4771-8C21-247FAB538B21}" dt="2020-05-27T19:57:31.495" v="9" actId="20577"/>
          <ac:graphicFrameMkLst>
            <pc:docMk/>
            <pc:sldMk cId="1487145331" sldId="2007"/>
            <ac:graphicFrameMk id="4" creationId="{00000000-0000-0000-0000-000000000000}"/>
          </ac:graphicFrameMkLst>
        </pc:graphicFrameChg>
        <pc:cxnChg chg="del">
          <ac:chgData name="Shared Drive" userId="a8e99ec4-c3c1-49ac-ba97-2c12eee91f6a" providerId="ADAL" clId="{74538A22-F7D9-4771-8C21-247FAB538B21}" dt="2020-05-27T19:57:36.868" v="10" actId="478"/>
          <ac:cxnSpMkLst>
            <pc:docMk/>
            <pc:sldMk cId="1487145331" sldId="2007"/>
            <ac:cxnSpMk id="5" creationId="{00000000-0000-0000-0000-000000000000}"/>
          </ac:cxnSpMkLst>
        </pc:cxnChg>
      </pc:sldChg>
      <pc:sldChg chg="del">
        <pc:chgData name="Shared Drive" userId="a8e99ec4-c3c1-49ac-ba97-2c12eee91f6a" providerId="ADAL" clId="{74538A22-F7D9-4771-8C21-247FAB538B21}" dt="2020-05-27T20:12:27.910" v="491" actId="47"/>
        <pc:sldMkLst>
          <pc:docMk/>
          <pc:sldMk cId="4105396923" sldId="2017"/>
        </pc:sldMkLst>
      </pc:sldChg>
      <pc:sldChg chg="modSp">
        <pc:chgData name="Shared Drive" userId="a8e99ec4-c3c1-49ac-ba97-2c12eee91f6a" providerId="ADAL" clId="{74538A22-F7D9-4771-8C21-247FAB538B21}" dt="2020-05-27T19:56:40.005" v="3" actId="20577"/>
        <pc:sldMkLst>
          <pc:docMk/>
          <pc:sldMk cId="2707020976" sldId="2055"/>
        </pc:sldMkLst>
        <pc:spChg chg="mod">
          <ac:chgData name="Shared Drive" userId="a8e99ec4-c3c1-49ac-ba97-2c12eee91f6a" providerId="ADAL" clId="{74538A22-F7D9-4771-8C21-247FAB538B21}" dt="2020-05-27T19:56:40.005" v="3" actId="20577"/>
          <ac:spMkLst>
            <pc:docMk/>
            <pc:sldMk cId="2707020976" sldId="2055"/>
            <ac:spMk id="20" creationId="{2DBCB9CC-295A-4A8D-9393-81517C4C8805}"/>
          </ac:spMkLst>
        </pc:spChg>
      </pc:sldChg>
      <pc:sldChg chg="modSp mod">
        <pc:chgData name="Shared Drive" userId="a8e99ec4-c3c1-49ac-ba97-2c12eee91f6a" providerId="ADAL" clId="{74538A22-F7D9-4771-8C21-247FAB538B21}" dt="2020-05-27T20:33:55.718" v="1808" actId="6549"/>
        <pc:sldMkLst>
          <pc:docMk/>
          <pc:sldMk cId="2984327758" sldId="2075"/>
        </pc:sldMkLst>
        <pc:spChg chg="mod">
          <ac:chgData name="Shared Drive" userId="a8e99ec4-c3c1-49ac-ba97-2c12eee91f6a" providerId="ADAL" clId="{74538A22-F7D9-4771-8C21-247FAB538B21}" dt="2020-05-27T20:33:55.718" v="1808" actId="6549"/>
          <ac:spMkLst>
            <pc:docMk/>
            <pc:sldMk cId="2984327758" sldId="2075"/>
            <ac:spMk id="3" creationId="{29E9D825-DE67-42CA-B5A9-60E6AD8C0D04}"/>
          </ac:spMkLst>
        </pc:spChg>
      </pc:sldChg>
      <pc:sldChg chg="del">
        <pc:chgData name="Shared Drive" userId="a8e99ec4-c3c1-49ac-ba97-2c12eee91f6a" providerId="ADAL" clId="{74538A22-F7D9-4771-8C21-247FAB538B21}" dt="2020-05-27T20:05:55.960" v="185" actId="2696"/>
        <pc:sldMkLst>
          <pc:docMk/>
          <pc:sldMk cId="2525635606" sldId="2085"/>
        </pc:sldMkLst>
      </pc:sldChg>
      <pc:sldChg chg="add">
        <pc:chgData name="Shared Drive" userId="a8e99ec4-c3c1-49ac-ba97-2c12eee91f6a" providerId="ADAL" clId="{74538A22-F7D9-4771-8C21-247FAB538B21}" dt="2020-05-27T20:06:02.378" v="186"/>
        <pc:sldMkLst>
          <pc:docMk/>
          <pc:sldMk cId="2889757267" sldId="2085"/>
        </pc:sldMkLst>
      </pc:sldChg>
      <pc:sldChg chg="add">
        <pc:chgData name="Shared Drive" userId="a8e99ec4-c3c1-49ac-ba97-2c12eee91f6a" providerId="ADAL" clId="{74538A22-F7D9-4771-8C21-247FAB538B21}" dt="2020-05-27T20:06:02.378" v="186"/>
        <pc:sldMkLst>
          <pc:docMk/>
          <pc:sldMk cId="1720723547" sldId="2086"/>
        </pc:sldMkLst>
      </pc:sldChg>
      <pc:sldChg chg="del">
        <pc:chgData name="Shared Drive" userId="a8e99ec4-c3c1-49ac-ba97-2c12eee91f6a" providerId="ADAL" clId="{74538A22-F7D9-4771-8C21-247FAB538B21}" dt="2020-05-27T20:05:55.960" v="185" actId="2696"/>
        <pc:sldMkLst>
          <pc:docMk/>
          <pc:sldMk cId="2685871345" sldId="2086"/>
        </pc:sldMkLst>
      </pc:sldChg>
      <pc:sldChg chg="addSp delSp modSp new mod">
        <pc:chgData name="Shared Drive" userId="a8e99ec4-c3c1-49ac-ba97-2c12eee91f6a" providerId="ADAL" clId="{74538A22-F7D9-4771-8C21-247FAB538B21}" dt="2020-05-27T20:12:24.178" v="490" actId="1037"/>
        <pc:sldMkLst>
          <pc:docMk/>
          <pc:sldMk cId="2932506731" sldId="2087"/>
        </pc:sldMkLst>
        <pc:spChg chg="mod">
          <ac:chgData name="Shared Drive" userId="a8e99ec4-c3c1-49ac-ba97-2c12eee91f6a" providerId="ADAL" clId="{74538A22-F7D9-4771-8C21-247FAB538B21}" dt="2020-05-27T20:07:48.128" v="260" actId="20577"/>
          <ac:spMkLst>
            <pc:docMk/>
            <pc:sldMk cId="2932506731" sldId="2087"/>
            <ac:spMk id="2" creationId="{839B9AB1-E160-477A-BE9B-85F8DCBD8CF7}"/>
          </ac:spMkLst>
        </pc:spChg>
        <pc:spChg chg="del">
          <ac:chgData name="Shared Drive" userId="a8e99ec4-c3c1-49ac-ba97-2c12eee91f6a" providerId="ADAL" clId="{74538A22-F7D9-4771-8C21-247FAB538B21}" dt="2020-05-27T20:07:52.636" v="261"/>
          <ac:spMkLst>
            <pc:docMk/>
            <pc:sldMk cId="2932506731" sldId="2087"/>
            <ac:spMk id="3" creationId="{73C256AE-1DB9-4E32-A847-0AB7058CD184}"/>
          </ac:spMkLst>
        </pc:spChg>
        <pc:spChg chg="add mod">
          <ac:chgData name="Shared Drive" userId="a8e99ec4-c3c1-49ac-ba97-2c12eee91f6a" providerId="ADAL" clId="{74538A22-F7D9-4771-8C21-247FAB538B21}" dt="2020-05-27T20:12:24.178" v="490" actId="1037"/>
          <ac:spMkLst>
            <pc:docMk/>
            <pc:sldMk cId="2932506731" sldId="2087"/>
            <ac:spMk id="7" creationId="{F5DF22A2-B51F-41BA-BADF-A047F3BFDEEC}"/>
          </ac:spMkLst>
        </pc:spChg>
        <pc:graphicFrameChg chg="add del mod">
          <ac:chgData name="Shared Drive" userId="a8e99ec4-c3c1-49ac-ba97-2c12eee91f6a" providerId="ADAL" clId="{74538A22-F7D9-4771-8C21-247FAB538B21}" dt="2020-05-27T20:09:21.998" v="264"/>
          <ac:graphicFrameMkLst>
            <pc:docMk/>
            <pc:sldMk cId="2932506731" sldId="2087"/>
            <ac:graphicFrameMk id="5" creationId="{BE6D1805-F834-4D0C-B008-C3907354DFD2}"/>
          </ac:graphicFrameMkLst>
        </pc:graphicFrameChg>
        <pc:graphicFrameChg chg="add mod modGraphic">
          <ac:chgData name="Shared Drive" userId="a8e99ec4-c3c1-49ac-ba97-2c12eee91f6a" providerId="ADAL" clId="{74538A22-F7D9-4771-8C21-247FAB538B21}" dt="2020-05-27T20:11:59.068" v="443" actId="1076"/>
          <ac:graphicFrameMkLst>
            <pc:docMk/>
            <pc:sldMk cId="2932506731" sldId="2087"/>
            <ac:graphicFrameMk id="6" creationId="{8F996BE2-1050-4B03-AF69-531FD54BD13E}"/>
          </ac:graphicFrameMkLst>
        </pc:graphicFrameChg>
        <pc:picChg chg="add mod">
          <ac:chgData name="Shared Drive" userId="a8e99ec4-c3c1-49ac-ba97-2c12eee91f6a" providerId="ADAL" clId="{74538A22-F7D9-4771-8C21-247FAB538B21}" dt="2020-05-27T20:09:00.149" v="262" actId="1076"/>
          <ac:picMkLst>
            <pc:docMk/>
            <pc:sldMk cId="2932506731" sldId="2087"/>
            <ac:picMk id="4" creationId="{29BF4025-FFA4-4359-9AE5-0063DBD39959}"/>
          </ac:picMkLst>
        </pc:picChg>
      </pc:sldChg>
      <pc:sldChg chg="modSp new mod">
        <pc:chgData name="Shared Drive" userId="a8e99ec4-c3c1-49ac-ba97-2c12eee91f6a" providerId="ADAL" clId="{74538A22-F7D9-4771-8C21-247FAB538B21}" dt="2020-05-27T20:21:25.572" v="1193" actId="20577"/>
        <pc:sldMkLst>
          <pc:docMk/>
          <pc:sldMk cId="1248415612" sldId="2088"/>
        </pc:sldMkLst>
        <pc:spChg chg="mod">
          <ac:chgData name="Shared Drive" userId="a8e99ec4-c3c1-49ac-ba97-2c12eee91f6a" providerId="ADAL" clId="{74538A22-F7D9-4771-8C21-247FAB538B21}" dt="2020-05-27T20:19:54.517" v="1122" actId="20577"/>
          <ac:spMkLst>
            <pc:docMk/>
            <pc:sldMk cId="1248415612" sldId="2088"/>
            <ac:spMk id="2" creationId="{4BD0A97A-FBEA-4D28-81A1-B4C2ED19A2BB}"/>
          </ac:spMkLst>
        </pc:spChg>
        <pc:spChg chg="mod">
          <ac:chgData name="Shared Drive" userId="a8e99ec4-c3c1-49ac-ba97-2c12eee91f6a" providerId="ADAL" clId="{74538A22-F7D9-4771-8C21-247FAB538B21}" dt="2020-05-27T20:21:25.572" v="1193" actId="20577"/>
          <ac:spMkLst>
            <pc:docMk/>
            <pc:sldMk cId="1248415612" sldId="2088"/>
            <ac:spMk id="3" creationId="{334FE100-590B-4847-952A-EC8FD9076210}"/>
          </ac:spMkLst>
        </pc:spChg>
      </pc:sldChg>
      <pc:sldChg chg="modSp new mod">
        <pc:chgData name="Shared Drive" userId="a8e99ec4-c3c1-49ac-ba97-2c12eee91f6a" providerId="ADAL" clId="{74538A22-F7D9-4771-8C21-247FAB538B21}" dt="2020-05-27T20:29:14.610" v="1802" actId="20577"/>
        <pc:sldMkLst>
          <pc:docMk/>
          <pc:sldMk cId="3276474469" sldId="2089"/>
        </pc:sldMkLst>
        <pc:spChg chg="mod">
          <ac:chgData name="Shared Drive" userId="a8e99ec4-c3c1-49ac-ba97-2c12eee91f6a" providerId="ADAL" clId="{74538A22-F7D9-4771-8C21-247FAB538B21}" dt="2020-05-27T20:23:44.605" v="1222" actId="20577"/>
          <ac:spMkLst>
            <pc:docMk/>
            <pc:sldMk cId="3276474469" sldId="2089"/>
            <ac:spMk id="2" creationId="{39B2CA15-64BD-4F1F-AF36-6CACAAE82ED3}"/>
          </ac:spMkLst>
        </pc:spChg>
        <pc:spChg chg="mod">
          <ac:chgData name="Shared Drive" userId="a8e99ec4-c3c1-49ac-ba97-2c12eee91f6a" providerId="ADAL" clId="{74538A22-F7D9-4771-8C21-247FAB538B21}" dt="2020-05-27T20:29:14.610" v="1802" actId="20577"/>
          <ac:spMkLst>
            <pc:docMk/>
            <pc:sldMk cId="3276474469" sldId="2089"/>
            <ac:spMk id="3" creationId="{2C8FFA4C-E68F-484C-97CB-A5FE7814AADF}"/>
          </ac:spMkLst>
        </pc:spChg>
      </pc:sldChg>
    </pc:docChg>
  </pc:docChgLst>
  <pc:docChgLst>
    <pc:chgData name="Shared Drive" userId="S::drive@cityvision.edu::a8e99ec4-c3c1-49ac-ba97-2c12eee91f6a" providerId="AD" clId="Web-{1C9A2534-3A7E-30B6-E9AF-5908D009AD7B}"/>
    <pc:docChg chg="addSld modSld modSection">
      <pc:chgData name="Shared Drive" userId="S::drive@cityvision.edu::a8e99ec4-c3c1-49ac-ba97-2c12eee91f6a" providerId="AD" clId="Web-{1C9A2534-3A7E-30B6-E9AF-5908D009AD7B}" dt="2020-10-14T17:02:00.879" v="1048" actId="20577"/>
      <pc:docMkLst>
        <pc:docMk/>
      </pc:docMkLst>
      <pc:sldChg chg="modSp">
        <pc:chgData name="Shared Drive" userId="S::drive@cityvision.edu::a8e99ec4-c3c1-49ac-ba97-2c12eee91f6a" providerId="AD" clId="Web-{1C9A2534-3A7E-30B6-E9AF-5908D009AD7B}" dt="2020-10-14T16:52:22.785" v="97" actId="20577"/>
        <pc:sldMkLst>
          <pc:docMk/>
          <pc:sldMk cId="2415051675" sldId="2084"/>
        </pc:sldMkLst>
        <pc:spChg chg="mod">
          <ac:chgData name="Shared Drive" userId="S::drive@cityvision.edu::a8e99ec4-c3c1-49ac-ba97-2c12eee91f6a" providerId="AD" clId="Web-{1C9A2534-3A7E-30B6-E9AF-5908D009AD7B}" dt="2020-10-14T16:52:22.785" v="97" actId="20577"/>
          <ac:spMkLst>
            <pc:docMk/>
            <pc:sldMk cId="2415051675" sldId="2084"/>
            <ac:spMk id="4" creationId="{00000000-0000-0000-0000-000000000000}"/>
          </ac:spMkLst>
        </pc:spChg>
      </pc:sldChg>
      <pc:sldChg chg="modSp">
        <pc:chgData name="Shared Drive" userId="S::drive@cityvision.edu::a8e99ec4-c3c1-49ac-ba97-2c12eee91f6a" providerId="AD" clId="Web-{1C9A2534-3A7E-30B6-E9AF-5908D009AD7B}" dt="2020-10-14T16:51:49.550" v="71" actId="20577"/>
        <pc:sldMkLst>
          <pc:docMk/>
          <pc:sldMk cId="1025101178" sldId="2314"/>
        </pc:sldMkLst>
        <pc:spChg chg="mod">
          <ac:chgData name="Shared Drive" userId="S::drive@cityvision.edu::a8e99ec4-c3c1-49ac-ba97-2c12eee91f6a" providerId="AD" clId="Web-{1C9A2534-3A7E-30B6-E9AF-5908D009AD7B}" dt="2020-10-14T16:51:49.550" v="71" actId="20577"/>
          <ac:spMkLst>
            <pc:docMk/>
            <pc:sldMk cId="1025101178" sldId="2314"/>
            <ac:spMk id="13" creationId="{795F5E01-8C38-4FD7-922D-35EE9F07A5DA}"/>
          </ac:spMkLst>
        </pc:spChg>
      </pc:sldChg>
      <pc:sldChg chg="modSp">
        <pc:chgData name="Shared Drive" userId="S::drive@cityvision.edu::a8e99ec4-c3c1-49ac-ba97-2c12eee91f6a" providerId="AD" clId="Web-{1C9A2534-3A7E-30B6-E9AF-5908D009AD7B}" dt="2020-10-14T16:50:06.250" v="13" actId="20577"/>
        <pc:sldMkLst>
          <pc:docMk/>
          <pc:sldMk cId="2307598322" sldId="2315"/>
        </pc:sldMkLst>
        <pc:spChg chg="mod">
          <ac:chgData name="Shared Drive" userId="S::drive@cityvision.edu::a8e99ec4-c3c1-49ac-ba97-2c12eee91f6a" providerId="AD" clId="Web-{1C9A2534-3A7E-30B6-E9AF-5908D009AD7B}" dt="2020-10-14T16:50:06.250" v="13" actId="20577"/>
          <ac:spMkLst>
            <pc:docMk/>
            <pc:sldMk cId="2307598322" sldId="2315"/>
            <ac:spMk id="3" creationId="{7D9A6022-F403-424D-98DB-3BE29A63BEAA}"/>
          </ac:spMkLst>
        </pc:spChg>
      </pc:sldChg>
      <pc:sldChg chg="modSp">
        <pc:chgData name="Shared Drive" userId="S::drive@cityvision.edu::a8e99ec4-c3c1-49ac-ba97-2c12eee91f6a" providerId="AD" clId="Web-{1C9A2534-3A7E-30B6-E9AF-5908D009AD7B}" dt="2020-10-14T16:51:31.237" v="69" actId="20577"/>
        <pc:sldMkLst>
          <pc:docMk/>
          <pc:sldMk cId="2000095604" sldId="2321"/>
        </pc:sldMkLst>
        <pc:spChg chg="mod">
          <ac:chgData name="Shared Drive" userId="S::drive@cityvision.edu::a8e99ec4-c3c1-49ac-ba97-2c12eee91f6a" providerId="AD" clId="Web-{1C9A2534-3A7E-30B6-E9AF-5908D009AD7B}" dt="2020-10-14T16:51:31.237" v="69" actId="20577"/>
          <ac:spMkLst>
            <pc:docMk/>
            <pc:sldMk cId="2000095604" sldId="2321"/>
            <ac:spMk id="3" creationId="{ECB3DC6B-F4DA-435E-8FFD-63D91DEAD82A}"/>
          </ac:spMkLst>
        </pc:spChg>
      </pc:sldChg>
      <pc:sldChg chg="modSp">
        <pc:chgData name="Shared Drive" userId="S::drive@cityvision.edu::a8e99ec4-c3c1-49ac-ba97-2c12eee91f6a" providerId="AD" clId="Web-{1C9A2534-3A7E-30B6-E9AF-5908D009AD7B}" dt="2020-10-14T16:50:58.486" v="67" actId="20577"/>
        <pc:sldMkLst>
          <pc:docMk/>
          <pc:sldMk cId="43842325" sldId="2324"/>
        </pc:sldMkLst>
        <pc:spChg chg="mod">
          <ac:chgData name="Shared Drive" userId="S::drive@cityvision.edu::a8e99ec4-c3c1-49ac-ba97-2c12eee91f6a" providerId="AD" clId="Web-{1C9A2534-3A7E-30B6-E9AF-5908D009AD7B}" dt="2020-10-14T16:50:58.486" v="67" actId="20577"/>
          <ac:spMkLst>
            <pc:docMk/>
            <pc:sldMk cId="43842325" sldId="2324"/>
            <ac:spMk id="3" creationId="{F812DD1A-8663-4F85-A175-89BFBCBEB49C}"/>
          </ac:spMkLst>
        </pc:spChg>
      </pc:sldChg>
      <pc:sldChg chg="addSp modSp new">
        <pc:chgData name="Shared Drive" userId="S::drive@cityvision.edu::a8e99ec4-c3c1-49ac-ba97-2c12eee91f6a" providerId="AD" clId="Web-{1C9A2534-3A7E-30B6-E9AF-5908D009AD7B}" dt="2020-10-14T16:57:57.310" v="331" actId="14100"/>
        <pc:sldMkLst>
          <pc:docMk/>
          <pc:sldMk cId="2933083772" sldId="2327"/>
        </pc:sldMkLst>
        <pc:spChg chg="mod">
          <ac:chgData name="Shared Drive" userId="S::drive@cityvision.edu::a8e99ec4-c3c1-49ac-ba97-2c12eee91f6a" providerId="AD" clId="Web-{1C9A2534-3A7E-30B6-E9AF-5908D009AD7B}" dt="2020-10-14T16:53:40.678" v="153" actId="20577"/>
          <ac:spMkLst>
            <pc:docMk/>
            <pc:sldMk cId="2933083772" sldId="2327"/>
            <ac:spMk id="2" creationId="{554B6E42-976F-4FF8-853A-72B67577C247}"/>
          </ac:spMkLst>
        </pc:spChg>
        <pc:spChg chg="mod">
          <ac:chgData name="Shared Drive" userId="S::drive@cityvision.edu::a8e99ec4-c3c1-49ac-ba97-2c12eee91f6a" providerId="AD" clId="Web-{1C9A2534-3A7E-30B6-E9AF-5908D009AD7B}" dt="2020-10-14T16:57:52.825" v="329" actId="20577"/>
          <ac:spMkLst>
            <pc:docMk/>
            <pc:sldMk cId="2933083772" sldId="2327"/>
            <ac:spMk id="3" creationId="{81C25302-3D77-4AA2-ADA6-C27EF730B62E}"/>
          </ac:spMkLst>
        </pc:spChg>
        <pc:picChg chg="add mod">
          <ac:chgData name="Shared Drive" userId="S::drive@cityvision.edu::a8e99ec4-c3c1-49ac-ba97-2c12eee91f6a" providerId="AD" clId="Web-{1C9A2534-3A7E-30B6-E9AF-5908D009AD7B}" dt="2020-10-14T16:57:57.310" v="331" actId="14100"/>
          <ac:picMkLst>
            <pc:docMk/>
            <pc:sldMk cId="2933083772" sldId="2327"/>
            <ac:picMk id="4" creationId="{965FDE9F-DAC2-4A2C-BB83-8539D3E63B3B}"/>
          </ac:picMkLst>
        </pc:picChg>
      </pc:sldChg>
      <pc:sldChg chg="modSp new">
        <pc:chgData name="Shared Drive" userId="S::drive@cityvision.edu::a8e99ec4-c3c1-49ac-ba97-2c12eee91f6a" providerId="AD" clId="Web-{1C9A2534-3A7E-30B6-E9AF-5908D009AD7B}" dt="2020-10-14T17:02:00.879" v="1048" actId="20577"/>
        <pc:sldMkLst>
          <pc:docMk/>
          <pc:sldMk cId="1442211931" sldId="2328"/>
        </pc:sldMkLst>
        <pc:spChg chg="mod">
          <ac:chgData name="Shared Drive" userId="S::drive@cityvision.edu::a8e99ec4-c3c1-49ac-ba97-2c12eee91f6a" providerId="AD" clId="Web-{1C9A2534-3A7E-30B6-E9AF-5908D009AD7B}" dt="2020-10-14T16:59:13.359" v="457" actId="20577"/>
          <ac:spMkLst>
            <pc:docMk/>
            <pc:sldMk cId="1442211931" sldId="2328"/>
            <ac:spMk id="2" creationId="{C4EAE37A-1C43-445E-B8A4-90B68F5E70AC}"/>
          </ac:spMkLst>
        </pc:spChg>
        <pc:spChg chg="mod">
          <ac:chgData name="Shared Drive" userId="S::drive@cityvision.edu::a8e99ec4-c3c1-49ac-ba97-2c12eee91f6a" providerId="AD" clId="Web-{1C9A2534-3A7E-30B6-E9AF-5908D009AD7B}" dt="2020-10-14T17:02:00.879" v="1048" actId="20577"/>
          <ac:spMkLst>
            <pc:docMk/>
            <pc:sldMk cId="1442211931" sldId="2328"/>
            <ac:spMk id="3" creationId="{C059A0C2-93E6-478E-A362-7169A0C5E902}"/>
          </ac:spMkLst>
        </pc:spChg>
      </pc:sldChg>
    </pc:docChg>
  </pc:docChgLst>
  <pc:docChgLst>
    <pc:chgData name="Shared Drive" userId="a8e99ec4-c3c1-49ac-ba97-2c12eee91f6a" providerId="ADAL" clId="{065127AD-C9F3-4CAE-B99A-FF6ABE162740}"/>
    <pc:docChg chg="undo redo custSel addSld delSld modSld sldOrd modSection">
      <pc:chgData name="Shared Drive" userId="a8e99ec4-c3c1-49ac-ba97-2c12eee91f6a" providerId="ADAL" clId="{065127AD-C9F3-4CAE-B99A-FF6ABE162740}" dt="2020-10-16T17:07:49.931" v="380" actId="1035"/>
      <pc:docMkLst>
        <pc:docMk/>
      </pc:docMkLst>
      <pc:sldChg chg="addSp delSp modSp new mod modClrScheme chgLayout">
        <pc:chgData name="Shared Drive" userId="a8e99ec4-c3c1-49ac-ba97-2c12eee91f6a" providerId="ADAL" clId="{065127AD-C9F3-4CAE-B99A-FF6ABE162740}" dt="2020-10-16T17:03:20.224" v="337" actId="20577"/>
        <pc:sldMkLst>
          <pc:docMk/>
          <pc:sldMk cId="202562978" sldId="2056"/>
        </pc:sldMkLst>
        <pc:spChg chg="del">
          <ac:chgData name="Shared Drive" userId="a8e99ec4-c3c1-49ac-ba97-2c12eee91f6a" providerId="ADAL" clId="{065127AD-C9F3-4CAE-B99A-FF6ABE162740}" dt="2020-10-16T16:49:23.537" v="2" actId="700"/>
          <ac:spMkLst>
            <pc:docMk/>
            <pc:sldMk cId="202562978" sldId="2056"/>
            <ac:spMk id="2" creationId="{7027895A-A877-4E6C-9308-E4A93F99D915}"/>
          </ac:spMkLst>
        </pc:spChg>
        <pc:spChg chg="del">
          <ac:chgData name="Shared Drive" userId="a8e99ec4-c3c1-49ac-ba97-2c12eee91f6a" providerId="ADAL" clId="{065127AD-C9F3-4CAE-B99A-FF6ABE162740}" dt="2020-10-16T16:49:23.537" v="2" actId="700"/>
          <ac:spMkLst>
            <pc:docMk/>
            <pc:sldMk cId="202562978" sldId="2056"/>
            <ac:spMk id="3" creationId="{300298A1-A08F-44ED-9AEF-237166136FFD}"/>
          </ac:spMkLst>
        </pc:spChg>
        <pc:spChg chg="del">
          <ac:chgData name="Shared Drive" userId="a8e99ec4-c3c1-49ac-ba97-2c12eee91f6a" providerId="ADAL" clId="{065127AD-C9F3-4CAE-B99A-FF6ABE162740}" dt="2020-10-16T16:49:23.537" v="2" actId="700"/>
          <ac:spMkLst>
            <pc:docMk/>
            <pc:sldMk cId="202562978" sldId="2056"/>
            <ac:spMk id="4" creationId="{75EB480C-F4E8-4A8A-8C17-8AD3780700D1}"/>
          </ac:spMkLst>
        </pc:spChg>
        <pc:spChg chg="del">
          <ac:chgData name="Shared Drive" userId="a8e99ec4-c3c1-49ac-ba97-2c12eee91f6a" providerId="ADAL" clId="{065127AD-C9F3-4CAE-B99A-FF6ABE162740}" dt="2020-10-16T16:49:23.537" v="2" actId="700"/>
          <ac:spMkLst>
            <pc:docMk/>
            <pc:sldMk cId="202562978" sldId="2056"/>
            <ac:spMk id="5" creationId="{CC4EE61B-8CED-4ED1-9CB7-836D28404E93}"/>
          </ac:spMkLst>
        </pc:spChg>
        <pc:spChg chg="del">
          <ac:chgData name="Shared Drive" userId="a8e99ec4-c3c1-49ac-ba97-2c12eee91f6a" providerId="ADAL" clId="{065127AD-C9F3-4CAE-B99A-FF6ABE162740}" dt="2020-10-16T16:49:23.537" v="2" actId="700"/>
          <ac:spMkLst>
            <pc:docMk/>
            <pc:sldMk cId="202562978" sldId="2056"/>
            <ac:spMk id="6" creationId="{375B4145-19E7-4201-BC9F-CE2FBBC4CCB4}"/>
          </ac:spMkLst>
        </pc:spChg>
        <pc:spChg chg="del">
          <ac:chgData name="Shared Drive" userId="a8e99ec4-c3c1-49ac-ba97-2c12eee91f6a" providerId="ADAL" clId="{065127AD-C9F3-4CAE-B99A-FF6ABE162740}" dt="2020-10-16T16:49:23.537" v="2" actId="700"/>
          <ac:spMkLst>
            <pc:docMk/>
            <pc:sldMk cId="202562978" sldId="2056"/>
            <ac:spMk id="7" creationId="{2E01A70B-AB96-4782-B522-C4E6DC42E8CE}"/>
          </ac:spMkLst>
        </pc:spChg>
        <pc:spChg chg="del">
          <ac:chgData name="Shared Drive" userId="a8e99ec4-c3c1-49ac-ba97-2c12eee91f6a" providerId="ADAL" clId="{065127AD-C9F3-4CAE-B99A-FF6ABE162740}" dt="2020-10-16T16:49:23.537" v="2" actId="700"/>
          <ac:spMkLst>
            <pc:docMk/>
            <pc:sldMk cId="202562978" sldId="2056"/>
            <ac:spMk id="8" creationId="{BCA6D504-94F6-4B09-9576-B59D704B34A8}"/>
          </ac:spMkLst>
        </pc:spChg>
        <pc:spChg chg="del">
          <ac:chgData name="Shared Drive" userId="a8e99ec4-c3c1-49ac-ba97-2c12eee91f6a" providerId="ADAL" clId="{065127AD-C9F3-4CAE-B99A-FF6ABE162740}" dt="2020-10-16T16:49:23.537" v="2" actId="700"/>
          <ac:spMkLst>
            <pc:docMk/>
            <pc:sldMk cId="202562978" sldId="2056"/>
            <ac:spMk id="9" creationId="{BD75D268-9422-449F-9EFE-CC5DC9917C3B}"/>
          </ac:spMkLst>
        </pc:spChg>
        <pc:spChg chg="del">
          <ac:chgData name="Shared Drive" userId="a8e99ec4-c3c1-49ac-ba97-2c12eee91f6a" providerId="ADAL" clId="{065127AD-C9F3-4CAE-B99A-FF6ABE162740}" dt="2020-10-16T16:49:23.537" v="2" actId="700"/>
          <ac:spMkLst>
            <pc:docMk/>
            <pc:sldMk cId="202562978" sldId="2056"/>
            <ac:spMk id="10" creationId="{6BDAF602-9287-4A89-B9A2-6C07E1872BA6}"/>
          </ac:spMkLst>
        </pc:spChg>
        <pc:spChg chg="del mod ord">
          <ac:chgData name="Shared Drive" userId="a8e99ec4-c3c1-49ac-ba97-2c12eee91f6a" providerId="ADAL" clId="{065127AD-C9F3-4CAE-B99A-FF6ABE162740}" dt="2020-10-16T16:49:23.537" v="2" actId="700"/>
          <ac:spMkLst>
            <pc:docMk/>
            <pc:sldMk cId="202562978" sldId="2056"/>
            <ac:spMk id="11" creationId="{01BE084C-48B4-4501-A50A-F7041189E7D2}"/>
          </ac:spMkLst>
        </pc:spChg>
        <pc:spChg chg="add mod ord">
          <ac:chgData name="Shared Drive" userId="a8e99ec4-c3c1-49ac-ba97-2c12eee91f6a" providerId="ADAL" clId="{065127AD-C9F3-4CAE-B99A-FF6ABE162740}" dt="2020-10-16T16:49:34.929" v="17" actId="20577"/>
          <ac:spMkLst>
            <pc:docMk/>
            <pc:sldMk cId="202562978" sldId="2056"/>
            <ac:spMk id="12" creationId="{F2F6B4DE-4223-4A97-853C-93D42C657DD5}"/>
          </ac:spMkLst>
        </pc:spChg>
        <pc:spChg chg="add mod ord">
          <ac:chgData name="Shared Drive" userId="a8e99ec4-c3c1-49ac-ba97-2c12eee91f6a" providerId="ADAL" clId="{065127AD-C9F3-4CAE-B99A-FF6ABE162740}" dt="2020-10-16T17:03:20.224" v="337" actId="20577"/>
          <ac:spMkLst>
            <pc:docMk/>
            <pc:sldMk cId="202562978" sldId="2056"/>
            <ac:spMk id="13" creationId="{40D3F1BA-DE25-478D-BA0E-AC7EED1FB756}"/>
          </ac:spMkLst>
        </pc:spChg>
      </pc:sldChg>
      <pc:sldChg chg="del">
        <pc:chgData name="Shared Drive" userId="a8e99ec4-c3c1-49ac-ba97-2c12eee91f6a" providerId="ADAL" clId="{065127AD-C9F3-4CAE-B99A-FF6ABE162740}" dt="2020-10-16T16:49:17.541" v="0" actId="47"/>
        <pc:sldMkLst>
          <pc:docMk/>
          <pc:sldMk cId="2415051675" sldId="2084"/>
        </pc:sldMkLst>
      </pc:sldChg>
      <pc:sldChg chg="del">
        <pc:chgData name="Shared Drive" userId="a8e99ec4-c3c1-49ac-ba97-2c12eee91f6a" providerId="ADAL" clId="{065127AD-C9F3-4CAE-B99A-FF6ABE162740}" dt="2020-10-16T16:49:17.541" v="0" actId="47"/>
        <pc:sldMkLst>
          <pc:docMk/>
          <pc:sldMk cId="2932506731" sldId="2087"/>
        </pc:sldMkLst>
      </pc:sldChg>
      <pc:sldChg chg="del">
        <pc:chgData name="Shared Drive" userId="a8e99ec4-c3c1-49ac-ba97-2c12eee91f6a" providerId="ADAL" clId="{065127AD-C9F3-4CAE-B99A-FF6ABE162740}" dt="2020-10-16T16:49:17.541" v="0" actId="47"/>
        <pc:sldMkLst>
          <pc:docMk/>
          <pc:sldMk cId="1248415612" sldId="2088"/>
        </pc:sldMkLst>
      </pc:sldChg>
      <pc:sldChg chg="add">
        <pc:chgData name="Shared Drive" userId="a8e99ec4-c3c1-49ac-ba97-2c12eee91f6a" providerId="ADAL" clId="{065127AD-C9F3-4CAE-B99A-FF6ABE162740}" dt="2020-10-16T17:03:48.684" v="338"/>
        <pc:sldMkLst>
          <pc:docMk/>
          <pc:sldMk cId="4105753322" sldId="2093"/>
        </pc:sldMkLst>
      </pc:sldChg>
      <pc:sldChg chg="addSp modSp add mod modAnim">
        <pc:chgData name="Shared Drive" userId="a8e99ec4-c3c1-49ac-ba97-2c12eee91f6a" providerId="ADAL" clId="{065127AD-C9F3-4CAE-B99A-FF6ABE162740}" dt="2020-10-16T17:07:49.931" v="380" actId="1035"/>
        <pc:sldMkLst>
          <pc:docMk/>
          <pc:sldMk cId="2170363997" sldId="2235"/>
        </pc:sldMkLst>
        <pc:spChg chg="mod">
          <ac:chgData name="Shared Drive" userId="a8e99ec4-c3c1-49ac-ba97-2c12eee91f6a" providerId="ADAL" clId="{065127AD-C9F3-4CAE-B99A-FF6ABE162740}" dt="2020-10-16T17:01:20.967" v="245" actId="20577"/>
          <ac:spMkLst>
            <pc:docMk/>
            <pc:sldMk cId="2170363997" sldId="2235"/>
            <ac:spMk id="5" creationId="{91771D9A-8DB1-4731-878C-B2063868F44A}"/>
          </ac:spMkLst>
        </pc:spChg>
        <pc:spChg chg="mod">
          <ac:chgData name="Shared Drive" userId="a8e99ec4-c3c1-49ac-ba97-2c12eee91f6a" providerId="ADAL" clId="{065127AD-C9F3-4CAE-B99A-FF6ABE162740}" dt="2020-10-16T17:01:32.284" v="250" actId="20577"/>
          <ac:spMkLst>
            <pc:docMk/>
            <pc:sldMk cId="2170363997" sldId="2235"/>
            <ac:spMk id="7" creationId="{F29E13D7-1672-4067-ADC7-05D49BEA8949}"/>
          </ac:spMkLst>
        </pc:spChg>
        <pc:spChg chg="mod">
          <ac:chgData name="Shared Drive" userId="a8e99ec4-c3c1-49ac-ba97-2c12eee91f6a" providerId="ADAL" clId="{065127AD-C9F3-4CAE-B99A-FF6ABE162740}" dt="2020-10-16T16:56:13.319" v="219" actId="21"/>
          <ac:spMkLst>
            <pc:docMk/>
            <pc:sldMk cId="2170363997" sldId="2235"/>
            <ac:spMk id="12" creationId="{A5232103-3DF4-42FD-BBE7-ED19E38E9627}"/>
          </ac:spMkLst>
        </pc:spChg>
        <pc:spChg chg="add mod">
          <ac:chgData name="Shared Drive" userId="a8e99ec4-c3c1-49ac-ba97-2c12eee91f6a" providerId="ADAL" clId="{065127AD-C9F3-4CAE-B99A-FF6ABE162740}" dt="2020-10-16T17:07:22.838" v="368" actId="1076"/>
          <ac:spMkLst>
            <pc:docMk/>
            <pc:sldMk cId="2170363997" sldId="2235"/>
            <ac:spMk id="16" creationId="{CCC88850-7810-486B-9715-3A016722AC08}"/>
          </ac:spMkLst>
        </pc:spChg>
        <pc:spChg chg="mod">
          <ac:chgData name="Shared Drive" userId="a8e99ec4-c3c1-49ac-ba97-2c12eee91f6a" providerId="ADAL" clId="{065127AD-C9F3-4CAE-B99A-FF6ABE162740}" dt="2020-10-16T17:07:49.931" v="380" actId="1035"/>
          <ac:spMkLst>
            <pc:docMk/>
            <pc:sldMk cId="2170363997" sldId="2235"/>
            <ac:spMk id="19" creationId="{DBF25638-3DCA-46FC-9ACB-CC4CCAE34066}"/>
          </ac:spMkLst>
        </pc:spChg>
        <pc:spChg chg="mod">
          <ac:chgData name="Shared Drive" userId="a8e99ec4-c3c1-49ac-ba97-2c12eee91f6a" providerId="ADAL" clId="{065127AD-C9F3-4CAE-B99A-FF6ABE162740}" dt="2020-10-16T16:53:58.994" v="145" actId="21"/>
          <ac:spMkLst>
            <pc:docMk/>
            <pc:sldMk cId="2170363997" sldId="2235"/>
            <ac:spMk id="22" creationId="{0E319DFF-CF45-442D-92CF-B3FD9B0125E3}"/>
          </ac:spMkLst>
        </pc:spChg>
        <pc:spChg chg="mod">
          <ac:chgData name="Shared Drive" userId="a8e99ec4-c3c1-49ac-ba97-2c12eee91f6a" providerId="ADAL" clId="{065127AD-C9F3-4CAE-B99A-FF6ABE162740}" dt="2020-10-16T16:54:18.633" v="147" actId="21"/>
          <ac:spMkLst>
            <pc:docMk/>
            <pc:sldMk cId="2170363997" sldId="2235"/>
            <ac:spMk id="23" creationId="{FD343D3F-9B77-49E1-8513-F5EC1C7BA4A9}"/>
          </ac:spMkLst>
        </pc:spChg>
        <pc:spChg chg="mod">
          <ac:chgData name="Shared Drive" userId="a8e99ec4-c3c1-49ac-ba97-2c12eee91f6a" providerId="ADAL" clId="{065127AD-C9F3-4CAE-B99A-FF6ABE162740}" dt="2020-10-16T17:07:49.931" v="380" actId="1035"/>
          <ac:spMkLst>
            <pc:docMk/>
            <pc:sldMk cId="2170363997" sldId="2235"/>
            <ac:spMk id="25" creationId="{058B10A3-48DE-4DC3-8A46-602C844F1D52}"/>
          </ac:spMkLst>
        </pc:spChg>
        <pc:graphicFrameChg chg="mod">
          <ac:chgData name="Shared Drive" userId="a8e99ec4-c3c1-49ac-ba97-2c12eee91f6a" providerId="ADAL" clId="{065127AD-C9F3-4CAE-B99A-FF6ABE162740}" dt="2020-10-16T17:01:16.033" v="243"/>
          <ac:graphicFrameMkLst>
            <pc:docMk/>
            <pc:sldMk cId="2170363997" sldId="2235"/>
            <ac:graphicFrameMk id="3" creationId="{00000000-0000-0000-0000-000000000000}"/>
          </ac:graphicFrameMkLst>
        </pc:graphicFrameChg>
      </pc:sldChg>
      <pc:sldChg chg="del">
        <pc:chgData name="Shared Drive" userId="a8e99ec4-c3c1-49ac-ba97-2c12eee91f6a" providerId="ADAL" clId="{065127AD-C9F3-4CAE-B99A-FF6ABE162740}" dt="2020-10-16T16:49:17.541" v="0" actId="47"/>
        <pc:sldMkLst>
          <pc:docMk/>
          <pc:sldMk cId="3589898893" sldId="2295"/>
        </pc:sldMkLst>
      </pc:sldChg>
      <pc:sldChg chg="del">
        <pc:chgData name="Shared Drive" userId="a8e99ec4-c3c1-49ac-ba97-2c12eee91f6a" providerId="ADAL" clId="{065127AD-C9F3-4CAE-B99A-FF6ABE162740}" dt="2020-10-16T16:49:17.541" v="0" actId="47"/>
        <pc:sldMkLst>
          <pc:docMk/>
          <pc:sldMk cId="2845356431" sldId="2298"/>
        </pc:sldMkLst>
      </pc:sldChg>
      <pc:sldChg chg="del">
        <pc:chgData name="Shared Drive" userId="a8e99ec4-c3c1-49ac-ba97-2c12eee91f6a" providerId="ADAL" clId="{065127AD-C9F3-4CAE-B99A-FF6ABE162740}" dt="2020-10-16T16:49:17.541" v="0" actId="47"/>
        <pc:sldMkLst>
          <pc:docMk/>
          <pc:sldMk cId="1739845038" sldId="2301"/>
        </pc:sldMkLst>
      </pc:sldChg>
      <pc:sldChg chg="del">
        <pc:chgData name="Shared Drive" userId="a8e99ec4-c3c1-49ac-ba97-2c12eee91f6a" providerId="ADAL" clId="{065127AD-C9F3-4CAE-B99A-FF6ABE162740}" dt="2020-10-16T16:49:17.541" v="0" actId="47"/>
        <pc:sldMkLst>
          <pc:docMk/>
          <pc:sldMk cId="1826905353" sldId="2304"/>
        </pc:sldMkLst>
      </pc:sldChg>
      <pc:sldChg chg="del">
        <pc:chgData name="Shared Drive" userId="a8e99ec4-c3c1-49ac-ba97-2c12eee91f6a" providerId="ADAL" clId="{065127AD-C9F3-4CAE-B99A-FF6ABE162740}" dt="2020-10-16T16:49:17.541" v="0" actId="47"/>
        <pc:sldMkLst>
          <pc:docMk/>
          <pc:sldMk cId="3650190922" sldId="2307"/>
        </pc:sldMkLst>
      </pc:sldChg>
      <pc:sldChg chg="del">
        <pc:chgData name="Shared Drive" userId="a8e99ec4-c3c1-49ac-ba97-2c12eee91f6a" providerId="ADAL" clId="{065127AD-C9F3-4CAE-B99A-FF6ABE162740}" dt="2020-10-16T16:49:17.541" v="0" actId="47"/>
        <pc:sldMkLst>
          <pc:docMk/>
          <pc:sldMk cId="2773368523" sldId="2310"/>
        </pc:sldMkLst>
      </pc:sldChg>
      <pc:sldChg chg="del">
        <pc:chgData name="Shared Drive" userId="a8e99ec4-c3c1-49ac-ba97-2c12eee91f6a" providerId="ADAL" clId="{065127AD-C9F3-4CAE-B99A-FF6ABE162740}" dt="2020-10-16T16:49:17.541" v="0" actId="47"/>
        <pc:sldMkLst>
          <pc:docMk/>
          <pc:sldMk cId="1025101178" sldId="2314"/>
        </pc:sldMkLst>
      </pc:sldChg>
      <pc:sldChg chg="del">
        <pc:chgData name="Shared Drive" userId="a8e99ec4-c3c1-49ac-ba97-2c12eee91f6a" providerId="ADAL" clId="{065127AD-C9F3-4CAE-B99A-FF6ABE162740}" dt="2020-10-16T16:49:17.541" v="0" actId="47"/>
        <pc:sldMkLst>
          <pc:docMk/>
          <pc:sldMk cId="2307598322" sldId="2315"/>
        </pc:sldMkLst>
      </pc:sldChg>
      <pc:sldChg chg="del">
        <pc:chgData name="Shared Drive" userId="a8e99ec4-c3c1-49ac-ba97-2c12eee91f6a" providerId="ADAL" clId="{065127AD-C9F3-4CAE-B99A-FF6ABE162740}" dt="2020-10-16T16:49:17.541" v="0" actId="47"/>
        <pc:sldMkLst>
          <pc:docMk/>
          <pc:sldMk cId="3628569236" sldId="2316"/>
        </pc:sldMkLst>
      </pc:sldChg>
      <pc:sldChg chg="del">
        <pc:chgData name="Shared Drive" userId="a8e99ec4-c3c1-49ac-ba97-2c12eee91f6a" providerId="ADAL" clId="{065127AD-C9F3-4CAE-B99A-FF6ABE162740}" dt="2020-10-16T16:49:17.541" v="0" actId="47"/>
        <pc:sldMkLst>
          <pc:docMk/>
          <pc:sldMk cId="3090339447" sldId="2317"/>
        </pc:sldMkLst>
      </pc:sldChg>
      <pc:sldChg chg="del">
        <pc:chgData name="Shared Drive" userId="a8e99ec4-c3c1-49ac-ba97-2c12eee91f6a" providerId="ADAL" clId="{065127AD-C9F3-4CAE-B99A-FF6ABE162740}" dt="2020-10-16T16:49:17.541" v="0" actId="47"/>
        <pc:sldMkLst>
          <pc:docMk/>
          <pc:sldMk cId="2220892532" sldId="2318"/>
        </pc:sldMkLst>
      </pc:sldChg>
      <pc:sldChg chg="del">
        <pc:chgData name="Shared Drive" userId="a8e99ec4-c3c1-49ac-ba97-2c12eee91f6a" providerId="ADAL" clId="{065127AD-C9F3-4CAE-B99A-FF6ABE162740}" dt="2020-10-16T16:49:17.541" v="0" actId="47"/>
        <pc:sldMkLst>
          <pc:docMk/>
          <pc:sldMk cId="2303218511" sldId="2319"/>
        </pc:sldMkLst>
      </pc:sldChg>
      <pc:sldChg chg="del">
        <pc:chgData name="Shared Drive" userId="a8e99ec4-c3c1-49ac-ba97-2c12eee91f6a" providerId="ADAL" clId="{065127AD-C9F3-4CAE-B99A-FF6ABE162740}" dt="2020-10-16T16:49:17.541" v="0" actId="47"/>
        <pc:sldMkLst>
          <pc:docMk/>
          <pc:sldMk cId="4171181237" sldId="2320"/>
        </pc:sldMkLst>
      </pc:sldChg>
      <pc:sldChg chg="del">
        <pc:chgData name="Shared Drive" userId="a8e99ec4-c3c1-49ac-ba97-2c12eee91f6a" providerId="ADAL" clId="{065127AD-C9F3-4CAE-B99A-FF6ABE162740}" dt="2020-10-16T16:49:17.541" v="0" actId="47"/>
        <pc:sldMkLst>
          <pc:docMk/>
          <pc:sldMk cId="2000095604" sldId="2321"/>
        </pc:sldMkLst>
      </pc:sldChg>
      <pc:sldChg chg="del">
        <pc:chgData name="Shared Drive" userId="a8e99ec4-c3c1-49ac-ba97-2c12eee91f6a" providerId="ADAL" clId="{065127AD-C9F3-4CAE-B99A-FF6ABE162740}" dt="2020-10-16T16:49:17.541" v="0" actId="47"/>
        <pc:sldMkLst>
          <pc:docMk/>
          <pc:sldMk cId="3443679041" sldId="2322"/>
        </pc:sldMkLst>
      </pc:sldChg>
      <pc:sldChg chg="del">
        <pc:chgData name="Shared Drive" userId="a8e99ec4-c3c1-49ac-ba97-2c12eee91f6a" providerId="ADAL" clId="{065127AD-C9F3-4CAE-B99A-FF6ABE162740}" dt="2020-10-16T16:49:17.541" v="0" actId="47"/>
        <pc:sldMkLst>
          <pc:docMk/>
          <pc:sldMk cId="2055623313" sldId="2323"/>
        </pc:sldMkLst>
      </pc:sldChg>
      <pc:sldChg chg="del">
        <pc:chgData name="Shared Drive" userId="a8e99ec4-c3c1-49ac-ba97-2c12eee91f6a" providerId="ADAL" clId="{065127AD-C9F3-4CAE-B99A-FF6ABE162740}" dt="2020-10-16T16:49:17.541" v="0" actId="47"/>
        <pc:sldMkLst>
          <pc:docMk/>
          <pc:sldMk cId="43842325" sldId="2324"/>
        </pc:sldMkLst>
      </pc:sldChg>
      <pc:sldChg chg="del">
        <pc:chgData name="Shared Drive" userId="a8e99ec4-c3c1-49ac-ba97-2c12eee91f6a" providerId="ADAL" clId="{065127AD-C9F3-4CAE-B99A-FF6ABE162740}" dt="2020-10-16T16:49:17.541" v="0" actId="47"/>
        <pc:sldMkLst>
          <pc:docMk/>
          <pc:sldMk cId="2374291055" sldId="2325"/>
        </pc:sldMkLst>
      </pc:sldChg>
      <pc:sldChg chg="del">
        <pc:chgData name="Shared Drive" userId="a8e99ec4-c3c1-49ac-ba97-2c12eee91f6a" providerId="ADAL" clId="{065127AD-C9F3-4CAE-B99A-FF6ABE162740}" dt="2020-10-16T16:49:17.541" v="0" actId="47"/>
        <pc:sldMkLst>
          <pc:docMk/>
          <pc:sldMk cId="4039172608" sldId="2326"/>
        </pc:sldMkLst>
      </pc:sldChg>
      <pc:sldChg chg="del">
        <pc:chgData name="Shared Drive" userId="a8e99ec4-c3c1-49ac-ba97-2c12eee91f6a" providerId="ADAL" clId="{065127AD-C9F3-4CAE-B99A-FF6ABE162740}" dt="2020-10-16T16:49:17.541" v="0" actId="47"/>
        <pc:sldMkLst>
          <pc:docMk/>
          <pc:sldMk cId="2933083772" sldId="2327"/>
        </pc:sldMkLst>
      </pc:sldChg>
      <pc:sldChg chg="del">
        <pc:chgData name="Shared Drive" userId="a8e99ec4-c3c1-49ac-ba97-2c12eee91f6a" providerId="ADAL" clId="{065127AD-C9F3-4CAE-B99A-FF6ABE162740}" dt="2020-10-16T16:49:17.541" v="0" actId="47"/>
        <pc:sldMkLst>
          <pc:docMk/>
          <pc:sldMk cId="1442211931" sldId="2328"/>
        </pc:sldMkLst>
      </pc:sldChg>
      <pc:sldChg chg="add ord">
        <pc:chgData name="Shared Drive" userId="a8e99ec4-c3c1-49ac-ba97-2c12eee91f6a" providerId="ADAL" clId="{065127AD-C9F3-4CAE-B99A-FF6ABE162740}" dt="2020-10-16T17:06:52.512" v="367"/>
        <pc:sldMkLst>
          <pc:docMk/>
          <pc:sldMk cId="2343820162" sldId="2716"/>
        </pc:sldMkLst>
      </pc:sldChg>
      <pc:sldChg chg="addSp delSp modSp add mod">
        <pc:chgData name="Shared Drive" userId="a8e99ec4-c3c1-49ac-ba97-2c12eee91f6a" providerId="ADAL" clId="{065127AD-C9F3-4CAE-B99A-FF6ABE162740}" dt="2020-10-16T17:06:32.592" v="363" actId="732"/>
        <pc:sldMkLst>
          <pc:docMk/>
          <pc:sldMk cId="1219458956" sldId="2717"/>
        </pc:sldMkLst>
        <pc:picChg chg="add del">
          <ac:chgData name="Shared Drive" userId="a8e99ec4-c3c1-49ac-ba97-2c12eee91f6a" providerId="ADAL" clId="{065127AD-C9F3-4CAE-B99A-FF6ABE162740}" dt="2020-10-16T17:05:23.611" v="343" actId="478"/>
          <ac:picMkLst>
            <pc:docMk/>
            <pc:sldMk cId="1219458956" sldId="2717"/>
            <ac:picMk id="3" creationId="{95C07444-373E-468E-A3DF-9AD3A2B12C25}"/>
          </ac:picMkLst>
        </pc:picChg>
        <pc:picChg chg="add del mod modCrop">
          <ac:chgData name="Shared Drive" userId="a8e99ec4-c3c1-49ac-ba97-2c12eee91f6a" providerId="ADAL" clId="{065127AD-C9F3-4CAE-B99A-FF6ABE162740}" dt="2020-10-16T17:06:32.592" v="363" actId="732"/>
          <ac:picMkLst>
            <pc:docMk/>
            <pc:sldMk cId="1219458956" sldId="2717"/>
            <ac:picMk id="4" creationId="{F3CAE2D3-D54E-46D4-AE91-8C0BA1790906}"/>
          </ac:picMkLst>
        </pc:picChg>
      </pc:sldChg>
    </pc:docChg>
  </pc:docChgLst>
  <pc:docChgLst>
    <pc:chgData name="Shared Drive" userId="a8e99ec4-c3c1-49ac-ba97-2c12eee91f6a" providerId="ADAL" clId="{B298A9E7-8D58-4DD0-91FA-0E98723217B3}"/>
    <pc:docChg chg="undo custSel addSld delSld modSld sldOrd modSection modNotesMaster">
      <pc:chgData name="Shared Drive" userId="a8e99ec4-c3c1-49ac-ba97-2c12eee91f6a" providerId="ADAL" clId="{B298A9E7-8D58-4DD0-91FA-0E98723217B3}" dt="2021-11-09T23:49:28.850" v="4408" actId="6549"/>
      <pc:docMkLst>
        <pc:docMk/>
      </pc:docMkLst>
      <pc:sldChg chg="modAnim">
        <pc:chgData name="Shared Drive" userId="a8e99ec4-c3c1-49ac-ba97-2c12eee91f6a" providerId="ADAL" clId="{B298A9E7-8D58-4DD0-91FA-0E98723217B3}" dt="2021-11-07T15:33:54.512" v="3860"/>
        <pc:sldMkLst>
          <pc:docMk/>
          <pc:sldMk cId="0" sldId="257"/>
        </pc:sldMkLst>
      </pc:sldChg>
      <pc:sldChg chg="addSp delSp modSp mod addAnim delAnim modAnim modNotesTx">
        <pc:chgData name="Shared Drive" userId="a8e99ec4-c3c1-49ac-ba97-2c12eee91f6a" providerId="ADAL" clId="{B298A9E7-8D58-4DD0-91FA-0E98723217B3}" dt="2021-11-09T23:49:28.850" v="4408" actId="6549"/>
        <pc:sldMkLst>
          <pc:docMk/>
          <pc:sldMk cId="2398307902" sldId="284"/>
        </pc:sldMkLst>
        <pc:spChg chg="add del mod">
          <ac:chgData name="Shared Drive" userId="a8e99ec4-c3c1-49ac-ba97-2c12eee91f6a" providerId="ADAL" clId="{B298A9E7-8D58-4DD0-91FA-0E98723217B3}" dt="2021-11-09T23:49:09.771" v="4400" actId="478"/>
          <ac:spMkLst>
            <pc:docMk/>
            <pc:sldMk cId="2398307902" sldId="284"/>
            <ac:spMk id="2" creationId="{BE147684-3241-4A52-9F72-58FF01EB07C9}"/>
          </ac:spMkLst>
        </pc:spChg>
        <pc:spChg chg="add del mod">
          <ac:chgData name="Shared Drive" userId="a8e99ec4-c3c1-49ac-ba97-2c12eee91f6a" providerId="ADAL" clId="{B298A9E7-8D58-4DD0-91FA-0E98723217B3}" dt="2021-11-09T23:49:09.771" v="4400" actId="478"/>
          <ac:spMkLst>
            <pc:docMk/>
            <pc:sldMk cId="2398307902" sldId="284"/>
            <ac:spMk id="3" creationId="{6149384B-0373-4294-A662-73D75C9D987E}"/>
          </ac:spMkLst>
        </pc:spChg>
        <pc:spChg chg="add del mod">
          <ac:chgData name="Shared Drive" userId="a8e99ec4-c3c1-49ac-ba97-2c12eee91f6a" providerId="ADAL" clId="{B298A9E7-8D58-4DD0-91FA-0E98723217B3}" dt="2021-11-09T23:49:09.771" v="4400" actId="478"/>
          <ac:spMkLst>
            <pc:docMk/>
            <pc:sldMk cId="2398307902" sldId="284"/>
            <ac:spMk id="6" creationId="{CD451600-BABA-4DB5-96EC-75CCF67E479E}"/>
          </ac:spMkLst>
        </pc:spChg>
        <pc:spChg chg="add del mod">
          <ac:chgData name="Shared Drive" userId="a8e99ec4-c3c1-49ac-ba97-2c12eee91f6a" providerId="ADAL" clId="{B298A9E7-8D58-4DD0-91FA-0E98723217B3}" dt="2021-11-09T23:49:09.771" v="4400" actId="478"/>
          <ac:spMkLst>
            <pc:docMk/>
            <pc:sldMk cId="2398307902" sldId="284"/>
            <ac:spMk id="7" creationId="{2A0ED49B-858E-4213-927E-6FCB45C839FB}"/>
          </ac:spMkLst>
        </pc:spChg>
        <pc:spChg chg="mod">
          <ac:chgData name="Shared Drive" userId="a8e99ec4-c3c1-49ac-ba97-2c12eee91f6a" providerId="ADAL" clId="{B298A9E7-8D58-4DD0-91FA-0E98723217B3}" dt="2021-11-09T23:44:49.462" v="4374" actId="404"/>
          <ac:spMkLst>
            <pc:docMk/>
            <pc:sldMk cId="2398307902" sldId="284"/>
            <ac:spMk id="343042" creationId="{00000000-0000-0000-0000-000000000000}"/>
          </ac:spMkLst>
        </pc:spChg>
        <pc:spChg chg="mod">
          <ac:chgData name="Shared Drive" userId="a8e99ec4-c3c1-49ac-ba97-2c12eee91f6a" providerId="ADAL" clId="{B298A9E7-8D58-4DD0-91FA-0E98723217B3}" dt="2021-11-09T23:49:28.850" v="4408" actId="6549"/>
          <ac:spMkLst>
            <pc:docMk/>
            <pc:sldMk cId="2398307902" sldId="284"/>
            <ac:spMk id="343043" creationId="{00000000-0000-0000-0000-000000000000}"/>
          </ac:spMkLst>
        </pc:spChg>
      </pc:sldChg>
      <pc:sldChg chg="modAnim">
        <pc:chgData name="Shared Drive" userId="a8e99ec4-c3c1-49ac-ba97-2c12eee91f6a" providerId="ADAL" clId="{B298A9E7-8D58-4DD0-91FA-0E98723217B3}" dt="2021-11-07T17:39:18.356" v="3990"/>
        <pc:sldMkLst>
          <pc:docMk/>
          <pc:sldMk cId="0" sldId="527"/>
        </pc:sldMkLst>
      </pc:sldChg>
      <pc:sldChg chg="modSp mod modAnim modNotesTx">
        <pc:chgData name="Shared Drive" userId="a8e99ec4-c3c1-49ac-ba97-2c12eee91f6a" providerId="ADAL" clId="{B298A9E7-8D58-4DD0-91FA-0E98723217B3}" dt="2021-11-09T23:40:07.166" v="4361" actId="20577"/>
        <pc:sldMkLst>
          <pc:docMk/>
          <pc:sldMk cId="0" sldId="533"/>
        </pc:sldMkLst>
        <pc:spChg chg="mod">
          <ac:chgData name="Shared Drive" userId="a8e99ec4-c3c1-49ac-ba97-2c12eee91f6a" providerId="ADAL" clId="{B298A9E7-8D58-4DD0-91FA-0E98723217B3}" dt="2021-11-03T14:23:52.527" v="103" actId="20577"/>
          <ac:spMkLst>
            <pc:docMk/>
            <pc:sldMk cId="0" sldId="533"/>
            <ac:spMk id="111619" creationId="{35AEF6A7-4C99-4D11-AB42-BD3391A3A84C}"/>
          </ac:spMkLst>
        </pc:spChg>
      </pc:sldChg>
      <pc:sldChg chg="modSp mod">
        <pc:chgData name="Shared Drive" userId="a8e99ec4-c3c1-49ac-ba97-2c12eee91f6a" providerId="ADAL" clId="{B298A9E7-8D58-4DD0-91FA-0E98723217B3}" dt="2021-11-07T17:39:57.636" v="4000" actId="20577"/>
        <pc:sldMkLst>
          <pc:docMk/>
          <pc:sldMk cId="0" sldId="536"/>
        </pc:sldMkLst>
        <pc:spChg chg="mod">
          <ac:chgData name="Shared Drive" userId="a8e99ec4-c3c1-49ac-ba97-2c12eee91f6a" providerId="ADAL" clId="{B298A9E7-8D58-4DD0-91FA-0E98723217B3}" dt="2021-11-07T17:39:57.636" v="4000" actId="20577"/>
          <ac:spMkLst>
            <pc:docMk/>
            <pc:sldMk cId="0" sldId="536"/>
            <ac:spMk id="114691" creationId="{43D87670-2E52-43C8-8A74-2C7FCA800593}"/>
          </ac:spMkLst>
        </pc:spChg>
      </pc:sldChg>
      <pc:sldChg chg="modSp del mod ord">
        <pc:chgData name="Shared Drive" userId="a8e99ec4-c3c1-49ac-ba97-2c12eee91f6a" providerId="ADAL" clId="{B298A9E7-8D58-4DD0-91FA-0E98723217B3}" dt="2021-11-04T17:05:34.985" v="3594" actId="47"/>
        <pc:sldMkLst>
          <pc:docMk/>
          <pc:sldMk cId="0" sldId="540"/>
        </pc:sldMkLst>
        <pc:spChg chg="mod">
          <ac:chgData name="Shared Drive" userId="a8e99ec4-c3c1-49ac-ba97-2c12eee91f6a" providerId="ADAL" clId="{B298A9E7-8D58-4DD0-91FA-0E98723217B3}" dt="2021-11-03T15:34:23.802" v="2098" actId="1076"/>
          <ac:spMkLst>
            <pc:docMk/>
            <pc:sldMk cId="0" sldId="540"/>
            <ac:spMk id="118799" creationId="{7F52B172-7376-428F-AD8A-531D81C80A95}"/>
          </ac:spMkLst>
        </pc:spChg>
        <pc:spChg chg="mod">
          <ac:chgData name="Shared Drive" userId="a8e99ec4-c3c1-49ac-ba97-2c12eee91f6a" providerId="ADAL" clId="{B298A9E7-8D58-4DD0-91FA-0E98723217B3}" dt="2021-11-03T15:34:24.756" v="2099" actId="6549"/>
          <ac:spMkLst>
            <pc:docMk/>
            <pc:sldMk cId="0" sldId="540"/>
            <ac:spMk id="118800" creationId="{7E84B4D8-3960-4A54-A99A-1292E8A83FC5}"/>
          </ac:spMkLst>
        </pc:spChg>
        <pc:grpChg chg="mod">
          <ac:chgData name="Shared Drive" userId="a8e99ec4-c3c1-49ac-ba97-2c12eee91f6a" providerId="ADAL" clId="{B298A9E7-8D58-4DD0-91FA-0E98723217B3}" dt="2021-11-03T15:34:23.802" v="2098" actId="1076"/>
          <ac:grpSpMkLst>
            <pc:docMk/>
            <pc:sldMk cId="0" sldId="540"/>
            <ac:grpSpMk id="544775" creationId="{D47E9358-483A-4065-AEE4-290A19E68AD4}"/>
          </ac:grpSpMkLst>
        </pc:grpChg>
      </pc:sldChg>
      <pc:sldChg chg="modSp add mod modClrScheme chgLayout">
        <pc:chgData name="Shared Drive" userId="a8e99ec4-c3c1-49ac-ba97-2c12eee91f6a" providerId="ADAL" clId="{B298A9E7-8D58-4DD0-91FA-0E98723217B3}" dt="2021-11-03T00:18:18.303" v="15" actId="14100"/>
        <pc:sldMkLst>
          <pc:docMk/>
          <pc:sldMk cId="0" sldId="566"/>
        </pc:sldMkLst>
        <pc:spChg chg="mod ord">
          <ac:chgData name="Shared Drive" userId="a8e99ec4-c3c1-49ac-ba97-2c12eee91f6a" providerId="ADAL" clId="{B298A9E7-8D58-4DD0-91FA-0E98723217B3}" dt="2021-11-03T00:18:13.551" v="13" actId="404"/>
          <ac:spMkLst>
            <pc:docMk/>
            <pc:sldMk cId="0" sldId="566"/>
            <ac:spMk id="595970" creationId="{A7416737-6492-4AB0-A56A-742CEB6CD78D}"/>
          </ac:spMkLst>
        </pc:spChg>
        <pc:graphicFrameChg chg="mod ord">
          <ac:chgData name="Shared Drive" userId="a8e99ec4-c3c1-49ac-ba97-2c12eee91f6a" providerId="ADAL" clId="{B298A9E7-8D58-4DD0-91FA-0E98723217B3}" dt="2021-11-03T00:18:18.303" v="15" actId="14100"/>
          <ac:graphicFrameMkLst>
            <pc:docMk/>
            <pc:sldMk cId="0" sldId="566"/>
            <ac:graphicFrameMk id="595971" creationId="{7C6696E7-F430-46ED-9C95-B35FEDCF048C}"/>
          </ac:graphicFrameMkLst>
        </pc:graphicFrameChg>
      </pc:sldChg>
      <pc:sldChg chg="modSp add mod modClrScheme chgLayout">
        <pc:chgData name="Shared Drive" userId="a8e99ec4-c3c1-49ac-ba97-2c12eee91f6a" providerId="ADAL" clId="{B298A9E7-8D58-4DD0-91FA-0E98723217B3}" dt="2021-11-04T16:36:20.011" v="2439" actId="255"/>
        <pc:sldMkLst>
          <pc:docMk/>
          <pc:sldMk cId="0" sldId="571"/>
        </pc:sldMkLst>
        <pc:spChg chg="mod ord">
          <ac:chgData name="Shared Drive" userId="a8e99ec4-c3c1-49ac-ba97-2c12eee91f6a" providerId="ADAL" clId="{B298A9E7-8D58-4DD0-91FA-0E98723217B3}" dt="2021-11-04T16:36:20.011" v="2439" actId="255"/>
          <ac:spMkLst>
            <pc:docMk/>
            <pc:sldMk cId="0" sldId="571"/>
            <ac:spMk id="606210" creationId="{07D6213C-35CF-4BC3-9141-5B844769BB57}"/>
          </ac:spMkLst>
        </pc:spChg>
        <pc:spChg chg="mod ord">
          <ac:chgData name="Shared Drive" userId="a8e99ec4-c3c1-49ac-ba97-2c12eee91f6a" providerId="ADAL" clId="{B298A9E7-8D58-4DD0-91FA-0E98723217B3}" dt="2021-11-04T16:36:02.529" v="2435" actId="700"/>
          <ac:spMkLst>
            <pc:docMk/>
            <pc:sldMk cId="0" sldId="571"/>
            <ac:spMk id="606211" creationId="{3F3C361D-1DEC-48C1-8F7E-5A5848902BEC}"/>
          </ac:spMkLst>
        </pc:spChg>
      </pc:sldChg>
      <pc:sldChg chg="modSp add mod modClrScheme chgLayout">
        <pc:chgData name="Shared Drive" userId="a8e99ec4-c3c1-49ac-ba97-2c12eee91f6a" providerId="ADAL" clId="{B298A9E7-8D58-4DD0-91FA-0E98723217B3}" dt="2021-11-04T16:56:13.228" v="3514" actId="20577"/>
        <pc:sldMkLst>
          <pc:docMk/>
          <pc:sldMk cId="0" sldId="576"/>
        </pc:sldMkLst>
        <pc:spChg chg="mod ord">
          <ac:chgData name="Shared Drive" userId="a8e99ec4-c3c1-49ac-ba97-2c12eee91f6a" providerId="ADAL" clId="{B298A9E7-8D58-4DD0-91FA-0E98723217B3}" dt="2021-11-04T16:55:18.915" v="3415" actId="700"/>
          <ac:spMkLst>
            <pc:docMk/>
            <pc:sldMk cId="0" sldId="576"/>
            <ac:spMk id="616450" creationId="{9365349A-CF9C-4F22-9915-6FC1A0568C89}"/>
          </ac:spMkLst>
        </pc:spChg>
        <pc:spChg chg="mod ord">
          <ac:chgData name="Shared Drive" userId="a8e99ec4-c3c1-49ac-ba97-2c12eee91f6a" providerId="ADAL" clId="{B298A9E7-8D58-4DD0-91FA-0E98723217B3}" dt="2021-11-04T16:56:13.228" v="3514" actId="20577"/>
          <ac:spMkLst>
            <pc:docMk/>
            <pc:sldMk cId="0" sldId="576"/>
            <ac:spMk id="616451" creationId="{3C8D29E8-A4CF-404B-95DE-A4C1D1433556}"/>
          </ac:spMkLst>
        </pc:spChg>
      </pc:sldChg>
      <pc:sldChg chg="modSp add mod ord modClrScheme chgLayout">
        <pc:chgData name="Shared Drive" userId="a8e99ec4-c3c1-49ac-ba97-2c12eee91f6a" providerId="ADAL" clId="{B298A9E7-8D58-4DD0-91FA-0E98723217B3}" dt="2021-11-04T17:14:48.968" v="3681" actId="20578"/>
        <pc:sldMkLst>
          <pc:docMk/>
          <pc:sldMk cId="0" sldId="626"/>
        </pc:sldMkLst>
        <pc:spChg chg="mod ord">
          <ac:chgData name="Shared Drive" userId="a8e99ec4-c3c1-49ac-ba97-2c12eee91f6a" providerId="ADAL" clId="{B298A9E7-8D58-4DD0-91FA-0E98723217B3}" dt="2021-11-04T17:13:38.140" v="3676" actId="6549"/>
          <ac:spMkLst>
            <pc:docMk/>
            <pc:sldMk cId="0" sldId="626"/>
            <ac:spMk id="735234" creationId="{557A427E-F7A9-48AC-8B4D-096B5379A99D}"/>
          </ac:spMkLst>
        </pc:spChg>
        <pc:spChg chg="mod ord">
          <ac:chgData name="Shared Drive" userId="a8e99ec4-c3c1-49ac-ba97-2c12eee91f6a" providerId="ADAL" clId="{B298A9E7-8D58-4DD0-91FA-0E98723217B3}" dt="2021-11-04T17:14:48.276" v="3680" actId="6549"/>
          <ac:spMkLst>
            <pc:docMk/>
            <pc:sldMk cId="0" sldId="626"/>
            <ac:spMk id="735235" creationId="{6450F5D5-D3D1-43E7-8979-BBB3BCFF5BA1}"/>
          </ac:spMkLst>
        </pc:spChg>
      </pc:sldChg>
      <pc:sldChg chg="addSp modSp mod">
        <pc:chgData name="Shared Drive" userId="a8e99ec4-c3c1-49ac-ba97-2c12eee91f6a" providerId="ADAL" clId="{B298A9E7-8D58-4DD0-91FA-0E98723217B3}" dt="2021-11-08T15:48:15.247" v="4306" actId="20577"/>
        <pc:sldMkLst>
          <pc:docMk/>
          <pc:sldMk cId="3147971205" sldId="1951"/>
        </pc:sldMkLst>
        <pc:spChg chg="mod">
          <ac:chgData name="Shared Drive" userId="a8e99ec4-c3c1-49ac-ba97-2c12eee91f6a" providerId="ADAL" clId="{B298A9E7-8D58-4DD0-91FA-0E98723217B3}" dt="2021-11-08T15:48:15.247" v="4306" actId="20577"/>
          <ac:spMkLst>
            <pc:docMk/>
            <pc:sldMk cId="3147971205" sldId="1951"/>
            <ac:spMk id="2" creationId="{12489708-C963-4531-AAFF-B139EA5C0978}"/>
          </ac:spMkLst>
        </pc:spChg>
        <pc:spChg chg="add mod">
          <ac:chgData name="Shared Drive" userId="a8e99ec4-c3c1-49ac-ba97-2c12eee91f6a" providerId="ADAL" clId="{B298A9E7-8D58-4DD0-91FA-0E98723217B3}" dt="2021-11-08T15:47:46.230" v="4286" actId="20577"/>
          <ac:spMkLst>
            <pc:docMk/>
            <pc:sldMk cId="3147971205" sldId="1951"/>
            <ac:spMk id="3" creationId="{D91F9A98-C931-48A9-A4C1-3FC090621737}"/>
          </ac:spMkLst>
        </pc:spChg>
        <pc:spChg chg="mod">
          <ac:chgData name="Shared Drive" userId="a8e99ec4-c3c1-49ac-ba97-2c12eee91f6a" providerId="ADAL" clId="{B298A9E7-8D58-4DD0-91FA-0E98723217B3}" dt="2021-11-08T15:47:53.590" v="4287" actId="1076"/>
          <ac:spMkLst>
            <pc:docMk/>
            <pc:sldMk cId="3147971205" sldId="1951"/>
            <ac:spMk id="5" creationId="{126616C9-4010-473E-8B93-5C9C22235725}"/>
          </ac:spMkLst>
        </pc:spChg>
        <pc:graphicFrameChg chg="mod modGraphic">
          <ac:chgData name="Shared Drive" userId="a8e99ec4-c3c1-49ac-ba97-2c12eee91f6a" providerId="ADAL" clId="{B298A9E7-8D58-4DD0-91FA-0E98723217B3}" dt="2021-11-08T15:36:01.433" v="4021" actId="478"/>
          <ac:graphicFrameMkLst>
            <pc:docMk/>
            <pc:sldMk cId="3147971205" sldId="1951"/>
            <ac:graphicFrameMk id="4" creationId="{AC71A291-053B-4B73-AAB8-FF4D7B6EAFA9}"/>
          </ac:graphicFrameMkLst>
        </pc:graphicFrameChg>
      </pc:sldChg>
      <pc:sldChg chg="modSp mod">
        <pc:chgData name="Shared Drive" userId="a8e99ec4-c3c1-49ac-ba97-2c12eee91f6a" providerId="ADAL" clId="{B298A9E7-8D58-4DD0-91FA-0E98723217B3}" dt="2021-11-05T16:25:08.311" v="3854" actId="20577"/>
        <pc:sldMkLst>
          <pc:docMk/>
          <pc:sldMk cId="3664678238" sldId="2421"/>
        </pc:sldMkLst>
        <pc:spChg chg="mod">
          <ac:chgData name="Shared Drive" userId="a8e99ec4-c3c1-49ac-ba97-2c12eee91f6a" providerId="ADAL" clId="{B298A9E7-8D58-4DD0-91FA-0E98723217B3}" dt="2021-11-05T16:25:08.311" v="3854" actId="20577"/>
          <ac:spMkLst>
            <pc:docMk/>
            <pc:sldMk cId="3664678238" sldId="2421"/>
            <ac:spMk id="13" creationId="{6193DFE0-664E-4225-879B-38EB90D1A70F}"/>
          </ac:spMkLst>
        </pc:spChg>
      </pc:sldChg>
      <pc:sldChg chg="addSp delSp mod ord">
        <pc:chgData name="Shared Drive" userId="a8e99ec4-c3c1-49ac-ba97-2c12eee91f6a" providerId="ADAL" clId="{B298A9E7-8D58-4DD0-91FA-0E98723217B3}" dt="2021-11-03T17:21:32.728" v="2173"/>
        <pc:sldMkLst>
          <pc:docMk/>
          <pc:sldMk cId="3178929999" sldId="2521"/>
        </pc:sldMkLst>
        <pc:spChg chg="add del">
          <ac:chgData name="Shared Drive" userId="a8e99ec4-c3c1-49ac-ba97-2c12eee91f6a" providerId="ADAL" clId="{B298A9E7-8D58-4DD0-91FA-0E98723217B3}" dt="2021-11-03T00:17:59.508" v="8" actId="22"/>
          <ac:spMkLst>
            <pc:docMk/>
            <pc:sldMk cId="3178929999" sldId="2521"/>
            <ac:spMk id="18" creationId="{D799432E-B2D0-49DD-B078-B207EF63BAA7}"/>
          </ac:spMkLst>
        </pc:spChg>
      </pc:sldChg>
      <pc:sldChg chg="modSp">
        <pc:chgData name="Shared Drive" userId="a8e99ec4-c3c1-49ac-ba97-2c12eee91f6a" providerId="ADAL" clId="{B298A9E7-8D58-4DD0-91FA-0E98723217B3}" dt="2021-11-07T15:34:47.957" v="3894" actId="6549"/>
        <pc:sldMkLst>
          <pc:docMk/>
          <pc:sldMk cId="2289732006" sldId="2523"/>
        </pc:sldMkLst>
        <pc:spChg chg="mod">
          <ac:chgData name="Shared Drive" userId="a8e99ec4-c3c1-49ac-ba97-2c12eee91f6a" providerId="ADAL" clId="{B298A9E7-8D58-4DD0-91FA-0E98723217B3}" dt="2021-11-07T15:34:47.957" v="3894" actId="6549"/>
          <ac:spMkLst>
            <pc:docMk/>
            <pc:sldMk cId="2289732006" sldId="2523"/>
            <ac:spMk id="3" creationId="{00000000-0000-0000-0000-000000000000}"/>
          </ac:spMkLst>
        </pc:spChg>
      </pc:sldChg>
      <pc:sldChg chg="add">
        <pc:chgData name="Shared Drive" userId="a8e99ec4-c3c1-49ac-ba97-2c12eee91f6a" providerId="ADAL" clId="{B298A9E7-8D58-4DD0-91FA-0E98723217B3}" dt="2021-11-07T17:41:11.307" v="4005"/>
        <pc:sldMkLst>
          <pc:docMk/>
          <pc:sldMk cId="2212739106" sldId="2525"/>
        </pc:sldMkLst>
      </pc:sldChg>
      <pc:sldChg chg="modSp mod addAnim delAnim modAnim">
        <pc:chgData name="Shared Drive" userId="a8e99ec4-c3c1-49ac-ba97-2c12eee91f6a" providerId="ADAL" clId="{B298A9E7-8D58-4DD0-91FA-0E98723217B3}" dt="2021-11-07T16:09:44.350" v="3987" actId="6549"/>
        <pc:sldMkLst>
          <pc:docMk/>
          <pc:sldMk cId="1564823921" sldId="2537"/>
        </pc:sldMkLst>
        <pc:spChg chg="mod">
          <ac:chgData name="Shared Drive" userId="a8e99ec4-c3c1-49ac-ba97-2c12eee91f6a" providerId="ADAL" clId="{B298A9E7-8D58-4DD0-91FA-0E98723217B3}" dt="2021-11-07T16:09:44.350" v="3987" actId="6549"/>
          <ac:spMkLst>
            <pc:docMk/>
            <pc:sldMk cId="1564823921" sldId="2537"/>
            <ac:spMk id="3" creationId="{F4D0D4DE-F618-4DD3-860D-014DA2AB195E}"/>
          </ac:spMkLst>
        </pc:spChg>
      </pc:sldChg>
      <pc:sldChg chg="ord">
        <pc:chgData name="Shared Drive" userId="a8e99ec4-c3c1-49ac-ba97-2c12eee91f6a" providerId="ADAL" clId="{B298A9E7-8D58-4DD0-91FA-0E98723217B3}" dt="2021-11-03T17:21:32.728" v="2173"/>
        <pc:sldMkLst>
          <pc:docMk/>
          <pc:sldMk cId="21021464" sldId="2552"/>
        </pc:sldMkLst>
      </pc:sldChg>
      <pc:sldChg chg="modSp mod">
        <pc:chgData name="Shared Drive" userId="a8e99ec4-c3c1-49ac-ba97-2c12eee91f6a" providerId="ADAL" clId="{B298A9E7-8D58-4DD0-91FA-0E98723217B3}" dt="2021-11-03T17:47:06.656" v="2184" actId="20577"/>
        <pc:sldMkLst>
          <pc:docMk/>
          <pc:sldMk cId="1272322478" sldId="2747"/>
        </pc:sldMkLst>
        <pc:spChg chg="mod">
          <ac:chgData name="Shared Drive" userId="a8e99ec4-c3c1-49ac-ba97-2c12eee91f6a" providerId="ADAL" clId="{B298A9E7-8D58-4DD0-91FA-0E98723217B3}" dt="2021-11-03T17:47:06.656" v="2184" actId="20577"/>
          <ac:spMkLst>
            <pc:docMk/>
            <pc:sldMk cId="1272322478" sldId="2747"/>
            <ac:spMk id="2" creationId="{00000000-0000-0000-0000-000000000000}"/>
          </ac:spMkLst>
        </pc:spChg>
      </pc:sldChg>
      <pc:sldChg chg="add">
        <pc:chgData name="Shared Drive" userId="a8e99ec4-c3c1-49ac-ba97-2c12eee91f6a" providerId="ADAL" clId="{B298A9E7-8D58-4DD0-91FA-0E98723217B3}" dt="2021-11-04T17:13:13.772" v="3673"/>
        <pc:sldMkLst>
          <pc:docMk/>
          <pc:sldMk cId="2159167547" sldId="2755"/>
        </pc:sldMkLst>
      </pc:sldChg>
      <pc:sldChg chg="modSp add mod ord">
        <pc:chgData name="Shared Drive" userId="a8e99ec4-c3c1-49ac-ba97-2c12eee91f6a" providerId="ADAL" clId="{B298A9E7-8D58-4DD0-91FA-0E98723217B3}" dt="2021-11-03T17:21:26.544" v="2171"/>
        <pc:sldMkLst>
          <pc:docMk/>
          <pc:sldMk cId="2715693652" sldId="2791"/>
        </pc:sldMkLst>
        <pc:spChg chg="mod">
          <ac:chgData name="Shared Drive" userId="a8e99ec4-c3c1-49ac-ba97-2c12eee91f6a" providerId="ADAL" clId="{B298A9E7-8D58-4DD0-91FA-0E98723217B3}" dt="2021-11-03T15:26:51.374" v="1719" actId="20577"/>
          <ac:spMkLst>
            <pc:docMk/>
            <pc:sldMk cId="2715693652" sldId="2791"/>
            <ac:spMk id="2" creationId="{0FC8A808-DEF3-4292-894A-9AC2F9E51509}"/>
          </ac:spMkLst>
        </pc:spChg>
      </pc:sldChg>
      <pc:sldChg chg="modSp mod modNotesTx">
        <pc:chgData name="Shared Drive" userId="a8e99ec4-c3c1-49ac-ba97-2c12eee91f6a" providerId="ADAL" clId="{B298A9E7-8D58-4DD0-91FA-0E98723217B3}" dt="2021-11-09T17:47:52.788" v="4310" actId="14100"/>
        <pc:sldMkLst>
          <pc:docMk/>
          <pc:sldMk cId="4020543924" sldId="2842"/>
        </pc:sldMkLst>
        <pc:spChg chg="mod">
          <ac:chgData name="Shared Drive" userId="a8e99ec4-c3c1-49ac-ba97-2c12eee91f6a" providerId="ADAL" clId="{B298A9E7-8D58-4DD0-91FA-0E98723217B3}" dt="2021-11-09T17:47:52.788" v="4310" actId="14100"/>
          <ac:spMkLst>
            <pc:docMk/>
            <pc:sldMk cId="4020543924" sldId="2842"/>
            <ac:spMk id="6" creationId="{63081376-5EEC-4EF7-8B16-3E9C83D15149}"/>
          </ac:spMkLst>
        </pc:spChg>
        <pc:spChg chg="mod">
          <ac:chgData name="Shared Drive" userId="a8e99ec4-c3c1-49ac-ba97-2c12eee91f6a" providerId="ADAL" clId="{B298A9E7-8D58-4DD0-91FA-0E98723217B3}" dt="2021-11-03T17:51:06.957" v="2294" actId="20577"/>
          <ac:spMkLst>
            <pc:docMk/>
            <pc:sldMk cId="4020543924" sldId="2842"/>
            <ac:spMk id="33" creationId="{AE969EDF-D3E3-40A3-8F95-51E167893C00}"/>
          </ac:spMkLst>
        </pc:spChg>
      </pc:sldChg>
      <pc:sldChg chg="modSp mod">
        <pc:chgData name="Shared Drive" userId="a8e99ec4-c3c1-49ac-ba97-2c12eee91f6a" providerId="ADAL" clId="{B298A9E7-8D58-4DD0-91FA-0E98723217B3}" dt="2021-11-07T17:40:14.869" v="4004" actId="404"/>
        <pc:sldMkLst>
          <pc:docMk/>
          <pc:sldMk cId="1157723138" sldId="2844"/>
        </pc:sldMkLst>
        <pc:spChg chg="mod">
          <ac:chgData name="Shared Drive" userId="a8e99ec4-c3c1-49ac-ba97-2c12eee91f6a" providerId="ADAL" clId="{B298A9E7-8D58-4DD0-91FA-0E98723217B3}" dt="2021-11-07T17:40:14.869" v="4004" actId="404"/>
          <ac:spMkLst>
            <pc:docMk/>
            <pc:sldMk cId="1157723138" sldId="2844"/>
            <ac:spMk id="7" creationId="{4B1E3FDC-0B3A-42A8-943E-7569F991A935}"/>
          </ac:spMkLst>
        </pc:spChg>
      </pc:sldChg>
      <pc:sldChg chg="addSp delSp modSp mod">
        <pc:chgData name="Shared Drive" userId="a8e99ec4-c3c1-49ac-ba97-2c12eee91f6a" providerId="ADAL" clId="{B298A9E7-8D58-4DD0-91FA-0E98723217B3}" dt="2021-11-03T15:37:57.302" v="2109" actId="1076"/>
        <pc:sldMkLst>
          <pc:docMk/>
          <pc:sldMk cId="163716212" sldId="2846"/>
        </pc:sldMkLst>
        <pc:spChg chg="mod">
          <ac:chgData name="Shared Drive" userId="a8e99ec4-c3c1-49ac-ba97-2c12eee91f6a" providerId="ADAL" clId="{B298A9E7-8D58-4DD0-91FA-0E98723217B3}" dt="2021-11-03T15:37:41.445" v="2103" actId="6549"/>
          <ac:spMkLst>
            <pc:docMk/>
            <pc:sldMk cId="163716212" sldId="2846"/>
            <ac:spMk id="5" creationId="{ABEC27D7-EED7-419D-8ED3-78C95D6E2881}"/>
          </ac:spMkLst>
        </pc:spChg>
        <pc:picChg chg="del">
          <ac:chgData name="Shared Drive" userId="a8e99ec4-c3c1-49ac-ba97-2c12eee91f6a" providerId="ADAL" clId="{B298A9E7-8D58-4DD0-91FA-0E98723217B3}" dt="2021-11-03T15:37:43.815" v="2104" actId="478"/>
          <ac:picMkLst>
            <pc:docMk/>
            <pc:sldMk cId="163716212" sldId="2846"/>
            <ac:picMk id="4" creationId="{F6B3A3FB-62CE-4A86-B293-E998EBD3D401}"/>
          </ac:picMkLst>
        </pc:picChg>
        <pc:picChg chg="add mod">
          <ac:chgData name="Shared Drive" userId="a8e99ec4-c3c1-49ac-ba97-2c12eee91f6a" providerId="ADAL" clId="{B298A9E7-8D58-4DD0-91FA-0E98723217B3}" dt="2021-11-03T15:37:57.302" v="2109" actId="1076"/>
          <ac:picMkLst>
            <pc:docMk/>
            <pc:sldMk cId="163716212" sldId="2846"/>
            <ac:picMk id="2050" creationId="{D3D289E6-79AA-4BF1-8523-6C255ACF9E83}"/>
          </ac:picMkLst>
        </pc:picChg>
      </pc:sldChg>
      <pc:sldChg chg="modSp mod">
        <pc:chgData name="Shared Drive" userId="a8e99ec4-c3c1-49ac-ba97-2c12eee91f6a" providerId="ADAL" clId="{B298A9E7-8D58-4DD0-91FA-0E98723217B3}" dt="2021-11-07T15:31:35.189" v="3855" actId="14100"/>
        <pc:sldMkLst>
          <pc:docMk/>
          <pc:sldMk cId="2032964777" sldId="2847"/>
        </pc:sldMkLst>
        <pc:cxnChg chg="mod">
          <ac:chgData name="Shared Drive" userId="a8e99ec4-c3c1-49ac-ba97-2c12eee91f6a" providerId="ADAL" clId="{B298A9E7-8D58-4DD0-91FA-0E98723217B3}" dt="2021-11-07T15:31:35.189" v="3855" actId="14100"/>
          <ac:cxnSpMkLst>
            <pc:docMk/>
            <pc:sldMk cId="2032964777" sldId="2847"/>
            <ac:cxnSpMk id="51" creationId="{BDF59168-4275-4609-99E8-962BC827A567}"/>
          </ac:cxnSpMkLst>
        </pc:cxnChg>
      </pc:sldChg>
      <pc:sldChg chg="modSp add mod modAnim">
        <pc:chgData name="Shared Drive" userId="a8e99ec4-c3c1-49ac-ba97-2c12eee91f6a" providerId="ADAL" clId="{B298A9E7-8D58-4DD0-91FA-0E98723217B3}" dt="2021-11-04T17:04:35.692" v="3589" actId="20577"/>
        <pc:sldMkLst>
          <pc:docMk/>
          <pc:sldMk cId="1707748335" sldId="2848"/>
        </pc:sldMkLst>
        <pc:spChg chg="mod">
          <ac:chgData name="Shared Drive" userId="a8e99ec4-c3c1-49ac-ba97-2c12eee91f6a" providerId="ADAL" clId="{B298A9E7-8D58-4DD0-91FA-0E98723217B3}" dt="2021-11-04T17:03:02.004" v="3547" actId="255"/>
          <ac:spMkLst>
            <pc:docMk/>
            <pc:sldMk cId="1707748335" sldId="2848"/>
            <ac:spMk id="2" creationId="{91921846-952F-46CF-95B1-7946217D9787}"/>
          </ac:spMkLst>
        </pc:spChg>
        <pc:spChg chg="mod">
          <ac:chgData name="Shared Drive" userId="a8e99ec4-c3c1-49ac-ba97-2c12eee91f6a" providerId="ADAL" clId="{B298A9E7-8D58-4DD0-91FA-0E98723217B3}" dt="2021-11-04T17:04:35.692" v="3589" actId="20577"/>
          <ac:spMkLst>
            <pc:docMk/>
            <pc:sldMk cId="1707748335" sldId="2848"/>
            <ac:spMk id="3" creationId="{81C3CBAC-3D3A-41AE-8201-EA610D8875CF}"/>
          </ac:spMkLst>
        </pc:spChg>
      </pc:sldChg>
      <pc:sldChg chg="addSp delSp modSp mod">
        <pc:chgData name="Shared Drive" userId="a8e99ec4-c3c1-49ac-ba97-2c12eee91f6a" providerId="ADAL" clId="{B298A9E7-8D58-4DD0-91FA-0E98723217B3}" dt="2021-11-03T20:45:11.919" v="2433" actId="1036"/>
        <pc:sldMkLst>
          <pc:docMk/>
          <pc:sldMk cId="362483350" sldId="2849"/>
        </pc:sldMkLst>
        <pc:spChg chg="add mod">
          <ac:chgData name="Shared Drive" userId="a8e99ec4-c3c1-49ac-ba97-2c12eee91f6a" providerId="ADAL" clId="{B298A9E7-8D58-4DD0-91FA-0E98723217B3}" dt="2021-11-03T20:45:11.919" v="2433" actId="1036"/>
          <ac:spMkLst>
            <pc:docMk/>
            <pc:sldMk cId="362483350" sldId="2849"/>
            <ac:spMk id="8" creationId="{F40FF52B-4597-4F08-B51D-2DC2189CFCEF}"/>
          </ac:spMkLst>
        </pc:spChg>
        <pc:spChg chg="add mod">
          <ac:chgData name="Shared Drive" userId="a8e99ec4-c3c1-49ac-ba97-2c12eee91f6a" providerId="ADAL" clId="{B298A9E7-8D58-4DD0-91FA-0E98723217B3}" dt="2021-11-03T20:45:11.919" v="2433" actId="1036"/>
          <ac:spMkLst>
            <pc:docMk/>
            <pc:sldMk cId="362483350" sldId="2849"/>
            <ac:spMk id="10" creationId="{E7EC0570-C3BB-4AC9-81B2-EA7C5BC53EB8}"/>
          </ac:spMkLst>
        </pc:spChg>
        <pc:picChg chg="del">
          <ac:chgData name="Shared Drive" userId="a8e99ec4-c3c1-49ac-ba97-2c12eee91f6a" providerId="ADAL" clId="{B298A9E7-8D58-4DD0-91FA-0E98723217B3}" dt="2021-11-03T20:45:04.223" v="2424" actId="478"/>
          <ac:picMkLst>
            <pc:docMk/>
            <pc:sldMk cId="362483350" sldId="2849"/>
            <ac:picMk id="5" creationId="{A09BAE4B-810F-4D53-8271-30D6DA48B732}"/>
          </ac:picMkLst>
        </pc:picChg>
        <pc:picChg chg="add mod">
          <ac:chgData name="Shared Drive" userId="a8e99ec4-c3c1-49ac-ba97-2c12eee91f6a" providerId="ADAL" clId="{B298A9E7-8D58-4DD0-91FA-0E98723217B3}" dt="2021-11-03T20:45:11.919" v="2433" actId="1036"/>
          <ac:picMkLst>
            <pc:docMk/>
            <pc:sldMk cId="362483350" sldId="2849"/>
            <ac:picMk id="6" creationId="{CEA34B49-7CC7-4445-95FF-451F770816D3}"/>
          </ac:picMkLst>
        </pc:picChg>
      </pc:sldChg>
      <pc:sldChg chg="addSp delSp modSp new mod">
        <pc:chgData name="Shared Drive" userId="a8e99ec4-c3c1-49ac-ba97-2c12eee91f6a" providerId="ADAL" clId="{B298A9E7-8D58-4DD0-91FA-0E98723217B3}" dt="2021-11-03T00:22:53.573" v="79" actId="14100"/>
        <pc:sldMkLst>
          <pc:docMk/>
          <pc:sldMk cId="1285295780" sldId="2850"/>
        </pc:sldMkLst>
        <pc:spChg chg="mod">
          <ac:chgData name="Shared Drive" userId="a8e99ec4-c3c1-49ac-ba97-2c12eee91f6a" providerId="ADAL" clId="{B298A9E7-8D58-4DD0-91FA-0E98723217B3}" dt="2021-11-03T00:21:50.002" v="52" actId="20577"/>
          <ac:spMkLst>
            <pc:docMk/>
            <pc:sldMk cId="1285295780" sldId="2850"/>
            <ac:spMk id="2" creationId="{CB10C70A-1037-4B2B-938F-EE3569FF80FE}"/>
          </ac:spMkLst>
        </pc:spChg>
        <pc:spChg chg="add del">
          <ac:chgData name="Shared Drive" userId="a8e99ec4-c3c1-49ac-ba97-2c12eee91f6a" providerId="ADAL" clId="{B298A9E7-8D58-4DD0-91FA-0E98723217B3}" dt="2021-11-03T00:17:52.296" v="6" actId="22"/>
          <ac:spMkLst>
            <pc:docMk/>
            <pc:sldMk cId="1285295780" sldId="2850"/>
            <ac:spMk id="5" creationId="{77F75EFE-10A8-402B-AAC6-76424D233D15}"/>
          </ac:spMkLst>
        </pc:spChg>
        <pc:spChg chg="add del">
          <ac:chgData name="Shared Drive" userId="a8e99ec4-c3c1-49ac-ba97-2c12eee91f6a" providerId="ADAL" clId="{B298A9E7-8D58-4DD0-91FA-0E98723217B3}" dt="2021-11-03T00:22:16.898" v="59" actId="22"/>
          <ac:spMkLst>
            <pc:docMk/>
            <pc:sldMk cId="1285295780" sldId="2850"/>
            <ac:spMk id="9" creationId="{FD7BF305-23C1-4B5B-AF4E-5424656CBDAD}"/>
          </ac:spMkLst>
        </pc:spChg>
        <pc:spChg chg="add mod">
          <ac:chgData name="Shared Drive" userId="a8e99ec4-c3c1-49ac-ba97-2c12eee91f6a" providerId="ADAL" clId="{B298A9E7-8D58-4DD0-91FA-0E98723217B3}" dt="2021-11-03T00:22:46.808" v="77" actId="404"/>
          <ac:spMkLst>
            <pc:docMk/>
            <pc:sldMk cId="1285295780" sldId="2850"/>
            <ac:spMk id="11" creationId="{F500D33B-EDFE-4551-8F3F-160249CF736A}"/>
          </ac:spMkLst>
        </pc:spChg>
        <pc:picChg chg="add mod modCrop">
          <ac:chgData name="Shared Drive" userId="a8e99ec4-c3c1-49ac-ba97-2c12eee91f6a" providerId="ADAL" clId="{B298A9E7-8D58-4DD0-91FA-0E98723217B3}" dt="2021-11-03T00:22:53.573" v="79" actId="14100"/>
          <ac:picMkLst>
            <pc:docMk/>
            <pc:sldMk cId="1285295780" sldId="2850"/>
            <ac:picMk id="6" creationId="{A9946CDC-BA37-4A84-B40A-0F784AC99E96}"/>
          </ac:picMkLst>
        </pc:picChg>
        <pc:picChg chg="add del mod">
          <ac:chgData name="Shared Drive" userId="a8e99ec4-c3c1-49ac-ba97-2c12eee91f6a" providerId="ADAL" clId="{B298A9E7-8D58-4DD0-91FA-0E98723217B3}" dt="2021-11-03T00:17:50.352" v="4" actId="478"/>
          <ac:picMkLst>
            <pc:docMk/>
            <pc:sldMk cId="1285295780" sldId="2850"/>
            <ac:picMk id="1026" creationId="{549AD585-6E1D-4F98-9281-13AA236D573E}"/>
          </ac:picMkLst>
        </pc:picChg>
      </pc:sldChg>
      <pc:sldChg chg="addSp delSp modSp new mod ord modClrScheme chgLayout">
        <pc:chgData name="Shared Drive" userId="a8e99ec4-c3c1-49ac-ba97-2c12eee91f6a" providerId="ADAL" clId="{B298A9E7-8D58-4DD0-91FA-0E98723217B3}" dt="2021-11-03T17:21:26.544" v="2171"/>
        <pc:sldMkLst>
          <pc:docMk/>
          <pc:sldMk cId="4206198511" sldId="2851"/>
        </pc:sldMkLst>
        <pc:spChg chg="del mod ord">
          <ac:chgData name="Shared Drive" userId="a8e99ec4-c3c1-49ac-ba97-2c12eee91f6a" providerId="ADAL" clId="{B298A9E7-8D58-4DD0-91FA-0E98723217B3}" dt="2021-11-03T14:24:11.243" v="105" actId="700"/>
          <ac:spMkLst>
            <pc:docMk/>
            <pc:sldMk cId="4206198511" sldId="2851"/>
            <ac:spMk id="2" creationId="{5EE45010-A665-4139-A906-8A3A194AEC9F}"/>
          </ac:spMkLst>
        </pc:spChg>
        <pc:spChg chg="add mod ord">
          <ac:chgData name="Shared Drive" userId="a8e99ec4-c3c1-49ac-ba97-2c12eee91f6a" providerId="ADAL" clId="{B298A9E7-8D58-4DD0-91FA-0E98723217B3}" dt="2021-11-03T14:30:00.775" v="697" actId="313"/>
          <ac:spMkLst>
            <pc:docMk/>
            <pc:sldMk cId="4206198511" sldId="2851"/>
            <ac:spMk id="3" creationId="{78F4DF02-6240-4783-90E4-CDCF442B2269}"/>
          </ac:spMkLst>
        </pc:spChg>
        <pc:spChg chg="add mod ord">
          <ac:chgData name="Shared Drive" userId="a8e99ec4-c3c1-49ac-ba97-2c12eee91f6a" providerId="ADAL" clId="{B298A9E7-8D58-4DD0-91FA-0E98723217B3}" dt="2021-11-03T15:32:49.769" v="2095" actId="20577"/>
          <ac:spMkLst>
            <pc:docMk/>
            <pc:sldMk cId="4206198511" sldId="2851"/>
            <ac:spMk id="4" creationId="{9BC32858-A52B-44FF-A770-D46E46EFF506}"/>
          </ac:spMkLst>
        </pc:spChg>
      </pc:sldChg>
      <pc:sldChg chg="addSp modSp new mod">
        <pc:chgData name="Shared Drive" userId="a8e99ec4-c3c1-49ac-ba97-2c12eee91f6a" providerId="ADAL" clId="{B298A9E7-8D58-4DD0-91FA-0E98723217B3}" dt="2021-11-03T17:21:16.991" v="2169" actId="20577"/>
        <pc:sldMkLst>
          <pc:docMk/>
          <pc:sldMk cId="1735882108" sldId="2852"/>
        </pc:sldMkLst>
        <pc:spChg chg="mod">
          <ac:chgData name="Shared Drive" userId="a8e99ec4-c3c1-49ac-ba97-2c12eee91f6a" providerId="ADAL" clId="{B298A9E7-8D58-4DD0-91FA-0E98723217B3}" dt="2021-11-03T17:21:16.991" v="2169" actId="20577"/>
          <ac:spMkLst>
            <pc:docMk/>
            <pc:sldMk cId="1735882108" sldId="2852"/>
            <ac:spMk id="2" creationId="{C47420A0-ECF6-4106-89B9-DE7DE017B863}"/>
          </ac:spMkLst>
        </pc:spChg>
        <pc:spChg chg="add mod">
          <ac:chgData name="Shared Drive" userId="a8e99ec4-c3c1-49ac-ba97-2c12eee91f6a" providerId="ADAL" clId="{B298A9E7-8D58-4DD0-91FA-0E98723217B3}" dt="2021-11-03T15:39:43.866" v="2134" actId="207"/>
          <ac:spMkLst>
            <pc:docMk/>
            <pc:sldMk cId="1735882108" sldId="2852"/>
            <ac:spMk id="5" creationId="{83763654-B204-4159-9858-F2BC2DFE0581}"/>
          </ac:spMkLst>
        </pc:spChg>
        <pc:picChg chg="add mod">
          <ac:chgData name="Shared Drive" userId="a8e99ec4-c3c1-49ac-ba97-2c12eee91f6a" providerId="ADAL" clId="{B298A9E7-8D58-4DD0-91FA-0E98723217B3}" dt="2021-11-03T15:39:22.938" v="2120" actId="1076"/>
          <ac:picMkLst>
            <pc:docMk/>
            <pc:sldMk cId="1735882108" sldId="2852"/>
            <ac:picMk id="5122" creationId="{459CD01F-F513-4CDB-A586-404927A416B8}"/>
          </ac:picMkLst>
        </pc:picChg>
      </pc:sldChg>
      <pc:sldChg chg="modSp new mod ord modAnim modNotesTx">
        <pc:chgData name="Shared Drive" userId="a8e99ec4-c3c1-49ac-ba97-2c12eee91f6a" providerId="ADAL" clId="{B298A9E7-8D58-4DD0-91FA-0E98723217B3}" dt="2021-11-07T17:38:45.595" v="3988"/>
        <pc:sldMkLst>
          <pc:docMk/>
          <pc:sldMk cId="2590060861" sldId="2853"/>
        </pc:sldMkLst>
        <pc:spChg chg="mod">
          <ac:chgData name="Shared Drive" userId="a8e99ec4-c3c1-49ac-ba97-2c12eee91f6a" providerId="ADAL" clId="{B298A9E7-8D58-4DD0-91FA-0E98723217B3}" dt="2021-11-04T16:49:05.316" v="2972" actId="255"/>
          <ac:spMkLst>
            <pc:docMk/>
            <pc:sldMk cId="2590060861" sldId="2853"/>
            <ac:spMk id="2" creationId="{5AE71493-60A5-4FD2-A4EE-DBF2CF1651A4}"/>
          </ac:spMkLst>
        </pc:spChg>
        <pc:spChg chg="mod">
          <ac:chgData name="Shared Drive" userId="a8e99ec4-c3c1-49ac-ba97-2c12eee91f6a" providerId="ADAL" clId="{B298A9E7-8D58-4DD0-91FA-0E98723217B3}" dt="2021-11-04T16:54:43.604" v="3410" actId="20577"/>
          <ac:spMkLst>
            <pc:docMk/>
            <pc:sldMk cId="2590060861" sldId="2853"/>
            <ac:spMk id="3" creationId="{F2EB96BB-361C-453E-A317-7F34904EE781}"/>
          </ac:spMkLst>
        </pc:spChg>
      </pc:sldChg>
      <pc:sldChg chg="add modNotesTx">
        <pc:chgData name="Shared Drive" userId="a8e99ec4-c3c1-49ac-ba97-2c12eee91f6a" providerId="ADAL" clId="{B298A9E7-8D58-4DD0-91FA-0E98723217B3}" dt="2021-11-09T23:41:07.125" v="4368" actId="20577"/>
        <pc:sldMkLst>
          <pc:docMk/>
          <pc:sldMk cId="326578062" sldId="2854"/>
        </pc:sldMkLst>
      </pc:sldChg>
      <pc:sldChg chg="addSp modSp new mod ord modClrScheme chgLayout modNotesTx">
        <pc:chgData name="Shared Drive" userId="a8e99ec4-c3c1-49ac-ba97-2c12eee91f6a" providerId="ADAL" clId="{B298A9E7-8D58-4DD0-91FA-0E98723217B3}" dt="2021-11-04T17:16:34.406" v="3803" actId="1076"/>
        <pc:sldMkLst>
          <pc:docMk/>
          <pc:sldMk cId="2881988417" sldId="2855"/>
        </pc:sldMkLst>
        <pc:spChg chg="add mod">
          <ac:chgData name="Shared Drive" userId="a8e99ec4-c3c1-49ac-ba97-2c12eee91f6a" providerId="ADAL" clId="{B298A9E7-8D58-4DD0-91FA-0E98723217B3}" dt="2021-11-04T17:07:24.940" v="3646" actId="20577"/>
          <ac:spMkLst>
            <pc:docMk/>
            <pc:sldMk cId="2881988417" sldId="2855"/>
            <ac:spMk id="2" creationId="{6BCAF2C4-F3F7-4C11-B78F-75B8FB009B83}"/>
          </ac:spMkLst>
        </pc:spChg>
        <pc:picChg chg="add mod">
          <ac:chgData name="Shared Drive" userId="a8e99ec4-c3c1-49ac-ba97-2c12eee91f6a" providerId="ADAL" clId="{B298A9E7-8D58-4DD0-91FA-0E98723217B3}" dt="2021-11-04T17:10:14.260" v="3662" actId="14100"/>
          <ac:picMkLst>
            <pc:docMk/>
            <pc:sldMk cId="2881988417" sldId="2855"/>
            <ac:picMk id="1026" creationId="{9CF1E115-CEB0-4DBB-959F-68F601B84A68}"/>
          </ac:picMkLst>
        </pc:picChg>
        <pc:picChg chg="add mod">
          <ac:chgData name="Shared Drive" userId="a8e99ec4-c3c1-49ac-ba97-2c12eee91f6a" providerId="ADAL" clId="{B298A9E7-8D58-4DD0-91FA-0E98723217B3}" dt="2021-11-04T17:16:34.406" v="3803" actId="1076"/>
          <ac:picMkLst>
            <pc:docMk/>
            <pc:sldMk cId="2881988417" sldId="2855"/>
            <ac:picMk id="1028" creationId="{01783322-CC4C-470F-9159-1A6836C76E32}"/>
          </ac:picMkLst>
        </pc:picChg>
        <pc:picChg chg="add mod">
          <ac:chgData name="Shared Drive" userId="a8e99ec4-c3c1-49ac-ba97-2c12eee91f6a" providerId="ADAL" clId="{B298A9E7-8D58-4DD0-91FA-0E98723217B3}" dt="2021-11-04T17:09:33.308" v="3655" actId="14100"/>
          <ac:picMkLst>
            <pc:docMk/>
            <pc:sldMk cId="2881988417" sldId="2855"/>
            <ac:picMk id="1030" creationId="{89041270-A23C-409C-8089-2293795A81E2}"/>
          </ac:picMkLst>
        </pc:picChg>
        <pc:picChg chg="add mod">
          <ac:chgData name="Shared Drive" userId="a8e99ec4-c3c1-49ac-ba97-2c12eee91f6a" providerId="ADAL" clId="{B298A9E7-8D58-4DD0-91FA-0E98723217B3}" dt="2021-11-04T17:10:07.852" v="3660" actId="14100"/>
          <ac:picMkLst>
            <pc:docMk/>
            <pc:sldMk cId="2881988417" sldId="2855"/>
            <ac:picMk id="1032" creationId="{CAD9E25D-1688-4A96-AFCC-E0596BC5BF68}"/>
          </ac:picMkLst>
        </pc:picChg>
      </pc:sldChg>
      <pc:sldChg chg="add">
        <pc:chgData name="Shared Drive" userId="a8e99ec4-c3c1-49ac-ba97-2c12eee91f6a" providerId="ADAL" clId="{B298A9E7-8D58-4DD0-91FA-0E98723217B3}" dt="2021-11-04T17:13:26.410" v="3674"/>
        <pc:sldMkLst>
          <pc:docMk/>
          <pc:sldMk cId="41739869" sldId="2856"/>
        </pc:sldMkLst>
      </pc:sldChg>
    </pc:docChg>
  </pc:docChgLst>
  <pc:docChgLst>
    <pc:chgData name="Shared Drive" userId="a8e99ec4-c3c1-49ac-ba97-2c12eee91f6a" providerId="ADAL" clId="{C14598CD-0320-4DD7-9E0D-0F6BD40E0C41}"/>
    <pc:docChg chg="undo custSel addSld delSld modSld sldOrd modSection">
      <pc:chgData name="Shared Drive" userId="a8e99ec4-c3c1-49ac-ba97-2c12eee91f6a" providerId="ADAL" clId="{C14598CD-0320-4DD7-9E0D-0F6BD40E0C41}" dt="2020-01-03T22:28:38.448" v="2518" actId="20577"/>
      <pc:docMkLst>
        <pc:docMk/>
      </pc:docMkLst>
      <pc:sldChg chg="modSp add ord">
        <pc:chgData name="Shared Drive" userId="a8e99ec4-c3c1-49ac-ba97-2c12eee91f6a" providerId="ADAL" clId="{C14598CD-0320-4DD7-9E0D-0F6BD40E0C41}" dt="2020-01-02T21:30:30.758" v="2097" actId="403"/>
        <pc:sldMkLst>
          <pc:docMk/>
          <pc:sldMk cId="2499259072" sldId="281"/>
        </pc:sldMkLst>
        <pc:spChg chg="mod">
          <ac:chgData name="Shared Drive" userId="a8e99ec4-c3c1-49ac-ba97-2c12eee91f6a" providerId="ADAL" clId="{C14598CD-0320-4DD7-9E0D-0F6BD40E0C41}" dt="2020-01-02T21:23:16.771" v="1951" actId="20577"/>
          <ac:spMkLst>
            <pc:docMk/>
            <pc:sldMk cId="2499259072" sldId="281"/>
            <ac:spMk id="2" creationId="{00000000-0000-0000-0000-000000000000}"/>
          </ac:spMkLst>
        </pc:spChg>
        <pc:spChg chg="mod">
          <ac:chgData name="Shared Drive" userId="a8e99ec4-c3c1-49ac-ba97-2c12eee91f6a" providerId="ADAL" clId="{C14598CD-0320-4DD7-9E0D-0F6BD40E0C41}" dt="2020-01-02T21:30:30.758" v="2097" actId="403"/>
          <ac:spMkLst>
            <pc:docMk/>
            <pc:sldMk cId="2499259072" sldId="281"/>
            <ac:spMk id="3" creationId="{00000000-0000-0000-0000-000000000000}"/>
          </ac:spMkLst>
        </pc:spChg>
      </pc:sldChg>
      <pc:sldChg chg="add del">
        <pc:chgData name="Shared Drive" userId="a8e99ec4-c3c1-49ac-ba97-2c12eee91f6a" providerId="ADAL" clId="{C14598CD-0320-4DD7-9E0D-0F6BD40E0C41}" dt="2020-01-03T16:46:55.149" v="2508" actId="2696"/>
        <pc:sldMkLst>
          <pc:docMk/>
          <pc:sldMk cId="1271671273" sldId="322"/>
        </pc:sldMkLst>
      </pc:sldChg>
      <pc:sldChg chg="add">
        <pc:chgData name="Shared Drive" userId="a8e99ec4-c3c1-49ac-ba97-2c12eee91f6a" providerId="ADAL" clId="{C14598CD-0320-4DD7-9E0D-0F6BD40E0C41}" dt="2020-01-03T16:47:01.493" v="2509"/>
        <pc:sldMkLst>
          <pc:docMk/>
          <pc:sldMk cId="2754250855" sldId="322"/>
        </pc:sldMkLst>
      </pc:sldChg>
      <pc:sldChg chg="modSp add del">
        <pc:chgData name="Shared Drive" userId="a8e99ec4-c3c1-49ac-ba97-2c12eee91f6a" providerId="ADAL" clId="{C14598CD-0320-4DD7-9E0D-0F6BD40E0C41}" dt="2020-01-03T16:44:56.827" v="2476" actId="2696"/>
        <pc:sldMkLst>
          <pc:docMk/>
          <pc:sldMk cId="3879475795" sldId="322"/>
        </pc:sldMkLst>
        <pc:spChg chg="mod">
          <ac:chgData name="Shared Drive" userId="a8e99ec4-c3c1-49ac-ba97-2c12eee91f6a" providerId="ADAL" clId="{C14598CD-0320-4DD7-9E0D-0F6BD40E0C41}" dt="2020-01-02T21:07:03.732" v="1522" actId="20577"/>
          <ac:spMkLst>
            <pc:docMk/>
            <pc:sldMk cId="3879475795" sldId="322"/>
            <ac:spMk id="2" creationId="{00000000-0000-0000-0000-000000000000}"/>
          </ac:spMkLst>
        </pc:spChg>
        <pc:spChg chg="mod">
          <ac:chgData name="Shared Drive" userId="a8e99ec4-c3c1-49ac-ba97-2c12eee91f6a" providerId="ADAL" clId="{C14598CD-0320-4DD7-9E0D-0F6BD40E0C41}" dt="2020-01-02T21:07:55.395" v="1704" actId="20577"/>
          <ac:spMkLst>
            <pc:docMk/>
            <pc:sldMk cId="3879475795" sldId="322"/>
            <ac:spMk id="3" creationId="{00000000-0000-0000-0000-000000000000}"/>
          </ac:spMkLst>
        </pc:spChg>
      </pc:sldChg>
      <pc:sldChg chg="del">
        <pc:chgData name="Shared Drive" userId="a8e99ec4-c3c1-49ac-ba97-2c12eee91f6a" providerId="ADAL" clId="{C14598CD-0320-4DD7-9E0D-0F6BD40E0C41}" dt="2020-01-02T17:42:54.498" v="370" actId="47"/>
        <pc:sldMkLst>
          <pc:docMk/>
          <pc:sldMk cId="670717699" sldId="324"/>
        </pc:sldMkLst>
      </pc:sldChg>
      <pc:sldChg chg="modSp add setBg">
        <pc:chgData name="Shared Drive" userId="a8e99ec4-c3c1-49ac-ba97-2c12eee91f6a" providerId="ADAL" clId="{C14598CD-0320-4DD7-9E0D-0F6BD40E0C41}" dt="2020-01-02T21:15:07.594" v="1907" actId="404"/>
        <pc:sldMkLst>
          <pc:docMk/>
          <pc:sldMk cId="2629551140" sldId="325"/>
        </pc:sldMkLst>
        <pc:spChg chg="mod">
          <ac:chgData name="Shared Drive" userId="a8e99ec4-c3c1-49ac-ba97-2c12eee91f6a" providerId="ADAL" clId="{C14598CD-0320-4DD7-9E0D-0F6BD40E0C41}" dt="2020-01-02T21:15:07.594" v="1907" actId="404"/>
          <ac:spMkLst>
            <pc:docMk/>
            <pc:sldMk cId="2629551140" sldId="325"/>
            <ac:spMk id="4" creationId="{00000000-0000-0000-0000-000000000000}"/>
          </ac:spMkLst>
        </pc:spChg>
      </pc:sldChg>
      <pc:sldChg chg="del">
        <pc:chgData name="Shared Drive" userId="a8e99ec4-c3c1-49ac-ba97-2c12eee91f6a" providerId="ADAL" clId="{C14598CD-0320-4DD7-9E0D-0F6BD40E0C41}" dt="2020-01-02T17:42:54.498" v="370" actId="47"/>
        <pc:sldMkLst>
          <pc:docMk/>
          <pc:sldMk cId="239233858" sldId="330"/>
        </pc:sldMkLst>
      </pc:sldChg>
      <pc:sldChg chg="del">
        <pc:chgData name="Shared Drive" userId="a8e99ec4-c3c1-49ac-ba97-2c12eee91f6a" providerId="ADAL" clId="{C14598CD-0320-4DD7-9E0D-0F6BD40E0C41}" dt="2020-01-02T17:42:54.498" v="370" actId="47"/>
        <pc:sldMkLst>
          <pc:docMk/>
          <pc:sldMk cId="862755159" sldId="331"/>
        </pc:sldMkLst>
      </pc:sldChg>
      <pc:sldChg chg="del">
        <pc:chgData name="Shared Drive" userId="a8e99ec4-c3c1-49ac-ba97-2c12eee91f6a" providerId="ADAL" clId="{C14598CD-0320-4DD7-9E0D-0F6BD40E0C41}" dt="2020-01-02T17:42:54.498" v="370" actId="47"/>
        <pc:sldMkLst>
          <pc:docMk/>
          <pc:sldMk cId="1341993400" sldId="332"/>
        </pc:sldMkLst>
      </pc:sldChg>
      <pc:sldChg chg="add del">
        <pc:chgData name="Shared Drive" userId="a8e99ec4-c3c1-49ac-ba97-2c12eee91f6a" providerId="ADAL" clId="{C14598CD-0320-4DD7-9E0D-0F6BD40E0C41}" dt="2020-01-03T16:46:55.149" v="2508" actId="2696"/>
        <pc:sldMkLst>
          <pc:docMk/>
          <pc:sldMk cId="1728754050" sldId="349"/>
        </pc:sldMkLst>
      </pc:sldChg>
      <pc:sldChg chg="modSp add del">
        <pc:chgData name="Shared Drive" userId="a8e99ec4-c3c1-49ac-ba97-2c12eee91f6a" providerId="ADAL" clId="{C14598CD-0320-4DD7-9E0D-0F6BD40E0C41}" dt="2020-01-03T16:44:56.827" v="2476" actId="2696"/>
        <pc:sldMkLst>
          <pc:docMk/>
          <pc:sldMk cId="3088024851" sldId="349"/>
        </pc:sldMkLst>
        <pc:spChg chg="mod">
          <ac:chgData name="Shared Drive" userId="a8e99ec4-c3c1-49ac-ba97-2c12eee91f6a" providerId="ADAL" clId="{C14598CD-0320-4DD7-9E0D-0F6BD40E0C41}" dt="2020-01-02T21:09:01.383" v="1712" actId="20577"/>
          <ac:spMkLst>
            <pc:docMk/>
            <pc:sldMk cId="3088024851" sldId="349"/>
            <ac:spMk id="2" creationId="{00000000-0000-0000-0000-000000000000}"/>
          </ac:spMkLst>
        </pc:spChg>
        <pc:spChg chg="mod">
          <ac:chgData name="Shared Drive" userId="a8e99ec4-c3c1-49ac-ba97-2c12eee91f6a" providerId="ADAL" clId="{C14598CD-0320-4DD7-9E0D-0F6BD40E0C41}" dt="2020-01-02T21:09:06.932" v="1713" actId="14100"/>
          <ac:spMkLst>
            <pc:docMk/>
            <pc:sldMk cId="3088024851" sldId="349"/>
            <ac:spMk id="3" creationId="{00000000-0000-0000-0000-000000000000}"/>
          </ac:spMkLst>
        </pc:spChg>
      </pc:sldChg>
      <pc:sldChg chg="add">
        <pc:chgData name="Shared Drive" userId="a8e99ec4-c3c1-49ac-ba97-2c12eee91f6a" providerId="ADAL" clId="{C14598CD-0320-4DD7-9E0D-0F6BD40E0C41}" dt="2020-01-03T16:47:01.493" v="2509"/>
        <pc:sldMkLst>
          <pc:docMk/>
          <pc:sldMk cId="3861598963" sldId="349"/>
        </pc:sldMkLst>
      </pc:sldChg>
      <pc:sldChg chg="modSp add ord">
        <pc:chgData name="Shared Drive" userId="a8e99ec4-c3c1-49ac-ba97-2c12eee91f6a" providerId="ADAL" clId="{C14598CD-0320-4DD7-9E0D-0F6BD40E0C41}" dt="2020-01-02T20:56:48.367" v="860"/>
        <pc:sldMkLst>
          <pc:docMk/>
          <pc:sldMk cId="3345124259" sldId="387"/>
        </pc:sldMkLst>
        <pc:spChg chg="mod">
          <ac:chgData name="Shared Drive" userId="a8e99ec4-c3c1-49ac-ba97-2c12eee91f6a" providerId="ADAL" clId="{C14598CD-0320-4DD7-9E0D-0F6BD40E0C41}" dt="2020-01-02T20:56:40.541" v="859" actId="1076"/>
          <ac:spMkLst>
            <pc:docMk/>
            <pc:sldMk cId="3345124259" sldId="387"/>
            <ac:spMk id="4" creationId="{2F5F1EC9-0484-4C1B-A8FF-86D099F063E5}"/>
          </ac:spMkLst>
        </pc:spChg>
      </pc:sldChg>
      <pc:sldChg chg="modSp add">
        <pc:chgData name="Shared Drive" userId="a8e99ec4-c3c1-49ac-ba97-2c12eee91f6a" providerId="ADAL" clId="{C14598CD-0320-4DD7-9E0D-0F6BD40E0C41}" dt="2020-01-02T21:01:10.596" v="1005" actId="1036"/>
        <pc:sldMkLst>
          <pc:docMk/>
          <pc:sldMk cId="1128803956" sldId="389"/>
        </pc:sldMkLst>
        <pc:spChg chg="mod">
          <ac:chgData name="Shared Drive" userId="a8e99ec4-c3c1-49ac-ba97-2c12eee91f6a" providerId="ADAL" clId="{C14598CD-0320-4DD7-9E0D-0F6BD40E0C41}" dt="2020-01-02T21:00:28.716" v="968" actId="6549"/>
          <ac:spMkLst>
            <pc:docMk/>
            <pc:sldMk cId="1128803956" sldId="389"/>
            <ac:spMk id="3" creationId="{1EF2A01A-7888-4A73-8671-D9562AE3F4C3}"/>
          </ac:spMkLst>
        </pc:spChg>
        <pc:spChg chg="mod">
          <ac:chgData name="Shared Drive" userId="a8e99ec4-c3c1-49ac-ba97-2c12eee91f6a" providerId="ADAL" clId="{C14598CD-0320-4DD7-9E0D-0F6BD40E0C41}" dt="2020-01-02T21:01:10.596" v="1005" actId="1036"/>
          <ac:spMkLst>
            <pc:docMk/>
            <pc:sldMk cId="1128803956" sldId="389"/>
            <ac:spMk id="5" creationId="{0B275DC2-437B-4E06-AA73-BC33878DD5FC}"/>
          </ac:spMkLst>
        </pc:spChg>
        <pc:spChg chg="mod">
          <ac:chgData name="Shared Drive" userId="a8e99ec4-c3c1-49ac-ba97-2c12eee91f6a" providerId="ADAL" clId="{C14598CD-0320-4DD7-9E0D-0F6BD40E0C41}" dt="2020-01-02T21:01:10.596" v="1005" actId="1036"/>
          <ac:spMkLst>
            <pc:docMk/>
            <pc:sldMk cId="1128803956" sldId="389"/>
            <ac:spMk id="6" creationId="{8815C0A3-7A3A-4882-A063-CB9F9611C4CF}"/>
          </ac:spMkLst>
        </pc:spChg>
        <pc:picChg chg="mod">
          <ac:chgData name="Shared Drive" userId="a8e99ec4-c3c1-49ac-ba97-2c12eee91f6a" providerId="ADAL" clId="{C14598CD-0320-4DD7-9E0D-0F6BD40E0C41}" dt="2020-01-02T21:01:10.596" v="1005" actId="1036"/>
          <ac:picMkLst>
            <pc:docMk/>
            <pc:sldMk cId="1128803956" sldId="389"/>
            <ac:picMk id="2" creationId="{9D720B61-CD0C-4BF0-8B0F-EE19969C033A}"/>
          </ac:picMkLst>
        </pc:picChg>
      </pc:sldChg>
      <pc:sldChg chg="addSp delSp modSp add del">
        <pc:chgData name="Shared Drive" userId="a8e99ec4-c3c1-49ac-ba97-2c12eee91f6a" providerId="ADAL" clId="{C14598CD-0320-4DD7-9E0D-0F6BD40E0C41}" dt="2020-01-02T20:51:06.455" v="843" actId="2696"/>
        <pc:sldMkLst>
          <pc:docMk/>
          <pc:sldMk cId="3266554530" sldId="389"/>
        </pc:sldMkLst>
        <pc:spChg chg="mod">
          <ac:chgData name="Shared Drive" userId="a8e99ec4-c3c1-49ac-ba97-2c12eee91f6a" providerId="ADAL" clId="{C14598CD-0320-4DD7-9E0D-0F6BD40E0C41}" dt="2020-01-02T20:46:47.729" v="748" actId="6549"/>
          <ac:spMkLst>
            <pc:docMk/>
            <pc:sldMk cId="3266554530" sldId="389"/>
            <ac:spMk id="3" creationId="{1EF2A01A-7888-4A73-8671-D9562AE3F4C3}"/>
          </ac:spMkLst>
        </pc:spChg>
        <pc:spChg chg="add del mod">
          <ac:chgData name="Shared Drive" userId="a8e99ec4-c3c1-49ac-ba97-2c12eee91f6a" providerId="ADAL" clId="{C14598CD-0320-4DD7-9E0D-0F6BD40E0C41}" dt="2020-01-02T20:47:00.460" v="749" actId="1076"/>
          <ac:spMkLst>
            <pc:docMk/>
            <pc:sldMk cId="3266554530" sldId="389"/>
            <ac:spMk id="4" creationId="{CAF45D85-88CF-4636-8BF8-EAD9EAC021F0}"/>
          </ac:spMkLst>
        </pc:spChg>
      </pc:sldChg>
      <pc:sldChg chg="del">
        <pc:chgData name="Shared Drive" userId="a8e99ec4-c3c1-49ac-ba97-2c12eee91f6a" providerId="ADAL" clId="{C14598CD-0320-4DD7-9E0D-0F6BD40E0C41}" dt="2020-01-02T19:19:18.845" v="673" actId="47"/>
        <pc:sldMkLst>
          <pc:docMk/>
          <pc:sldMk cId="558040976" sldId="1208"/>
        </pc:sldMkLst>
      </pc:sldChg>
      <pc:sldChg chg="del">
        <pc:chgData name="Shared Drive" userId="a8e99ec4-c3c1-49ac-ba97-2c12eee91f6a" providerId="ADAL" clId="{C14598CD-0320-4DD7-9E0D-0F6BD40E0C41}" dt="2020-01-02T17:34:15.631" v="274" actId="47"/>
        <pc:sldMkLst>
          <pc:docMk/>
          <pc:sldMk cId="1376107724" sldId="1268"/>
        </pc:sldMkLst>
      </pc:sldChg>
      <pc:sldChg chg="del">
        <pc:chgData name="Shared Drive" userId="a8e99ec4-c3c1-49ac-ba97-2c12eee91f6a" providerId="ADAL" clId="{C14598CD-0320-4DD7-9E0D-0F6BD40E0C41}" dt="2020-01-02T17:34:15.631" v="274" actId="47"/>
        <pc:sldMkLst>
          <pc:docMk/>
          <pc:sldMk cId="309233668" sldId="1300"/>
        </pc:sldMkLst>
      </pc:sldChg>
      <pc:sldChg chg="del">
        <pc:chgData name="Shared Drive" userId="a8e99ec4-c3c1-49ac-ba97-2c12eee91f6a" providerId="ADAL" clId="{C14598CD-0320-4DD7-9E0D-0F6BD40E0C41}" dt="2020-01-02T17:34:15.631" v="274" actId="47"/>
        <pc:sldMkLst>
          <pc:docMk/>
          <pc:sldMk cId="3704718099" sldId="1357"/>
        </pc:sldMkLst>
      </pc:sldChg>
      <pc:sldChg chg="modSp add ord">
        <pc:chgData name="Shared Drive" userId="a8e99ec4-c3c1-49ac-ba97-2c12eee91f6a" providerId="ADAL" clId="{C14598CD-0320-4DD7-9E0D-0F6BD40E0C41}" dt="2020-01-02T21:00:05.519" v="966"/>
        <pc:sldMkLst>
          <pc:docMk/>
          <pc:sldMk cId="1929639742" sldId="1364"/>
        </pc:sldMkLst>
        <pc:spChg chg="mod">
          <ac:chgData name="Shared Drive" userId="a8e99ec4-c3c1-49ac-ba97-2c12eee91f6a" providerId="ADAL" clId="{C14598CD-0320-4DD7-9E0D-0F6BD40E0C41}" dt="2020-01-02T20:55:16.069" v="856" actId="1076"/>
          <ac:spMkLst>
            <pc:docMk/>
            <pc:sldMk cId="1929639742" sldId="1364"/>
            <ac:spMk id="3" creationId="{3EAC03D8-2FD6-4044-B440-C23DE1486BF7}"/>
          </ac:spMkLst>
        </pc:spChg>
      </pc:sldChg>
      <pc:sldChg chg="del">
        <pc:chgData name="Shared Drive" userId="a8e99ec4-c3c1-49ac-ba97-2c12eee91f6a" providerId="ADAL" clId="{C14598CD-0320-4DD7-9E0D-0F6BD40E0C41}" dt="2020-01-02T17:34:15.631" v="274" actId="47"/>
        <pc:sldMkLst>
          <pc:docMk/>
          <pc:sldMk cId="2361056718" sldId="1369"/>
        </pc:sldMkLst>
      </pc:sldChg>
      <pc:sldChg chg="del">
        <pc:chgData name="Shared Drive" userId="a8e99ec4-c3c1-49ac-ba97-2c12eee91f6a" providerId="ADAL" clId="{C14598CD-0320-4DD7-9E0D-0F6BD40E0C41}" dt="2020-01-02T17:47:28.904" v="417" actId="47"/>
        <pc:sldMkLst>
          <pc:docMk/>
          <pc:sldMk cId="174741019" sldId="1678"/>
        </pc:sldMkLst>
      </pc:sldChg>
      <pc:sldChg chg="del">
        <pc:chgData name="Shared Drive" userId="a8e99ec4-c3c1-49ac-ba97-2c12eee91f6a" providerId="ADAL" clId="{C14598CD-0320-4DD7-9E0D-0F6BD40E0C41}" dt="2020-01-02T17:48:08.652" v="456" actId="47"/>
        <pc:sldMkLst>
          <pc:docMk/>
          <pc:sldMk cId="4018072842" sldId="1679"/>
        </pc:sldMkLst>
      </pc:sldChg>
      <pc:sldChg chg="del">
        <pc:chgData name="Shared Drive" userId="a8e99ec4-c3c1-49ac-ba97-2c12eee91f6a" providerId="ADAL" clId="{C14598CD-0320-4DD7-9E0D-0F6BD40E0C41}" dt="2020-01-02T17:34:15.631" v="274" actId="47"/>
        <pc:sldMkLst>
          <pc:docMk/>
          <pc:sldMk cId="1481058024" sldId="1745"/>
        </pc:sldMkLst>
      </pc:sldChg>
      <pc:sldChg chg="del">
        <pc:chgData name="Shared Drive" userId="a8e99ec4-c3c1-49ac-ba97-2c12eee91f6a" providerId="ADAL" clId="{C14598CD-0320-4DD7-9E0D-0F6BD40E0C41}" dt="2020-01-02T17:47:28.904" v="417" actId="47"/>
        <pc:sldMkLst>
          <pc:docMk/>
          <pc:sldMk cId="138634987" sldId="1757"/>
        </pc:sldMkLst>
      </pc:sldChg>
      <pc:sldChg chg="del">
        <pc:chgData name="Shared Drive" userId="a8e99ec4-c3c1-49ac-ba97-2c12eee91f6a" providerId="ADAL" clId="{C14598CD-0320-4DD7-9E0D-0F6BD40E0C41}" dt="2020-01-02T17:34:15.631" v="274" actId="47"/>
        <pc:sldMkLst>
          <pc:docMk/>
          <pc:sldMk cId="1872647566" sldId="1770"/>
        </pc:sldMkLst>
      </pc:sldChg>
      <pc:sldChg chg="del">
        <pc:chgData name="Shared Drive" userId="a8e99ec4-c3c1-49ac-ba97-2c12eee91f6a" providerId="ADAL" clId="{C14598CD-0320-4DD7-9E0D-0F6BD40E0C41}" dt="2020-01-02T17:34:15.631" v="274" actId="47"/>
        <pc:sldMkLst>
          <pc:docMk/>
          <pc:sldMk cId="3631599893" sldId="1845"/>
        </pc:sldMkLst>
      </pc:sldChg>
      <pc:sldChg chg="del">
        <pc:chgData name="Shared Drive" userId="a8e99ec4-c3c1-49ac-ba97-2c12eee91f6a" providerId="ADAL" clId="{C14598CD-0320-4DD7-9E0D-0F6BD40E0C41}" dt="2020-01-02T17:34:15.631" v="274" actId="47"/>
        <pc:sldMkLst>
          <pc:docMk/>
          <pc:sldMk cId="2404898921" sldId="1846"/>
        </pc:sldMkLst>
      </pc:sldChg>
      <pc:sldChg chg="del">
        <pc:chgData name="Shared Drive" userId="a8e99ec4-c3c1-49ac-ba97-2c12eee91f6a" providerId="ADAL" clId="{C14598CD-0320-4DD7-9E0D-0F6BD40E0C41}" dt="2020-01-02T17:34:15.631" v="274" actId="47"/>
        <pc:sldMkLst>
          <pc:docMk/>
          <pc:sldMk cId="2124736193" sldId="1847"/>
        </pc:sldMkLst>
      </pc:sldChg>
      <pc:sldChg chg="del">
        <pc:chgData name="Shared Drive" userId="a8e99ec4-c3c1-49ac-ba97-2c12eee91f6a" providerId="ADAL" clId="{C14598CD-0320-4DD7-9E0D-0F6BD40E0C41}" dt="2020-01-02T17:34:15.631" v="274" actId="47"/>
        <pc:sldMkLst>
          <pc:docMk/>
          <pc:sldMk cId="2121220805" sldId="1848"/>
        </pc:sldMkLst>
      </pc:sldChg>
      <pc:sldChg chg="del">
        <pc:chgData name="Shared Drive" userId="a8e99ec4-c3c1-49ac-ba97-2c12eee91f6a" providerId="ADAL" clId="{C14598CD-0320-4DD7-9E0D-0F6BD40E0C41}" dt="2020-01-02T17:34:15.631" v="274" actId="47"/>
        <pc:sldMkLst>
          <pc:docMk/>
          <pc:sldMk cId="3361106814" sldId="1849"/>
        </pc:sldMkLst>
      </pc:sldChg>
      <pc:sldChg chg="del">
        <pc:chgData name="Shared Drive" userId="a8e99ec4-c3c1-49ac-ba97-2c12eee91f6a" providerId="ADAL" clId="{C14598CD-0320-4DD7-9E0D-0F6BD40E0C41}" dt="2020-01-02T17:34:15.631" v="274" actId="47"/>
        <pc:sldMkLst>
          <pc:docMk/>
          <pc:sldMk cId="3059610944" sldId="1850"/>
        </pc:sldMkLst>
      </pc:sldChg>
      <pc:sldChg chg="del">
        <pc:chgData name="Shared Drive" userId="a8e99ec4-c3c1-49ac-ba97-2c12eee91f6a" providerId="ADAL" clId="{C14598CD-0320-4DD7-9E0D-0F6BD40E0C41}" dt="2020-01-02T17:34:15.631" v="274" actId="47"/>
        <pc:sldMkLst>
          <pc:docMk/>
          <pc:sldMk cId="2394039308" sldId="1851"/>
        </pc:sldMkLst>
      </pc:sldChg>
      <pc:sldChg chg="del">
        <pc:chgData name="Shared Drive" userId="a8e99ec4-c3c1-49ac-ba97-2c12eee91f6a" providerId="ADAL" clId="{C14598CD-0320-4DD7-9E0D-0F6BD40E0C41}" dt="2020-01-02T17:34:15.631" v="274" actId="47"/>
        <pc:sldMkLst>
          <pc:docMk/>
          <pc:sldMk cId="3984374089" sldId="1935"/>
        </pc:sldMkLst>
      </pc:sldChg>
      <pc:sldChg chg="del">
        <pc:chgData name="Shared Drive" userId="a8e99ec4-c3c1-49ac-ba97-2c12eee91f6a" providerId="ADAL" clId="{C14598CD-0320-4DD7-9E0D-0F6BD40E0C41}" dt="2020-01-02T17:34:15.631" v="274" actId="47"/>
        <pc:sldMkLst>
          <pc:docMk/>
          <pc:sldMk cId="4012851725" sldId="1936"/>
        </pc:sldMkLst>
      </pc:sldChg>
      <pc:sldChg chg="modSp add del">
        <pc:chgData name="Shared Drive" userId="a8e99ec4-c3c1-49ac-ba97-2c12eee91f6a" providerId="ADAL" clId="{C14598CD-0320-4DD7-9E0D-0F6BD40E0C41}" dt="2020-01-02T17:48:55.807" v="460" actId="2696"/>
        <pc:sldMkLst>
          <pc:docMk/>
          <pc:sldMk cId="1277246197" sldId="1938"/>
        </pc:sldMkLst>
        <pc:spChg chg="mod">
          <ac:chgData name="Shared Drive" userId="a8e99ec4-c3c1-49ac-ba97-2c12eee91f6a" providerId="ADAL" clId="{C14598CD-0320-4DD7-9E0D-0F6BD40E0C41}" dt="2020-01-02T17:46:30.353" v="413" actId="403"/>
          <ac:spMkLst>
            <pc:docMk/>
            <pc:sldMk cId="1277246197" sldId="1938"/>
            <ac:spMk id="3" creationId="{6FF41C49-7EF4-428B-9BE0-A1028CAEADC8}"/>
          </ac:spMkLst>
        </pc:spChg>
        <pc:spChg chg="mod">
          <ac:chgData name="Shared Drive" userId="a8e99ec4-c3c1-49ac-ba97-2c12eee91f6a" providerId="ADAL" clId="{C14598CD-0320-4DD7-9E0D-0F6BD40E0C41}" dt="2020-01-02T17:45:46.088" v="384" actId="6549"/>
          <ac:spMkLst>
            <pc:docMk/>
            <pc:sldMk cId="1277246197" sldId="1938"/>
            <ac:spMk id="14" creationId="{282D4636-B5ED-4CDB-B31F-DA1FE10A148E}"/>
          </ac:spMkLst>
        </pc:spChg>
        <pc:graphicFrameChg chg="mod">
          <ac:chgData name="Shared Drive" userId="a8e99ec4-c3c1-49ac-ba97-2c12eee91f6a" providerId="ADAL" clId="{C14598CD-0320-4DD7-9E0D-0F6BD40E0C41}" dt="2020-01-02T17:45:28.360" v="382" actId="20577"/>
          <ac:graphicFrameMkLst>
            <pc:docMk/>
            <pc:sldMk cId="1277246197" sldId="1938"/>
            <ac:graphicFrameMk id="5" creationId="{92A0C1B4-6606-4013-B551-D8DDF9520BEE}"/>
          </ac:graphicFrameMkLst>
        </pc:graphicFrameChg>
        <pc:graphicFrameChg chg="mod">
          <ac:chgData name="Shared Drive" userId="a8e99ec4-c3c1-49ac-ba97-2c12eee91f6a" providerId="ADAL" clId="{C14598CD-0320-4DD7-9E0D-0F6BD40E0C41}" dt="2020-01-02T17:45:33.084" v="383" actId="20577"/>
          <ac:graphicFrameMkLst>
            <pc:docMk/>
            <pc:sldMk cId="1277246197" sldId="1938"/>
            <ac:graphicFrameMk id="6" creationId="{9F4CE66F-FE13-461E-8358-66A858646B2F}"/>
          </ac:graphicFrameMkLst>
        </pc:graphicFrameChg>
      </pc:sldChg>
      <pc:sldChg chg="add">
        <pc:chgData name="Shared Drive" userId="a8e99ec4-c3c1-49ac-ba97-2c12eee91f6a" providerId="ADAL" clId="{C14598CD-0320-4DD7-9E0D-0F6BD40E0C41}" dt="2020-01-02T17:48:57.987" v="461"/>
        <pc:sldMkLst>
          <pc:docMk/>
          <pc:sldMk cId="3796518720" sldId="1938"/>
        </pc:sldMkLst>
      </pc:sldChg>
      <pc:sldChg chg="del">
        <pc:chgData name="Shared Drive" userId="a8e99ec4-c3c1-49ac-ba97-2c12eee91f6a" providerId="ADAL" clId="{C14598CD-0320-4DD7-9E0D-0F6BD40E0C41}" dt="2020-01-02T17:34:15.631" v="274" actId="47"/>
        <pc:sldMkLst>
          <pc:docMk/>
          <pc:sldMk cId="1626864942" sldId="1947"/>
        </pc:sldMkLst>
      </pc:sldChg>
      <pc:sldChg chg="del">
        <pc:chgData name="Shared Drive" userId="a8e99ec4-c3c1-49ac-ba97-2c12eee91f6a" providerId="ADAL" clId="{C14598CD-0320-4DD7-9E0D-0F6BD40E0C41}" dt="2020-01-02T17:34:15.631" v="274" actId="47"/>
        <pc:sldMkLst>
          <pc:docMk/>
          <pc:sldMk cId="641586897" sldId="1948"/>
        </pc:sldMkLst>
      </pc:sldChg>
      <pc:sldChg chg="del">
        <pc:chgData name="Shared Drive" userId="a8e99ec4-c3c1-49ac-ba97-2c12eee91f6a" providerId="ADAL" clId="{C14598CD-0320-4DD7-9E0D-0F6BD40E0C41}" dt="2020-01-02T17:34:15.631" v="274" actId="47"/>
        <pc:sldMkLst>
          <pc:docMk/>
          <pc:sldMk cId="3054886172" sldId="1949"/>
        </pc:sldMkLst>
      </pc:sldChg>
      <pc:sldChg chg="del">
        <pc:chgData name="Shared Drive" userId="a8e99ec4-c3c1-49ac-ba97-2c12eee91f6a" providerId="ADAL" clId="{C14598CD-0320-4DD7-9E0D-0F6BD40E0C41}" dt="2020-01-02T17:34:15.631" v="274" actId="47"/>
        <pc:sldMkLst>
          <pc:docMk/>
          <pc:sldMk cId="554017051" sldId="1950"/>
        </pc:sldMkLst>
      </pc:sldChg>
      <pc:sldChg chg="del">
        <pc:chgData name="Shared Drive" userId="a8e99ec4-c3c1-49ac-ba97-2c12eee91f6a" providerId="ADAL" clId="{C14598CD-0320-4DD7-9E0D-0F6BD40E0C41}" dt="2020-01-02T17:34:15.631" v="274" actId="47"/>
        <pc:sldMkLst>
          <pc:docMk/>
          <pc:sldMk cId="2014293824" sldId="1955"/>
        </pc:sldMkLst>
      </pc:sldChg>
      <pc:sldChg chg="add ord">
        <pc:chgData name="Shared Drive" userId="a8e99ec4-c3c1-49ac-ba97-2c12eee91f6a" providerId="ADAL" clId="{C14598CD-0320-4DD7-9E0D-0F6BD40E0C41}" dt="2020-01-02T20:52:02.065" v="848"/>
        <pc:sldMkLst>
          <pc:docMk/>
          <pc:sldMk cId="1287105580" sldId="1958"/>
        </pc:sldMkLst>
      </pc:sldChg>
      <pc:sldChg chg="modSp add del">
        <pc:chgData name="Shared Drive" userId="a8e99ec4-c3c1-49ac-ba97-2c12eee91f6a" providerId="ADAL" clId="{C14598CD-0320-4DD7-9E0D-0F6BD40E0C41}" dt="2020-01-02T20:51:06.455" v="843" actId="2696"/>
        <pc:sldMkLst>
          <pc:docMk/>
          <pc:sldMk cId="3551198713" sldId="1958"/>
        </pc:sldMkLst>
        <pc:spChg chg="mod">
          <ac:chgData name="Shared Drive" userId="a8e99ec4-c3c1-49ac-ba97-2c12eee91f6a" providerId="ADAL" clId="{C14598CD-0320-4DD7-9E0D-0F6BD40E0C41}" dt="2020-01-02T19:14:52.443" v="657" actId="404"/>
          <ac:spMkLst>
            <pc:docMk/>
            <pc:sldMk cId="3551198713" sldId="1958"/>
            <ac:spMk id="3" creationId="{AEA9A9AD-F9AB-4E2B-993D-8F795EBB78C1}"/>
          </ac:spMkLst>
        </pc:spChg>
      </pc:sldChg>
      <pc:sldChg chg="add ord">
        <pc:chgData name="Shared Drive" userId="a8e99ec4-c3c1-49ac-ba97-2c12eee91f6a" providerId="ADAL" clId="{C14598CD-0320-4DD7-9E0D-0F6BD40E0C41}" dt="2020-01-02T20:52:02.065" v="848"/>
        <pc:sldMkLst>
          <pc:docMk/>
          <pc:sldMk cId="2994363419" sldId="1961"/>
        </pc:sldMkLst>
      </pc:sldChg>
      <pc:sldChg chg="del">
        <pc:chgData name="Shared Drive" userId="a8e99ec4-c3c1-49ac-ba97-2c12eee91f6a" providerId="ADAL" clId="{C14598CD-0320-4DD7-9E0D-0F6BD40E0C41}" dt="2020-01-02T17:47:28.904" v="417" actId="47"/>
        <pc:sldMkLst>
          <pc:docMk/>
          <pc:sldMk cId="4154120535" sldId="1962"/>
        </pc:sldMkLst>
      </pc:sldChg>
      <pc:sldChg chg="add">
        <pc:chgData name="Shared Drive" userId="a8e99ec4-c3c1-49ac-ba97-2c12eee91f6a" providerId="ADAL" clId="{C14598CD-0320-4DD7-9E0D-0F6BD40E0C41}" dt="2020-01-02T18:13:14.648" v="606"/>
        <pc:sldMkLst>
          <pc:docMk/>
          <pc:sldMk cId="1080040486" sldId="1964"/>
        </pc:sldMkLst>
      </pc:sldChg>
      <pc:sldChg chg="del">
        <pc:chgData name="Shared Drive" userId="a8e99ec4-c3c1-49ac-ba97-2c12eee91f6a" providerId="ADAL" clId="{C14598CD-0320-4DD7-9E0D-0F6BD40E0C41}" dt="2020-01-02T17:48:08.652" v="456" actId="47"/>
        <pc:sldMkLst>
          <pc:docMk/>
          <pc:sldMk cId="2119436465" sldId="1964"/>
        </pc:sldMkLst>
      </pc:sldChg>
      <pc:sldChg chg="add">
        <pc:chgData name="Shared Drive" userId="a8e99ec4-c3c1-49ac-ba97-2c12eee91f6a" providerId="ADAL" clId="{C14598CD-0320-4DD7-9E0D-0F6BD40E0C41}" dt="2020-01-03T16:47:01.493" v="2509"/>
        <pc:sldMkLst>
          <pc:docMk/>
          <pc:sldMk cId="388561374" sldId="1965"/>
        </pc:sldMkLst>
      </pc:sldChg>
      <pc:sldChg chg="add del">
        <pc:chgData name="Shared Drive" userId="a8e99ec4-c3c1-49ac-ba97-2c12eee91f6a" providerId="ADAL" clId="{C14598CD-0320-4DD7-9E0D-0F6BD40E0C41}" dt="2020-01-03T16:44:56.827" v="2476" actId="2696"/>
        <pc:sldMkLst>
          <pc:docMk/>
          <pc:sldMk cId="1247458995" sldId="1965"/>
        </pc:sldMkLst>
      </pc:sldChg>
      <pc:sldChg chg="add del">
        <pc:chgData name="Shared Drive" userId="a8e99ec4-c3c1-49ac-ba97-2c12eee91f6a" providerId="ADAL" clId="{C14598CD-0320-4DD7-9E0D-0F6BD40E0C41}" dt="2020-01-03T16:46:55.149" v="2508" actId="2696"/>
        <pc:sldMkLst>
          <pc:docMk/>
          <pc:sldMk cId="3343148065" sldId="1965"/>
        </pc:sldMkLst>
      </pc:sldChg>
      <pc:sldChg chg="add del">
        <pc:chgData name="Shared Drive" userId="a8e99ec4-c3c1-49ac-ba97-2c12eee91f6a" providerId="ADAL" clId="{C14598CD-0320-4DD7-9E0D-0F6BD40E0C41}" dt="2020-01-02T20:53:56.769" v="852" actId="47"/>
        <pc:sldMkLst>
          <pc:docMk/>
          <pc:sldMk cId="2397351537" sldId="1966"/>
        </pc:sldMkLst>
      </pc:sldChg>
      <pc:sldChg chg="add ord">
        <pc:chgData name="Shared Drive" userId="a8e99ec4-c3c1-49ac-ba97-2c12eee91f6a" providerId="ADAL" clId="{C14598CD-0320-4DD7-9E0D-0F6BD40E0C41}" dt="2020-01-02T20:52:02.065" v="848"/>
        <pc:sldMkLst>
          <pc:docMk/>
          <pc:sldMk cId="4072280343" sldId="1969"/>
        </pc:sldMkLst>
      </pc:sldChg>
      <pc:sldChg chg="add ord">
        <pc:chgData name="Shared Drive" userId="a8e99ec4-c3c1-49ac-ba97-2c12eee91f6a" providerId="ADAL" clId="{C14598CD-0320-4DD7-9E0D-0F6BD40E0C41}" dt="2020-01-02T20:52:47.281" v="850"/>
        <pc:sldMkLst>
          <pc:docMk/>
          <pc:sldMk cId="3097003325" sldId="1971"/>
        </pc:sldMkLst>
      </pc:sldChg>
      <pc:sldChg chg="add ord">
        <pc:chgData name="Shared Drive" userId="a8e99ec4-c3c1-49ac-ba97-2c12eee91f6a" providerId="ADAL" clId="{C14598CD-0320-4DD7-9E0D-0F6BD40E0C41}" dt="2020-01-02T20:52:47.281" v="850"/>
        <pc:sldMkLst>
          <pc:docMk/>
          <pc:sldMk cId="2719593446" sldId="1972"/>
        </pc:sldMkLst>
      </pc:sldChg>
      <pc:sldChg chg="add ord">
        <pc:chgData name="Shared Drive" userId="a8e99ec4-c3c1-49ac-ba97-2c12eee91f6a" providerId="ADAL" clId="{C14598CD-0320-4DD7-9E0D-0F6BD40E0C41}" dt="2020-01-02T20:52:47.281" v="850"/>
        <pc:sldMkLst>
          <pc:docMk/>
          <pc:sldMk cId="1252484559" sldId="1973"/>
        </pc:sldMkLst>
      </pc:sldChg>
      <pc:sldChg chg="add">
        <pc:chgData name="Shared Drive" userId="a8e99ec4-c3c1-49ac-ba97-2c12eee91f6a" providerId="ADAL" clId="{C14598CD-0320-4DD7-9E0D-0F6BD40E0C41}" dt="2020-01-03T16:47:01.493" v="2509"/>
        <pc:sldMkLst>
          <pc:docMk/>
          <pc:sldMk cId="2768174574" sldId="1974"/>
        </pc:sldMkLst>
      </pc:sldChg>
      <pc:sldChg chg="add del">
        <pc:chgData name="Shared Drive" userId="a8e99ec4-c3c1-49ac-ba97-2c12eee91f6a" providerId="ADAL" clId="{C14598CD-0320-4DD7-9E0D-0F6BD40E0C41}" dt="2020-01-03T16:44:56.827" v="2476" actId="2696"/>
        <pc:sldMkLst>
          <pc:docMk/>
          <pc:sldMk cId="2925183594" sldId="1974"/>
        </pc:sldMkLst>
      </pc:sldChg>
      <pc:sldChg chg="add del">
        <pc:chgData name="Shared Drive" userId="a8e99ec4-c3c1-49ac-ba97-2c12eee91f6a" providerId="ADAL" clId="{C14598CD-0320-4DD7-9E0D-0F6BD40E0C41}" dt="2020-01-03T16:46:55.149" v="2508" actId="2696"/>
        <pc:sldMkLst>
          <pc:docMk/>
          <pc:sldMk cId="3139026832" sldId="1974"/>
        </pc:sldMkLst>
      </pc:sldChg>
      <pc:sldChg chg="modSp add del">
        <pc:chgData name="Shared Drive" userId="a8e99ec4-c3c1-49ac-ba97-2c12eee91f6a" providerId="ADAL" clId="{C14598CD-0320-4DD7-9E0D-0F6BD40E0C41}" dt="2020-01-02T21:02:53.576" v="1042" actId="2696"/>
        <pc:sldMkLst>
          <pc:docMk/>
          <pc:sldMk cId="179006091" sldId="1976"/>
        </pc:sldMkLst>
        <pc:spChg chg="mod">
          <ac:chgData name="Shared Drive" userId="a8e99ec4-c3c1-49ac-ba97-2c12eee91f6a" providerId="ADAL" clId="{C14598CD-0320-4DD7-9E0D-0F6BD40E0C41}" dt="2020-01-02T18:15:37.567" v="652" actId="404"/>
          <ac:spMkLst>
            <pc:docMk/>
            <pc:sldMk cId="179006091" sldId="1976"/>
            <ac:spMk id="2" creationId="{09357D3E-D257-4957-8D3F-ED11B820EC43}"/>
          </ac:spMkLst>
        </pc:spChg>
      </pc:sldChg>
      <pc:sldChg chg="add del">
        <pc:chgData name="Shared Drive" userId="a8e99ec4-c3c1-49ac-ba97-2c12eee91f6a" providerId="ADAL" clId="{C14598CD-0320-4DD7-9E0D-0F6BD40E0C41}" dt="2020-01-03T16:46:55.149" v="2508" actId="2696"/>
        <pc:sldMkLst>
          <pc:docMk/>
          <pc:sldMk cId="912171561" sldId="1976"/>
        </pc:sldMkLst>
      </pc:sldChg>
      <pc:sldChg chg="add del">
        <pc:chgData name="Shared Drive" userId="a8e99ec4-c3c1-49ac-ba97-2c12eee91f6a" providerId="ADAL" clId="{C14598CD-0320-4DD7-9E0D-0F6BD40E0C41}" dt="2020-01-03T16:44:56.827" v="2476" actId="2696"/>
        <pc:sldMkLst>
          <pc:docMk/>
          <pc:sldMk cId="1403498471" sldId="1976"/>
        </pc:sldMkLst>
      </pc:sldChg>
      <pc:sldChg chg="add">
        <pc:chgData name="Shared Drive" userId="a8e99ec4-c3c1-49ac-ba97-2c12eee91f6a" providerId="ADAL" clId="{C14598CD-0320-4DD7-9E0D-0F6BD40E0C41}" dt="2020-01-03T16:47:01.493" v="2509"/>
        <pc:sldMkLst>
          <pc:docMk/>
          <pc:sldMk cId="3385438478" sldId="1976"/>
        </pc:sldMkLst>
      </pc:sldChg>
      <pc:sldChg chg="add">
        <pc:chgData name="Shared Drive" userId="a8e99ec4-c3c1-49ac-ba97-2c12eee91f6a" providerId="ADAL" clId="{C14598CD-0320-4DD7-9E0D-0F6BD40E0C41}" dt="2020-01-02T18:13:14.648" v="606"/>
        <pc:sldMkLst>
          <pc:docMk/>
          <pc:sldMk cId="283889290" sldId="1977"/>
        </pc:sldMkLst>
      </pc:sldChg>
      <pc:sldChg chg="modSp add">
        <pc:chgData name="Shared Drive" userId="a8e99ec4-c3c1-49ac-ba97-2c12eee91f6a" providerId="ADAL" clId="{C14598CD-0320-4DD7-9E0D-0F6BD40E0C41}" dt="2020-01-02T19:20:48.634" v="679" actId="6549"/>
        <pc:sldMkLst>
          <pc:docMk/>
          <pc:sldMk cId="2290090637" sldId="1978"/>
        </pc:sldMkLst>
        <pc:spChg chg="mod">
          <ac:chgData name="Shared Drive" userId="a8e99ec4-c3c1-49ac-ba97-2c12eee91f6a" providerId="ADAL" clId="{C14598CD-0320-4DD7-9E0D-0F6BD40E0C41}" dt="2020-01-02T19:20:48.634" v="679" actId="6549"/>
          <ac:spMkLst>
            <pc:docMk/>
            <pc:sldMk cId="2290090637" sldId="1978"/>
            <ac:spMk id="2" creationId="{767A5995-4102-4D7C-A71D-DCAAB1320144}"/>
          </ac:spMkLst>
        </pc:spChg>
        <pc:spChg chg="mod">
          <ac:chgData name="Shared Drive" userId="a8e99ec4-c3c1-49ac-ba97-2c12eee91f6a" providerId="ADAL" clId="{C14598CD-0320-4DD7-9E0D-0F6BD40E0C41}" dt="2020-01-02T19:20:42.204" v="677" actId="6549"/>
          <ac:spMkLst>
            <pc:docMk/>
            <pc:sldMk cId="2290090637" sldId="1978"/>
            <ac:spMk id="4" creationId="{16B5C639-2BB1-4FFE-9297-63DD9C7F3C54}"/>
          </ac:spMkLst>
        </pc:spChg>
        <pc:picChg chg="mod">
          <ac:chgData name="Shared Drive" userId="a8e99ec4-c3c1-49ac-ba97-2c12eee91f6a" providerId="ADAL" clId="{C14598CD-0320-4DD7-9E0D-0F6BD40E0C41}" dt="2020-01-02T19:20:45.965" v="678" actId="1076"/>
          <ac:picMkLst>
            <pc:docMk/>
            <pc:sldMk cId="2290090637" sldId="1978"/>
            <ac:picMk id="2054" creationId="{CB8686D7-9E0D-4215-9381-B918A99F661D}"/>
          </ac:picMkLst>
        </pc:picChg>
      </pc:sldChg>
      <pc:sldChg chg="modSp add ord">
        <pc:chgData name="Shared Drive" userId="a8e99ec4-c3c1-49ac-ba97-2c12eee91f6a" providerId="ADAL" clId="{C14598CD-0320-4DD7-9E0D-0F6BD40E0C41}" dt="2020-01-03T16:47:10.265" v="2514" actId="6549"/>
        <pc:sldMkLst>
          <pc:docMk/>
          <pc:sldMk cId="1243956190" sldId="1979"/>
        </pc:sldMkLst>
        <pc:spChg chg="mod">
          <ac:chgData name="Shared Drive" userId="a8e99ec4-c3c1-49ac-ba97-2c12eee91f6a" providerId="ADAL" clId="{C14598CD-0320-4DD7-9E0D-0F6BD40E0C41}" dt="2020-01-03T16:47:10.265" v="2514" actId="6549"/>
          <ac:spMkLst>
            <pc:docMk/>
            <pc:sldMk cId="1243956190" sldId="1979"/>
            <ac:spMk id="3" creationId="{ED277238-9341-4140-BDD7-85CD5E78DF8C}"/>
          </ac:spMkLst>
        </pc:spChg>
      </pc:sldChg>
      <pc:sldChg chg="add ord">
        <pc:chgData name="Shared Drive" userId="a8e99ec4-c3c1-49ac-ba97-2c12eee91f6a" providerId="ADAL" clId="{C14598CD-0320-4DD7-9E0D-0F6BD40E0C41}" dt="2020-01-02T20:51:44.224" v="847"/>
        <pc:sldMkLst>
          <pc:docMk/>
          <pc:sldMk cId="176742464" sldId="1980"/>
        </pc:sldMkLst>
      </pc:sldChg>
      <pc:sldChg chg="add ord">
        <pc:chgData name="Shared Drive" userId="a8e99ec4-c3c1-49ac-ba97-2c12eee91f6a" providerId="ADAL" clId="{C14598CD-0320-4DD7-9E0D-0F6BD40E0C41}" dt="2020-01-02T20:51:44.224" v="847"/>
        <pc:sldMkLst>
          <pc:docMk/>
          <pc:sldMk cId="3929651504" sldId="1981"/>
        </pc:sldMkLst>
      </pc:sldChg>
      <pc:sldChg chg="del">
        <pc:chgData name="Shared Drive" userId="a8e99ec4-c3c1-49ac-ba97-2c12eee91f6a" providerId="ADAL" clId="{C14598CD-0320-4DD7-9E0D-0F6BD40E0C41}" dt="2020-01-02T17:48:08.652" v="456" actId="47"/>
        <pc:sldMkLst>
          <pc:docMk/>
          <pc:sldMk cId="1568965867" sldId="1988"/>
        </pc:sldMkLst>
      </pc:sldChg>
      <pc:sldChg chg="add ord">
        <pc:chgData name="Shared Drive" userId="a8e99ec4-c3c1-49ac-ba97-2c12eee91f6a" providerId="ADAL" clId="{C14598CD-0320-4DD7-9E0D-0F6BD40E0C41}" dt="2020-01-02T20:51:44.224" v="847"/>
        <pc:sldMkLst>
          <pc:docMk/>
          <pc:sldMk cId="2348787799" sldId="1989"/>
        </pc:sldMkLst>
      </pc:sldChg>
      <pc:sldChg chg="add del">
        <pc:chgData name="Shared Drive" userId="a8e99ec4-c3c1-49ac-ba97-2c12eee91f6a" providerId="ADAL" clId="{C14598CD-0320-4DD7-9E0D-0F6BD40E0C41}" dt="2020-01-03T16:44:56.827" v="2476" actId="2696"/>
        <pc:sldMkLst>
          <pc:docMk/>
          <pc:sldMk cId="419566768" sldId="1990"/>
        </pc:sldMkLst>
      </pc:sldChg>
      <pc:sldChg chg="add">
        <pc:chgData name="Shared Drive" userId="a8e99ec4-c3c1-49ac-ba97-2c12eee91f6a" providerId="ADAL" clId="{C14598CD-0320-4DD7-9E0D-0F6BD40E0C41}" dt="2020-01-03T16:47:01.493" v="2509"/>
        <pc:sldMkLst>
          <pc:docMk/>
          <pc:sldMk cId="1782890223" sldId="1990"/>
        </pc:sldMkLst>
      </pc:sldChg>
      <pc:sldChg chg="add del">
        <pc:chgData name="Shared Drive" userId="a8e99ec4-c3c1-49ac-ba97-2c12eee91f6a" providerId="ADAL" clId="{C14598CD-0320-4DD7-9E0D-0F6BD40E0C41}" dt="2020-01-02T21:02:53.576" v="1042" actId="2696"/>
        <pc:sldMkLst>
          <pc:docMk/>
          <pc:sldMk cId="1790132797" sldId="1990"/>
        </pc:sldMkLst>
      </pc:sldChg>
      <pc:sldChg chg="add del">
        <pc:chgData name="Shared Drive" userId="a8e99ec4-c3c1-49ac-ba97-2c12eee91f6a" providerId="ADAL" clId="{C14598CD-0320-4DD7-9E0D-0F6BD40E0C41}" dt="2020-01-03T16:46:55.149" v="2508" actId="2696"/>
        <pc:sldMkLst>
          <pc:docMk/>
          <pc:sldMk cId="2488480465" sldId="1990"/>
        </pc:sldMkLst>
      </pc:sldChg>
      <pc:sldChg chg="del">
        <pc:chgData name="Shared Drive" userId="a8e99ec4-c3c1-49ac-ba97-2c12eee91f6a" providerId="ADAL" clId="{C14598CD-0320-4DD7-9E0D-0F6BD40E0C41}" dt="2020-01-02T17:48:08.652" v="456" actId="47"/>
        <pc:sldMkLst>
          <pc:docMk/>
          <pc:sldMk cId="2700140406" sldId="1990"/>
        </pc:sldMkLst>
      </pc:sldChg>
      <pc:sldChg chg="add del">
        <pc:chgData name="Shared Drive" userId="a8e99ec4-c3c1-49ac-ba97-2c12eee91f6a" providerId="ADAL" clId="{C14598CD-0320-4DD7-9E0D-0F6BD40E0C41}" dt="2020-01-02T18:15:31.190" v="651" actId="47"/>
        <pc:sldMkLst>
          <pc:docMk/>
          <pc:sldMk cId="1869108992" sldId="1991"/>
        </pc:sldMkLst>
      </pc:sldChg>
      <pc:sldChg chg="del">
        <pc:chgData name="Shared Drive" userId="a8e99ec4-c3c1-49ac-ba97-2c12eee91f6a" providerId="ADAL" clId="{C14598CD-0320-4DD7-9E0D-0F6BD40E0C41}" dt="2020-01-02T17:47:28.904" v="417" actId="47"/>
        <pc:sldMkLst>
          <pc:docMk/>
          <pc:sldMk cId="3535028035" sldId="1991"/>
        </pc:sldMkLst>
      </pc:sldChg>
      <pc:sldChg chg="add">
        <pc:chgData name="Shared Drive" userId="a8e99ec4-c3c1-49ac-ba97-2c12eee91f6a" providerId="ADAL" clId="{C14598CD-0320-4DD7-9E0D-0F6BD40E0C41}" dt="2020-01-02T19:23:02.663" v="729"/>
        <pc:sldMkLst>
          <pc:docMk/>
          <pc:sldMk cId="546809480" sldId="1994"/>
        </pc:sldMkLst>
      </pc:sldChg>
      <pc:sldChg chg="modSp add del">
        <pc:chgData name="Shared Drive" userId="a8e99ec4-c3c1-49ac-ba97-2c12eee91f6a" providerId="ADAL" clId="{C14598CD-0320-4DD7-9E0D-0F6BD40E0C41}" dt="2020-01-02T19:22:51.945" v="728" actId="2696"/>
        <pc:sldMkLst>
          <pc:docMk/>
          <pc:sldMk cId="559439535" sldId="1994"/>
        </pc:sldMkLst>
        <pc:spChg chg="mod">
          <ac:chgData name="Shared Drive" userId="a8e99ec4-c3c1-49ac-ba97-2c12eee91f6a" providerId="ADAL" clId="{C14598CD-0320-4DD7-9E0D-0F6BD40E0C41}" dt="2020-01-02T18:15:23.045" v="650" actId="1035"/>
          <ac:spMkLst>
            <pc:docMk/>
            <pc:sldMk cId="559439535" sldId="1994"/>
            <ac:spMk id="2" creationId="{00000000-0000-0000-0000-000000000000}"/>
          </ac:spMkLst>
        </pc:spChg>
      </pc:sldChg>
      <pc:sldChg chg="modSp add">
        <pc:chgData name="Shared Drive" userId="a8e99ec4-c3c1-49ac-ba97-2c12eee91f6a" providerId="ADAL" clId="{C14598CD-0320-4DD7-9E0D-0F6BD40E0C41}" dt="2020-01-03T16:46:23.436" v="2507" actId="113"/>
        <pc:sldMkLst>
          <pc:docMk/>
          <pc:sldMk cId="674569116" sldId="1995"/>
        </pc:sldMkLst>
        <pc:spChg chg="mod">
          <ac:chgData name="Shared Drive" userId="a8e99ec4-c3c1-49ac-ba97-2c12eee91f6a" providerId="ADAL" clId="{C14598CD-0320-4DD7-9E0D-0F6BD40E0C41}" dt="2020-01-03T16:46:23.436" v="2507" actId="113"/>
          <ac:spMkLst>
            <pc:docMk/>
            <pc:sldMk cId="674569116" sldId="1995"/>
            <ac:spMk id="5" creationId="{00000000-0000-0000-0000-000000000000}"/>
          </ac:spMkLst>
        </pc:spChg>
      </pc:sldChg>
      <pc:sldChg chg="add del">
        <pc:chgData name="Shared Drive" userId="a8e99ec4-c3c1-49ac-ba97-2c12eee91f6a" providerId="ADAL" clId="{C14598CD-0320-4DD7-9E0D-0F6BD40E0C41}" dt="2020-01-02T19:22:51.945" v="728" actId="2696"/>
        <pc:sldMkLst>
          <pc:docMk/>
          <pc:sldMk cId="1446232240" sldId="1995"/>
        </pc:sldMkLst>
      </pc:sldChg>
      <pc:sldChg chg="add">
        <pc:chgData name="Shared Drive" userId="a8e99ec4-c3c1-49ac-ba97-2c12eee91f6a" providerId="ADAL" clId="{C14598CD-0320-4DD7-9E0D-0F6BD40E0C41}" dt="2020-01-02T19:23:02.663" v="729"/>
        <pc:sldMkLst>
          <pc:docMk/>
          <pc:sldMk cId="250763283" sldId="1996"/>
        </pc:sldMkLst>
      </pc:sldChg>
      <pc:sldChg chg="add del">
        <pc:chgData name="Shared Drive" userId="a8e99ec4-c3c1-49ac-ba97-2c12eee91f6a" providerId="ADAL" clId="{C14598CD-0320-4DD7-9E0D-0F6BD40E0C41}" dt="2020-01-02T19:22:51.945" v="728" actId="2696"/>
        <pc:sldMkLst>
          <pc:docMk/>
          <pc:sldMk cId="1478208416" sldId="1996"/>
        </pc:sldMkLst>
      </pc:sldChg>
      <pc:sldChg chg="modSp add ord">
        <pc:chgData name="Shared Drive" userId="a8e99ec4-c3c1-49ac-ba97-2c12eee91f6a" providerId="ADAL" clId="{C14598CD-0320-4DD7-9E0D-0F6BD40E0C41}" dt="2020-01-03T22:28:38.448" v="2518" actId="20577"/>
        <pc:sldMkLst>
          <pc:docMk/>
          <pc:sldMk cId="2114257395" sldId="1997"/>
        </pc:sldMkLst>
        <pc:spChg chg="mod">
          <ac:chgData name="Shared Drive" userId="a8e99ec4-c3c1-49ac-ba97-2c12eee91f6a" providerId="ADAL" clId="{C14598CD-0320-4DD7-9E0D-0F6BD40E0C41}" dt="2020-01-02T19:21:49.377" v="724" actId="20577"/>
          <ac:spMkLst>
            <pc:docMk/>
            <pc:sldMk cId="2114257395" sldId="1997"/>
            <ac:spMk id="2" creationId="{00000000-0000-0000-0000-000000000000}"/>
          </ac:spMkLst>
        </pc:spChg>
        <pc:spChg chg="mod">
          <ac:chgData name="Shared Drive" userId="a8e99ec4-c3c1-49ac-ba97-2c12eee91f6a" providerId="ADAL" clId="{C14598CD-0320-4DD7-9E0D-0F6BD40E0C41}" dt="2020-01-03T22:28:38.448" v="2518" actId="20577"/>
          <ac:spMkLst>
            <pc:docMk/>
            <pc:sldMk cId="2114257395" sldId="1997"/>
            <ac:spMk id="3" creationId="{00000000-0000-0000-0000-000000000000}"/>
          </ac:spMkLst>
        </pc:spChg>
      </pc:sldChg>
      <pc:sldChg chg="addSp delSp modSp add ord">
        <pc:chgData name="Shared Drive" userId="a8e99ec4-c3c1-49ac-ba97-2c12eee91f6a" providerId="ADAL" clId="{C14598CD-0320-4DD7-9E0D-0F6BD40E0C41}" dt="2020-01-03T16:43:20.447" v="2425" actId="20577"/>
        <pc:sldMkLst>
          <pc:docMk/>
          <pc:sldMk cId="2837571485" sldId="1998"/>
        </pc:sldMkLst>
        <pc:spChg chg="mod">
          <ac:chgData name="Shared Drive" userId="a8e99ec4-c3c1-49ac-ba97-2c12eee91f6a" providerId="ADAL" clId="{C14598CD-0320-4DD7-9E0D-0F6BD40E0C41}" dt="2020-01-03T16:43:20.447" v="2425" actId="20577"/>
          <ac:spMkLst>
            <pc:docMk/>
            <pc:sldMk cId="2837571485" sldId="1998"/>
            <ac:spMk id="3" creationId="{00000000-0000-0000-0000-000000000000}"/>
          </ac:spMkLst>
        </pc:spChg>
        <pc:graphicFrameChg chg="add del">
          <ac:chgData name="Shared Drive" userId="a8e99ec4-c3c1-49ac-ba97-2c12eee91f6a" providerId="ADAL" clId="{C14598CD-0320-4DD7-9E0D-0F6BD40E0C41}" dt="2020-01-02T20:49:36.355" v="807"/>
          <ac:graphicFrameMkLst>
            <pc:docMk/>
            <pc:sldMk cId="2837571485" sldId="1998"/>
            <ac:graphicFrameMk id="4" creationId="{19B21022-6BF7-43E7-965D-96FF5818CCF7}"/>
          </ac:graphicFrameMkLst>
        </pc:graphicFrameChg>
      </pc:sldChg>
      <pc:sldChg chg="add ord">
        <pc:chgData name="Shared Drive" userId="a8e99ec4-c3c1-49ac-ba97-2c12eee91f6a" providerId="ADAL" clId="{C14598CD-0320-4DD7-9E0D-0F6BD40E0C41}" dt="2020-01-02T20:52:35.672" v="849"/>
        <pc:sldMkLst>
          <pc:docMk/>
          <pc:sldMk cId="181937291" sldId="1999"/>
        </pc:sldMkLst>
      </pc:sldChg>
      <pc:sldChg chg="add del">
        <pc:chgData name="Shared Drive" userId="a8e99ec4-c3c1-49ac-ba97-2c12eee91f6a" providerId="ADAL" clId="{C14598CD-0320-4DD7-9E0D-0F6BD40E0C41}" dt="2020-01-03T16:44:56.827" v="2476" actId="2696"/>
        <pc:sldMkLst>
          <pc:docMk/>
          <pc:sldMk cId="1169762584" sldId="2000"/>
        </pc:sldMkLst>
      </pc:sldChg>
      <pc:sldChg chg="add del">
        <pc:chgData name="Shared Drive" userId="a8e99ec4-c3c1-49ac-ba97-2c12eee91f6a" providerId="ADAL" clId="{C14598CD-0320-4DD7-9E0D-0F6BD40E0C41}" dt="2020-01-03T16:46:55.149" v="2508" actId="2696"/>
        <pc:sldMkLst>
          <pc:docMk/>
          <pc:sldMk cId="1907414432" sldId="2000"/>
        </pc:sldMkLst>
      </pc:sldChg>
      <pc:sldChg chg="add del">
        <pc:chgData name="Shared Drive" userId="a8e99ec4-c3c1-49ac-ba97-2c12eee91f6a" providerId="ADAL" clId="{C14598CD-0320-4DD7-9E0D-0F6BD40E0C41}" dt="2020-01-02T21:02:53.576" v="1042" actId="2696"/>
        <pc:sldMkLst>
          <pc:docMk/>
          <pc:sldMk cId="2101399151" sldId="2000"/>
        </pc:sldMkLst>
      </pc:sldChg>
      <pc:sldChg chg="add">
        <pc:chgData name="Shared Drive" userId="a8e99ec4-c3c1-49ac-ba97-2c12eee91f6a" providerId="ADAL" clId="{C14598CD-0320-4DD7-9E0D-0F6BD40E0C41}" dt="2020-01-03T16:47:01.493" v="2509"/>
        <pc:sldMkLst>
          <pc:docMk/>
          <pc:sldMk cId="4114806020" sldId="2000"/>
        </pc:sldMkLst>
      </pc:sldChg>
      <pc:sldChg chg="add">
        <pc:chgData name="Shared Drive" userId="a8e99ec4-c3c1-49ac-ba97-2c12eee91f6a" providerId="ADAL" clId="{C14598CD-0320-4DD7-9E0D-0F6BD40E0C41}" dt="2020-01-03T16:47:01.493" v="2509"/>
        <pc:sldMkLst>
          <pc:docMk/>
          <pc:sldMk cId="698289957" sldId="2001"/>
        </pc:sldMkLst>
      </pc:sldChg>
      <pc:sldChg chg="add del">
        <pc:chgData name="Shared Drive" userId="a8e99ec4-c3c1-49ac-ba97-2c12eee91f6a" providerId="ADAL" clId="{C14598CD-0320-4DD7-9E0D-0F6BD40E0C41}" dt="2020-01-02T21:02:53.576" v="1042" actId="2696"/>
        <pc:sldMkLst>
          <pc:docMk/>
          <pc:sldMk cId="826213090" sldId="2001"/>
        </pc:sldMkLst>
      </pc:sldChg>
      <pc:sldChg chg="add del">
        <pc:chgData name="Shared Drive" userId="a8e99ec4-c3c1-49ac-ba97-2c12eee91f6a" providerId="ADAL" clId="{C14598CD-0320-4DD7-9E0D-0F6BD40E0C41}" dt="2020-01-03T16:46:55.149" v="2508" actId="2696"/>
        <pc:sldMkLst>
          <pc:docMk/>
          <pc:sldMk cId="3620347672" sldId="2001"/>
        </pc:sldMkLst>
      </pc:sldChg>
      <pc:sldChg chg="add del">
        <pc:chgData name="Shared Drive" userId="a8e99ec4-c3c1-49ac-ba97-2c12eee91f6a" providerId="ADAL" clId="{C14598CD-0320-4DD7-9E0D-0F6BD40E0C41}" dt="2020-01-03T16:44:56.827" v="2476" actId="2696"/>
        <pc:sldMkLst>
          <pc:docMk/>
          <pc:sldMk cId="3738225323" sldId="2001"/>
        </pc:sldMkLst>
      </pc:sldChg>
      <pc:sldChg chg="add del">
        <pc:chgData name="Shared Drive" userId="a8e99ec4-c3c1-49ac-ba97-2c12eee91f6a" providerId="ADAL" clId="{C14598CD-0320-4DD7-9E0D-0F6BD40E0C41}" dt="2020-01-02T21:21:47.479" v="1910" actId="47"/>
        <pc:sldMkLst>
          <pc:docMk/>
          <pc:sldMk cId="537147244" sldId="2002"/>
        </pc:sldMkLst>
      </pc:sldChg>
      <pc:sldChg chg="add">
        <pc:chgData name="Shared Drive" userId="a8e99ec4-c3c1-49ac-ba97-2c12eee91f6a" providerId="ADAL" clId="{C14598CD-0320-4DD7-9E0D-0F6BD40E0C41}" dt="2020-01-02T18:13:14.648" v="606"/>
        <pc:sldMkLst>
          <pc:docMk/>
          <pc:sldMk cId="1476960298" sldId="2003"/>
        </pc:sldMkLst>
      </pc:sldChg>
      <pc:sldChg chg="addSp delSp modSp add del ord">
        <pc:chgData name="Shared Drive" userId="a8e99ec4-c3c1-49ac-ba97-2c12eee91f6a" providerId="ADAL" clId="{C14598CD-0320-4DD7-9E0D-0F6BD40E0C41}" dt="2020-01-02T20:58:16.476" v="891" actId="478"/>
        <pc:sldMkLst>
          <pc:docMk/>
          <pc:sldMk cId="1693898895" sldId="2004"/>
        </pc:sldMkLst>
        <pc:spChg chg="add del mod">
          <ac:chgData name="Shared Drive" userId="a8e99ec4-c3c1-49ac-ba97-2c12eee91f6a" providerId="ADAL" clId="{C14598CD-0320-4DD7-9E0D-0F6BD40E0C41}" dt="2020-01-02T20:58:12.887" v="890" actId="478"/>
          <ac:spMkLst>
            <pc:docMk/>
            <pc:sldMk cId="1693898895" sldId="2004"/>
            <ac:spMk id="2" creationId="{EF019772-CBC9-4D02-A2A5-02E99E16F112}"/>
          </ac:spMkLst>
        </pc:spChg>
        <pc:spChg chg="add del mod">
          <ac:chgData name="Shared Drive" userId="a8e99ec4-c3c1-49ac-ba97-2c12eee91f6a" providerId="ADAL" clId="{C14598CD-0320-4DD7-9E0D-0F6BD40E0C41}" dt="2020-01-02T20:58:16.476" v="891" actId="478"/>
          <ac:spMkLst>
            <pc:docMk/>
            <pc:sldMk cId="1693898895" sldId="2004"/>
            <ac:spMk id="4" creationId="{E737E68A-C4C9-4EBD-B708-A874B5E037B0}"/>
          </ac:spMkLst>
        </pc:spChg>
        <pc:spChg chg="mod">
          <ac:chgData name="Shared Drive" userId="a8e99ec4-c3c1-49ac-ba97-2c12eee91f6a" providerId="ADAL" clId="{C14598CD-0320-4DD7-9E0D-0F6BD40E0C41}" dt="2020-01-02T20:58:07.741" v="889" actId="6549"/>
          <ac:spMkLst>
            <pc:docMk/>
            <pc:sldMk cId="1693898895" sldId="2004"/>
            <ac:spMk id="7171" creationId="{00000000-0000-0000-0000-000000000000}"/>
          </ac:spMkLst>
        </pc:spChg>
      </pc:sldChg>
      <pc:sldChg chg="del">
        <pc:chgData name="Shared Drive" userId="a8e99ec4-c3c1-49ac-ba97-2c12eee91f6a" providerId="ADAL" clId="{C14598CD-0320-4DD7-9E0D-0F6BD40E0C41}" dt="2020-01-02T17:47:28.904" v="417" actId="47"/>
        <pc:sldMkLst>
          <pc:docMk/>
          <pc:sldMk cId="3419924444" sldId="2005"/>
        </pc:sldMkLst>
      </pc:sldChg>
      <pc:sldChg chg="add">
        <pc:chgData name="Shared Drive" userId="a8e99ec4-c3c1-49ac-ba97-2c12eee91f6a" providerId="ADAL" clId="{C14598CD-0320-4DD7-9E0D-0F6BD40E0C41}" dt="2020-01-02T17:48:57.987" v="461"/>
        <pc:sldMkLst>
          <pc:docMk/>
          <pc:sldMk cId="2708160912" sldId="2006"/>
        </pc:sldMkLst>
      </pc:sldChg>
      <pc:sldChg chg="del">
        <pc:chgData name="Shared Drive" userId="a8e99ec4-c3c1-49ac-ba97-2c12eee91f6a" providerId="ADAL" clId="{C14598CD-0320-4DD7-9E0D-0F6BD40E0C41}" dt="2020-01-02T17:48:55.807" v="460" actId="2696"/>
        <pc:sldMkLst>
          <pc:docMk/>
          <pc:sldMk cId="3947786909" sldId="2006"/>
        </pc:sldMkLst>
      </pc:sldChg>
      <pc:sldChg chg="delSp modSp add">
        <pc:chgData name="Shared Drive" userId="a8e99ec4-c3c1-49ac-ba97-2c12eee91f6a" providerId="ADAL" clId="{C14598CD-0320-4DD7-9E0D-0F6BD40E0C41}" dt="2020-01-02T21:45:31.369" v="2313" actId="1038"/>
        <pc:sldMkLst>
          <pc:docMk/>
          <pc:sldMk cId="1487145331" sldId="2007"/>
        </pc:sldMkLst>
        <pc:graphicFrameChg chg="mod">
          <ac:chgData name="Shared Drive" userId="a8e99ec4-c3c1-49ac-ba97-2c12eee91f6a" providerId="ADAL" clId="{C14598CD-0320-4DD7-9E0D-0F6BD40E0C41}" dt="2020-01-02T21:45:31.369" v="2313" actId="1038"/>
          <ac:graphicFrameMkLst>
            <pc:docMk/>
            <pc:sldMk cId="1487145331" sldId="2007"/>
            <ac:graphicFrameMk id="4" creationId="{00000000-0000-0000-0000-000000000000}"/>
          </ac:graphicFrameMkLst>
        </pc:graphicFrameChg>
        <pc:cxnChg chg="del mod">
          <ac:chgData name="Shared Drive" userId="a8e99ec4-c3c1-49ac-ba97-2c12eee91f6a" providerId="ADAL" clId="{C14598CD-0320-4DD7-9E0D-0F6BD40E0C41}" dt="2020-01-02T21:44:03.201" v="2210" actId="478"/>
          <ac:cxnSpMkLst>
            <pc:docMk/>
            <pc:sldMk cId="1487145331" sldId="2007"/>
            <ac:cxnSpMk id="6" creationId="{3CF9D4CF-298C-4863-91AC-D01495A9981E}"/>
          </ac:cxnSpMkLst>
        </pc:cxnChg>
      </pc:sldChg>
      <pc:sldChg chg="modSp del">
        <pc:chgData name="Shared Drive" userId="a8e99ec4-c3c1-49ac-ba97-2c12eee91f6a" providerId="ADAL" clId="{C14598CD-0320-4DD7-9E0D-0F6BD40E0C41}" dt="2020-01-02T17:48:55.807" v="460" actId="2696"/>
        <pc:sldMkLst>
          <pc:docMk/>
          <pc:sldMk cId="1669059213" sldId="2007"/>
        </pc:sldMkLst>
        <pc:graphicFrameChg chg="mod">
          <ac:chgData name="Shared Drive" userId="a8e99ec4-c3c1-49ac-ba97-2c12eee91f6a" providerId="ADAL" clId="{C14598CD-0320-4DD7-9E0D-0F6BD40E0C41}" dt="2020-01-02T17:42:17.017" v="368"/>
          <ac:graphicFrameMkLst>
            <pc:docMk/>
            <pc:sldMk cId="1669059213" sldId="2007"/>
            <ac:graphicFrameMk id="4" creationId="{00000000-0000-0000-0000-000000000000}"/>
          </ac:graphicFrameMkLst>
        </pc:graphicFrameChg>
      </pc:sldChg>
      <pc:sldChg chg="del">
        <pc:chgData name="Shared Drive" userId="a8e99ec4-c3c1-49ac-ba97-2c12eee91f6a" providerId="ADAL" clId="{C14598CD-0320-4DD7-9E0D-0F6BD40E0C41}" dt="2020-01-02T17:48:47.259" v="459" actId="47"/>
        <pc:sldMkLst>
          <pc:docMk/>
          <pc:sldMk cId="1179829984" sldId="2008"/>
        </pc:sldMkLst>
      </pc:sldChg>
      <pc:sldChg chg="del">
        <pc:chgData name="Shared Drive" userId="a8e99ec4-c3c1-49ac-ba97-2c12eee91f6a" providerId="ADAL" clId="{C14598CD-0320-4DD7-9E0D-0F6BD40E0C41}" dt="2020-01-02T17:47:28.904" v="417" actId="47"/>
        <pc:sldMkLst>
          <pc:docMk/>
          <pc:sldMk cId="2009570422" sldId="2009"/>
        </pc:sldMkLst>
      </pc:sldChg>
      <pc:sldChg chg="del">
        <pc:chgData name="Shared Drive" userId="a8e99ec4-c3c1-49ac-ba97-2c12eee91f6a" providerId="ADAL" clId="{C14598CD-0320-4DD7-9E0D-0F6BD40E0C41}" dt="2020-01-02T17:48:08.652" v="456" actId="47"/>
        <pc:sldMkLst>
          <pc:docMk/>
          <pc:sldMk cId="362173407" sldId="2011"/>
        </pc:sldMkLst>
      </pc:sldChg>
      <pc:sldChg chg="del">
        <pc:chgData name="Shared Drive" userId="a8e99ec4-c3c1-49ac-ba97-2c12eee91f6a" providerId="ADAL" clId="{C14598CD-0320-4DD7-9E0D-0F6BD40E0C41}" dt="2020-01-02T17:47:28.904" v="417" actId="47"/>
        <pc:sldMkLst>
          <pc:docMk/>
          <pc:sldMk cId="3870662815" sldId="2012"/>
        </pc:sldMkLst>
      </pc:sldChg>
      <pc:sldChg chg="del">
        <pc:chgData name="Shared Drive" userId="a8e99ec4-c3c1-49ac-ba97-2c12eee91f6a" providerId="ADAL" clId="{C14598CD-0320-4DD7-9E0D-0F6BD40E0C41}" dt="2020-01-02T17:47:28.904" v="417" actId="47"/>
        <pc:sldMkLst>
          <pc:docMk/>
          <pc:sldMk cId="1006120717" sldId="2013"/>
        </pc:sldMkLst>
      </pc:sldChg>
      <pc:sldChg chg="del">
        <pc:chgData name="Shared Drive" userId="a8e99ec4-c3c1-49ac-ba97-2c12eee91f6a" providerId="ADAL" clId="{C14598CD-0320-4DD7-9E0D-0F6BD40E0C41}" dt="2020-01-02T17:46:58.477" v="414" actId="47"/>
        <pc:sldMkLst>
          <pc:docMk/>
          <pc:sldMk cId="4200489169" sldId="2015"/>
        </pc:sldMkLst>
      </pc:sldChg>
      <pc:sldChg chg="del">
        <pc:chgData name="Shared Drive" userId="a8e99ec4-c3c1-49ac-ba97-2c12eee91f6a" providerId="ADAL" clId="{C14598CD-0320-4DD7-9E0D-0F6BD40E0C41}" dt="2020-01-02T17:46:58.477" v="414" actId="47"/>
        <pc:sldMkLst>
          <pc:docMk/>
          <pc:sldMk cId="1114345023" sldId="2016"/>
        </pc:sldMkLst>
      </pc:sldChg>
      <pc:sldChg chg="modSp ord">
        <pc:chgData name="Shared Drive" userId="a8e99ec4-c3c1-49ac-ba97-2c12eee91f6a" providerId="ADAL" clId="{C14598CD-0320-4DD7-9E0D-0F6BD40E0C41}" dt="2020-01-02T18:07:51.456" v="605" actId="113"/>
        <pc:sldMkLst>
          <pc:docMk/>
          <pc:sldMk cId="4105396923" sldId="2017"/>
        </pc:sldMkLst>
        <pc:spChg chg="mod">
          <ac:chgData name="Shared Drive" userId="a8e99ec4-c3c1-49ac-ba97-2c12eee91f6a" providerId="ADAL" clId="{C14598CD-0320-4DD7-9E0D-0F6BD40E0C41}" dt="2020-01-02T18:07:51.456" v="605" actId="113"/>
          <ac:spMkLst>
            <pc:docMk/>
            <pc:sldMk cId="4105396923" sldId="2017"/>
            <ac:spMk id="3" creationId="{5112C09C-AE86-4BD3-BAB2-1A96198A874A}"/>
          </ac:spMkLst>
        </pc:spChg>
      </pc:sldChg>
      <pc:sldChg chg="del">
        <pc:chgData name="Shared Drive" userId="a8e99ec4-c3c1-49ac-ba97-2c12eee91f6a" providerId="ADAL" clId="{C14598CD-0320-4DD7-9E0D-0F6BD40E0C41}" dt="2020-01-02T17:47:28.904" v="417" actId="47"/>
        <pc:sldMkLst>
          <pc:docMk/>
          <pc:sldMk cId="3649078930" sldId="2019"/>
        </pc:sldMkLst>
      </pc:sldChg>
      <pc:sldChg chg="add">
        <pc:chgData name="Shared Drive" userId="a8e99ec4-c3c1-49ac-ba97-2c12eee91f6a" providerId="ADAL" clId="{C14598CD-0320-4DD7-9E0D-0F6BD40E0C41}" dt="2020-01-02T18:07:33.452" v="604"/>
        <pc:sldMkLst>
          <pc:docMk/>
          <pc:sldMk cId="3863914042" sldId="2043"/>
        </pc:sldMkLst>
      </pc:sldChg>
      <pc:sldChg chg="del">
        <pc:chgData name="Shared Drive" userId="a8e99ec4-c3c1-49ac-ba97-2c12eee91f6a" providerId="ADAL" clId="{C14598CD-0320-4DD7-9E0D-0F6BD40E0C41}" dt="2020-01-02T17:47:28.904" v="417" actId="47"/>
        <pc:sldMkLst>
          <pc:docMk/>
          <pc:sldMk cId="2432975043" sldId="2046"/>
        </pc:sldMkLst>
      </pc:sldChg>
      <pc:sldChg chg="ord">
        <pc:chgData name="Shared Drive" userId="a8e99ec4-c3c1-49ac-ba97-2c12eee91f6a" providerId="ADAL" clId="{C14598CD-0320-4DD7-9E0D-0F6BD40E0C41}" dt="2020-01-02T17:42:48.427" v="369"/>
        <pc:sldMkLst>
          <pc:docMk/>
          <pc:sldMk cId="2574995218" sldId="2048"/>
        </pc:sldMkLst>
      </pc:sldChg>
      <pc:sldChg chg="ord">
        <pc:chgData name="Shared Drive" userId="a8e99ec4-c3c1-49ac-ba97-2c12eee91f6a" providerId="ADAL" clId="{C14598CD-0320-4DD7-9E0D-0F6BD40E0C41}" dt="2020-01-02T17:43:17.198" v="371"/>
        <pc:sldMkLst>
          <pc:docMk/>
          <pc:sldMk cId="799120189" sldId="2049"/>
        </pc:sldMkLst>
      </pc:sldChg>
      <pc:sldChg chg="ord">
        <pc:chgData name="Shared Drive" userId="a8e99ec4-c3c1-49ac-ba97-2c12eee91f6a" providerId="ADAL" clId="{C14598CD-0320-4DD7-9E0D-0F6BD40E0C41}" dt="2020-01-02T17:43:17.198" v="371"/>
        <pc:sldMkLst>
          <pc:docMk/>
          <pc:sldMk cId="566917169" sldId="2050"/>
        </pc:sldMkLst>
      </pc:sldChg>
      <pc:sldChg chg="ord">
        <pc:chgData name="Shared Drive" userId="a8e99ec4-c3c1-49ac-ba97-2c12eee91f6a" providerId="ADAL" clId="{C14598CD-0320-4DD7-9E0D-0F6BD40E0C41}" dt="2020-01-02T17:43:17.198" v="371"/>
        <pc:sldMkLst>
          <pc:docMk/>
          <pc:sldMk cId="2390286377" sldId="2051"/>
        </pc:sldMkLst>
      </pc:sldChg>
      <pc:sldChg chg="ord">
        <pc:chgData name="Shared Drive" userId="a8e99ec4-c3c1-49ac-ba97-2c12eee91f6a" providerId="ADAL" clId="{C14598CD-0320-4DD7-9E0D-0F6BD40E0C41}" dt="2020-01-02T17:43:17.198" v="371"/>
        <pc:sldMkLst>
          <pc:docMk/>
          <pc:sldMk cId="1393419202" sldId="2052"/>
        </pc:sldMkLst>
      </pc:sldChg>
      <pc:sldChg chg="ord">
        <pc:chgData name="Shared Drive" userId="a8e99ec4-c3c1-49ac-ba97-2c12eee91f6a" providerId="ADAL" clId="{C14598CD-0320-4DD7-9E0D-0F6BD40E0C41}" dt="2020-01-02T17:43:17.198" v="371"/>
        <pc:sldMkLst>
          <pc:docMk/>
          <pc:sldMk cId="4218182964" sldId="2053"/>
        </pc:sldMkLst>
      </pc:sldChg>
      <pc:sldChg chg="del">
        <pc:chgData name="Shared Drive" userId="a8e99ec4-c3c1-49ac-ba97-2c12eee91f6a" providerId="ADAL" clId="{C14598CD-0320-4DD7-9E0D-0F6BD40E0C41}" dt="2020-01-02T17:47:28.904" v="417" actId="47"/>
        <pc:sldMkLst>
          <pc:docMk/>
          <pc:sldMk cId="976488078" sldId="2054"/>
        </pc:sldMkLst>
      </pc:sldChg>
      <pc:sldChg chg="addSp modSp modAnim">
        <pc:chgData name="Shared Drive" userId="a8e99ec4-c3c1-49ac-ba97-2c12eee91f6a" providerId="ADAL" clId="{C14598CD-0320-4DD7-9E0D-0F6BD40E0C41}" dt="2020-01-02T17:29:13.489" v="66" actId="1076"/>
        <pc:sldMkLst>
          <pc:docMk/>
          <pc:sldMk cId="2707020976" sldId="2055"/>
        </pc:sldMkLst>
        <pc:spChg chg="add mod">
          <ac:chgData name="Shared Drive" userId="a8e99ec4-c3c1-49ac-ba97-2c12eee91f6a" providerId="ADAL" clId="{C14598CD-0320-4DD7-9E0D-0F6BD40E0C41}" dt="2020-01-02T17:29:13.489" v="66" actId="1076"/>
          <ac:spMkLst>
            <pc:docMk/>
            <pc:sldMk cId="2707020976" sldId="2055"/>
            <ac:spMk id="7" creationId="{5636457F-55E4-478C-9A63-61ECB3404BDF}"/>
          </ac:spMkLst>
        </pc:spChg>
        <pc:spChg chg="mod">
          <ac:chgData name="Shared Drive" userId="a8e99ec4-c3c1-49ac-ba97-2c12eee91f6a" providerId="ADAL" clId="{C14598CD-0320-4DD7-9E0D-0F6BD40E0C41}" dt="2020-01-02T17:27:52.887" v="24" actId="20577"/>
          <ac:spMkLst>
            <pc:docMk/>
            <pc:sldMk cId="2707020976" sldId="2055"/>
            <ac:spMk id="20" creationId="{2DBCB9CC-295A-4A8D-9393-81517C4C8805}"/>
          </ac:spMkLst>
        </pc:spChg>
        <pc:spChg chg="mod">
          <ac:chgData name="Shared Drive" userId="a8e99ec4-c3c1-49ac-ba97-2c12eee91f6a" providerId="ADAL" clId="{C14598CD-0320-4DD7-9E0D-0F6BD40E0C41}" dt="2020-01-02T17:27:46.024" v="15" actId="20577"/>
          <ac:spMkLst>
            <pc:docMk/>
            <pc:sldMk cId="2707020976" sldId="2055"/>
            <ac:spMk id="218" creationId="{E8798B27-8ADE-46BB-AF80-255BC40B13CE}"/>
          </ac:spMkLst>
        </pc:spChg>
      </pc:sldChg>
      <pc:sldChg chg="del">
        <pc:chgData name="Shared Drive" userId="a8e99ec4-c3c1-49ac-ba97-2c12eee91f6a" providerId="ADAL" clId="{C14598CD-0320-4DD7-9E0D-0F6BD40E0C41}" dt="2020-01-02T17:48:29.372" v="457" actId="47"/>
        <pc:sldMkLst>
          <pc:docMk/>
          <pc:sldMk cId="3038394422" sldId="2061"/>
        </pc:sldMkLst>
      </pc:sldChg>
      <pc:sldChg chg="del">
        <pc:chgData name="Shared Drive" userId="a8e99ec4-c3c1-49ac-ba97-2c12eee91f6a" providerId="ADAL" clId="{C14598CD-0320-4DD7-9E0D-0F6BD40E0C41}" dt="2020-01-02T17:48:29.372" v="457" actId="47"/>
        <pc:sldMkLst>
          <pc:docMk/>
          <pc:sldMk cId="2017038450" sldId="2062"/>
        </pc:sldMkLst>
      </pc:sldChg>
      <pc:sldChg chg="del">
        <pc:chgData name="Shared Drive" userId="a8e99ec4-c3c1-49ac-ba97-2c12eee91f6a" providerId="ADAL" clId="{C14598CD-0320-4DD7-9E0D-0F6BD40E0C41}" dt="2020-01-02T17:48:29.372" v="457" actId="47"/>
        <pc:sldMkLst>
          <pc:docMk/>
          <pc:sldMk cId="75202865" sldId="2063"/>
        </pc:sldMkLst>
      </pc:sldChg>
      <pc:sldChg chg="del">
        <pc:chgData name="Shared Drive" userId="a8e99ec4-c3c1-49ac-ba97-2c12eee91f6a" providerId="ADAL" clId="{C14598CD-0320-4DD7-9E0D-0F6BD40E0C41}" dt="2020-01-02T17:48:29.372" v="457" actId="47"/>
        <pc:sldMkLst>
          <pc:docMk/>
          <pc:sldMk cId="249608653" sldId="2064"/>
        </pc:sldMkLst>
      </pc:sldChg>
      <pc:sldChg chg="del">
        <pc:chgData name="Shared Drive" userId="a8e99ec4-c3c1-49ac-ba97-2c12eee91f6a" providerId="ADAL" clId="{C14598CD-0320-4DD7-9E0D-0F6BD40E0C41}" dt="2020-01-02T17:47:28.904" v="417" actId="47"/>
        <pc:sldMkLst>
          <pc:docMk/>
          <pc:sldMk cId="4291440300" sldId="2073"/>
        </pc:sldMkLst>
      </pc:sldChg>
      <pc:sldChg chg="del">
        <pc:chgData name="Shared Drive" userId="a8e99ec4-c3c1-49ac-ba97-2c12eee91f6a" providerId="ADAL" clId="{C14598CD-0320-4DD7-9E0D-0F6BD40E0C41}" dt="2020-01-02T17:48:08.652" v="456" actId="47"/>
        <pc:sldMkLst>
          <pc:docMk/>
          <pc:sldMk cId="963652312" sldId="2074"/>
        </pc:sldMkLst>
      </pc:sldChg>
      <pc:sldChg chg="modSp">
        <pc:chgData name="Shared Drive" userId="a8e99ec4-c3c1-49ac-ba97-2c12eee91f6a" providerId="ADAL" clId="{C14598CD-0320-4DD7-9E0D-0F6BD40E0C41}" dt="2020-01-03T16:39:07.248" v="2322" actId="20577"/>
        <pc:sldMkLst>
          <pc:docMk/>
          <pc:sldMk cId="2984327758" sldId="2075"/>
        </pc:sldMkLst>
        <pc:spChg chg="mod">
          <ac:chgData name="Shared Drive" userId="a8e99ec4-c3c1-49ac-ba97-2c12eee91f6a" providerId="ADAL" clId="{C14598CD-0320-4DD7-9E0D-0F6BD40E0C41}" dt="2020-01-02T17:50:48.222" v="526" actId="20577"/>
          <ac:spMkLst>
            <pc:docMk/>
            <pc:sldMk cId="2984327758" sldId="2075"/>
            <ac:spMk id="2" creationId="{54503F4D-B3A4-4D00-A7A8-04E61FC7507F}"/>
          </ac:spMkLst>
        </pc:spChg>
        <pc:spChg chg="mod">
          <ac:chgData name="Shared Drive" userId="a8e99ec4-c3c1-49ac-ba97-2c12eee91f6a" providerId="ADAL" clId="{C14598CD-0320-4DD7-9E0D-0F6BD40E0C41}" dt="2020-01-03T16:39:07.248" v="2322" actId="20577"/>
          <ac:spMkLst>
            <pc:docMk/>
            <pc:sldMk cId="2984327758" sldId="2075"/>
            <ac:spMk id="3" creationId="{29E9D825-DE67-42CA-B5A9-60E6AD8C0D04}"/>
          </ac:spMkLst>
        </pc:spChg>
      </pc:sldChg>
      <pc:sldChg chg="del">
        <pc:chgData name="Shared Drive" userId="a8e99ec4-c3c1-49ac-ba97-2c12eee91f6a" providerId="ADAL" clId="{C14598CD-0320-4DD7-9E0D-0F6BD40E0C41}" dt="2020-01-02T17:42:54.498" v="370" actId="47"/>
        <pc:sldMkLst>
          <pc:docMk/>
          <pc:sldMk cId="309706705" sldId="2076"/>
        </pc:sldMkLst>
      </pc:sldChg>
      <pc:sldChg chg="addSp delSp modSp add ord">
        <pc:chgData name="Shared Drive" userId="a8e99ec4-c3c1-49ac-ba97-2c12eee91f6a" providerId="ADAL" clId="{C14598CD-0320-4DD7-9E0D-0F6BD40E0C41}" dt="2020-01-02T19:20:13.422" v="676"/>
        <pc:sldMkLst>
          <pc:docMk/>
          <pc:sldMk cId="3149271478" sldId="2076"/>
        </pc:sldMkLst>
        <pc:spChg chg="del">
          <ac:chgData name="Shared Drive" userId="a8e99ec4-c3c1-49ac-ba97-2c12eee91f6a" providerId="ADAL" clId="{C14598CD-0320-4DD7-9E0D-0F6BD40E0C41}" dt="2020-01-02T17:51:34.152" v="528"/>
          <ac:spMkLst>
            <pc:docMk/>
            <pc:sldMk cId="3149271478" sldId="2076"/>
            <ac:spMk id="2" creationId="{0CB7FA49-0B84-4CAC-8B34-0A1CEA1E32B3}"/>
          </ac:spMkLst>
        </pc:spChg>
        <pc:spChg chg="del">
          <ac:chgData name="Shared Drive" userId="a8e99ec4-c3c1-49ac-ba97-2c12eee91f6a" providerId="ADAL" clId="{C14598CD-0320-4DD7-9E0D-0F6BD40E0C41}" dt="2020-01-02T17:51:34.152" v="528"/>
          <ac:spMkLst>
            <pc:docMk/>
            <pc:sldMk cId="3149271478" sldId="2076"/>
            <ac:spMk id="3" creationId="{F122D337-7E18-45AC-8218-1E4F0C1E1680}"/>
          </ac:spMkLst>
        </pc:spChg>
        <pc:spChg chg="add mod">
          <ac:chgData name="Shared Drive" userId="a8e99ec4-c3c1-49ac-ba97-2c12eee91f6a" providerId="ADAL" clId="{C14598CD-0320-4DD7-9E0D-0F6BD40E0C41}" dt="2020-01-02T17:53:51.374" v="537" actId="1076"/>
          <ac:spMkLst>
            <pc:docMk/>
            <pc:sldMk cId="3149271478" sldId="2076"/>
            <ac:spMk id="5" creationId="{9075A676-76E4-4695-92A7-CFE3C332B878}"/>
          </ac:spMkLst>
        </pc:spChg>
        <pc:spChg chg="add mod">
          <ac:chgData name="Shared Drive" userId="a8e99ec4-c3c1-49ac-ba97-2c12eee91f6a" providerId="ADAL" clId="{C14598CD-0320-4DD7-9E0D-0F6BD40E0C41}" dt="2020-01-02T17:54:00.703" v="540" actId="14100"/>
          <ac:spMkLst>
            <pc:docMk/>
            <pc:sldMk cId="3149271478" sldId="2076"/>
            <ac:spMk id="6" creationId="{457D71BB-1E8A-4546-8877-1DDB344C3DA4}"/>
          </ac:spMkLst>
        </pc:spChg>
        <pc:picChg chg="add mod modCrop">
          <ac:chgData name="Shared Drive" userId="a8e99ec4-c3c1-49ac-ba97-2c12eee91f6a" providerId="ADAL" clId="{C14598CD-0320-4DD7-9E0D-0F6BD40E0C41}" dt="2020-01-02T17:53:41.017" v="536" actId="1076"/>
          <ac:picMkLst>
            <pc:docMk/>
            <pc:sldMk cId="3149271478" sldId="2076"/>
            <ac:picMk id="4" creationId="{E0EAD9EF-3575-455F-B14D-5752281EC7AC}"/>
          </ac:picMkLst>
        </pc:picChg>
      </pc:sldChg>
      <pc:sldChg chg="addSp modSp add ord">
        <pc:chgData name="Shared Drive" userId="a8e99ec4-c3c1-49ac-ba97-2c12eee91f6a" providerId="ADAL" clId="{C14598CD-0320-4DD7-9E0D-0F6BD40E0C41}" dt="2020-01-02T19:50:00.264" v="738" actId="14100"/>
        <pc:sldMkLst>
          <pc:docMk/>
          <pc:sldMk cId="641704717" sldId="2077"/>
        </pc:sldMkLst>
        <pc:spChg chg="add mod">
          <ac:chgData name="Shared Drive" userId="a8e99ec4-c3c1-49ac-ba97-2c12eee91f6a" providerId="ADAL" clId="{C14598CD-0320-4DD7-9E0D-0F6BD40E0C41}" dt="2020-01-02T17:58:08.078" v="557" actId="14100"/>
          <ac:spMkLst>
            <pc:docMk/>
            <pc:sldMk cId="641704717" sldId="2077"/>
            <ac:spMk id="3" creationId="{747364DC-EDBC-43C5-BB36-088D54E90F91}"/>
          </ac:spMkLst>
        </pc:spChg>
        <pc:spChg chg="add mod">
          <ac:chgData name="Shared Drive" userId="a8e99ec4-c3c1-49ac-ba97-2c12eee91f6a" providerId="ADAL" clId="{C14598CD-0320-4DD7-9E0D-0F6BD40E0C41}" dt="2020-01-02T17:58:21.639" v="561" actId="14100"/>
          <ac:spMkLst>
            <pc:docMk/>
            <pc:sldMk cId="641704717" sldId="2077"/>
            <ac:spMk id="4" creationId="{1A327F9A-55DD-489E-A8CD-F0F8962C4970}"/>
          </ac:spMkLst>
        </pc:spChg>
        <pc:spChg chg="add mod">
          <ac:chgData name="Shared Drive" userId="a8e99ec4-c3c1-49ac-ba97-2c12eee91f6a" providerId="ADAL" clId="{C14598CD-0320-4DD7-9E0D-0F6BD40E0C41}" dt="2020-01-02T17:58:42.308" v="603" actId="404"/>
          <ac:spMkLst>
            <pc:docMk/>
            <pc:sldMk cId="641704717" sldId="2077"/>
            <ac:spMk id="5" creationId="{75A31E62-D835-43D6-87FB-B065F3B95543}"/>
          </ac:spMkLst>
        </pc:spChg>
        <pc:spChg chg="add mod">
          <ac:chgData name="Shared Drive" userId="a8e99ec4-c3c1-49ac-ba97-2c12eee91f6a" providerId="ADAL" clId="{C14598CD-0320-4DD7-9E0D-0F6BD40E0C41}" dt="2020-01-02T19:48:58.769" v="732" actId="14100"/>
          <ac:spMkLst>
            <pc:docMk/>
            <pc:sldMk cId="641704717" sldId="2077"/>
            <ac:spMk id="6" creationId="{FAA7C035-6389-4413-8E90-D9EB88655B66}"/>
          </ac:spMkLst>
        </pc:spChg>
        <pc:spChg chg="add mod">
          <ac:chgData name="Shared Drive" userId="a8e99ec4-c3c1-49ac-ba97-2c12eee91f6a" providerId="ADAL" clId="{C14598CD-0320-4DD7-9E0D-0F6BD40E0C41}" dt="2020-01-02T19:49:41.672" v="735" actId="14100"/>
          <ac:spMkLst>
            <pc:docMk/>
            <pc:sldMk cId="641704717" sldId="2077"/>
            <ac:spMk id="7" creationId="{D14E8FDF-9FE3-4A96-A684-A1A19B6607E0}"/>
          </ac:spMkLst>
        </pc:spChg>
        <pc:spChg chg="add mod">
          <ac:chgData name="Shared Drive" userId="a8e99ec4-c3c1-49ac-ba97-2c12eee91f6a" providerId="ADAL" clId="{C14598CD-0320-4DD7-9E0D-0F6BD40E0C41}" dt="2020-01-02T19:50:00.264" v="738" actId="14100"/>
          <ac:spMkLst>
            <pc:docMk/>
            <pc:sldMk cId="641704717" sldId="2077"/>
            <ac:spMk id="8" creationId="{40C860A2-FFC0-4B2F-B3AA-8143BEB42BE1}"/>
          </ac:spMkLst>
        </pc:spChg>
        <pc:picChg chg="add mod modCrop">
          <ac:chgData name="Shared Drive" userId="a8e99ec4-c3c1-49ac-ba97-2c12eee91f6a" providerId="ADAL" clId="{C14598CD-0320-4DD7-9E0D-0F6BD40E0C41}" dt="2020-01-02T19:19:46.913" v="675" actId="1076"/>
          <ac:picMkLst>
            <pc:docMk/>
            <pc:sldMk cId="641704717" sldId="2077"/>
            <ac:picMk id="2" creationId="{ACFF2BB2-F761-464C-BC59-9F693A24F6FA}"/>
          </ac:picMkLst>
        </pc:picChg>
      </pc:sldChg>
      <pc:sldChg chg="add del">
        <pc:chgData name="Shared Drive" userId="a8e99ec4-c3c1-49ac-ba97-2c12eee91f6a" providerId="ADAL" clId="{C14598CD-0320-4DD7-9E0D-0F6BD40E0C41}" dt="2020-01-02T19:21:28.350" v="681"/>
        <pc:sldMkLst>
          <pc:docMk/>
          <pc:sldMk cId="958234852" sldId="2078"/>
        </pc:sldMkLst>
      </pc:sldChg>
      <pc:sldChg chg="modSp add del ord">
        <pc:chgData name="Shared Drive" userId="a8e99ec4-c3c1-49ac-ba97-2c12eee91f6a" providerId="ADAL" clId="{C14598CD-0320-4DD7-9E0D-0F6BD40E0C41}" dt="2020-01-02T20:59:10.455" v="952" actId="47"/>
        <pc:sldMkLst>
          <pc:docMk/>
          <pc:sldMk cId="3815566317" sldId="2078"/>
        </pc:sldMkLst>
        <pc:spChg chg="mod">
          <ac:chgData name="Shared Drive" userId="a8e99ec4-c3c1-49ac-ba97-2c12eee91f6a" providerId="ADAL" clId="{C14598CD-0320-4DD7-9E0D-0F6BD40E0C41}" dt="2020-01-02T20:50:44.912" v="842" actId="20577"/>
          <ac:spMkLst>
            <pc:docMk/>
            <pc:sldMk cId="3815566317" sldId="2078"/>
            <ac:spMk id="2" creationId="{EF019772-CBC9-4D02-A2A5-02E99E16F112}"/>
          </ac:spMkLst>
        </pc:spChg>
      </pc:sldChg>
      <pc:sldChg chg="add del">
        <pc:chgData name="Shared Drive" userId="a8e99ec4-c3c1-49ac-ba97-2c12eee91f6a" providerId="ADAL" clId="{C14598CD-0320-4DD7-9E0D-0F6BD40E0C41}" dt="2020-01-02T21:00:18.297" v="967" actId="47"/>
        <pc:sldMkLst>
          <pc:docMk/>
          <pc:sldMk cId="2713042524" sldId="2079"/>
        </pc:sldMkLst>
      </pc:sldChg>
      <pc:sldChg chg="modSp add">
        <pc:chgData name="Shared Drive" userId="a8e99ec4-c3c1-49ac-ba97-2c12eee91f6a" providerId="ADAL" clId="{C14598CD-0320-4DD7-9E0D-0F6BD40E0C41}" dt="2020-01-02T20:59:25.628" v="956" actId="14100"/>
        <pc:sldMkLst>
          <pc:docMk/>
          <pc:sldMk cId="1622280295" sldId="2080"/>
        </pc:sldMkLst>
        <pc:spChg chg="mod">
          <ac:chgData name="Shared Drive" userId="a8e99ec4-c3c1-49ac-ba97-2c12eee91f6a" providerId="ADAL" clId="{C14598CD-0320-4DD7-9E0D-0F6BD40E0C41}" dt="2020-01-02T20:59:25.628" v="956" actId="14100"/>
          <ac:spMkLst>
            <pc:docMk/>
            <pc:sldMk cId="1622280295" sldId="2080"/>
            <ac:spMk id="7171" creationId="{00000000-0000-0000-0000-000000000000}"/>
          </ac:spMkLst>
        </pc:spChg>
      </pc:sldChg>
      <pc:sldChg chg="modSp add">
        <pc:chgData name="Shared Drive" userId="a8e99ec4-c3c1-49ac-ba97-2c12eee91f6a" providerId="ADAL" clId="{C14598CD-0320-4DD7-9E0D-0F6BD40E0C41}" dt="2020-01-02T20:59:55.011" v="965" actId="20577"/>
        <pc:sldMkLst>
          <pc:docMk/>
          <pc:sldMk cId="2626431975" sldId="2081"/>
        </pc:sldMkLst>
        <pc:spChg chg="mod">
          <ac:chgData name="Shared Drive" userId="a8e99ec4-c3c1-49ac-ba97-2c12eee91f6a" providerId="ADAL" clId="{C14598CD-0320-4DD7-9E0D-0F6BD40E0C41}" dt="2020-01-02T20:59:55.011" v="965" actId="20577"/>
          <ac:spMkLst>
            <pc:docMk/>
            <pc:sldMk cId="2626431975" sldId="2081"/>
            <ac:spMk id="7171" creationId="{00000000-0000-0000-0000-000000000000}"/>
          </ac:spMkLst>
        </pc:spChg>
      </pc:sldChg>
      <pc:sldChg chg="add">
        <pc:chgData name="Shared Drive" userId="a8e99ec4-c3c1-49ac-ba97-2c12eee91f6a" providerId="ADAL" clId="{C14598CD-0320-4DD7-9E0D-0F6BD40E0C41}" dt="2020-01-03T16:47:01.493" v="2509"/>
        <pc:sldMkLst>
          <pc:docMk/>
          <pc:sldMk cId="1301122519" sldId="2082"/>
        </pc:sldMkLst>
      </pc:sldChg>
      <pc:sldChg chg="modSp add del ord">
        <pc:chgData name="Shared Drive" userId="a8e99ec4-c3c1-49ac-ba97-2c12eee91f6a" providerId="ADAL" clId="{C14598CD-0320-4DD7-9E0D-0F6BD40E0C41}" dt="2020-01-03T16:44:56.827" v="2476" actId="2696"/>
        <pc:sldMkLst>
          <pc:docMk/>
          <pc:sldMk cId="1838214348" sldId="2082"/>
        </pc:sldMkLst>
        <pc:spChg chg="mod">
          <ac:chgData name="Shared Drive" userId="a8e99ec4-c3c1-49ac-ba97-2c12eee91f6a" providerId="ADAL" clId="{C14598CD-0320-4DD7-9E0D-0F6BD40E0C41}" dt="2020-01-02T21:01:40.691" v="1041" actId="20577"/>
          <ac:spMkLst>
            <pc:docMk/>
            <pc:sldMk cId="1838214348" sldId="2082"/>
            <ac:spMk id="7171" creationId="{00000000-0000-0000-0000-000000000000}"/>
          </ac:spMkLst>
        </pc:spChg>
      </pc:sldChg>
      <pc:sldChg chg="add del">
        <pc:chgData name="Shared Drive" userId="a8e99ec4-c3c1-49ac-ba97-2c12eee91f6a" providerId="ADAL" clId="{C14598CD-0320-4DD7-9E0D-0F6BD40E0C41}" dt="2020-01-03T16:46:55.149" v="2508" actId="2696"/>
        <pc:sldMkLst>
          <pc:docMk/>
          <pc:sldMk cId="2090779302" sldId="2082"/>
        </pc:sldMkLst>
      </pc:sldChg>
      <pc:sldChg chg="add del">
        <pc:chgData name="Shared Drive" userId="a8e99ec4-c3c1-49ac-ba97-2c12eee91f6a" providerId="ADAL" clId="{C14598CD-0320-4DD7-9E0D-0F6BD40E0C41}" dt="2020-01-03T16:44:56.827" v="2476" actId="2696"/>
        <pc:sldMkLst>
          <pc:docMk/>
          <pc:sldMk cId="145384794" sldId="2083"/>
        </pc:sldMkLst>
      </pc:sldChg>
      <pc:sldChg chg="add del">
        <pc:chgData name="Shared Drive" userId="a8e99ec4-c3c1-49ac-ba97-2c12eee91f6a" providerId="ADAL" clId="{C14598CD-0320-4DD7-9E0D-0F6BD40E0C41}" dt="2020-01-03T16:46:55.149" v="2508" actId="2696"/>
        <pc:sldMkLst>
          <pc:docMk/>
          <pc:sldMk cId="650978130" sldId="2083"/>
        </pc:sldMkLst>
      </pc:sldChg>
      <pc:sldChg chg="add">
        <pc:chgData name="Shared Drive" userId="a8e99ec4-c3c1-49ac-ba97-2c12eee91f6a" providerId="ADAL" clId="{C14598CD-0320-4DD7-9E0D-0F6BD40E0C41}" dt="2020-01-03T16:47:01.493" v="2509"/>
        <pc:sldMkLst>
          <pc:docMk/>
          <pc:sldMk cId="2218577783" sldId="2083"/>
        </pc:sldMkLst>
      </pc:sldChg>
      <pc:sldChg chg="add del">
        <pc:chgData name="Shared Drive" userId="a8e99ec4-c3c1-49ac-ba97-2c12eee91f6a" providerId="ADAL" clId="{C14598CD-0320-4DD7-9E0D-0F6BD40E0C41}" dt="2020-01-02T21:03:11.294" v="1045"/>
        <pc:sldMkLst>
          <pc:docMk/>
          <pc:sldMk cId="2398802550" sldId="2083"/>
        </pc:sldMkLst>
      </pc:sldChg>
      <pc:sldChg chg="modSp add setBg">
        <pc:chgData name="Shared Drive" userId="a8e99ec4-c3c1-49ac-ba97-2c12eee91f6a" providerId="ADAL" clId="{C14598CD-0320-4DD7-9E0D-0F6BD40E0C41}" dt="2020-01-02T21:40:43.843" v="2158"/>
        <pc:sldMkLst>
          <pc:docMk/>
          <pc:sldMk cId="2415051675" sldId="2084"/>
        </pc:sldMkLst>
        <pc:spChg chg="mod">
          <ac:chgData name="Shared Drive" userId="a8e99ec4-c3c1-49ac-ba97-2c12eee91f6a" providerId="ADAL" clId="{C14598CD-0320-4DD7-9E0D-0F6BD40E0C41}" dt="2020-01-02T21:40:43.843" v="2158"/>
          <ac:spMkLst>
            <pc:docMk/>
            <pc:sldMk cId="2415051675" sldId="2084"/>
            <ac:spMk id="4" creationId="{00000000-0000-0000-0000-000000000000}"/>
          </ac:spMkLst>
        </pc:spChg>
      </pc:sldChg>
      <pc:sldMasterChg chg="delSldLayout">
        <pc:chgData name="Shared Drive" userId="a8e99ec4-c3c1-49ac-ba97-2c12eee91f6a" providerId="ADAL" clId="{C14598CD-0320-4DD7-9E0D-0F6BD40E0C41}" dt="2020-01-02T18:15:31.190" v="651" actId="47"/>
        <pc:sldMasterMkLst>
          <pc:docMk/>
          <pc:sldMasterMk cId="3711838429" sldId="2147483648"/>
        </pc:sldMasterMkLst>
        <pc:sldLayoutChg chg="del">
          <pc:chgData name="Shared Drive" userId="a8e99ec4-c3c1-49ac-ba97-2c12eee91f6a" providerId="ADAL" clId="{C14598CD-0320-4DD7-9E0D-0F6BD40E0C41}" dt="2020-01-02T17:47:28.904" v="417" actId="47"/>
          <pc:sldLayoutMkLst>
            <pc:docMk/>
            <pc:sldMasterMk cId="3711838429" sldId="2147483648"/>
            <pc:sldLayoutMk cId="2558226923" sldId="2147483715"/>
          </pc:sldLayoutMkLst>
        </pc:sldLayoutChg>
        <pc:sldLayoutChg chg="del">
          <pc:chgData name="Shared Drive" userId="a8e99ec4-c3c1-49ac-ba97-2c12eee91f6a" providerId="ADAL" clId="{C14598CD-0320-4DD7-9E0D-0F6BD40E0C41}" dt="2020-01-02T18:15:31.190" v="651" actId="47"/>
          <pc:sldLayoutMkLst>
            <pc:docMk/>
            <pc:sldMasterMk cId="3711838429" sldId="2147483648"/>
            <pc:sldLayoutMk cId="2797352740" sldId="2147483722"/>
          </pc:sldLayoutMkLst>
        </pc:sldLayoutChg>
        <pc:sldLayoutChg chg="del">
          <pc:chgData name="Shared Drive" userId="a8e99ec4-c3c1-49ac-ba97-2c12eee91f6a" providerId="ADAL" clId="{C14598CD-0320-4DD7-9E0D-0F6BD40E0C41}" dt="2020-01-02T17:34:15.631" v="274" actId="47"/>
          <pc:sldLayoutMkLst>
            <pc:docMk/>
            <pc:sldMasterMk cId="3711838429" sldId="2147483648"/>
            <pc:sldLayoutMk cId="966550229" sldId="2147483725"/>
          </pc:sldLayoutMkLst>
        </pc:sldLayoutChg>
        <pc:sldLayoutChg chg="del">
          <pc:chgData name="Shared Drive" userId="a8e99ec4-c3c1-49ac-ba97-2c12eee91f6a" providerId="ADAL" clId="{C14598CD-0320-4DD7-9E0D-0F6BD40E0C41}" dt="2020-01-02T17:34:15.631" v="274" actId="47"/>
          <pc:sldLayoutMkLst>
            <pc:docMk/>
            <pc:sldMasterMk cId="3711838429" sldId="2147483648"/>
            <pc:sldLayoutMk cId="1541997820" sldId="2147483726"/>
          </pc:sldLayoutMkLst>
        </pc:sldLayoutChg>
      </pc:sldMasterChg>
    </pc:docChg>
  </pc:docChgLst>
  <pc:docChgLst>
    <pc:chgData name="Shared Drive" userId="a8e99ec4-c3c1-49ac-ba97-2c12eee91f6a" providerId="ADAL" clId="{587C6D2C-FD62-45A9-877F-E9FF1111A0AC}"/>
    <pc:docChg chg="undo redo custSel addSld delSld modSld modSection">
      <pc:chgData name="Shared Drive" userId="a8e99ec4-c3c1-49ac-ba97-2c12eee91f6a" providerId="ADAL" clId="{587C6D2C-FD62-45A9-877F-E9FF1111A0AC}" dt="2019-11-12T18:40:07.634" v="159"/>
      <pc:docMkLst>
        <pc:docMk/>
      </pc:docMkLst>
      <pc:sldChg chg="modAnim">
        <pc:chgData name="Shared Drive" userId="a8e99ec4-c3c1-49ac-ba97-2c12eee91f6a" providerId="ADAL" clId="{587C6D2C-FD62-45A9-877F-E9FF1111A0AC}" dt="2019-11-12T18:40:07.634" v="159"/>
        <pc:sldMkLst>
          <pc:docMk/>
          <pc:sldMk cId="3654590273" sldId="293"/>
        </pc:sldMkLst>
      </pc:sldChg>
      <pc:sldChg chg="del">
        <pc:chgData name="Shared Drive" userId="a8e99ec4-c3c1-49ac-ba97-2c12eee91f6a" providerId="ADAL" clId="{587C6D2C-FD62-45A9-877F-E9FF1111A0AC}" dt="2019-11-12T17:24:36.208" v="1" actId="2696"/>
        <pc:sldMkLst>
          <pc:docMk/>
          <pc:sldMk cId="2116372988" sldId="2018"/>
        </pc:sldMkLst>
      </pc:sldChg>
      <pc:sldChg chg="addSp delSp modSp">
        <pc:chgData name="Shared Drive" userId="a8e99ec4-c3c1-49ac-ba97-2c12eee91f6a" providerId="ADAL" clId="{587C6D2C-FD62-45A9-877F-E9FF1111A0AC}" dt="2019-11-12T18:39:15.877" v="158" actId="27636"/>
        <pc:sldMkLst>
          <pc:docMk/>
          <pc:sldMk cId="3846303863" sldId="2020"/>
        </pc:sldMkLst>
        <pc:spChg chg="mod">
          <ac:chgData name="Shared Drive" userId="a8e99ec4-c3c1-49ac-ba97-2c12eee91f6a" providerId="ADAL" clId="{587C6D2C-FD62-45A9-877F-E9FF1111A0AC}" dt="2019-11-12T18:39:15.877" v="158" actId="27636"/>
          <ac:spMkLst>
            <pc:docMk/>
            <pc:sldMk cId="3846303863" sldId="2020"/>
            <ac:spMk id="7" creationId="{3709036D-00BF-4414-A42C-256A68AA5986}"/>
          </ac:spMkLst>
        </pc:spChg>
        <pc:picChg chg="add mod">
          <ac:chgData name="Shared Drive" userId="a8e99ec4-c3c1-49ac-ba97-2c12eee91f6a" providerId="ADAL" clId="{587C6D2C-FD62-45A9-877F-E9FF1111A0AC}" dt="2019-11-12T18:39:00.524" v="146" actId="1037"/>
          <ac:picMkLst>
            <pc:docMk/>
            <pc:sldMk cId="3846303863" sldId="2020"/>
            <ac:picMk id="6" creationId="{1F114DD0-FA78-4407-ABC6-23DEE9998D0E}"/>
          </ac:picMkLst>
        </pc:picChg>
        <pc:picChg chg="del">
          <ac:chgData name="Shared Drive" userId="a8e99ec4-c3c1-49ac-ba97-2c12eee91f6a" providerId="ADAL" clId="{587C6D2C-FD62-45A9-877F-E9FF1111A0AC}" dt="2019-11-12T18:38:17.261" v="28" actId="478"/>
          <ac:picMkLst>
            <pc:docMk/>
            <pc:sldMk cId="3846303863" sldId="2020"/>
            <ac:picMk id="8" creationId="{8B2FB40D-FC16-4B4C-BCFF-4DE875D92807}"/>
          </ac:picMkLst>
        </pc:picChg>
      </pc:sldChg>
      <pc:sldChg chg="add">
        <pc:chgData name="Shared Drive" userId="a8e99ec4-c3c1-49ac-ba97-2c12eee91f6a" providerId="ADAL" clId="{587C6D2C-FD62-45A9-877F-E9FF1111A0AC}" dt="2019-11-12T17:24:25.532" v="0"/>
        <pc:sldMkLst>
          <pc:docMk/>
          <pc:sldMk cId="3863914042" sldId="2043"/>
        </pc:sldMkLst>
      </pc:sldChg>
    </pc:docChg>
  </pc:docChgLst>
  <pc:docChgLst>
    <pc:chgData name="Shared Drive" userId="a8e99ec4-c3c1-49ac-ba97-2c12eee91f6a" providerId="ADAL" clId="{0F677CA7-C3D8-44BF-9FD5-A498863BD590}"/>
    <pc:docChg chg="custSel addSld delSld modSld sldOrd modSection">
      <pc:chgData name="Shared Drive" userId="a8e99ec4-c3c1-49ac-ba97-2c12eee91f6a" providerId="ADAL" clId="{0F677CA7-C3D8-44BF-9FD5-A498863BD590}" dt="2019-12-20T22:02:47.016" v="112" actId="478"/>
      <pc:docMkLst>
        <pc:docMk/>
      </pc:docMkLst>
      <pc:sldChg chg="del">
        <pc:chgData name="Shared Drive" userId="a8e99ec4-c3c1-49ac-ba97-2c12eee91f6a" providerId="ADAL" clId="{0F677CA7-C3D8-44BF-9FD5-A498863BD590}" dt="2019-12-20T21:51:17.205" v="6" actId="47"/>
        <pc:sldMkLst>
          <pc:docMk/>
          <pc:sldMk cId="3138127347" sldId="417"/>
        </pc:sldMkLst>
      </pc:sldChg>
      <pc:sldChg chg="modSp ord">
        <pc:chgData name="Shared Drive" userId="a8e99ec4-c3c1-49ac-ba97-2c12eee91f6a" providerId="ADAL" clId="{0F677CA7-C3D8-44BF-9FD5-A498863BD590}" dt="2019-12-20T22:02:17.220" v="106"/>
        <pc:sldMkLst>
          <pc:docMk/>
          <pc:sldMk cId="282275554" sldId="1328"/>
        </pc:sldMkLst>
        <pc:graphicFrameChg chg="mod">
          <ac:chgData name="Shared Drive" userId="a8e99ec4-c3c1-49ac-ba97-2c12eee91f6a" providerId="ADAL" clId="{0F677CA7-C3D8-44BF-9FD5-A498863BD590}" dt="2019-12-19T18:52:32.647" v="0"/>
          <ac:graphicFrameMkLst>
            <pc:docMk/>
            <pc:sldMk cId="282275554" sldId="1328"/>
            <ac:graphicFrameMk id="5" creationId="{00000000-0000-0000-0000-000000000000}"/>
          </ac:graphicFrameMkLst>
        </pc:graphicFrameChg>
      </pc:sldChg>
      <pc:sldChg chg="del">
        <pc:chgData name="Shared Drive" userId="a8e99ec4-c3c1-49ac-ba97-2c12eee91f6a" providerId="ADAL" clId="{0F677CA7-C3D8-44BF-9FD5-A498863BD590}" dt="2019-12-20T21:51:09.693" v="5" actId="47"/>
        <pc:sldMkLst>
          <pc:docMk/>
          <pc:sldMk cId="715708052" sldId="1843"/>
        </pc:sldMkLst>
      </pc:sldChg>
      <pc:sldChg chg="addSp modSp">
        <pc:chgData name="Shared Drive" userId="a8e99ec4-c3c1-49ac-ba97-2c12eee91f6a" providerId="ADAL" clId="{0F677CA7-C3D8-44BF-9FD5-A498863BD590}" dt="2019-12-20T22:01:11.993" v="104" actId="20577"/>
        <pc:sldMkLst>
          <pc:docMk/>
          <pc:sldMk cId="741147513" sldId="2006"/>
        </pc:sldMkLst>
        <pc:graphicFrameChg chg="mod">
          <ac:chgData name="Shared Drive" userId="a8e99ec4-c3c1-49ac-ba97-2c12eee91f6a" providerId="ADAL" clId="{0F677CA7-C3D8-44BF-9FD5-A498863BD590}" dt="2019-12-20T22:01:11.993" v="104" actId="20577"/>
          <ac:graphicFrameMkLst>
            <pc:docMk/>
            <pc:sldMk cId="741147513" sldId="2006"/>
            <ac:graphicFrameMk id="6" creationId="{B9D99FA6-D87C-4F8B-94EF-874EEC55B8B0}"/>
          </ac:graphicFrameMkLst>
        </pc:graphicFrameChg>
        <pc:picChg chg="add mod">
          <ac:chgData name="Shared Drive" userId="a8e99ec4-c3c1-49ac-ba97-2c12eee91f6a" providerId="ADAL" clId="{0F677CA7-C3D8-44BF-9FD5-A498863BD590}" dt="2019-12-20T22:01:01.641" v="96" actId="1076"/>
          <ac:picMkLst>
            <pc:docMk/>
            <pc:sldMk cId="741147513" sldId="2006"/>
            <ac:picMk id="4098" creationId="{89816DE6-DB0A-4688-B9CE-548D7772FD6D}"/>
          </ac:picMkLst>
        </pc:picChg>
        <pc:cxnChg chg="mod ord">
          <ac:chgData name="Shared Drive" userId="a8e99ec4-c3c1-49ac-ba97-2c12eee91f6a" providerId="ADAL" clId="{0F677CA7-C3D8-44BF-9FD5-A498863BD590}" dt="2019-12-20T21:52:14.672" v="27" actId="692"/>
          <ac:cxnSpMkLst>
            <pc:docMk/>
            <pc:sldMk cId="741147513" sldId="2006"/>
            <ac:cxnSpMk id="5" creationId="{7DCF472E-2C01-4D54-B2A7-44680CC2F6CC}"/>
          </ac:cxnSpMkLst>
        </pc:cxnChg>
        <pc:cxnChg chg="mod ord">
          <ac:chgData name="Shared Drive" userId="a8e99ec4-c3c1-49ac-ba97-2c12eee91f6a" providerId="ADAL" clId="{0F677CA7-C3D8-44BF-9FD5-A498863BD590}" dt="2019-12-20T21:52:14.672" v="27" actId="692"/>
          <ac:cxnSpMkLst>
            <pc:docMk/>
            <pc:sldMk cId="741147513" sldId="2006"/>
            <ac:cxnSpMk id="7" creationId="{19F005E6-4CB9-429A-84C3-4A1FC5144F5A}"/>
          </ac:cxnSpMkLst>
        </pc:cxnChg>
      </pc:sldChg>
      <pc:sldChg chg="addSp delSp modSp">
        <pc:chgData name="Shared Drive" userId="a8e99ec4-c3c1-49ac-ba97-2c12eee91f6a" providerId="ADAL" clId="{0F677CA7-C3D8-44BF-9FD5-A498863BD590}" dt="2019-12-20T22:02:47.016" v="112" actId="478"/>
        <pc:sldMkLst>
          <pc:docMk/>
          <pc:sldMk cId="178148905" sldId="2008"/>
        </pc:sldMkLst>
        <pc:spChg chg="del">
          <ac:chgData name="Shared Drive" userId="a8e99ec4-c3c1-49ac-ba97-2c12eee91f6a" providerId="ADAL" clId="{0F677CA7-C3D8-44BF-9FD5-A498863BD590}" dt="2019-12-20T22:01:26.008" v="105" actId="478"/>
          <ac:spMkLst>
            <pc:docMk/>
            <pc:sldMk cId="178148905" sldId="2008"/>
            <ac:spMk id="3" creationId="{EA1FDF4B-05B7-4509-88F8-30685CBA2416}"/>
          </ac:spMkLst>
        </pc:spChg>
        <pc:spChg chg="mod">
          <ac:chgData name="Shared Drive" userId="a8e99ec4-c3c1-49ac-ba97-2c12eee91f6a" providerId="ADAL" clId="{0F677CA7-C3D8-44BF-9FD5-A498863BD590}" dt="2019-12-20T22:02:46.224" v="110" actId="1076"/>
          <ac:spMkLst>
            <pc:docMk/>
            <pc:sldMk cId="178148905" sldId="2008"/>
            <ac:spMk id="6" creationId="{00000000-0000-0000-0000-000000000000}"/>
          </ac:spMkLst>
        </pc:spChg>
        <pc:spChg chg="add del">
          <ac:chgData name="Shared Drive" userId="a8e99ec4-c3c1-49ac-ba97-2c12eee91f6a" providerId="ADAL" clId="{0F677CA7-C3D8-44BF-9FD5-A498863BD590}" dt="2019-12-20T22:02:47.016" v="112" actId="478"/>
          <ac:spMkLst>
            <pc:docMk/>
            <pc:sldMk cId="178148905" sldId="2008"/>
            <ac:spMk id="8" creationId="{00000000-0000-0000-0000-000000000000}"/>
          </ac:spMkLst>
        </pc:spChg>
        <pc:spChg chg="mod">
          <ac:chgData name="Shared Drive" userId="a8e99ec4-c3c1-49ac-ba97-2c12eee91f6a" providerId="ADAL" clId="{0F677CA7-C3D8-44BF-9FD5-A498863BD590}" dt="2019-12-20T22:02:46.536" v="111" actId="1076"/>
          <ac:spMkLst>
            <pc:docMk/>
            <pc:sldMk cId="178148905" sldId="2008"/>
            <ac:spMk id="14" creationId="{00000000-0000-0000-0000-000000000000}"/>
          </ac:spMkLst>
        </pc:spChg>
        <pc:spChg chg="mod">
          <ac:chgData name="Shared Drive" userId="a8e99ec4-c3c1-49ac-ba97-2c12eee91f6a" providerId="ADAL" clId="{0F677CA7-C3D8-44BF-9FD5-A498863BD590}" dt="2019-12-20T22:02:46.536" v="111" actId="1076"/>
          <ac:spMkLst>
            <pc:docMk/>
            <pc:sldMk cId="178148905" sldId="2008"/>
            <ac:spMk id="16" creationId="{00000000-0000-0000-0000-000000000000}"/>
          </ac:spMkLst>
        </pc:spChg>
        <pc:spChg chg="mod">
          <ac:chgData name="Shared Drive" userId="a8e99ec4-c3c1-49ac-ba97-2c12eee91f6a" providerId="ADAL" clId="{0F677CA7-C3D8-44BF-9FD5-A498863BD590}" dt="2019-12-20T22:02:46.536" v="111" actId="1076"/>
          <ac:spMkLst>
            <pc:docMk/>
            <pc:sldMk cId="178148905" sldId="2008"/>
            <ac:spMk id="18" creationId="{00000000-0000-0000-0000-000000000000}"/>
          </ac:spMkLst>
        </pc:spChg>
        <pc:spChg chg="mod">
          <ac:chgData name="Shared Drive" userId="a8e99ec4-c3c1-49ac-ba97-2c12eee91f6a" providerId="ADAL" clId="{0F677CA7-C3D8-44BF-9FD5-A498863BD590}" dt="2019-12-20T22:02:46.224" v="110" actId="1076"/>
          <ac:spMkLst>
            <pc:docMk/>
            <pc:sldMk cId="178148905" sldId="2008"/>
            <ac:spMk id="21" creationId="{00000000-0000-0000-0000-000000000000}"/>
          </ac:spMkLst>
        </pc:spChg>
        <pc:picChg chg="mod">
          <ac:chgData name="Shared Drive" userId="a8e99ec4-c3c1-49ac-ba97-2c12eee91f6a" providerId="ADAL" clId="{0F677CA7-C3D8-44BF-9FD5-A498863BD590}" dt="2019-12-20T22:02:46.224" v="110" actId="1076"/>
          <ac:picMkLst>
            <pc:docMk/>
            <pc:sldMk cId="178148905" sldId="2008"/>
            <ac:picMk id="5" creationId="{00000000-0000-0000-0000-000000000000}"/>
          </ac:picMkLst>
        </pc:picChg>
        <pc:picChg chg="mod">
          <ac:chgData name="Shared Drive" userId="a8e99ec4-c3c1-49ac-ba97-2c12eee91f6a" providerId="ADAL" clId="{0F677CA7-C3D8-44BF-9FD5-A498863BD590}" dt="2019-12-20T22:02:46.224" v="110" actId="1076"/>
          <ac:picMkLst>
            <pc:docMk/>
            <pc:sldMk cId="178148905" sldId="2008"/>
            <ac:picMk id="1028" creationId="{00000000-0000-0000-0000-000000000000}"/>
          </ac:picMkLst>
        </pc:picChg>
        <pc:picChg chg="mod">
          <ac:chgData name="Shared Drive" userId="a8e99ec4-c3c1-49ac-ba97-2c12eee91f6a" providerId="ADAL" clId="{0F677CA7-C3D8-44BF-9FD5-A498863BD590}" dt="2019-12-20T22:02:46.536" v="111" actId="1076"/>
          <ac:picMkLst>
            <pc:docMk/>
            <pc:sldMk cId="178148905" sldId="2008"/>
            <ac:picMk id="1036" creationId="{00000000-0000-0000-0000-000000000000}"/>
          </ac:picMkLst>
        </pc:picChg>
        <pc:picChg chg="mod">
          <ac:chgData name="Shared Drive" userId="a8e99ec4-c3c1-49ac-ba97-2c12eee91f6a" providerId="ADAL" clId="{0F677CA7-C3D8-44BF-9FD5-A498863BD590}" dt="2019-12-20T22:02:46.536" v="111" actId="1076"/>
          <ac:picMkLst>
            <pc:docMk/>
            <pc:sldMk cId="178148905" sldId="2008"/>
            <ac:picMk id="1038" creationId="{00000000-0000-0000-0000-000000000000}"/>
          </ac:picMkLst>
        </pc:picChg>
        <pc:picChg chg="mod">
          <ac:chgData name="Shared Drive" userId="a8e99ec4-c3c1-49ac-ba97-2c12eee91f6a" providerId="ADAL" clId="{0F677CA7-C3D8-44BF-9FD5-A498863BD590}" dt="2019-12-20T22:02:46.536" v="111" actId="1076"/>
          <ac:picMkLst>
            <pc:docMk/>
            <pc:sldMk cId="178148905" sldId="2008"/>
            <ac:picMk id="2050" creationId="{00000000-0000-0000-0000-000000000000}"/>
          </ac:picMkLst>
        </pc:picChg>
        <pc:picChg chg="add del">
          <ac:chgData name="Shared Drive" userId="a8e99ec4-c3c1-49ac-ba97-2c12eee91f6a" providerId="ADAL" clId="{0F677CA7-C3D8-44BF-9FD5-A498863BD590}" dt="2019-12-20T22:02:47.016" v="112" actId="478"/>
          <ac:picMkLst>
            <pc:docMk/>
            <pc:sldMk cId="178148905" sldId="2008"/>
            <ac:picMk id="14338" creationId="{00000000-0000-0000-0000-000000000000}"/>
          </ac:picMkLst>
        </pc:picChg>
      </pc:sldChg>
      <pc:sldChg chg="del">
        <pc:chgData name="Shared Drive" userId="a8e99ec4-c3c1-49ac-ba97-2c12eee91f6a" providerId="ADAL" clId="{0F677CA7-C3D8-44BF-9FD5-A498863BD590}" dt="2019-12-20T21:48:06.442" v="1" actId="47"/>
        <pc:sldMkLst>
          <pc:docMk/>
          <pc:sldMk cId="3918737781" sldId="2042"/>
        </pc:sldMkLst>
      </pc:sldChg>
      <pc:sldChg chg="ord">
        <pc:chgData name="Shared Drive" userId="a8e99ec4-c3c1-49ac-ba97-2c12eee91f6a" providerId="ADAL" clId="{0F677CA7-C3D8-44BF-9FD5-A498863BD590}" dt="2019-12-20T21:50:22.668" v="3"/>
        <pc:sldMkLst>
          <pc:docMk/>
          <pc:sldMk cId="2432975043" sldId="2046"/>
        </pc:sldMkLst>
      </pc:sldChg>
      <pc:sldChg chg="del">
        <pc:chgData name="Shared Drive" userId="a8e99ec4-c3c1-49ac-ba97-2c12eee91f6a" providerId="ADAL" clId="{0F677CA7-C3D8-44BF-9FD5-A498863BD590}" dt="2019-12-20T21:48:06.442" v="1" actId="47"/>
        <pc:sldMkLst>
          <pc:docMk/>
          <pc:sldMk cId="4212685264" sldId="2056"/>
        </pc:sldMkLst>
      </pc:sldChg>
      <pc:sldChg chg="add">
        <pc:chgData name="Shared Drive" userId="a8e99ec4-c3c1-49ac-ba97-2c12eee91f6a" providerId="ADAL" clId="{0F677CA7-C3D8-44BF-9FD5-A498863BD590}" dt="2019-12-20T21:50:03.758" v="2"/>
        <pc:sldMkLst>
          <pc:docMk/>
          <pc:sldMk cId="2484581585" sldId="2060"/>
        </pc:sldMkLst>
      </pc:sldChg>
      <pc:sldChg chg="add">
        <pc:chgData name="Shared Drive" userId="a8e99ec4-c3c1-49ac-ba97-2c12eee91f6a" providerId="ADAL" clId="{0F677CA7-C3D8-44BF-9FD5-A498863BD590}" dt="2019-12-20T21:50:03.758" v="2"/>
        <pc:sldMkLst>
          <pc:docMk/>
          <pc:sldMk cId="3129140088" sldId="2061"/>
        </pc:sldMkLst>
      </pc:sldChg>
      <pc:sldChg chg="add">
        <pc:chgData name="Shared Drive" userId="a8e99ec4-c3c1-49ac-ba97-2c12eee91f6a" providerId="ADAL" clId="{0F677CA7-C3D8-44BF-9FD5-A498863BD590}" dt="2019-12-20T21:50:03.758" v="2"/>
        <pc:sldMkLst>
          <pc:docMk/>
          <pc:sldMk cId="3600284944" sldId="2062"/>
        </pc:sldMkLst>
      </pc:sldChg>
      <pc:sldChg chg="add">
        <pc:chgData name="Shared Drive" userId="a8e99ec4-c3c1-49ac-ba97-2c12eee91f6a" providerId="ADAL" clId="{0F677CA7-C3D8-44BF-9FD5-A498863BD590}" dt="2019-12-20T21:50:03.758" v="2"/>
        <pc:sldMkLst>
          <pc:docMk/>
          <pc:sldMk cId="3845161004" sldId="2063"/>
        </pc:sldMkLst>
      </pc:sldChg>
      <pc:sldChg chg="add">
        <pc:chgData name="Shared Drive" userId="a8e99ec4-c3c1-49ac-ba97-2c12eee91f6a" providerId="ADAL" clId="{0F677CA7-C3D8-44BF-9FD5-A498863BD590}" dt="2019-12-20T21:50:03.758" v="2"/>
        <pc:sldMkLst>
          <pc:docMk/>
          <pc:sldMk cId="11576249" sldId="2064"/>
        </pc:sldMkLst>
      </pc:sldChg>
      <pc:sldChg chg="add">
        <pc:chgData name="Shared Drive" userId="a8e99ec4-c3c1-49ac-ba97-2c12eee91f6a" providerId="ADAL" clId="{0F677CA7-C3D8-44BF-9FD5-A498863BD590}" dt="2019-12-20T21:50:03.758" v="2"/>
        <pc:sldMkLst>
          <pc:docMk/>
          <pc:sldMk cId="1302535006" sldId="2072"/>
        </pc:sldMkLst>
      </pc:sldChg>
      <pc:sldChg chg="add">
        <pc:chgData name="Shared Drive" userId="a8e99ec4-c3c1-49ac-ba97-2c12eee91f6a" providerId="ADAL" clId="{0F677CA7-C3D8-44BF-9FD5-A498863BD590}" dt="2019-12-20T21:51:06.978" v="4"/>
        <pc:sldMkLst>
          <pc:docMk/>
          <pc:sldMk cId="4291440300" sldId="2073"/>
        </pc:sldMkLst>
      </pc:sldChg>
    </pc:docChg>
  </pc:docChgLst>
  <pc:docChgLst>
    <pc:chgData name="Shared Drive" userId="a8e99ec4-c3c1-49ac-ba97-2c12eee91f6a" providerId="ADAL" clId="{7027C8F9-4D06-4267-8000-B88F263BD547}"/>
    <pc:docChg chg="undo redo custSel addSld delSld modSld sldOrd modSection">
      <pc:chgData name="Shared Drive" userId="a8e99ec4-c3c1-49ac-ba97-2c12eee91f6a" providerId="ADAL" clId="{7027C8F9-4D06-4267-8000-B88F263BD547}" dt="2021-11-02T19:41:53.219" v="4442"/>
      <pc:docMkLst>
        <pc:docMk/>
      </pc:docMkLst>
      <pc:sldChg chg="addSp delSp modSp mod modAnim modNotesTx">
        <pc:chgData name="Shared Drive" userId="a8e99ec4-c3c1-49ac-ba97-2c12eee91f6a" providerId="ADAL" clId="{7027C8F9-4D06-4267-8000-B88F263BD547}" dt="2021-11-02T14:38:28.781" v="2882" actId="6549"/>
        <pc:sldMkLst>
          <pc:docMk/>
          <pc:sldMk cId="0" sldId="257"/>
        </pc:sldMkLst>
        <pc:spChg chg="add mod">
          <ac:chgData name="Shared Drive" userId="a8e99ec4-c3c1-49ac-ba97-2c12eee91f6a" providerId="ADAL" clId="{7027C8F9-4D06-4267-8000-B88F263BD547}" dt="2021-11-02T14:38:28.781" v="2882" actId="6549"/>
          <ac:spMkLst>
            <pc:docMk/>
            <pc:sldMk cId="0" sldId="257"/>
            <ac:spMk id="2" creationId="{5458E7C7-BDA2-480F-939F-7A90E9BE7C0D}"/>
          </ac:spMkLst>
        </pc:spChg>
        <pc:spChg chg="add del mod">
          <ac:chgData name="Shared Drive" userId="a8e99ec4-c3c1-49ac-ba97-2c12eee91f6a" providerId="ADAL" clId="{7027C8F9-4D06-4267-8000-B88F263BD547}" dt="2021-10-31T14:28:15.412" v="389"/>
          <ac:spMkLst>
            <pc:docMk/>
            <pc:sldMk cId="0" sldId="257"/>
            <ac:spMk id="5" creationId="{C4EB3D68-C075-46E7-B638-54A0DAE5F31C}"/>
          </ac:spMkLst>
        </pc:spChg>
        <pc:spChg chg="add del mod">
          <ac:chgData name="Shared Drive" userId="a8e99ec4-c3c1-49ac-ba97-2c12eee91f6a" providerId="ADAL" clId="{7027C8F9-4D06-4267-8000-B88F263BD547}" dt="2021-10-31T14:28:54.101" v="416"/>
          <ac:spMkLst>
            <pc:docMk/>
            <pc:sldMk cId="0" sldId="257"/>
            <ac:spMk id="6" creationId="{537EA19A-67DB-4494-A9B8-D7FFE9D2AD6B}"/>
          </ac:spMkLst>
        </pc:spChg>
        <pc:spChg chg="mod">
          <ac:chgData name="Shared Drive" userId="a8e99ec4-c3c1-49ac-ba97-2c12eee91f6a" providerId="ADAL" clId="{7027C8F9-4D06-4267-8000-B88F263BD547}" dt="2021-10-31T14:58:48.736" v="1029" actId="1035"/>
          <ac:spMkLst>
            <pc:docMk/>
            <pc:sldMk cId="0" sldId="257"/>
            <ac:spMk id="7" creationId="{00000000-0000-0000-0000-000000000000}"/>
          </ac:spMkLst>
        </pc:spChg>
        <pc:spChg chg="add mod">
          <ac:chgData name="Shared Drive" userId="a8e99ec4-c3c1-49ac-ba97-2c12eee91f6a" providerId="ADAL" clId="{7027C8F9-4D06-4267-8000-B88F263BD547}" dt="2021-10-31T14:59:19.264" v="1054" actId="404"/>
          <ac:spMkLst>
            <pc:docMk/>
            <pc:sldMk cId="0" sldId="257"/>
            <ac:spMk id="8" creationId="{B670D6FB-289B-45D9-931D-CC10BC0A8E12}"/>
          </ac:spMkLst>
        </pc:spChg>
        <pc:spChg chg="add mod">
          <ac:chgData name="Shared Drive" userId="a8e99ec4-c3c1-49ac-ba97-2c12eee91f6a" providerId="ADAL" clId="{7027C8F9-4D06-4267-8000-B88F263BD547}" dt="2021-10-31T14:59:59.994" v="1116" actId="20577"/>
          <ac:spMkLst>
            <pc:docMk/>
            <pc:sldMk cId="0" sldId="257"/>
            <ac:spMk id="9" creationId="{310F6B4B-404E-40B2-BEC6-ED1C008F09AE}"/>
          </ac:spMkLst>
        </pc:spChg>
        <pc:spChg chg="add del mod">
          <ac:chgData name="Shared Drive" userId="a8e99ec4-c3c1-49ac-ba97-2c12eee91f6a" providerId="ADAL" clId="{7027C8F9-4D06-4267-8000-B88F263BD547}" dt="2021-10-31T14:54:45.437" v="878"/>
          <ac:spMkLst>
            <pc:docMk/>
            <pc:sldMk cId="0" sldId="257"/>
            <ac:spMk id="10" creationId="{769F6BDC-F81C-4C64-9319-0583D1A2A983}"/>
          </ac:spMkLst>
        </pc:spChg>
        <pc:spChg chg="add mod">
          <ac:chgData name="Shared Drive" userId="a8e99ec4-c3c1-49ac-ba97-2c12eee91f6a" providerId="ADAL" clId="{7027C8F9-4D06-4267-8000-B88F263BD547}" dt="2021-10-31T14:59:33.481" v="1071" actId="20577"/>
          <ac:spMkLst>
            <pc:docMk/>
            <pc:sldMk cId="0" sldId="257"/>
            <ac:spMk id="11" creationId="{FED19045-E79B-4BCA-99AA-8F63A597CBEC}"/>
          </ac:spMkLst>
        </pc:spChg>
        <pc:graphicFrameChg chg="mod modGraphic">
          <ac:chgData name="Shared Drive" userId="a8e99ec4-c3c1-49ac-ba97-2c12eee91f6a" providerId="ADAL" clId="{7027C8F9-4D06-4267-8000-B88F263BD547}" dt="2021-10-31T14:58:48.736" v="1029" actId="1035"/>
          <ac:graphicFrameMkLst>
            <pc:docMk/>
            <pc:sldMk cId="0" sldId="257"/>
            <ac:graphicFrameMk id="4" creationId="{00000000-0000-0000-0000-000000000000}"/>
          </ac:graphicFrameMkLst>
        </pc:graphicFrameChg>
      </pc:sldChg>
      <pc:sldChg chg="del">
        <pc:chgData name="Shared Drive" userId="a8e99ec4-c3c1-49ac-ba97-2c12eee91f6a" providerId="ADAL" clId="{7027C8F9-4D06-4267-8000-B88F263BD547}" dt="2021-11-02T18:19:22.437" v="3694" actId="47"/>
        <pc:sldMkLst>
          <pc:docMk/>
          <pc:sldMk cId="763078706" sldId="281"/>
        </pc:sldMkLst>
      </pc:sldChg>
      <pc:sldChg chg="delSp modSp mod modAnim">
        <pc:chgData name="Shared Drive" userId="a8e99ec4-c3c1-49ac-ba97-2c12eee91f6a" providerId="ADAL" clId="{7027C8F9-4D06-4267-8000-B88F263BD547}" dt="2021-11-02T16:22:58.161" v="3188" actId="404"/>
        <pc:sldMkLst>
          <pc:docMk/>
          <pc:sldMk cId="2398307902" sldId="284"/>
        </pc:sldMkLst>
        <pc:spChg chg="mod">
          <ac:chgData name="Shared Drive" userId="a8e99ec4-c3c1-49ac-ba97-2c12eee91f6a" providerId="ADAL" clId="{7027C8F9-4D06-4267-8000-B88F263BD547}" dt="2021-11-02T16:22:58.161" v="3188" actId="404"/>
          <ac:spMkLst>
            <pc:docMk/>
            <pc:sldMk cId="2398307902" sldId="284"/>
            <ac:spMk id="343042" creationId="{00000000-0000-0000-0000-000000000000}"/>
          </ac:spMkLst>
        </pc:spChg>
        <pc:spChg chg="mod">
          <ac:chgData name="Shared Drive" userId="a8e99ec4-c3c1-49ac-ba97-2c12eee91f6a" providerId="ADAL" clId="{7027C8F9-4D06-4267-8000-B88F263BD547}" dt="2021-11-02T16:20:50.785" v="3127" actId="1076"/>
          <ac:spMkLst>
            <pc:docMk/>
            <pc:sldMk cId="2398307902" sldId="284"/>
            <ac:spMk id="343043" creationId="{00000000-0000-0000-0000-000000000000}"/>
          </ac:spMkLst>
        </pc:spChg>
        <pc:spChg chg="del mod">
          <ac:chgData name="Shared Drive" userId="a8e99ec4-c3c1-49ac-ba97-2c12eee91f6a" providerId="ADAL" clId="{7027C8F9-4D06-4267-8000-B88F263BD547}" dt="2021-11-02T16:00:16.406" v="3126" actId="478"/>
          <ac:spMkLst>
            <pc:docMk/>
            <pc:sldMk cId="2398307902" sldId="284"/>
            <ac:spMk id="343044" creationId="{00000000-0000-0000-0000-000000000000}"/>
          </ac:spMkLst>
        </pc:spChg>
      </pc:sldChg>
      <pc:sldChg chg="addSp delSp modSp del mod">
        <pc:chgData name="Shared Drive" userId="a8e99ec4-c3c1-49ac-ba97-2c12eee91f6a" providerId="ADAL" clId="{7027C8F9-4D06-4267-8000-B88F263BD547}" dt="2021-10-31T15:01:14.324" v="1117" actId="47"/>
        <pc:sldMkLst>
          <pc:docMk/>
          <pc:sldMk cId="3108471910" sldId="309"/>
        </pc:sldMkLst>
        <pc:spChg chg="mod">
          <ac:chgData name="Shared Drive" userId="a8e99ec4-c3c1-49ac-ba97-2c12eee91f6a" providerId="ADAL" clId="{7027C8F9-4D06-4267-8000-B88F263BD547}" dt="2021-10-30T00:05:21.373" v="39" actId="6549"/>
          <ac:spMkLst>
            <pc:docMk/>
            <pc:sldMk cId="3108471910" sldId="309"/>
            <ac:spMk id="24579" creationId="{E4B2696C-E215-43E0-A9B4-F694F6893B59}"/>
          </ac:spMkLst>
        </pc:spChg>
        <pc:graphicFrameChg chg="add del mod">
          <ac:chgData name="Shared Drive" userId="a8e99ec4-c3c1-49ac-ba97-2c12eee91f6a" providerId="ADAL" clId="{7027C8F9-4D06-4267-8000-B88F263BD547}" dt="2021-10-30T00:05:18.566" v="36"/>
          <ac:graphicFrameMkLst>
            <pc:docMk/>
            <pc:sldMk cId="3108471910" sldId="309"/>
            <ac:graphicFrameMk id="4" creationId="{D23CC1E2-3A8B-455A-86A1-D9949CACC5A2}"/>
          </ac:graphicFrameMkLst>
        </pc:graphicFrameChg>
      </pc:sldChg>
      <pc:sldChg chg="del">
        <pc:chgData name="Shared Drive" userId="a8e99ec4-c3c1-49ac-ba97-2c12eee91f6a" providerId="ADAL" clId="{7027C8F9-4D06-4267-8000-B88F263BD547}" dt="2021-10-31T15:01:14.324" v="1117" actId="47"/>
        <pc:sldMkLst>
          <pc:docMk/>
          <pc:sldMk cId="177374836" sldId="317"/>
        </pc:sldMkLst>
      </pc:sldChg>
      <pc:sldChg chg="del">
        <pc:chgData name="Shared Drive" userId="a8e99ec4-c3c1-49ac-ba97-2c12eee91f6a" providerId="ADAL" clId="{7027C8F9-4D06-4267-8000-B88F263BD547}" dt="2021-10-31T15:01:14.324" v="1117" actId="47"/>
        <pc:sldMkLst>
          <pc:docMk/>
          <pc:sldMk cId="1235061700" sldId="318"/>
        </pc:sldMkLst>
      </pc:sldChg>
      <pc:sldChg chg="del">
        <pc:chgData name="Shared Drive" userId="a8e99ec4-c3c1-49ac-ba97-2c12eee91f6a" providerId="ADAL" clId="{7027C8F9-4D06-4267-8000-B88F263BD547}" dt="2021-10-31T15:01:14.324" v="1117" actId="47"/>
        <pc:sldMkLst>
          <pc:docMk/>
          <pc:sldMk cId="3427382713" sldId="320"/>
        </pc:sldMkLst>
      </pc:sldChg>
      <pc:sldChg chg="del">
        <pc:chgData name="Shared Drive" userId="a8e99ec4-c3c1-49ac-ba97-2c12eee91f6a" providerId="ADAL" clId="{7027C8F9-4D06-4267-8000-B88F263BD547}" dt="2021-10-31T15:01:14.324" v="1117" actId="47"/>
        <pc:sldMkLst>
          <pc:docMk/>
          <pc:sldMk cId="3612864303" sldId="429"/>
        </pc:sldMkLst>
      </pc:sldChg>
      <pc:sldChg chg="del">
        <pc:chgData name="Shared Drive" userId="a8e99ec4-c3c1-49ac-ba97-2c12eee91f6a" providerId="ADAL" clId="{7027C8F9-4D06-4267-8000-B88F263BD547}" dt="2021-10-31T15:01:14.324" v="1117" actId="47"/>
        <pc:sldMkLst>
          <pc:docMk/>
          <pc:sldMk cId="1462002968" sldId="430"/>
        </pc:sldMkLst>
      </pc:sldChg>
      <pc:sldChg chg="modSp modAnim">
        <pc:chgData name="Shared Drive" userId="a8e99ec4-c3c1-49ac-ba97-2c12eee91f6a" providerId="ADAL" clId="{7027C8F9-4D06-4267-8000-B88F263BD547}" dt="2021-11-01T21:40:43.342" v="2136" actId="6549"/>
        <pc:sldMkLst>
          <pc:docMk/>
          <pc:sldMk cId="2862739582" sldId="439"/>
        </pc:sldMkLst>
        <pc:spChg chg="mod">
          <ac:chgData name="Shared Drive" userId="a8e99ec4-c3c1-49ac-ba97-2c12eee91f6a" providerId="ADAL" clId="{7027C8F9-4D06-4267-8000-B88F263BD547}" dt="2021-11-01T21:40:43.342" v="2136" actId="6549"/>
          <ac:spMkLst>
            <pc:docMk/>
            <pc:sldMk cId="2862739582" sldId="439"/>
            <ac:spMk id="10243" creationId="{D751B42B-E860-46E7-8AC8-902C85AB2180}"/>
          </ac:spMkLst>
        </pc:spChg>
      </pc:sldChg>
      <pc:sldChg chg="modSp ord">
        <pc:chgData name="Shared Drive" userId="a8e99ec4-c3c1-49ac-ba97-2c12eee91f6a" providerId="ADAL" clId="{7027C8F9-4D06-4267-8000-B88F263BD547}" dt="2021-11-01T14:34:31.362" v="1948"/>
        <pc:sldMkLst>
          <pc:docMk/>
          <pc:sldMk cId="0" sldId="526"/>
        </pc:sldMkLst>
        <pc:spChg chg="mod">
          <ac:chgData name="Shared Drive" userId="a8e99ec4-c3c1-49ac-ba97-2c12eee91f6a" providerId="ADAL" clId="{7027C8F9-4D06-4267-8000-B88F263BD547}" dt="2021-11-01T14:29:35.807" v="1938" actId="14100"/>
          <ac:spMkLst>
            <pc:docMk/>
            <pc:sldMk cId="0" sldId="526"/>
            <ac:spMk id="8" creationId="{0DE6257B-C989-42CA-9545-BA808C2187CA}"/>
          </ac:spMkLst>
        </pc:spChg>
        <pc:spChg chg="mod">
          <ac:chgData name="Shared Drive" userId="a8e99ec4-c3c1-49ac-ba97-2c12eee91f6a" providerId="ADAL" clId="{7027C8F9-4D06-4267-8000-B88F263BD547}" dt="2021-11-01T14:29:35.807" v="1938" actId="14100"/>
          <ac:spMkLst>
            <pc:docMk/>
            <pc:sldMk cId="0" sldId="526"/>
            <ac:spMk id="104483" creationId="{2C2B9D2B-EEEB-4B13-95EB-439B980D9148}"/>
          </ac:spMkLst>
        </pc:spChg>
        <pc:spChg chg="mod">
          <ac:chgData name="Shared Drive" userId="a8e99ec4-c3c1-49ac-ba97-2c12eee91f6a" providerId="ADAL" clId="{7027C8F9-4D06-4267-8000-B88F263BD547}" dt="2021-11-01T14:29:35.807" v="1938" actId="14100"/>
          <ac:spMkLst>
            <pc:docMk/>
            <pc:sldMk cId="0" sldId="526"/>
            <ac:spMk id="104484" creationId="{A14AC077-B4E9-42CC-8C6F-CBBC285219C4}"/>
          </ac:spMkLst>
        </pc:spChg>
        <pc:spChg chg="mod">
          <ac:chgData name="Shared Drive" userId="a8e99ec4-c3c1-49ac-ba97-2c12eee91f6a" providerId="ADAL" clId="{7027C8F9-4D06-4267-8000-B88F263BD547}" dt="2021-11-01T14:29:35.807" v="1938" actId="14100"/>
          <ac:spMkLst>
            <pc:docMk/>
            <pc:sldMk cId="0" sldId="526"/>
            <ac:spMk id="104485" creationId="{BBD202A8-82D1-4FAE-856E-80A7E722FB70}"/>
          </ac:spMkLst>
        </pc:spChg>
      </pc:sldChg>
      <pc:sldChg chg="modSp mod ord modAnim">
        <pc:chgData name="Shared Drive" userId="a8e99ec4-c3c1-49ac-ba97-2c12eee91f6a" providerId="ADAL" clId="{7027C8F9-4D06-4267-8000-B88F263BD547}" dt="2021-11-02T18:11:01.175" v="3491" actId="1035"/>
        <pc:sldMkLst>
          <pc:docMk/>
          <pc:sldMk cId="0" sldId="527"/>
        </pc:sldMkLst>
        <pc:spChg chg="mod">
          <ac:chgData name="Shared Drive" userId="a8e99ec4-c3c1-49ac-ba97-2c12eee91f6a" providerId="ADAL" clId="{7027C8F9-4D06-4267-8000-B88F263BD547}" dt="2021-11-02T18:11:01.175" v="3491" actId="1035"/>
          <ac:spMkLst>
            <pc:docMk/>
            <pc:sldMk cId="0" sldId="527"/>
            <ac:spMk id="2" creationId="{E8003C31-DA31-4F3B-B4DD-EB8798666CCC}"/>
          </ac:spMkLst>
        </pc:spChg>
        <pc:spChg chg="mod">
          <ac:chgData name="Shared Drive" userId="a8e99ec4-c3c1-49ac-ba97-2c12eee91f6a" providerId="ADAL" clId="{7027C8F9-4D06-4267-8000-B88F263BD547}" dt="2021-11-02T18:10:40.039" v="3463" actId="1076"/>
          <ac:spMkLst>
            <pc:docMk/>
            <pc:sldMk cId="0" sldId="527"/>
            <ac:spMk id="3" creationId="{5CD29652-54CD-4CBB-8E99-C803D79EF067}"/>
          </ac:spMkLst>
        </pc:spChg>
        <pc:spChg chg="mod">
          <ac:chgData name="Shared Drive" userId="a8e99ec4-c3c1-49ac-ba97-2c12eee91f6a" providerId="ADAL" clId="{7027C8F9-4D06-4267-8000-B88F263BD547}" dt="2021-11-02T16:27:03.918" v="3356" actId="1037"/>
          <ac:spMkLst>
            <pc:docMk/>
            <pc:sldMk cId="0" sldId="527"/>
            <ac:spMk id="7" creationId="{42E74585-6A6F-4257-9F89-4743BA69656B}"/>
          </ac:spMkLst>
        </pc:spChg>
        <pc:spChg chg="mod">
          <ac:chgData name="Shared Drive" userId="a8e99ec4-c3c1-49ac-ba97-2c12eee91f6a" providerId="ADAL" clId="{7027C8F9-4D06-4267-8000-B88F263BD547}" dt="2021-11-02T16:27:03.918" v="3356" actId="1037"/>
          <ac:spMkLst>
            <pc:docMk/>
            <pc:sldMk cId="0" sldId="527"/>
            <ac:spMk id="9" creationId="{D9A8EE22-DE6E-4449-83BA-5D113F5973F3}"/>
          </ac:spMkLst>
        </pc:spChg>
        <pc:spChg chg="mod">
          <ac:chgData name="Shared Drive" userId="a8e99ec4-c3c1-49ac-ba97-2c12eee91f6a" providerId="ADAL" clId="{7027C8F9-4D06-4267-8000-B88F263BD547}" dt="2021-11-02T16:27:03.918" v="3356" actId="1037"/>
          <ac:spMkLst>
            <pc:docMk/>
            <pc:sldMk cId="0" sldId="527"/>
            <ac:spMk id="14" creationId="{86431CFA-E07D-4E3C-9164-5E3E03EE64ED}"/>
          </ac:spMkLst>
        </pc:spChg>
        <pc:spChg chg="mod">
          <ac:chgData name="Shared Drive" userId="a8e99ec4-c3c1-49ac-ba97-2c12eee91f6a" providerId="ADAL" clId="{7027C8F9-4D06-4267-8000-B88F263BD547}" dt="2021-11-02T16:25:02.484" v="3227" actId="20577"/>
          <ac:spMkLst>
            <pc:docMk/>
            <pc:sldMk cId="0" sldId="527"/>
            <ac:spMk id="105474" creationId="{FADA3873-DA97-4310-856D-43690B028A40}"/>
          </ac:spMkLst>
        </pc:spChg>
        <pc:spChg chg="mod">
          <ac:chgData name="Shared Drive" userId="a8e99ec4-c3c1-49ac-ba97-2c12eee91f6a" providerId="ADAL" clId="{7027C8F9-4D06-4267-8000-B88F263BD547}" dt="2021-11-02T16:27:03.918" v="3356" actId="1037"/>
          <ac:spMkLst>
            <pc:docMk/>
            <pc:sldMk cId="0" sldId="527"/>
            <ac:spMk id="105507" creationId="{3E0687E5-633E-444D-B7FD-AB94AB116606}"/>
          </ac:spMkLst>
        </pc:spChg>
        <pc:spChg chg="mod">
          <ac:chgData name="Shared Drive" userId="a8e99ec4-c3c1-49ac-ba97-2c12eee91f6a" providerId="ADAL" clId="{7027C8F9-4D06-4267-8000-B88F263BD547}" dt="2021-11-02T16:27:03.918" v="3356" actId="1037"/>
          <ac:spMkLst>
            <pc:docMk/>
            <pc:sldMk cId="0" sldId="527"/>
            <ac:spMk id="105508" creationId="{DDE974D7-7407-4172-A664-CB181F12BCFB}"/>
          </ac:spMkLst>
        </pc:spChg>
        <pc:graphicFrameChg chg="mod">
          <ac:chgData name="Shared Drive" userId="a8e99ec4-c3c1-49ac-ba97-2c12eee91f6a" providerId="ADAL" clId="{7027C8F9-4D06-4267-8000-B88F263BD547}" dt="2021-11-02T16:27:03.918" v="3356" actId="1037"/>
          <ac:graphicFrameMkLst>
            <pc:docMk/>
            <pc:sldMk cId="0" sldId="527"/>
            <ac:graphicFrameMk id="4" creationId="{00A4545B-55A3-416E-99D6-A19AAB4A84CD}"/>
          </ac:graphicFrameMkLst>
        </pc:graphicFrameChg>
        <pc:cxnChg chg="mod">
          <ac:chgData name="Shared Drive" userId="a8e99ec4-c3c1-49ac-ba97-2c12eee91f6a" providerId="ADAL" clId="{7027C8F9-4D06-4267-8000-B88F263BD547}" dt="2021-11-02T16:27:03.918" v="3356" actId="1037"/>
          <ac:cxnSpMkLst>
            <pc:docMk/>
            <pc:sldMk cId="0" sldId="527"/>
            <ac:cxnSpMk id="5" creationId="{77DAA19C-62BE-4CF9-8891-75C2AAA680C9}"/>
          </ac:cxnSpMkLst>
        </pc:cxnChg>
      </pc:sldChg>
      <pc:sldChg chg="del ord">
        <pc:chgData name="Shared Drive" userId="a8e99ec4-c3c1-49ac-ba97-2c12eee91f6a" providerId="ADAL" clId="{7027C8F9-4D06-4267-8000-B88F263BD547}" dt="2021-11-02T19:03:04.409" v="3893" actId="47"/>
        <pc:sldMkLst>
          <pc:docMk/>
          <pc:sldMk cId="0" sldId="528"/>
        </pc:sldMkLst>
      </pc:sldChg>
      <pc:sldChg chg="modSp ord">
        <pc:chgData name="Shared Drive" userId="a8e99ec4-c3c1-49ac-ba97-2c12eee91f6a" providerId="ADAL" clId="{7027C8F9-4D06-4267-8000-B88F263BD547}" dt="2021-11-01T14:34:50.274" v="1954"/>
        <pc:sldMkLst>
          <pc:docMk/>
          <pc:sldMk cId="0" sldId="529"/>
        </pc:sldMkLst>
        <pc:spChg chg="mod">
          <ac:chgData name="Shared Drive" userId="a8e99ec4-c3c1-49ac-ba97-2c12eee91f6a" providerId="ADAL" clId="{7027C8F9-4D06-4267-8000-B88F263BD547}" dt="2021-11-01T14:30:07.495" v="1941" actId="14100"/>
          <ac:spMkLst>
            <pc:docMk/>
            <pc:sldMk cId="0" sldId="529"/>
            <ac:spMk id="107545" creationId="{459D2C33-D22B-41FF-B7AD-EF0590AA7C53}"/>
          </ac:spMkLst>
        </pc:spChg>
        <pc:spChg chg="mod">
          <ac:chgData name="Shared Drive" userId="a8e99ec4-c3c1-49ac-ba97-2c12eee91f6a" providerId="ADAL" clId="{7027C8F9-4D06-4267-8000-B88F263BD547}" dt="2021-11-01T14:30:09.727" v="1942" actId="14100"/>
          <ac:spMkLst>
            <pc:docMk/>
            <pc:sldMk cId="0" sldId="529"/>
            <ac:spMk id="107546" creationId="{DC696CDB-017C-4939-B32E-11B43D699741}"/>
          </ac:spMkLst>
        </pc:spChg>
      </pc:sldChg>
      <pc:sldChg chg="ord">
        <pc:chgData name="Shared Drive" userId="a8e99ec4-c3c1-49ac-ba97-2c12eee91f6a" providerId="ADAL" clId="{7027C8F9-4D06-4267-8000-B88F263BD547}" dt="2021-11-02T18:13:40.213" v="3498"/>
        <pc:sldMkLst>
          <pc:docMk/>
          <pc:sldMk cId="0" sldId="533"/>
        </pc:sldMkLst>
      </pc:sldChg>
      <pc:sldChg chg="modSp mod">
        <pc:chgData name="Shared Drive" userId="a8e99ec4-c3c1-49ac-ba97-2c12eee91f6a" providerId="ADAL" clId="{7027C8F9-4D06-4267-8000-B88F263BD547}" dt="2021-11-01T14:39:26.263" v="2024" actId="404"/>
        <pc:sldMkLst>
          <pc:docMk/>
          <pc:sldMk cId="0" sldId="536"/>
        </pc:sldMkLst>
        <pc:spChg chg="mod">
          <ac:chgData name="Shared Drive" userId="a8e99ec4-c3c1-49ac-ba97-2c12eee91f6a" providerId="ADAL" clId="{7027C8F9-4D06-4267-8000-B88F263BD547}" dt="2021-11-01T14:39:26.263" v="2024" actId="404"/>
          <ac:spMkLst>
            <pc:docMk/>
            <pc:sldMk cId="0" sldId="536"/>
            <ac:spMk id="114690" creationId="{DE9A56B5-FCDB-4B2E-95EE-08E12BB977B1}"/>
          </ac:spMkLst>
        </pc:spChg>
        <pc:spChg chg="mod">
          <ac:chgData name="Shared Drive" userId="a8e99ec4-c3c1-49ac-ba97-2c12eee91f6a" providerId="ADAL" clId="{7027C8F9-4D06-4267-8000-B88F263BD547}" dt="2021-11-01T14:39:20.649" v="2023" actId="404"/>
          <ac:spMkLst>
            <pc:docMk/>
            <pc:sldMk cId="0" sldId="536"/>
            <ac:spMk id="114691" creationId="{43D87670-2E52-43C8-8A74-2C7FCA800593}"/>
          </ac:spMkLst>
        </pc:spChg>
      </pc:sldChg>
      <pc:sldChg chg="ord">
        <pc:chgData name="Shared Drive" userId="a8e99ec4-c3c1-49ac-ba97-2c12eee91f6a" providerId="ADAL" clId="{7027C8F9-4D06-4267-8000-B88F263BD547}" dt="2021-11-02T18:13:42.084" v="3500"/>
        <pc:sldMkLst>
          <pc:docMk/>
          <pc:sldMk cId="0" sldId="540"/>
        </pc:sldMkLst>
      </pc:sldChg>
      <pc:sldChg chg="modSp add mod ord">
        <pc:chgData name="Shared Drive" userId="a8e99ec4-c3c1-49ac-ba97-2c12eee91f6a" providerId="ADAL" clId="{7027C8F9-4D06-4267-8000-B88F263BD547}" dt="2021-11-02T19:00:00.327" v="3770" actId="6549"/>
        <pc:sldMkLst>
          <pc:docMk/>
          <pc:sldMk cId="1652214884" sldId="1745"/>
        </pc:sldMkLst>
        <pc:spChg chg="mod">
          <ac:chgData name="Shared Drive" userId="a8e99ec4-c3c1-49ac-ba97-2c12eee91f6a" providerId="ADAL" clId="{7027C8F9-4D06-4267-8000-B88F263BD547}" dt="2021-11-02T19:00:00.327" v="3770" actId="6549"/>
          <ac:spMkLst>
            <pc:docMk/>
            <pc:sldMk cId="1652214884" sldId="1745"/>
            <ac:spMk id="2" creationId="{00000000-0000-0000-0000-000000000000}"/>
          </ac:spMkLst>
        </pc:spChg>
      </pc:sldChg>
      <pc:sldChg chg="modSp mod">
        <pc:chgData name="Shared Drive" userId="a8e99ec4-c3c1-49ac-ba97-2c12eee91f6a" providerId="ADAL" clId="{7027C8F9-4D06-4267-8000-B88F263BD547}" dt="2021-11-02T19:02:41.888" v="3892" actId="6549"/>
        <pc:sldMkLst>
          <pc:docMk/>
          <pc:sldMk cId="1752998515" sldId="1918"/>
        </pc:sldMkLst>
        <pc:spChg chg="mod">
          <ac:chgData name="Shared Drive" userId="a8e99ec4-c3c1-49ac-ba97-2c12eee91f6a" providerId="ADAL" clId="{7027C8F9-4D06-4267-8000-B88F263BD547}" dt="2021-11-02T19:02:38.436" v="3891" actId="20577"/>
          <ac:spMkLst>
            <pc:docMk/>
            <pc:sldMk cId="1752998515" sldId="1918"/>
            <ac:spMk id="2" creationId="{00000000-0000-0000-0000-000000000000}"/>
          </ac:spMkLst>
        </pc:spChg>
        <pc:spChg chg="mod">
          <ac:chgData name="Shared Drive" userId="a8e99ec4-c3c1-49ac-ba97-2c12eee91f6a" providerId="ADAL" clId="{7027C8F9-4D06-4267-8000-B88F263BD547}" dt="2021-11-02T19:02:41.888" v="3892" actId="6549"/>
          <ac:spMkLst>
            <pc:docMk/>
            <pc:sldMk cId="1752998515" sldId="1918"/>
            <ac:spMk id="3" creationId="{00000000-0000-0000-0000-000000000000}"/>
          </ac:spMkLst>
        </pc:spChg>
      </pc:sldChg>
      <pc:sldChg chg="modSp mod">
        <pc:chgData name="Shared Drive" userId="a8e99ec4-c3c1-49ac-ba97-2c12eee91f6a" providerId="ADAL" clId="{7027C8F9-4D06-4267-8000-B88F263BD547}" dt="2021-11-02T16:24:43.209" v="3226" actId="6549"/>
        <pc:sldMkLst>
          <pc:docMk/>
          <pc:sldMk cId="725496349" sldId="1919"/>
        </pc:sldMkLst>
        <pc:spChg chg="mod">
          <ac:chgData name="Shared Drive" userId="a8e99ec4-c3c1-49ac-ba97-2c12eee91f6a" providerId="ADAL" clId="{7027C8F9-4D06-4267-8000-B88F263BD547}" dt="2021-11-02T16:24:43.209" v="3226" actId="6549"/>
          <ac:spMkLst>
            <pc:docMk/>
            <pc:sldMk cId="725496349" sldId="1919"/>
            <ac:spMk id="2" creationId="{00000000-0000-0000-0000-000000000000}"/>
          </ac:spMkLst>
        </pc:spChg>
      </pc:sldChg>
      <pc:sldChg chg="del ord">
        <pc:chgData name="Shared Drive" userId="a8e99ec4-c3c1-49ac-ba97-2c12eee91f6a" providerId="ADAL" clId="{7027C8F9-4D06-4267-8000-B88F263BD547}" dt="2021-11-02T19:03:08.761" v="3895" actId="47"/>
        <pc:sldMkLst>
          <pc:docMk/>
          <pc:sldMk cId="3435739121" sldId="1920"/>
        </pc:sldMkLst>
      </pc:sldChg>
      <pc:sldChg chg="del">
        <pc:chgData name="Shared Drive" userId="a8e99ec4-c3c1-49ac-ba97-2c12eee91f6a" providerId="ADAL" clId="{7027C8F9-4D06-4267-8000-B88F263BD547}" dt="2021-11-02T18:19:22.437" v="3694" actId="47"/>
        <pc:sldMkLst>
          <pc:docMk/>
          <pc:sldMk cId="2281595158" sldId="1921"/>
        </pc:sldMkLst>
      </pc:sldChg>
      <pc:sldChg chg="del">
        <pc:chgData name="Shared Drive" userId="a8e99ec4-c3c1-49ac-ba97-2c12eee91f6a" providerId="ADAL" clId="{7027C8F9-4D06-4267-8000-B88F263BD547}" dt="2021-11-02T18:19:22.437" v="3694" actId="47"/>
        <pc:sldMkLst>
          <pc:docMk/>
          <pc:sldMk cId="682961958" sldId="1922"/>
        </pc:sldMkLst>
      </pc:sldChg>
      <pc:sldChg chg="del">
        <pc:chgData name="Shared Drive" userId="a8e99ec4-c3c1-49ac-ba97-2c12eee91f6a" providerId="ADAL" clId="{7027C8F9-4D06-4267-8000-B88F263BD547}" dt="2021-11-02T18:19:22.437" v="3694" actId="47"/>
        <pc:sldMkLst>
          <pc:docMk/>
          <pc:sldMk cId="0" sldId="1923"/>
        </pc:sldMkLst>
      </pc:sldChg>
      <pc:sldChg chg="del">
        <pc:chgData name="Shared Drive" userId="a8e99ec4-c3c1-49ac-ba97-2c12eee91f6a" providerId="ADAL" clId="{7027C8F9-4D06-4267-8000-B88F263BD547}" dt="2021-11-02T18:19:22.437" v="3694" actId="47"/>
        <pc:sldMkLst>
          <pc:docMk/>
          <pc:sldMk cId="1935630343" sldId="1925"/>
        </pc:sldMkLst>
      </pc:sldChg>
      <pc:sldChg chg="del">
        <pc:chgData name="Shared Drive" userId="a8e99ec4-c3c1-49ac-ba97-2c12eee91f6a" providerId="ADAL" clId="{7027C8F9-4D06-4267-8000-B88F263BD547}" dt="2021-11-02T18:19:22.437" v="3694" actId="47"/>
        <pc:sldMkLst>
          <pc:docMk/>
          <pc:sldMk cId="1921166445" sldId="1926"/>
        </pc:sldMkLst>
      </pc:sldChg>
      <pc:sldChg chg="del">
        <pc:chgData name="Shared Drive" userId="a8e99ec4-c3c1-49ac-ba97-2c12eee91f6a" providerId="ADAL" clId="{7027C8F9-4D06-4267-8000-B88F263BD547}" dt="2021-10-31T16:12:15.002" v="1202" actId="47"/>
        <pc:sldMkLst>
          <pc:docMk/>
          <pc:sldMk cId="1471646749" sldId="1929"/>
        </pc:sldMkLst>
      </pc:sldChg>
      <pc:sldChg chg="del">
        <pc:chgData name="Shared Drive" userId="a8e99ec4-c3c1-49ac-ba97-2c12eee91f6a" providerId="ADAL" clId="{7027C8F9-4D06-4267-8000-B88F263BD547}" dt="2021-11-02T18:19:30.120" v="3695" actId="47"/>
        <pc:sldMkLst>
          <pc:docMk/>
          <pc:sldMk cId="2287558352" sldId="1930"/>
        </pc:sldMkLst>
      </pc:sldChg>
      <pc:sldChg chg="modSp add mod ord">
        <pc:chgData name="Shared Drive" userId="a8e99ec4-c3c1-49ac-ba97-2c12eee91f6a" providerId="ADAL" clId="{7027C8F9-4D06-4267-8000-B88F263BD547}" dt="2021-11-02T19:00:35.952" v="3791" actId="6549"/>
        <pc:sldMkLst>
          <pc:docMk/>
          <pc:sldMk cId="2472460348" sldId="1938"/>
        </pc:sldMkLst>
        <pc:spChg chg="mod">
          <ac:chgData name="Shared Drive" userId="a8e99ec4-c3c1-49ac-ba97-2c12eee91f6a" providerId="ADAL" clId="{7027C8F9-4D06-4267-8000-B88F263BD547}" dt="2021-11-02T19:00:35.952" v="3791" actId="6549"/>
          <ac:spMkLst>
            <pc:docMk/>
            <pc:sldMk cId="2472460348" sldId="1938"/>
            <ac:spMk id="2" creationId="{7CF1DC39-B96E-484A-BAB3-38FDDE894C41}"/>
          </ac:spMkLst>
        </pc:spChg>
      </pc:sldChg>
      <pc:sldChg chg="modSp add mod ord">
        <pc:chgData name="Shared Drive" userId="a8e99ec4-c3c1-49ac-ba97-2c12eee91f6a" providerId="ADAL" clId="{7027C8F9-4D06-4267-8000-B88F263BD547}" dt="2021-11-02T19:00:50.178" v="3792" actId="6549"/>
        <pc:sldMkLst>
          <pc:docMk/>
          <pc:sldMk cId="3636146159" sldId="1944"/>
        </pc:sldMkLst>
        <pc:spChg chg="mod">
          <ac:chgData name="Shared Drive" userId="a8e99ec4-c3c1-49ac-ba97-2c12eee91f6a" providerId="ADAL" clId="{7027C8F9-4D06-4267-8000-B88F263BD547}" dt="2021-11-02T19:00:50.178" v="3792" actId="6549"/>
          <ac:spMkLst>
            <pc:docMk/>
            <pc:sldMk cId="3636146159" sldId="1944"/>
            <ac:spMk id="2" creationId="{00000000-0000-0000-0000-000000000000}"/>
          </ac:spMkLst>
        </pc:spChg>
      </pc:sldChg>
      <pc:sldChg chg="add ord">
        <pc:chgData name="Shared Drive" userId="a8e99ec4-c3c1-49ac-ba97-2c12eee91f6a" providerId="ADAL" clId="{7027C8F9-4D06-4267-8000-B88F263BD547}" dt="2021-10-31T16:43:54.589" v="1769"/>
        <pc:sldMkLst>
          <pc:docMk/>
          <pc:sldMk cId="3147971205" sldId="1951"/>
        </pc:sldMkLst>
      </pc:sldChg>
      <pc:sldChg chg="addSp delSp modSp add mod ord">
        <pc:chgData name="Shared Drive" userId="a8e99ec4-c3c1-49ac-ba97-2c12eee91f6a" providerId="ADAL" clId="{7027C8F9-4D06-4267-8000-B88F263BD547}" dt="2021-11-01T14:40:35.158" v="2055" actId="20577"/>
        <pc:sldMkLst>
          <pc:docMk/>
          <pc:sldMk cId="377802413" sldId="2214"/>
        </pc:sldMkLst>
        <pc:spChg chg="mod">
          <ac:chgData name="Shared Drive" userId="a8e99ec4-c3c1-49ac-ba97-2c12eee91f6a" providerId="ADAL" clId="{7027C8F9-4D06-4267-8000-B88F263BD547}" dt="2021-11-01T14:40:35.158" v="2055" actId="20577"/>
          <ac:spMkLst>
            <pc:docMk/>
            <pc:sldMk cId="377802413" sldId="2214"/>
            <ac:spMk id="2" creationId="{9BA6A693-1141-49CE-8238-64F338F8535B}"/>
          </ac:spMkLst>
        </pc:spChg>
        <pc:spChg chg="add mod">
          <ac:chgData name="Shared Drive" userId="a8e99ec4-c3c1-49ac-ba97-2c12eee91f6a" providerId="ADAL" clId="{7027C8F9-4D06-4267-8000-B88F263BD547}" dt="2021-11-01T14:40:07.237" v="2035" actId="1076"/>
          <ac:spMkLst>
            <pc:docMk/>
            <pc:sldMk cId="377802413" sldId="2214"/>
            <ac:spMk id="5" creationId="{4184806E-1EC3-4C11-B42C-6C04B16F768A}"/>
          </ac:spMkLst>
        </pc:spChg>
        <pc:spChg chg="add mod">
          <ac:chgData name="Shared Drive" userId="a8e99ec4-c3c1-49ac-ba97-2c12eee91f6a" providerId="ADAL" clId="{7027C8F9-4D06-4267-8000-B88F263BD547}" dt="2021-11-01T14:40:07.237" v="2035" actId="1076"/>
          <ac:spMkLst>
            <pc:docMk/>
            <pc:sldMk cId="377802413" sldId="2214"/>
            <ac:spMk id="6" creationId="{4F04D042-DAE3-4CEC-841F-859C8C014C50}"/>
          </ac:spMkLst>
        </pc:spChg>
        <pc:spChg chg="add mod">
          <ac:chgData name="Shared Drive" userId="a8e99ec4-c3c1-49ac-ba97-2c12eee91f6a" providerId="ADAL" clId="{7027C8F9-4D06-4267-8000-B88F263BD547}" dt="2021-10-31T16:27:03.703" v="1523" actId="403"/>
          <ac:spMkLst>
            <pc:docMk/>
            <pc:sldMk cId="377802413" sldId="2214"/>
            <ac:spMk id="7" creationId="{1ABD345D-4768-4CF5-A80B-5CC3D24EBF5A}"/>
          </ac:spMkLst>
        </pc:spChg>
        <pc:spChg chg="add del mod">
          <ac:chgData name="Shared Drive" userId="a8e99ec4-c3c1-49ac-ba97-2c12eee91f6a" providerId="ADAL" clId="{7027C8F9-4D06-4267-8000-B88F263BD547}" dt="2021-11-01T14:40:13.531" v="2038"/>
          <ac:spMkLst>
            <pc:docMk/>
            <pc:sldMk cId="377802413" sldId="2214"/>
            <ac:spMk id="8" creationId="{8AD090D1-A1A6-4DAB-9B87-F13A98ADD9C5}"/>
          </ac:spMkLst>
        </pc:spChg>
        <pc:spChg chg="add mod">
          <ac:chgData name="Shared Drive" userId="a8e99ec4-c3c1-49ac-ba97-2c12eee91f6a" providerId="ADAL" clId="{7027C8F9-4D06-4267-8000-B88F263BD547}" dt="2021-11-01T14:40:23.084" v="2042" actId="113"/>
          <ac:spMkLst>
            <pc:docMk/>
            <pc:sldMk cId="377802413" sldId="2214"/>
            <ac:spMk id="9" creationId="{14E7DFBC-1BE5-4EDF-BC8F-4955B249A4A7}"/>
          </ac:spMkLst>
        </pc:spChg>
        <pc:picChg chg="mod modCrop">
          <ac:chgData name="Shared Drive" userId="a8e99ec4-c3c1-49ac-ba97-2c12eee91f6a" providerId="ADAL" clId="{7027C8F9-4D06-4267-8000-B88F263BD547}" dt="2021-11-01T14:40:07.237" v="2035" actId="1076"/>
          <ac:picMkLst>
            <pc:docMk/>
            <pc:sldMk cId="377802413" sldId="2214"/>
            <ac:picMk id="3" creationId="{34E9137A-0AD6-45EB-8B72-002C2D3E4B4C}"/>
          </ac:picMkLst>
        </pc:picChg>
      </pc:sldChg>
      <pc:sldChg chg="ord">
        <pc:chgData name="Shared Drive" userId="a8e99ec4-c3c1-49ac-ba97-2c12eee91f6a" providerId="ADAL" clId="{7027C8F9-4D06-4267-8000-B88F263BD547}" dt="2021-10-31T15:13:09.126" v="1122"/>
        <pc:sldMkLst>
          <pc:docMk/>
          <pc:sldMk cId="3664678238" sldId="2421"/>
        </pc:sldMkLst>
      </pc:sldChg>
      <pc:sldChg chg="modNotesTx">
        <pc:chgData name="Shared Drive" userId="a8e99ec4-c3c1-49ac-ba97-2c12eee91f6a" providerId="ADAL" clId="{7027C8F9-4D06-4267-8000-B88F263BD547}" dt="2021-10-30T00:02:04.835" v="22" actId="20577"/>
        <pc:sldMkLst>
          <pc:docMk/>
          <pc:sldMk cId="3289623821" sldId="2437"/>
        </pc:sldMkLst>
      </pc:sldChg>
      <pc:sldChg chg="ord">
        <pc:chgData name="Shared Drive" userId="a8e99ec4-c3c1-49ac-ba97-2c12eee91f6a" providerId="ADAL" clId="{7027C8F9-4D06-4267-8000-B88F263BD547}" dt="2021-11-02T19:41:53.219" v="4442"/>
        <pc:sldMkLst>
          <pc:docMk/>
          <pc:sldMk cId="3070676183" sldId="2439"/>
        </pc:sldMkLst>
      </pc:sldChg>
      <pc:sldChg chg="add del ord">
        <pc:chgData name="Shared Drive" userId="a8e99ec4-c3c1-49ac-ba97-2c12eee91f6a" providerId="ADAL" clId="{7027C8F9-4D06-4267-8000-B88F263BD547}" dt="2021-11-02T19:13:19.335" v="4249" actId="47"/>
        <pc:sldMkLst>
          <pc:docMk/>
          <pc:sldMk cId="3088618429" sldId="2474"/>
        </pc:sldMkLst>
      </pc:sldChg>
      <pc:sldChg chg="addSp delSp modSp add del mod ord">
        <pc:chgData name="Shared Drive" userId="a8e99ec4-c3c1-49ac-ba97-2c12eee91f6a" providerId="ADAL" clId="{7027C8F9-4D06-4267-8000-B88F263BD547}" dt="2021-11-02T19:03:06.674" v="3894" actId="47"/>
        <pc:sldMkLst>
          <pc:docMk/>
          <pc:sldMk cId="305254774" sldId="2483"/>
        </pc:sldMkLst>
        <pc:spChg chg="add del mod">
          <ac:chgData name="Shared Drive" userId="a8e99ec4-c3c1-49ac-ba97-2c12eee91f6a" providerId="ADAL" clId="{7027C8F9-4D06-4267-8000-B88F263BD547}" dt="2021-11-01T14:27:06.094" v="1901" actId="478"/>
          <ac:spMkLst>
            <pc:docMk/>
            <pc:sldMk cId="305254774" sldId="2483"/>
            <ac:spMk id="3" creationId="{0AC054E7-8ED6-423F-858B-EA5F8D201BCC}"/>
          </ac:spMkLst>
        </pc:spChg>
        <pc:spChg chg="mod">
          <ac:chgData name="Shared Drive" userId="a8e99ec4-c3c1-49ac-ba97-2c12eee91f6a" providerId="ADAL" clId="{7027C8F9-4D06-4267-8000-B88F263BD547}" dt="2021-11-01T14:27:05.661" v="1900" actId="20577"/>
          <ac:spMkLst>
            <pc:docMk/>
            <pc:sldMk cId="305254774" sldId="2483"/>
            <ac:spMk id="5" creationId="{BA3D225A-9456-4387-BA2A-E9E9450D26F2}"/>
          </ac:spMkLst>
        </pc:spChg>
        <pc:spChg chg="add mod">
          <ac:chgData name="Shared Drive" userId="a8e99ec4-c3c1-49ac-ba97-2c12eee91f6a" providerId="ADAL" clId="{7027C8F9-4D06-4267-8000-B88F263BD547}" dt="2021-11-01T14:26:41.917" v="1894" actId="20577"/>
          <ac:spMkLst>
            <pc:docMk/>
            <pc:sldMk cId="305254774" sldId="2483"/>
            <ac:spMk id="10" creationId="{FB4185D6-26F5-4A9F-A429-4C7595D8BEB3}"/>
          </ac:spMkLst>
        </pc:spChg>
        <pc:spChg chg="mod">
          <ac:chgData name="Shared Drive" userId="a8e99ec4-c3c1-49ac-ba97-2c12eee91f6a" providerId="ADAL" clId="{7027C8F9-4D06-4267-8000-B88F263BD547}" dt="2021-11-01T14:27:36.789" v="1930" actId="20577"/>
          <ac:spMkLst>
            <pc:docMk/>
            <pc:sldMk cId="305254774" sldId="2483"/>
            <ac:spMk id="109570" creationId="{223E7868-EE74-421B-BC16-3166803BEE2E}"/>
          </ac:spMkLst>
        </pc:spChg>
      </pc:sldChg>
      <pc:sldChg chg="modSp ord modAnim">
        <pc:chgData name="Shared Drive" userId="a8e99ec4-c3c1-49ac-ba97-2c12eee91f6a" providerId="ADAL" clId="{7027C8F9-4D06-4267-8000-B88F263BD547}" dt="2021-11-02T18:20:20.420" v="3697"/>
        <pc:sldMkLst>
          <pc:docMk/>
          <pc:sldMk cId="3178929999" sldId="2521"/>
        </pc:sldMkLst>
        <pc:spChg chg="mod">
          <ac:chgData name="Shared Drive" userId="a8e99ec4-c3c1-49ac-ba97-2c12eee91f6a" providerId="ADAL" clId="{7027C8F9-4D06-4267-8000-B88F263BD547}" dt="2021-10-31T14:13:28.783" v="138" actId="20577"/>
          <ac:spMkLst>
            <pc:docMk/>
            <pc:sldMk cId="3178929999" sldId="2521"/>
            <ac:spMk id="21" creationId="{00000000-0000-0000-0000-000000000000}"/>
          </ac:spMkLst>
        </pc:spChg>
        <pc:spChg chg="mod">
          <ac:chgData name="Shared Drive" userId="a8e99ec4-c3c1-49ac-ba97-2c12eee91f6a" providerId="ADAL" clId="{7027C8F9-4D06-4267-8000-B88F263BD547}" dt="2021-10-31T14:12:38.442" v="108" actId="6549"/>
          <ac:spMkLst>
            <pc:docMk/>
            <pc:sldMk cId="3178929999" sldId="2521"/>
            <ac:spMk id="22" creationId="{00000000-0000-0000-0000-000000000000}"/>
          </ac:spMkLst>
        </pc:spChg>
        <pc:spChg chg="mod">
          <ac:chgData name="Shared Drive" userId="a8e99ec4-c3c1-49ac-ba97-2c12eee91f6a" providerId="ADAL" clId="{7027C8F9-4D06-4267-8000-B88F263BD547}" dt="2021-10-31T14:13:39.927" v="146" actId="20577"/>
          <ac:spMkLst>
            <pc:docMk/>
            <pc:sldMk cId="3178929999" sldId="2521"/>
            <ac:spMk id="23" creationId="{00000000-0000-0000-0000-000000000000}"/>
          </ac:spMkLst>
        </pc:spChg>
      </pc:sldChg>
      <pc:sldChg chg="modSp mod ord">
        <pc:chgData name="Shared Drive" userId="a8e99ec4-c3c1-49ac-ba97-2c12eee91f6a" providerId="ADAL" clId="{7027C8F9-4D06-4267-8000-B88F263BD547}" dt="2021-11-02T19:39:02.088" v="4436" actId="20577"/>
        <pc:sldMkLst>
          <pc:docMk/>
          <pc:sldMk cId="2228111775" sldId="2522"/>
        </pc:sldMkLst>
        <pc:spChg chg="mod">
          <ac:chgData name="Shared Drive" userId="a8e99ec4-c3c1-49ac-ba97-2c12eee91f6a" providerId="ADAL" clId="{7027C8F9-4D06-4267-8000-B88F263BD547}" dt="2021-11-02T19:39:02.088" v="4436" actId="20577"/>
          <ac:spMkLst>
            <pc:docMk/>
            <pc:sldMk cId="2228111775" sldId="2522"/>
            <ac:spMk id="10" creationId="{EE2EF0F5-DCDF-421A-AA7F-258DF03B01B4}"/>
          </ac:spMkLst>
        </pc:spChg>
        <pc:spChg chg="mod">
          <ac:chgData name="Shared Drive" userId="a8e99ec4-c3c1-49ac-ba97-2c12eee91f6a" providerId="ADAL" clId="{7027C8F9-4D06-4267-8000-B88F263BD547}" dt="2021-11-02T19:01:18.181" v="3836" actId="20577"/>
          <ac:spMkLst>
            <pc:docMk/>
            <pc:sldMk cId="2228111775" sldId="2522"/>
            <ac:spMk id="21" creationId="{00000000-0000-0000-0000-000000000000}"/>
          </ac:spMkLst>
        </pc:spChg>
        <pc:spChg chg="mod">
          <ac:chgData name="Shared Drive" userId="a8e99ec4-c3c1-49ac-ba97-2c12eee91f6a" providerId="ADAL" clId="{7027C8F9-4D06-4267-8000-B88F263BD547}" dt="2021-11-02T19:12:31.637" v="4246" actId="20577"/>
          <ac:spMkLst>
            <pc:docMk/>
            <pc:sldMk cId="2228111775" sldId="2522"/>
            <ac:spMk id="22" creationId="{00000000-0000-0000-0000-000000000000}"/>
          </ac:spMkLst>
        </pc:spChg>
        <pc:spChg chg="mod">
          <ac:chgData name="Shared Drive" userId="a8e99ec4-c3c1-49ac-ba97-2c12eee91f6a" providerId="ADAL" clId="{7027C8F9-4D06-4267-8000-B88F263BD547}" dt="2021-11-02T18:21:46.639" v="3733" actId="113"/>
          <ac:spMkLst>
            <pc:docMk/>
            <pc:sldMk cId="2228111775" sldId="2522"/>
            <ac:spMk id="23" creationId="{00000000-0000-0000-0000-000000000000}"/>
          </ac:spMkLst>
        </pc:spChg>
        <pc:spChg chg="mod">
          <ac:chgData name="Shared Drive" userId="a8e99ec4-c3c1-49ac-ba97-2c12eee91f6a" providerId="ADAL" clId="{7027C8F9-4D06-4267-8000-B88F263BD547}" dt="2021-11-02T18:22:00.362" v="3765" actId="113"/>
          <ac:spMkLst>
            <pc:docMk/>
            <pc:sldMk cId="2228111775" sldId="2522"/>
            <ac:spMk id="24" creationId="{00000000-0000-0000-0000-000000000000}"/>
          </ac:spMkLst>
        </pc:spChg>
      </pc:sldChg>
      <pc:sldChg chg="addSp modSp mod ord modAnim">
        <pc:chgData name="Shared Drive" userId="a8e99ec4-c3c1-49ac-ba97-2c12eee91f6a" providerId="ADAL" clId="{7027C8F9-4D06-4267-8000-B88F263BD547}" dt="2021-11-01T21:42:20.748" v="2204" actId="20577"/>
        <pc:sldMkLst>
          <pc:docMk/>
          <pc:sldMk cId="2289732006" sldId="2523"/>
        </pc:sldMkLst>
        <pc:spChg chg="mod">
          <ac:chgData name="Shared Drive" userId="a8e99ec4-c3c1-49ac-ba97-2c12eee91f6a" providerId="ADAL" clId="{7027C8F9-4D06-4267-8000-B88F263BD547}" dt="2021-10-31T16:41:59.819" v="1751" actId="6549"/>
          <ac:spMkLst>
            <pc:docMk/>
            <pc:sldMk cId="2289732006" sldId="2523"/>
            <ac:spMk id="10" creationId="{EE2EF0F5-DCDF-421A-AA7F-258DF03B01B4}"/>
          </ac:spMkLst>
        </pc:spChg>
        <pc:spChg chg="add mod ord">
          <ac:chgData name="Shared Drive" userId="a8e99ec4-c3c1-49ac-ba97-2c12eee91f6a" providerId="ADAL" clId="{7027C8F9-4D06-4267-8000-B88F263BD547}" dt="2021-10-31T16:36:50.264" v="1690" actId="14100"/>
          <ac:spMkLst>
            <pc:docMk/>
            <pc:sldMk cId="2289732006" sldId="2523"/>
            <ac:spMk id="11" creationId="{FF0CFAD9-37FB-4D64-8391-56C4037A0763}"/>
          </ac:spMkLst>
        </pc:spChg>
        <pc:spChg chg="add mod">
          <ac:chgData name="Shared Drive" userId="a8e99ec4-c3c1-49ac-ba97-2c12eee91f6a" providerId="ADAL" clId="{7027C8F9-4D06-4267-8000-B88F263BD547}" dt="2021-10-31T16:35:58.871" v="1685" actId="1076"/>
          <ac:spMkLst>
            <pc:docMk/>
            <pc:sldMk cId="2289732006" sldId="2523"/>
            <ac:spMk id="12" creationId="{B715C859-D5C5-4FB2-BA2B-F848DD2D2064}"/>
          </ac:spMkLst>
        </pc:spChg>
        <pc:spChg chg="mod">
          <ac:chgData name="Shared Drive" userId="a8e99ec4-c3c1-49ac-ba97-2c12eee91f6a" providerId="ADAL" clId="{7027C8F9-4D06-4267-8000-B88F263BD547}" dt="2021-11-01T21:42:20.748" v="2204" actId="20577"/>
          <ac:spMkLst>
            <pc:docMk/>
            <pc:sldMk cId="2289732006" sldId="2523"/>
            <ac:spMk id="21" creationId="{00000000-0000-0000-0000-000000000000}"/>
          </ac:spMkLst>
        </pc:spChg>
        <pc:spChg chg="mod">
          <ac:chgData name="Shared Drive" userId="a8e99ec4-c3c1-49ac-ba97-2c12eee91f6a" providerId="ADAL" clId="{7027C8F9-4D06-4267-8000-B88F263BD547}" dt="2021-10-31T16:35:54.376" v="1684" actId="20577"/>
          <ac:spMkLst>
            <pc:docMk/>
            <pc:sldMk cId="2289732006" sldId="2523"/>
            <ac:spMk id="22" creationId="{00000000-0000-0000-0000-000000000000}"/>
          </ac:spMkLst>
        </pc:spChg>
        <pc:spChg chg="mod">
          <ac:chgData name="Shared Drive" userId="a8e99ec4-c3c1-49ac-ba97-2c12eee91f6a" providerId="ADAL" clId="{7027C8F9-4D06-4267-8000-B88F263BD547}" dt="2021-11-01T21:39:57.915" v="2089" actId="6549"/>
          <ac:spMkLst>
            <pc:docMk/>
            <pc:sldMk cId="2289732006" sldId="2523"/>
            <ac:spMk id="23" creationId="{00000000-0000-0000-0000-000000000000}"/>
          </ac:spMkLst>
        </pc:spChg>
        <pc:spChg chg="mod">
          <ac:chgData name="Shared Drive" userId="a8e99ec4-c3c1-49ac-ba97-2c12eee91f6a" providerId="ADAL" clId="{7027C8F9-4D06-4267-8000-B88F263BD547}" dt="2021-10-31T16:33:25.831" v="1624" actId="6549"/>
          <ac:spMkLst>
            <pc:docMk/>
            <pc:sldMk cId="2289732006" sldId="2523"/>
            <ac:spMk id="24" creationId="{00000000-0000-0000-0000-000000000000}"/>
          </ac:spMkLst>
        </pc:spChg>
        <pc:spChg chg="mod">
          <ac:chgData name="Shared Drive" userId="a8e99ec4-c3c1-49ac-ba97-2c12eee91f6a" providerId="ADAL" clId="{7027C8F9-4D06-4267-8000-B88F263BD547}" dt="2021-10-31T16:38:16.824" v="1747" actId="1076"/>
          <ac:spMkLst>
            <pc:docMk/>
            <pc:sldMk cId="2289732006" sldId="2523"/>
            <ac:spMk id="25" creationId="{137D8AF1-14CA-4011-B273-1667E5489E9E}"/>
          </ac:spMkLst>
        </pc:spChg>
      </pc:sldChg>
      <pc:sldChg chg="del ord">
        <pc:chgData name="Shared Drive" userId="a8e99ec4-c3c1-49ac-ba97-2c12eee91f6a" providerId="ADAL" clId="{7027C8F9-4D06-4267-8000-B88F263BD547}" dt="2021-11-02T15:43:59.097" v="2933" actId="47"/>
        <pc:sldMkLst>
          <pc:docMk/>
          <pc:sldMk cId="892205979" sldId="2524"/>
        </pc:sldMkLst>
      </pc:sldChg>
      <pc:sldChg chg="modSp add mod">
        <pc:chgData name="Shared Drive" userId="a8e99ec4-c3c1-49ac-ba97-2c12eee91f6a" providerId="ADAL" clId="{7027C8F9-4D06-4267-8000-B88F263BD547}" dt="2021-11-02T18:16:56.950" v="3689" actId="6549"/>
        <pc:sldMkLst>
          <pc:docMk/>
          <pc:sldMk cId="1564823921" sldId="2537"/>
        </pc:sldMkLst>
        <pc:spChg chg="mod">
          <ac:chgData name="Shared Drive" userId="a8e99ec4-c3c1-49ac-ba97-2c12eee91f6a" providerId="ADAL" clId="{7027C8F9-4D06-4267-8000-B88F263BD547}" dt="2021-11-02T18:14:45.881" v="3540" actId="404"/>
          <ac:spMkLst>
            <pc:docMk/>
            <pc:sldMk cId="1564823921" sldId="2537"/>
            <ac:spMk id="2" creationId="{69244551-82A9-45ED-A9EA-6E873833C87B}"/>
          </ac:spMkLst>
        </pc:spChg>
        <pc:spChg chg="mod">
          <ac:chgData name="Shared Drive" userId="a8e99ec4-c3c1-49ac-ba97-2c12eee91f6a" providerId="ADAL" clId="{7027C8F9-4D06-4267-8000-B88F263BD547}" dt="2021-11-02T18:16:56.950" v="3689" actId="6549"/>
          <ac:spMkLst>
            <pc:docMk/>
            <pc:sldMk cId="1564823921" sldId="2537"/>
            <ac:spMk id="3" creationId="{F4D0D4DE-F618-4DD3-860D-014DA2AB195E}"/>
          </ac:spMkLst>
        </pc:spChg>
      </pc:sldChg>
      <pc:sldChg chg="ord">
        <pc:chgData name="Shared Drive" userId="a8e99ec4-c3c1-49ac-ba97-2c12eee91f6a" providerId="ADAL" clId="{7027C8F9-4D06-4267-8000-B88F263BD547}" dt="2021-10-31T14:15:54.896" v="153" actId="20578"/>
        <pc:sldMkLst>
          <pc:docMk/>
          <pc:sldMk cId="21021464" sldId="2552"/>
        </pc:sldMkLst>
      </pc:sldChg>
      <pc:sldChg chg="del">
        <pc:chgData name="Shared Drive" userId="a8e99ec4-c3c1-49ac-ba97-2c12eee91f6a" providerId="ADAL" clId="{7027C8F9-4D06-4267-8000-B88F263BD547}" dt="2021-10-31T15:01:14.324" v="1117" actId="47"/>
        <pc:sldMkLst>
          <pc:docMk/>
          <pc:sldMk cId="1271458779" sldId="2746"/>
        </pc:sldMkLst>
      </pc:sldChg>
      <pc:sldChg chg="delSp modSp mod ord">
        <pc:chgData name="Shared Drive" userId="a8e99ec4-c3c1-49ac-ba97-2c12eee91f6a" providerId="ADAL" clId="{7027C8F9-4D06-4267-8000-B88F263BD547}" dt="2021-11-02T19:00:14.502" v="3790" actId="20577"/>
        <pc:sldMkLst>
          <pc:docMk/>
          <pc:sldMk cId="1272322478" sldId="2747"/>
        </pc:sldMkLst>
        <pc:spChg chg="mod">
          <ac:chgData name="Shared Drive" userId="a8e99ec4-c3c1-49ac-ba97-2c12eee91f6a" providerId="ADAL" clId="{7027C8F9-4D06-4267-8000-B88F263BD547}" dt="2021-11-02T19:00:14.502" v="3790" actId="20577"/>
          <ac:spMkLst>
            <pc:docMk/>
            <pc:sldMk cId="1272322478" sldId="2747"/>
            <ac:spMk id="2" creationId="{00000000-0000-0000-0000-000000000000}"/>
          </ac:spMkLst>
        </pc:spChg>
        <pc:spChg chg="del">
          <ac:chgData name="Shared Drive" userId="a8e99ec4-c3c1-49ac-ba97-2c12eee91f6a" providerId="ADAL" clId="{7027C8F9-4D06-4267-8000-B88F263BD547}" dt="2021-10-31T15:09:50.597" v="1118" actId="478"/>
          <ac:spMkLst>
            <pc:docMk/>
            <pc:sldMk cId="1272322478" sldId="2747"/>
            <ac:spMk id="5" creationId="{00000000-0000-0000-0000-000000000000}"/>
          </ac:spMkLst>
        </pc:spChg>
      </pc:sldChg>
      <pc:sldChg chg="ord">
        <pc:chgData name="Shared Drive" userId="a8e99ec4-c3c1-49ac-ba97-2c12eee91f6a" providerId="ADAL" clId="{7027C8F9-4D06-4267-8000-B88F263BD547}" dt="2021-11-02T19:10:37.684" v="4220"/>
        <pc:sldMkLst>
          <pc:docMk/>
          <pc:sldMk cId="0" sldId="2748"/>
        </pc:sldMkLst>
      </pc:sldChg>
      <pc:sldChg chg="del">
        <pc:chgData name="Shared Drive" userId="a8e99ec4-c3c1-49ac-ba97-2c12eee91f6a" providerId="ADAL" clId="{7027C8F9-4D06-4267-8000-B88F263BD547}" dt="2021-11-02T19:41:25.746" v="4440" actId="47"/>
        <pc:sldMkLst>
          <pc:docMk/>
          <pc:sldMk cId="3654668492" sldId="2749"/>
        </pc:sldMkLst>
      </pc:sldChg>
      <pc:sldChg chg="addSp delSp modSp new del mod modClrScheme chgLayout">
        <pc:chgData name="Shared Drive" userId="a8e99ec4-c3c1-49ac-ba97-2c12eee91f6a" providerId="ADAL" clId="{7027C8F9-4D06-4267-8000-B88F263BD547}" dt="2021-10-30T00:01:42.833" v="14" actId="47"/>
        <pc:sldMkLst>
          <pc:docMk/>
          <pc:sldMk cId="3365575191" sldId="2750"/>
        </pc:sldMkLst>
        <pc:spChg chg="add del">
          <ac:chgData name="Shared Drive" userId="a8e99ec4-c3c1-49ac-ba97-2c12eee91f6a" providerId="ADAL" clId="{7027C8F9-4D06-4267-8000-B88F263BD547}" dt="2021-10-29T23:53:11.720" v="3" actId="700"/>
          <ac:spMkLst>
            <pc:docMk/>
            <pc:sldMk cId="3365575191" sldId="2750"/>
            <ac:spMk id="2" creationId="{A1A92547-DDD4-4FB8-A120-2B721C825227}"/>
          </ac:spMkLst>
        </pc:spChg>
        <pc:spChg chg="add del">
          <ac:chgData name="Shared Drive" userId="a8e99ec4-c3c1-49ac-ba97-2c12eee91f6a" providerId="ADAL" clId="{7027C8F9-4D06-4267-8000-B88F263BD547}" dt="2021-10-29T23:53:11.720" v="3" actId="700"/>
          <ac:spMkLst>
            <pc:docMk/>
            <pc:sldMk cId="3365575191" sldId="2750"/>
            <ac:spMk id="3" creationId="{539E7FBF-1F4D-4ED8-88B3-FE3F73E878DA}"/>
          </ac:spMkLst>
        </pc:spChg>
        <pc:spChg chg="add del">
          <ac:chgData name="Shared Drive" userId="a8e99ec4-c3c1-49ac-ba97-2c12eee91f6a" providerId="ADAL" clId="{7027C8F9-4D06-4267-8000-B88F263BD547}" dt="2021-10-29T23:53:11.720" v="3" actId="700"/>
          <ac:spMkLst>
            <pc:docMk/>
            <pc:sldMk cId="3365575191" sldId="2750"/>
            <ac:spMk id="4" creationId="{45C39F74-37C1-49FC-8A4C-4254EEE45BA7}"/>
          </ac:spMkLst>
        </pc:spChg>
        <pc:spChg chg="add del">
          <ac:chgData name="Shared Drive" userId="a8e99ec4-c3c1-49ac-ba97-2c12eee91f6a" providerId="ADAL" clId="{7027C8F9-4D06-4267-8000-B88F263BD547}" dt="2021-10-29T23:53:11.720" v="3" actId="700"/>
          <ac:spMkLst>
            <pc:docMk/>
            <pc:sldMk cId="3365575191" sldId="2750"/>
            <ac:spMk id="5" creationId="{634A2CCE-26BD-4FFB-A4C4-8BB17B264809}"/>
          </ac:spMkLst>
        </pc:spChg>
        <pc:spChg chg="add del">
          <ac:chgData name="Shared Drive" userId="a8e99ec4-c3c1-49ac-ba97-2c12eee91f6a" providerId="ADAL" clId="{7027C8F9-4D06-4267-8000-B88F263BD547}" dt="2021-10-29T23:53:11.720" v="3" actId="700"/>
          <ac:spMkLst>
            <pc:docMk/>
            <pc:sldMk cId="3365575191" sldId="2750"/>
            <ac:spMk id="6" creationId="{F36AAB98-042C-4838-A828-9B62D37A9F76}"/>
          </ac:spMkLst>
        </pc:spChg>
        <pc:spChg chg="add del">
          <ac:chgData name="Shared Drive" userId="a8e99ec4-c3c1-49ac-ba97-2c12eee91f6a" providerId="ADAL" clId="{7027C8F9-4D06-4267-8000-B88F263BD547}" dt="2021-10-29T23:53:11.720" v="3" actId="700"/>
          <ac:spMkLst>
            <pc:docMk/>
            <pc:sldMk cId="3365575191" sldId="2750"/>
            <ac:spMk id="7" creationId="{1271C7CB-5F6D-40EB-9157-CA093682805D}"/>
          </ac:spMkLst>
        </pc:spChg>
        <pc:spChg chg="add del">
          <ac:chgData name="Shared Drive" userId="a8e99ec4-c3c1-49ac-ba97-2c12eee91f6a" providerId="ADAL" clId="{7027C8F9-4D06-4267-8000-B88F263BD547}" dt="2021-10-29T23:53:11.720" v="3" actId="700"/>
          <ac:spMkLst>
            <pc:docMk/>
            <pc:sldMk cId="3365575191" sldId="2750"/>
            <ac:spMk id="8" creationId="{530EF68C-B7B8-454E-81A0-DF1B5938E658}"/>
          </ac:spMkLst>
        </pc:spChg>
        <pc:spChg chg="add del">
          <ac:chgData name="Shared Drive" userId="a8e99ec4-c3c1-49ac-ba97-2c12eee91f6a" providerId="ADAL" clId="{7027C8F9-4D06-4267-8000-B88F263BD547}" dt="2021-10-29T23:53:11.720" v="3" actId="700"/>
          <ac:spMkLst>
            <pc:docMk/>
            <pc:sldMk cId="3365575191" sldId="2750"/>
            <ac:spMk id="9" creationId="{7041E2CF-674C-4E00-83DD-D9190FF57936}"/>
          </ac:spMkLst>
        </pc:spChg>
        <pc:spChg chg="add del">
          <ac:chgData name="Shared Drive" userId="a8e99ec4-c3c1-49ac-ba97-2c12eee91f6a" providerId="ADAL" clId="{7027C8F9-4D06-4267-8000-B88F263BD547}" dt="2021-10-29T23:53:11.720" v="3" actId="700"/>
          <ac:spMkLst>
            <pc:docMk/>
            <pc:sldMk cId="3365575191" sldId="2750"/>
            <ac:spMk id="10" creationId="{E8A29444-DDB5-4537-92CB-97CC91AD664B}"/>
          </ac:spMkLst>
        </pc:spChg>
        <pc:spChg chg="add del">
          <ac:chgData name="Shared Drive" userId="a8e99ec4-c3c1-49ac-ba97-2c12eee91f6a" providerId="ADAL" clId="{7027C8F9-4D06-4267-8000-B88F263BD547}" dt="2021-10-29T23:53:11.720" v="3" actId="700"/>
          <ac:spMkLst>
            <pc:docMk/>
            <pc:sldMk cId="3365575191" sldId="2750"/>
            <ac:spMk id="11" creationId="{A5CCF34E-D7F7-46EA-AF94-37B207324CD8}"/>
          </ac:spMkLst>
        </pc:spChg>
        <pc:spChg chg="add del mod">
          <ac:chgData name="Shared Drive" userId="a8e99ec4-c3c1-49ac-ba97-2c12eee91f6a" providerId="ADAL" clId="{7027C8F9-4D06-4267-8000-B88F263BD547}" dt="2021-10-29T23:53:06.546" v="2" actId="700"/>
          <ac:spMkLst>
            <pc:docMk/>
            <pc:sldMk cId="3365575191" sldId="2750"/>
            <ac:spMk id="12" creationId="{4C0DD5FD-4C6C-47E5-8683-8BDFF91B9D05}"/>
          </ac:spMkLst>
        </pc:spChg>
        <pc:spChg chg="add del">
          <ac:chgData name="Shared Drive" userId="a8e99ec4-c3c1-49ac-ba97-2c12eee91f6a" providerId="ADAL" clId="{7027C8F9-4D06-4267-8000-B88F263BD547}" dt="2021-10-29T23:53:14.008" v="5" actId="22"/>
          <ac:spMkLst>
            <pc:docMk/>
            <pc:sldMk cId="3365575191" sldId="2750"/>
            <ac:spMk id="14" creationId="{CB1E331C-EBEB-4291-B72E-983E4E545E93}"/>
          </ac:spMkLst>
        </pc:spChg>
        <pc:picChg chg="add mod">
          <ac:chgData name="Shared Drive" userId="a8e99ec4-c3c1-49ac-ba97-2c12eee91f6a" providerId="ADAL" clId="{7027C8F9-4D06-4267-8000-B88F263BD547}" dt="2021-10-29T23:59:30.696" v="13" actId="1076"/>
          <ac:picMkLst>
            <pc:docMk/>
            <pc:sldMk cId="3365575191" sldId="2750"/>
            <ac:picMk id="1026" creationId="{09F34791-5A48-4BFD-9997-3AFCE3E4438E}"/>
          </ac:picMkLst>
        </pc:picChg>
      </pc:sldChg>
      <pc:sldChg chg="modSp add mod ord modAnim">
        <pc:chgData name="Shared Drive" userId="a8e99ec4-c3c1-49ac-ba97-2c12eee91f6a" providerId="ADAL" clId="{7027C8F9-4D06-4267-8000-B88F263BD547}" dt="2021-11-02T19:39:16.961" v="4439" actId="20577"/>
        <pc:sldMkLst>
          <pc:docMk/>
          <pc:sldMk cId="4020543924" sldId="2842"/>
        </pc:sldMkLst>
        <pc:spChg chg="mod">
          <ac:chgData name="Shared Drive" userId="a8e99ec4-c3c1-49ac-ba97-2c12eee91f6a" providerId="ADAL" clId="{7027C8F9-4D06-4267-8000-B88F263BD547}" dt="2021-11-02T19:04:19.741" v="3963" actId="20577"/>
          <ac:spMkLst>
            <pc:docMk/>
            <pc:sldMk cId="4020543924" sldId="2842"/>
            <ac:spMk id="6" creationId="{63081376-5EEC-4EF7-8B16-3E9C83D15149}"/>
          </ac:spMkLst>
        </pc:spChg>
        <pc:spChg chg="mod">
          <ac:chgData name="Shared Drive" userId="a8e99ec4-c3c1-49ac-ba97-2c12eee91f6a" providerId="ADAL" clId="{7027C8F9-4D06-4267-8000-B88F263BD547}" dt="2021-11-02T19:39:16.961" v="4439" actId="20577"/>
          <ac:spMkLst>
            <pc:docMk/>
            <pc:sldMk cId="4020543924" sldId="2842"/>
            <ac:spMk id="10" creationId="{EE2EF0F5-DCDF-421A-AA7F-258DF03B01B4}"/>
          </ac:spMkLst>
        </pc:spChg>
        <pc:spChg chg="mod">
          <ac:chgData name="Shared Drive" userId="a8e99ec4-c3c1-49ac-ba97-2c12eee91f6a" providerId="ADAL" clId="{7027C8F9-4D06-4267-8000-B88F263BD547}" dt="2021-11-02T19:03:48.056" v="3909" actId="20577"/>
          <ac:spMkLst>
            <pc:docMk/>
            <pc:sldMk cId="4020543924" sldId="2842"/>
            <ac:spMk id="14" creationId="{00000000-0000-0000-0000-000000000000}"/>
          </ac:spMkLst>
        </pc:spChg>
        <pc:spChg chg="mod">
          <ac:chgData name="Shared Drive" userId="a8e99ec4-c3c1-49ac-ba97-2c12eee91f6a" providerId="ADAL" clId="{7027C8F9-4D06-4267-8000-B88F263BD547}" dt="2021-11-02T19:08:47.413" v="4178" actId="6549"/>
          <ac:spMkLst>
            <pc:docMk/>
            <pc:sldMk cId="4020543924" sldId="2842"/>
            <ac:spMk id="31" creationId="{537FAF78-2B89-4F5A-8113-F560FF55F62B}"/>
          </ac:spMkLst>
        </pc:spChg>
        <pc:spChg chg="mod">
          <ac:chgData name="Shared Drive" userId="a8e99ec4-c3c1-49ac-ba97-2c12eee91f6a" providerId="ADAL" clId="{7027C8F9-4D06-4267-8000-B88F263BD547}" dt="2021-11-02T19:09:21.522" v="4216" actId="20577"/>
          <ac:spMkLst>
            <pc:docMk/>
            <pc:sldMk cId="4020543924" sldId="2842"/>
            <ac:spMk id="32" creationId="{B251A7DE-65EF-4D92-BE10-E412DCAB8466}"/>
          </ac:spMkLst>
        </pc:spChg>
        <pc:spChg chg="mod">
          <ac:chgData name="Shared Drive" userId="a8e99ec4-c3c1-49ac-ba97-2c12eee91f6a" providerId="ADAL" clId="{7027C8F9-4D06-4267-8000-B88F263BD547}" dt="2021-11-02T19:06:14.169" v="4051" actId="20577"/>
          <ac:spMkLst>
            <pc:docMk/>
            <pc:sldMk cId="4020543924" sldId="2842"/>
            <ac:spMk id="33" creationId="{AE969EDF-D3E3-40A3-8F95-51E167893C00}"/>
          </ac:spMkLst>
        </pc:spChg>
        <pc:spChg chg="mod">
          <ac:chgData name="Shared Drive" userId="a8e99ec4-c3c1-49ac-ba97-2c12eee91f6a" providerId="ADAL" clId="{7027C8F9-4D06-4267-8000-B88F263BD547}" dt="2021-11-02T19:08:27.733" v="4177" actId="20577"/>
          <ac:spMkLst>
            <pc:docMk/>
            <pc:sldMk cId="4020543924" sldId="2842"/>
            <ac:spMk id="35" creationId="{97E266A7-164B-4398-8266-CDA786C9FE5C}"/>
          </ac:spMkLst>
        </pc:spChg>
      </pc:sldChg>
      <pc:sldChg chg="modSp add mod ord">
        <pc:chgData name="Shared Drive" userId="a8e99ec4-c3c1-49ac-ba97-2c12eee91f6a" providerId="ADAL" clId="{7027C8F9-4D06-4267-8000-B88F263BD547}" dt="2021-11-02T16:23:44.381" v="3212" actId="6549"/>
        <pc:sldMkLst>
          <pc:docMk/>
          <pc:sldMk cId="1958865414" sldId="2843"/>
        </pc:sldMkLst>
        <pc:spChg chg="mod">
          <ac:chgData name="Shared Drive" userId="a8e99ec4-c3c1-49ac-ba97-2c12eee91f6a" providerId="ADAL" clId="{7027C8F9-4D06-4267-8000-B88F263BD547}" dt="2021-11-02T16:23:44.381" v="3212" actId="6549"/>
          <ac:spMkLst>
            <pc:docMk/>
            <pc:sldMk cId="1958865414" sldId="2843"/>
            <ac:spMk id="2" creationId="{00000000-0000-0000-0000-000000000000}"/>
          </ac:spMkLst>
        </pc:spChg>
      </pc:sldChg>
      <pc:sldChg chg="addSp modSp new mod ord">
        <pc:chgData name="Shared Drive" userId="a8e99ec4-c3c1-49ac-ba97-2c12eee91f6a" providerId="ADAL" clId="{7027C8F9-4D06-4267-8000-B88F263BD547}" dt="2021-11-01T14:39:53.718" v="2032" actId="20577"/>
        <pc:sldMkLst>
          <pc:docMk/>
          <pc:sldMk cId="1157723138" sldId="2844"/>
        </pc:sldMkLst>
        <pc:spChg chg="mod">
          <ac:chgData name="Shared Drive" userId="a8e99ec4-c3c1-49ac-ba97-2c12eee91f6a" providerId="ADAL" clId="{7027C8F9-4D06-4267-8000-B88F263BD547}" dt="2021-11-01T14:39:53.718" v="2032" actId="20577"/>
          <ac:spMkLst>
            <pc:docMk/>
            <pc:sldMk cId="1157723138" sldId="2844"/>
            <ac:spMk id="2" creationId="{162B4D07-B669-4586-92F5-75ABD02E80C4}"/>
          </ac:spMkLst>
        </pc:spChg>
        <pc:spChg chg="add mod">
          <ac:chgData name="Shared Drive" userId="a8e99ec4-c3c1-49ac-ba97-2c12eee91f6a" providerId="ADAL" clId="{7027C8F9-4D06-4267-8000-B88F263BD547}" dt="2021-10-31T16:28:04.103" v="1592" actId="1076"/>
          <ac:spMkLst>
            <pc:docMk/>
            <pc:sldMk cId="1157723138" sldId="2844"/>
            <ac:spMk id="5" creationId="{DBE04073-B246-42B2-80B8-44AA455050F2}"/>
          </ac:spMkLst>
        </pc:spChg>
        <pc:spChg chg="add mod">
          <ac:chgData name="Shared Drive" userId="a8e99ec4-c3c1-49ac-ba97-2c12eee91f6a" providerId="ADAL" clId="{7027C8F9-4D06-4267-8000-B88F263BD547}" dt="2021-10-31T16:28:01.087" v="1591" actId="14100"/>
          <ac:spMkLst>
            <pc:docMk/>
            <pc:sldMk cId="1157723138" sldId="2844"/>
            <ac:spMk id="6" creationId="{70D24270-02EC-4A76-B0B2-8B4F1626CD72}"/>
          </ac:spMkLst>
        </pc:spChg>
        <pc:spChg chg="add mod">
          <ac:chgData name="Shared Drive" userId="a8e99ec4-c3c1-49ac-ba97-2c12eee91f6a" providerId="ADAL" clId="{7027C8F9-4D06-4267-8000-B88F263BD547}" dt="2021-10-31T16:29:33.841" v="1607" actId="20577"/>
          <ac:spMkLst>
            <pc:docMk/>
            <pc:sldMk cId="1157723138" sldId="2844"/>
            <ac:spMk id="7" creationId="{4B1E3FDC-0B3A-42A8-943E-7569F991A935}"/>
          </ac:spMkLst>
        </pc:spChg>
        <pc:picChg chg="add mod modCrop">
          <ac:chgData name="Shared Drive" userId="a8e99ec4-c3c1-49ac-ba97-2c12eee91f6a" providerId="ADAL" clId="{7027C8F9-4D06-4267-8000-B88F263BD547}" dt="2021-10-31T16:26:30.246" v="1500" actId="1076"/>
          <ac:picMkLst>
            <pc:docMk/>
            <pc:sldMk cId="1157723138" sldId="2844"/>
            <ac:picMk id="4" creationId="{834D4163-3953-431B-9A79-30BE503A6452}"/>
          </ac:picMkLst>
        </pc:picChg>
      </pc:sldChg>
      <pc:sldChg chg="modSp add mod">
        <pc:chgData name="Shared Drive" userId="a8e99ec4-c3c1-49ac-ba97-2c12eee91f6a" providerId="ADAL" clId="{7027C8F9-4D06-4267-8000-B88F263BD547}" dt="2021-10-31T16:43:09.082" v="1763" actId="20577"/>
        <pc:sldMkLst>
          <pc:docMk/>
          <pc:sldMk cId="2651238006" sldId="2845"/>
        </pc:sldMkLst>
        <pc:spChg chg="mod">
          <ac:chgData name="Shared Drive" userId="a8e99ec4-c3c1-49ac-ba97-2c12eee91f6a" providerId="ADAL" clId="{7027C8F9-4D06-4267-8000-B88F263BD547}" dt="2021-10-31T16:43:09.082" v="1763" actId="20577"/>
          <ac:spMkLst>
            <pc:docMk/>
            <pc:sldMk cId="2651238006" sldId="2845"/>
            <ac:spMk id="2" creationId="{00000000-0000-0000-0000-000000000000}"/>
          </ac:spMkLst>
        </pc:spChg>
      </pc:sldChg>
      <pc:sldChg chg="addSp delSp modSp new mod ord modNotesTx">
        <pc:chgData name="Shared Drive" userId="a8e99ec4-c3c1-49ac-ba97-2c12eee91f6a" providerId="ADAL" clId="{7027C8F9-4D06-4267-8000-B88F263BD547}" dt="2021-11-01T14:36:24.592" v="2022" actId="20577"/>
        <pc:sldMkLst>
          <pc:docMk/>
          <pc:sldMk cId="163716212" sldId="2846"/>
        </pc:sldMkLst>
        <pc:spChg chg="mod">
          <ac:chgData name="Shared Drive" userId="a8e99ec4-c3c1-49ac-ba97-2c12eee91f6a" providerId="ADAL" clId="{7027C8F9-4D06-4267-8000-B88F263BD547}" dt="2021-10-31T17:00:05.423" v="1807" actId="20577"/>
          <ac:spMkLst>
            <pc:docMk/>
            <pc:sldMk cId="163716212" sldId="2846"/>
            <ac:spMk id="2" creationId="{E575F000-00F9-4A7B-A1F4-60EB70404E85}"/>
          </ac:spMkLst>
        </pc:spChg>
        <pc:spChg chg="add mod">
          <ac:chgData name="Shared Drive" userId="a8e99ec4-c3c1-49ac-ba97-2c12eee91f6a" providerId="ADAL" clId="{7027C8F9-4D06-4267-8000-B88F263BD547}" dt="2021-10-31T17:00:37.466" v="1825" actId="404"/>
          <ac:spMkLst>
            <pc:docMk/>
            <pc:sldMk cId="163716212" sldId="2846"/>
            <ac:spMk id="5" creationId="{ABEC27D7-EED7-419D-8ED3-78C95D6E2881}"/>
          </ac:spMkLst>
        </pc:spChg>
        <pc:picChg chg="add mod">
          <ac:chgData name="Shared Drive" userId="a8e99ec4-c3c1-49ac-ba97-2c12eee91f6a" providerId="ADAL" clId="{7027C8F9-4D06-4267-8000-B88F263BD547}" dt="2021-10-31T16:59:53.809" v="1773" actId="14100"/>
          <ac:picMkLst>
            <pc:docMk/>
            <pc:sldMk cId="163716212" sldId="2846"/>
            <ac:picMk id="4" creationId="{F6B3A3FB-62CE-4A86-B293-E998EBD3D401}"/>
          </ac:picMkLst>
        </pc:picChg>
        <pc:picChg chg="add del">
          <ac:chgData name="Shared Drive" userId="a8e99ec4-c3c1-49ac-ba97-2c12eee91f6a" providerId="ADAL" clId="{7027C8F9-4D06-4267-8000-B88F263BD547}" dt="2021-10-31T17:00:16.549" v="1818" actId="22"/>
          <ac:picMkLst>
            <pc:docMk/>
            <pc:sldMk cId="163716212" sldId="2846"/>
            <ac:picMk id="7" creationId="{7401B9C6-E086-44C5-BF7A-916A995B3A91}"/>
          </ac:picMkLst>
        </pc:picChg>
      </pc:sldChg>
      <pc:sldChg chg="addSp delSp modSp new mod modClrScheme modAnim chgLayout modNotesTx">
        <pc:chgData name="Shared Drive" userId="a8e99ec4-c3c1-49ac-ba97-2c12eee91f6a" providerId="ADAL" clId="{7027C8F9-4D06-4267-8000-B88F263BD547}" dt="2021-11-02T15:42:35.877" v="2924" actId="313"/>
        <pc:sldMkLst>
          <pc:docMk/>
          <pc:sldMk cId="2032964777" sldId="2847"/>
        </pc:sldMkLst>
        <pc:spChg chg="del">
          <ac:chgData name="Shared Drive" userId="a8e99ec4-c3c1-49ac-ba97-2c12eee91f6a" providerId="ADAL" clId="{7027C8F9-4D06-4267-8000-B88F263BD547}" dt="2021-11-01T21:46:07.727" v="2206" actId="700"/>
          <ac:spMkLst>
            <pc:docMk/>
            <pc:sldMk cId="2032964777" sldId="2847"/>
            <ac:spMk id="2" creationId="{B2650020-797B-435F-A072-56A4D9DA8085}"/>
          </ac:spMkLst>
        </pc:spChg>
        <pc:spChg chg="del">
          <ac:chgData name="Shared Drive" userId="a8e99ec4-c3c1-49ac-ba97-2c12eee91f6a" providerId="ADAL" clId="{7027C8F9-4D06-4267-8000-B88F263BD547}" dt="2021-11-01T21:46:07.727" v="2206" actId="700"/>
          <ac:spMkLst>
            <pc:docMk/>
            <pc:sldMk cId="2032964777" sldId="2847"/>
            <ac:spMk id="3" creationId="{5F57672C-AF94-49B4-8384-C9664FB80C80}"/>
          </ac:spMkLst>
        </pc:spChg>
        <pc:spChg chg="del">
          <ac:chgData name="Shared Drive" userId="a8e99ec4-c3c1-49ac-ba97-2c12eee91f6a" providerId="ADAL" clId="{7027C8F9-4D06-4267-8000-B88F263BD547}" dt="2021-11-01T21:46:07.727" v="2206" actId="700"/>
          <ac:spMkLst>
            <pc:docMk/>
            <pc:sldMk cId="2032964777" sldId="2847"/>
            <ac:spMk id="4" creationId="{8D35F4E0-B2A9-4773-AB1A-481A8FC96C98}"/>
          </ac:spMkLst>
        </pc:spChg>
        <pc:spChg chg="del">
          <ac:chgData name="Shared Drive" userId="a8e99ec4-c3c1-49ac-ba97-2c12eee91f6a" providerId="ADAL" clId="{7027C8F9-4D06-4267-8000-B88F263BD547}" dt="2021-11-01T21:46:07.727" v="2206" actId="700"/>
          <ac:spMkLst>
            <pc:docMk/>
            <pc:sldMk cId="2032964777" sldId="2847"/>
            <ac:spMk id="5" creationId="{758FDA3F-6951-472F-908E-4E60795EB938}"/>
          </ac:spMkLst>
        </pc:spChg>
        <pc:spChg chg="del">
          <ac:chgData name="Shared Drive" userId="a8e99ec4-c3c1-49ac-ba97-2c12eee91f6a" providerId="ADAL" clId="{7027C8F9-4D06-4267-8000-B88F263BD547}" dt="2021-11-01T21:46:07.727" v="2206" actId="700"/>
          <ac:spMkLst>
            <pc:docMk/>
            <pc:sldMk cId="2032964777" sldId="2847"/>
            <ac:spMk id="6" creationId="{37054252-7989-4CDB-8C6D-D55EAD11022C}"/>
          </ac:spMkLst>
        </pc:spChg>
        <pc:spChg chg="del">
          <ac:chgData name="Shared Drive" userId="a8e99ec4-c3c1-49ac-ba97-2c12eee91f6a" providerId="ADAL" clId="{7027C8F9-4D06-4267-8000-B88F263BD547}" dt="2021-11-01T21:46:07.727" v="2206" actId="700"/>
          <ac:spMkLst>
            <pc:docMk/>
            <pc:sldMk cId="2032964777" sldId="2847"/>
            <ac:spMk id="7" creationId="{1B2A4144-7085-4285-8A9B-A73E6CAA3B01}"/>
          </ac:spMkLst>
        </pc:spChg>
        <pc:spChg chg="del">
          <ac:chgData name="Shared Drive" userId="a8e99ec4-c3c1-49ac-ba97-2c12eee91f6a" providerId="ADAL" clId="{7027C8F9-4D06-4267-8000-B88F263BD547}" dt="2021-11-01T21:46:07.727" v="2206" actId="700"/>
          <ac:spMkLst>
            <pc:docMk/>
            <pc:sldMk cId="2032964777" sldId="2847"/>
            <ac:spMk id="8" creationId="{BCE8CE9D-F7AC-4DDA-BE25-92C306BE99ED}"/>
          </ac:spMkLst>
        </pc:spChg>
        <pc:spChg chg="del">
          <ac:chgData name="Shared Drive" userId="a8e99ec4-c3c1-49ac-ba97-2c12eee91f6a" providerId="ADAL" clId="{7027C8F9-4D06-4267-8000-B88F263BD547}" dt="2021-11-01T21:46:07.727" v="2206" actId="700"/>
          <ac:spMkLst>
            <pc:docMk/>
            <pc:sldMk cId="2032964777" sldId="2847"/>
            <ac:spMk id="9" creationId="{34B24A57-DDCC-420B-B0C1-A2881E3A17CF}"/>
          </ac:spMkLst>
        </pc:spChg>
        <pc:spChg chg="del">
          <ac:chgData name="Shared Drive" userId="a8e99ec4-c3c1-49ac-ba97-2c12eee91f6a" providerId="ADAL" clId="{7027C8F9-4D06-4267-8000-B88F263BD547}" dt="2021-11-01T21:46:07.727" v="2206" actId="700"/>
          <ac:spMkLst>
            <pc:docMk/>
            <pc:sldMk cId="2032964777" sldId="2847"/>
            <ac:spMk id="10" creationId="{6A6EE602-0B4A-4827-9485-2145E43DE7AA}"/>
          </ac:spMkLst>
        </pc:spChg>
        <pc:spChg chg="del mod ord">
          <ac:chgData name="Shared Drive" userId="a8e99ec4-c3c1-49ac-ba97-2c12eee91f6a" providerId="ADAL" clId="{7027C8F9-4D06-4267-8000-B88F263BD547}" dt="2021-11-01T21:46:07.727" v="2206" actId="700"/>
          <ac:spMkLst>
            <pc:docMk/>
            <pc:sldMk cId="2032964777" sldId="2847"/>
            <ac:spMk id="11" creationId="{5FC02DF8-EC3F-4D56-B6AE-EEA6159BF818}"/>
          </ac:spMkLst>
        </pc:spChg>
        <pc:spChg chg="add del mod ord">
          <ac:chgData name="Shared Drive" userId="a8e99ec4-c3c1-49ac-ba97-2c12eee91f6a" providerId="ADAL" clId="{7027C8F9-4D06-4267-8000-B88F263BD547}" dt="2021-11-01T22:57:25.549" v="2207" actId="700"/>
          <ac:spMkLst>
            <pc:docMk/>
            <pc:sldMk cId="2032964777" sldId="2847"/>
            <ac:spMk id="12" creationId="{AE7C97E2-C3C5-47CB-80EF-D82AB5FDB95A}"/>
          </ac:spMkLst>
        </pc:spChg>
        <pc:spChg chg="add del mod ord">
          <ac:chgData name="Shared Drive" userId="a8e99ec4-c3c1-49ac-ba97-2c12eee91f6a" providerId="ADAL" clId="{7027C8F9-4D06-4267-8000-B88F263BD547}" dt="2021-11-01T22:57:25.549" v="2207" actId="700"/>
          <ac:spMkLst>
            <pc:docMk/>
            <pc:sldMk cId="2032964777" sldId="2847"/>
            <ac:spMk id="13" creationId="{3D12D10C-B27F-4DCE-98A9-396BB56D7F3C}"/>
          </ac:spMkLst>
        </pc:spChg>
        <pc:spChg chg="add del mod ord">
          <ac:chgData name="Shared Drive" userId="a8e99ec4-c3c1-49ac-ba97-2c12eee91f6a" providerId="ADAL" clId="{7027C8F9-4D06-4267-8000-B88F263BD547}" dt="2021-11-01T23:06:14.985" v="2243" actId="700"/>
          <ac:spMkLst>
            <pc:docMk/>
            <pc:sldMk cId="2032964777" sldId="2847"/>
            <ac:spMk id="14" creationId="{E00F9EF0-F93C-4C44-A320-DBE1D5E870AF}"/>
          </ac:spMkLst>
        </pc:spChg>
        <pc:spChg chg="add del">
          <ac:chgData name="Shared Drive" userId="a8e99ec4-c3c1-49ac-ba97-2c12eee91f6a" providerId="ADAL" clId="{7027C8F9-4D06-4267-8000-B88F263BD547}" dt="2021-11-01T22:57:31.186" v="2209"/>
          <ac:spMkLst>
            <pc:docMk/>
            <pc:sldMk cId="2032964777" sldId="2847"/>
            <ac:spMk id="15" creationId="{C4884972-1474-47E4-9174-63F311197948}"/>
          </ac:spMkLst>
        </pc:spChg>
        <pc:spChg chg="add del mod">
          <ac:chgData name="Shared Drive" userId="a8e99ec4-c3c1-49ac-ba97-2c12eee91f6a" providerId="ADAL" clId="{7027C8F9-4D06-4267-8000-B88F263BD547}" dt="2021-11-01T23:13:40.467" v="2295" actId="478"/>
          <ac:spMkLst>
            <pc:docMk/>
            <pc:sldMk cId="2032964777" sldId="2847"/>
            <ac:spMk id="27" creationId="{C065001A-FE0C-44B5-BB5E-D839DFE19C52}"/>
          </ac:spMkLst>
        </pc:spChg>
        <pc:spChg chg="add mod">
          <ac:chgData name="Shared Drive" userId="a8e99ec4-c3c1-49ac-ba97-2c12eee91f6a" providerId="ADAL" clId="{7027C8F9-4D06-4267-8000-B88F263BD547}" dt="2021-11-02T14:29:15.790" v="2630" actId="14100"/>
          <ac:spMkLst>
            <pc:docMk/>
            <pc:sldMk cId="2032964777" sldId="2847"/>
            <ac:spMk id="34" creationId="{78CF8FE1-5FFD-4903-9580-39C12DAF7A0D}"/>
          </ac:spMkLst>
        </pc:spChg>
        <pc:spChg chg="add del mod">
          <ac:chgData name="Shared Drive" userId="a8e99ec4-c3c1-49ac-ba97-2c12eee91f6a" providerId="ADAL" clId="{7027C8F9-4D06-4267-8000-B88F263BD547}" dt="2021-11-02T14:39:36.699" v="2886" actId="478"/>
          <ac:spMkLst>
            <pc:docMk/>
            <pc:sldMk cId="2032964777" sldId="2847"/>
            <ac:spMk id="35" creationId="{D585A9F4-E940-4B28-B232-69ACE2247F8A}"/>
          </ac:spMkLst>
        </pc:spChg>
        <pc:spChg chg="add mod">
          <ac:chgData name="Shared Drive" userId="a8e99ec4-c3c1-49ac-ba97-2c12eee91f6a" providerId="ADAL" clId="{7027C8F9-4D06-4267-8000-B88F263BD547}" dt="2021-11-02T14:30:58.028" v="2666" actId="20577"/>
          <ac:spMkLst>
            <pc:docMk/>
            <pc:sldMk cId="2032964777" sldId="2847"/>
            <ac:spMk id="41" creationId="{060DB2D3-D581-4BB0-B737-86DBB31E1DE3}"/>
          </ac:spMkLst>
        </pc:spChg>
        <pc:spChg chg="add mod">
          <ac:chgData name="Shared Drive" userId="a8e99ec4-c3c1-49ac-ba97-2c12eee91f6a" providerId="ADAL" clId="{7027C8F9-4D06-4267-8000-B88F263BD547}" dt="2021-11-01T23:23:31.386" v="2445" actId="1076"/>
          <ac:spMkLst>
            <pc:docMk/>
            <pc:sldMk cId="2032964777" sldId="2847"/>
            <ac:spMk id="42" creationId="{8FB4A69E-B239-41E0-87B9-7DB7D5353AD7}"/>
          </ac:spMkLst>
        </pc:spChg>
        <pc:spChg chg="add mod">
          <ac:chgData name="Shared Drive" userId="a8e99ec4-c3c1-49ac-ba97-2c12eee91f6a" providerId="ADAL" clId="{7027C8F9-4D06-4267-8000-B88F263BD547}" dt="2021-11-02T14:16:45.080" v="2544" actId="20577"/>
          <ac:spMkLst>
            <pc:docMk/>
            <pc:sldMk cId="2032964777" sldId="2847"/>
            <ac:spMk id="47" creationId="{08030137-9E9E-44B4-84E6-D6911AE6FE5C}"/>
          </ac:spMkLst>
        </pc:spChg>
        <pc:spChg chg="add mod">
          <ac:chgData name="Shared Drive" userId="a8e99ec4-c3c1-49ac-ba97-2c12eee91f6a" providerId="ADAL" clId="{7027C8F9-4D06-4267-8000-B88F263BD547}" dt="2021-11-02T14:28:26.874" v="2585" actId="688"/>
          <ac:spMkLst>
            <pc:docMk/>
            <pc:sldMk cId="2032964777" sldId="2847"/>
            <ac:spMk id="49" creationId="{6CAA816A-FE36-4221-BD4F-84653E1C1912}"/>
          </ac:spMkLst>
        </pc:spChg>
        <pc:spChg chg="add del">
          <ac:chgData name="Shared Drive" userId="a8e99ec4-c3c1-49ac-ba97-2c12eee91f6a" providerId="ADAL" clId="{7027C8F9-4D06-4267-8000-B88F263BD547}" dt="2021-11-02T14:19:23.537" v="2553"/>
          <ac:spMkLst>
            <pc:docMk/>
            <pc:sldMk cId="2032964777" sldId="2847"/>
            <ac:spMk id="52" creationId="{D5717E8F-1ED8-447D-BC6D-4AF6AF04A109}"/>
          </ac:spMkLst>
        </pc:spChg>
        <pc:spChg chg="add del">
          <ac:chgData name="Shared Drive" userId="a8e99ec4-c3c1-49ac-ba97-2c12eee91f6a" providerId="ADAL" clId="{7027C8F9-4D06-4267-8000-B88F263BD547}" dt="2021-11-02T14:19:35.145" v="2555"/>
          <ac:spMkLst>
            <pc:docMk/>
            <pc:sldMk cId="2032964777" sldId="2847"/>
            <ac:spMk id="53" creationId="{85F80D17-2800-4AEB-A438-9401114B91F9}"/>
          </ac:spMkLst>
        </pc:spChg>
        <pc:spChg chg="add mod">
          <ac:chgData name="Shared Drive" userId="a8e99ec4-c3c1-49ac-ba97-2c12eee91f6a" providerId="ADAL" clId="{7027C8F9-4D06-4267-8000-B88F263BD547}" dt="2021-11-02T14:05:14.352" v="2515" actId="1076"/>
          <ac:spMkLst>
            <pc:docMk/>
            <pc:sldMk cId="2032964777" sldId="2847"/>
            <ac:spMk id="54" creationId="{3218B45D-D08E-4E0B-AAF9-E15C2C38DF93}"/>
          </ac:spMkLst>
        </pc:spChg>
        <pc:spChg chg="add del mod">
          <ac:chgData name="Shared Drive" userId="a8e99ec4-c3c1-49ac-ba97-2c12eee91f6a" providerId="ADAL" clId="{7027C8F9-4D06-4267-8000-B88F263BD547}" dt="2021-11-02T14:32:55.297" v="2670" actId="478"/>
          <ac:spMkLst>
            <pc:docMk/>
            <pc:sldMk cId="2032964777" sldId="2847"/>
            <ac:spMk id="56" creationId="{94E1D437-4BCE-40E1-B902-06834E52F957}"/>
          </ac:spMkLst>
        </pc:spChg>
        <pc:spChg chg="add mod">
          <ac:chgData name="Shared Drive" userId="a8e99ec4-c3c1-49ac-ba97-2c12eee91f6a" providerId="ADAL" clId="{7027C8F9-4D06-4267-8000-B88F263BD547}" dt="2021-11-02T14:33:32.177" v="2676" actId="1076"/>
          <ac:spMkLst>
            <pc:docMk/>
            <pc:sldMk cId="2032964777" sldId="2847"/>
            <ac:spMk id="57" creationId="{C2CFA0C6-626B-4875-A19A-0E73F6805B6D}"/>
          </ac:spMkLst>
        </pc:spChg>
        <pc:spChg chg="add del">
          <ac:chgData name="Shared Drive" userId="a8e99ec4-c3c1-49ac-ba97-2c12eee91f6a" providerId="ADAL" clId="{7027C8F9-4D06-4267-8000-B88F263BD547}" dt="2021-11-02T14:19:14.992" v="2551" actId="22"/>
          <ac:spMkLst>
            <pc:docMk/>
            <pc:sldMk cId="2032964777" sldId="2847"/>
            <ac:spMk id="58" creationId="{22482974-60FA-4748-BA1F-16DD3A827CC2}"/>
          </ac:spMkLst>
        </pc:spChg>
        <pc:spChg chg="add mod">
          <ac:chgData name="Shared Drive" userId="a8e99ec4-c3c1-49ac-ba97-2c12eee91f6a" providerId="ADAL" clId="{7027C8F9-4D06-4267-8000-B88F263BD547}" dt="2021-11-02T14:35:11.663" v="2840" actId="20577"/>
          <ac:spMkLst>
            <pc:docMk/>
            <pc:sldMk cId="2032964777" sldId="2847"/>
            <ac:spMk id="59" creationId="{8DBC6581-7C3C-4838-861A-103E5BD4EDCA}"/>
          </ac:spMkLst>
        </pc:spChg>
        <pc:spChg chg="add mod">
          <ac:chgData name="Shared Drive" userId="a8e99ec4-c3c1-49ac-ba97-2c12eee91f6a" providerId="ADAL" clId="{7027C8F9-4D06-4267-8000-B88F263BD547}" dt="2021-11-02T14:40:02.944" v="2921" actId="403"/>
          <ac:spMkLst>
            <pc:docMk/>
            <pc:sldMk cId="2032964777" sldId="2847"/>
            <ac:spMk id="60" creationId="{843D0D79-B5A6-412A-85DE-47DEEE896899}"/>
          </ac:spMkLst>
        </pc:spChg>
        <pc:spChg chg="add mod">
          <ac:chgData name="Shared Drive" userId="a8e99ec4-c3c1-49ac-ba97-2c12eee91f6a" providerId="ADAL" clId="{7027C8F9-4D06-4267-8000-B88F263BD547}" dt="2021-11-02T14:29:21.266" v="2631" actId="1076"/>
          <ac:spMkLst>
            <pc:docMk/>
            <pc:sldMk cId="2032964777" sldId="2847"/>
            <ac:spMk id="62" creationId="{B62187F5-E986-43C2-B39A-18982D34E316}"/>
          </ac:spMkLst>
        </pc:spChg>
        <pc:picChg chg="add mod modCrop">
          <ac:chgData name="Shared Drive" userId="a8e99ec4-c3c1-49ac-ba97-2c12eee91f6a" providerId="ADAL" clId="{7027C8F9-4D06-4267-8000-B88F263BD547}" dt="2021-11-01T23:14:39.858" v="2305" actId="1076"/>
          <ac:picMkLst>
            <pc:docMk/>
            <pc:sldMk cId="2032964777" sldId="2847"/>
            <ac:picMk id="32" creationId="{71005512-401E-4BA1-9A0E-EF4019DDA8BE}"/>
          </ac:picMkLst>
        </pc:picChg>
        <pc:picChg chg="add mod modCrop">
          <ac:chgData name="Shared Drive" userId="a8e99ec4-c3c1-49ac-ba97-2c12eee91f6a" providerId="ADAL" clId="{7027C8F9-4D06-4267-8000-B88F263BD547}" dt="2021-11-01T23:17:35.209" v="2345" actId="732"/>
          <ac:picMkLst>
            <pc:docMk/>
            <pc:sldMk cId="2032964777" sldId="2847"/>
            <ac:picMk id="38" creationId="{2430630C-24B4-454D-874E-20A1CC8CEC49}"/>
          </ac:picMkLst>
        </pc:picChg>
        <pc:picChg chg="add del">
          <ac:chgData name="Shared Drive" userId="a8e99ec4-c3c1-49ac-ba97-2c12eee91f6a" providerId="ADAL" clId="{7027C8F9-4D06-4267-8000-B88F263BD547}" dt="2021-11-01T23:19:11.730" v="2348" actId="22"/>
          <ac:picMkLst>
            <pc:docMk/>
            <pc:sldMk cId="2032964777" sldId="2847"/>
            <ac:picMk id="40" creationId="{A79E0F37-43B6-4902-BCB6-2FBC625F92BD}"/>
          </ac:picMkLst>
        </pc:picChg>
        <pc:picChg chg="add mod">
          <ac:chgData name="Shared Drive" userId="a8e99ec4-c3c1-49ac-ba97-2c12eee91f6a" providerId="ADAL" clId="{7027C8F9-4D06-4267-8000-B88F263BD547}" dt="2021-11-02T14:06:20.400" v="2526" actId="1076"/>
          <ac:picMkLst>
            <pc:docMk/>
            <pc:sldMk cId="2032964777" sldId="2847"/>
            <ac:picMk id="48" creationId="{E8662640-693A-40C7-8AB4-2C1678689E7D}"/>
          </ac:picMkLst>
        </pc:picChg>
        <pc:picChg chg="add mod">
          <ac:chgData name="Shared Drive" userId="a8e99ec4-c3c1-49ac-ba97-2c12eee91f6a" providerId="ADAL" clId="{7027C8F9-4D06-4267-8000-B88F263BD547}" dt="2021-11-02T15:41:58.503" v="2922" actId="1076"/>
          <ac:picMkLst>
            <pc:docMk/>
            <pc:sldMk cId="2032964777" sldId="2847"/>
            <ac:picMk id="2052" creationId="{03CEBF0F-5E61-4FAB-AD3C-8850C07490E1}"/>
          </ac:picMkLst>
        </pc:picChg>
        <pc:picChg chg="add del mod">
          <ac:chgData name="Shared Drive" userId="a8e99ec4-c3c1-49ac-ba97-2c12eee91f6a" providerId="ADAL" clId="{7027C8F9-4D06-4267-8000-B88F263BD547}" dt="2021-11-01T23:17:16.211" v="2339" actId="478"/>
          <ac:picMkLst>
            <pc:docMk/>
            <pc:sldMk cId="2032964777" sldId="2847"/>
            <ac:picMk id="2054" creationId="{F50B9813-C7B3-4709-88D5-FB9B5E4FD3E2}"/>
          </ac:picMkLst>
        </pc:picChg>
        <pc:picChg chg="add mod">
          <ac:chgData name="Shared Drive" userId="a8e99ec4-c3c1-49ac-ba97-2c12eee91f6a" providerId="ADAL" clId="{7027C8F9-4D06-4267-8000-B88F263BD547}" dt="2021-11-02T14:33:11.835" v="2672" actId="1076"/>
          <ac:picMkLst>
            <pc:docMk/>
            <pc:sldMk cId="2032964777" sldId="2847"/>
            <ac:picMk id="2056" creationId="{1B54B61E-925B-4B56-8AAB-EC586405AE42}"/>
          </ac:picMkLst>
        </pc:picChg>
        <pc:picChg chg="add mod">
          <ac:chgData name="Shared Drive" userId="a8e99ec4-c3c1-49ac-ba97-2c12eee91f6a" providerId="ADAL" clId="{7027C8F9-4D06-4267-8000-B88F263BD547}" dt="2021-11-01T23:06:25.945" v="2246" actId="1076"/>
          <ac:picMkLst>
            <pc:docMk/>
            <pc:sldMk cId="2032964777" sldId="2847"/>
            <ac:picMk id="2058" creationId="{33467A8B-5EDC-4F28-A049-E9871D67EDE5}"/>
          </ac:picMkLst>
        </pc:picChg>
        <pc:picChg chg="add mod">
          <ac:chgData name="Shared Drive" userId="a8e99ec4-c3c1-49ac-ba97-2c12eee91f6a" providerId="ADAL" clId="{7027C8F9-4D06-4267-8000-B88F263BD547}" dt="2021-11-02T14:33:14.787" v="2673" actId="1076"/>
          <ac:picMkLst>
            <pc:docMk/>
            <pc:sldMk cId="2032964777" sldId="2847"/>
            <ac:picMk id="2060" creationId="{83B6B37C-F738-46F1-920D-FF7749B70754}"/>
          </ac:picMkLst>
        </pc:picChg>
        <pc:picChg chg="add del mod">
          <ac:chgData name="Shared Drive" userId="a8e99ec4-c3c1-49ac-ba97-2c12eee91f6a" providerId="ADAL" clId="{7027C8F9-4D06-4267-8000-B88F263BD547}" dt="2021-11-02T14:19:58.820" v="2559" actId="478"/>
          <ac:picMkLst>
            <pc:docMk/>
            <pc:sldMk cId="2032964777" sldId="2847"/>
            <ac:picMk id="2066" creationId="{9863B9AE-CB38-43FD-B3EE-295EABC62B0E}"/>
          </ac:picMkLst>
        </pc:picChg>
        <pc:cxnChg chg="add mod">
          <ac:chgData name="Shared Drive" userId="a8e99ec4-c3c1-49ac-ba97-2c12eee91f6a" providerId="ADAL" clId="{7027C8F9-4D06-4267-8000-B88F263BD547}" dt="2021-11-02T14:31:02.794" v="2667" actId="14100"/>
          <ac:cxnSpMkLst>
            <pc:docMk/>
            <pc:sldMk cId="2032964777" sldId="2847"/>
            <ac:cxnSpMk id="17" creationId="{31E0A3B3-4385-41DB-B10E-EF147C51504B}"/>
          </ac:cxnSpMkLst>
        </pc:cxnChg>
        <pc:cxnChg chg="add mod">
          <ac:chgData name="Shared Drive" userId="a8e99ec4-c3c1-49ac-ba97-2c12eee91f6a" providerId="ADAL" clId="{7027C8F9-4D06-4267-8000-B88F263BD547}" dt="2021-11-01T23:10:16.799" v="2274" actId="1076"/>
          <ac:cxnSpMkLst>
            <pc:docMk/>
            <pc:sldMk cId="2032964777" sldId="2847"/>
            <ac:cxnSpMk id="23" creationId="{FB967BA2-20EF-4D76-B11A-243AA91F8D23}"/>
          </ac:cxnSpMkLst>
        </pc:cxnChg>
        <pc:cxnChg chg="add mod">
          <ac:chgData name="Shared Drive" userId="a8e99ec4-c3c1-49ac-ba97-2c12eee91f6a" providerId="ADAL" clId="{7027C8F9-4D06-4267-8000-B88F263BD547}" dt="2021-11-02T14:05:04.992" v="2513" actId="14100"/>
          <ac:cxnSpMkLst>
            <pc:docMk/>
            <pc:sldMk cId="2032964777" sldId="2847"/>
            <ac:cxnSpMk id="25" creationId="{BA970958-696D-4971-9D05-790AF12EA5AE}"/>
          </ac:cxnSpMkLst>
        </pc:cxnChg>
        <pc:cxnChg chg="add mod">
          <ac:chgData name="Shared Drive" userId="a8e99ec4-c3c1-49ac-ba97-2c12eee91f6a" providerId="ADAL" clId="{7027C8F9-4D06-4267-8000-B88F263BD547}" dt="2021-11-01T23:11:43.950" v="2279" actId="14100"/>
          <ac:cxnSpMkLst>
            <pc:docMk/>
            <pc:sldMk cId="2032964777" sldId="2847"/>
            <ac:cxnSpMk id="29" creationId="{A13DACB5-4CAD-4272-8392-0B51E7A941AF}"/>
          </ac:cxnSpMkLst>
        </pc:cxnChg>
        <pc:cxnChg chg="add mod">
          <ac:chgData name="Shared Drive" userId="a8e99ec4-c3c1-49ac-ba97-2c12eee91f6a" providerId="ADAL" clId="{7027C8F9-4D06-4267-8000-B88F263BD547}" dt="2021-11-01T23:13:49.114" v="2296" actId="14100"/>
          <ac:cxnSpMkLst>
            <pc:docMk/>
            <pc:sldMk cId="2032964777" sldId="2847"/>
            <ac:cxnSpMk id="31" creationId="{80AD6714-B162-4022-9602-F1677057E0F1}"/>
          </ac:cxnSpMkLst>
        </pc:cxnChg>
        <pc:cxnChg chg="add mod">
          <ac:chgData name="Shared Drive" userId="a8e99ec4-c3c1-49ac-ba97-2c12eee91f6a" providerId="ADAL" clId="{7027C8F9-4D06-4267-8000-B88F263BD547}" dt="2021-11-02T14:05:00.447" v="2512" actId="14100"/>
          <ac:cxnSpMkLst>
            <pc:docMk/>
            <pc:sldMk cId="2032964777" sldId="2847"/>
            <ac:cxnSpMk id="51" creationId="{BDF59168-4275-4609-99E8-962BC827A567}"/>
          </ac:cxnSpMkLst>
        </pc:cxnChg>
      </pc:sldChg>
      <pc:sldChg chg="addSp delSp new del mod">
        <pc:chgData name="Shared Drive" userId="a8e99ec4-c3c1-49ac-ba97-2c12eee91f6a" providerId="ADAL" clId="{7027C8F9-4D06-4267-8000-B88F263BD547}" dt="2021-11-02T17:02:12.124" v="3433" actId="680"/>
        <pc:sldMkLst>
          <pc:docMk/>
          <pc:sldMk cId="2544491438" sldId="2848"/>
        </pc:sldMkLst>
        <pc:picChg chg="add del">
          <ac:chgData name="Shared Drive" userId="a8e99ec4-c3c1-49ac-ba97-2c12eee91f6a" providerId="ADAL" clId="{7027C8F9-4D06-4267-8000-B88F263BD547}" dt="2021-11-02T17:02:11.593" v="3432" actId="22"/>
          <ac:picMkLst>
            <pc:docMk/>
            <pc:sldMk cId="2544491438" sldId="2848"/>
            <ac:picMk id="3" creationId="{1F590D3E-FAF5-4BF7-8878-A3C5DE2E1973}"/>
          </ac:picMkLst>
        </pc:picChg>
      </pc:sldChg>
      <pc:sldChg chg="add">
        <pc:chgData name="Shared Drive" userId="a8e99ec4-c3c1-49ac-ba97-2c12eee91f6a" providerId="ADAL" clId="{7027C8F9-4D06-4267-8000-B88F263BD547}" dt="2021-11-02T19:02:32.984" v="3882"/>
        <pc:sldMkLst>
          <pc:docMk/>
          <pc:sldMk cId="362483350" sldId="2849"/>
        </pc:sldMkLst>
      </pc:sldChg>
    </pc:docChg>
  </pc:docChgLst>
  <pc:docChgLst>
    <pc:chgData name="Shared Drive" userId="a8e99ec4-c3c1-49ac-ba97-2c12eee91f6a" providerId="ADAL" clId="{4F676892-C42C-40A1-B879-0A7A39268B49}"/>
    <pc:docChg chg="undo redo custSel addSld delSld modSld sldOrd modMainMaster delSection modSection">
      <pc:chgData name="Shared Drive" userId="a8e99ec4-c3c1-49ac-ba97-2c12eee91f6a" providerId="ADAL" clId="{4F676892-C42C-40A1-B879-0A7A39268B49}" dt="2020-08-13T22:12:13.818" v="6930" actId="20577"/>
      <pc:docMkLst>
        <pc:docMk/>
      </pc:docMkLst>
      <pc:sldChg chg="addSp modSp add mod modClrScheme chgLayout">
        <pc:chgData name="Shared Drive" userId="a8e99ec4-c3c1-49ac-ba97-2c12eee91f6a" providerId="ADAL" clId="{4F676892-C42C-40A1-B879-0A7A39268B49}" dt="2020-08-10T16:41:14.634" v="3952"/>
        <pc:sldMkLst>
          <pc:docMk/>
          <pc:sldMk cId="910854569" sldId="256"/>
        </pc:sldMkLst>
        <pc:spChg chg="add mod ord">
          <ac:chgData name="Shared Drive" userId="a8e99ec4-c3c1-49ac-ba97-2c12eee91f6a" providerId="ADAL" clId="{4F676892-C42C-40A1-B879-0A7A39268B49}" dt="2020-08-10T16:41:14.634" v="3952"/>
          <ac:spMkLst>
            <pc:docMk/>
            <pc:sldMk cId="910854569" sldId="256"/>
            <ac:spMk id="2" creationId="{C227A3C8-EC33-4DD8-B411-2688F2AE07F6}"/>
          </ac:spMkLst>
        </pc:spChg>
        <pc:spChg chg="mod">
          <ac:chgData name="Shared Drive" userId="a8e99ec4-c3c1-49ac-ba97-2c12eee91f6a" providerId="ADAL" clId="{4F676892-C42C-40A1-B879-0A7A39268B49}" dt="2020-08-10T13:59:58.113" v="3131" actId="113"/>
          <ac:spMkLst>
            <pc:docMk/>
            <pc:sldMk cId="910854569" sldId="256"/>
            <ac:spMk id="4" creationId="{3C11BBD1-31E9-4BEA-AEB3-39EB56029020}"/>
          </ac:spMkLst>
        </pc:spChg>
        <pc:spChg chg="mod">
          <ac:chgData name="Shared Drive" userId="a8e99ec4-c3c1-49ac-ba97-2c12eee91f6a" providerId="ADAL" clId="{4F676892-C42C-40A1-B879-0A7A39268B49}" dt="2020-08-10T13:59:06.393" v="3096" actId="1036"/>
          <ac:spMkLst>
            <pc:docMk/>
            <pc:sldMk cId="910854569" sldId="256"/>
            <ac:spMk id="8" creationId="{0D85755C-CF8D-4384-BDEB-D3204B740105}"/>
          </ac:spMkLst>
        </pc:spChg>
        <pc:spChg chg="mod">
          <ac:chgData name="Shared Drive" userId="a8e99ec4-c3c1-49ac-ba97-2c12eee91f6a" providerId="ADAL" clId="{4F676892-C42C-40A1-B879-0A7A39268B49}" dt="2020-08-10T13:59:06.393" v="3096" actId="1036"/>
          <ac:spMkLst>
            <pc:docMk/>
            <pc:sldMk cId="910854569" sldId="256"/>
            <ac:spMk id="9" creationId="{65FC8230-C6B6-4337-957F-85A9FDF9589A}"/>
          </ac:spMkLst>
        </pc:spChg>
        <pc:picChg chg="mod">
          <ac:chgData name="Shared Drive" userId="a8e99ec4-c3c1-49ac-ba97-2c12eee91f6a" providerId="ADAL" clId="{4F676892-C42C-40A1-B879-0A7A39268B49}" dt="2020-08-10T13:59:06.393" v="3096" actId="1036"/>
          <ac:picMkLst>
            <pc:docMk/>
            <pc:sldMk cId="910854569" sldId="256"/>
            <ac:picMk id="5" creationId="{83B48974-0A1F-49F4-8EF9-1EDF0FA1BEE7}"/>
          </ac:picMkLst>
        </pc:picChg>
        <pc:picChg chg="mod">
          <ac:chgData name="Shared Drive" userId="a8e99ec4-c3c1-49ac-ba97-2c12eee91f6a" providerId="ADAL" clId="{4F676892-C42C-40A1-B879-0A7A39268B49}" dt="2020-08-10T13:59:44.161" v="3130" actId="1037"/>
          <ac:picMkLst>
            <pc:docMk/>
            <pc:sldMk cId="910854569" sldId="256"/>
            <ac:picMk id="1026" creationId="{D71A07E9-DD32-4C44-943F-DE7C8E53DD10}"/>
          </ac:picMkLst>
        </pc:picChg>
        <pc:cxnChg chg="mod">
          <ac:chgData name="Shared Drive" userId="a8e99ec4-c3c1-49ac-ba97-2c12eee91f6a" providerId="ADAL" clId="{4F676892-C42C-40A1-B879-0A7A39268B49}" dt="2020-08-10T13:59:06.393" v="3096" actId="1036"/>
          <ac:cxnSpMkLst>
            <pc:docMk/>
            <pc:sldMk cId="910854569" sldId="256"/>
            <ac:cxnSpMk id="11" creationId="{58B6E441-2F2A-4BC9-99EA-1C060EA8C370}"/>
          </ac:cxnSpMkLst>
        </pc:cxnChg>
      </pc:sldChg>
      <pc:sldChg chg="addSp modSp add mod modClrScheme chgLayout">
        <pc:chgData name="Shared Drive" userId="a8e99ec4-c3c1-49ac-ba97-2c12eee91f6a" providerId="ADAL" clId="{4F676892-C42C-40A1-B879-0A7A39268B49}" dt="2020-08-10T13:53:23.039" v="3021" actId="20577"/>
        <pc:sldMkLst>
          <pc:docMk/>
          <pc:sldMk cId="1862989438" sldId="257"/>
        </pc:sldMkLst>
        <pc:spChg chg="add mod ord">
          <ac:chgData name="Shared Drive" userId="a8e99ec4-c3c1-49ac-ba97-2c12eee91f6a" providerId="ADAL" clId="{4F676892-C42C-40A1-B879-0A7A39268B49}" dt="2020-08-10T13:53:23.039" v="3021" actId="20577"/>
          <ac:spMkLst>
            <pc:docMk/>
            <pc:sldMk cId="1862989438" sldId="257"/>
            <ac:spMk id="2" creationId="{6D9D84B2-4A67-41AC-8EDF-726C4AEE02F7}"/>
          </ac:spMkLst>
        </pc:spChg>
      </pc:sldChg>
      <pc:sldChg chg="modSp add del mod">
        <pc:chgData name="Shared Drive" userId="a8e99ec4-c3c1-49ac-ba97-2c12eee91f6a" providerId="ADAL" clId="{4F676892-C42C-40A1-B879-0A7A39268B49}" dt="2020-08-13T13:45:39.267" v="6289" actId="2696"/>
        <pc:sldMkLst>
          <pc:docMk/>
          <pc:sldMk cId="186387930" sldId="322"/>
        </pc:sldMkLst>
        <pc:spChg chg="mod">
          <ac:chgData name="Shared Drive" userId="a8e99ec4-c3c1-49ac-ba97-2c12eee91f6a" providerId="ADAL" clId="{4F676892-C42C-40A1-B879-0A7A39268B49}" dt="2020-08-12T20:00:53.431" v="4555" actId="115"/>
          <ac:spMkLst>
            <pc:docMk/>
            <pc:sldMk cId="186387930" sldId="322"/>
            <ac:spMk id="3" creationId="{00000000-0000-0000-0000-000000000000}"/>
          </ac:spMkLst>
        </pc:spChg>
      </pc:sldChg>
      <pc:sldChg chg="del">
        <pc:chgData name="Shared Drive" userId="a8e99ec4-c3c1-49ac-ba97-2c12eee91f6a" providerId="ADAL" clId="{4F676892-C42C-40A1-B879-0A7A39268B49}" dt="2020-08-10T21:50:33.478" v="4012" actId="2696"/>
        <pc:sldMkLst>
          <pc:docMk/>
          <pc:sldMk cId="2754250855" sldId="322"/>
        </pc:sldMkLst>
      </pc:sldChg>
      <pc:sldChg chg="add">
        <pc:chgData name="Shared Drive" userId="a8e99ec4-c3c1-49ac-ba97-2c12eee91f6a" providerId="ADAL" clId="{4F676892-C42C-40A1-B879-0A7A39268B49}" dt="2020-08-13T13:45:45.131" v="6290"/>
        <pc:sldMkLst>
          <pc:docMk/>
          <pc:sldMk cId="3276114514" sldId="322"/>
        </pc:sldMkLst>
      </pc:sldChg>
      <pc:sldChg chg="modSp mod">
        <pc:chgData name="Shared Drive" userId="a8e99ec4-c3c1-49ac-ba97-2c12eee91f6a" providerId="ADAL" clId="{4F676892-C42C-40A1-B879-0A7A39268B49}" dt="2020-08-10T14:09:21.800" v="3382" actId="20577"/>
        <pc:sldMkLst>
          <pc:docMk/>
          <pc:sldMk cId="2629551140" sldId="325"/>
        </pc:sldMkLst>
        <pc:spChg chg="mod">
          <ac:chgData name="Shared Drive" userId="a8e99ec4-c3c1-49ac-ba97-2c12eee91f6a" providerId="ADAL" clId="{4F676892-C42C-40A1-B879-0A7A39268B49}" dt="2020-08-10T14:09:21.800" v="3382" actId="20577"/>
          <ac:spMkLst>
            <pc:docMk/>
            <pc:sldMk cId="2629551140" sldId="325"/>
            <ac:spMk id="4" creationId="{00000000-0000-0000-0000-000000000000}"/>
          </ac:spMkLst>
        </pc:spChg>
      </pc:sldChg>
      <pc:sldChg chg="add">
        <pc:chgData name="Shared Drive" userId="a8e99ec4-c3c1-49ac-ba97-2c12eee91f6a" providerId="ADAL" clId="{4F676892-C42C-40A1-B879-0A7A39268B49}" dt="2020-08-13T13:45:45.131" v="6290"/>
        <pc:sldMkLst>
          <pc:docMk/>
          <pc:sldMk cId="2905145076" sldId="349"/>
        </pc:sldMkLst>
      </pc:sldChg>
      <pc:sldChg chg="del">
        <pc:chgData name="Shared Drive" userId="a8e99ec4-c3c1-49ac-ba97-2c12eee91f6a" providerId="ADAL" clId="{4F676892-C42C-40A1-B879-0A7A39268B49}" dt="2020-08-10T21:50:33.478" v="4012" actId="2696"/>
        <pc:sldMkLst>
          <pc:docMk/>
          <pc:sldMk cId="3861598963" sldId="349"/>
        </pc:sldMkLst>
      </pc:sldChg>
      <pc:sldChg chg="add del">
        <pc:chgData name="Shared Drive" userId="a8e99ec4-c3c1-49ac-ba97-2c12eee91f6a" providerId="ADAL" clId="{4F676892-C42C-40A1-B879-0A7A39268B49}" dt="2020-08-13T13:45:39.267" v="6289" actId="2696"/>
        <pc:sldMkLst>
          <pc:docMk/>
          <pc:sldMk cId="4254225617" sldId="349"/>
        </pc:sldMkLst>
      </pc:sldChg>
      <pc:sldChg chg="del">
        <pc:chgData name="Shared Drive" userId="a8e99ec4-c3c1-49ac-ba97-2c12eee91f6a" providerId="ADAL" clId="{4F676892-C42C-40A1-B879-0A7A39268B49}" dt="2020-08-12T20:12:48.401" v="4850" actId="47"/>
        <pc:sldMkLst>
          <pc:docMk/>
          <pc:sldMk cId="1929639742" sldId="1364"/>
        </pc:sldMkLst>
      </pc:sldChg>
      <pc:sldChg chg="add ord">
        <pc:chgData name="Shared Drive" userId="a8e99ec4-c3c1-49ac-ba97-2c12eee91f6a" providerId="ADAL" clId="{4F676892-C42C-40A1-B879-0A7A39268B49}" dt="2020-08-07T22:18:57.758" v="842"/>
        <pc:sldMkLst>
          <pc:docMk/>
          <pc:sldMk cId="3796518720" sldId="1938"/>
        </pc:sldMkLst>
      </pc:sldChg>
      <pc:sldChg chg="addSp modSp add del mod modClrScheme chgLayout">
        <pc:chgData name="Shared Drive" userId="a8e99ec4-c3c1-49ac-ba97-2c12eee91f6a" providerId="ADAL" clId="{4F676892-C42C-40A1-B879-0A7A39268B49}" dt="2020-08-10T14:23:33.550" v="3421" actId="20577"/>
        <pc:sldMkLst>
          <pc:docMk/>
          <pc:sldMk cId="1080040486" sldId="1964"/>
        </pc:sldMkLst>
        <pc:spChg chg="add mod ord">
          <ac:chgData name="Shared Drive" userId="a8e99ec4-c3c1-49ac-ba97-2c12eee91f6a" providerId="ADAL" clId="{4F676892-C42C-40A1-B879-0A7A39268B49}" dt="2020-08-10T14:23:33.550" v="3421" actId="20577"/>
          <ac:spMkLst>
            <pc:docMk/>
            <pc:sldMk cId="1080040486" sldId="1964"/>
            <ac:spMk id="2" creationId="{72372B85-F41A-43B2-875C-E351AE5F7EE2}"/>
          </ac:spMkLst>
        </pc:spChg>
        <pc:picChg chg="mod">
          <ac:chgData name="Shared Drive" userId="a8e99ec4-c3c1-49ac-ba97-2c12eee91f6a" providerId="ADAL" clId="{4F676892-C42C-40A1-B879-0A7A39268B49}" dt="2020-08-07T21:59:40.220" v="46" actId="1076"/>
          <ac:picMkLst>
            <pc:docMk/>
            <pc:sldMk cId="1080040486" sldId="1964"/>
            <ac:picMk id="5" creationId="{35F02625-AB7B-4B26-B39A-2CF75D7F3FDB}"/>
          </ac:picMkLst>
        </pc:picChg>
      </pc:sldChg>
      <pc:sldChg chg="del">
        <pc:chgData name="Shared Drive" userId="a8e99ec4-c3c1-49ac-ba97-2c12eee91f6a" providerId="ADAL" clId="{4F676892-C42C-40A1-B879-0A7A39268B49}" dt="2020-08-10T21:50:33.478" v="4012" actId="2696"/>
        <pc:sldMkLst>
          <pc:docMk/>
          <pc:sldMk cId="388561374" sldId="1965"/>
        </pc:sldMkLst>
      </pc:sldChg>
      <pc:sldChg chg="add">
        <pc:chgData name="Shared Drive" userId="a8e99ec4-c3c1-49ac-ba97-2c12eee91f6a" providerId="ADAL" clId="{4F676892-C42C-40A1-B879-0A7A39268B49}" dt="2020-08-13T13:45:45.131" v="6290"/>
        <pc:sldMkLst>
          <pc:docMk/>
          <pc:sldMk cId="1350684026" sldId="1965"/>
        </pc:sldMkLst>
      </pc:sldChg>
      <pc:sldChg chg="add del">
        <pc:chgData name="Shared Drive" userId="a8e99ec4-c3c1-49ac-ba97-2c12eee91f6a" providerId="ADAL" clId="{4F676892-C42C-40A1-B879-0A7A39268B49}" dt="2020-08-13T13:45:39.267" v="6289" actId="2696"/>
        <pc:sldMkLst>
          <pc:docMk/>
          <pc:sldMk cId="3004830032" sldId="1965"/>
        </pc:sldMkLst>
      </pc:sldChg>
      <pc:sldChg chg="del">
        <pc:chgData name="Shared Drive" userId="a8e99ec4-c3c1-49ac-ba97-2c12eee91f6a" providerId="ADAL" clId="{4F676892-C42C-40A1-B879-0A7A39268B49}" dt="2020-08-10T21:50:33.478" v="4012" actId="2696"/>
        <pc:sldMkLst>
          <pc:docMk/>
          <pc:sldMk cId="2768174574" sldId="1974"/>
        </pc:sldMkLst>
      </pc:sldChg>
      <pc:sldChg chg="add del">
        <pc:chgData name="Shared Drive" userId="a8e99ec4-c3c1-49ac-ba97-2c12eee91f6a" providerId="ADAL" clId="{4F676892-C42C-40A1-B879-0A7A39268B49}" dt="2020-08-13T13:45:39.267" v="6289" actId="2696"/>
        <pc:sldMkLst>
          <pc:docMk/>
          <pc:sldMk cId="3169979194" sldId="1974"/>
        </pc:sldMkLst>
      </pc:sldChg>
      <pc:sldChg chg="add">
        <pc:chgData name="Shared Drive" userId="a8e99ec4-c3c1-49ac-ba97-2c12eee91f6a" providerId="ADAL" clId="{4F676892-C42C-40A1-B879-0A7A39268B49}" dt="2020-08-13T13:45:45.131" v="6290"/>
        <pc:sldMkLst>
          <pc:docMk/>
          <pc:sldMk cId="3490502155" sldId="1974"/>
        </pc:sldMkLst>
      </pc:sldChg>
      <pc:sldChg chg="del">
        <pc:chgData name="Shared Drive" userId="a8e99ec4-c3c1-49ac-ba97-2c12eee91f6a" providerId="ADAL" clId="{4F676892-C42C-40A1-B879-0A7A39268B49}" dt="2020-08-10T21:50:33.478" v="4012" actId="2696"/>
        <pc:sldMkLst>
          <pc:docMk/>
          <pc:sldMk cId="3385438478" sldId="1976"/>
        </pc:sldMkLst>
      </pc:sldChg>
      <pc:sldChg chg="modSp add del mod">
        <pc:chgData name="Shared Drive" userId="a8e99ec4-c3c1-49ac-ba97-2c12eee91f6a" providerId="ADAL" clId="{4F676892-C42C-40A1-B879-0A7A39268B49}" dt="2020-08-13T13:45:39.267" v="6289" actId="2696"/>
        <pc:sldMkLst>
          <pc:docMk/>
          <pc:sldMk cId="3975276162" sldId="1976"/>
        </pc:sldMkLst>
        <pc:spChg chg="mod">
          <ac:chgData name="Shared Drive" userId="a8e99ec4-c3c1-49ac-ba97-2c12eee91f6a" providerId="ADAL" clId="{4F676892-C42C-40A1-B879-0A7A39268B49}" dt="2020-08-12T20:02:48.958" v="4591" actId="1076"/>
          <ac:spMkLst>
            <pc:docMk/>
            <pc:sldMk cId="3975276162" sldId="1976"/>
            <ac:spMk id="3" creationId="{EB6F0C4B-84BB-49A6-B05F-03581C6A91BA}"/>
          </ac:spMkLst>
        </pc:spChg>
      </pc:sldChg>
      <pc:sldChg chg="add">
        <pc:chgData name="Shared Drive" userId="a8e99ec4-c3c1-49ac-ba97-2c12eee91f6a" providerId="ADAL" clId="{4F676892-C42C-40A1-B879-0A7A39268B49}" dt="2020-08-13T13:45:45.131" v="6290"/>
        <pc:sldMkLst>
          <pc:docMk/>
          <pc:sldMk cId="4195649362" sldId="1976"/>
        </pc:sldMkLst>
      </pc:sldChg>
      <pc:sldChg chg="addSp modSp mod">
        <pc:chgData name="Shared Drive" userId="a8e99ec4-c3c1-49ac-ba97-2c12eee91f6a" providerId="ADAL" clId="{4F676892-C42C-40A1-B879-0A7A39268B49}" dt="2020-08-13T15:51:56.305" v="6926" actId="732"/>
        <pc:sldMkLst>
          <pc:docMk/>
          <pc:sldMk cId="283889290" sldId="1977"/>
        </pc:sldMkLst>
        <pc:spChg chg="mod">
          <ac:chgData name="Shared Drive" userId="a8e99ec4-c3c1-49ac-ba97-2c12eee91f6a" providerId="ADAL" clId="{4F676892-C42C-40A1-B879-0A7A39268B49}" dt="2020-08-12T20:10:53.838" v="4781" actId="20577"/>
          <ac:spMkLst>
            <pc:docMk/>
            <pc:sldMk cId="283889290" sldId="1977"/>
            <ac:spMk id="3" creationId="{1498D679-5D13-4E0A-A5EB-02E8AB8CC7B1}"/>
          </ac:spMkLst>
        </pc:spChg>
        <pc:picChg chg="add mod modCrop">
          <ac:chgData name="Shared Drive" userId="a8e99ec4-c3c1-49ac-ba97-2c12eee91f6a" providerId="ADAL" clId="{4F676892-C42C-40A1-B879-0A7A39268B49}" dt="2020-08-13T15:51:56.305" v="6926" actId="732"/>
          <ac:picMkLst>
            <pc:docMk/>
            <pc:sldMk cId="283889290" sldId="1977"/>
            <ac:picMk id="7" creationId="{0C64F502-308C-4621-826F-A2E75AAFF713}"/>
          </ac:picMkLst>
        </pc:picChg>
      </pc:sldChg>
      <pc:sldChg chg="add del">
        <pc:chgData name="Shared Drive" userId="a8e99ec4-c3c1-49ac-ba97-2c12eee91f6a" providerId="ADAL" clId="{4F676892-C42C-40A1-B879-0A7A39268B49}" dt="2020-08-07T21:59:27.641" v="45" actId="2696"/>
        <pc:sldMkLst>
          <pc:docMk/>
          <pc:sldMk cId="2290090637" sldId="1978"/>
        </pc:sldMkLst>
      </pc:sldChg>
      <pc:sldChg chg="modSp mod ord">
        <pc:chgData name="Shared Drive" userId="a8e99ec4-c3c1-49ac-ba97-2c12eee91f6a" providerId="ADAL" clId="{4F676892-C42C-40A1-B879-0A7A39268B49}" dt="2020-08-13T13:46:13.452" v="6328" actId="20577"/>
        <pc:sldMkLst>
          <pc:docMk/>
          <pc:sldMk cId="1243956190" sldId="1979"/>
        </pc:sldMkLst>
        <pc:spChg chg="mod">
          <ac:chgData name="Shared Drive" userId="a8e99ec4-c3c1-49ac-ba97-2c12eee91f6a" providerId="ADAL" clId="{4F676892-C42C-40A1-B879-0A7A39268B49}" dt="2020-08-13T13:46:13.452" v="6328" actId="20577"/>
          <ac:spMkLst>
            <pc:docMk/>
            <pc:sldMk cId="1243956190" sldId="1979"/>
            <ac:spMk id="3" creationId="{ED277238-9341-4140-BDD7-85CD5E78DF8C}"/>
          </ac:spMkLst>
        </pc:spChg>
      </pc:sldChg>
      <pc:sldChg chg="modSp mod">
        <pc:chgData name="Shared Drive" userId="a8e99ec4-c3c1-49ac-ba97-2c12eee91f6a" providerId="ADAL" clId="{4F676892-C42C-40A1-B879-0A7A39268B49}" dt="2020-08-12T20:12:15.814" v="4849" actId="20577"/>
        <pc:sldMkLst>
          <pc:docMk/>
          <pc:sldMk cId="2348787799" sldId="1989"/>
        </pc:sldMkLst>
        <pc:spChg chg="mod">
          <ac:chgData name="Shared Drive" userId="a8e99ec4-c3c1-49ac-ba97-2c12eee91f6a" providerId="ADAL" clId="{4F676892-C42C-40A1-B879-0A7A39268B49}" dt="2020-08-12T20:12:15.814" v="4849" actId="20577"/>
          <ac:spMkLst>
            <pc:docMk/>
            <pc:sldMk cId="2348787799" sldId="1989"/>
            <ac:spMk id="3" creationId="{F91460E8-DE7B-4CC2-89D9-479BFF89D1CD}"/>
          </ac:spMkLst>
        </pc:spChg>
        <pc:picChg chg="mod">
          <ac:chgData name="Shared Drive" userId="a8e99ec4-c3c1-49ac-ba97-2c12eee91f6a" providerId="ADAL" clId="{4F676892-C42C-40A1-B879-0A7A39268B49}" dt="2020-08-12T20:11:53.181" v="4782" actId="1076"/>
          <ac:picMkLst>
            <pc:docMk/>
            <pc:sldMk cId="2348787799" sldId="1989"/>
            <ac:picMk id="5" creationId="{96AE86AD-8199-4A9E-B3E6-29108DAF6380}"/>
          </ac:picMkLst>
        </pc:picChg>
      </pc:sldChg>
      <pc:sldChg chg="add del">
        <pc:chgData name="Shared Drive" userId="a8e99ec4-c3c1-49ac-ba97-2c12eee91f6a" providerId="ADAL" clId="{4F676892-C42C-40A1-B879-0A7A39268B49}" dt="2020-08-13T13:45:39.267" v="6289" actId="2696"/>
        <pc:sldMkLst>
          <pc:docMk/>
          <pc:sldMk cId="1200018867" sldId="1990"/>
        </pc:sldMkLst>
      </pc:sldChg>
      <pc:sldChg chg="del">
        <pc:chgData name="Shared Drive" userId="a8e99ec4-c3c1-49ac-ba97-2c12eee91f6a" providerId="ADAL" clId="{4F676892-C42C-40A1-B879-0A7A39268B49}" dt="2020-08-10T21:50:33.478" v="4012" actId="2696"/>
        <pc:sldMkLst>
          <pc:docMk/>
          <pc:sldMk cId="1782890223" sldId="1990"/>
        </pc:sldMkLst>
      </pc:sldChg>
      <pc:sldChg chg="add">
        <pc:chgData name="Shared Drive" userId="a8e99ec4-c3c1-49ac-ba97-2c12eee91f6a" providerId="ADAL" clId="{4F676892-C42C-40A1-B879-0A7A39268B49}" dt="2020-08-13T13:45:45.131" v="6290"/>
        <pc:sldMkLst>
          <pc:docMk/>
          <pc:sldMk cId="2337875056" sldId="1990"/>
        </pc:sldMkLst>
      </pc:sldChg>
      <pc:sldChg chg="modSp mod">
        <pc:chgData name="Shared Drive" userId="a8e99ec4-c3c1-49ac-ba97-2c12eee91f6a" providerId="ADAL" clId="{4F676892-C42C-40A1-B879-0A7A39268B49}" dt="2020-08-10T13:58:19.998" v="3068" actId="1035"/>
        <pc:sldMkLst>
          <pc:docMk/>
          <pc:sldMk cId="546809480" sldId="1994"/>
        </pc:sldMkLst>
        <pc:spChg chg="mod">
          <ac:chgData name="Shared Drive" userId="a8e99ec4-c3c1-49ac-ba97-2c12eee91f6a" providerId="ADAL" clId="{4F676892-C42C-40A1-B879-0A7A39268B49}" dt="2020-08-10T13:58:19.998" v="3068" actId="1035"/>
          <ac:spMkLst>
            <pc:docMk/>
            <pc:sldMk cId="546809480" sldId="1994"/>
            <ac:spMk id="2" creationId="{00000000-0000-0000-0000-000000000000}"/>
          </ac:spMkLst>
        </pc:spChg>
      </pc:sldChg>
      <pc:sldChg chg="modSp mod ord">
        <pc:chgData name="Shared Drive" userId="a8e99ec4-c3c1-49ac-ba97-2c12eee91f6a" providerId="ADAL" clId="{4F676892-C42C-40A1-B879-0A7A39268B49}" dt="2020-08-10T13:52:41.547" v="2956" actId="404"/>
        <pc:sldMkLst>
          <pc:docMk/>
          <pc:sldMk cId="674569116" sldId="1995"/>
        </pc:sldMkLst>
        <pc:spChg chg="mod">
          <ac:chgData name="Shared Drive" userId="a8e99ec4-c3c1-49ac-ba97-2c12eee91f6a" providerId="ADAL" clId="{4F676892-C42C-40A1-B879-0A7A39268B49}" dt="2020-08-10T13:52:41.547" v="2956" actId="404"/>
          <ac:spMkLst>
            <pc:docMk/>
            <pc:sldMk cId="674569116" sldId="1995"/>
            <ac:spMk id="4" creationId="{00000000-0000-0000-0000-000000000000}"/>
          </ac:spMkLst>
        </pc:spChg>
      </pc:sldChg>
      <pc:sldChg chg="addSp delSp modSp mod">
        <pc:chgData name="Shared Drive" userId="a8e99ec4-c3c1-49ac-ba97-2c12eee91f6a" providerId="ADAL" clId="{4F676892-C42C-40A1-B879-0A7A39268B49}" dt="2020-08-10T13:56:56.632" v="3052" actId="6549"/>
        <pc:sldMkLst>
          <pc:docMk/>
          <pc:sldMk cId="250763283" sldId="1996"/>
        </pc:sldMkLst>
        <pc:spChg chg="mod">
          <ac:chgData name="Shared Drive" userId="a8e99ec4-c3c1-49ac-ba97-2c12eee91f6a" providerId="ADAL" clId="{4F676892-C42C-40A1-B879-0A7A39268B49}" dt="2020-08-10T13:56:15.418" v="3034" actId="1076"/>
          <ac:spMkLst>
            <pc:docMk/>
            <pc:sldMk cId="250763283" sldId="1996"/>
            <ac:spMk id="5" creationId="{00000000-0000-0000-0000-000000000000}"/>
          </ac:spMkLst>
        </pc:spChg>
        <pc:spChg chg="mod">
          <ac:chgData name="Shared Drive" userId="a8e99ec4-c3c1-49ac-ba97-2c12eee91f6a" providerId="ADAL" clId="{4F676892-C42C-40A1-B879-0A7A39268B49}" dt="2020-08-10T13:56:56.632" v="3052" actId="6549"/>
          <ac:spMkLst>
            <pc:docMk/>
            <pc:sldMk cId="250763283" sldId="1996"/>
            <ac:spMk id="6" creationId="{00000000-0000-0000-0000-000000000000}"/>
          </ac:spMkLst>
        </pc:spChg>
        <pc:spChg chg="add mod">
          <ac:chgData name="Shared Drive" userId="a8e99ec4-c3c1-49ac-ba97-2c12eee91f6a" providerId="ADAL" clId="{4F676892-C42C-40A1-B879-0A7A39268B49}" dt="2020-08-10T13:56:10.786" v="3033" actId="1076"/>
          <ac:spMkLst>
            <pc:docMk/>
            <pc:sldMk cId="250763283" sldId="1996"/>
            <ac:spMk id="9" creationId="{B4FF9F1D-4C90-4365-AAEE-283895509247}"/>
          </ac:spMkLst>
        </pc:spChg>
        <pc:picChg chg="del">
          <ac:chgData name="Shared Drive" userId="a8e99ec4-c3c1-49ac-ba97-2c12eee91f6a" providerId="ADAL" clId="{4F676892-C42C-40A1-B879-0A7A39268B49}" dt="2020-08-10T13:55:22.614" v="3022" actId="478"/>
          <ac:picMkLst>
            <pc:docMk/>
            <pc:sldMk cId="250763283" sldId="1996"/>
            <ac:picMk id="3" creationId="{00000000-0000-0000-0000-000000000000}"/>
          </ac:picMkLst>
        </pc:picChg>
        <pc:picChg chg="add mod">
          <ac:chgData name="Shared Drive" userId="a8e99ec4-c3c1-49ac-ba97-2c12eee91f6a" providerId="ADAL" clId="{4F676892-C42C-40A1-B879-0A7A39268B49}" dt="2020-08-10T13:55:50.298" v="3029" actId="1076"/>
          <ac:picMkLst>
            <pc:docMk/>
            <pc:sldMk cId="250763283" sldId="1996"/>
            <ac:picMk id="7" creationId="{15D657D2-E06A-4C27-B1C7-111DCC871119}"/>
          </ac:picMkLst>
        </pc:picChg>
      </pc:sldChg>
      <pc:sldChg chg="modSp mod">
        <pc:chgData name="Shared Drive" userId="a8e99ec4-c3c1-49ac-ba97-2c12eee91f6a" providerId="ADAL" clId="{4F676892-C42C-40A1-B879-0A7A39268B49}" dt="2020-08-13T22:12:13.818" v="6930" actId="20577"/>
        <pc:sldMkLst>
          <pc:docMk/>
          <pc:sldMk cId="2114257395" sldId="1997"/>
        </pc:sldMkLst>
        <pc:spChg chg="mod">
          <ac:chgData name="Shared Drive" userId="a8e99ec4-c3c1-49ac-ba97-2c12eee91f6a" providerId="ADAL" clId="{4F676892-C42C-40A1-B879-0A7A39268B49}" dt="2020-08-13T22:12:13.818" v="6930" actId="20577"/>
          <ac:spMkLst>
            <pc:docMk/>
            <pc:sldMk cId="2114257395" sldId="1997"/>
            <ac:spMk id="3" creationId="{00000000-0000-0000-0000-000000000000}"/>
          </ac:spMkLst>
        </pc:spChg>
      </pc:sldChg>
      <pc:sldChg chg="modSp mod">
        <pc:chgData name="Shared Drive" userId="a8e99ec4-c3c1-49ac-ba97-2c12eee91f6a" providerId="ADAL" clId="{4F676892-C42C-40A1-B879-0A7A39268B49}" dt="2020-08-12T20:06:55.294" v="4599" actId="14100"/>
        <pc:sldMkLst>
          <pc:docMk/>
          <pc:sldMk cId="2837571485" sldId="1998"/>
        </pc:sldMkLst>
        <pc:spChg chg="mod">
          <ac:chgData name="Shared Drive" userId="a8e99ec4-c3c1-49ac-ba97-2c12eee91f6a" providerId="ADAL" clId="{4F676892-C42C-40A1-B879-0A7A39268B49}" dt="2020-08-12T20:06:55.294" v="4599" actId="14100"/>
          <ac:spMkLst>
            <pc:docMk/>
            <pc:sldMk cId="2837571485" sldId="1998"/>
            <ac:spMk id="3" creationId="{00000000-0000-0000-0000-000000000000}"/>
          </ac:spMkLst>
        </pc:spChg>
      </pc:sldChg>
      <pc:sldChg chg="modSp mod">
        <pc:chgData name="Shared Drive" userId="a8e99ec4-c3c1-49ac-ba97-2c12eee91f6a" providerId="ADAL" clId="{4F676892-C42C-40A1-B879-0A7A39268B49}" dt="2020-08-07T22:16:35.663" v="837"/>
        <pc:sldMkLst>
          <pc:docMk/>
          <pc:sldMk cId="181937291" sldId="1999"/>
        </pc:sldMkLst>
        <pc:spChg chg="mod">
          <ac:chgData name="Shared Drive" userId="a8e99ec4-c3c1-49ac-ba97-2c12eee91f6a" providerId="ADAL" clId="{4F676892-C42C-40A1-B879-0A7A39268B49}" dt="2020-08-07T22:16:35.663" v="837"/>
          <ac:spMkLst>
            <pc:docMk/>
            <pc:sldMk cId="181937291" sldId="1999"/>
            <ac:spMk id="3" creationId="{6E077674-F4A1-4A9F-A150-674815255D9C}"/>
          </ac:spMkLst>
        </pc:spChg>
      </pc:sldChg>
      <pc:sldChg chg="modSp add del mod">
        <pc:chgData name="Shared Drive" userId="a8e99ec4-c3c1-49ac-ba97-2c12eee91f6a" providerId="ADAL" clId="{4F676892-C42C-40A1-B879-0A7A39268B49}" dt="2020-08-13T13:45:39.267" v="6289" actId="2696"/>
        <pc:sldMkLst>
          <pc:docMk/>
          <pc:sldMk cId="255478895" sldId="2000"/>
        </pc:sldMkLst>
        <pc:spChg chg="mod">
          <ac:chgData name="Shared Drive" userId="a8e99ec4-c3c1-49ac-ba97-2c12eee91f6a" providerId="ADAL" clId="{4F676892-C42C-40A1-B879-0A7A39268B49}" dt="2020-08-12T20:01:28.510" v="4590" actId="20577"/>
          <ac:spMkLst>
            <pc:docMk/>
            <pc:sldMk cId="255478895" sldId="2000"/>
            <ac:spMk id="3" creationId="{EB6F0C4B-84BB-49A6-B05F-03581C6A91BA}"/>
          </ac:spMkLst>
        </pc:spChg>
      </pc:sldChg>
      <pc:sldChg chg="add">
        <pc:chgData name="Shared Drive" userId="a8e99ec4-c3c1-49ac-ba97-2c12eee91f6a" providerId="ADAL" clId="{4F676892-C42C-40A1-B879-0A7A39268B49}" dt="2020-08-13T13:45:45.131" v="6290"/>
        <pc:sldMkLst>
          <pc:docMk/>
          <pc:sldMk cId="954172660" sldId="2000"/>
        </pc:sldMkLst>
      </pc:sldChg>
      <pc:sldChg chg="del">
        <pc:chgData name="Shared Drive" userId="a8e99ec4-c3c1-49ac-ba97-2c12eee91f6a" providerId="ADAL" clId="{4F676892-C42C-40A1-B879-0A7A39268B49}" dt="2020-08-10T21:50:33.478" v="4012" actId="2696"/>
        <pc:sldMkLst>
          <pc:docMk/>
          <pc:sldMk cId="4114806020" sldId="2000"/>
        </pc:sldMkLst>
      </pc:sldChg>
      <pc:sldChg chg="add del">
        <pc:chgData name="Shared Drive" userId="a8e99ec4-c3c1-49ac-ba97-2c12eee91f6a" providerId="ADAL" clId="{4F676892-C42C-40A1-B879-0A7A39268B49}" dt="2020-08-13T13:45:39.267" v="6289" actId="2696"/>
        <pc:sldMkLst>
          <pc:docMk/>
          <pc:sldMk cId="693700670" sldId="2001"/>
        </pc:sldMkLst>
      </pc:sldChg>
      <pc:sldChg chg="del">
        <pc:chgData name="Shared Drive" userId="a8e99ec4-c3c1-49ac-ba97-2c12eee91f6a" providerId="ADAL" clId="{4F676892-C42C-40A1-B879-0A7A39268B49}" dt="2020-08-10T21:50:33.478" v="4012" actId="2696"/>
        <pc:sldMkLst>
          <pc:docMk/>
          <pc:sldMk cId="698289957" sldId="2001"/>
        </pc:sldMkLst>
      </pc:sldChg>
      <pc:sldChg chg="add">
        <pc:chgData name="Shared Drive" userId="a8e99ec4-c3c1-49ac-ba97-2c12eee91f6a" providerId="ADAL" clId="{4F676892-C42C-40A1-B879-0A7A39268B49}" dt="2020-08-13T13:45:45.131" v="6290"/>
        <pc:sldMkLst>
          <pc:docMk/>
          <pc:sldMk cId="2888382927" sldId="2001"/>
        </pc:sldMkLst>
      </pc:sldChg>
      <pc:sldChg chg="modSp add del mod modClrScheme chgLayout">
        <pc:chgData name="Shared Drive" userId="a8e99ec4-c3c1-49ac-ba97-2c12eee91f6a" providerId="ADAL" clId="{4F676892-C42C-40A1-B879-0A7A39268B49}" dt="2020-08-10T21:50:33.478" v="4012" actId="2696"/>
        <pc:sldMkLst>
          <pc:docMk/>
          <pc:sldMk cId="537147244" sldId="2002"/>
        </pc:sldMkLst>
        <pc:spChg chg="mod ord">
          <ac:chgData name="Shared Drive" userId="a8e99ec4-c3c1-49ac-ba97-2c12eee91f6a" providerId="ADAL" clId="{4F676892-C42C-40A1-B879-0A7A39268B49}" dt="2020-08-08T16:13:59.179" v="1525" actId="404"/>
          <ac:spMkLst>
            <pc:docMk/>
            <pc:sldMk cId="537147244" sldId="2002"/>
            <ac:spMk id="2" creationId="{F2DF9822-D3F5-4EA3-859A-31DB7C1C864A}"/>
          </ac:spMkLst>
        </pc:spChg>
        <pc:spChg chg="mod ord">
          <ac:chgData name="Shared Drive" userId="a8e99ec4-c3c1-49ac-ba97-2c12eee91f6a" providerId="ADAL" clId="{4F676892-C42C-40A1-B879-0A7A39268B49}" dt="2020-08-10T14:09:08.056" v="3360" actId="20577"/>
          <ac:spMkLst>
            <pc:docMk/>
            <pc:sldMk cId="537147244" sldId="2002"/>
            <ac:spMk id="3" creationId="{FCCA4719-4A98-4E10-A89A-82CD347FC79B}"/>
          </ac:spMkLst>
        </pc:spChg>
        <pc:spChg chg="mod">
          <ac:chgData name="Shared Drive" userId="a8e99ec4-c3c1-49ac-ba97-2c12eee91f6a" providerId="ADAL" clId="{4F676892-C42C-40A1-B879-0A7A39268B49}" dt="2020-08-08T16:14:10.843" v="1528" actId="1076"/>
          <ac:spMkLst>
            <pc:docMk/>
            <pc:sldMk cId="537147244" sldId="2002"/>
            <ac:spMk id="5" creationId="{58CE98CE-42FF-4F60-B0E6-44135AECB7A7}"/>
          </ac:spMkLst>
        </pc:spChg>
        <pc:picChg chg="mod">
          <ac:chgData name="Shared Drive" userId="a8e99ec4-c3c1-49ac-ba97-2c12eee91f6a" providerId="ADAL" clId="{4F676892-C42C-40A1-B879-0A7A39268B49}" dt="2020-08-08T16:14:10.843" v="1528" actId="1076"/>
          <ac:picMkLst>
            <pc:docMk/>
            <pc:sldMk cId="537147244" sldId="2002"/>
            <ac:picMk id="4" creationId="{230269BA-0AA2-4774-AD23-E91D7C51DC2B}"/>
          </ac:picMkLst>
        </pc:picChg>
      </pc:sldChg>
      <pc:sldChg chg="add del">
        <pc:chgData name="Shared Drive" userId="a8e99ec4-c3c1-49ac-ba97-2c12eee91f6a" providerId="ADAL" clId="{4F676892-C42C-40A1-B879-0A7A39268B49}" dt="2020-08-13T13:45:39.267" v="6289" actId="2696"/>
        <pc:sldMkLst>
          <pc:docMk/>
          <pc:sldMk cId="2812677184" sldId="2002"/>
        </pc:sldMkLst>
      </pc:sldChg>
      <pc:sldChg chg="add">
        <pc:chgData name="Shared Drive" userId="a8e99ec4-c3c1-49ac-ba97-2c12eee91f6a" providerId="ADAL" clId="{4F676892-C42C-40A1-B879-0A7A39268B49}" dt="2020-08-13T13:45:45.131" v="6290"/>
        <pc:sldMkLst>
          <pc:docMk/>
          <pc:sldMk cId="2885090328" sldId="2002"/>
        </pc:sldMkLst>
      </pc:sldChg>
      <pc:sldChg chg="modSp mod modClrScheme chgLayout">
        <pc:chgData name="Shared Drive" userId="a8e99ec4-c3c1-49ac-ba97-2c12eee91f6a" providerId="ADAL" clId="{4F676892-C42C-40A1-B879-0A7A39268B49}" dt="2020-08-10T14:24:15.829" v="3424" actId="1076"/>
        <pc:sldMkLst>
          <pc:docMk/>
          <pc:sldMk cId="1476960298" sldId="2003"/>
        </pc:sldMkLst>
        <pc:spChg chg="mod ord">
          <ac:chgData name="Shared Drive" userId="a8e99ec4-c3c1-49ac-ba97-2c12eee91f6a" providerId="ADAL" clId="{4F676892-C42C-40A1-B879-0A7A39268B49}" dt="2020-08-10T14:24:12.551" v="3423" actId="6549"/>
          <ac:spMkLst>
            <pc:docMk/>
            <pc:sldMk cId="1476960298" sldId="2003"/>
            <ac:spMk id="2" creationId="{7B8EE997-D261-4AE7-8919-384A033018C4}"/>
          </ac:spMkLst>
        </pc:spChg>
        <pc:picChg chg="mod">
          <ac:chgData name="Shared Drive" userId="a8e99ec4-c3c1-49ac-ba97-2c12eee91f6a" providerId="ADAL" clId="{4F676892-C42C-40A1-B879-0A7A39268B49}" dt="2020-08-10T14:24:15.829" v="3424" actId="1076"/>
          <ac:picMkLst>
            <pc:docMk/>
            <pc:sldMk cId="1476960298" sldId="2003"/>
            <ac:picMk id="4" creationId="{7213D3C0-990A-409A-ABB7-ABED15109C27}"/>
          </ac:picMkLst>
        </pc:picChg>
      </pc:sldChg>
      <pc:sldChg chg="modSp mod">
        <pc:chgData name="Shared Drive" userId="a8e99ec4-c3c1-49ac-ba97-2c12eee91f6a" providerId="ADAL" clId="{4F676892-C42C-40A1-B879-0A7A39268B49}" dt="2020-08-07T22:13:44.674" v="829" actId="113"/>
        <pc:sldMkLst>
          <pc:docMk/>
          <pc:sldMk cId="1693898895" sldId="2004"/>
        </pc:sldMkLst>
        <pc:spChg chg="mod">
          <ac:chgData name="Shared Drive" userId="a8e99ec4-c3c1-49ac-ba97-2c12eee91f6a" providerId="ADAL" clId="{4F676892-C42C-40A1-B879-0A7A39268B49}" dt="2020-08-07T22:13:44.674" v="829" actId="113"/>
          <ac:spMkLst>
            <pc:docMk/>
            <pc:sldMk cId="1693898895" sldId="2004"/>
            <ac:spMk id="7171" creationId="{00000000-0000-0000-0000-000000000000}"/>
          </ac:spMkLst>
        </pc:spChg>
      </pc:sldChg>
      <pc:sldChg chg="del">
        <pc:chgData name="Shared Drive" userId="a8e99ec4-c3c1-49ac-ba97-2c12eee91f6a" providerId="ADAL" clId="{4F676892-C42C-40A1-B879-0A7A39268B49}" dt="2020-08-12T20:13:20.134" v="4852" actId="47"/>
        <pc:sldMkLst>
          <pc:docMk/>
          <pc:sldMk cId="1487145331" sldId="2007"/>
        </pc:sldMkLst>
      </pc:sldChg>
      <pc:sldChg chg="addSp delSp modSp add mod">
        <pc:chgData name="Shared Drive" userId="a8e99ec4-c3c1-49ac-ba97-2c12eee91f6a" providerId="ADAL" clId="{4F676892-C42C-40A1-B879-0A7A39268B49}" dt="2020-08-13T14:19:44.474" v="6632" actId="1037"/>
        <pc:sldMkLst>
          <pc:docMk/>
          <pc:sldMk cId="178148905" sldId="2008"/>
        </pc:sldMkLst>
        <pc:spChg chg="mod">
          <ac:chgData name="Shared Drive" userId="a8e99ec4-c3c1-49ac-ba97-2c12eee91f6a" providerId="ADAL" clId="{4F676892-C42C-40A1-B879-0A7A39268B49}" dt="2020-08-08T18:55:41.620" v="2871" actId="20577"/>
          <ac:spMkLst>
            <pc:docMk/>
            <pc:sldMk cId="178148905" sldId="2008"/>
            <ac:spMk id="2" creationId="{00000000-0000-0000-0000-000000000000}"/>
          </ac:spMkLst>
        </pc:spChg>
        <pc:spChg chg="mod">
          <ac:chgData name="Shared Drive" userId="a8e99ec4-c3c1-49ac-ba97-2c12eee91f6a" providerId="ADAL" clId="{4F676892-C42C-40A1-B879-0A7A39268B49}" dt="2020-08-13T14:19:44.474" v="6632" actId="1037"/>
          <ac:spMkLst>
            <pc:docMk/>
            <pc:sldMk cId="178148905" sldId="2008"/>
            <ac:spMk id="6" creationId="{00000000-0000-0000-0000-000000000000}"/>
          </ac:spMkLst>
        </pc:spChg>
        <pc:spChg chg="del">
          <ac:chgData name="Shared Drive" userId="a8e99ec4-c3c1-49ac-ba97-2c12eee91f6a" providerId="ADAL" clId="{4F676892-C42C-40A1-B879-0A7A39268B49}" dt="2020-08-08T18:58:33.941" v="2928" actId="478"/>
          <ac:spMkLst>
            <pc:docMk/>
            <pc:sldMk cId="178148905" sldId="2008"/>
            <ac:spMk id="8" creationId="{00000000-0000-0000-0000-000000000000}"/>
          </ac:spMkLst>
        </pc:spChg>
        <pc:spChg chg="mod">
          <ac:chgData name="Shared Drive" userId="a8e99ec4-c3c1-49ac-ba97-2c12eee91f6a" providerId="ADAL" clId="{4F676892-C42C-40A1-B879-0A7A39268B49}" dt="2020-08-08T18:59:30.663" v="2933" actId="1076"/>
          <ac:spMkLst>
            <pc:docMk/>
            <pc:sldMk cId="178148905" sldId="2008"/>
            <ac:spMk id="10" creationId="{00000000-0000-0000-0000-000000000000}"/>
          </ac:spMkLst>
        </pc:spChg>
        <pc:spChg chg="mod">
          <ac:chgData name="Shared Drive" userId="a8e99ec4-c3c1-49ac-ba97-2c12eee91f6a" providerId="ADAL" clId="{4F676892-C42C-40A1-B879-0A7A39268B49}" dt="2020-08-08T18:59:37.233" v="2934" actId="1076"/>
          <ac:spMkLst>
            <pc:docMk/>
            <pc:sldMk cId="178148905" sldId="2008"/>
            <ac:spMk id="14" creationId="{00000000-0000-0000-0000-000000000000}"/>
          </ac:spMkLst>
        </pc:spChg>
        <pc:spChg chg="mod">
          <ac:chgData name="Shared Drive" userId="a8e99ec4-c3c1-49ac-ba97-2c12eee91f6a" providerId="ADAL" clId="{4F676892-C42C-40A1-B879-0A7A39268B49}" dt="2020-08-08T18:59:02.376" v="2932" actId="1076"/>
          <ac:spMkLst>
            <pc:docMk/>
            <pc:sldMk cId="178148905" sldId="2008"/>
            <ac:spMk id="16" creationId="{00000000-0000-0000-0000-000000000000}"/>
          </ac:spMkLst>
        </pc:spChg>
        <pc:spChg chg="mod">
          <ac:chgData name="Shared Drive" userId="a8e99ec4-c3c1-49ac-ba97-2c12eee91f6a" providerId="ADAL" clId="{4F676892-C42C-40A1-B879-0A7A39268B49}" dt="2020-08-08T18:59:30.663" v="2933" actId="1076"/>
          <ac:spMkLst>
            <pc:docMk/>
            <pc:sldMk cId="178148905" sldId="2008"/>
            <ac:spMk id="18" creationId="{00000000-0000-0000-0000-000000000000}"/>
          </ac:spMkLst>
        </pc:spChg>
        <pc:spChg chg="add del">
          <ac:chgData name="Shared Drive" userId="a8e99ec4-c3c1-49ac-ba97-2c12eee91f6a" providerId="ADAL" clId="{4F676892-C42C-40A1-B879-0A7A39268B49}" dt="2020-08-08T18:57:42.815" v="2879" actId="22"/>
          <ac:spMkLst>
            <pc:docMk/>
            <pc:sldMk cId="178148905" sldId="2008"/>
            <ac:spMk id="20" creationId="{01F2CB3A-A359-4658-A994-54C812418C7E}"/>
          </ac:spMkLst>
        </pc:spChg>
        <pc:spChg chg="mod">
          <ac:chgData name="Shared Drive" userId="a8e99ec4-c3c1-49ac-ba97-2c12eee91f6a" providerId="ADAL" clId="{4F676892-C42C-40A1-B879-0A7A39268B49}" dt="2020-08-08T18:59:37.233" v="2934" actId="1076"/>
          <ac:spMkLst>
            <pc:docMk/>
            <pc:sldMk cId="178148905" sldId="2008"/>
            <ac:spMk id="21" creationId="{00000000-0000-0000-0000-000000000000}"/>
          </ac:spMkLst>
        </pc:spChg>
        <pc:picChg chg="add del mod">
          <ac:chgData name="Shared Drive" userId="a8e99ec4-c3c1-49ac-ba97-2c12eee91f6a" providerId="ADAL" clId="{4F676892-C42C-40A1-B879-0A7A39268B49}" dt="2020-08-08T18:57:03.322" v="2876"/>
          <ac:picMkLst>
            <pc:docMk/>
            <pc:sldMk cId="178148905" sldId="2008"/>
            <ac:picMk id="4" creationId="{D9213289-ADE1-4F05-87BD-E4927E90BBB2}"/>
          </ac:picMkLst>
        </pc:picChg>
        <pc:picChg chg="mod">
          <ac:chgData name="Shared Drive" userId="a8e99ec4-c3c1-49ac-ba97-2c12eee91f6a" providerId="ADAL" clId="{4F676892-C42C-40A1-B879-0A7A39268B49}" dt="2020-08-08T18:59:37.233" v="2934" actId="1076"/>
          <ac:picMkLst>
            <pc:docMk/>
            <pc:sldMk cId="178148905" sldId="2008"/>
            <ac:picMk id="5" creationId="{00000000-0000-0000-0000-000000000000}"/>
          </ac:picMkLst>
        </pc:picChg>
        <pc:picChg chg="del">
          <ac:chgData name="Shared Drive" userId="a8e99ec4-c3c1-49ac-ba97-2c12eee91f6a" providerId="ADAL" clId="{4F676892-C42C-40A1-B879-0A7A39268B49}" dt="2020-08-08T18:57:41.192" v="2877" actId="478"/>
          <ac:picMkLst>
            <pc:docMk/>
            <pc:sldMk cId="178148905" sldId="2008"/>
            <ac:picMk id="1028" creationId="{00000000-0000-0000-0000-000000000000}"/>
          </ac:picMkLst>
        </pc:picChg>
        <pc:picChg chg="mod">
          <ac:chgData name="Shared Drive" userId="a8e99ec4-c3c1-49ac-ba97-2c12eee91f6a" providerId="ADAL" clId="{4F676892-C42C-40A1-B879-0A7A39268B49}" dt="2020-08-08T18:59:30.663" v="2933" actId="1076"/>
          <ac:picMkLst>
            <pc:docMk/>
            <pc:sldMk cId="178148905" sldId="2008"/>
            <ac:picMk id="1032" creationId="{00000000-0000-0000-0000-000000000000}"/>
          </ac:picMkLst>
        </pc:picChg>
        <pc:picChg chg="mod">
          <ac:chgData name="Shared Drive" userId="a8e99ec4-c3c1-49ac-ba97-2c12eee91f6a" providerId="ADAL" clId="{4F676892-C42C-40A1-B879-0A7A39268B49}" dt="2020-08-08T18:59:37.233" v="2934" actId="1076"/>
          <ac:picMkLst>
            <pc:docMk/>
            <pc:sldMk cId="178148905" sldId="2008"/>
            <ac:picMk id="1036" creationId="{00000000-0000-0000-0000-000000000000}"/>
          </ac:picMkLst>
        </pc:picChg>
        <pc:picChg chg="mod">
          <ac:chgData name="Shared Drive" userId="a8e99ec4-c3c1-49ac-ba97-2c12eee91f6a" providerId="ADAL" clId="{4F676892-C42C-40A1-B879-0A7A39268B49}" dt="2020-08-08T18:59:02.376" v="2932" actId="1076"/>
          <ac:picMkLst>
            <pc:docMk/>
            <pc:sldMk cId="178148905" sldId="2008"/>
            <ac:picMk id="1038" creationId="{00000000-0000-0000-0000-000000000000}"/>
          </ac:picMkLst>
        </pc:picChg>
        <pc:picChg chg="mod">
          <ac:chgData name="Shared Drive" userId="a8e99ec4-c3c1-49ac-ba97-2c12eee91f6a" providerId="ADAL" clId="{4F676892-C42C-40A1-B879-0A7A39268B49}" dt="2020-08-08T18:59:30.663" v="2933" actId="1076"/>
          <ac:picMkLst>
            <pc:docMk/>
            <pc:sldMk cId="178148905" sldId="2008"/>
            <ac:picMk id="2050" creationId="{00000000-0000-0000-0000-000000000000}"/>
          </ac:picMkLst>
        </pc:picChg>
        <pc:picChg chg="add mod">
          <ac:chgData name="Shared Drive" userId="a8e99ec4-c3c1-49ac-ba97-2c12eee91f6a" providerId="ADAL" clId="{4F676892-C42C-40A1-B879-0A7A39268B49}" dt="2020-08-13T14:19:44.474" v="6632" actId="1037"/>
          <ac:picMkLst>
            <pc:docMk/>
            <pc:sldMk cId="178148905" sldId="2008"/>
            <ac:picMk id="3074" creationId="{EE8E9FED-E994-4F20-90DA-C9BFAD0AA443}"/>
          </ac:picMkLst>
        </pc:picChg>
        <pc:picChg chg="del">
          <ac:chgData name="Shared Drive" userId="a8e99ec4-c3c1-49ac-ba97-2c12eee91f6a" providerId="ADAL" clId="{4F676892-C42C-40A1-B879-0A7A39268B49}" dt="2020-08-08T18:58:33.941" v="2928" actId="478"/>
          <ac:picMkLst>
            <pc:docMk/>
            <pc:sldMk cId="178148905" sldId="2008"/>
            <ac:picMk id="14338" creationId="{00000000-0000-0000-0000-000000000000}"/>
          </ac:picMkLst>
        </pc:picChg>
      </pc:sldChg>
      <pc:sldChg chg="modSp add mod modAnim">
        <pc:chgData name="Shared Drive" userId="a8e99ec4-c3c1-49ac-ba97-2c12eee91f6a" providerId="ADAL" clId="{4F676892-C42C-40A1-B879-0A7A39268B49}" dt="2020-08-13T00:28:10.125" v="6288" actId="20577"/>
        <pc:sldMkLst>
          <pc:docMk/>
          <pc:sldMk cId="4105396923" sldId="2017"/>
        </pc:sldMkLst>
        <pc:spChg chg="mod">
          <ac:chgData name="Shared Drive" userId="a8e99ec4-c3c1-49ac-ba97-2c12eee91f6a" providerId="ADAL" clId="{4F676892-C42C-40A1-B879-0A7A39268B49}" dt="2020-08-13T00:28:10.125" v="6288" actId="20577"/>
          <ac:spMkLst>
            <pc:docMk/>
            <pc:sldMk cId="4105396923" sldId="2017"/>
            <ac:spMk id="3" creationId="{5112C09C-AE86-4BD3-BAB2-1A96198A874A}"/>
          </ac:spMkLst>
        </pc:spChg>
      </pc:sldChg>
      <pc:sldChg chg="addSp modSp add mod modAnim">
        <pc:chgData name="Shared Drive" userId="a8e99ec4-c3c1-49ac-ba97-2c12eee91f6a" providerId="ADAL" clId="{4F676892-C42C-40A1-B879-0A7A39268B49}" dt="2020-08-08T16:17:30.573" v="1585"/>
        <pc:sldMkLst>
          <pc:docMk/>
          <pc:sldMk cId="2669297043" sldId="2049"/>
        </pc:sldMkLst>
        <pc:spChg chg="add mod">
          <ac:chgData name="Shared Drive" userId="a8e99ec4-c3c1-49ac-ba97-2c12eee91f6a" providerId="ADAL" clId="{4F676892-C42C-40A1-B879-0A7A39268B49}" dt="2020-08-08T16:17:25.763" v="1584" actId="207"/>
          <ac:spMkLst>
            <pc:docMk/>
            <pc:sldMk cId="2669297043" sldId="2049"/>
            <ac:spMk id="3" creationId="{9F05562F-6478-42A6-A959-E362EE069013}"/>
          </ac:spMkLst>
        </pc:spChg>
      </pc:sldChg>
      <pc:sldChg chg="addSp modSp add modAnim">
        <pc:chgData name="Shared Drive" userId="a8e99ec4-c3c1-49ac-ba97-2c12eee91f6a" providerId="ADAL" clId="{4F676892-C42C-40A1-B879-0A7A39268B49}" dt="2020-08-08T16:17:47.489" v="1607" actId="20577"/>
        <pc:sldMkLst>
          <pc:docMk/>
          <pc:sldMk cId="1065124208" sldId="2050"/>
        </pc:sldMkLst>
        <pc:spChg chg="add mod">
          <ac:chgData name="Shared Drive" userId="a8e99ec4-c3c1-49ac-ba97-2c12eee91f6a" providerId="ADAL" clId="{4F676892-C42C-40A1-B879-0A7A39268B49}" dt="2020-08-08T16:17:47.489" v="1607" actId="20577"/>
          <ac:spMkLst>
            <pc:docMk/>
            <pc:sldMk cId="1065124208" sldId="2050"/>
            <ac:spMk id="3" creationId="{0869605B-C49D-453A-98B1-C55A8D3055F8}"/>
          </ac:spMkLst>
        </pc:spChg>
      </pc:sldChg>
      <pc:sldChg chg="modSp">
        <pc:chgData name="Shared Drive" userId="a8e99ec4-c3c1-49ac-ba97-2c12eee91f6a" providerId="ADAL" clId="{4F676892-C42C-40A1-B879-0A7A39268B49}" dt="2020-08-07T22:14:49.229" v="836" actId="20577"/>
        <pc:sldMkLst>
          <pc:docMk/>
          <pc:sldMk cId="2707020976" sldId="2055"/>
        </pc:sldMkLst>
        <pc:spChg chg="mod">
          <ac:chgData name="Shared Drive" userId="a8e99ec4-c3c1-49ac-ba97-2c12eee91f6a" providerId="ADAL" clId="{4F676892-C42C-40A1-B879-0A7A39268B49}" dt="2020-08-07T22:14:49.229" v="836" actId="20577"/>
          <ac:spMkLst>
            <pc:docMk/>
            <pc:sldMk cId="2707020976" sldId="2055"/>
            <ac:spMk id="20" creationId="{2DBCB9CC-295A-4A8D-9393-81517C4C8805}"/>
          </ac:spMkLst>
        </pc:spChg>
      </pc:sldChg>
      <pc:sldChg chg="modSp add mod modAnim modNotesTx">
        <pc:chgData name="Shared Drive" userId="a8e99ec4-c3c1-49ac-ba97-2c12eee91f6a" providerId="ADAL" clId="{4F676892-C42C-40A1-B879-0A7A39268B49}" dt="2020-08-13T13:49:47.797" v="6521" actId="20577"/>
        <pc:sldMkLst>
          <pc:docMk/>
          <pc:sldMk cId="1302535006" sldId="2072"/>
        </pc:sldMkLst>
        <pc:spChg chg="mod">
          <ac:chgData name="Shared Drive" userId="a8e99ec4-c3c1-49ac-ba97-2c12eee91f6a" providerId="ADAL" clId="{4F676892-C42C-40A1-B879-0A7A39268B49}" dt="2020-08-08T16:36:23.936" v="2601" actId="20577"/>
          <ac:spMkLst>
            <pc:docMk/>
            <pc:sldMk cId="1302535006" sldId="2072"/>
            <ac:spMk id="2" creationId="{44035769-AFFB-4CCD-9E93-FAA79FF958BE}"/>
          </ac:spMkLst>
        </pc:spChg>
        <pc:spChg chg="mod">
          <ac:chgData name="Shared Drive" userId="a8e99ec4-c3c1-49ac-ba97-2c12eee91f6a" providerId="ADAL" clId="{4F676892-C42C-40A1-B879-0A7A39268B49}" dt="2020-08-13T13:48:33.453" v="6440" actId="27636"/>
          <ac:spMkLst>
            <pc:docMk/>
            <pc:sldMk cId="1302535006" sldId="2072"/>
            <ac:spMk id="3" creationId="{463FBF14-CD0B-47AB-B44C-59DBBA6273C8}"/>
          </ac:spMkLst>
        </pc:spChg>
      </pc:sldChg>
      <pc:sldChg chg="modSp mod ord">
        <pc:chgData name="Shared Drive" userId="a8e99ec4-c3c1-49ac-ba97-2c12eee91f6a" providerId="ADAL" clId="{4F676892-C42C-40A1-B879-0A7A39268B49}" dt="2020-08-12T20:16:35.485" v="4916" actId="20577"/>
        <pc:sldMkLst>
          <pc:docMk/>
          <pc:sldMk cId="2984327758" sldId="2075"/>
        </pc:sldMkLst>
        <pc:spChg chg="mod">
          <ac:chgData name="Shared Drive" userId="a8e99ec4-c3c1-49ac-ba97-2c12eee91f6a" providerId="ADAL" clId="{4F676892-C42C-40A1-B879-0A7A39268B49}" dt="2020-08-12T20:16:35.485" v="4916" actId="20577"/>
          <ac:spMkLst>
            <pc:docMk/>
            <pc:sldMk cId="2984327758" sldId="2075"/>
            <ac:spMk id="3" creationId="{29E9D825-DE67-42CA-B5A9-60E6AD8C0D04}"/>
          </ac:spMkLst>
        </pc:spChg>
      </pc:sldChg>
      <pc:sldChg chg="addSp modSp add mod modClrScheme chgLayout">
        <pc:chgData name="Shared Drive" userId="a8e99ec4-c3c1-49ac-ba97-2c12eee91f6a" providerId="ADAL" clId="{4F676892-C42C-40A1-B879-0A7A39268B49}" dt="2020-08-10T14:06:23.208" v="3325" actId="1035"/>
        <pc:sldMkLst>
          <pc:docMk/>
          <pc:sldMk cId="3149271478" sldId="2076"/>
        </pc:sldMkLst>
        <pc:spChg chg="add mod ord">
          <ac:chgData name="Shared Drive" userId="a8e99ec4-c3c1-49ac-ba97-2c12eee91f6a" providerId="ADAL" clId="{4F676892-C42C-40A1-B879-0A7A39268B49}" dt="2020-08-10T14:05:54.800" v="3312" actId="20577"/>
          <ac:spMkLst>
            <pc:docMk/>
            <pc:sldMk cId="3149271478" sldId="2076"/>
            <ac:spMk id="2" creationId="{5A63F198-3631-4F72-80DF-42678F88C4A4}"/>
          </ac:spMkLst>
        </pc:spChg>
        <pc:spChg chg="mod">
          <ac:chgData name="Shared Drive" userId="a8e99ec4-c3c1-49ac-ba97-2c12eee91f6a" providerId="ADAL" clId="{4F676892-C42C-40A1-B879-0A7A39268B49}" dt="2020-08-10T14:06:23.208" v="3325" actId="1035"/>
          <ac:spMkLst>
            <pc:docMk/>
            <pc:sldMk cId="3149271478" sldId="2076"/>
            <ac:spMk id="5" creationId="{9075A676-76E4-4695-92A7-CFE3C332B878}"/>
          </ac:spMkLst>
        </pc:spChg>
        <pc:spChg chg="mod">
          <ac:chgData name="Shared Drive" userId="a8e99ec4-c3c1-49ac-ba97-2c12eee91f6a" providerId="ADAL" clId="{4F676892-C42C-40A1-B879-0A7A39268B49}" dt="2020-08-10T14:06:23.208" v="3325" actId="1035"/>
          <ac:spMkLst>
            <pc:docMk/>
            <pc:sldMk cId="3149271478" sldId="2076"/>
            <ac:spMk id="6" creationId="{457D71BB-1E8A-4546-8877-1DDB344C3DA4}"/>
          </ac:spMkLst>
        </pc:spChg>
        <pc:picChg chg="mod modCrop">
          <ac:chgData name="Shared Drive" userId="a8e99ec4-c3c1-49ac-ba97-2c12eee91f6a" providerId="ADAL" clId="{4F676892-C42C-40A1-B879-0A7A39268B49}" dt="2020-08-10T14:06:23.208" v="3325" actId="1035"/>
          <ac:picMkLst>
            <pc:docMk/>
            <pc:sldMk cId="3149271478" sldId="2076"/>
            <ac:picMk id="4" creationId="{E0EAD9EF-3575-455F-B14D-5752281EC7AC}"/>
          </ac:picMkLst>
        </pc:picChg>
      </pc:sldChg>
      <pc:sldChg chg="modSp add mod ord modClrScheme chgLayout">
        <pc:chgData name="Shared Drive" userId="a8e99ec4-c3c1-49ac-ba97-2c12eee91f6a" providerId="ADAL" clId="{4F676892-C42C-40A1-B879-0A7A39268B49}" dt="2020-08-10T14:04:42.573" v="3172"/>
        <pc:sldMkLst>
          <pc:docMk/>
          <pc:sldMk cId="641704717" sldId="2077"/>
        </pc:sldMkLst>
        <pc:spChg chg="mod">
          <ac:chgData name="Shared Drive" userId="a8e99ec4-c3c1-49ac-ba97-2c12eee91f6a" providerId="ADAL" clId="{4F676892-C42C-40A1-B879-0A7A39268B49}" dt="2020-08-10T13:58:03.881" v="3058" actId="1076"/>
          <ac:spMkLst>
            <pc:docMk/>
            <pc:sldMk cId="641704717" sldId="2077"/>
            <ac:spMk id="3" creationId="{747364DC-EDBC-43C5-BB36-088D54E90F91}"/>
          </ac:spMkLst>
        </pc:spChg>
        <pc:spChg chg="mod">
          <ac:chgData name="Shared Drive" userId="a8e99ec4-c3c1-49ac-ba97-2c12eee91f6a" providerId="ADAL" clId="{4F676892-C42C-40A1-B879-0A7A39268B49}" dt="2020-08-10T13:58:03.881" v="3058" actId="1076"/>
          <ac:spMkLst>
            <pc:docMk/>
            <pc:sldMk cId="641704717" sldId="2077"/>
            <ac:spMk id="4" creationId="{1A327F9A-55DD-489E-A8CD-F0F8962C4970}"/>
          </ac:spMkLst>
        </pc:spChg>
        <pc:spChg chg="mod ord">
          <ac:chgData name="Shared Drive" userId="a8e99ec4-c3c1-49ac-ba97-2c12eee91f6a" providerId="ADAL" clId="{4F676892-C42C-40A1-B879-0A7A39268B49}" dt="2020-08-10T14:04:31.122" v="3170" actId="404"/>
          <ac:spMkLst>
            <pc:docMk/>
            <pc:sldMk cId="641704717" sldId="2077"/>
            <ac:spMk id="5" creationId="{75A31E62-D835-43D6-87FB-B065F3B95543}"/>
          </ac:spMkLst>
        </pc:spChg>
        <pc:spChg chg="mod">
          <ac:chgData name="Shared Drive" userId="a8e99ec4-c3c1-49ac-ba97-2c12eee91f6a" providerId="ADAL" clId="{4F676892-C42C-40A1-B879-0A7A39268B49}" dt="2020-08-10T13:58:03.881" v="3058" actId="1076"/>
          <ac:spMkLst>
            <pc:docMk/>
            <pc:sldMk cId="641704717" sldId="2077"/>
            <ac:spMk id="6" creationId="{FAA7C035-6389-4413-8E90-D9EB88655B66}"/>
          </ac:spMkLst>
        </pc:spChg>
        <pc:spChg chg="mod">
          <ac:chgData name="Shared Drive" userId="a8e99ec4-c3c1-49ac-ba97-2c12eee91f6a" providerId="ADAL" clId="{4F676892-C42C-40A1-B879-0A7A39268B49}" dt="2020-08-10T13:58:03.881" v="3058" actId="1076"/>
          <ac:spMkLst>
            <pc:docMk/>
            <pc:sldMk cId="641704717" sldId="2077"/>
            <ac:spMk id="7" creationId="{D14E8FDF-9FE3-4A96-A684-A1A19B6607E0}"/>
          </ac:spMkLst>
        </pc:spChg>
        <pc:spChg chg="mod">
          <ac:chgData name="Shared Drive" userId="a8e99ec4-c3c1-49ac-ba97-2c12eee91f6a" providerId="ADAL" clId="{4F676892-C42C-40A1-B879-0A7A39268B49}" dt="2020-08-10T13:58:03.881" v="3058" actId="1076"/>
          <ac:spMkLst>
            <pc:docMk/>
            <pc:sldMk cId="641704717" sldId="2077"/>
            <ac:spMk id="8" creationId="{40C860A2-FFC0-4B2F-B3AA-8143BEB42BE1}"/>
          </ac:spMkLst>
        </pc:spChg>
        <pc:picChg chg="mod modCrop">
          <ac:chgData name="Shared Drive" userId="a8e99ec4-c3c1-49ac-ba97-2c12eee91f6a" providerId="ADAL" clId="{4F676892-C42C-40A1-B879-0A7A39268B49}" dt="2020-08-10T13:58:03.881" v="3058" actId="1076"/>
          <ac:picMkLst>
            <pc:docMk/>
            <pc:sldMk cId="641704717" sldId="2077"/>
            <ac:picMk id="2" creationId="{ACFF2BB2-F761-464C-BC59-9F693A24F6FA}"/>
          </ac:picMkLst>
        </pc:picChg>
      </pc:sldChg>
      <pc:sldChg chg="del">
        <pc:chgData name="Shared Drive" userId="a8e99ec4-c3c1-49ac-ba97-2c12eee91f6a" providerId="ADAL" clId="{4F676892-C42C-40A1-B879-0A7A39268B49}" dt="2020-08-10T21:50:33.478" v="4012" actId="2696"/>
        <pc:sldMkLst>
          <pc:docMk/>
          <pc:sldMk cId="1301122519" sldId="2082"/>
        </pc:sldMkLst>
      </pc:sldChg>
      <pc:sldChg chg="add">
        <pc:chgData name="Shared Drive" userId="a8e99ec4-c3c1-49ac-ba97-2c12eee91f6a" providerId="ADAL" clId="{4F676892-C42C-40A1-B879-0A7A39268B49}" dt="2020-08-13T13:45:45.131" v="6290"/>
        <pc:sldMkLst>
          <pc:docMk/>
          <pc:sldMk cId="1970508069" sldId="2082"/>
        </pc:sldMkLst>
      </pc:sldChg>
      <pc:sldChg chg="add del">
        <pc:chgData name="Shared Drive" userId="a8e99ec4-c3c1-49ac-ba97-2c12eee91f6a" providerId="ADAL" clId="{4F676892-C42C-40A1-B879-0A7A39268B49}" dt="2020-08-13T13:45:39.267" v="6289" actId="2696"/>
        <pc:sldMkLst>
          <pc:docMk/>
          <pc:sldMk cId="4056404604" sldId="2082"/>
        </pc:sldMkLst>
      </pc:sldChg>
      <pc:sldChg chg="add">
        <pc:chgData name="Shared Drive" userId="a8e99ec4-c3c1-49ac-ba97-2c12eee91f6a" providerId="ADAL" clId="{4F676892-C42C-40A1-B879-0A7A39268B49}" dt="2020-08-13T13:45:45.131" v="6290"/>
        <pc:sldMkLst>
          <pc:docMk/>
          <pc:sldMk cId="329919188" sldId="2083"/>
        </pc:sldMkLst>
      </pc:sldChg>
      <pc:sldChg chg="del">
        <pc:chgData name="Shared Drive" userId="a8e99ec4-c3c1-49ac-ba97-2c12eee91f6a" providerId="ADAL" clId="{4F676892-C42C-40A1-B879-0A7A39268B49}" dt="2020-08-10T21:50:33.478" v="4012" actId="2696"/>
        <pc:sldMkLst>
          <pc:docMk/>
          <pc:sldMk cId="2218577783" sldId="2083"/>
        </pc:sldMkLst>
      </pc:sldChg>
      <pc:sldChg chg="add del">
        <pc:chgData name="Shared Drive" userId="a8e99ec4-c3c1-49ac-ba97-2c12eee91f6a" providerId="ADAL" clId="{4F676892-C42C-40A1-B879-0A7A39268B49}" dt="2020-08-13T13:45:39.267" v="6289" actId="2696"/>
        <pc:sldMkLst>
          <pc:docMk/>
          <pc:sldMk cId="3095223527" sldId="2083"/>
        </pc:sldMkLst>
      </pc:sldChg>
      <pc:sldChg chg="modSp mod">
        <pc:chgData name="Shared Drive" userId="a8e99ec4-c3c1-49ac-ba97-2c12eee91f6a" providerId="ADAL" clId="{4F676892-C42C-40A1-B879-0A7A39268B49}" dt="2020-08-13T14:20:38.638" v="6662" actId="20577"/>
        <pc:sldMkLst>
          <pc:docMk/>
          <pc:sldMk cId="2415051675" sldId="2084"/>
        </pc:sldMkLst>
        <pc:spChg chg="mod">
          <ac:chgData name="Shared Drive" userId="a8e99ec4-c3c1-49ac-ba97-2c12eee91f6a" providerId="ADAL" clId="{4F676892-C42C-40A1-B879-0A7A39268B49}" dt="2020-08-13T14:20:38.638" v="6662" actId="20577"/>
          <ac:spMkLst>
            <pc:docMk/>
            <pc:sldMk cId="2415051675" sldId="2084"/>
            <ac:spMk id="4" creationId="{00000000-0000-0000-0000-000000000000}"/>
          </ac:spMkLst>
        </pc:spChg>
      </pc:sldChg>
      <pc:sldChg chg="del">
        <pc:chgData name="Shared Drive" userId="a8e99ec4-c3c1-49ac-ba97-2c12eee91f6a" providerId="ADAL" clId="{4F676892-C42C-40A1-B879-0A7A39268B49}" dt="2020-08-12T20:13:29.627" v="4853" actId="47"/>
        <pc:sldMkLst>
          <pc:docMk/>
          <pc:sldMk cId="2889757267" sldId="2085"/>
        </pc:sldMkLst>
      </pc:sldChg>
      <pc:sldChg chg="del">
        <pc:chgData name="Shared Drive" userId="a8e99ec4-c3c1-49ac-ba97-2c12eee91f6a" providerId="ADAL" clId="{4F676892-C42C-40A1-B879-0A7A39268B49}" dt="2020-08-12T20:13:50.595" v="4854" actId="47"/>
        <pc:sldMkLst>
          <pc:docMk/>
          <pc:sldMk cId="1720723547" sldId="2086"/>
        </pc:sldMkLst>
      </pc:sldChg>
      <pc:sldChg chg="ord">
        <pc:chgData name="Shared Drive" userId="a8e99ec4-c3c1-49ac-ba97-2c12eee91f6a" providerId="ADAL" clId="{4F676892-C42C-40A1-B879-0A7A39268B49}" dt="2020-08-07T21:53:30.936" v="5"/>
        <pc:sldMkLst>
          <pc:docMk/>
          <pc:sldMk cId="2932506731" sldId="2087"/>
        </pc:sldMkLst>
      </pc:sldChg>
      <pc:sldChg chg="modSp mod ord">
        <pc:chgData name="Shared Drive" userId="a8e99ec4-c3c1-49ac-ba97-2c12eee91f6a" providerId="ADAL" clId="{4F676892-C42C-40A1-B879-0A7A39268B49}" dt="2020-08-08T16:37:30.767" v="2615" actId="20577"/>
        <pc:sldMkLst>
          <pc:docMk/>
          <pc:sldMk cId="1248415612" sldId="2088"/>
        </pc:sldMkLst>
        <pc:spChg chg="mod">
          <ac:chgData name="Shared Drive" userId="a8e99ec4-c3c1-49ac-ba97-2c12eee91f6a" providerId="ADAL" clId="{4F676892-C42C-40A1-B879-0A7A39268B49}" dt="2020-08-08T16:37:30.767" v="2615" actId="20577"/>
          <ac:spMkLst>
            <pc:docMk/>
            <pc:sldMk cId="1248415612" sldId="2088"/>
            <ac:spMk id="2" creationId="{4BD0A97A-FBEA-4D28-81A1-B4C2ED19A2BB}"/>
          </ac:spMkLst>
        </pc:spChg>
      </pc:sldChg>
      <pc:sldChg chg="modSp mod ord">
        <pc:chgData name="Shared Drive" userId="a8e99ec4-c3c1-49ac-ba97-2c12eee91f6a" providerId="ADAL" clId="{4F676892-C42C-40A1-B879-0A7A39268B49}" dt="2020-08-12T19:52:11.256" v="4525" actId="6549"/>
        <pc:sldMkLst>
          <pc:docMk/>
          <pc:sldMk cId="3276474469" sldId="2089"/>
        </pc:sldMkLst>
        <pc:spChg chg="mod">
          <ac:chgData name="Shared Drive" userId="a8e99ec4-c3c1-49ac-ba97-2c12eee91f6a" providerId="ADAL" clId="{4F676892-C42C-40A1-B879-0A7A39268B49}" dt="2020-08-12T19:52:11.256" v="4525" actId="6549"/>
          <ac:spMkLst>
            <pc:docMk/>
            <pc:sldMk cId="3276474469" sldId="2089"/>
            <ac:spMk id="3" creationId="{2C8FFA4C-E68F-484C-97CB-A5FE7814AADF}"/>
          </ac:spMkLst>
        </pc:spChg>
      </pc:sldChg>
      <pc:sldChg chg="del ord">
        <pc:chgData name="Shared Drive" userId="a8e99ec4-c3c1-49ac-ba97-2c12eee91f6a" providerId="ADAL" clId="{4F676892-C42C-40A1-B879-0A7A39268B49}" dt="2020-08-10T21:50:33.478" v="4012" actId="2696"/>
        <pc:sldMkLst>
          <pc:docMk/>
          <pc:sldMk cId="179592168" sldId="2090"/>
        </pc:sldMkLst>
      </pc:sldChg>
      <pc:sldChg chg="add">
        <pc:chgData name="Shared Drive" userId="a8e99ec4-c3c1-49ac-ba97-2c12eee91f6a" providerId="ADAL" clId="{4F676892-C42C-40A1-B879-0A7A39268B49}" dt="2020-08-13T13:45:45.131" v="6290"/>
        <pc:sldMkLst>
          <pc:docMk/>
          <pc:sldMk cId="1743133796" sldId="2090"/>
        </pc:sldMkLst>
      </pc:sldChg>
      <pc:sldChg chg="add del">
        <pc:chgData name="Shared Drive" userId="a8e99ec4-c3c1-49ac-ba97-2c12eee91f6a" providerId="ADAL" clId="{4F676892-C42C-40A1-B879-0A7A39268B49}" dt="2020-08-13T13:45:39.267" v="6289" actId="2696"/>
        <pc:sldMkLst>
          <pc:docMk/>
          <pc:sldMk cId="3435473873" sldId="2090"/>
        </pc:sldMkLst>
      </pc:sldChg>
      <pc:sldChg chg="add del">
        <pc:chgData name="Shared Drive" userId="a8e99ec4-c3c1-49ac-ba97-2c12eee91f6a" providerId="ADAL" clId="{4F676892-C42C-40A1-B879-0A7A39268B49}" dt="2020-08-13T13:45:39.267" v="6289" actId="2696"/>
        <pc:sldMkLst>
          <pc:docMk/>
          <pc:sldMk cId="957189840" sldId="2091"/>
        </pc:sldMkLst>
      </pc:sldChg>
      <pc:sldChg chg="add ord">
        <pc:chgData name="Shared Drive" userId="a8e99ec4-c3c1-49ac-ba97-2c12eee91f6a" providerId="ADAL" clId="{4F676892-C42C-40A1-B879-0A7A39268B49}" dt="2020-08-13T13:53:39.217" v="6523"/>
        <pc:sldMkLst>
          <pc:docMk/>
          <pc:sldMk cId="2752975364" sldId="2091"/>
        </pc:sldMkLst>
      </pc:sldChg>
      <pc:sldChg chg="del ord">
        <pc:chgData name="Shared Drive" userId="a8e99ec4-c3c1-49ac-ba97-2c12eee91f6a" providerId="ADAL" clId="{4F676892-C42C-40A1-B879-0A7A39268B49}" dt="2020-08-10T21:50:33.478" v="4012" actId="2696"/>
        <pc:sldMkLst>
          <pc:docMk/>
          <pc:sldMk cId="3264332707" sldId="2091"/>
        </pc:sldMkLst>
      </pc:sldChg>
      <pc:sldChg chg="add del">
        <pc:chgData name="Shared Drive" userId="a8e99ec4-c3c1-49ac-ba97-2c12eee91f6a" providerId="ADAL" clId="{4F676892-C42C-40A1-B879-0A7A39268B49}" dt="2020-08-07T22:14:41.153" v="830" actId="47"/>
        <pc:sldMkLst>
          <pc:docMk/>
          <pc:sldMk cId="3446965727" sldId="2092"/>
        </pc:sldMkLst>
      </pc:sldChg>
      <pc:sldChg chg="addSp new mod">
        <pc:chgData name="Shared Drive" userId="a8e99ec4-c3c1-49ac-ba97-2c12eee91f6a" providerId="ADAL" clId="{4F676892-C42C-40A1-B879-0A7A39268B49}" dt="2020-08-07T21:55:06.119" v="10" actId="22"/>
        <pc:sldMkLst>
          <pc:docMk/>
          <pc:sldMk cId="2944202953" sldId="2093"/>
        </pc:sldMkLst>
        <pc:picChg chg="add">
          <ac:chgData name="Shared Drive" userId="a8e99ec4-c3c1-49ac-ba97-2c12eee91f6a" providerId="ADAL" clId="{4F676892-C42C-40A1-B879-0A7A39268B49}" dt="2020-08-07T21:55:06.119" v="10" actId="22"/>
          <ac:picMkLst>
            <pc:docMk/>
            <pc:sldMk cId="2944202953" sldId="2093"/>
            <ac:picMk id="3" creationId="{2CC2FE2E-9887-4502-B5DC-9294D58FC3BB}"/>
          </ac:picMkLst>
        </pc:picChg>
      </pc:sldChg>
      <pc:sldChg chg="add del">
        <pc:chgData name="Shared Drive" userId="a8e99ec4-c3c1-49ac-ba97-2c12eee91f6a" providerId="ADAL" clId="{4F676892-C42C-40A1-B879-0A7A39268B49}" dt="2020-08-12T20:14:03.464" v="4855" actId="47"/>
        <pc:sldMkLst>
          <pc:docMk/>
          <pc:sldMk cId="3246267506" sldId="2186"/>
        </pc:sldMkLst>
      </pc:sldChg>
      <pc:sldChg chg="addSp delSp modSp add mod delAnim modAnim">
        <pc:chgData name="Shared Drive" userId="a8e99ec4-c3c1-49ac-ba97-2c12eee91f6a" providerId="ADAL" clId="{4F676892-C42C-40A1-B879-0A7A39268B49}" dt="2020-08-12T23:59:07.833" v="5162" actId="1076"/>
        <pc:sldMkLst>
          <pc:docMk/>
          <pc:sldMk cId="2395506925" sldId="2204"/>
        </pc:sldMkLst>
        <pc:spChg chg="mod">
          <ac:chgData name="Shared Drive" userId="a8e99ec4-c3c1-49ac-ba97-2c12eee91f6a" providerId="ADAL" clId="{4F676892-C42C-40A1-B879-0A7A39268B49}" dt="2020-08-12T23:55:15.217" v="5027" actId="14100"/>
          <ac:spMkLst>
            <pc:docMk/>
            <pc:sldMk cId="2395506925" sldId="2204"/>
            <ac:spMk id="2" creationId="{B294762B-BCAB-450B-B0D6-3D4DF4C52117}"/>
          </ac:spMkLst>
        </pc:spChg>
        <pc:spChg chg="add">
          <ac:chgData name="Shared Drive" userId="a8e99ec4-c3c1-49ac-ba97-2c12eee91f6a" providerId="ADAL" clId="{4F676892-C42C-40A1-B879-0A7A39268B49}" dt="2020-08-12T23:55:59.651" v="5067" actId="11529"/>
          <ac:spMkLst>
            <pc:docMk/>
            <pc:sldMk cId="2395506925" sldId="2204"/>
            <ac:spMk id="3" creationId="{C29FF083-8287-4812-938E-8ED5B8E34EB4}"/>
          </ac:spMkLst>
        </pc:spChg>
        <pc:spChg chg="add mod">
          <ac:chgData name="Shared Drive" userId="a8e99ec4-c3c1-49ac-ba97-2c12eee91f6a" providerId="ADAL" clId="{4F676892-C42C-40A1-B879-0A7A39268B49}" dt="2020-08-12T23:57:56.949" v="5138" actId="113"/>
          <ac:spMkLst>
            <pc:docMk/>
            <pc:sldMk cId="2395506925" sldId="2204"/>
            <ac:spMk id="4" creationId="{56826752-2CDB-4165-80E7-37660E9EA5E2}"/>
          </ac:spMkLst>
        </pc:spChg>
        <pc:spChg chg="mod">
          <ac:chgData name="Shared Drive" userId="a8e99ec4-c3c1-49ac-ba97-2c12eee91f6a" providerId="ADAL" clId="{4F676892-C42C-40A1-B879-0A7A39268B49}" dt="2020-08-12T23:57:12.585" v="5103" actId="1076"/>
          <ac:spMkLst>
            <pc:docMk/>
            <pc:sldMk cId="2395506925" sldId="2204"/>
            <ac:spMk id="7" creationId="{0FE3CA53-F1AB-4CB2-AB1F-64CBA1977191}"/>
          </ac:spMkLst>
        </pc:spChg>
        <pc:spChg chg="add del mod">
          <ac:chgData name="Shared Drive" userId="a8e99ec4-c3c1-49ac-ba97-2c12eee91f6a" providerId="ADAL" clId="{4F676892-C42C-40A1-B879-0A7A39268B49}" dt="2020-08-12T23:57:13.077" v="5105"/>
          <ac:spMkLst>
            <pc:docMk/>
            <pc:sldMk cId="2395506925" sldId="2204"/>
            <ac:spMk id="10" creationId="{D49CAC72-3A66-4E50-9867-3EEA8C8D5C65}"/>
          </ac:spMkLst>
        </pc:spChg>
        <pc:spChg chg="add mod">
          <ac:chgData name="Shared Drive" userId="a8e99ec4-c3c1-49ac-ba97-2c12eee91f6a" providerId="ADAL" clId="{4F676892-C42C-40A1-B879-0A7A39268B49}" dt="2020-08-12T23:58:52.521" v="5144" actId="14100"/>
          <ac:spMkLst>
            <pc:docMk/>
            <pc:sldMk cId="2395506925" sldId="2204"/>
            <ac:spMk id="12" creationId="{9FC08761-D033-4D25-856A-2A5BC5A23FC9}"/>
          </ac:spMkLst>
        </pc:spChg>
        <pc:spChg chg="add mod">
          <ac:chgData name="Shared Drive" userId="a8e99ec4-c3c1-49ac-ba97-2c12eee91f6a" providerId="ADAL" clId="{4F676892-C42C-40A1-B879-0A7A39268B49}" dt="2020-08-12T23:59:07.833" v="5162" actId="1076"/>
          <ac:spMkLst>
            <pc:docMk/>
            <pc:sldMk cId="2395506925" sldId="2204"/>
            <ac:spMk id="13" creationId="{277CA798-8C89-49E5-8D92-E38D3ABB9FD8}"/>
          </ac:spMkLst>
        </pc:spChg>
        <pc:spChg chg="add mod">
          <ac:chgData name="Shared Drive" userId="a8e99ec4-c3c1-49ac-ba97-2c12eee91f6a" providerId="ADAL" clId="{4F676892-C42C-40A1-B879-0A7A39268B49}" dt="2020-08-12T23:57:19.937" v="5108" actId="1076"/>
          <ac:spMkLst>
            <pc:docMk/>
            <pc:sldMk cId="2395506925" sldId="2204"/>
            <ac:spMk id="14" creationId="{E11E4E4E-1A8A-476C-A4CC-A15D7ABE3ABA}"/>
          </ac:spMkLst>
        </pc:spChg>
        <pc:spChg chg="mod">
          <ac:chgData name="Shared Drive" userId="a8e99ec4-c3c1-49ac-ba97-2c12eee91f6a" providerId="ADAL" clId="{4F676892-C42C-40A1-B879-0A7A39268B49}" dt="2020-08-12T23:55:23.657" v="5044" actId="20577"/>
          <ac:spMkLst>
            <pc:docMk/>
            <pc:sldMk cId="2395506925" sldId="2204"/>
            <ac:spMk id="17" creationId="{BBE2710F-5114-4910-AB8C-D756DC526708}"/>
          </ac:spMkLst>
        </pc:spChg>
      </pc:sldChg>
      <pc:sldChg chg="delSp modSp add mod">
        <pc:chgData name="Shared Drive" userId="a8e99ec4-c3c1-49ac-ba97-2c12eee91f6a" providerId="ADAL" clId="{4F676892-C42C-40A1-B879-0A7A39268B49}" dt="2020-08-12T20:08:13.511" v="4637" actId="20577"/>
        <pc:sldMkLst>
          <pc:docMk/>
          <pc:sldMk cId="147478528" sldId="2230"/>
        </pc:sldMkLst>
        <pc:graphicFrameChg chg="mod">
          <ac:chgData name="Shared Drive" userId="a8e99ec4-c3c1-49ac-ba97-2c12eee91f6a" providerId="ADAL" clId="{4F676892-C42C-40A1-B879-0A7A39268B49}" dt="2020-08-12T20:08:13.511" v="4637" actId="20577"/>
          <ac:graphicFrameMkLst>
            <pc:docMk/>
            <pc:sldMk cId="147478528" sldId="2230"/>
            <ac:graphicFrameMk id="6" creationId="{B9D99FA6-D87C-4F8B-94EF-874EEC55B8B0}"/>
          </ac:graphicFrameMkLst>
        </pc:graphicFrameChg>
        <pc:cxnChg chg="del">
          <ac:chgData name="Shared Drive" userId="a8e99ec4-c3c1-49ac-ba97-2c12eee91f6a" providerId="ADAL" clId="{4F676892-C42C-40A1-B879-0A7A39268B49}" dt="2020-08-08T18:51:30.960" v="2780" actId="478"/>
          <ac:cxnSpMkLst>
            <pc:docMk/>
            <pc:sldMk cId="147478528" sldId="2230"/>
            <ac:cxnSpMk id="8" creationId="{3240E74B-AAA5-4D46-9F94-9C7ED8D794BE}"/>
          </ac:cxnSpMkLst>
        </pc:cxnChg>
        <pc:cxnChg chg="del">
          <ac:chgData name="Shared Drive" userId="a8e99ec4-c3c1-49ac-ba97-2c12eee91f6a" providerId="ADAL" clId="{4F676892-C42C-40A1-B879-0A7A39268B49}" dt="2020-08-08T18:51:27.404" v="2779" actId="478"/>
          <ac:cxnSpMkLst>
            <pc:docMk/>
            <pc:sldMk cId="147478528" sldId="2230"/>
            <ac:cxnSpMk id="10" creationId="{61065060-1DA8-47FF-8870-DD1EDEA92AEF}"/>
          </ac:cxnSpMkLst>
        </pc:cxnChg>
      </pc:sldChg>
      <pc:sldChg chg="modSp add del mod">
        <pc:chgData name="Shared Drive" userId="a8e99ec4-c3c1-49ac-ba97-2c12eee91f6a" providerId="ADAL" clId="{4F676892-C42C-40A1-B879-0A7A39268B49}" dt="2020-08-12T20:14:03.464" v="4855" actId="47"/>
        <pc:sldMkLst>
          <pc:docMk/>
          <pc:sldMk cId="1185479861" sldId="2289"/>
        </pc:sldMkLst>
        <pc:spChg chg="mod">
          <ac:chgData name="Shared Drive" userId="a8e99ec4-c3c1-49ac-ba97-2c12eee91f6a" providerId="ADAL" clId="{4F676892-C42C-40A1-B879-0A7A39268B49}" dt="2020-08-07T21:58:34.763" v="40" actId="20577"/>
          <ac:spMkLst>
            <pc:docMk/>
            <pc:sldMk cId="1185479861" sldId="2289"/>
            <ac:spMk id="2" creationId="{24AD19B8-A451-4BFD-A0D5-C4C6545E6150}"/>
          </ac:spMkLst>
        </pc:spChg>
      </pc:sldChg>
      <pc:sldChg chg="modSp add del mod">
        <pc:chgData name="Shared Drive" userId="a8e99ec4-c3c1-49ac-ba97-2c12eee91f6a" providerId="ADAL" clId="{4F676892-C42C-40A1-B879-0A7A39268B49}" dt="2020-08-12T20:14:03.464" v="4855" actId="47"/>
        <pc:sldMkLst>
          <pc:docMk/>
          <pc:sldMk cId="315263584" sldId="2290"/>
        </pc:sldMkLst>
        <pc:spChg chg="mod">
          <ac:chgData name="Shared Drive" userId="a8e99ec4-c3c1-49ac-ba97-2c12eee91f6a" providerId="ADAL" clId="{4F676892-C42C-40A1-B879-0A7A39268B49}" dt="2020-08-07T21:58:17.077" v="15" actId="6549"/>
          <ac:spMkLst>
            <pc:docMk/>
            <pc:sldMk cId="315263584" sldId="2290"/>
            <ac:spMk id="218" creationId="{E8798B27-8ADE-46BB-AF80-255BC40B13CE}"/>
          </ac:spMkLst>
        </pc:spChg>
      </pc:sldChg>
      <pc:sldChg chg="add del">
        <pc:chgData name="Shared Drive" userId="a8e99ec4-c3c1-49ac-ba97-2c12eee91f6a" providerId="ADAL" clId="{4F676892-C42C-40A1-B879-0A7A39268B49}" dt="2020-08-12T20:14:03.464" v="4855" actId="47"/>
        <pc:sldMkLst>
          <pc:docMk/>
          <pc:sldMk cId="2475647050" sldId="2291"/>
        </pc:sldMkLst>
      </pc:sldChg>
      <pc:sldChg chg="add del">
        <pc:chgData name="Shared Drive" userId="a8e99ec4-c3c1-49ac-ba97-2c12eee91f6a" providerId="ADAL" clId="{4F676892-C42C-40A1-B879-0A7A39268B49}" dt="2020-08-12T20:14:03.464" v="4855" actId="47"/>
        <pc:sldMkLst>
          <pc:docMk/>
          <pc:sldMk cId="2470532082" sldId="2292"/>
        </pc:sldMkLst>
      </pc:sldChg>
      <pc:sldChg chg="add del">
        <pc:chgData name="Shared Drive" userId="a8e99ec4-c3c1-49ac-ba97-2c12eee91f6a" providerId="ADAL" clId="{4F676892-C42C-40A1-B879-0A7A39268B49}" dt="2020-08-12T20:14:03.464" v="4855" actId="47"/>
        <pc:sldMkLst>
          <pc:docMk/>
          <pc:sldMk cId="2986820262" sldId="2293"/>
        </pc:sldMkLst>
      </pc:sldChg>
      <pc:sldChg chg="add del">
        <pc:chgData name="Shared Drive" userId="a8e99ec4-c3c1-49ac-ba97-2c12eee91f6a" providerId="ADAL" clId="{4F676892-C42C-40A1-B879-0A7A39268B49}" dt="2020-08-12T20:14:03.464" v="4855" actId="47"/>
        <pc:sldMkLst>
          <pc:docMk/>
          <pc:sldMk cId="3605848554" sldId="2294"/>
        </pc:sldMkLst>
      </pc:sldChg>
      <pc:sldChg chg="add del">
        <pc:chgData name="Shared Drive" userId="a8e99ec4-c3c1-49ac-ba97-2c12eee91f6a" providerId="ADAL" clId="{4F676892-C42C-40A1-B879-0A7A39268B49}" dt="2020-08-07T22:00:12.663" v="48" actId="47"/>
        <pc:sldMkLst>
          <pc:docMk/>
          <pc:sldMk cId="441814885" sldId="2295"/>
        </pc:sldMkLst>
      </pc:sldChg>
      <pc:sldChg chg="addSp modSp new mod ord modClrScheme modAnim chgLayout">
        <pc:chgData name="Shared Drive" userId="a8e99ec4-c3c1-49ac-ba97-2c12eee91f6a" providerId="ADAL" clId="{4F676892-C42C-40A1-B879-0A7A39268B49}" dt="2020-08-13T15:52:27.113" v="6928" actId="1076"/>
        <pc:sldMkLst>
          <pc:docMk/>
          <pc:sldMk cId="3589898893" sldId="2295"/>
        </pc:sldMkLst>
        <pc:spChg chg="add mod">
          <ac:chgData name="Shared Drive" userId="a8e99ec4-c3c1-49ac-ba97-2c12eee91f6a" providerId="ADAL" clId="{4F676892-C42C-40A1-B879-0A7A39268B49}" dt="2020-08-12T23:52:13.341" v="4926" actId="20577"/>
          <ac:spMkLst>
            <pc:docMk/>
            <pc:sldMk cId="3589898893" sldId="2295"/>
            <ac:spMk id="2" creationId="{F22D9325-CD24-4A9D-9F8E-343599883481}"/>
          </ac:spMkLst>
        </pc:spChg>
        <pc:spChg chg="add mod">
          <ac:chgData name="Shared Drive" userId="a8e99ec4-c3c1-49ac-ba97-2c12eee91f6a" providerId="ADAL" clId="{4F676892-C42C-40A1-B879-0A7A39268B49}" dt="2020-08-13T14:43:11.534" v="6922" actId="20577"/>
          <ac:spMkLst>
            <pc:docMk/>
            <pc:sldMk cId="3589898893" sldId="2295"/>
            <ac:spMk id="3" creationId="{666F2652-646E-4223-A813-411B1F522538}"/>
          </ac:spMkLst>
        </pc:spChg>
        <pc:picChg chg="add mod">
          <ac:chgData name="Shared Drive" userId="a8e99ec4-c3c1-49ac-ba97-2c12eee91f6a" providerId="ADAL" clId="{4F676892-C42C-40A1-B879-0A7A39268B49}" dt="2020-08-13T15:52:27.113" v="6928" actId="1076"/>
          <ac:picMkLst>
            <pc:docMk/>
            <pc:sldMk cId="3589898893" sldId="2295"/>
            <ac:picMk id="5" creationId="{B56731DC-521C-43DA-807D-591410457326}"/>
          </ac:picMkLst>
        </pc:picChg>
      </pc:sldChg>
      <pc:sldChg chg="add del">
        <pc:chgData name="Shared Drive" userId="a8e99ec4-c3c1-49ac-ba97-2c12eee91f6a" providerId="ADAL" clId="{4F676892-C42C-40A1-B879-0A7A39268B49}" dt="2020-08-08T16:36:53.965" v="2603" actId="47"/>
        <pc:sldMkLst>
          <pc:docMk/>
          <pc:sldMk cId="1670124559" sldId="2296"/>
        </pc:sldMkLst>
      </pc:sldChg>
      <pc:sldChg chg="addSp delSp modSp new mod modAnim">
        <pc:chgData name="Shared Drive" userId="a8e99ec4-c3c1-49ac-ba97-2c12eee91f6a" providerId="ADAL" clId="{4F676892-C42C-40A1-B879-0A7A39268B49}" dt="2020-08-08T16:35:11.127" v="2587"/>
        <pc:sldMkLst>
          <pc:docMk/>
          <pc:sldMk cId="1135664289" sldId="2297"/>
        </pc:sldMkLst>
        <pc:spChg chg="mod">
          <ac:chgData name="Shared Drive" userId="a8e99ec4-c3c1-49ac-ba97-2c12eee91f6a" providerId="ADAL" clId="{4F676892-C42C-40A1-B879-0A7A39268B49}" dt="2020-08-07T22:23:53.256" v="963" actId="20577"/>
          <ac:spMkLst>
            <pc:docMk/>
            <pc:sldMk cId="1135664289" sldId="2297"/>
            <ac:spMk id="2" creationId="{ECB30836-060D-47B1-8210-98E31A96B6CB}"/>
          </ac:spMkLst>
        </pc:spChg>
        <pc:spChg chg="del">
          <ac:chgData name="Shared Drive" userId="a8e99ec4-c3c1-49ac-ba97-2c12eee91f6a" providerId="ADAL" clId="{4F676892-C42C-40A1-B879-0A7A39268B49}" dt="2020-08-07T22:23:59.728" v="964" actId="478"/>
          <ac:spMkLst>
            <pc:docMk/>
            <pc:sldMk cId="1135664289" sldId="2297"/>
            <ac:spMk id="3" creationId="{5A22AE6B-0628-4F60-986D-18BC6D03738F}"/>
          </ac:spMkLst>
        </pc:spChg>
        <pc:spChg chg="add mod">
          <ac:chgData name="Shared Drive" userId="a8e99ec4-c3c1-49ac-ba97-2c12eee91f6a" providerId="ADAL" clId="{4F676892-C42C-40A1-B879-0A7A39268B49}" dt="2020-08-07T22:32:52.327" v="1284" actId="1076"/>
          <ac:spMkLst>
            <pc:docMk/>
            <pc:sldMk cId="1135664289" sldId="2297"/>
            <ac:spMk id="4" creationId="{E4B88D3E-593D-4452-AE0D-772607CBAA60}"/>
          </ac:spMkLst>
        </pc:spChg>
        <pc:spChg chg="add mod">
          <ac:chgData name="Shared Drive" userId="a8e99ec4-c3c1-49ac-ba97-2c12eee91f6a" providerId="ADAL" clId="{4F676892-C42C-40A1-B879-0A7A39268B49}" dt="2020-08-07T22:32:56.672" v="1285" actId="1076"/>
          <ac:spMkLst>
            <pc:docMk/>
            <pc:sldMk cId="1135664289" sldId="2297"/>
            <ac:spMk id="5" creationId="{5A689539-DDA0-4477-922E-DBEF97438C03}"/>
          </ac:spMkLst>
        </pc:spChg>
        <pc:spChg chg="add mod">
          <ac:chgData name="Shared Drive" userId="a8e99ec4-c3c1-49ac-ba97-2c12eee91f6a" providerId="ADAL" clId="{4F676892-C42C-40A1-B879-0A7A39268B49}" dt="2020-08-07T22:33:06.353" v="1287" actId="1076"/>
          <ac:spMkLst>
            <pc:docMk/>
            <pc:sldMk cId="1135664289" sldId="2297"/>
            <ac:spMk id="6" creationId="{B6CFDADD-733D-4D64-A8CB-4F5ECD4EC254}"/>
          </ac:spMkLst>
        </pc:spChg>
        <pc:spChg chg="add mod">
          <ac:chgData name="Shared Drive" userId="a8e99ec4-c3c1-49ac-ba97-2c12eee91f6a" providerId="ADAL" clId="{4F676892-C42C-40A1-B879-0A7A39268B49}" dt="2020-08-07T22:33:01.848" v="1286" actId="1076"/>
          <ac:spMkLst>
            <pc:docMk/>
            <pc:sldMk cId="1135664289" sldId="2297"/>
            <ac:spMk id="8" creationId="{1B7C03F6-4161-4E76-8A52-E578FCDE9AEE}"/>
          </ac:spMkLst>
        </pc:spChg>
        <pc:picChg chg="add mod">
          <ac:chgData name="Shared Drive" userId="a8e99ec4-c3c1-49ac-ba97-2c12eee91f6a" providerId="ADAL" clId="{4F676892-C42C-40A1-B879-0A7A39268B49}" dt="2020-08-07T22:32:52.327" v="1284" actId="1076"/>
          <ac:picMkLst>
            <pc:docMk/>
            <pc:sldMk cId="1135664289" sldId="2297"/>
            <ac:picMk id="1026" creationId="{7FC5AF71-7D54-46D8-8FDB-EF64FC8CEAF0}"/>
          </ac:picMkLst>
        </pc:picChg>
        <pc:picChg chg="add mod">
          <ac:chgData name="Shared Drive" userId="a8e99ec4-c3c1-49ac-ba97-2c12eee91f6a" providerId="ADAL" clId="{4F676892-C42C-40A1-B879-0A7A39268B49}" dt="2020-08-07T22:32:56.672" v="1285" actId="1076"/>
          <ac:picMkLst>
            <pc:docMk/>
            <pc:sldMk cId="1135664289" sldId="2297"/>
            <ac:picMk id="1028" creationId="{7D19AD0A-D43D-4471-9BF1-FC72DBA66900}"/>
          </ac:picMkLst>
        </pc:picChg>
        <pc:picChg chg="add mod">
          <ac:chgData name="Shared Drive" userId="a8e99ec4-c3c1-49ac-ba97-2c12eee91f6a" providerId="ADAL" clId="{4F676892-C42C-40A1-B879-0A7A39268B49}" dt="2020-08-07T22:33:06.353" v="1287" actId="1076"/>
          <ac:picMkLst>
            <pc:docMk/>
            <pc:sldMk cId="1135664289" sldId="2297"/>
            <ac:picMk id="1030" creationId="{423B40C6-50F9-44B5-9CD2-E7BB23FAA0F1}"/>
          </ac:picMkLst>
        </pc:picChg>
        <pc:picChg chg="add mod">
          <ac:chgData name="Shared Drive" userId="a8e99ec4-c3c1-49ac-ba97-2c12eee91f6a" providerId="ADAL" clId="{4F676892-C42C-40A1-B879-0A7A39268B49}" dt="2020-08-07T22:33:01.848" v="1286" actId="1076"/>
          <ac:picMkLst>
            <pc:docMk/>
            <pc:sldMk cId="1135664289" sldId="2297"/>
            <ac:picMk id="1032" creationId="{81536A03-23C7-4E01-817B-199098308C68}"/>
          </ac:picMkLst>
        </pc:picChg>
      </pc:sldChg>
      <pc:sldChg chg="modSp new mod">
        <pc:chgData name="Shared Drive" userId="a8e99ec4-c3c1-49ac-ba97-2c12eee91f6a" providerId="ADAL" clId="{4F676892-C42C-40A1-B879-0A7A39268B49}" dt="2020-08-08T15:08:24.915" v="1522" actId="20577"/>
        <pc:sldMkLst>
          <pc:docMk/>
          <pc:sldMk cId="2845356431" sldId="2298"/>
        </pc:sldMkLst>
        <pc:spChg chg="mod">
          <ac:chgData name="Shared Drive" userId="a8e99ec4-c3c1-49ac-ba97-2c12eee91f6a" providerId="ADAL" clId="{4F676892-C42C-40A1-B879-0A7A39268B49}" dt="2020-08-08T15:06:59.491" v="1302" actId="20577"/>
          <ac:spMkLst>
            <pc:docMk/>
            <pc:sldMk cId="2845356431" sldId="2298"/>
            <ac:spMk id="2" creationId="{C653F66E-6B1A-44CE-AECC-1178B7312D61}"/>
          </ac:spMkLst>
        </pc:spChg>
        <pc:spChg chg="mod">
          <ac:chgData name="Shared Drive" userId="a8e99ec4-c3c1-49ac-ba97-2c12eee91f6a" providerId="ADAL" clId="{4F676892-C42C-40A1-B879-0A7A39268B49}" dt="2020-08-08T15:08:24.915" v="1522" actId="20577"/>
          <ac:spMkLst>
            <pc:docMk/>
            <pc:sldMk cId="2845356431" sldId="2298"/>
            <ac:spMk id="3" creationId="{83228BE4-B8E4-45FA-9182-CCF3078354B4}"/>
          </ac:spMkLst>
        </pc:spChg>
      </pc:sldChg>
      <pc:sldChg chg="addSp delSp modSp new add del mod ord modClrScheme modAnim chgLayout modNotesTx">
        <pc:chgData name="Shared Drive" userId="a8e99ec4-c3c1-49ac-ba97-2c12eee91f6a" providerId="ADAL" clId="{4F676892-C42C-40A1-B879-0A7A39268B49}" dt="2020-08-13T14:38:07.578" v="6685" actId="20577"/>
        <pc:sldMkLst>
          <pc:docMk/>
          <pc:sldMk cId="507850625" sldId="2299"/>
        </pc:sldMkLst>
        <pc:spChg chg="del mod ord">
          <ac:chgData name="Shared Drive" userId="a8e99ec4-c3c1-49ac-ba97-2c12eee91f6a" providerId="ADAL" clId="{4F676892-C42C-40A1-B879-0A7A39268B49}" dt="2020-08-08T16:19:13.767" v="1611" actId="700"/>
          <ac:spMkLst>
            <pc:docMk/>
            <pc:sldMk cId="507850625" sldId="2299"/>
            <ac:spMk id="2" creationId="{C7F9ED2F-9969-4FF0-9AA1-1BD70C2606B8}"/>
          </ac:spMkLst>
        </pc:spChg>
        <pc:spChg chg="del mod ord">
          <ac:chgData name="Shared Drive" userId="a8e99ec4-c3c1-49ac-ba97-2c12eee91f6a" providerId="ADAL" clId="{4F676892-C42C-40A1-B879-0A7A39268B49}" dt="2020-08-08T16:19:13.767" v="1611" actId="700"/>
          <ac:spMkLst>
            <pc:docMk/>
            <pc:sldMk cId="507850625" sldId="2299"/>
            <ac:spMk id="3" creationId="{3F74C1AD-2565-4582-9F19-0C9C39C768F8}"/>
          </ac:spMkLst>
        </pc:spChg>
        <pc:spChg chg="add mod ord">
          <ac:chgData name="Shared Drive" userId="a8e99ec4-c3c1-49ac-ba97-2c12eee91f6a" providerId="ADAL" clId="{4F676892-C42C-40A1-B879-0A7A39268B49}" dt="2020-08-10T14:02:04.674" v="3147" actId="404"/>
          <ac:spMkLst>
            <pc:docMk/>
            <pc:sldMk cId="507850625" sldId="2299"/>
            <ac:spMk id="4" creationId="{2A5D004E-2DF2-4539-BA23-810C2D016E33}"/>
          </ac:spMkLst>
        </pc:spChg>
        <pc:spChg chg="add mod ord">
          <ac:chgData name="Shared Drive" userId="a8e99ec4-c3c1-49ac-ba97-2c12eee91f6a" providerId="ADAL" clId="{4F676892-C42C-40A1-B879-0A7A39268B49}" dt="2020-08-10T14:07:27.888" v="3330" actId="20577"/>
          <ac:spMkLst>
            <pc:docMk/>
            <pc:sldMk cId="507850625" sldId="2299"/>
            <ac:spMk id="5" creationId="{03F0177F-CF03-491D-B963-EDBE7137C3D0}"/>
          </ac:spMkLst>
        </pc:spChg>
      </pc:sldChg>
      <pc:sldChg chg="modSp new mod ord">
        <pc:chgData name="Shared Drive" userId="a8e99ec4-c3c1-49ac-ba97-2c12eee91f6a" providerId="ADAL" clId="{4F676892-C42C-40A1-B879-0A7A39268B49}" dt="2020-08-10T13:46:54.828" v="2936"/>
        <pc:sldMkLst>
          <pc:docMk/>
          <pc:sldMk cId="2588996217" sldId="2300"/>
        </pc:sldMkLst>
        <pc:spChg chg="mod">
          <ac:chgData name="Shared Drive" userId="a8e99ec4-c3c1-49ac-ba97-2c12eee91f6a" providerId="ADAL" clId="{4F676892-C42C-40A1-B879-0A7A39268B49}" dt="2020-08-08T16:32:18.139" v="2584" actId="20577"/>
          <ac:spMkLst>
            <pc:docMk/>
            <pc:sldMk cId="2588996217" sldId="2300"/>
            <ac:spMk id="2" creationId="{388E0CFC-CEF9-48CC-8D6A-591CD8C3E1F9}"/>
          </ac:spMkLst>
        </pc:spChg>
      </pc:sldChg>
      <pc:sldChg chg="modSp new mod addAnim delAnim modAnim">
        <pc:chgData name="Shared Drive" userId="a8e99ec4-c3c1-49ac-ba97-2c12eee91f6a" providerId="ADAL" clId="{4F676892-C42C-40A1-B879-0A7A39268B49}" dt="2020-08-13T00:15:19.711" v="6285" actId="115"/>
        <pc:sldMkLst>
          <pc:docMk/>
          <pc:sldMk cId="1739845038" sldId="2301"/>
        </pc:sldMkLst>
        <pc:spChg chg="mod">
          <ac:chgData name="Shared Drive" userId="a8e99ec4-c3c1-49ac-ba97-2c12eee91f6a" providerId="ADAL" clId="{4F676892-C42C-40A1-B879-0A7A39268B49}" dt="2020-08-08T17:19:20.676" v="2673" actId="404"/>
          <ac:spMkLst>
            <pc:docMk/>
            <pc:sldMk cId="1739845038" sldId="2301"/>
            <ac:spMk id="2" creationId="{CE004BDB-8D3E-47E1-9C39-A1DF9F161BFD}"/>
          </ac:spMkLst>
        </pc:spChg>
        <pc:spChg chg="mod">
          <ac:chgData name="Shared Drive" userId="a8e99ec4-c3c1-49ac-ba97-2c12eee91f6a" providerId="ADAL" clId="{4F676892-C42C-40A1-B879-0A7A39268B49}" dt="2020-08-13T00:15:19.711" v="6285" actId="115"/>
          <ac:spMkLst>
            <pc:docMk/>
            <pc:sldMk cId="1739845038" sldId="2301"/>
            <ac:spMk id="3" creationId="{6625638D-E152-42F8-8EB7-911308CD1882}"/>
          </ac:spMkLst>
        </pc:spChg>
      </pc:sldChg>
      <pc:sldChg chg="addSp modSp new mod">
        <pc:chgData name="Shared Drive" userId="a8e99ec4-c3c1-49ac-ba97-2c12eee91f6a" providerId="ADAL" clId="{4F676892-C42C-40A1-B879-0A7A39268B49}" dt="2020-08-10T14:25:49.790" v="3499" actId="1076"/>
        <pc:sldMkLst>
          <pc:docMk/>
          <pc:sldMk cId="1213002673" sldId="2302"/>
        </pc:sldMkLst>
        <pc:spChg chg="mod">
          <ac:chgData name="Shared Drive" userId="a8e99ec4-c3c1-49ac-ba97-2c12eee91f6a" providerId="ADAL" clId="{4F676892-C42C-40A1-B879-0A7A39268B49}" dt="2020-08-10T14:25:41.615" v="3496" actId="20577"/>
          <ac:spMkLst>
            <pc:docMk/>
            <pc:sldMk cId="1213002673" sldId="2302"/>
            <ac:spMk id="2" creationId="{7262F7FE-1628-4C7C-930D-88C04CE87C67}"/>
          </ac:spMkLst>
        </pc:spChg>
        <pc:picChg chg="add mod">
          <ac:chgData name="Shared Drive" userId="a8e99ec4-c3c1-49ac-ba97-2c12eee91f6a" providerId="ADAL" clId="{4F676892-C42C-40A1-B879-0A7A39268B49}" dt="2020-08-10T14:25:49.790" v="3499" actId="1076"/>
          <ac:picMkLst>
            <pc:docMk/>
            <pc:sldMk cId="1213002673" sldId="2302"/>
            <ac:picMk id="4" creationId="{F513B099-B662-459B-8EAA-5066E9312C9D}"/>
          </ac:picMkLst>
        </pc:picChg>
      </pc:sldChg>
      <pc:sldChg chg="addSp modSp new mod">
        <pc:chgData name="Shared Drive" userId="a8e99ec4-c3c1-49ac-ba97-2c12eee91f6a" providerId="ADAL" clId="{4F676892-C42C-40A1-B879-0A7A39268B49}" dt="2020-08-10T14:26:43.321" v="3505"/>
        <pc:sldMkLst>
          <pc:docMk/>
          <pc:sldMk cId="3370898935" sldId="2303"/>
        </pc:sldMkLst>
        <pc:spChg chg="mod">
          <ac:chgData name="Shared Drive" userId="a8e99ec4-c3c1-49ac-ba97-2c12eee91f6a" providerId="ADAL" clId="{4F676892-C42C-40A1-B879-0A7A39268B49}" dt="2020-08-10T14:26:43.321" v="3505"/>
          <ac:spMkLst>
            <pc:docMk/>
            <pc:sldMk cId="3370898935" sldId="2303"/>
            <ac:spMk id="2" creationId="{955AD7F1-70C2-4A4E-80CD-A455B46F25D2}"/>
          </ac:spMkLst>
        </pc:spChg>
        <pc:picChg chg="add mod">
          <ac:chgData name="Shared Drive" userId="a8e99ec4-c3c1-49ac-ba97-2c12eee91f6a" providerId="ADAL" clId="{4F676892-C42C-40A1-B879-0A7A39268B49}" dt="2020-08-10T14:26:27.973" v="3504" actId="14100"/>
          <ac:picMkLst>
            <pc:docMk/>
            <pc:sldMk cId="3370898935" sldId="2303"/>
            <ac:picMk id="4" creationId="{0A9640C6-1610-4A26-B8BB-EE9D747A3A76}"/>
          </ac:picMkLst>
        </pc:picChg>
      </pc:sldChg>
      <pc:sldChg chg="modSp new mod">
        <pc:chgData name="Shared Drive" userId="a8e99ec4-c3c1-49ac-ba97-2c12eee91f6a" providerId="ADAL" clId="{4F676892-C42C-40A1-B879-0A7A39268B49}" dt="2020-08-10T14:38:55.165" v="3951" actId="20577"/>
        <pc:sldMkLst>
          <pc:docMk/>
          <pc:sldMk cId="1826905353" sldId="2304"/>
        </pc:sldMkLst>
        <pc:spChg chg="mod">
          <ac:chgData name="Shared Drive" userId="a8e99ec4-c3c1-49ac-ba97-2c12eee91f6a" providerId="ADAL" clId="{4F676892-C42C-40A1-B879-0A7A39268B49}" dt="2020-08-10T14:36:50.380" v="3615" actId="20577"/>
          <ac:spMkLst>
            <pc:docMk/>
            <pc:sldMk cId="1826905353" sldId="2304"/>
            <ac:spMk id="2" creationId="{1BE9F9F0-158A-456F-9239-57D8305BC0A4}"/>
          </ac:spMkLst>
        </pc:spChg>
        <pc:spChg chg="mod">
          <ac:chgData name="Shared Drive" userId="a8e99ec4-c3c1-49ac-ba97-2c12eee91f6a" providerId="ADAL" clId="{4F676892-C42C-40A1-B879-0A7A39268B49}" dt="2020-08-10T14:38:55.165" v="3951" actId="20577"/>
          <ac:spMkLst>
            <pc:docMk/>
            <pc:sldMk cId="1826905353" sldId="2304"/>
            <ac:spMk id="3" creationId="{C7E7F30A-5B99-49D5-835C-E03997126463}"/>
          </ac:spMkLst>
        </pc:spChg>
      </pc:sldChg>
      <pc:sldChg chg="modSp add del mod">
        <pc:chgData name="Shared Drive" userId="a8e99ec4-c3c1-49ac-ba97-2c12eee91f6a" providerId="ADAL" clId="{4F676892-C42C-40A1-B879-0A7A39268B49}" dt="2020-08-12T20:16:41.270" v="4917" actId="47"/>
        <pc:sldMkLst>
          <pc:docMk/>
          <pc:sldMk cId="1087884551" sldId="2305"/>
        </pc:sldMkLst>
        <pc:spChg chg="mod">
          <ac:chgData name="Shared Drive" userId="a8e99ec4-c3c1-49ac-ba97-2c12eee91f6a" providerId="ADAL" clId="{4F676892-C42C-40A1-B879-0A7A39268B49}" dt="2020-08-10T16:42:45.001" v="3960" actId="20577"/>
          <ac:spMkLst>
            <pc:docMk/>
            <pc:sldMk cId="1087884551" sldId="2305"/>
            <ac:spMk id="218" creationId="{E8798B27-8ADE-46BB-AF80-255BC40B13CE}"/>
          </ac:spMkLst>
        </pc:spChg>
      </pc:sldChg>
      <pc:sldChg chg="modSp new mod ord modAnim">
        <pc:chgData name="Shared Drive" userId="a8e99ec4-c3c1-49ac-ba97-2c12eee91f6a" providerId="ADAL" clId="{4F676892-C42C-40A1-B879-0A7A39268B49}" dt="2020-08-12T19:59:17.612" v="4530"/>
        <pc:sldMkLst>
          <pc:docMk/>
          <pc:sldMk cId="3639468307" sldId="2306"/>
        </pc:sldMkLst>
        <pc:spChg chg="mod">
          <ac:chgData name="Shared Drive" userId="a8e99ec4-c3c1-49ac-ba97-2c12eee91f6a" providerId="ADAL" clId="{4F676892-C42C-40A1-B879-0A7A39268B49}" dt="2020-08-10T21:47:08.157" v="4010" actId="20577"/>
          <ac:spMkLst>
            <pc:docMk/>
            <pc:sldMk cId="3639468307" sldId="2306"/>
            <ac:spMk id="2" creationId="{ED15161D-465C-4FED-B8A2-32785A4B7F53}"/>
          </ac:spMkLst>
        </pc:spChg>
      </pc:sldChg>
      <pc:sldChg chg="add del">
        <pc:chgData name="Shared Drive" userId="a8e99ec4-c3c1-49ac-ba97-2c12eee91f6a" providerId="ADAL" clId="{4F676892-C42C-40A1-B879-0A7A39268B49}" dt="2020-08-10T21:50:41.003" v="4014" actId="47"/>
        <pc:sldMkLst>
          <pc:docMk/>
          <pc:sldMk cId="546849769" sldId="2307"/>
        </pc:sldMkLst>
      </pc:sldChg>
      <pc:sldChg chg="modSp add mod modAnim">
        <pc:chgData name="Shared Drive" userId="a8e99ec4-c3c1-49ac-ba97-2c12eee91f6a" providerId="ADAL" clId="{4F676892-C42C-40A1-B879-0A7A39268B49}" dt="2020-08-10T23:47:41.998" v="4477" actId="20577"/>
        <pc:sldMkLst>
          <pc:docMk/>
          <pc:sldMk cId="3650190922" sldId="2307"/>
        </pc:sldMkLst>
        <pc:spChg chg="mod">
          <ac:chgData name="Shared Drive" userId="a8e99ec4-c3c1-49ac-ba97-2c12eee91f6a" providerId="ADAL" clId="{4F676892-C42C-40A1-B879-0A7A39268B49}" dt="2020-08-10T23:47:05.103" v="4465" actId="20577"/>
          <ac:spMkLst>
            <pc:docMk/>
            <pc:sldMk cId="3650190922" sldId="2307"/>
            <ac:spMk id="2" creationId="{CE004BDB-8D3E-47E1-9C39-A1DF9F161BFD}"/>
          </ac:spMkLst>
        </pc:spChg>
        <pc:spChg chg="mod">
          <ac:chgData name="Shared Drive" userId="a8e99ec4-c3c1-49ac-ba97-2c12eee91f6a" providerId="ADAL" clId="{4F676892-C42C-40A1-B879-0A7A39268B49}" dt="2020-08-10T23:47:41.998" v="4477" actId="20577"/>
          <ac:spMkLst>
            <pc:docMk/>
            <pc:sldMk cId="3650190922" sldId="2307"/>
            <ac:spMk id="3" creationId="{6625638D-E152-42F8-8EB7-911308CD1882}"/>
          </ac:spMkLst>
        </pc:spChg>
      </pc:sldChg>
      <pc:sldChg chg="modSp mod">
        <pc:chgData name="Shared Drive" userId="a8e99ec4-c3c1-49ac-ba97-2c12eee91f6a" providerId="ADAL" clId="{4F676892-C42C-40A1-B879-0A7A39268B49}" dt="2020-08-12T20:13:08.217" v="4851" actId="20577"/>
        <pc:sldMkLst>
          <pc:docMk/>
          <pc:sldMk cId="2184423904" sldId="2309"/>
        </pc:sldMkLst>
        <pc:spChg chg="mod">
          <ac:chgData name="Shared Drive" userId="a8e99ec4-c3c1-49ac-ba97-2c12eee91f6a" providerId="ADAL" clId="{4F676892-C42C-40A1-B879-0A7A39268B49}" dt="2020-08-12T20:13:08.217" v="4851" actId="20577"/>
          <ac:spMkLst>
            <pc:docMk/>
            <pc:sldMk cId="2184423904" sldId="2309"/>
            <ac:spMk id="4" creationId="{00000000-0000-0000-0000-000000000000}"/>
          </ac:spMkLst>
        </pc:spChg>
      </pc:sldChg>
      <pc:sldChg chg="addSp modSp new mod modClrScheme chgLayout">
        <pc:chgData name="Shared Drive" userId="a8e99ec4-c3c1-49ac-ba97-2c12eee91f6a" providerId="ADAL" clId="{4F676892-C42C-40A1-B879-0A7A39268B49}" dt="2020-08-13T00:04:38.585" v="6083" actId="15"/>
        <pc:sldMkLst>
          <pc:docMk/>
          <pc:sldMk cId="2773368523" sldId="2310"/>
        </pc:sldMkLst>
        <pc:spChg chg="mod ord">
          <ac:chgData name="Shared Drive" userId="a8e99ec4-c3c1-49ac-ba97-2c12eee91f6a" providerId="ADAL" clId="{4F676892-C42C-40A1-B879-0A7A39268B49}" dt="2020-08-13T00:00:04.569" v="5208" actId="700"/>
          <ac:spMkLst>
            <pc:docMk/>
            <pc:sldMk cId="2773368523" sldId="2310"/>
            <ac:spMk id="2" creationId="{A4F3EB55-8956-4C4A-ACB6-7F7031582DCF}"/>
          </ac:spMkLst>
        </pc:spChg>
        <pc:spChg chg="add mod ord">
          <ac:chgData name="Shared Drive" userId="a8e99ec4-c3c1-49ac-ba97-2c12eee91f6a" providerId="ADAL" clId="{4F676892-C42C-40A1-B879-0A7A39268B49}" dt="2020-08-13T00:04:38.585" v="6083" actId="15"/>
          <ac:spMkLst>
            <pc:docMk/>
            <pc:sldMk cId="2773368523" sldId="2310"/>
            <ac:spMk id="3" creationId="{C4C809D8-57C4-4F80-AC48-8648D3499171}"/>
          </ac:spMkLst>
        </pc:spChg>
      </pc:sldChg>
      <pc:sldChg chg="addSp delSp modSp new mod">
        <pc:chgData name="Shared Drive" userId="a8e99ec4-c3c1-49ac-ba97-2c12eee91f6a" providerId="ADAL" clId="{4F676892-C42C-40A1-B879-0A7A39268B49}" dt="2020-08-13T14:11:06.691" v="6611" actId="1076"/>
        <pc:sldMkLst>
          <pc:docMk/>
          <pc:sldMk cId="92746936" sldId="2311"/>
        </pc:sldMkLst>
        <pc:spChg chg="mod">
          <ac:chgData name="Shared Drive" userId="a8e99ec4-c3c1-49ac-ba97-2c12eee91f6a" providerId="ADAL" clId="{4F676892-C42C-40A1-B879-0A7A39268B49}" dt="2020-08-13T14:00:46.235" v="6575" actId="1076"/>
          <ac:spMkLst>
            <pc:docMk/>
            <pc:sldMk cId="92746936" sldId="2311"/>
            <ac:spMk id="2" creationId="{D21871D0-53F8-4CB6-A48E-F32BF2C31A54}"/>
          </ac:spMkLst>
        </pc:spChg>
        <pc:spChg chg="add mod">
          <ac:chgData name="Shared Drive" userId="a8e99ec4-c3c1-49ac-ba97-2c12eee91f6a" providerId="ADAL" clId="{4F676892-C42C-40A1-B879-0A7A39268B49}" dt="2020-08-13T14:09:05.996" v="6602" actId="1076"/>
          <ac:spMkLst>
            <pc:docMk/>
            <pc:sldMk cId="92746936" sldId="2311"/>
            <ac:spMk id="3" creationId="{6CF2A020-CAE3-4B84-86FE-C1E97966D2B6}"/>
          </ac:spMkLst>
        </pc:spChg>
        <pc:spChg chg="add mod">
          <ac:chgData name="Shared Drive" userId="a8e99ec4-c3c1-49ac-ba97-2c12eee91f6a" providerId="ADAL" clId="{4F676892-C42C-40A1-B879-0A7A39268B49}" dt="2020-08-13T14:11:06.691" v="6611" actId="1076"/>
          <ac:spMkLst>
            <pc:docMk/>
            <pc:sldMk cId="92746936" sldId="2311"/>
            <ac:spMk id="4" creationId="{BC770807-60F0-46F0-8285-E5860502154C}"/>
          </ac:spMkLst>
        </pc:spChg>
        <pc:picChg chg="add del mod">
          <ac:chgData name="Shared Drive" userId="a8e99ec4-c3c1-49ac-ba97-2c12eee91f6a" providerId="ADAL" clId="{4F676892-C42C-40A1-B879-0A7A39268B49}" dt="2020-08-13T14:00:06.767" v="6571"/>
          <ac:picMkLst>
            <pc:docMk/>
            <pc:sldMk cId="92746936" sldId="2311"/>
            <ac:picMk id="1026" creationId="{9A909ADE-0F69-4C22-96DF-CA2C6B57CBA0}"/>
          </ac:picMkLst>
        </pc:picChg>
        <pc:picChg chg="add mod">
          <ac:chgData name="Shared Drive" userId="a8e99ec4-c3c1-49ac-ba97-2c12eee91f6a" providerId="ADAL" clId="{4F676892-C42C-40A1-B879-0A7A39268B49}" dt="2020-08-13T14:04:29.627" v="6597" actId="14100"/>
          <ac:picMkLst>
            <pc:docMk/>
            <pc:sldMk cId="92746936" sldId="2311"/>
            <ac:picMk id="1028" creationId="{A2C64727-8263-4157-BA59-2B0E58DAECD2}"/>
          </ac:picMkLst>
        </pc:picChg>
        <pc:picChg chg="add mod">
          <ac:chgData name="Shared Drive" userId="a8e99ec4-c3c1-49ac-ba97-2c12eee91f6a" providerId="ADAL" clId="{4F676892-C42C-40A1-B879-0A7A39268B49}" dt="2020-08-13T14:09:13.435" v="6604" actId="14100"/>
          <ac:picMkLst>
            <pc:docMk/>
            <pc:sldMk cId="92746936" sldId="2311"/>
            <ac:picMk id="1030" creationId="{732C327D-EC0F-4D30-BE72-694EAFBCD81A}"/>
          </ac:picMkLst>
        </pc:picChg>
      </pc:sldChg>
      <pc:sldMasterChg chg="delSp mod">
        <pc:chgData name="Shared Drive" userId="a8e99ec4-c3c1-49ac-ba97-2c12eee91f6a" providerId="ADAL" clId="{4F676892-C42C-40A1-B879-0A7A39268B49}" dt="2020-08-07T21:55:29.858" v="11" actId="478"/>
        <pc:sldMasterMkLst>
          <pc:docMk/>
          <pc:sldMasterMk cId="3711838429" sldId="2147483648"/>
        </pc:sldMasterMkLst>
        <pc:spChg chg="del">
          <ac:chgData name="Shared Drive" userId="a8e99ec4-c3c1-49ac-ba97-2c12eee91f6a" providerId="ADAL" clId="{4F676892-C42C-40A1-B879-0A7A39268B49}" dt="2020-08-07T21:55:29.858" v="11" actId="478"/>
          <ac:spMkLst>
            <pc:docMk/>
            <pc:sldMasterMk cId="3711838429" sldId="2147483648"/>
            <ac:spMk id="25" creationId="{54B579B4-3070-448D-9F1C-70F60395F673}"/>
          </ac:spMkLst>
        </pc:spChg>
      </pc:sldMasterChg>
    </pc:docChg>
  </pc:docChgLst>
  <pc:docChgLst>
    <pc:chgData name="drive@cityvision.edu" userId="a8e99ec4-c3c1-49ac-ba97-2c12eee91f6a" providerId="ADAL" clId="{39D6DC9E-6C96-46BE-9A15-F16FEF6CC262}"/>
    <pc:docChg chg="undo custSel addSld delSld modSld sldOrd modSection">
      <pc:chgData name="drive@cityvision.edu" userId="a8e99ec4-c3c1-49ac-ba97-2c12eee91f6a" providerId="ADAL" clId="{39D6DC9E-6C96-46BE-9A15-F16FEF6CC262}" dt="2021-02-20T21:44:24.477" v="1536" actId="404"/>
      <pc:docMkLst>
        <pc:docMk/>
      </pc:docMkLst>
      <pc:sldChg chg="add del">
        <pc:chgData name="drive@cityvision.edu" userId="a8e99ec4-c3c1-49ac-ba97-2c12eee91f6a" providerId="ADAL" clId="{39D6DC9E-6C96-46BE-9A15-F16FEF6CC262}" dt="2021-02-19T15:32:13.908" v="1427"/>
        <pc:sldMkLst>
          <pc:docMk/>
          <pc:sldMk cId="3317994960" sldId="256"/>
        </pc:sldMkLst>
      </pc:sldChg>
      <pc:sldChg chg="add">
        <pc:chgData name="drive@cityvision.edu" userId="a8e99ec4-c3c1-49ac-ba97-2c12eee91f6a" providerId="ADAL" clId="{39D6DC9E-6C96-46BE-9A15-F16FEF6CC262}" dt="2021-02-14T18:31:06.782" v="244"/>
        <pc:sldMkLst>
          <pc:docMk/>
          <pc:sldMk cId="0" sldId="257"/>
        </pc:sldMkLst>
      </pc:sldChg>
      <pc:sldChg chg="modSp add del mod modClrScheme chgLayout">
        <pc:chgData name="drive@cityvision.edu" userId="a8e99ec4-c3c1-49ac-ba97-2c12eee91f6a" providerId="ADAL" clId="{39D6DC9E-6C96-46BE-9A15-F16FEF6CC262}" dt="2021-02-14T15:31:14.351" v="3" actId="700"/>
        <pc:sldMkLst>
          <pc:docMk/>
          <pc:sldMk cId="866783931" sldId="258"/>
        </pc:sldMkLst>
        <pc:spChg chg="mod ord">
          <ac:chgData name="drive@cityvision.edu" userId="a8e99ec4-c3c1-49ac-ba97-2c12eee91f6a" providerId="ADAL" clId="{39D6DC9E-6C96-46BE-9A15-F16FEF6CC262}" dt="2021-02-14T15:31:14.351" v="3" actId="700"/>
          <ac:spMkLst>
            <pc:docMk/>
            <pc:sldMk cId="866783931" sldId="258"/>
            <ac:spMk id="2" creationId="{51D86476-D8A5-4B6C-9876-9084A9B518B4}"/>
          </ac:spMkLst>
        </pc:spChg>
      </pc:sldChg>
      <pc:sldChg chg="addSp modSp add del mod ord modClrScheme chgLayout">
        <pc:chgData name="drive@cityvision.edu" userId="a8e99ec4-c3c1-49ac-ba97-2c12eee91f6a" providerId="ADAL" clId="{39D6DC9E-6C96-46BE-9A15-F16FEF6CC262}" dt="2021-02-15T19:05:33.127" v="1163" actId="47"/>
        <pc:sldMkLst>
          <pc:docMk/>
          <pc:sldMk cId="717517096" sldId="262"/>
        </pc:sldMkLst>
        <pc:spChg chg="add mod ord">
          <ac:chgData name="drive@cityvision.edu" userId="a8e99ec4-c3c1-49ac-ba97-2c12eee91f6a" providerId="ADAL" clId="{39D6DC9E-6C96-46BE-9A15-F16FEF6CC262}" dt="2021-02-14T15:31:14.351" v="3" actId="700"/>
          <ac:spMkLst>
            <pc:docMk/>
            <pc:sldMk cId="717517096" sldId="262"/>
            <ac:spMk id="3" creationId="{6B624C9E-EDDB-414F-93A6-0E3FA214CE3F}"/>
          </ac:spMkLst>
        </pc:spChg>
      </pc:sldChg>
      <pc:sldChg chg="modSp add del mod modClrScheme chgLayout">
        <pc:chgData name="drive@cityvision.edu" userId="a8e99ec4-c3c1-49ac-ba97-2c12eee91f6a" providerId="ADAL" clId="{39D6DC9E-6C96-46BE-9A15-F16FEF6CC262}" dt="2021-02-14T19:23:36.116" v="712" actId="2696"/>
        <pc:sldMkLst>
          <pc:docMk/>
          <pc:sldMk cId="3583186020" sldId="263"/>
        </pc:sldMkLst>
        <pc:spChg chg="mod ord">
          <ac:chgData name="drive@cityvision.edu" userId="a8e99ec4-c3c1-49ac-ba97-2c12eee91f6a" providerId="ADAL" clId="{39D6DC9E-6C96-46BE-9A15-F16FEF6CC262}" dt="2021-02-14T15:31:49.091" v="11" actId="27636"/>
          <ac:spMkLst>
            <pc:docMk/>
            <pc:sldMk cId="3583186020" sldId="263"/>
            <ac:spMk id="2" creationId="{75E5A056-81EA-4A5B-9D68-2223DEA468DE}"/>
          </ac:spMkLst>
        </pc:spChg>
        <pc:spChg chg="mod ord">
          <ac:chgData name="drive@cityvision.edu" userId="a8e99ec4-c3c1-49ac-ba97-2c12eee91f6a" providerId="ADAL" clId="{39D6DC9E-6C96-46BE-9A15-F16FEF6CC262}" dt="2021-02-14T15:31:14.351" v="3" actId="700"/>
          <ac:spMkLst>
            <pc:docMk/>
            <pc:sldMk cId="3583186020" sldId="263"/>
            <ac:spMk id="3" creationId="{C79F9A53-CB8D-4B78-B488-278B68F2C395}"/>
          </ac:spMkLst>
        </pc:spChg>
      </pc:sldChg>
      <pc:sldChg chg="addSp delSp modSp add del mod modClrScheme chgLayout">
        <pc:chgData name="drive@cityvision.edu" userId="a8e99ec4-c3c1-49ac-ba97-2c12eee91f6a" providerId="ADAL" clId="{39D6DC9E-6C96-46BE-9A15-F16FEF6CC262}" dt="2021-02-19T15:32:13.908" v="1427"/>
        <pc:sldMkLst>
          <pc:docMk/>
          <pc:sldMk cId="3916383492" sldId="263"/>
        </pc:sldMkLst>
        <pc:spChg chg="mod ord">
          <ac:chgData name="drive@cityvision.edu" userId="a8e99ec4-c3c1-49ac-ba97-2c12eee91f6a" providerId="ADAL" clId="{39D6DC9E-6C96-46BE-9A15-F16FEF6CC262}" dt="2021-02-14T19:24:03.847" v="718" actId="27636"/>
          <ac:spMkLst>
            <pc:docMk/>
            <pc:sldMk cId="3916383492" sldId="263"/>
            <ac:spMk id="2" creationId="{75E5A056-81EA-4A5B-9D68-2223DEA468DE}"/>
          </ac:spMkLst>
        </pc:spChg>
        <pc:spChg chg="mod ord">
          <ac:chgData name="drive@cityvision.edu" userId="a8e99ec4-c3c1-49ac-ba97-2c12eee91f6a" providerId="ADAL" clId="{39D6DC9E-6C96-46BE-9A15-F16FEF6CC262}" dt="2021-02-14T19:28:20.328" v="807" actId="6549"/>
          <ac:spMkLst>
            <pc:docMk/>
            <pc:sldMk cId="3916383492" sldId="263"/>
            <ac:spMk id="3" creationId="{C79F9A53-CB8D-4B78-B488-278B68F2C395}"/>
          </ac:spMkLst>
        </pc:spChg>
        <pc:spChg chg="add del">
          <ac:chgData name="drive@cityvision.edu" userId="a8e99ec4-c3c1-49ac-ba97-2c12eee91f6a" providerId="ADAL" clId="{39D6DC9E-6C96-46BE-9A15-F16FEF6CC262}" dt="2021-02-14T19:25:44.438" v="722" actId="21"/>
          <ac:spMkLst>
            <pc:docMk/>
            <pc:sldMk cId="3916383492" sldId="263"/>
            <ac:spMk id="6" creationId="{8AECA800-CE98-463D-BD2D-96F6AF76C3DC}"/>
          </ac:spMkLst>
        </pc:spChg>
        <pc:spChg chg="add mod">
          <ac:chgData name="drive@cityvision.edu" userId="a8e99ec4-c3c1-49ac-ba97-2c12eee91f6a" providerId="ADAL" clId="{39D6DC9E-6C96-46BE-9A15-F16FEF6CC262}" dt="2021-02-14T19:28:44.693" v="829" actId="1076"/>
          <ac:spMkLst>
            <pc:docMk/>
            <pc:sldMk cId="3916383492" sldId="263"/>
            <ac:spMk id="8" creationId="{87C6D868-F3DB-4954-8A2C-7BFE57E6D35F}"/>
          </ac:spMkLst>
        </pc:spChg>
        <pc:picChg chg="add mod">
          <ac:chgData name="drive@cityvision.edu" userId="a8e99ec4-c3c1-49ac-ba97-2c12eee91f6a" providerId="ADAL" clId="{39D6DC9E-6C96-46BE-9A15-F16FEF6CC262}" dt="2021-02-14T19:26:30.957" v="735"/>
          <ac:picMkLst>
            <pc:docMk/>
            <pc:sldMk cId="3916383492" sldId="263"/>
            <ac:picMk id="7" creationId="{CDBBF628-E8AC-4DC0-944E-49E93E29AB4F}"/>
          </ac:picMkLst>
        </pc:picChg>
        <pc:picChg chg="add del mod">
          <ac:chgData name="drive@cityvision.edu" userId="a8e99ec4-c3c1-49ac-ba97-2c12eee91f6a" providerId="ADAL" clId="{39D6DC9E-6C96-46BE-9A15-F16FEF6CC262}" dt="2021-02-14T19:25:44.438" v="722" actId="21"/>
          <ac:picMkLst>
            <pc:docMk/>
            <pc:sldMk cId="3916383492" sldId="263"/>
            <ac:picMk id="1026" creationId="{082DB0DB-E1E9-4FA8-9A76-415C6578B6D5}"/>
          </ac:picMkLst>
        </pc:picChg>
      </pc:sldChg>
      <pc:sldChg chg="modSp add mod modClrScheme chgLayout">
        <pc:chgData name="drive@cityvision.edu" userId="a8e99ec4-c3c1-49ac-ba97-2c12eee91f6a" providerId="ADAL" clId="{39D6DC9E-6C96-46BE-9A15-F16FEF6CC262}" dt="2021-02-14T15:31:14.351" v="3" actId="700"/>
        <pc:sldMkLst>
          <pc:docMk/>
          <pc:sldMk cId="1590489423" sldId="266"/>
        </pc:sldMkLst>
        <pc:spChg chg="mod ord">
          <ac:chgData name="drive@cityvision.edu" userId="a8e99ec4-c3c1-49ac-ba97-2c12eee91f6a" providerId="ADAL" clId="{39D6DC9E-6C96-46BE-9A15-F16FEF6CC262}" dt="2021-02-14T15:31:14.351" v="3" actId="700"/>
          <ac:spMkLst>
            <pc:docMk/>
            <pc:sldMk cId="1590489423" sldId="266"/>
            <ac:spMk id="2" creationId="{78BCC78E-6018-4D78-8FF1-9CA808D72348}"/>
          </ac:spMkLst>
        </pc:spChg>
      </pc:sldChg>
      <pc:sldChg chg="del ord">
        <pc:chgData name="drive@cityvision.edu" userId="a8e99ec4-c3c1-49ac-ba97-2c12eee91f6a" providerId="ADAL" clId="{39D6DC9E-6C96-46BE-9A15-F16FEF6CC262}" dt="2021-02-14T18:31:54.100" v="247" actId="47"/>
        <pc:sldMkLst>
          <pc:docMk/>
          <pc:sldMk cId="1806892302" sldId="273"/>
        </pc:sldMkLst>
      </pc:sldChg>
      <pc:sldChg chg="del">
        <pc:chgData name="drive@cityvision.edu" userId="a8e99ec4-c3c1-49ac-ba97-2c12eee91f6a" providerId="ADAL" clId="{39D6DC9E-6C96-46BE-9A15-F16FEF6CC262}" dt="2021-02-14T15:30:27.021" v="1" actId="47"/>
        <pc:sldMkLst>
          <pc:docMk/>
          <pc:sldMk cId="2730980456" sldId="275"/>
        </pc:sldMkLst>
      </pc:sldChg>
      <pc:sldChg chg="del">
        <pc:chgData name="drive@cityvision.edu" userId="a8e99ec4-c3c1-49ac-ba97-2c12eee91f6a" providerId="ADAL" clId="{39D6DC9E-6C96-46BE-9A15-F16FEF6CC262}" dt="2021-02-14T15:30:27.021" v="1" actId="47"/>
        <pc:sldMkLst>
          <pc:docMk/>
          <pc:sldMk cId="2848300607" sldId="276"/>
        </pc:sldMkLst>
      </pc:sldChg>
      <pc:sldChg chg="del">
        <pc:chgData name="drive@cityvision.edu" userId="a8e99ec4-c3c1-49ac-ba97-2c12eee91f6a" providerId="ADAL" clId="{39D6DC9E-6C96-46BE-9A15-F16FEF6CC262}" dt="2021-02-14T15:30:27.021" v="1" actId="47"/>
        <pc:sldMkLst>
          <pc:docMk/>
          <pc:sldMk cId="2327201817" sldId="277"/>
        </pc:sldMkLst>
      </pc:sldChg>
      <pc:sldChg chg="modSp add del mod modClrScheme chgLayout">
        <pc:chgData name="drive@cityvision.edu" userId="a8e99ec4-c3c1-49ac-ba97-2c12eee91f6a" providerId="ADAL" clId="{39D6DC9E-6C96-46BE-9A15-F16FEF6CC262}" dt="2021-02-14T15:31:49.094" v="12" actId="27636"/>
        <pc:sldMkLst>
          <pc:docMk/>
          <pc:sldMk cId="2802327188" sldId="278"/>
        </pc:sldMkLst>
        <pc:spChg chg="mod ord">
          <ac:chgData name="drive@cityvision.edu" userId="a8e99ec4-c3c1-49ac-ba97-2c12eee91f6a" providerId="ADAL" clId="{39D6DC9E-6C96-46BE-9A15-F16FEF6CC262}" dt="2021-02-14T15:31:49.094" v="12" actId="27636"/>
          <ac:spMkLst>
            <pc:docMk/>
            <pc:sldMk cId="2802327188" sldId="278"/>
            <ac:spMk id="2" creationId="{C8AF7A6A-F14D-455B-95F9-F323F4C7BE13}"/>
          </ac:spMkLst>
        </pc:spChg>
      </pc:sldChg>
      <pc:sldChg chg="addSp modSp add del mod ord modClrScheme chgLayout">
        <pc:chgData name="drive@cityvision.edu" userId="a8e99ec4-c3c1-49ac-ba97-2c12eee91f6a" providerId="ADAL" clId="{39D6DC9E-6C96-46BE-9A15-F16FEF6CC262}" dt="2021-02-15T19:05:33.127" v="1163" actId="47"/>
        <pc:sldMkLst>
          <pc:docMk/>
          <pc:sldMk cId="595124728" sldId="279"/>
        </pc:sldMkLst>
        <pc:spChg chg="add mod ord">
          <ac:chgData name="drive@cityvision.edu" userId="a8e99ec4-c3c1-49ac-ba97-2c12eee91f6a" providerId="ADAL" clId="{39D6DC9E-6C96-46BE-9A15-F16FEF6CC262}" dt="2021-02-14T15:31:14.351" v="3" actId="700"/>
          <ac:spMkLst>
            <pc:docMk/>
            <pc:sldMk cId="595124728" sldId="279"/>
            <ac:spMk id="3" creationId="{A4A0213C-8072-45ED-8C73-231BB9387D36}"/>
          </ac:spMkLst>
        </pc:spChg>
      </pc:sldChg>
      <pc:sldChg chg="modSp add mod modClrScheme chgLayout">
        <pc:chgData name="drive@cityvision.edu" userId="a8e99ec4-c3c1-49ac-ba97-2c12eee91f6a" providerId="ADAL" clId="{39D6DC9E-6C96-46BE-9A15-F16FEF6CC262}" dt="2021-02-14T19:36:41.701" v="835" actId="1076"/>
        <pc:sldMkLst>
          <pc:docMk/>
          <pc:sldMk cId="763078706" sldId="281"/>
        </pc:sldMkLst>
        <pc:spChg chg="mod ord">
          <ac:chgData name="drive@cityvision.edu" userId="a8e99ec4-c3c1-49ac-ba97-2c12eee91f6a" providerId="ADAL" clId="{39D6DC9E-6C96-46BE-9A15-F16FEF6CC262}" dt="2021-02-14T15:31:49.070" v="8" actId="27636"/>
          <ac:spMkLst>
            <pc:docMk/>
            <pc:sldMk cId="763078706" sldId="281"/>
            <ac:spMk id="11266" creationId="{1D4C2CD9-529C-4EE7-A6F3-36FB46B71B92}"/>
          </ac:spMkLst>
        </pc:spChg>
        <pc:graphicFrameChg chg="mod ord">
          <ac:chgData name="drive@cityvision.edu" userId="a8e99ec4-c3c1-49ac-ba97-2c12eee91f6a" providerId="ADAL" clId="{39D6DC9E-6C96-46BE-9A15-F16FEF6CC262}" dt="2021-02-14T19:36:41.701" v="835" actId="1076"/>
          <ac:graphicFrameMkLst>
            <pc:docMk/>
            <pc:sldMk cId="763078706" sldId="281"/>
            <ac:graphicFrameMk id="80899" creationId="{DFD7FDBE-B34E-4E13-AF45-A67C05F6F600}"/>
          </ac:graphicFrameMkLst>
        </pc:graphicFrameChg>
      </pc:sldChg>
      <pc:sldChg chg="add">
        <pc:chgData name="drive@cityvision.edu" userId="a8e99ec4-c3c1-49ac-ba97-2c12eee91f6a" providerId="ADAL" clId="{39D6DC9E-6C96-46BE-9A15-F16FEF6CC262}" dt="2021-02-14T18:31:06.782" v="244"/>
        <pc:sldMkLst>
          <pc:docMk/>
          <pc:sldMk cId="2398307902" sldId="284"/>
        </pc:sldMkLst>
      </pc:sldChg>
      <pc:sldChg chg="add">
        <pc:chgData name="drive@cityvision.edu" userId="a8e99ec4-c3c1-49ac-ba97-2c12eee91f6a" providerId="ADAL" clId="{39D6DC9E-6C96-46BE-9A15-F16FEF6CC262}" dt="2021-02-14T18:31:06.782" v="244"/>
        <pc:sldMkLst>
          <pc:docMk/>
          <pc:sldMk cId="3108471910" sldId="309"/>
        </pc:sldMkLst>
      </pc:sldChg>
      <pc:sldChg chg="add">
        <pc:chgData name="drive@cityvision.edu" userId="a8e99ec4-c3c1-49ac-ba97-2c12eee91f6a" providerId="ADAL" clId="{39D6DC9E-6C96-46BE-9A15-F16FEF6CC262}" dt="2021-02-14T18:31:06.782" v="244"/>
        <pc:sldMkLst>
          <pc:docMk/>
          <pc:sldMk cId="177374836" sldId="317"/>
        </pc:sldMkLst>
      </pc:sldChg>
      <pc:sldChg chg="add">
        <pc:chgData name="drive@cityvision.edu" userId="a8e99ec4-c3c1-49ac-ba97-2c12eee91f6a" providerId="ADAL" clId="{39D6DC9E-6C96-46BE-9A15-F16FEF6CC262}" dt="2021-02-14T18:31:06.782" v="244"/>
        <pc:sldMkLst>
          <pc:docMk/>
          <pc:sldMk cId="1235061700" sldId="318"/>
        </pc:sldMkLst>
      </pc:sldChg>
      <pc:sldChg chg="add">
        <pc:chgData name="drive@cityvision.edu" userId="a8e99ec4-c3c1-49ac-ba97-2c12eee91f6a" providerId="ADAL" clId="{39D6DC9E-6C96-46BE-9A15-F16FEF6CC262}" dt="2021-02-14T18:31:06.782" v="244"/>
        <pc:sldMkLst>
          <pc:docMk/>
          <pc:sldMk cId="3427382713" sldId="320"/>
        </pc:sldMkLst>
      </pc:sldChg>
      <pc:sldChg chg="modSp add del mod modClrScheme chgLayout">
        <pc:chgData name="drive@cityvision.edu" userId="a8e99ec4-c3c1-49ac-ba97-2c12eee91f6a" providerId="ADAL" clId="{39D6DC9E-6C96-46BE-9A15-F16FEF6CC262}" dt="2021-02-14T19:08:52.540" v="560" actId="47"/>
        <pc:sldMkLst>
          <pc:docMk/>
          <pc:sldMk cId="0" sldId="332"/>
        </pc:sldMkLst>
        <pc:spChg chg="mod ord">
          <ac:chgData name="drive@cityvision.edu" userId="a8e99ec4-c3c1-49ac-ba97-2c12eee91f6a" providerId="ADAL" clId="{39D6DC9E-6C96-46BE-9A15-F16FEF6CC262}" dt="2021-02-14T15:31:14.351" v="3" actId="700"/>
          <ac:spMkLst>
            <pc:docMk/>
            <pc:sldMk cId="0" sldId="332"/>
            <ac:spMk id="16386" creationId="{D2E15E88-553D-4C7B-AFA2-D98B32CC9906}"/>
          </ac:spMkLst>
        </pc:spChg>
        <pc:graphicFrameChg chg="mod ord">
          <ac:chgData name="drive@cityvision.edu" userId="a8e99ec4-c3c1-49ac-ba97-2c12eee91f6a" providerId="ADAL" clId="{39D6DC9E-6C96-46BE-9A15-F16FEF6CC262}" dt="2021-02-14T15:31:14.351" v="3" actId="700"/>
          <ac:graphicFrameMkLst>
            <pc:docMk/>
            <pc:sldMk cId="0" sldId="332"/>
            <ac:graphicFrameMk id="88118" creationId="{E4C5D781-F227-4BCD-9423-FA4F117F25F9}"/>
          </ac:graphicFrameMkLst>
        </pc:graphicFrameChg>
      </pc:sldChg>
      <pc:sldChg chg="modSp add del mod modClrScheme chgLayout">
        <pc:chgData name="drive@cityvision.edu" userId="a8e99ec4-c3c1-49ac-ba97-2c12eee91f6a" providerId="ADAL" clId="{39D6DC9E-6C96-46BE-9A15-F16FEF6CC262}" dt="2021-02-14T18:29:47.714" v="213" actId="2696"/>
        <pc:sldMkLst>
          <pc:docMk/>
          <pc:sldMk cId="1998418031" sldId="406"/>
        </pc:sldMkLst>
        <pc:spChg chg="mod ord">
          <ac:chgData name="drive@cityvision.edu" userId="a8e99ec4-c3c1-49ac-ba97-2c12eee91f6a" providerId="ADAL" clId="{39D6DC9E-6C96-46BE-9A15-F16FEF6CC262}" dt="2021-02-14T15:31:14.351" v="3" actId="700"/>
          <ac:spMkLst>
            <pc:docMk/>
            <pc:sldMk cId="1998418031" sldId="406"/>
            <ac:spMk id="2" creationId="{00000000-0000-0000-0000-000000000000}"/>
          </ac:spMkLst>
        </pc:spChg>
      </pc:sldChg>
      <pc:sldChg chg="add del">
        <pc:chgData name="drive@cityvision.edu" userId="a8e99ec4-c3c1-49ac-ba97-2c12eee91f6a" providerId="ADAL" clId="{39D6DC9E-6C96-46BE-9A15-F16FEF6CC262}" dt="2021-02-15T19:05:33.127" v="1163" actId="47"/>
        <pc:sldMkLst>
          <pc:docMk/>
          <pc:sldMk cId="3922947548" sldId="406"/>
        </pc:sldMkLst>
      </pc:sldChg>
      <pc:sldChg chg="addSp delSp modSp add mod modClrScheme chgLayout">
        <pc:chgData name="drive@cityvision.edu" userId="a8e99ec4-c3c1-49ac-ba97-2c12eee91f6a" providerId="ADAL" clId="{39D6DC9E-6C96-46BE-9A15-F16FEF6CC262}" dt="2021-02-14T18:25:43.971" v="133" actId="478"/>
        <pc:sldMkLst>
          <pc:docMk/>
          <pc:sldMk cId="1184343637" sldId="409"/>
        </pc:sldMkLst>
        <pc:spChg chg="add del mod ord">
          <ac:chgData name="drive@cityvision.edu" userId="a8e99ec4-c3c1-49ac-ba97-2c12eee91f6a" providerId="ADAL" clId="{39D6DC9E-6C96-46BE-9A15-F16FEF6CC262}" dt="2021-02-14T18:25:43.971" v="133" actId="478"/>
          <ac:spMkLst>
            <pc:docMk/>
            <pc:sldMk cId="1184343637" sldId="409"/>
            <ac:spMk id="2" creationId="{DC905B7C-6E82-41C1-B03E-1EDD9CAD5F56}"/>
          </ac:spMkLst>
        </pc:spChg>
      </pc:sldChg>
      <pc:sldChg chg="addSp delSp modSp add mod modClrScheme chgLayout">
        <pc:chgData name="drive@cityvision.edu" userId="a8e99ec4-c3c1-49ac-ba97-2c12eee91f6a" providerId="ADAL" clId="{39D6DC9E-6C96-46BE-9A15-F16FEF6CC262}" dt="2021-02-14T18:25:49.090" v="134" actId="478"/>
        <pc:sldMkLst>
          <pc:docMk/>
          <pc:sldMk cId="3272049485" sldId="410"/>
        </pc:sldMkLst>
        <pc:spChg chg="add del mod ord">
          <ac:chgData name="drive@cityvision.edu" userId="a8e99ec4-c3c1-49ac-ba97-2c12eee91f6a" providerId="ADAL" clId="{39D6DC9E-6C96-46BE-9A15-F16FEF6CC262}" dt="2021-02-14T18:25:49.090" v="134" actId="478"/>
          <ac:spMkLst>
            <pc:docMk/>
            <pc:sldMk cId="3272049485" sldId="410"/>
            <ac:spMk id="4" creationId="{4D0CBD52-A3AD-418D-A39D-B156979D781B}"/>
          </ac:spMkLst>
        </pc:spChg>
      </pc:sldChg>
      <pc:sldChg chg="addSp delSp modSp add mod ord modClrScheme chgLayout">
        <pc:chgData name="drive@cityvision.edu" userId="a8e99ec4-c3c1-49ac-ba97-2c12eee91f6a" providerId="ADAL" clId="{39D6DC9E-6C96-46BE-9A15-F16FEF6CC262}" dt="2021-02-20T14:47:49.164" v="1443" actId="478"/>
        <pc:sldMkLst>
          <pc:docMk/>
          <pc:sldMk cId="1419811168" sldId="411"/>
        </pc:sldMkLst>
        <pc:spChg chg="add del mod ord">
          <ac:chgData name="drive@cityvision.edu" userId="a8e99ec4-c3c1-49ac-ba97-2c12eee91f6a" providerId="ADAL" clId="{39D6DC9E-6C96-46BE-9A15-F16FEF6CC262}" dt="2021-02-20T14:47:49.164" v="1443" actId="478"/>
          <ac:spMkLst>
            <pc:docMk/>
            <pc:sldMk cId="1419811168" sldId="411"/>
            <ac:spMk id="2" creationId="{FF855356-5AB7-44AD-95D8-63A45BE9705E}"/>
          </ac:spMkLst>
        </pc:spChg>
      </pc:sldChg>
      <pc:sldChg chg="modSp add mod ord modClrScheme chgLayout">
        <pc:chgData name="drive@cityvision.edu" userId="a8e99ec4-c3c1-49ac-ba97-2c12eee91f6a" providerId="ADAL" clId="{39D6DC9E-6C96-46BE-9A15-F16FEF6CC262}" dt="2021-02-20T15:05:22.881" v="1479"/>
        <pc:sldMkLst>
          <pc:docMk/>
          <pc:sldMk cId="1154394206" sldId="414"/>
        </pc:sldMkLst>
        <pc:spChg chg="mod ord">
          <ac:chgData name="drive@cityvision.edu" userId="a8e99ec4-c3c1-49ac-ba97-2c12eee91f6a" providerId="ADAL" clId="{39D6DC9E-6C96-46BE-9A15-F16FEF6CC262}" dt="2021-02-14T19:09:27.078" v="564" actId="404"/>
          <ac:spMkLst>
            <pc:docMk/>
            <pc:sldMk cId="1154394206" sldId="414"/>
            <ac:spMk id="2" creationId="{00000000-0000-0000-0000-000000000000}"/>
          </ac:spMkLst>
        </pc:spChg>
        <pc:spChg chg="mod ord">
          <ac:chgData name="drive@cityvision.edu" userId="a8e99ec4-c3c1-49ac-ba97-2c12eee91f6a" providerId="ADAL" clId="{39D6DC9E-6C96-46BE-9A15-F16FEF6CC262}" dt="2021-02-14T19:09:23.355" v="563" actId="700"/>
          <ac:spMkLst>
            <pc:docMk/>
            <pc:sldMk cId="1154394206" sldId="414"/>
            <ac:spMk id="3" creationId="{00000000-0000-0000-0000-000000000000}"/>
          </ac:spMkLst>
        </pc:spChg>
      </pc:sldChg>
      <pc:sldChg chg="add">
        <pc:chgData name="drive@cityvision.edu" userId="a8e99ec4-c3c1-49ac-ba97-2c12eee91f6a" providerId="ADAL" clId="{39D6DC9E-6C96-46BE-9A15-F16FEF6CC262}" dt="2021-02-14T18:31:06.782" v="244"/>
        <pc:sldMkLst>
          <pc:docMk/>
          <pc:sldMk cId="3612864303" sldId="429"/>
        </pc:sldMkLst>
      </pc:sldChg>
      <pc:sldChg chg="add">
        <pc:chgData name="drive@cityvision.edu" userId="a8e99ec4-c3c1-49ac-ba97-2c12eee91f6a" providerId="ADAL" clId="{39D6DC9E-6C96-46BE-9A15-F16FEF6CC262}" dt="2021-02-14T18:31:06.782" v="244"/>
        <pc:sldMkLst>
          <pc:docMk/>
          <pc:sldMk cId="1462002968" sldId="430"/>
        </pc:sldMkLst>
      </pc:sldChg>
      <pc:sldChg chg="add">
        <pc:chgData name="drive@cityvision.edu" userId="a8e99ec4-c3c1-49ac-ba97-2c12eee91f6a" providerId="ADAL" clId="{39D6DC9E-6C96-46BE-9A15-F16FEF6CC262}" dt="2021-02-14T18:31:06.782" v="244"/>
        <pc:sldMkLst>
          <pc:docMk/>
          <pc:sldMk cId="2862739582" sldId="439"/>
        </pc:sldMkLst>
      </pc:sldChg>
      <pc:sldChg chg="modSp add del mod modClrScheme chgLayout">
        <pc:chgData name="drive@cityvision.edu" userId="a8e99ec4-c3c1-49ac-ba97-2c12eee91f6a" providerId="ADAL" clId="{39D6DC9E-6C96-46BE-9A15-F16FEF6CC262}" dt="2021-02-14T19:08:52.540" v="560" actId="47"/>
        <pc:sldMkLst>
          <pc:docMk/>
          <pc:sldMk cId="3701041072" sldId="441"/>
        </pc:sldMkLst>
        <pc:spChg chg="mod ord">
          <ac:chgData name="drive@cityvision.edu" userId="a8e99ec4-c3c1-49ac-ba97-2c12eee91f6a" providerId="ADAL" clId="{39D6DC9E-6C96-46BE-9A15-F16FEF6CC262}" dt="2021-02-14T15:31:49.120" v="16" actId="27636"/>
          <ac:spMkLst>
            <pc:docMk/>
            <pc:sldMk cId="3701041072" sldId="441"/>
            <ac:spMk id="669698" creationId="{00000000-0000-0000-0000-000000000000}"/>
          </ac:spMkLst>
        </pc:spChg>
      </pc:sldChg>
      <pc:sldChg chg="modSp add del mod modClrScheme chgLayout">
        <pc:chgData name="drive@cityvision.edu" userId="a8e99ec4-c3c1-49ac-ba97-2c12eee91f6a" providerId="ADAL" clId="{39D6DC9E-6C96-46BE-9A15-F16FEF6CC262}" dt="2021-02-14T19:08:52.540" v="560" actId="47"/>
        <pc:sldMkLst>
          <pc:docMk/>
          <pc:sldMk cId="1855198219" sldId="442"/>
        </pc:sldMkLst>
        <pc:spChg chg="mod ord">
          <ac:chgData name="drive@cityvision.edu" userId="a8e99ec4-c3c1-49ac-ba97-2c12eee91f6a" providerId="ADAL" clId="{39D6DC9E-6C96-46BE-9A15-F16FEF6CC262}" dt="2021-02-14T15:31:14.351" v="3" actId="700"/>
          <ac:spMkLst>
            <pc:docMk/>
            <pc:sldMk cId="1855198219" sldId="442"/>
            <ac:spMk id="61442" creationId="{00000000-0000-0000-0000-000000000000}"/>
          </ac:spMkLst>
        </pc:spChg>
        <pc:spChg chg="mod ord">
          <ac:chgData name="drive@cityvision.edu" userId="a8e99ec4-c3c1-49ac-ba97-2c12eee91f6a" providerId="ADAL" clId="{39D6DC9E-6C96-46BE-9A15-F16FEF6CC262}" dt="2021-02-14T15:31:14.351" v="3" actId="700"/>
          <ac:spMkLst>
            <pc:docMk/>
            <pc:sldMk cId="1855198219" sldId="442"/>
            <ac:spMk id="61443" creationId="{00000000-0000-0000-0000-000000000000}"/>
          </ac:spMkLst>
        </pc:spChg>
        <pc:spChg chg="mod ord">
          <ac:chgData name="drive@cityvision.edu" userId="a8e99ec4-c3c1-49ac-ba97-2c12eee91f6a" providerId="ADAL" clId="{39D6DC9E-6C96-46BE-9A15-F16FEF6CC262}" dt="2021-02-14T15:31:14.351" v="3" actId="700"/>
          <ac:spMkLst>
            <pc:docMk/>
            <pc:sldMk cId="1855198219" sldId="442"/>
            <ac:spMk id="61444" creationId="{00000000-0000-0000-0000-000000000000}"/>
          </ac:spMkLst>
        </pc:spChg>
      </pc:sldChg>
      <pc:sldChg chg="modSp add del mod modClrScheme chgLayout">
        <pc:chgData name="drive@cityvision.edu" userId="a8e99ec4-c3c1-49ac-ba97-2c12eee91f6a" providerId="ADAL" clId="{39D6DC9E-6C96-46BE-9A15-F16FEF6CC262}" dt="2021-02-14T19:08:52.540" v="560" actId="47"/>
        <pc:sldMkLst>
          <pc:docMk/>
          <pc:sldMk cId="3053908263" sldId="443"/>
        </pc:sldMkLst>
        <pc:spChg chg="mod ord">
          <ac:chgData name="drive@cityvision.edu" userId="a8e99ec4-c3c1-49ac-ba97-2c12eee91f6a" providerId="ADAL" clId="{39D6DC9E-6C96-46BE-9A15-F16FEF6CC262}" dt="2021-02-14T15:31:14.351" v="3" actId="700"/>
          <ac:spMkLst>
            <pc:docMk/>
            <pc:sldMk cId="3053908263" sldId="443"/>
            <ac:spMk id="5" creationId="{00000000-0000-0000-0000-000000000000}"/>
          </ac:spMkLst>
        </pc:spChg>
        <pc:spChg chg="mod ord">
          <ac:chgData name="drive@cityvision.edu" userId="a8e99ec4-c3c1-49ac-ba97-2c12eee91f6a" providerId="ADAL" clId="{39D6DC9E-6C96-46BE-9A15-F16FEF6CC262}" dt="2021-02-14T15:31:14.351" v="3" actId="700"/>
          <ac:spMkLst>
            <pc:docMk/>
            <pc:sldMk cId="3053908263" sldId="443"/>
            <ac:spMk id="6" creationId="{00000000-0000-0000-0000-000000000000}"/>
          </ac:spMkLst>
        </pc:spChg>
      </pc:sldChg>
      <pc:sldChg chg="modSp add del mod ord modClrScheme chgLayout">
        <pc:chgData name="drive@cityvision.edu" userId="a8e99ec4-c3c1-49ac-ba97-2c12eee91f6a" providerId="ADAL" clId="{39D6DC9E-6C96-46BE-9A15-F16FEF6CC262}" dt="2021-02-14T19:27:25.099" v="737" actId="2696"/>
        <pc:sldMkLst>
          <pc:docMk/>
          <pc:sldMk cId="387082557" sldId="447"/>
        </pc:sldMkLst>
        <pc:spChg chg="mod ord">
          <ac:chgData name="drive@cityvision.edu" userId="a8e99ec4-c3c1-49ac-ba97-2c12eee91f6a" providerId="ADAL" clId="{39D6DC9E-6C96-46BE-9A15-F16FEF6CC262}" dt="2021-02-14T15:31:14.351" v="3" actId="700"/>
          <ac:spMkLst>
            <pc:docMk/>
            <pc:sldMk cId="387082557" sldId="447"/>
            <ac:spMk id="2" creationId="{00000000-0000-0000-0000-000000000000}"/>
          </ac:spMkLst>
        </pc:spChg>
        <pc:spChg chg="mod ord">
          <ac:chgData name="drive@cityvision.edu" userId="a8e99ec4-c3c1-49ac-ba97-2c12eee91f6a" providerId="ADAL" clId="{39D6DC9E-6C96-46BE-9A15-F16FEF6CC262}" dt="2021-02-14T15:31:14.351" v="3" actId="700"/>
          <ac:spMkLst>
            <pc:docMk/>
            <pc:sldMk cId="387082557" sldId="447"/>
            <ac:spMk id="3" creationId="{00000000-0000-0000-0000-000000000000}"/>
          </ac:spMkLst>
        </pc:spChg>
      </pc:sldChg>
      <pc:sldChg chg="add del">
        <pc:chgData name="drive@cityvision.edu" userId="a8e99ec4-c3c1-49ac-ba97-2c12eee91f6a" providerId="ADAL" clId="{39D6DC9E-6C96-46BE-9A15-F16FEF6CC262}" dt="2021-02-15T19:05:33.127" v="1163" actId="47"/>
        <pc:sldMkLst>
          <pc:docMk/>
          <pc:sldMk cId="4059842474" sldId="447"/>
        </pc:sldMkLst>
      </pc:sldChg>
      <pc:sldChg chg="modSp add mod modClrScheme chgLayout">
        <pc:chgData name="drive@cityvision.edu" userId="a8e99ec4-c3c1-49ac-ba97-2c12eee91f6a" providerId="ADAL" clId="{39D6DC9E-6C96-46BE-9A15-F16FEF6CC262}" dt="2021-02-14T19:58:35.366" v="975" actId="1038"/>
        <pc:sldMkLst>
          <pc:docMk/>
          <pc:sldMk cId="0" sldId="526"/>
        </pc:sldMkLst>
        <pc:spChg chg="mod ord">
          <ac:chgData name="drive@cityvision.edu" userId="a8e99ec4-c3c1-49ac-ba97-2c12eee91f6a" providerId="ADAL" clId="{39D6DC9E-6C96-46BE-9A15-F16FEF6CC262}" dt="2021-02-14T15:31:14.351" v="3" actId="700"/>
          <ac:spMkLst>
            <pc:docMk/>
            <pc:sldMk cId="0" sldId="526"/>
            <ac:spMk id="104450" creationId="{1FEA593D-2B94-478F-8F6F-B7B026259CD1}"/>
          </ac:spMkLst>
        </pc:spChg>
        <pc:graphicFrameChg chg="mod ord">
          <ac:chgData name="drive@cityvision.edu" userId="a8e99ec4-c3c1-49ac-ba97-2c12eee91f6a" providerId="ADAL" clId="{39D6DC9E-6C96-46BE-9A15-F16FEF6CC262}" dt="2021-02-14T19:58:35.366" v="975" actId="1038"/>
          <ac:graphicFrameMkLst>
            <pc:docMk/>
            <pc:sldMk cId="0" sldId="526"/>
            <ac:graphicFrameMk id="516099" creationId="{40CC3516-94D4-4B42-A069-754B4467E7CA}"/>
          </ac:graphicFrameMkLst>
        </pc:graphicFrameChg>
      </pc:sldChg>
      <pc:sldChg chg="modSp add mod modClrScheme chgLayout">
        <pc:chgData name="drive@cityvision.edu" userId="a8e99ec4-c3c1-49ac-ba97-2c12eee91f6a" providerId="ADAL" clId="{39D6DC9E-6C96-46BE-9A15-F16FEF6CC262}" dt="2021-02-14T19:58:50.174" v="1027" actId="1037"/>
        <pc:sldMkLst>
          <pc:docMk/>
          <pc:sldMk cId="0" sldId="527"/>
        </pc:sldMkLst>
        <pc:spChg chg="mod ord">
          <ac:chgData name="drive@cityvision.edu" userId="a8e99ec4-c3c1-49ac-ba97-2c12eee91f6a" providerId="ADAL" clId="{39D6DC9E-6C96-46BE-9A15-F16FEF6CC262}" dt="2021-02-14T15:31:14.351" v="3" actId="700"/>
          <ac:spMkLst>
            <pc:docMk/>
            <pc:sldMk cId="0" sldId="527"/>
            <ac:spMk id="105474" creationId="{FADA3873-DA97-4310-856D-43690B028A40}"/>
          </ac:spMkLst>
        </pc:spChg>
        <pc:graphicFrameChg chg="mod ord">
          <ac:chgData name="drive@cityvision.edu" userId="a8e99ec4-c3c1-49ac-ba97-2c12eee91f6a" providerId="ADAL" clId="{39D6DC9E-6C96-46BE-9A15-F16FEF6CC262}" dt="2021-02-14T19:58:50.174" v="1027" actId="1037"/>
          <ac:graphicFrameMkLst>
            <pc:docMk/>
            <pc:sldMk cId="0" sldId="527"/>
            <ac:graphicFrameMk id="4" creationId="{00A4545B-55A3-416E-99D6-A19AAB4A84CD}"/>
          </ac:graphicFrameMkLst>
        </pc:graphicFrameChg>
      </pc:sldChg>
      <pc:sldChg chg="modSp add mod modClrScheme chgLayout">
        <pc:chgData name="drive@cityvision.edu" userId="a8e99ec4-c3c1-49ac-ba97-2c12eee91f6a" providerId="ADAL" clId="{39D6DC9E-6C96-46BE-9A15-F16FEF6CC262}" dt="2021-02-14T19:59:07.128" v="1076" actId="404"/>
        <pc:sldMkLst>
          <pc:docMk/>
          <pc:sldMk cId="0" sldId="528"/>
        </pc:sldMkLst>
        <pc:spChg chg="mod ord">
          <ac:chgData name="drive@cityvision.edu" userId="a8e99ec4-c3c1-49ac-ba97-2c12eee91f6a" providerId="ADAL" clId="{39D6DC9E-6C96-46BE-9A15-F16FEF6CC262}" dt="2021-02-14T19:59:07.128" v="1076" actId="404"/>
          <ac:spMkLst>
            <pc:docMk/>
            <pc:sldMk cId="0" sldId="528"/>
            <ac:spMk id="106498" creationId="{D54B70BE-B1DE-4A1C-9BB0-6BAE1D30ED6A}"/>
          </ac:spMkLst>
        </pc:spChg>
        <pc:graphicFrameChg chg="mod ord">
          <ac:chgData name="drive@cityvision.edu" userId="a8e99ec4-c3c1-49ac-ba97-2c12eee91f6a" providerId="ADAL" clId="{39D6DC9E-6C96-46BE-9A15-F16FEF6CC262}" dt="2021-02-14T19:59:03.862" v="1074" actId="1037"/>
          <ac:graphicFrameMkLst>
            <pc:docMk/>
            <pc:sldMk cId="0" sldId="528"/>
            <ac:graphicFrameMk id="520195" creationId="{C23A4E54-1542-42AF-AC12-43332D866910}"/>
          </ac:graphicFrameMkLst>
        </pc:graphicFrameChg>
      </pc:sldChg>
      <pc:sldChg chg="modSp add mod modClrScheme chgLayout">
        <pc:chgData name="drive@cityvision.edu" userId="a8e99ec4-c3c1-49ac-ba97-2c12eee91f6a" providerId="ADAL" clId="{39D6DC9E-6C96-46BE-9A15-F16FEF6CC262}" dt="2021-02-14T19:59:30.687" v="1160" actId="404"/>
        <pc:sldMkLst>
          <pc:docMk/>
          <pc:sldMk cId="0" sldId="529"/>
        </pc:sldMkLst>
        <pc:spChg chg="mod ord">
          <ac:chgData name="drive@cityvision.edu" userId="a8e99ec4-c3c1-49ac-ba97-2c12eee91f6a" providerId="ADAL" clId="{39D6DC9E-6C96-46BE-9A15-F16FEF6CC262}" dt="2021-02-14T19:59:30.687" v="1160" actId="404"/>
          <ac:spMkLst>
            <pc:docMk/>
            <pc:sldMk cId="0" sldId="529"/>
            <ac:spMk id="107522" creationId="{A633B378-1D7E-454B-9C22-D2FC1B4F72AD}"/>
          </ac:spMkLst>
        </pc:spChg>
        <pc:graphicFrameChg chg="mod ord">
          <ac:chgData name="drive@cityvision.edu" userId="a8e99ec4-c3c1-49ac-ba97-2c12eee91f6a" providerId="ADAL" clId="{39D6DC9E-6C96-46BE-9A15-F16FEF6CC262}" dt="2021-02-14T19:59:27.753" v="1158" actId="700"/>
          <ac:graphicFrameMkLst>
            <pc:docMk/>
            <pc:sldMk cId="0" sldId="529"/>
            <ac:graphicFrameMk id="522243" creationId="{2DAA63D4-4CF5-4B0A-A8FF-08864DB3F193}"/>
          </ac:graphicFrameMkLst>
        </pc:graphicFrameChg>
      </pc:sldChg>
      <pc:sldChg chg="modSp add mod modClrScheme chgLayout">
        <pc:chgData name="drive@cityvision.edu" userId="a8e99ec4-c3c1-49ac-ba97-2c12eee91f6a" providerId="ADAL" clId="{39D6DC9E-6C96-46BE-9A15-F16FEF6CC262}" dt="2021-02-14T19:58:23.950" v="934" actId="1038"/>
        <pc:sldMkLst>
          <pc:docMk/>
          <pc:sldMk cId="0" sldId="531"/>
        </pc:sldMkLst>
        <pc:spChg chg="mod ord">
          <ac:chgData name="drive@cityvision.edu" userId="a8e99ec4-c3c1-49ac-ba97-2c12eee91f6a" providerId="ADAL" clId="{39D6DC9E-6C96-46BE-9A15-F16FEF6CC262}" dt="2021-02-14T15:31:14.351" v="3" actId="700"/>
          <ac:spMkLst>
            <pc:docMk/>
            <pc:sldMk cId="0" sldId="531"/>
            <ac:spMk id="109570" creationId="{223E7868-EE74-421B-BC16-3166803BEE2E}"/>
          </ac:spMkLst>
        </pc:spChg>
        <pc:graphicFrameChg chg="mod ord">
          <ac:chgData name="drive@cityvision.edu" userId="a8e99ec4-c3c1-49ac-ba97-2c12eee91f6a" providerId="ADAL" clId="{39D6DC9E-6C96-46BE-9A15-F16FEF6CC262}" dt="2021-02-14T19:58:23.950" v="934" actId="1038"/>
          <ac:graphicFrameMkLst>
            <pc:docMk/>
            <pc:sldMk cId="0" sldId="531"/>
            <ac:graphicFrameMk id="2" creationId="{C881E910-B515-4EFC-8644-A0B0C87980DA}"/>
          </ac:graphicFrameMkLst>
        </pc:graphicFrameChg>
      </pc:sldChg>
      <pc:sldChg chg="modSp add mod modClrScheme chgLayout">
        <pc:chgData name="drive@cityvision.edu" userId="a8e99ec4-c3c1-49ac-ba97-2c12eee91f6a" providerId="ADAL" clId="{39D6DC9E-6C96-46BE-9A15-F16FEF6CC262}" dt="2021-02-14T19:10:59.487" v="571" actId="700"/>
        <pc:sldMkLst>
          <pc:docMk/>
          <pc:sldMk cId="0" sldId="533"/>
        </pc:sldMkLst>
        <pc:spChg chg="mod ord">
          <ac:chgData name="drive@cityvision.edu" userId="a8e99ec4-c3c1-49ac-ba97-2c12eee91f6a" providerId="ADAL" clId="{39D6DC9E-6C96-46BE-9A15-F16FEF6CC262}" dt="2021-02-14T19:10:59.487" v="571" actId="700"/>
          <ac:spMkLst>
            <pc:docMk/>
            <pc:sldMk cId="0" sldId="533"/>
            <ac:spMk id="111618" creationId="{4DF31C13-9582-46FF-8A11-7F04E65AF8AA}"/>
          </ac:spMkLst>
        </pc:spChg>
        <pc:spChg chg="mod ord">
          <ac:chgData name="drive@cityvision.edu" userId="a8e99ec4-c3c1-49ac-ba97-2c12eee91f6a" providerId="ADAL" clId="{39D6DC9E-6C96-46BE-9A15-F16FEF6CC262}" dt="2021-02-14T19:10:59.487" v="571" actId="700"/>
          <ac:spMkLst>
            <pc:docMk/>
            <pc:sldMk cId="0" sldId="533"/>
            <ac:spMk id="111619" creationId="{35AEF6A7-4C99-4D11-AB42-BD3391A3A84C}"/>
          </ac:spMkLst>
        </pc:spChg>
      </pc:sldChg>
      <pc:sldChg chg="modSp add mod modClrScheme chgLayout">
        <pc:chgData name="drive@cityvision.edu" userId="a8e99ec4-c3c1-49ac-ba97-2c12eee91f6a" providerId="ADAL" clId="{39D6DC9E-6C96-46BE-9A15-F16FEF6CC262}" dt="2021-02-14T19:10:59.487" v="571" actId="700"/>
        <pc:sldMkLst>
          <pc:docMk/>
          <pc:sldMk cId="0" sldId="536"/>
        </pc:sldMkLst>
        <pc:spChg chg="mod ord">
          <ac:chgData name="drive@cityvision.edu" userId="a8e99ec4-c3c1-49ac-ba97-2c12eee91f6a" providerId="ADAL" clId="{39D6DC9E-6C96-46BE-9A15-F16FEF6CC262}" dt="2021-02-14T19:10:59.487" v="571" actId="700"/>
          <ac:spMkLst>
            <pc:docMk/>
            <pc:sldMk cId="0" sldId="536"/>
            <ac:spMk id="114690" creationId="{DE9A56B5-FCDB-4B2E-95EE-08E12BB977B1}"/>
          </ac:spMkLst>
        </pc:spChg>
        <pc:spChg chg="mod ord">
          <ac:chgData name="drive@cityvision.edu" userId="a8e99ec4-c3c1-49ac-ba97-2c12eee91f6a" providerId="ADAL" clId="{39D6DC9E-6C96-46BE-9A15-F16FEF6CC262}" dt="2021-02-14T19:10:59.487" v="571" actId="700"/>
          <ac:spMkLst>
            <pc:docMk/>
            <pc:sldMk cId="0" sldId="536"/>
            <ac:spMk id="114691" creationId="{43D87670-2E52-43C8-8A74-2C7FCA800593}"/>
          </ac:spMkLst>
        </pc:spChg>
      </pc:sldChg>
      <pc:sldChg chg="modSp add mod modClrScheme chgLayout">
        <pc:chgData name="drive@cityvision.edu" userId="a8e99ec4-c3c1-49ac-ba97-2c12eee91f6a" providerId="ADAL" clId="{39D6DC9E-6C96-46BE-9A15-F16FEF6CC262}" dt="2021-02-14T15:31:14.351" v="3" actId="700"/>
        <pc:sldMkLst>
          <pc:docMk/>
          <pc:sldMk cId="0" sldId="540"/>
        </pc:sldMkLst>
        <pc:spChg chg="mod ord">
          <ac:chgData name="drive@cityvision.edu" userId="a8e99ec4-c3c1-49ac-ba97-2c12eee91f6a" providerId="ADAL" clId="{39D6DC9E-6C96-46BE-9A15-F16FEF6CC262}" dt="2021-02-14T15:31:14.351" v="3" actId="700"/>
          <ac:spMkLst>
            <pc:docMk/>
            <pc:sldMk cId="0" sldId="540"/>
            <ac:spMk id="118786" creationId="{787E5D9B-C8CB-46AB-A51C-40A5A1A13552}"/>
          </ac:spMkLst>
        </pc:spChg>
      </pc:sldChg>
      <pc:sldChg chg="del">
        <pc:chgData name="drive@cityvision.edu" userId="a8e99ec4-c3c1-49ac-ba97-2c12eee91f6a" providerId="ADAL" clId="{39D6DC9E-6C96-46BE-9A15-F16FEF6CC262}" dt="2021-02-14T15:32:18.529" v="18" actId="47"/>
        <pc:sldMkLst>
          <pc:docMk/>
          <pc:sldMk cId="1337048906" sldId="1181"/>
        </pc:sldMkLst>
      </pc:sldChg>
      <pc:sldChg chg="modSp add del mod modClrScheme chgLayout">
        <pc:chgData name="drive@cityvision.edu" userId="a8e99ec4-c3c1-49ac-ba97-2c12eee91f6a" providerId="ADAL" clId="{39D6DC9E-6C96-46BE-9A15-F16FEF6CC262}" dt="2021-02-14T18:30:22.145" v="241" actId="47"/>
        <pc:sldMkLst>
          <pc:docMk/>
          <pc:sldMk cId="1856256157" sldId="1182"/>
        </pc:sldMkLst>
        <pc:spChg chg="mod ord">
          <ac:chgData name="drive@cityvision.edu" userId="a8e99ec4-c3c1-49ac-ba97-2c12eee91f6a" providerId="ADAL" clId="{39D6DC9E-6C96-46BE-9A15-F16FEF6CC262}" dt="2021-02-14T15:31:14.351" v="3" actId="700"/>
          <ac:spMkLst>
            <pc:docMk/>
            <pc:sldMk cId="1856256157" sldId="1182"/>
            <ac:spMk id="2" creationId="{78C7B8BE-99EF-40A5-945A-78D8C54BF6AF}"/>
          </ac:spMkLst>
        </pc:spChg>
        <pc:spChg chg="mod ord">
          <ac:chgData name="drive@cityvision.edu" userId="a8e99ec4-c3c1-49ac-ba97-2c12eee91f6a" providerId="ADAL" clId="{39D6DC9E-6C96-46BE-9A15-F16FEF6CC262}" dt="2021-02-14T15:31:14.351" v="3" actId="700"/>
          <ac:spMkLst>
            <pc:docMk/>
            <pc:sldMk cId="1856256157" sldId="1182"/>
            <ac:spMk id="3" creationId="{8C1F69B1-8EED-4669-9F02-13385219C608}"/>
          </ac:spMkLst>
        </pc:spChg>
      </pc:sldChg>
      <pc:sldChg chg="modSp add del mod modClrScheme chgLayout">
        <pc:chgData name="drive@cityvision.edu" userId="a8e99ec4-c3c1-49ac-ba97-2c12eee91f6a" providerId="ADAL" clId="{39D6DC9E-6C96-46BE-9A15-F16FEF6CC262}" dt="2021-02-14T19:08:52.540" v="560" actId="47"/>
        <pc:sldMkLst>
          <pc:docMk/>
          <pc:sldMk cId="4074010938" sldId="1183"/>
        </pc:sldMkLst>
        <pc:spChg chg="mod ord">
          <ac:chgData name="drive@cityvision.edu" userId="a8e99ec4-c3c1-49ac-ba97-2c12eee91f6a" providerId="ADAL" clId="{39D6DC9E-6C96-46BE-9A15-F16FEF6CC262}" dt="2021-02-14T15:31:14.351" v="3" actId="700"/>
          <ac:spMkLst>
            <pc:docMk/>
            <pc:sldMk cId="4074010938" sldId="1183"/>
            <ac:spMk id="2" creationId="{78C7B8BE-99EF-40A5-945A-78D8C54BF6AF}"/>
          </ac:spMkLst>
        </pc:spChg>
        <pc:spChg chg="mod ord">
          <ac:chgData name="drive@cityvision.edu" userId="a8e99ec4-c3c1-49ac-ba97-2c12eee91f6a" providerId="ADAL" clId="{39D6DC9E-6C96-46BE-9A15-F16FEF6CC262}" dt="2021-02-14T15:31:14.351" v="3" actId="700"/>
          <ac:spMkLst>
            <pc:docMk/>
            <pc:sldMk cId="4074010938" sldId="1183"/>
            <ac:spMk id="3" creationId="{8C1F69B1-8EED-4669-9F02-13385219C608}"/>
          </ac:spMkLst>
        </pc:spChg>
      </pc:sldChg>
      <pc:sldChg chg="modSp add del mod modClrScheme chgLayout">
        <pc:chgData name="drive@cityvision.edu" userId="a8e99ec4-c3c1-49ac-ba97-2c12eee91f6a" providerId="ADAL" clId="{39D6DC9E-6C96-46BE-9A15-F16FEF6CC262}" dt="2021-02-14T19:10:06.309" v="566" actId="47"/>
        <pc:sldMkLst>
          <pc:docMk/>
          <pc:sldMk cId="4118120229" sldId="1184"/>
        </pc:sldMkLst>
        <pc:spChg chg="mod ord">
          <ac:chgData name="drive@cityvision.edu" userId="a8e99ec4-c3c1-49ac-ba97-2c12eee91f6a" providerId="ADAL" clId="{39D6DC9E-6C96-46BE-9A15-F16FEF6CC262}" dt="2021-02-14T15:31:14.351" v="3" actId="700"/>
          <ac:spMkLst>
            <pc:docMk/>
            <pc:sldMk cId="4118120229" sldId="1184"/>
            <ac:spMk id="2" creationId="{78C7B8BE-99EF-40A5-945A-78D8C54BF6AF}"/>
          </ac:spMkLst>
        </pc:spChg>
        <pc:spChg chg="mod ord">
          <ac:chgData name="drive@cityvision.edu" userId="a8e99ec4-c3c1-49ac-ba97-2c12eee91f6a" providerId="ADAL" clId="{39D6DC9E-6C96-46BE-9A15-F16FEF6CC262}" dt="2021-02-14T15:31:14.351" v="3" actId="700"/>
          <ac:spMkLst>
            <pc:docMk/>
            <pc:sldMk cId="4118120229" sldId="1184"/>
            <ac:spMk id="3" creationId="{8C1F69B1-8EED-4669-9F02-13385219C608}"/>
          </ac:spMkLst>
        </pc:spChg>
      </pc:sldChg>
      <pc:sldChg chg="modSp add del mod modClrScheme chgLayout">
        <pc:chgData name="drive@cityvision.edu" userId="a8e99ec4-c3c1-49ac-ba97-2c12eee91f6a" providerId="ADAL" clId="{39D6DC9E-6C96-46BE-9A15-F16FEF6CC262}" dt="2021-02-14T19:10:30.181" v="570" actId="47"/>
        <pc:sldMkLst>
          <pc:docMk/>
          <pc:sldMk cId="1536402143" sldId="1185"/>
        </pc:sldMkLst>
        <pc:spChg chg="mod ord">
          <ac:chgData name="drive@cityvision.edu" userId="a8e99ec4-c3c1-49ac-ba97-2c12eee91f6a" providerId="ADAL" clId="{39D6DC9E-6C96-46BE-9A15-F16FEF6CC262}" dt="2021-02-14T15:31:14.351" v="3" actId="700"/>
          <ac:spMkLst>
            <pc:docMk/>
            <pc:sldMk cId="1536402143" sldId="1185"/>
            <ac:spMk id="2" creationId="{7C98C80D-A1A1-4C8E-AC1A-1B3523388280}"/>
          </ac:spMkLst>
        </pc:spChg>
        <pc:spChg chg="mod ord">
          <ac:chgData name="drive@cityvision.edu" userId="a8e99ec4-c3c1-49ac-ba97-2c12eee91f6a" providerId="ADAL" clId="{39D6DC9E-6C96-46BE-9A15-F16FEF6CC262}" dt="2021-02-14T15:31:14.351" v="3" actId="700"/>
          <ac:spMkLst>
            <pc:docMk/>
            <pc:sldMk cId="1536402143" sldId="1185"/>
            <ac:spMk id="3" creationId="{74A8EA96-B8DE-409A-8929-D53F45EE13BA}"/>
          </ac:spMkLst>
        </pc:spChg>
      </pc:sldChg>
      <pc:sldChg chg="modSp add mod ord modClrScheme chgLayout">
        <pc:chgData name="drive@cityvision.edu" userId="a8e99ec4-c3c1-49ac-ba97-2c12eee91f6a" providerId="ADAL" clId="{39D6DC9E-6C96-46BE-9A15-F16FEF6CC262}" dt="2021-02-20T15:05:22.881" v="1479"/>
        <pc:sldMkLst>
          <pc:docMk/>
          <pc:sldMk cId="2798000716" sldId="1248"/>
        </pc:sldMkLst>
        <pc:spChg chg="mod ord">
          <ac:chgData name="drive@cityvision.edu" userId="a8e99ec4-c3c1-49ac-ba97-2c12eee91f6a" providerId="ADAL" clId="{39D6DC9E-6C96-46BE-9A15-F16FEF6CC262}" dt="2021-02-14T19:09:17.965" v="562" actId="700"/>
          <ac:spMkLst>
            <pc:docMk/>
            <pc:sldMk cId="2798000716" sldId="1248"/>
            <ac:spMk id="3" creationId="{00000000-0000-0000-0000-000000000000}"/>
          </ac:spMkLst>
        </pc:spChg>
        <pc:spChg chg="mod ord">
          <ac:chgData name="drive@cityvision.edu" userId="a8e99ec4-c3c1-49ac-ba97-2c12eee91f6a" providerId="ADAL" clId="{39D6DC9E-6C96-46BE-9A15-F16FEF6CC262}" dt="2021-02-14T19:09:17.965" v="562" actId="700"/>
          <ac:spMkLst>
            <pc:docMk/>
            <pc:sldMk cId="2798000716" sldId="1248"/>
            <ac:spMk id="4" creationId="{00000000-0000-0000-0000-000000000000}"/>
          </ac:spMkLst>
        </pc:spChg>
      </pc:sldChg>
      <pc:sldChg chg="modSp add mod modClrScheme chgLayout">
        <pc:chgData name="drive@cityvision.edu" userId="a8e99ec4-c3c1-49ac-ba97-2c12eee91f6a" providerId="ADAL" clId="{39D6DC9E-6C96-46BE-9A15-F16FEF6CC262}" dt="2021-02-14T15:31:14.351" v="3" actId="700"/>
        <pc:sldMkLst>
          <pc:docMk/>
          <pc:sldMk cId="1652214884" sldId="1745"/>
        </pc:sldMkLst>
        <pc:spChg chg="mod ord">
          <ac:chgData name="drive@cityvision.edu" userId="a8e99ec4-c3c1-49ac-ba97-2c12eee91f6a" providerId="ADAL" clId="{39D6DC9E-6C96-46BE-9A15-F16FEF6CC262}" dt="2021-02-14T15:31:14.351" v="3" actId="700"/>
          <ac:spMkLst>
            <pc:docMk/>
            <pc:sldMk cId="1652214884" sldId="1745"/>
            <ac:spMk id="2" creationId="{00000000-0000-0000-0000-000000000000}"/>
          </ac:spMkLst>
        </pc:spChg>
      </pc:sldChg>
      <pc:sldChg chg="modSp add mod ord modClrScheme chgLayout">
        <pc:chgData name="drive@cityvision.edu" userId="a8e99ec4-c3c1-49ac-ba97-2c12eee91f6a" providerId="ADAL" clId="{39D6DC9E-6C96-46BE-9A15-F16FEF6CC262}" dt="2021-02-20T15:05:22.881" v="1479"/>
        <pc:sldMkLst>
          <pc:docMk/>
          <pc:sldMk cId="502435992" sldId="1843"/>
        </pc:sldMkLst>
        <pc:spChg chg="mod ord">
          <ac:chgData name="drive@cityvision.edu" userId="a8e99ec4-c3c1-49ac-ba97-2c12eee91f6a" providerId="ADAL" clId="{39D6DC9E-6C96-46BE-9A15-F16FEF6CC262}" dt="2021-02-14T15:31:14.351" v="3" actId="700"/>
          <ac:spMkLst>
            <pc:docMk/>
            <pc:sldMk cId="502435992" sldId="1843"/>
            <ac:spMk id="4" creationId="{F024CE3B-1211-4657-8E6A-75DFAD578704}"/>
          </ac:spMkLst>
        </pc:spChg>
      </pc:sldChg>
      <pc:sldChg chg="modSp add del mod ord modClrScheme chgLayout">
        <pc:chgData name="drive@cityvision.edu" userId="a8e99ec4-c3c1-49ac-ba97-2c12eee91f6a" providerId="ADAL" clId="{39D6DC9E-6C96-46BE-9A15-F16FEF6CC262}" dt="2021-02-20T15:05:22.881" v="1479"/>
        <pc:sldMkLst>
          <pc:docMk/>
          <pc:sldMk cId="965951055" sldId="1859"/>
        </pc:sldMkLst>
        <pc:spChg chg="mod ord">
          <ac:chgData name="drive@cityvision.edu" userId="a8e99ec4-c3c1-49ac-ba97-2c12eee91f6a" providerId="ADAL" clId="{39D6DC9E-6C96-46BE-9A15-F16FEF6CC262}" dt="2021-02-14T19:57:07.710" v="864" actId="700"/>
          <ac:spMkLst>
            <pc:docMk/>
            <pc:sldMk cId="965951055" sldId="1859"/>
            <ac:spMk id="2" creationId="{00000000-0000-0000-0000-000000000000}"/>
          </ac:spMkLst>
        </pc:spChg>
        <pc:spChg chg="mod">
          <ac:chgData name="drive@cityvision.edu" userId="a8e99ec4-c3c1-49ac-ba97-2c12eee91f6a" providerId="ADAL" clId="{39D6DC9E-6C96-46BE-9A15-F16FEF6CC262}" dt="2021-02-14T19:57:26.102" v="866" actId="1076"/>
          <ac:spMkLst>
            <pc:docMk/>
            <pc:sldMk cId="965951055" sldId="1859"/>
            <ac:spMk id="14" creationId="{00000000-0000-0000-0000-000000000000}"/>
          </ac:spMkLst>
        </pc:spChg>
        <pc:graphicFrameChg chg="mod ord">
          <ac:chgData name="drive@cityvision.edu" userId="a8e99ec4-c3c1-49ac-ba97-2c12eee91f6a" providerId="ADAL" clId="{39D6DC9E-6C96-46BE-9A15-F16FEF6CC262}" dt="2021-02-14T19:57:07.710" v="864" actId="700"/>
          <ac:graphicFrameMkLst>
            <pc:docMk/>
            <pc:sldMk cId="965951055" sldId="1859"/>
            <ac:graphicFrameMk id="4" creationId="{00000000-0000-0000-0000-000000000000}"/>
          </ac:graphicFrameMkLst>
        </pc:graphicFrameChg>
        <pc:cxnChg chg="mod">
          <ac:chgData name="drive@cityvision.edu" userId="a8e99ec4-c3c1-49ac-ba97-2c12eee91f6a" providerId="ADAL" clId="{39D6DC9E-6C96-46BE-9A15-F16FEF6CC262}" dt="2021-02-14T19:57:26.102" v="866" actId="1076"/>
          <ac:cxnSpMkLst>
            <pc:docMk/>
            <pc:sldMk cId="965951055" sldId="1859"/>
            <ac:cxnSpMk id="10" creationId="{00000000-0000-0000-0000-000000000000}"/>
          </ac:cxnSpMkLst>
        </pc:cxnChg>
      </pc:sldChg>
      <pc:sldChg chg="modSp add del mod ord modClrScheme chgLayout">
        <pc:chgData name="drive@cityvision.edu" userId="a8e99ec4-c3c1-49ac-ba97-2c12eee91f6a" providerId="ADAL" clId="{39D6DC9E-6C96-46BE-9A15-F16FEF6CC262}" dt="2021-02-20T15:05:22.881" v="1479"/>
        <pc:sldMkLst>
          <pc:docMk/>
          <pc:sldMk cId="2123035643" sldId="1860"/>
        </pc:sldMkLst>
        <pc:spChg chg="mod ord">
          <ac:chgData name="drive@cityvision.edu" userId="a8e99ec4-c3c1-49ac-ba97-2c12eee91f6a" providerId="ADAL" clId="{39D6DC9E-6C96-46BE-9A15-F16FEF6CC262}" dt="2021-02-14T19:57:07.710" v="864" actId="700"/>
          <ac:spMkLst>
            <pc:docMk/>
            <pc:sldMk cId="2123035643" sldId="1860"/>
            <ac:spMk id="2" creationId="{00000000-0000-0000-0000-000000000000}"/>
          </ac:spMkLst>
        </pc:spChg>
        <pc:graphicFrameChg chg="mod ord">
          <ac:chgData name="drive@cityvision.edu" userId="a8e99ec4-c3c1-49ac-ba97-2c12eee91f6a" providerId="ADAL" clId="{39D6DC9E-6C96-46BE-9A15-F16FEF6CC262}" dt="2021-02-14T19:57:15.862" v="865" actId="1076"/>
          <ac:graphicFrameMkLst>
            <pc:docMk/>
            <pc:sldMk cId="2123035643" sldId="1860"/>
            <ac:graphicFrameMk id="4" creationId="{00000000-0000-0000-0000-000000000000}"/>
          </ac:graphicFrameMkLst>
        </pc:graphicFrameChg>
      </pc:sldChg>
      <pc:sldChg chg="modSp add del mod ord modClrScheme chgLayout">
        <pc:chgData name="drive@cityvision.edu" userId="a8e99ec4-c3c1-49ac-ba97-2c12eee91f6a" providerId="ADAL" clId="{39D6DC9E-6C96-46BE-9A15-F16FEF6CC262}" dt="2021-02-20T15:05:22.881" v="1479"/>
        <pc:sldMkLst>
          <pc:docMk/>
          <pc:sldMk cId="94964444" sldId="1861"/>
        </pc:sldMkLst>
        <pc:spChg chg="mod ord">
          <ac:chgData name="drive@cityvision.edu" userId="a8e99ec4-c3c1-49ac-ba97-2c12eee91f6a" providerId="ADAL" clId="{39D6DC9E-6C96-46BE-9A15-F16FEF6CC262}" dt="2021-02-14T19:57:07.710" v="864" actId="700"/>
          <ac:spMkLst>
            <pc:docMk/>
            <pc:sldMk cId="94964444" sldId="1861"/>
            <ac:spMk id="2" creationId="{00000000-0000-0000-0000-000000000000}"/>
          </ac:spMkLst>
        </pc:spChg>
      </pc:sldChg>
      <pc:sldChg chg="modSp add mod ord modClrScheme chgLayout">
        <pc:chgData name="drive@cityvision.edu" userId="a8e99ec4-c3c1-49ac-ba97-2c12eee91f6a" providerId="ADAL" clId="{39D6DC9E-6C96-46BE-9A15-F16FEF6CC262}" dt="2021-02-20T15:05:22.881" v="1479"/>
        <pc:sldMkLst>
          <pc:docMk/>
          <pc:sldMk cId="2307313659" sldId="1862"/>
        </pc:sldMkLst>
        <pc:spChg chg="mod ord">
          <ac:chgData name="drive@cityvision.edu" userId="a8e99ec4-c3c1-49ac-ba97-2c12eee91f6a" providerId="ADAL" clId="{39D6DC9E-6C96-46BE-9A15-F16FEF6CC262}" dt="2021-02-14T15:31:14.351" v="3" actId="700"/>
          <ac:spMkLst>
            <pc:docMk/>
            <pc:sldMk cId="2307313659" sldId="1862"/>
            <ac:spMk id="2" creationId="{00000000-0000-0000-0000-000000000000}"/>
          </ac:spMkLst>
        </pc:spChg>
        <pc:graphicFrameChg chg="mod ord">
          <ac:chgData name="drive@cityvision.edu" userId="a8e99ec4-c3c1-49ac-ba97-2c12eee91f6a" providerId="ADAL" clId="{39D6DC9E-6C96-46BE-9A15-F16FEF6CC262}" dt="2021-02-14T15:31:14.351" v="3" actId="700"/>
          <ac:graphicFrameMkLst>
            <pc:docMk/>
            <pc:sldMk cId="2307313659" sldId="1862"/>
            <ac:graphicFrameMk id="4" creationId="{00000000-0000-0000-0000-000000000000}"/>
          </ac:graphicFrameMkLst>
        </pc:graphicFrameChg>
      </pc:sldChg>
      <pc:sldChg chg="modSp add del mod modClrScheme chgLayout">
        <pc:chgData name="drive@cityvision.edu" userId="a8e99ec4-c3c1-49ac-ba97-2c12eee91f6a" providerId="ADAL" clId="{39D6DC9E-6C96-46BE-9A15-F16FEF6CC262}" dt="2021-02-14T19:57:48.727" v="867" actId="2696"/>
        <pc:sldMkLst>
          <pc:docMk/>
          <pc:sldMk cId="87021930" sldId="1902"/>
        </pc:sldMkLst>
        <pc:spChg chg="mod ord">
          <ac:chgData name="drive@cityvision.edu" userId="a8e99ec4-c3c1-49ac-ba97-2c12eee91f6a" providerId="ADAL" clId="{39D6DC9E-6C96-46BE-9A15-F16FEF6CC262}" dt="2021-02-14T16:00:55.454" v="49" actId="700"/>
          <ac:spMkLst>
            <pc:docMk/>
            <pc:sldMk cId="87021930" sldId="1902"/>
            <ac:spMk id="2" creationId="{00000000-0000-0000-0000-000000000000}"/>
          </ac:spMkLst>
        </pc:spChg>
        <pc:spChg chg="mod ord">
          <ac:chgData name="drive@cityvision.edu" userId="a8e99ec4-c3c1-49ac-ba97-2c12eee91f6a" providerId="ADAL" clId="{39D6DC9E-6C96-46BE-9A15-F16FEF6CC262}" dt="2021-02-14T18:14:12.690" v="105"/>
          <ac:spMkLst>
            <pc:docMk/>
            <pc:sldMk cId="87021930" sldId="1902"/>
            <ac:spMk id="3" creationId="{00000000-0000-0000-0000-000000000000}"/>
          </ac:spMkLst>
        </pc:spChg>
      </pc:sldChg>
      <pc:sldChg chg="add del">
        <pc:chgData name="drive@cityvision.edu" userId="a8e99ec4-c3c1-49ac-ba97-2c12eee91f6a" providerId="ADAL" clId="{39D6DC9E-6C96-46BE-9A15-F16FEF6CC262}" dt="2021-02-15T19:05:33.127" v="1163" actId="47"/>
        <pc:sldMkLst>
          <pc:docMk/>
          <pc:sldMk cId="2461042771" sldId="1902"/>
        </pc:sldMkLst>
      </pc:sldChg>
      <pc:sldChg chg="modSp add mod modClrScheme chgLayout">
        <pc:chgData name="drive@cityvision.edu" userId="a8e99ec4-c3c1-49ac-ba97-2c12eee91f6a" providerId="ADAL" clId="{39D6DC9E-6C96-46BE-9A15-F16FEF6CC262}" dt="2021-02-14T15:31:14.351" v="3" actId="700"/>
        <pc:sldMkLst>
          <pc:docMk/>
          <pc:sldMk cId="2030595364" sldId="1903"/>
        </pc:sldMkLst>
        <pc:spChg chg="mod ord">
          <ac:chgData name="drive@cityvision.edu" userId="a8e99ec4-c3c1-49ac-ba97-2c12eee91f6a" providerId="ADAL" clId="{39D6DC9E-6C96-46BE-9A15-F16FEF6CC262}" dt="2021-02-14T15:31:14.351" v="3" actId="700"/>
          <ac:spMkLst>
            <pc:docMk/>
            <pc:sldMk cId="2030595364" sldId="1903"/>
            <ac:spMk id="2" creationId="{FC7562D6-F920-4F3D-8234-1F36FC4BDCCF}"/>
          </ac:spMkLst>
        </pc:spChg>
        <pc:spChg chg="mod ord">
          <ac:chgData name="drive@cityvision.edu" userId="a8e99ec4-c3c1-49ac-ba97-2c12eee91f6a" providerId="ADAL" clId="{39D6DC9E-6C96-46BE-9A15-F16FEF6CC262}" dt="2021-02-14T15:31:14.351" v="3" actId="700"/>
          <ac:spMkLst>
            <pc:docMk/>
            <pc:sldMk cId="2030595364" sldId="1903"/>
            <ac:spMk id="3" creationId="{8B46BFF0-7281-47F8-9B4B-8F7B88744DF6}"/>
          </ac:spMkLst>
        </pc:spChg>
      </pc:sldChg>
      <pc:sldChg chg="modSp add del mod modClrScheme chgLayout">
        <pc:chgData name="drive@cityvision.edu" userId="a8e99ec4-c3c1-49ac-ba97-2c12eee91f6a" providerId="ADAL" clId="{39D6DC9E-6C96-46BE-9A15-F16FEF6CC262}" dt="2021-02-14T19:08:52.540" v="560" actId="47"/>
        <pc:sldMkLst>
          <pc:docMk/>
          <pc:sldMk cId="0" sldId="1904"/>
        </pc:sldMkLst>
        <pc:spChg chg="mod ord">
          <ac:chgData name="drive@cityvision.edu" userId="a8e99ec4-c3c1-49ac-ba97-2c12eee91f6a" providerId="ADAL" clId="{39D6DC9E-6C96-46BE-9A15-F16FEF6CC262}" dt="2021-02-14T15:31:14.351" v="3" actId="700"/>
          <ac:spMkLst>
            <pc:docMk/>
            <pc:sldMk cId="0" sldId="1904"/>
            <ac:spMk id="11266" creationId="{152241F3-4A7E-4C9A-893F-2738E9CA8579}"/>
          </ac:spMkLst>
        </pc:spChg>
      </pc:sldChg>
      <pc:sldChg chg="modSp add del mod modClrScheme chgLayout">
        <pc:chgData name="drive@cityvision.edu" userId="a8e99ec4-c3c1-49ac-ba97-2c12eee91f6a" providerId="ADAL" clId="{39D6DC9E-6C96-46BE-9A15-F16FEF6CC262}" dt="2021-02-14T18:23:30.040" v="126" actId="47"/>
        <pc:sldMkLst>
          <pc:docMk/>
          <pc:sldMk cId="409948069" sldId="1905"/>
        </pc:sldMkLst>
        <pc:spChg chg="mod ord">
          <ac:chgData name="drive@cityvision.edu" userId="a8e99ec4-c3c1-49ac-ba97-2c12eee91f6a" providerId="ADAL" clId="{39D6DC9E-6C96-46BE-9A15-F16FEF6CC262}" dt="2021-02-14T15:31:14.351" v="3" actId="700"/>
          <ac:spMkLst>
            <pc:docMk/>
            <pc:sldMk cId="409948069" sldId="1905"/>
            <ac:spMk id="2" creationId="{10802BAC-A2C9-4F50-86E0-DC1AE2CDA10E}"/>
          </ac:spMkLst>
        </pc:spChg>
        <pc:spChg chg="mod ord">
          <ac:chgData name="drive@cityvision.edu" userId="a8e99ec4-c3c1-49ac-ba97-2c12eee91f6a" providerId="ADAL" clId="{39D6DC9E-6C96-46BE-9A15-F16FEF6CC262}" dt="2021-02-14T15:31:14.351" v="3" actId="700"/>
          <ac:spMkLst>
            <pc:docMk/>
            <pc:sldMk cId="409948069" sldId="1905"/>
            <ac:spMk id="3" creationId="{EAED2D94-D76F-40E2-915E-22AFF8CF4805}"/>
          </ac:spMkLst>
        </pc:spChg>
      </pc:sldChg>
      <pc:sldChg chg="modSp add mod ord modClrScheme chgLayout">
        <pc:chgData name="drive@cityvision.edu" userId="a8e99ec4-c3c1-49ac-ba97-2c12eee91f6a" providerId="ADAL" clId="{39D6DC9E-6C96-46BE-9A15-F16FEF6CC262}" dt="2021-02-20T14:50:26.431" v="1446"/>
        <pc:sldMkLst>
          <pc:docMk/>
          <pc:sldMk cId="557171334" sldId="1906"/>
        </pc:sldMkLst>
        <pc:spChg chg="mod ord">
          <ac:chgData name="drive@cityvision.edu" userId="a8e99ec4-c3c1-49ac-ba97-2c12eee91f6a" providerId="ADAL" clId="{39D6DC9E-6C96-46BE-9A15-F16FEF6CC262}" dt="2021-02-14T18:23:18.196" v="125" actId="20577"/>
          <ac:spMkLst>
            <pc:docMk/>
            <pc:sldMk cId="557171334" sldId="1906"/>
            <ac:spMk id="2" creationId="{E73905BF-FBC3-48E1-9AC7-7BE20902E0CD}"/>
          </ac:spMkLst>
        </pc:spChg>
        <pc:spChg chg="mod ord">
          <ac:chgData name="drive@cityvision.edu" userId="a8e99ec4-c3c1-49ac-ba97-2c12eee91f6a" providerId="ADAL" clId="{39D6DC9E-6C96-46BE-9A15-F16FEF6CC262}" dt="2021-02-20T14:50:06.519" v="1444" actId="6549"/>
          <ac:spMkLst>
            <pc:docMk/>
            <pc:sldMk cId="557171334" sldId="1906"/>
            <ac:spMk id="3" creationId="{F9BB4B35-6C09-4822-97B8-7BCA2ADA478F}"/>
          </ac:spMkLst>
        </pc:spChg>
      </pc:sldChg>
      <pc:sldChg chg="modSp add del mod modClrScheme chgLayout">
        <pc:chgData name="drive@cityvision.edu" userId="a8e99ec4-c3c1-49ac-ba97-2c12eee91f6a" providerId="ADAL" clId="{39D6DC9E-6C96-46BE-9A15-F16FEF6CC262}" dt="2021-02-14T19:08:41.854" v="559" actId="47"/>
        <pc:sldMkLst>
          <pc:docMk/>
          <pc:sldMk cId="4273867234" sldId="1907"/>
        </pc:sldMkLst>
        <pc:spChg chg="mod ord">
          <ac:chgData name="drive@cityvision.edu" userId="a8e99ec4-c3c1-49ac-ba97-2c12eee91f6a" providerId="ADAL" clId="{39D6DC9E-6C96-46BE-9A15-F16FEF6CC262}" dt="2021-02-14T15:31:14.351" v="3" actId="700"/>
          <ac:spMkLst>
            <pc:docMk/>
            <pc:sldMk cId="4273867234" sldId="1907"/>
            <ac:spMk id="2" creationId="{10802BAC-A2C9-4F50-86E0-DC1AE2CDA10E}"/>
          </ac:spMkLst>
        </pc:spChg>
        <pc:spChg chg="mod ord">
          <ac:chgData name="drive@cityvision.edu" userId="a8e99ec4-c3c1-49ac-ba97-2c12eee91f6a" providerId="ADAL" clId="{39D6DC9E-6C96-46BE-9A15-F16FEF6CC262}" dt="2021-02-14T15:31:14.351" v="3" actId="700"/>
          <ac:spMkLst>
            <pc:docMk/>
            <pc:sldMk cId="4273867234" sldId="1907"/>
            <ac:spMk id="3" creationId="{EAED2D94-D76F-40E2-915E-22AFF8CF4805}"/>
          </ac:spMkLst>
        </pc:spChg>
      </pc:sldChg>
      <pc:sldChg chg="modSp add del mod modClrScheme chgLayout">
        <pc:chgData name="drive@cityvision.edu" userId="a8e99ec4-c3c1-49ac-ba97-2c12eee91f6a" providerId="ADAL" clId="{39D6DC9E-6C96-46BE-9A15-F16FEF6CC262}" dt="2021-02-14T19:57:48.727" v="867" actId="2696"/>
        <pc:sldMkLst>
          <pc:docMk/>
          <pc:sldMk cId="3626092392" sldId="1908"/>
        </pc:sldMkLst>
        <pc:spChg chg="mod ord">
          <ac:chgData name="drive@cityvision.edu" userId="a8e99ec4-c3c1-49ac-ba97-2c12eee91f6a" providerId="ADAL" clId="{39D6DC9E-6C96-46BE-9A15-F16FEF6CC262}" dt="2021-02-14T15:31:38.757" v="4" actId="700"/>
          <ac:spMkLst>
            <pc:docMk/>
            <pc:sldMk cId="3626092392" sldId="1908"/>
            <ac:spMk id="2" creationId="{00000000-0000-0000-0000-000000000000}"/>
          </ac:spMkLst>
        </pc:spChg>
        <pc:spChg chg="mod ord">
          <ac:chgData name="drive@cityvision.edu" userId="a8e99ec4-c3c1-49ac-ba97-2c12eee91f6a" providerId="ADAL" clId="{39D6DC9E-6C96-46BE-9A15-F16FEF6CC262}" dt="2021-02-14T18:14:19.625" v="106"/>
          <ac:spMkLst>
            <pc:docMk/>
            <pc:sldMk cId="3626092392" sldId="1908"/>
            <ac:spMk id="3" creationId="{00000000-0000-0000-0000-000000000000}"/>
          </ac:spMkLst>
        </pc:spChg>
      </pc:sldChg>
      <pc:sldChg chg="add del">
        <pc:chgData name="drive@cityvision.edu" userId="a8e99ec4-c3c1-49ac-ba97-2c12eee91f6a" providerId="ADAL" clId="{39D6DC9E-6C96-46BE-9A15-F16FEF6CC262}" dt="2021-02-15T19:05:33.127" v="1163" actId="47"/>
        <pc:sldMkLst>
          <pc:docMk/>
          <pc:sldMk cId="3662576270" sldId="1908"/>
        </pc:sldMkLst>
      </pc:sldChg>
      <pc:sldChg chg="add del">
        <pc:chgData name="drive@cityvision.edu" userId="a8e99ec4-c3c1-49ac-ba97-2c12eee91f6a" providerId="ADAL" clId="{39D6DC9E-6C96-46BE-9A15-F16FEF6CC262}" dt="2021-02-15T19:05:33.127" v="1163" actId="47"/>
        <pc:sldMkLst>
          <pc:docMk/>
          <pc:sldMk cId="1014382393" sldId="1909"/>
        </pc:sldMkLst>
      </pc:sldChg>
      <pc:sldChg chg="modSp add del mod ord modClrScheme chgLayout">
        <pc:chgData name="drive@cityvision.edu" userId="a8e99ec4-c3c1-49ac-ba97-2c12eee91f6a" providerId="ADAL" clId="{39D6DC9E-6C96-46BE-9A15-F16FEF6CC262}" dt="2021-02-14T19:57:48.727" v="867" actId="2696"/>
        <pc:sldMkLst>
          <pc:docMk/>
          <pc:sldMk cId="1362146057" sldId="1909"/>
        </pc:sldMkLst>
        <pc:spChg chg="mod ord">
          <ac:chgData name="drive@cityvision.edu" userId="a8e99ec4-c3c1-49ac-ba97-2c12eee91f6a" providerId="ADAL" clId="{39D6DC9E-6C96-46BE-9A15-F16FEF6CC262}" dt="2021-02-14T19:08:21.142" v="557" actId="404"/>
          <ac:spMkLst>
            <pc:docMk/>
            <pc:sldMk cId="1362146057" sldId="1909"/>
            <ac:spMk id="2" creationId="{B6972385-E7E9-4C41-80A4-A739CE4BAE05}"/>
          </ac:spMkLst>
        </pc:spChg>
        <pc:spChg chg="mod ord">
          <ac:chgData name="drive@cityvision.edu" userId="a8e99ec4-c3c1-49ac-ba97-2c12eee91f6a" providerId="ADAL" clId="{39D6DC9E-6C96-46BE-9A15-F16FEF6CC262}" dt="2021-02-14T19:08:16.953" v="556" actId="700"/>
          <ac:spMkLst>
            <pc:docMk/>
            <pc:sldMk cId="1362146057" sldId="1909"/>
            <ac:spMk id="3" creationId="{248A9243-BF31-49AF-894C-84C8FE85F9A9}"/>
          </ac:spMkLst>
        </pc:spChg>
      </pc:sldChg>
      <pc:sldChg chg="modSp add del mod ord modClrScheme chgLayout">
        <pc:chgData name="drive@cityvision.edu" userId="a8e99ec4-c3c1-49ac-ba97-2c12eee91f6a" providerId="ADAL" clId="{39D6DC9E-6C96-46BE-9A15-F16FEF6CC262}" dt="2021-02-14T19:57:48.727" v="867" actId="2696"/>
        <pc:sldMkLst>
          <pc:docMk/>
          <pc:sldMk cId="2440876554" sldId="1910"/>
        </pc:sldMkLst>
        <pc:spChg chg="mod ord">
          <ac:chgData name="drive@cityvision.edu" userId="a8e99ec4-c3c1-49ac-ba97-2c12eee91f6a" providerId="ADAL" clId="{39D6DC9E-6C96-46BE-9A15-F16FEF6CC262}" dt="2021-02-14T19:08:27.187" v="558" actId="700"/>
          <ac:spMkLst>
            <pc:docMk/>
            <pc:sldMk cId="2440876554" sldId="1910"/>
            <ac:spMk id="2" creationId="{55417692-A8B7-40CC-B2A8-7163232073B2}"/>
          </ac:spMkLst>
        </pc:spChg>
        <pc:spChg chg="mod ord">
          <ac:chgData name="drive@cityvision.edu" userId="a8e99ec4-c3c1-49ac-ba97-2c12eee91f6a" providerId="ADAL" clId="{39D6DC9E-6C96-46BE-9A15-F16FEF6CC262}" dt="2021-02-14T19:08:27.187" v="558" actId="700"/>
          <ac:spMkLst>
            <pc:docMk/>
            <pc:sldMk cId="2440876554" sldId="1910"/>
            <ac:spMk id="3" creationId="{27094362-F14B-423D-A265-EE888EDEF89C}"/>
          </ac:spMkLst>
        </pc:spChg>
      </pc:sldChg>
      <pc:sldChg chg="add del">
        <pc:chgData name="drive@cityvision.edu" userId="a8e99ec4-c3c1-49ac-ba97-2c12eee91f6a" providerId="ADAL" clId="{39D6DC9E-6C96-46BE-9A15-F16FEF6CC262}" dt="2021-02-15T19:05:33.127" v="1163" actId="47"/>
        <pc:sldMkLst>
          <pc:docMk/>
          <pc:sldMk cId="4239327215" sldId="1910"/>
        </pc:sldMkLst>
      </pc:sldChg>
      <pc:sldChg chg="add del">
        <pc:chgData name="drive@cityvision.edu" userId="a8e99ec4-c3c1-49ac-ba97-2c12eee91f6a" providerId="ADAL" clId="{39D6DC9E-6C96-46BE-9A15-F16FEF6CC262}" dt="2021-02-15T19:05:33.127" v="1163" actId="47"/>
        <pc:sldMkLst>
          <pc:docMk/>
          <pc:sldMk cId="337010583" sldId="1911"/>
        </pc:sldMkLst>
      </pc:sldChg>
      <pc:sldChg chg="modSp add del mod modClrScheme chgLayout">
        <pc:chgData name="drive@cityvision.edu" userId="a8e99ec4-c3c1-49ac-ba97-2c12eee91f6a" providerId="ADAL" clId="{39D6DC9E-6C96-46BE-9A15-F16FEF6CC262}" dt="2021-02-14T19:58:04.946" v="869" actId="2696"/>
        <pc:sldMkLst>
          <pc:docMk/>
          <pc:sldMk cId="2808357310" sldId="1911"/>
        </pc:sldMkLst>
        <pc:spChg chg="mod ord">
          <ac:chgData name="drive@cityvision.edu" userId="a8e99ec4-c3c1-49ac-ba97-2c12eee91f6a" providerId="ADAL" clId="{39D6DC9E-6C96-46BE-9A15-F16FEF6CC262}" dt="2021-02-14T15:31:38.757" v="4" actId="700"/>
          <ac:spMkLst>
            <pc:docMk/>
            <pc:sldMk cId="2808357310" sldId="1911"/>
            <ac:spMk id="2" creationId="{00000000-0000-0000-0000-000000000000}"/>
          </ac:spMkLst>
        </pc:spChg>
        <pc:spChg chg="mod ord">
          <ac:chgData name="drive@cityvision.edu" userId="a8e99ec4-c3c1-49ac-ba97-2c12eee91f6a" providerId="ADAL" clId="{39D6DC9E-6C96-46BE-9A15-F16FEF6CC262}" dt="2021-02-14T19:22:44.722" v="705"/>
          <ac:spMkLst>
            <pc:docMk/>
            <pc:sldMk cId="2808357310" sldId="1911"/>
            <ac:spMk id="3" creationId="{00000000-0000-0000-0000-000000000000}"/>
          </ac:spMkLst>
        </pc:spChg>
      </pc:sldChg>
      <pc:sldChg chg="modSp add del mod modClrScheme chgLayout">
        <pc:chgData name="drive@cityvision.edu" userId="a8e99ec4-c3c1-49ac-ba97-2c12eee91f6a" providerId="ADAL" clId="{39D6DC9E-6C96-46BE-9A15-F16FEF6CC262}" dt="2021-02-14T19:09:07.237" v="561" actId="47"/>
        <pc:sldMkLst>
          <pc:docMk/>
          <pc:sldMk cId="3148641622" sldId="1912"/>
        </pc:sldMkLst>
        <pc:spChg chg="mod ord">
          <ac:chgData name="drive@cityvision.edu" userId="a8e99ec4-c3c1-49ac-ba97-2c12eee91f6a" providerId="ADAL" clId="{39D6DC9E-6C96-46BE-9A15-F16FEF6CC262}" dt="2021-02-14T15:31:14.351" v="3" actId="700"/>
          <ac:spMkLst>
            <pc:docMk/>
            <pc:sldMk cId="3148641622" sldId="1912"/>
            <ac:spMk id="2" creationId="{10802BAC-A2C9-4F50-86E0-DC1AE2CDA10E}"/>
          </ac:spMkLst>
        </pc:spChg>
        <pc:spChg chg="mod ord">
          <ac:chgData name="drive@cityvision.edu" userId="a8e99ec4-c3c1-49ac-ba97-2c12eee91f6a" providerId="ADAL" clId="{39D6DC9E-6C96-46BE-9A15-F16FEF6CC262}" dt="2021-02-14T15:31:14.351" v="3" actId="700"/>
          <ac:spMkLst>
            <pc:docMk/>
            <pc:sldMk cId="3148641622" sldId="1912"/>
            <ac:spMk id="3" creationId="{EAED2D94-D76F-40E2-915E-22AFF8CF4805}"/>
          </ac:spMkLst>
        </pc:spChg>
      </pc:sldChg>
      <pc:sldChg chg="add del">
        <pc:chgData name="drive@cityvision.edu" userId="a8e99ec4-c3c1-49ac-ba97-2c12eee91f6a" providerId="ADAL" clId="{39D6DC9E-6C96-46BE-9A15-F16FEF6CC262}" dt="2021-02-15T19:05:33.127" v="1163" actId="47"/>
        <pc:sldMkLst>
          <pc:docMk/>
          <pc:sldMk cId="1502630432" sldId="1913"/>
        </pc:sldMkLst>
      </pc:sldChg>
      <pc:sldChg chg="modSp add del mod modClrScheme chgLayout">
        <pc:chgData name="drive@cityvision.edu" userId="a8e99ec4-c3c1-49ac-ba97-2c12eee91f6a" providerId="ADAL" clId="{39D6DC9E-6C96-46BE-9A15-F16FEF6CC262}" dt="2021-02-14T19:58:04.946" v="869" actId="2696"/>
        <pc:sldMkLst>
          <pc:docMk/>
          <pc:sldMk cId="3272414342" sldId="1913"/>
        </pc:sldMkLst>
        <pc:spChg chg="mod ord">
          <ac:chgData name="drive@cityvision.edu" userId="a8e99ec4-c3c1-49ac-ba97-2c12eee91f6a" providerId="ADAL" clId="{39D6DC9E-6C96-46BE-9A15-F16FEF6CC262}" dt="2021-02-14T15:31:14.351" v="3" actId="700"/>
          <ac:spMkLst>
            <pc:docMk/>
            <pc:sldMk cId="3272414342" sldId="1913"/>
            <ac:spMk id="2" creationId="{10802BAC-A2C9-4F50-86E0-DC1AE2CDA10E}"/>
          </ac:spMkLst>
        </pc:spChg>
        <pc:spChg chg="mod ord">
          <ac:chgData name="drive@cityvision.edu" userId="a8e99ec4-c3c1-49ac-ba97-2c12eee91f6a" providerId="ADAL" clId="{39D6DC9E-6C96-46BE-9A15-F16FEF6CC262}" dt="2021-02-14T15:31:14.351" v="3" actId="700"/>
          <ac:spMkLst>
            <pc:docMk/>
            <pc:sldMk cId="3272414342" sldId="1913"/>
            <ac:spMk id="3" creationId="{EAED2D94-D76F-40E2-915E-22AFF8CF4805}"/>
          </ac:spMkLst>
        </pc:spChg>
      </pc:sldChg>
      <pc:sldChg chg="add del">
        <pc:chgData name="drive@cityvision.edu" userId="a8e99ec4-c3c1-49ac-ba97-2c12eee91f6a" providerId="ADAL" clId="{39D6DC9E-6C96-46BE-9A15-F16FEF6CC262}" dt="2021-02-15T19:05:33.127" v="1163" actId="47"/>
        <pc:sldMkLst>
          <pc:docMk/>
          <pc:sldMk cId="230300455" sldId="1914"/>
        </pc:sldMkLst>
      </pc:sldChg>
      <pc:sldChg chg="addSp delSp modSp add del mod modClrScheme chgLayout">
        <pc:chgData name="drive@cityvision.edu" userId="a8e99ec4-c3c1-49ac-ba97-2c12eee91f6a" providerId="ADAL" clId="{39D6DC9E-6C96-46BE-9A15-F16FEF6CC262}" dt="2021-02-14T19:57:48.727" v="867" actId="2696"/>
        <pc:sldMkLst>
          <pc:docMk/>
          <pc:sldMk cId="708751591" sldId="1914"/>
        </pc:sldMkLst>
        <pc:spChg chg="del mod ord">
          <ac:chgData name="drive@cityvision.edu" userId="a8e99ec4-c3c1-49ac-ba97-2c12eee91f6a" providerId="ADAL" clId="{39D6DC9E-6C96-46BE-9A15-F16FEF6CC262}" dt="2021-02-14T15:31:14.351" v="3" actId="700"/>
          <ac:spMkLst>
            <pc:docMk/>
            <pc:sldMk cId="708751591" sldId="1914"/>
            <ac:spMk id="2" creationId="{E31B3344-5A83-4DE4-BE8C-6E031AA449B3}"/>
          </ac:spMkLst>
        </pc:spChg>
        <pc:spChg chg="add del mod ord">
          <ac:chgData name="drive@cityvision.edu" userId="a8e99ec4-c3c1-49ac-ba97-2c12eee91f6a" providerId="ADAL" clId="{39D6DC9E-6C96-46BE-9A15-F16FEF6CC262}" dt="2021-02-14T15:45:50.286" v="27" actId="700"/>
          <ac:spMkLst>
            <pc:docMk/>
            <pc:sldMk cId="708751591" sldId="1914"/>
            <ac:spMk id="3" creationId="{EEC8506B-74EE-4ACA-BFC3-D44548D87B1D}"/>
          </ac:spMkLst>
        </pc:spChg>
        <pc:picChg chg="mod ord">
          <ac:chgData name="drive@cityvision.edu" userId="a8e99ec4-c3c1-49ac-ba97-2c12eee91f6a" providerId="ADAL" clId="{39D6DC9E-6C96-46BE-9A15-F16FEF6CC262}" dt="2021-02-14T15:45:50.286" v="27" actId="700"/>
          <ac:picMkLst>
            <pc:docMk/>
            <pc:sldMk cId="708751591" sldId="1914"/>
            <ac:picMk id="5" creationId="{3BDF6348-4B70-4A4A-A005-D4F312E2AB26}"/>
          </ac:picMkLst>
        </pc:picChg>
        <pc:picChg chg="add mod ord">
          <ac:chgData name="drive@cityvision.edu" userId="a8e99ec4-c3c1-49ac-ba97-2c12eee91f6a" providerId="ADAL" clId="{39D6DC9E-6C96-46BE-9A15-F16FEF6CC262}" dt="2021-02-14T15:45:44.228" v="26" actId="1076"/>
          <ac:picMkLst>
            <pc:docMk/>
            <pc:sldMk cId="708751591" sldId="1914"/>
            <ac:picMk id="9" creationId="{E6111B58-ABED-455A-830D-40A10A9745F2}"/>
          </ac:picMkLst>
        </pc:picChg>
      </pc:sldChg>
      <pc:sldChg chg="add del">
        <pc:chgData name="drive@cityvision.edu" userId="a8e99ec4-c3c1-49ac-ba97-2c12eee91f6a" providerId="ADAL" clId="{39D6DC9E-6C96-46BE-9A15-F16FEF6CC262}" dt="2021-02-15T19:05:33.127" v="1163" actId="47"/>
        <pc:sldMkLst>
          <pc:docMk/>
          <pc:sldMk cId="836688023" sldId="1915"/>
        </pc:sldMkLst>
      </pc:sldChg>
      <pc:sldChg chg="addSp delSp modSp add del mod modClrScheme chgLayout">
        <pc:chgData name="drive@cityvision.edu" userId="a8e99ec4-c3c1-49ac-ba97-2c12eee91f6a" providerId="ADAL" clId="{39D6DC9E-6C96-46BE-9A15-F16FEF6CC262}" dt="2021-02-14T19:57:48.727" v="867" actId="2696"/>
        <pc:sldMkLst>
          <pc:docMk/>
          <pc:sldMk cId="2284980747" sldId="1915"/>
        </pc:sldMkLst>
        <pc:spChg chg="del mod ord">
          <ac:chgData name="drive@cityvision.edu" userId="a8e99ec4-c3c1-49ac-ba97-2c12eee91f6a" providerId="ADAL" clId="{39D6DC9E-6C96-46BE-9A15-F16FEF6CC262}" dt="2021-02-14T15:31:14.351" v="3" actId="700"/>
          <ac:spMkLst>
            <pc:docMk/>
            <pc:sldMk cId="2284980747" sldId="1915"/>
            <ac:spMk id="2" creationId="{E31B3344-5A83-4DE4-BE8C-6E031AA449B3}"/>
          </ac:spMkLst>
        </pc:spChg>
        <pc:spChg chg="add del mod ord">
          <ac:chgData name="drive@cityvision.edu" userId="a8e99ec4-c3c1-49ac-ba97-2c12eee91f6a" providerId="ADAL" clId="{39D6DC9E-6C96-46BE-9A15-F16FEF6CC262}" dt="2021-02-14T15:45:57.639" v="28" actId="700"/>
          <ac:spMkLst>
            <pc:docMk/>
            <pc:sldMk cId="2284980747" sldId="1915"/>
            <ac:spMk id="3" creationId="{B3DEE457-FCCF-4132-95B1-8CC6719B0D23}"/>
          </ac:spMkLst>
        </pc:spChg>
        <pc:picChg chg="mod ord">
          <ac:chgData name="drive@cityvision.edu" userId="a8e99ec4-c3c1-49ac-ba97-2c12eee91f6a" providerId="ADAL" clId="{39D6DC9E-6C96-46BE-9A15-F16FEF6CC262}" dt="2021-02-14T15:45:57.639" v="28" actId="700"/>
          <ac:picMkLst>
            <pc:docMk/>
            <pc:sldMk cId="2284980747" sldId="1915"/>
            <ac:picMk id="5" creationId="{3BDF6348-4B70-4A4A-A005-D4F312E2AB26}"/>
          </ac:picMkLst>
        </pc:picChg>
        <pc:picChg chg="add mod ord">
          <ac:chgData name="drive@cityvision.edu" userId="a8e99ec4-c3c1-49ac-ba97-2c12eee91f6a" providerId="ADAL" clId="{39D6DC9E-6C96-46BE-9A15-F16FEF6CC262}" dt="2021-02-14T15:46:04.158" v="30" actId="167"/>
          <ac:picMkLst>
            <pc:docMk/>
            <pc:sldMk cId="2284980747" sldId="1915"/>
            <ac:picMk id="12" creationId="{B59CFF23-3AAA-4E25-BE71-29149C9F2600}"/>
          </ac:picMkLst>
        </pc:picChg>
      </pc:sldChg>
      <pc:sldChg chg="add del">
        <pc:chgData name="drive@cityvision.edu" userId="a8e99ec4-c3c1-49ac-ba97-2c12eee91f6a" providerId="ADAL" clId="{39D6DC9E-6C96-46BE-9A15-F16FEF6CC262}" dt="2021-02-15T19:05:33.127" v="1163" actId="47"/>
        <pc:sldMkLst>
          <pc:docMk/>
          <pc:sldMk cId="648153417" sldId="1916"/>
        </pc:sldMkLst>
      </pc:sldChg>
      <pc:sldChg chg="modSp add del mod modClrScheme chgLayout">
        <pc:chgData name="drive@cityvision.edu" userId="a8e99ec4-c3c1-49ac-ba97-2c12eee91f6a" providerId="ADAL" clId="{39D6DC9E-6C96-46BE-9A15-F16FEF6CC262}" dt="2021-02-14T19:58:04.946" v="869" actId="2696"/>
        <pc:sldMkLst>
          <pc:docMk/>
          <pc:sldMk cId="796977701" sldId="1916"/>
        </pc:sldMkLst>
        <pc:spChg chg="mod ord">
          <ac:chgData name="drive@cityvision.edu" userId="a8e99ec4-c3c1-49ac-ba97-2c12eee91f6a" providerId="ADAL" clId="{39D6DC9E-6C96-46BE-9A15-F16FEF6CC262}" dt="2021-02-14T15:31:14.351" v="3" actId="700"/>
          <ac:spMkLst>
            <pc:docMk/>
            <pc:sldMk cId="796977701" sldId="1916"/>
            <ac:spMk id="2" creationId="{FC7562D6-F920-4F3D-8234-1F36FC4BDCCF}"/>
          </ac:spMkLst>
        </pc:spChg>
        <pc:spChg chg="mod ord">
          <ac:chgData name="drive@cityvision.edu" userId="a8e99ec4-c3c1-49ac-ba97-2c12eee91f6a" providerId="ADAL" clId="{39D6DC9E-6C96-46BE-9A15-F16FEF6CC262}" dt="2021-02-14T15:31:14.351" v="3" actId="700"/>
          <ac:spMkLst>
            <pc:docMk/>
            <pc:sldMk cId="796977701" sldId="1916"/>
            <ac:spMk id="3" creationId="{8B46BFF0-7281-47F8-9B4B-8F7B88744DF6}"/>
          </ac:spMkLst>
        </pc:spChg>
      </pc:sldChg>
      <pc:sldChg chg="modSp add del mod modClrScheme chgLayout">
        <pc:chgData name="drive@cityvision.edu" userId="a8e99ec4-c3c1-49ac-ba97-2c12eee91f6a" providerId="ADAL" clId="{39D6DC9E-6C96-46BE-9A15-F16FEF6CC262}" dt="2021-02-14T19:58:04.946" v="869" actId="2696"/>
        <pc:sldMkLst>
          <pc:docMk/>
          <pc:sldMk cId="533553749" sldId="1917"/>
        </pc:sldMkLst>
        <pc:spChg chg="mod ord">
          <ac:chgData name="drive@cityvision.edu" userId="a8e99ec4-c3c1-49ac-ba97-2c12eee91f6a" providerId="ADAL" clId="{39D6DC9E-6C96-46BE-9A15-F16FEF6CC262}" dt="2021-02-14T15:31:14.351" v="3" actId="700"/>
          <ac:spMkLst>
            <pc:docMk/>
            <pc:sldMk cId="533553749" sldId="1917"/>
            <ac:spMk id="2" creationId="{E73905BF-FBC3-48E1-9AC7-7BE20902E0CD}"/>
          </ac:spMkLst>
        </pc:spChg>
        <pc:spChg chg="mod ord">
          <ac:chgData name="drive@cityvision.edu" userId="a8e99ec4-c3c1-49ac-ba97-2c12eee91f6a" providerId="ADAL" clId="{39D6DC9E-6C96-46BE-9A15-F16FEF6CC262}" dt="2021-02-14T15:31:14.351" v="3" actId="700"/>
          <ac:spMkLst>
            <pc:docMk/>
            <pc:sldMk cId="533553749" sldId="1917"/>
            <ac:spMk id="3" creationId="{F9BB4B35-6C09-4822-97B8-7BCA2ADA478F}"/>
          </ac:spMkLst>
        </pc:spChg>
      </pc:sldChg>
      <pc:sldChg chg="add del">
        <pc:chgData name="drive@cityvision.edu" userId="a8e99ec4-c3c1-49ac-ba97-2c12eee91f6a" providerId="ADAL" clId="{39D6DC9E-6C96-46BE-9A15-F16FEF6CC262}" dt="2021-02-15T19:05:33.127" v="1163" actId="47"/>
        <pc:sldMkLst>
          <pc:docMk/>
          <pc:sldMk cId="2885040298" sldId="1917"/>
        </pc:sldMkLst>
      </pc:sldChg>
      <pc:sldChg chg="addSp delSp modSp add mod modClrScheme chgLayout">
        <pc:chgData name="drive@cityvision.edu" userId="a8e99ec4-c3c1-49ac-ba97-2c12eee91f6a" providerId="ADAL" clId="{39D6DC9E-6C96-46BE-9A15-F16FEF6CC262}" dt="2021-02-20T15:06:50.778" v="1485" actId="22"/>
        <pc:sldMkLst>
          <pc:docMk/>
          <pc:sldMk cId="1752998515" sldId="1918"/>
        </pc:sldMkLst>
        <pc:spChg chg="mod ord">
          <ac:chgData name="drive@cityvision.edu" userId="a8e99ec4-c3c1-49ac-ba97-2c12eee91f6a" providerId="ADAL" clId="{39D6DC9E-6C96-46BE-9A15-F16FEF6CC262}" dt="2021-02-15T19:59:55.626" v="1250" actId="6549"/>
          <ac:spMkLst>
            <pc:docMk/>
            <pc:sldMk cId="1752998515" sldId="1918"/>
            <ac:spMk id="2" creationId="{00000000-0000-0000-0000-000000000000}"/>
          </ac:spMkLst>
        </pc:spChg>
        <pc:spChg chg="mod ord">
          <ac:chgData name="drive@cityvision.edu" userId="a8e99ec4-c3c1-49ac-ba97-2c12eee91f6a" providerId="ADAL" clId="{39D6DC9E-6C96-46BE-9A15-F16FEF6CC262}" dt="2021-02-14T19:22:51.710" v="706"/>
          <ac:spMkLst>
            <pc:docMk/>
            <pc:sldMk cId="1752998515" sldId="1918"/>
            <ac:spMk id="3" creationId="{00000000-0000-0000-0000-000000000000}"/>
          </ac:spMkLst>
        </pc:spChg>
        <pc:spChg chg="add mod">
          <ac:chgData name="drive@cityvision.edu" userId="a8e99ec4-c3c1-49ac-ba97-2c12eee91f6a" providerId="ADAL" clId="{39D6DC9E-6C96-46BE-9A15-F16FEF6CC262}" dt="2021-02-15T19:58:40.033" v="1241"/>
          <ac:spMkLst>
            <pc:docMk/>
            <pc:sldMk cId="1752998515" sldId="1918"/>
            <ac:spMk id="5" creationId="{8EC99807-3973-4A7F-90CE-1CB692973E47}"/>
          </ac:spMkLst>
        </pc:spChg>
        <pc:picChg chg="add del">
          <ac:chgData name="drive@cityvision.edu" userId="a8e99ec4-c3c1-49ac-ba97-2c12eee91f6a" providerId="ADAL" clId="{39D6DC9E-6C96-46BE-9A15-F16FEF6CC262}" dt="2021-02-20T15:06:50.778" v="1485" actId="22"/>
          <ac:picMkLst>
            <pc:docMk/>
            <pc:sldMk cId="1752998515" sldId="1918"/>
            <ac:picMk id="6" creationId="{EDA293E7-44AD-48C6-B4FD-582FDCB07A7E}"/>
          </ac:picMkLst>
        </pc:picChg>
        <pc:picChg chg="del">
          <ac:chgData name="drive@cityvision.edu" userId="a8e99ec4-c3c1-49ac-ba97-2c12eee91f6a" providerId="ADAL" clId="{39D6DC9E-6C96-46BE-9A15-F16FEF6CC262}" dt="2021-02-14T15:31:49.044" v="5" actId="478"/>
          <ac:picMkLst>
            <pc:docMk/>
            <pc:sldMk cId="1752998515" sldId="1918"/>
            <ac:picMk id="14338" creationId="{00000000-0000-0000-0000-000000000000}"/>
          </ac:picMkLst>
        </pc:picChg>
      </pc:sldChg>
      <pc:sldChg chg="addSp delSp modSp add mod modClrScheme chgLayout">
        <pc:chgData name="drive@cityvision.edu" userId="a8e99ec4-c3c1-49ac-ba97-2c12eee91f6a" providerId="ADAL" clId="{39D6DC9E-6C96-46BE-9A15-F16FEF6CC262}" dt="2021-02-20T15:06:15.594" v="1483" actId="478"/>
        <pc:sldMkLst>
          <pc:docMk/>
          <pc:sldMk cId="725496349" sldId="1919"/>
        </pc:sldMkLst>
        <pc:spChg chg="mod ord">
          <ac:chgData name="drive@cityvision.edu" userId="a8e99ec4-c3c1-49ac-ba97-2c12eee91f6a" providerId="ADAL" clId="{39D6DC9E-6C96-46BE-9A15-F16FEF6CC262}" dt="2021-02-15T19:58:30.977" v="1239" actId="14100"/>
          <ac:spMkLst>
            <pc:docMk/>
            <pc:sldMk cId="725496349" sldId="1919"/>
            <ac:spMk id="2" creationId="{00000000-0000-0000-0000-000000000000}"/>
          </ac:spMkLst>
        </pc:spChg>
        <pc:spChg chg="mod ord">
          <ac:chgData name="drive@cityvision.edu" userId="a8e99ec4-c3c1-49ac-ba97-2c12eee91f6a" providerId="ADAL" clId="{39D6DC9E-6C96-46BE-9A15-F16FEF6CC262}" dt="2021-02-14T18:14:43.226" v="110" actId="1076"/>
          <ac:spMkLst>
            <pc:docMk/>
            <pc:sldMk cId="725496349" sldId="1919"/>
            <ac:spMk id="3" creationId="{00000000-0000-0000-0000-000000000000}"/>
          </ac:spMkLst>
        </pc:spChg>
        <pc:spChg chg="add mod">
          <ac:chgData name="drive@cityvision.edu" userId="a8e99ec4-c3c1-49ac-ba97-2c12eee91f6a" providerId="ADAL" clId="{39D6DC9E-6C96-46BE-9A15-F16FEF6CC262}" dt="2021-02-15T19:58:32.315" v="1240"/>
          <ac:spMkLst>
            <pc:docMk/>
            <pc:sldMk cId="725496349" sldId="1919"/>
            <ac:spMk id="6" creationId="{144C8AF8-2F11-40C9-9A68-825A4BB275CF}"/>
          </ac:spMkLst>
        </pc:spChg>
        <pc:picChg chg="add del">
          <ac:chgData name="drive@cityvision.edu" userId="a8e99ec4-c3c1-49ac-ba97-2c12eee91f6a" providerId="ADAL" clId="{39D6DC9E-6C96-46BE-9A15-F16FEF6CC262}" dt="2021-02-20T15:06:15.594" v="1483" actId="478"/>
          <ac:picMkLst>
            <pc:docMk/>
            <pc:sldMk cId="725496349" sldId="1919"/>
            <ac:picMk id="5" creationId="{BC2B351D-7F52-4046-BDE2-F46098FD87D8}"/>
          </ac:picMkLst>
        </pc:picChg>
        <pc:picChg chg="add del">
          <ac:chgData name="drive@cityvision.edu" userId="a8e99ec4-c3c1-49ac-ba97-2c12eee91f6a" providerId="ADAL" clId="{39D6DC9E-6C96-46BE-9A15-F16FEF6CC262}" dt="2021-02-20T15:06:14.786" v="1482" actId="22"/>
          <ac:picMkLst>
            <pc:docMk/>
            <pc:sldMk cId="725496349" sldId="1919"/>
            <ac:picMk id="7" creationId="{8487FB2F-C1E6-409A-82E2-2D60C51B3B20}"/>
          </ac:picMkLst>
        </pc:picChg>
      </pc:sldChg>
      <pc:sldChg chg="addSp delSp modSp add mod modClrScheme chgLayout">
        <pc:chgData name="drive@cityvision.edu" userId="a8e99ec4-c3c1-49ac-ba97-2c12eee91f6a" providerId="ADAL" clId="{39D6DC9E-6C96-46BE-9A15-F16FEF6CC262}" dt="2021-02-14T15:46:32.398" v="34" actId="167"/>
        <pc:sldMkLst>
          <pc:docMk/>
          <pc:sldMk cId="3435739121" sldId="1920"/>
        </pc:sldMkLst>
        <pc:spChg chg="del mod ord">
          <ac:chgData name="drive@cityvision.edu" userId="a8e99ec4-c3c1-49ac-ba97-2c12eee91f6a" providerId="ADAL" clId="{39D6DC9E-6C96-46BE-9A15-F16FEF6CC262}" dt="2021-02-14T15:31:14.351" v="3" actId="700"/>
          <ac:spMkLst>
            <pc:docMk/>
            <pc:sldMk cId="3435739121" sldId="1920"/>
            <ac:spMk id="2" creationId="{E31B3344-5A83-4DE4-BE8C-6E031AA449B3}"/>
          </ac:spMkLst>
        </pc:spChg>
        <pc:spChg chg="add del mod ord">
          <ac:chgData name="drive@cityvision.edu" userId="a8e99ec4-c3c1-49ac-ba97-2c12eee91f6a" providerId="ADAL" clId="{39D6DC9E-6C96-46BE-9A15-F16FEF6CC262}" dt="2021-02-14T15:46:27.796" v="32" actId="700"/>
          <ac:spMkLst>
            <pc:docMk/>
            <pc:sldMk cId="3435739121" sldId="1920"/>
            <ac:spMk id="3" creationId="{9C0CBF04-6AE6-4C2A-99E7-7F5B890287F9}"/>
          </ac:spMkLst>
        </pc:spChg>
        <pc:picChg chg="mod ord">
          <ac:chgData name="drive@cityvision.edu" userId="a8e99ec4-c3c1-49ac-ba97-2c12eee91f6a" providerId="ADAL" clId="{39D6DC9E-6C96-46BE-9A15-F16FEF6CC262}" dt="2021-02-14T15:46:27.796" v="32" actId="700"/>
          <ac:picMkLst>
            <pc:docMk/>
            <pc:sldMk cId="3435739121" sldId="1920"/>
            <ac:picMk id="5" creationId="{3BDF6348-4B70-4A4A-A005-D4F312E2AB26}"/>
          </ac:picMkLst>
        </pc:picChg>
        <pc:picChg chg="add mod ord">
          <ac:chgData name="drive@cityvision.edu" userId="a8e99ec4-c3c1-49ac-ba97-2c12eee91f6a" providerId="ADAL" clId="{39D6DC9E-6C96-46BE-9A15-F16FEF6CC262}" dt="2021-02-14T15:46:32.398" v="34" actId="167"/>
          <ac:picMkLst>
            <pc:docMk/>
            <pc:sldMk cId="3435739121" sldId="1920"/>
            <ac:picMk id="7" creationId="{1B6E399A-E183-4E09-9ACD-900FB691D46E}"/>
          </ac:picMkLst>
        </pc:picChg>
      </pc:sldChg>
      <pc:sldChg chg="modSp add mod modClrScheme chgLayout">
        <pc:chgData name="drive@cityvision.edu" userId="a8e99ec4-c3c1-49ac-ba97-2c12eee91f6a" providerId="ADAL" clId="{39D6DC9E-6C96-46BE-9A15-F16FEF6CC262}" dt="2021-02-14T19:36:26.661" v="834" actId="1076"/>
        <pc:sldMkLst>
          <pc:docMk/>
          <pc:sldMk cId="2281595158" sldId="1921"/>
        </pc:sldMkLst>
        <pc:spChg chg="mod ord">
          <ac:chgData name="drive@cityvision.edu" userId="a8e99ec4-c3c1-49ac-ba97-2c12eee91f6a" providerId="ADAL" clId="{39D6DC9E-6C96-46BE-9A15-F16FEF6CC262}" dt="2021-02-14T15:31:49.068" v="7" actId="27636"/>
          <ac:spMkLst>
            <pc:docMk/>
            <pc:sldMk cId="2281595158" sldId="1921"/>
            <ac:spMk id="11266" creationId="{1D4C2CD9-529C-4EE7-A6F3-36FB46B71B92}"/>
          </ac:spMkLst>
        </pc:spChg>
        <pc:graphicFrameChg chg="mod ord">
          <ac:chgData name="drive@cityvision.edu" userId="a8e99ec4-c3c1-49ac-ba97-2c12eee91f6a" providerId="ADAL" clId="{39D6DC9E-6C96-46BE-9A15-F16FEF6CC262}" dt="2021-02-14T19:36:26.661" v="834" actId="1076"/>
          <ac:graphicFrameMkLst>
            <pc:docMk/>
            <pc:sldMk cId="2281595158" sldId="1921"/>
            <ac:graphicFrameMk id="80899" creationId="{DFD7FDBE-B34E-4E13-AF45-A67C05F6F600}"/>
          </ac:graphicFrameMkLst>
        </pc:graphicFrameChg>
      </pc:sldChg>
      <pc:sldChg chg="modSp add mod modClrScheme chgLayout">
        <pc:chgData name="drive@cityvision.edu" userId="a8e99ec4-c3c1-49ac-ba97-2c12eee91f6a" providerId="ADAL" clId="{39D6DC9E-6C96-46BE-9A15-F16FEF6CC262}" dt="2021-02-14T19:36:13.286" v="833" actId="1076"/>
        <pc:sldMkLst>
          <pc:docMk/>
          <pc:sldMk cId="682961958" sldId="1922"/>
        </pc:sldMkLst>
        <pc:spChg chg="mod ord">
          <ac:chgData name="drive@cityvision.edu" userId="a8e99ec4-c3c1-49ac-ba97-2c12eee91f6a" providerId="ADAL" clId="{39D6DC9E-6C96-46BE-9A15-F16FEF6CC262}" dt="2021-02-14T19:36:07.464" v="832" actId="700"/>
          <ac:spMkLst>
            <pc:docMk/>
            <pc:sldMk cId="682961958" sldId="1922"/>
            <ac:spMk id="11266" creationId="{1D4C2CD9-529C-4EE7-A6F3-36FB46B71B92}"/>
          </ac:spMkLst>
        </pc:spChg>
        <pc:graphicFrameChg chg="mod ord modGraphic">
          <ac:chgData name="drive@cityvision.edu" userId="a8e99ec4-c3c1-49ac-ba97-2c12eee91f6a" providerId="ADAL" clId="{39D6DC9E-6C96-46BE-9A15-F16FEF6CC262}" dt="2021-02-14T19:36:13.286" v="833" actId="1076"/>
          <ac:graphicFrameMkLst>
            <pc:docMk/>
            <pc:sldMk cId="682961958" sldId="1922"/>
            <ac:graphicFrameMk id="80899" creationId="{DFD7FDBE-B34E-4E13-AF45-A67C05F6F600}"/>
          </ac:graphicFrameMkLst>
        </pc:graphicFrameChg>
      </pc:sldChg>
      <pc:sldChg chg="modSp add mod modClrScheme chgLayout">
        <pc:chgData name="drive@cityvision.edu" userId="a8e99ec4-c3c1-49ac-ba97-2c12eee91f6a" providerId="ADAL" clId="{39D6DC9E-6C96-46BE-9A15-F16FEF6CC262}" dt="2021-02-14T19:36:54.501" v="836" actId="1076"/>
        <pc:sldMkLst>
          <pc:docMk/>
          <pc:sldMk cId="0" sldId="1923"/>
        </pc:sldMkLst>
        <pc:spChg chg="mod ord">
          <ac:chgData name="drive@cityvision.edu" userId="a8e99ec4-c3c1-49ac-ba97-2c12eee91f6a" providerId="ADAL" clId="{39D6DC9E-6C96-46BE-9A15-F16FEF6CC262}" dt="2021-02-14T15:31:49.073" v="9" actId="27636"/>
          <ac:spMkLst>
            <pc:docMk/>
            <pc:sldMk cId="0" sldId="1923"/>
            <ac:spMk id="11266" creationId="{5FF84588-F578-4F2B-85DA-3B7047CAEA60}"/>
          </ac:spMkLst>
        </pc:spChg>
        <pc:graphicFrameChg chg="mod ord">
          <ac:chgData name="drive@cityvision.edu" userId="a8e99ec4-c3c1-49ac-ba97-2c12eee91f6a" providerId="ADAL" clId="{39D6DC9E-6C96-46BE-9A15-F16FEF6CC262}" dt="2021-02-14T19:36:54.501" v="836" actId="1076"/>
          <ac:graphicFrameMkLst>
            <pc:docMk/>
            <pc:sldMk cId="0" sldId="1923"/>
            <ac:graphicFrameMk id="80899" creationId="{5F8BBDB9-5302-4A1B-90D4-20533B9A306A}"/>
          </ac:graphicFrameMkLst>
        </pc:graphicFrameChg>
      </pc:sldChg>
      <pc:sldChg chg="add del">
        <pc:chgData name="drive@cityvision.edu" userId="a8e99ec4-c3c1-49ac-ba97-2c12eee91f6a" providerId="ADAL" clId="{39D6DC9E-6C96-46BE-9A15-F16FEF6CC262}" dt="2021-02-19T15:32:13.908" v="1427"/>
        <pc:sldMkLst>
          <pc:docMk/>
          <pc:sldMk cId="692295642" sldId="1924"/>
        </pc:sldMkLst>
      </pc:sldChg>
      <pc:sldChg chg="modSp add del mod modClrScheme chgLayout">
        <pc:chgData name="drive@cityvision.edu" userId="a8e99ec4-c3c1-49ac-ba97-2c12eee91f6a" providerId="ADAL" clId="{39D6DC9E-6C96-46BE-9A15-F16FEF6CC262}" dt="2021-02-14T19:23:36.116" v="712" actId="2696"/>
        <pc:sldMkLst>
          <pc:docMk/>
          <pc:sldMk cId="1744653381" sldId="1924"/>
        </pc:sldMkLst>
        <pc:spChg chg="mod ord">
          <ac:chgData name="drive@cityvision.edu" userId="a8e99ec4-c3c1-49ac-ba97-2c12eee91f6a" providerId="ADAL" clId="{39D6DC9E-6C96-46BE-9A15-F16FEF6CC262}" dt="2021-02-14T15:31:14.351" v="3" actId="700"/>
          <ac:spMkLst>
            <pc:docMk/>
            <pc:sldMk cId="1744653381" sldId="1924"/>
            <ac:spMk id="2" creationId="{A42C3E82-3AFC-45E9-ADD3-4ECA63B3ED3C}"/>
          </ac:spMkLst>
        </pc:spChg>
        <pc:spChg chg="mod">
          <ac:chgData name="drive@cityvision.edu" userId="a8e99ec4-c3c1-49ac-ba97-2c12eee91f6a" providerId="ADAL" clId="{39D6DC9E-6C96-46BE-9A15-F16FEF6CC262}" dt="2021-02-14T16:18:53.253" v="78" actId="20577"/>
          <ac:spMkLst>
            <pc:docMk/>
            <pc:sldMk cId="1744653381" sldId="1924"/>
            <ac:spMk id="3" creationId="{D5878F05-328C-4EF0-8604-722203340276}"/>
          </ac:spMkLst>
        </pc:spChg>
        <pc:graphicFrameChg chg="mod ord">
          <ac:chgData name="drive@cityvision.edu" userId="a8e99ec4-c3c1-49ac-ba97-2c12eee91f6a" providerId="ADAL" clId="{39D6DC9E-6C96-46BE-9A15-F16FEF6CC262}" dt="2021-02-14T16:18:28.460" v="50" actId="1076"/>
          <ac:graphicFrameMkLst>
            <pc:docMk/>
            <pc:sldMk cId="1744653381" sldId="1924"/>
            <ac:graphicFrameMk id="4" creationId="{5F3C21F5-80BB-4583-AFA2-6EE6B9676EEE}"/>
          </ac:graphicFrameMkLst>
        </pc:graphicFrameChg>
      </pc:sldChg>
      <pc:sldChg chg="modSp add mod modClrScheme chgLayout">
        <pc:chgData name="drive@cityvision.edu" userId="a8e99ec4-c3c1-49ac-ba97-2c12eee91f6a" providerId="ADAL" clId="{39D6DC9E-6C96-46BE-9A15-F16FEF6CC262}" dt="2021-02-14T19:37:12.270" v="837" actId="1076"/>
        <pc:sldMkLst>
          <pc:docMk/>
          <pc:sldMk cId="1935630343" sldId="1925"/>
        </pc:sldMkLst>
        <pc:spChg chg="mod ord">
          <ac:chgData name="drive@cityvision.edu" userId="a8e99ec4-c3c1-49ac-ba97-2c12eee91f6a" providerId="ADAL" clId="{39D6DC9E-6C96-46BE-9A15-F16FEF6CC262}" dt="2021-02-14T15:31:49.076" v="10" actId="27636"/>
          <ac:spMkLst>
            <pc:docMk/>
            <pc:sldMk cId="1935630343" sldId="1925"/>
            <ac:spMk id="11266" creationId="{1D4C2CD9-529C-4EE7-A6F3-36FB46B71B92}"/>
          </ac:spMkLst>
        </pc:spChg>
        <pc:graphicFrameChg chg="mod ord">
          <ac:chgData name="drive@cityvision.edu" userId="a8e99ec4-c3c1-49ac-ba97-2c12eee91f6a" providerId="ADAL" clId="{39D6DC9E-6C96-46BE-9A15-F16FEF6CC262}" dt="2021-02-14T19:37:12.270" v="837" actId="1076"/>
          <ac:graphicFrameMkLst>
            <pc:docMk/>
            <pc:sldMk cId="1935630343" sldId="1925"/>
            <ac:graphicFrameMk id="80899" creationId="{DFD7FDBE-B34E-4E13-AF45-A67C05F6F600}"/>
          </ac:graphicFrameMkLst>
        </pc:graphicFrameChg>
      </pc:sldChg>
      <pc:sldChg chg="modSp add mod modClrScheme chgLayout">
        <pc:chgData name="drive@cityvision.edu" userId="a8e99ec4-c3c1-49ac-ba97-2c12eee91f6a" providerId="ADAL" clId="{39D6DC9E-6C96-46BE-9A15-F16FEF6CC262}" dt="2021-02-14T19:37:18.400" v="838" actId="700"/>
        <pc:sldMkLst>
          <pc:docMk/>
          <pc:sldMk cId="1921166445" sldId="1926"/>
        </pc:sldMkLst>
        <pc:spChg chg="mod ord">
          <ac:chgData name="drive@cityvision.edu" userId="a8e99ec4-c3c1-49ac-ba97-2c12eee91f6a" providerId="ADAL" clId="{39D6DC9E-6C96-46BE-9A15-F16FEF6CC262}" dt="2021-02-14T19:37:18.400" v="838" actId="700"/>
          <ac:spMkLst>
            <pc:docMk/>
            <pc:sldMk cId="1921166445" sldId="1926"/>
            <ac:spMk id="4" creationId="{38306E14-F0AF-46C0-B268-1C488FA6A301}"/>
          </ac:spMkLst>
        </pc:spChg>
        <pc:spChg chg="mod ord">
          <ac:chgData name="drive@cityvision.edu" userId="a8e99ec4-c3c1-49ac-ba97-2c12eee91f6a" providerId="ADAL" clId="{39D6DC9E-6C96-46BE-9A15-F16FEF6CC262}" dt="2021-02-14T19:37:18.400" v="838" actId="700"/>
          <ac:spMkLst>
            <pc:docMk/>
            <pc:sldMk cId="1921166445" sldId="1926"/>
            <ac:spMk id="5" creationId="{27A75DB3-0A4E-47AD-9FAD-3B619F852B83}"/>
          </ac:spMkLst>
        </pc:spChg>
      </pc:sldChg>
      <pc:sldChg chg="modSp add mod modClrScheme chgLayout">
        <pc:chgData name="drive@cityvision.edu" userId="a8e99ec4-c3c1-49ac-ba97-2c12eee91f6a" providerId="ADAL" clId="{39D6DC9E-6C96-46BE-9A15-F16FEF6CC262}" dt="2021-02-14T15:31:14.351" v="3" actId="700"/>
        <pc:sldMkLst>
          <pc:docMk/>
          <pc:sldMk cId="1471646749" sldId="1929"/>
        </pc:sldMkLst>
        <pc:spChg chg="mod ord">
          <ac:chgData name="drive@cityvision.edu" userId="a8e99ec4-c3c1-49ac-ba97-2c12eee91f6a" providerId="ADAL" clId="{39D6DC9E-6C96-46BE-9A15-F16FEF6CC262}" dt="2021-02-14T15:31:14.351" v="3" actId="700"/>
          <ac:spMkLst>
            <pc:docMk/>
            <pc:sldMk cId="1471646749" sldId="1929"/>
            <ac:spMk id="2" creationId="{00000000-0000-0000-0000-000000000000}"/>
          </ac:spMkLst>
        </pc:spChg>
      </pc:sldChg>
      <pc:sldChg chg="modSp add mod modClrScheme chgLayout">
        <pc:chgData name="drive@cityvision.edu" userId="a8e99ec4-c3c1-49ac-ba97-2c12eee91f6a" providerId="ADAL" clId="{39D6DC9E-6C96-46BE-9A15-F16FEF6CC262}" dt="2021-02-14T15:31:14.351" v="3" actId="700"/>
        <pc:sldMkLst>
          <pc:docMk/>
          <pc:sldMk cId="2287558352" sldId="1930"/>
        </pc:sldMkLst>
        <pc:spChg chg="mod ord">
          <ac:chgData name="drive@cityvision.edu" userId="a8e99ec4-c3c1-49ac-ba97-2c12eee91f6a" providerId="ADAL" clId="{39D6DC9E-6C96-46BE-9A15-F16FEF6CC262}" dt="2021-02-14T15:31:14.351" v="3" actId="700"/>
          <ac:spMkLst>
            <pc:docMk/>
            <pc:sldMk cId="2287558352" sldId="1930"/>
            <ac:spMk id="2" creationId="{00000000-0000-0000-0000-000000000000}"/>
          </ac:spMkLst>
        </pc:spChg>
      </pc:sldChg>
      <pc:sldChg chg="modSp add del mod ord modClrScheme chgLayout">
        <pc:chgData name="drive@cityvision.edu" userId="a8e99ec4-c3c1-49ac-ba97-2c12eee91f6a" providerId="ADAL" clId="{39D6DC9E-6C96-46BE-9A15-F16FEF6CC262}" dt="2021-02-14T19:23:57.821" v="716" actId="47"/>
        <pc:sldMkLst>
          <pc:docMk/>
          <pc:sldMk cId="2603153045" sldId="1931"/>
        </pc:sldMkLst>
        <pc:spChg chg="mod ord">
          <ac:chgData name="drive@cityvision.edu" userId="a8e99ec4-c3c1-49ac-ba97-2c12eee91f6a" providerId="ADAL" clId="{39D6DC9E-6C96-46BE-9A15-F16FEF6CC262}" dt="2021-02-14T15:31:14.351" v="3" actId="700"/>
          <ac:spMkLst>
            <pc:docMk/>
            <pc:sldMk cId="2603153045" sldId="1931"/>
            <ac:spMk id="2" creationId="{00000000-0000-0000-0000-000000000000}"/>
          </ac:spMkLst>
        </pc:spChg>
      </pc:sldChg>
      <pc:sldChg chg="modSp add mod ord modClrScheme chgLayout">
        <pc:chgData name="drive@cityvision.edu" userId="a8e99ec4-c3c1-49ac-ba97-2c12eee91f6a" providerId="ADAL" clId="{39D6DC9E-6C96-46BE-9A15-F16FEF6CC262}" dt="2021-02-20T15:05:22.881" v="1479"/>
        <pc:sldMkLst>
          <pc:docMk/>
          <pc:sldMk cId="1888844200" sldId="1936"/>
        </pc:sldMkLst>
        <pc:spChg chg="mod ord">
          <ac:chgData name="drive@cityvision.edu" userId="a8e99ec4-c3c1-49ac-ba97-2c12eee91f6a" providerId="ADAL" clId="{39D6DC9E-6C96-46BE-9A15-F16FEF6CC262}" dt="2021-02-14T19:10:10.955" v="567" actId="700"/>
          <ac:spMkLst>
            <pc:docMk/>
            <pc:sldMk cId="1888844200" sldId="1936"/>
            <ac:spMk id="4" creationId="{A966FB93-7405-4667-AF2D-8506DD92822F}"/>
          </ac:spMkLst>
        </pc:spChg>
        <pc:spChg chg="mod ord">
          <ac:chgData name="drive@cityvision.edu" userId="a8e99ec4-c3c1-49ac-ba97-2c12eee91f6a" providerId="ADAL" clId="{39D6DC9E-6C96-46BE-9A15-F16FEF6CC262}" dt="2021-02-14T19:10:20.020" v="568" actId="14100"/>
          <ac:spMkLst>
            <pc:docMk/>
            <pc:sldMk cId="1888844200" sldId="1936"/>
            <ac:spMk id="9" creationId="{39D5BCB9-A59C-4224-A128-501F37533CCC}"/>
          </ac:spMkLst>
        </pc:spChg>
        <pc:spChg chg="mod ord">
          <ac:chgData name="drive@cityvision.edu" userId="a8e99ec4-c3c1-49ac-ba97-2c12eee91f6a" providerId="ADAL" clId="{39D6DC9E-6C96-46BE-9A15-F16FEF6CC262}" dt="2021-02-14T19:10:22.972" v="569" actId="1076"/>
          <ac:spMkLst>
            <pc:docMk/>
            <pc:sldMk cId="1888844200" sldId="1936"/>
            <ac:spMk id="10" creationId="{1850A5A9-9596-4846-B106-1A4ACDADD82A}"/>
          </ac:spMkLst>
        </pc:spChg>
      </pc:sldChg>
      <pc:sldChg chg="addSp delSp modSp add mod modClrScheme chgLayout">
        <pc:chgData name="drive@cityvision.edu" userId="a8e99ec4-c3c1-49ac-ba97-2c12eee91f6a" providerId="ADAL" clId="{39D6DC9E-6C96-46BE-9A15-F16FEF6CC262}" dt="2021-02-20T15:07:38.402" v="1487" actId="22"/>
        <pc:sldMkLst>
          <pc:docMk/>
          <pc:sldMk cId="605692357" sldId="1937"/>
        </pc:sldMkLst>
        <pc:spChg chg="mod ord">
          <ac:chgData name="drive@cityvision.edu" userId="a8e99ec4-c3c1-49ac-ba97-2c12eee91f6a" providerId="ADAL" clId="{39D6DC9E-6C96-46BE-9A15-F16FEF6CC262}" dt="2021-02-14T15:31:38.757" v="4" actId="700"/>
          <ac:spMkLst>
            <pc:docMk/>
            <pc:sldMk cId="605692357" sldId="1937"/>
            <ac:spMk id="2" creationId="{00000000-0000-0000-0000-000000000000}"/>
          </ac:spMkLst>
        </pc:spChg>
        <pc:spChg chg="mod ord">
          <ac:chgData name="drive@cityvision.edu" userId="a8e99ec4-c3c1-49ac-ba97-2c12eee91f6a" providerId="ADAL" clId="{39D6DC9E-6C96-46BE-9A15-F16FEF6CC262}" dt="2021-02-14T19:23:02.270" v="708"/>
          <ac:spMkLst>
            <pc:docMk/>
            <pc:sldMk cId="605692357" sldId="1937"/>
            <ac:spMk id="3" creationId="{00000000-0000-0000-0000-000000000000}"/>
          </ac:spMkLst>
        </pc:spChg>
        <pc:spChg chg="add mod">
          <ac:chgData name="drive@cityvision.edu" userId="a8e99ec4-c3c1-49ac-ba97-2c12eee91f6a" providerId="ADAL" clId="{39D6DC9E-6C96-46BE-9A15-F16FEF6CC262}" dt="2021-02-15T19:58:44.394" v="1242"/>
          <ac:spMkLst>
            <pc:docMk/>
            <pc:sldMk cId="605692357" sldId="1937"/>
            <ac:spMk id="6" creationId="{AA5DEDCF-7122-4516-82BD-3DA7D44EA623}"/>
          </ac:spMkLst>
        </pc:spChg>
        <pc:picChg chg="add del">
          <ac:chgData name="drive@cityvision.edu" userId="a8e99ec4-c3c1-49ac-ba97-2c12eee91f6a" providerId="ADAL" clId="{39D6DC9E-6C96-46BE-9A15-F16FEF6CC262}" dt="2021-02-20T15:07:38.402" v="1487" actId="22"/>
          <ac:picMkLst>
            <pc:docMk/>
            <pc:sldMk cId="605692357" sldId="1937"/>
            <ac:picMk id="7" creationId="{79C07565-679C-411D-80A7-F4C87EAB633A}"/>
          </ac:picMkLst>
        </pc:picChg>
      </pc:sldChg>
      <pc:sldChg chg="modSp add mod modClrScheme chgLayout">
        <pc:chgData name="drive@cityvision.edu" userId="a8e99ec4-c3c1-49ac-ba97-2c12eee91f6a" providerId="ADAL" clId="{39D6DC9E-6C96-46BE-9A15-F16FEF6CC262}" dt="2021-02-14T19:37:43.993" v="839" actId="700"/>
        <pc:sldMkLst>
          <pc:docMk/>
          <pc:sldMk cId="2472460348" sldId="1938"/>
        </pc:sldMkLst>
        <pc:spChg chg="mod ord">
          <ac:chgData name="drive@cityvision.edu" userId="a8e99ec4-c3c1-49ac-ba97-2c12eee91f6a" providerId="ADAL" clId="{39D6DC9E-6C96-46BE-9A15-F16FEF6CC262}" dt="2021-02-14T19:37:43.993" v="839" actId="700"/>
          <ac:spMkLst>
            <pc:docMk/>
            <pc:sldMk cId="2472460348" sldId="1938"/>
            <ac:spMk id="2" creationId="{7CF1DC39-B96E-484A-BAB3-38FDDE894C41}"/>
          </ac:spMkLst>
        </pc:spChg>
        <pc:spChg chg="mod ord">
          <ac:chgData name="drive@cityvision.edu" userId="a8e99ec4-c3c1-49ac-ba97-2c12eee91f6a" providerId="ADAL" clId="{39D6DC9E-6C96-46BE-9A15-F16FEF6CC262}" dt="2021-02-14T19:37:43.993" v="839" actId="700"/>
          <ac:spMkLst>
            <pc:docMk/>
            <pc:sldMk cId="2472460348" sldId="1938"/>
            <ac:spMk id="3" creationId="{5FAC7673-D5DD-40D7-9C04-8CD2D0C611B1}"/>
          </ac:spMkLst>
        </pc:spChg>
      </pc:sldChg>
      <pc:sldChg chg="modSp add mod modClrScheme chgLayout">
        <pc:chgData name="drive@cityvision.edu" userId="a8e99ec4-c3c1-49ac-ba97-2c12eee91f6a" providerId="ADAL" clId="{39D6DC9E-6C96-46BE-9A15-F16FEF6CC262}" dt="2021-02-14T19:38:09.391" v="846" actId="404"/>
        <pc:sldMkLst>
          <pc:docMk/>
          <pc:sldMk cId="893148550" sldId="1940"/>
        </pc:sldMkLst>
        <pc:spChg chg="mod ord">
          <ac:chgData name="drive@cityvision.edu" userId="a8e99ec4-c3c1-49ac-ba97-2c12eee91f6a" providerId="ADAL" clId="{39D6DC9E-6C96-46BE-9A15-F16FEF6CC262}" dt="2021-02-14T19:38:09.391" v="846" actId="404"/>
          <ac:spMkLst>
            <pc:docMk/>
            <pc:sldMk cId="893148550" sldId="1940"/>
            <ac:spMk id="3" creationId="{F65DB5D7-07E6-4360-B835-0BE5545D620B}"/>
          </ac:spMkLst>
        </pc:spChg>
        <pc:spChg chg="mod ord">
          <ac:chgData name="drive@cityvision.edu" userId="a8e99ec4-c3c1-49ac-ba97-2c12eee91f6a" providerId="ADAL" clId="{39D6DC9E-6C96-46BE-9A15-F16FEF6CC262}" dt="2021-02-14T19:38:03.388" v="842" actId="700"/>
          <ac:spMkLst>
            <pc:docMk/>
            <pc:sldMk cId="893148550" sldId="1940"/>
            <ac:spMk id="4" creationId="{DED76C6F-62A8-49BC-9D30-BFB15E65405B}"/>
          </ac:spMkLst>
        </pc:spChg>
      </pc:sldChg>
      <pc:sldChg chg="modSp add mod modClrScheme chgLayout">
        <pc:chgData name="drive@cityvision.edu" userId="a8e99ec4-c3c1-49ac-ba97-2c12eee91f6a" providerId="ADAL" clId="{39D6DC9E-6C96-46BE-9A15-F16FEF6CC262}" dt="2021-02-14T19:37:43.993" v="839" actId="700"/>
        <pc:sldMkLst>
          <pc:docMk/>
          <pc:sldMk cId="2115912235" sldId="1941"/>
        </pc:sldMkLst>
        <pc:spChg chg="mod ord">
          <ac:chgData name="drive@cityvision.edu" userId="a8e99ec4-c3c1-49ac-ba97-2c12eee91f6a" providerId="ADAL" clId="{39D6DC9E-6C96-46BE-9A15-F16FEF6CC262}" dt="2021-02-14T19:37:43.993" v="839" actId="700"/>
          <ac:spMkLst>
            <pc:docMk/>
            <pc:sldMk cId="2115912235" sldId="1941"/>
            <ac:spMk id="3" creationId="{CC7BD711-F9AA-4355-A63F-DF3937546CA2}"/>
          </ac:spMkLst>
        </pc:spChg>
        <pc:spChg chg="mod ord">
          <ac:chgData name="drive@cityvision.edu" userId="a8e99ec4-c3c1-49ac-ba97-2c12eee91f6a" providerId="ADAL" clId="{39D6DC9E-6C96-46BE-9A15-F16FEF6CC262}" dt="2021-02-14T19:37:43.993" v="839" actId="700"/>
          <ac:spMkLst>
            <pc:docMk/>
            <pc:sldMk cId="2115912235" sldId="1941"/>
            <ac:spMk id="4" creationId="{A117C270-0E5E-4AC8-8B43-2FA0B5FF127E}"/>
          </ac:spMkLst>
        </pc:spChg>
      </pc:sldChg>
      <pc:sldChg chg="modSp add mod modClrScheme chgLayout">
        <pc:chgData name="drive@cityvision.edu" userId="a8e99ec4-c3c1-49ac-ba97-2c12eee91f6a" providerId="ADAL" clId="{39D6DC9E-6C96-46BE-9A15-F16FEF6CC262}" dt="2021-02-14T19:37:43.993" v="839" actId="700"/>
        <pc:sldMkLst>
          <pc:docMk/>
          <pc:sldMk cId="1700405804" sldId="1942"/>
        </pc:sldMkLst>
        <pc:spChg chg="mod ord">
          <ac:chgData name="drive@cityvision.edu" userId="a8e99ec4-c3c1-49ac-ba97-2c12eee91f6a" providerId="ADAL" clId="{39D6DC9E-6C96-46BE-9A15-F16FEF6CC262}" dt="2021-02-14T19:37:43.993" v="839" actId="700"/>
          <ac:spMkLst>
            <pc:docMk/>
            <pc:sldMk cId="1700405804" sldId="1942"/>
            <ac:spMk id="2" creationId="{E8CCAAC1-9B67-4D76-845D-8449764642FC}"/>
          </ac:spMkLst>
        </pc:spChg>
        <pc:spChg chg="mod ord">
          <ac:chgData name="drive@cityvision.edu" userId="a8e99ec4-c3c1-49ac-ba97-2c12eee91f6a" providerId="ADAL" clId="{39D6DC9E-6C96-46BE-9A15-F16FEF6CC262}" dt="2021-02-14T19:37:43.993" v="839" actId="700"/>
          <ac:spMkLst>
            <pc:docMk/>
            <pc:sldMk cId="1700405804" sldId="1942"/>
            <ac:spMk id="3" creationId="{2B6243F8-4A42-4D8B-BF5A-B728BB6FFADA}"/>
          </ac:spMkLst>
        </pc:spChg>
      </pc:sldChg>
      <pc:sldChg chg="modSp add mod modClrScheme chgLayout">
        <pc:chgData name="drive@cityvision.edu" userId="a8e99ec4-c3c1-49ac-ba97-2c12eee91f6a" providerId="ADAL" clId="{39D6DC9E-6C96-46BE-9A15-F16FEF6CC262}" dt="2021-02-14T15:31:14.351" v="3" actId="700"/>
        <pc:sldMkLst>
          <pc:docMk/>
          <pc:sldMk cId="3636146159" sldId="1944"/>
        </pc:sldMkLst>
        <pc:spChg chg="mod ord">
          <ac:chgData name="drive@cityvision.edu" userId="a8e99ec4-c3c1-49ac-ba97-2c12eee91f6a" providerId="ADAL" clId="{39D6DC9E-6C96-46BE-9A15-F16FEF6CC262}" dt="2021-02-14T15:31:14.351" v="3" actId="700"/>
          <ac:spMkLst>
            <pc:docMk/>
            <pc:sldMk cId="3636146159" sldId="1944"/>
            <ac:spMk id="2" creationId="{00000000-0000-0000-0000-000000000000}"/>
          </ac:spMkLst>
        </pc:spChg>
      </pc:sldChg>
      <pc:sldChg chg="addSp delSp modSp add mod modClrScheme chgLayout">
        <pc:chgData name="drive@cityvision.edu" userId="a8e99ec4-c3c1-49ac-ba97-2c12eee91f6a" providerId="ADAL" clId="{39D6DC9E-6C96-46BE-9A15-F16FEF6CC262}" dt="2021-02-14T15:46:44.127" v="37" actId="167"/>
        <pc:sldMkLst>
          <pc:docMk/>
          <pc:sldMk cId="584028097" sldId="1946"/>
        </pc:sldMkLst>
        <pc:spChg chg="del mod ord">
          <ac:chgData name="drive@cityvision.edu" userId="a8e99ec4-c3c1-49ac-ba97-2c12eee91f6a" providerId="ADAL" clId="{39D6DC9E-6C96-46BE-9A15-F16FEF6CC262}" dt="2021-02-14T15:31:14.351" v="3" actId="700"/>
          <ac:spMkLst>
            <pc:docMk/>
            <pc:sldMk cId="584028097" sldId="1946"/>
            <ac:spMk id="2" creationId="{E31B3344-5A83-4DE4-BE8C-6E031AA449B3}"/>
          </ac:spMkLst>
        </pc:spChg>
        <pc:spChg chg="add del mod ord">
          <ac:chgData name="drive@cityvision.edu" userId="a8e99ec4-c3c1-49ac-ba97-2c12eee91f6a" providerId="ADAL" clId="{39D6DC9E-6C96-46BE-9A15-F16FEF6CC262}" dt="2021-02-14T15:46:40.471" v="35" actId="700"/>
          <ac:spMkLst>
            <pc:docMk/>
            <pc:sldMk cId="584028097" sldId="1946"/>
            <ac:spMk id="3" creationId="{0367555A-A10E-4D17-B4C5-1F2646356887}"/>
          </ac:spMkLst>
        </pc:spChg>
        <pc:picChg chg="mod ord">
          <ac:chgData name="drive@cityvision.edu" userId="a8e99ec4-c3c1-49ac-ba97-2c12eee91f6a" providerId="ADAL" clId="{39D6DC9E-6C96-46BE-9A15-F16FEF6CC262}" dt="2021-02-14T15:46:40.471" v="35" actId="700"/>
          <ac:picMkLst>
            <pc:docMk/>
            <pc:sldMk cId="584028097" sldId="1946"/>
            <ac:picMk id="5" creationId="{3BDF6348-4B70-4A4A-A005-D4F312E2AB26}"/>
          </ac:picMkLst>
        </pc:picChg>
        <pc:picChg chg="add mod ord">
          <ac:chgData name="drive@cityvision.edu" userId="a8e99ec4-c3c1-49ac-ba97-2c12eee91f6a" providerId="ADAL" clId="{39D6DC9E-6C96-46BE-9A15-F16FEF6CC262}" dt="2021-02-14T15:46:44.127" v="37" actId="167"/>
          <ac:picMkLst>
            <pc:docMk/>
            <pc:sldMk cId="584028097" sldId="1946"/>
            <ac:picMk id="10" creationId="{475E0585-723C-4067-996A-FB331FFA7979}"/>
          </ac:picMkLst>
        </pc:picChg>
      </pc:sldChg>
      <pc:sldChg chg="modSp add mod modClrScheme chgLayout">
        <pc:chgData name="drive@cityvision.edu" userId="a8e99ec4-c3c1-49ac-ba97-2c12eee91f6a" providerId="ADAL" clId="{39D6DC9E-6C96-46BE-9A15-F16FEF6CC262}" dt="2021-02-14T19:37:43.993" v="839" actId="700"/>
        <pc:sldMkLst>
          <pc:docMk/>
          <pc:sldMk cId="3740193652" sldId="1947"/>
        </pc:sldMkLst>
        <pc:spChg chg="mod ord">
          <ac:chgData name="drive@cityvision.edu" userId="a8e99ec4-c3c1-49ac-ba97-2c12eee91f6a" providerId="ADAL" clId="{39D6DC9E-6C96-46BE-9A15-F16FEF6CC262}" dt="2021-02-14T19:37:43.993" v="839" actId="700"/>
          <ac:spMkLst>
            <pc:docMk/>
            <pc:sldMk cId="3740193652" sldId="1947"/>
            <ac:spMk id="2" creationId="{CBA39945-C985-47E1-9FF5-22A8B9F34F7B}"/>
          </ac:spMkLst>
        </pc:spChg>
        <pc:spChg chg="mod ord">
          <ac:chgData name="drive@cityvision.edu" userId="a8e99ec4-c3c1-49ac-ba97-2c12eee91f6a" providerId="ADAL" clId="{39D6DC9E-6C96-46BE-9A15-F16FEF6CC262}" dt="2021-02-14T19:37:43.993" v="839" actId="700"/>
          <ac:spMkLst>
            <pc:docMk/>
            <pc:sldMk cId="3740193652" sldId="1947"/>
            <ac:spMk id="3" creationId="{813179E7-EDE5-44E3-B4F3-2113824C82F1}"/>
          </ac:spMkLst>
        </pc:spChg>
      </pc:sldChg>
      <pc:sldChg chg="modSp add mod modClrScheme chgLayout">
        <pc:chgData name="drive@cityvision.edu" userId="a8e99ec4-c3c1-49ac-ba97-2c12eee91f6a" providerId="ADAL" clId="{39D6DC9E-6C96-46BE-9A15-F16FEF6CC262}" dt="2021-02-14T19:37:43.993" v="839" actId="700"/>
        <pc:sldMkLst>
          <pc:docMk/>
          <pc:sldMk cId="3799416079" sldId="1948"/>
        </pc:sldMkLst>
        <pc:spChg chg="mod ord">
          <ac:chgData name="drive@cityvision.edu" userId="a8e99ec4-c3c1-49ac-ba97-2c12eee91f6a" providerId="ADAL" clId="{39D6DC9E-6C96-46BE-9A15-F16FEF6CC262}" dt="2021-02-14T19:37:43.993" v="839" actId="700"/>
          <ac:spMkLst>
            <pc:docMk/>
            <pc:sldMk cId="3799416079" sldId="1948"/>
            <ac:spMk id="2" creationId="{2261C570-4C08-4890-B804-D407C41203AE}"/>
          </ac:spMkLst>
        </pc:spChg>
        <pc:spChg chg="mod ord">
          <ac:chgData name="drive@cityvision.edu" userId="a8e99ec4-c3c1-49ac-ba97-2c12eee91f6a" providerId="ADAL" clId="{39D6DC9E-6C96-46BE-9A15-F16FEF6CC262}" dt="2021-02-14T19:37:43.993" v="839" actId="700"/>
          <ac:spMkLst>
            <pc:docMk/>
            <pc:sldMk cId="3799416079" sldId="1948"/>
            <ac:spMk id="3" creationId="{31ADE228-93FB-41FC-9E6A-183E87913CC5}"/>
          </ac:spMkLst>
        </pc:spChg>
      </pc:sldChg>
      <pc:sldChg chg="modSp add mod modClrScheme chgLayout">
        <pc:chgData name="drive@cityvision.edu" userId="a8e99ec4-c3c1-49ac-ba97-2c12eee91f6a" providerId="ADAL" clId="{39D6DC9E-6C96-46BE-9A15-F16FEF6CC262}" dt="2021-02-14T19:37:43.993" v="839" actId="700"/>
        <pc:sldMkLst>
          <pc:docMk/>
          <pc:sldMk cId="605335712" sldId="1949"/>
        </pc:sldMkLst>
        <pc:spChg chg="mod ord">
          <ac:chgData name="drive@cityvision.edu" userId="a8e99ec4-c3c1-49ac-ba97-2c12eee91f6a" providerId="ADAL" clId="{39D6DC9E-6C96-46BE-9A15-F16FEF6CC262}" dt="2021-02-14T19:37:43.993" v="839" actId="700"/>
          <ac:spMkLst>
            <pc:docMk/>
            <pc:sldMk cId="605335712" sldId="1949"/>
            <ac:spMk id="2" creationId="{2261C570-4C08-4890-B804-D407C41203AE}"/>
          </ac:spMkLst>
        </pc:spChg>
        <pc:spChg chg="mod ord">
          <ac:chgData name="drive@cityvision.edu" userId="a8e99ec4-c3c1-49ac-ba97-2c12eee91f6a" providerId="ADAL" clId="{39D6DC9E-6C96-46BE-9A15-F16FEF6CC262}" dt="2021-02-14T19:37:43.993" v="839" actId="700"/>
          <ac:spMkLst>
            <pc:docMk/>
            <pc:sldMk cId="605335712" sldId="1949"/>
            <ac:spMk id="3" creationId="{31ADE228-93FB-41FC-9E6A-183E87913CC5}"/>
          </ac:spMkLst>
        </pc:spChg>
      </pc:sldChg>
      <pc:sldChg chg="modSp add mod modClrScheme chgLayout">
        <pc:chgData name="drive@cityvision.edu" userId="a8e99ec4-c3c1-49ac-ba97-2c12eee91f6a" providerId="ADAL" clId="{39D6DC9E-6C96-46BE-9A15-F16FEF6CC262}" dt="2021-02-14T19:37:43.993" v="839" actId="700"/>
        <pc:sldMkLst>
          <pc:docMk/>
          <pc:sldMk cId="856597374" sldId="1950"/>
        </pc:sldMkLst>
        <pc:spChg chg="mod ord">
          <ac:chgData name="drive@cityvision.edu" userId="a8e99ec4-c3c1-49ac-ba97-2c12eee91f6a" providerId="ADAL" clId="{39D6DC9E-6C96-46BE-9A15-F16FEF6CC262}" dt="2021-02-14T19:37:43.993" v="839" actId="700"/>
          <ac:spMkLst>
            <pc:docMk/>
            <pc:sldMk cId="856597374" sldId="1950"/>
            <ac:spMk id="2" creationId="{B00B3F76-16F8-4E0F-9E33-137ED0BC734F}"/>
          </ac:spMkLst>
        </pc:spChg>
        <pc:spChg chg="mod ord">
          <ac:chgData name="drive@cityvision.edu" userId="a8e99ec4-c3c1-49ac-ba97-2c12eee91f6a" providerId="ADAL" clId="{39D6DC9E-6C96-46BE-9A15-F16FEF6CC262}" dt="2021-02-14T19:37:43.993" v="839" actId="700"/>
          <ac:spMkLst>
            <pc:docMk/>
            <pc:sldMk cId="856597374" sldId="1950"/>
            <ac:spMk id="3" creationId="{629C98C5-D8A5-45E5-9ED9-EBBE6DBCC836}"/>
          </ac:spMkLst>
        </pc:spChg>
      </pc:sldChg>
      <pc:sldChg chg="modSp add mod modClrScheme chgLayout">
        <pc:chgData name="drive@cityvision.edu" userId="a8e99ec4-c3c1-49ac-ba97-2c12eee91f6a" providerId="ADAL" clId="{39D6DC9E-6C96-46BE-9A15-F16FEF6CC262}" dt="2021-02-14T15:31:14.351" v="3" actId="700"/>
        <pc:sldMkLst>
          <pc:docMk/>
          <pc:sldMk cId="3147971205" sldId="1951"/>
        </pc:sldMkLst>
        <pc:spChg chg="mod ord">
          <ac:chgData name="drive@cityvision.edu" userId="a8e99ec4-c3c1-49ac-ba97-2c12eee91f6a" providerId="ADAL" clId="{39D6DC9E-6C96-46BE-9A15-F16FEF6CC262}" dt="2021-02-14T15:31:14.351" v="3" actId="700"/>
          <ac:spMkLst>
            <pc:docMk/>
            <pc:sldMk cId="3147971205" sldId="1951"/>
            <ac:spMk id="2" creationId="{12489708-C963-4531-AAFF-B139EA5C0978}"/>
          </ac:spMkLst>
        </pc:spChg>
        <pc:graphicFrameChg chg="mod ord">
          <ac:chgData name="drive@cityvision.edu" userId="a8e99ec4-c3c1-49ac-ba97-2c12eee91f6a" providerId="ADAL" clId="{39D6DC9E-6C96-46BE-9A15-F16FEF6CC262}" dt="2021-02-14T15:31:14.351" v="3" actId="700"/>
          <ac:graphicFrameMkLst>
            <pc:docMk/>
            <pc:sldMk cId="3147971205" sldId="1951"/>
            <ac:graphicFrameMk id="4" creationId="{AC71A291-053B-4B73-AAB8-FF4D7B6EAFA9}"/>
          </ac:graphicFrameMkLst>
        </pc:graphicFrameChg>
      </pc:sldChg>
      <pc:sldChg chg="modSp add mod modClrScheme chgLayout">
        <pc:chgData name="drive@cityvision.edu" userId="a8e99ec4-c3c1-49ac-ba97-2c12eee91f6a" providerId="ADAL" clId="{39D6DC9E-6C96-46BE-9A15-F16FEF6CC262}" dt="2021-02-14T19:37:43.993" v="839" actId="700"/>
        <pc:sldMkLst>
          <pc:docMk/>
          <pc:sldMk cId="75006268" sldId="1953"/>
        </pc:sldMkLst>
        <pc:spChg chg="mod ord">
          <ac:chgData name="drive@cityvision.edu" userId="a8e99ec4-c3c1-49ac-ba97-2c12eee91f6a" providerId="ADAL" clId="{39D6DC9E-6C96-46BE-9A15-F16FEF6CC262}" dt="2021-02-14T19:37:43.993" v="839" actId="700"/>
          <ac:spMkLst>
            <pc:docMk/>
            <pc:sldMk cId="75006268" sldId="1953"/>
            <ac:spMk id="2" creationId="{8D3575AE-C975-447E-B37C-2E11F6AF5998}"/>
          </ac:spMkLst>
        </pc:spChg>
        <pc:spChg chg="mod ord">
          <ac:chgData name="drive@cityvision.edu" userId="a8e99ec4-c3c1-49ac-ba97-2c12eee91f6a" providerId="ADAL" clId="{39D6DC9E-6C96-46BE-9A15-F16FEF6CC262}" dt="2021-02-14T19:37:43.993" v="839" actId="700"/>
          <ac:spMkLst>
            <pc:docMk/>
            <pc:sldMk cId="75006268" sldId="1953"/>
            <ac:spMk id="3" creationId="{37238E58-724A-4BFF-A568-68974977253E}"/>
          </ac:spMkLst>
        </pc:spChg>
      </pc:sldChg>
      <pc:sldChg chg="modSp add mod modClrScheme chgLayout">
        <pc:chgData name="drive@cityvision.edu" userId="a8e99ec4-c3c1-49ac-ba97-2c12eee91f6a" providerId="ADAL" clId="{39D6DC9E-6C96-46BE-9A15-F16FEF6CC262}" dt="2021-02-14T19:38:35.144" v="847" actId="404"/>
        <pc:sldMkLst>
          <pc:docMk/>
          <pc:sldMk cId="496934677" sldId="1954"/>
        </pc:sldMkLst>
        <pc:spChg chg="mod ord">
          <ac:chgData name="drive@cityvision.edu" userId="a8e99ec4-c3c1-49ac-ba97-2c12eee91f6a" providerId="ADAL" clId="{39D6DC9E-6C96-46BE-9A15-F16FEF6CC262}" dt="2021-02-14T19:38:35.144" v="847" actId="404"/>
          <ac:spMkLst>
            <pc:docMk/>
            <pc:sldMk cId="496934677" sldId="1954"/>
            <ac:spMk id="2" creationId="{503D9DB5-9B60-425F-B893-A68A9D58FA0D}"/>
          </ac:spMkLst>
        </pc:spChg>
        <pc:spChg chg="mod ord">
          <ac:chgData name="drive@cityvision.edu" userId="a8e99ec4-c3c1-49ac-ba97-2c12eee91f6a" providerId="ADAL" clId="{39D6DC9E-6C96-46BE-9A15-F16FEF6CC262}" dt="2021-02-14T19:37:43.993" v="839" actId="700"/>
          <ac:spMkLst>
            <pc:docMk/>
            <pc:sldMk cId="496934677" sldId="1954"/>
            <ac:spMk id="3" creationId="{467A69E5-4FC0-4362-91EA-37F9E45DF667}"/>
          </ac:spMkLst>
        </pc:spChg>
      </pc:sldChg>
      <pc:sldChg chg="modSp add mod modClrScheme chgLayout">
        <pc:chgData name="drive@cityvision.edu" userId="a8e99ec4-c3c1-49ac-ba97-2c12eee91f6a" providerId="ADAL" clId="{39D6DC9E-6C96-46BE-9A15-F16FEF6CC262}" dt="2021-02-14T19:37:43.993" v="839" actId="700"/>
        <pc:sldMkLst>
          <pc:docMk/>
          <pc:sldMk cId="900366483" sldId="1955"/>
        </pc:sldMkLst>
        <pc:spChg chg="mod ord">
          <ac:chgData name="drive@cityvision.edu" userId="a8e99ec4-c3c1-49ac-ba97-2c12eee91f6a" providerId="ADAL" clId="{39D6DC9E-6C96-46BE-9A15-F16FEF6CC262}" dt="2021-02-14T19:37:43.993" v="839" actId="700"/>
          <ac:spMkLst>
            <pc:docMk/>
            <pc:sldMk cId="900366483" sldId="1955"/>
            <ac:spMk id="2" creationId="{A6675BC0-36AA-4E25-87D6-A8FCB78C948F}"/>
          </ac:spMkLst>
        </pc:spChg>
        <pc:spChg chg="mod ord">
          <ac:chgData name="drive@cityvision.edu" userId="a8e99ec4-c3c1-49ac-ba97-2c12eee91f6a" providerId="ADAL" clId="{39D6DC9E-6C96-46BE-9A15-F16FEF6CC262}" dt="2021-02-14T19:37:43.993" v="839" actId="700"/>
          <ac:spMkLst>
            <pc:docMk/>
            <pc:sldMk cId="900366483" sldId="1955"/>
            <ac:spMk id="3" creationId="{586F8130-7DD7-4435-9062-9590CE8BD424}"/>
          </ac:spMkLst>
        </pc:spChg>
      </pc:sldChg>
      <pc:sldChg chg="addSp delSp modSp add mod modClrScheme chgLayout">
        <pc:chgData name="drive@cityvision.edu" userId="a8e99ec4-c3c1-49ac-ba97-2c12eee91f6a" providerId="ADAL" clId="{39D6DC9E-6C96-46BE-9A15-F16FEF6CC262}" dt="2021-02-20T18:14:12.519" v="1534" actId="478"/>
        <pc:sldMkLst>
          <pc:docMk/>
          <pc:sldMk cId="3548125926" sldId="1956"/>
        </pc:sldMkLst>
        <pc:spChg chg="mod ord">
          <ac:chgData name="drive@cityvision.edu" userId="a8e99ec4-c3c1-49ac-ba97-2c12eee91f6a" providerId="ADAL" clId="{39D6DC9E-6C96-46BE-9A15-F16FEF6CC262}" dt="2021-02-20T18:13:46.215" v="1530" actId="20577"/>
          <ac:spMkLst>
            <pc:docMk/>
            <pc:sldMk cId="3548125926" sldId="1956"/>
            <ac:spMk id="2" creationId="{00000000-0000-0000-0000-000000000000}"/>
          </ac:spMkLst>
        </pc:spChg>
        <pc:spChg chg="mod ord">
          <ac:chgData name="drive@cityvision.edu" userId="a8e99ec4-c3c1-49ac-ba97-2c12eee91f6a" providerId="ADAL" clId="{39D6DC9E-6C96-46BE-9A15-F16FEF6CC262}" dt="2021-02-15T19:59:34.634" v="1247"/>
          <ac:spMkLst>
            <pc:docMk/>
            <pc:sldMk cId="3548125926" sldId="1956"/>
            <ac:spMk id="3" creationId="{00000000-0000-0000-0000-000000000000}"/>
          </ac:spMkLst>
        </pc:spChg>
        <pc:spChg chg="add mod">
          <ac:chgData name="drive@cityvision.edu" userId="a8e99ec4-c3c1-49ac-ba97-2c12eee91f6a" providerId="ADAL" clId="{39D6DC9E-6C96-46BE-9A15-F16FEF6CC262}" dt="2021-02-15T19:59:02.737" v="1245"/>
          <ac:spMkLst>
            <pc:docMk/>
            <pc:sldMk cId="3548125926" sldId="1956"/>
            <ac:spMk id="6" creationId="{59C32C3A-1A71-4D8B-BBC9-FED79AB01DFD}"/>
          </ac:spMkLst>
        </pc:spChg>
        <pc:picChg chg="add del">
          <ac:chgData name="drive@cityvision.edu" userId="a8e99ec4-c3c1-49ac-ba97-2c12eee91f6a" providerId="ADAL" clId="{39D6DC9E-6C96-46BE-9A15-F16FEF6CC262}" dt="2021-02-20T18:14:12.519" v="1534" actId="478"/>
          <ac:picMkLst>
            <pc:docMk/>
            <pc:sldMk cId="3548125926" sldId="1956"/>
            <ac:picMk id="5" creationId="{2BDC65A1-8C2B-4164-9675-6E4F30C1600C}"/>
          </ac:picMkLst>
        </pc:picChg>
        <pc:picChg chg="add del">
          <ac:chgData name="drive@cityvision.edu" userId="a8e99ec4-c3c1-49ac-ba97-2c12eee91f6a" providerId="ADAL" clId="{39D6DC9E-6C96-46BE-9A15-F16FEF6CC262}" dt="2021-02-20T18:14:11.881" v="1533" actId="22"/>
          <ac:picMkLst>
            <pc:docMk/>
            <pc:sldMk cId="3548125926" sldId="1956"/>
            <ac:picMk id="7" creationId="{97BB8569-4451-444E-8AF4-AFBD5F386F1B}"/>
          </ac:picMkLst>
        </pc:picChg>
      </pc:sldChg>
      <pc:sldChg chg="addSp delSp modSp add mod modClrScheme chgLayout">
        <pc:chgData name="drive@cityvision.edu" userId="a8e99ec4-c3c1-49ac-ba97-2c12eee91f6a" providerId="ADAL" clId="{39D6DC9E-6C96-46BE-9A15-F16FEF6CC262}" dt="2021-02-14T19:45:19.998" v="861" actId="700"/>
        <pc:sldMkLst>
          <pc:docMk/>
          <pc:sldMk cId="2075694646" sldId="1957"/>
        </pc:sldMkLst>
        <pc:spChg chg="del mod ord">
          <ac:chgData name="drive@cityvision.edu" userId="a8e99ec4-c3c1-49ac-ba97-2c12eee91f6a" providerId="ADAL" clId="{39D6DC9E-6C96-46BE-9A15-F16FEF6CC262}" dt="2021-02-14T15:31:14.351" v="3" actId="700"/>
          <ac:spMkLst>
            <pc:docMk/>
            <pc:sldMk cId="2075694646" sldId="1957"/>
            <ac:spMk id="2" creationId="{E31B3344-5A83-4DE4-BE8C-6E031AA449B3}"/>
          </ac:spMkLst>
        </pc:spChg>
        <pc:spChg chg="add del mod ord">
          <ac:chgData name="drive@cityvision.edu" userId="a8e99ec4-c3c1-49ac-ba97-2c12eee91f6a" providerId="ADAL" clId="{39D6DC9E-6C96-46BE-9A15-F16FEF6CC262}" dt="2021-02-14T15:47:02.182" v="40" actId="700"/>
          <ac:spMkLst>
            <pc:docMk/>
            <pc:sldMk cId="2075694646" sldId="1957"/>
            <ac:spMk id="3" creationId="{9851EA85-9226-4780-8623-4B4F07967BBD}"/>
          </ac:spMkLst>
        </pc:spChg>
        <pc:picChg chg="mod ord">
          <ac:chgData name="drive@cityvision.edu" userId="a8e99ec4-c3c1-49ac-ba97-2c12eee91f6a" providerId="ADAL" clId="{39D6DC9E-6C96-46BE-9A15-F16FEF6CC262}" dt="2021-02-14T19:45:19.998" v="861" actId="700"/>
          <ac:picMkLst>
            <pc:docMk/>
            <pc:sldMk cId="2075694646" sldId="1957"/>
            <ac:picMk id="5" creationId="{3BDF6348-4B70-4A4A-A005-D4F312E2AB26}"/>
          </ac:picMkLst>
        </pc:picChg>
        <pc:picChg chg="add mod ord">
          <ac:chgData name="drive@cityvision.edu" userId="a8e99ec4-c3c1-49ac-ba97-2c12eee91f6a" providerId="ADAL" clId="{39D6DC9E-6C96-46BE-9A15-F16FEF6CC262}" dt="2021-02-14T15:46:56.245" v="39" actId="167"/>
          <ac:picMkLst>
            <pc:docMk/>
            <pc:sldMk cId="2075694646" sldId="1957"/>
            <ac:picMk id="12" creationId="{1B4DA975-2B3D-4F5E-8586-5AD4B4FBFBC6}"/>
          </ac:picMkLst>
        </pc:picChg>
      </pc:sldChg>
      <pc:sldChg chg="modSp mod ord chgLayout">
        <pc:chgData name="drive@cityvision.edu" userId="a8e99ec4-c3c1-49ac-ba97-2c12eee91f6a" providerId="ADAL" clId="{39D6DC9E-6C96-46BE-9A15-F16FEF6CC262}" dt="2021-02-14T19:45:19.998" v="861" actId="700"/>
        <pc:sldMkLst>
          <pc:docMk/>
          <pc:sldMk cId="4293394158" sldId="1958"/>
        </pc:sldMkLst>
        <pc:picChg chg="mod ord">
          <ac:chgData name="drive@cityvision.edu" userId="a8e99ec4-c3c1-49ac-ba97-2c12eee91f6a" providerId="ADAL" clId="{39D6DC9E-6C96-46BE-9A15-F16FEF6CC262}" dt="2021-02-14T19:45:19.998" v="861" actId="700"/>
          <ac:picMkLst>
            <pc:docMk/>
            <pc:sldMk cId="4293394158" sldId="1958"/>
            <ac:picMk id="5" creationId="{3BDF6348-4B70-4A4A-A005-D4F312E2AB26}"/>
          </ac:picMkLst>
        </pc:picChg>
      </pc:sldChg>
      <pc:sldChg chg="addSp delSp modSp add mod modClrScheme chgLayout">
        <pc:chgData name="drive@cityvision.edu" userId="a8e99ec4-c3c1-49ac-ba97-2c12eee91f6a" providerId="ADAL" clId="{39D6DC9E-6C96-46BE-9A15-F16FEF6CC262}" dt="2021-02-14T19:45:25.270" v="862" actId="478"/>
        <pc:sldMkLst>
          <pc:docMk/>
          <pc:sldMk cId="414143313" sldId="1959"/>
        </pc:sldMkLst>
        <pc:spChg chg="add del mod ord">
          <ac:chgData name="drive@cityvision.edu" userId="a8e99ec4-c3c1-49ac-ba97-2c12eee91f6a" providerId="ADAL" clId="{39D6DC9E-6C96-46BE-9A15-F16FEF6CC262}" dt="2021-02-14T19:45:19.998" v="861" actId="700"/>
          <ac:spMkLst>
            <pc:docMk/>
            <pc:sldMk cId="414143313" sldId="1959"/>
            <ac:spMk id="2" creationId="{B82FF6C1-9CB8-4BC4-86EC-E6BCA3F81C7B}"/>
          </ac:spMkLst>
        </pc:spChg>
        <pc:picChg chg="add del mod ord">
          <ac:chgData name="drive@cityvision.edu" userId="a8e99ec4-c3c1-49ac-ba97-2c12eee91f6a" providerId="ADAL" clId="{39D6DC9E-6C96-46BE-9A15-F16FEF6CC262}" dt="2021-02-14T19:45:25.270" v="862" actId="478"/>
          <ac:picMkLst>
            <pc:docMk/>
            <pc:sldMk cId="414143313" sldId="1959"/>
            <ac:picMk id="6" creationId="{CA1DEAEA-C8B5-49CC-84C8-39C708C4A7B5}"/>
          </ac:picMkLst>
        </pc:picChg>
      </pc:sldChg>
      <pc:sldChg chg="modSp add mod modClrScheme chgLayout">
        <pc:chgData name="drive@cityvision.edu" userId="a8e99ec4-c3c1-49ac-ba97-2c12eee91f6a" providerId="ADAL" clId="{39D6DC9E-6C96-46BE-9A15-F16FEF6CC262}" dt="2021-02-14T15:31:14.351" v="3" actId="700"/>
        <pc:sldMkLst>
          <pc:docMk/>
          <pc:sldMk cId="1403354282" sldId="1960"/>
        </pc:sldMkLst>
        <pc:spChg chg="mod ord">
          <ac:chgData name="drive@cityvision.edu" userId="a8e99ec4-c3c1-49ac-ba97-2c12eee91f6a" providerId="ADAL" clId="{39D6DC9E-6C96-46BE-9A15-F16FEF6CC262}" dt="2021-02-14T15:31:14.351" v="3" actId="700"/>
          <ac:spMkLst>
            <pc:docMk/>
            <pc:sldMk cId="1403354282" sldId="1960"/>
            <ac:spMk id="2" creationId="{00000000-0000-0000-0000-000000000000}"/>
          </ac:spMkLst>
        </pc:spChg>
      </pc:sldChg>
      <pc:sldChg chg="modSp add mod modClrScheme chgLayout">
        <pc:chgData name="drive@cityvision.edu" userId="a8e99ec4-c3c1-49ac-ba97-2c12eee91f6a" providerId="ADAL" clId="{39D6DC9E-6C96-46BE-9A15-F16FEF6CC262}" dt="2021-02-14T15:31:14.351" v="3" actId="700"/>
        <pc:sldMkLst>
          <pc:docMk/>
          <pc:sldMk cId="3225211339" sldId="1961"/>
        </pc:sldMkLst>
        <pc:spChg chg="mod ord">
          <ac:chgData name="drive@cityvision.edu" userId="a8e99ec4-c3c1-49ac-ba97-2c12eee91f6a" providerId="ADAL" clId="{39D6DC9E-6C96-46BE-9A15-F16FEF6CC262}" dt="2021-02-14T15:31:14.351" v="3" actId="700"/>
          <ac:spMkLst>
            <pc:docMk/>
            <pc:sldMk cId="3225211339" sldId="1961"/>
            <ac:spMk id="2" creationId="{00000000-0000-0000-0000-000000000000}"/>
          </ac:spMkLst>
        </pc:spChg>
      </pc:sldChg>
      <pc:sldChg chg="modSp add del mod modClrScheme chgLayout">
        <pc:chgData name="drive@cityvision.edu" userId="a8e99ec4-c3c1-49ac-ba97-2c12eee91f6a" providerId="ADAL" clId="{39D6DC9E-6C96-46BE-9A15-F16FEF6CC262}" dt="2021-02-20T18:13:26.042" v="1500" actId="47"/>
        <pc:sldMkLst>
          <pc:docMk/>
          <pc:sldMk cId="2984870718" sldId="1962"/>
        </pc:sldMkLst>
        <pc:spChg chg="mod ord">
          <ac:chgData name="drive@cityvision.edu" userId="a8e99ec4-c3c1-49ac-ba97-2c12eee91f6a" providerId="ADAL" clId="{39D6DC9E-6C96-46BE-9A15-F16FEF6CC262}" dt="2021-02-14T15:31:14.351" v="3" actId="700"/>
          <ac:spMkLst>
            <pc:docMk/>
            <pc:sldMk cId="2984870718" sldId="1962"/>
            <ac:spMk id="105474" creationId="{FADA3873-DA97-4310-856D-43690B028A40}"/>
          </ac:spMkLst>
        </pc:spChg>
        <pc:graphicFrameChg chg="mod ord">
          <ac:chgData name="drive@cityvision.edu" userId="a8e99ec4-c3c1-49ac-ba97-2c12eee91f6a" providerId="ADAL" clId="{39D6DC9E-6C96-46BE-9A15-F16FEF6CC262}" dt="2021-02-14T15:31:14.351" v="3" actId="700"/>
          <ac:graphicFrameMkLst>
            <pc:docMk/>
            <pc:sldMk cId="2984870718" sldId="1962"/>
            <ac:graphicFrameMk id="518147" creationId="{00A4545B-55A3-416E-99D6-A19AAB4A84CD}"/>
          </ac:graphicFrameMkLst>
        </pc:graphicFrameChg>
      </pc:sldChg>
      <pc:sldChg chg="addSp delSp modSp add mod modClrScheme chgLayout">
        <pc:chgData name="drive@cityvision.edu" userId="a8e99ec4-c3c1-49ac-ba97-2c12eee91f6a" providerId="ADAL" clId="{39D6DC9E-6C96-46BE-9A15-F16FEF6CC262}" dt="2021-02-14T19:39:10.512" v="851" actId="167"/>
        <pc:sldMkLst>
          <pc:docMk/>
          <pc:sldMk cId="3530302553" sldId="1964"/>
        </pc:sldMkLst>
        <pc:spChg chg="del mod ord">
          <ac:chgData name="drive@cityvision.edu" userId="a8e99ec4-c3c1-49ac-ba97-2c12eee91f6a" providerId="ADAL" clId="{39D6DC9E-6C96-46BE-9A15-F16FEF6CC262}" dt="2021-02-14T15:31:14.351" v="3" actId="700"/>
          <ac:spMkLst>
            <pc:docMk/>
            <pc:sldMk cId="3530302553" sldId="1964"/>
            <ac:spMk id="2" creationId="{E31B3344-5A83-4DE4-BE8C-6E031AA449B3}"/>
          </ac:spMkLst>
        </pc:spChg>
        <pc:spChg chg="add del mod ord">
          <ac:chgData name="drive@cityvision.edu" userId="a8e99ec4-c3c1-49ac-ba97-2c12eee91f6a" providerId="ADAL" clId="{39D6DC9E-6C96-46BE-9A15-F16FEF6CC262}" dt="2021-02-14T19:39:05.100" v="849" actId="700"/>
          <ac:spMkLst>
            <pc:docMk/>
            <pc:sldMk cId="3530302553" sldId="1964"/>
            <ac:spMk id="3" creationId="{2B792026-11EC-432B-BDD7-1468CE8DB4F6}"/>
          </ac:spMkLst>
        </pc:spChg>
        <pc:picChg chg="mod ord">
          <ac:chgData name="drive@cityvision.edu" userId="a8e99ec4-c3c1-49ac-ba97-2c12eee91f6a" providerId="ADAL" clId="{39D6DC9E-6C96-46BE-9A15-F16FEF6CC262}" dt="2021-02-14T19:39:05.100" v="849" actId="700"/>
          <ac:picMkLst>
            <pc:docMk/>
            <pc:sldMk cId="3530302553" sldId="1964"/>
            <ac:picMk id="5" creationId="{3BDF6348-4B70-4A4A-A005-D4F312E2AB26}"/>
          </ac:picMkLst>
        </pc:picChg>
        <pc:picChg chg="add mod ord">
          <ac:chgData name="drive@cityvision.edu" userId="a8e99ec4-c3c1-49ac-ba97-2c12eee91f6a" providerId="ADAL" clId="{39D6DC9E-6C96-46BE-9A15-F16FEF6CC262}" dt="2021-02-14T19:39:10.512" v="851" actId="167"/>
          <ac:picMkLst>
            <pc:docMk/>
            <pc:sldMk cId="3530302553" sldId="1964"/>
            <ac:picMk id="14" creationId="{9A9F0D1D-A95C-4AC2-B6E9-4D77628D3BB6}"/>
          </ac:picMkLst>
        </pc:picChg>
      </pc:sldChg>
      <pc:sldChg chg="addSp delSp modSp add mod modClrScheme chgLayout">
        <pc:chgData name="drive@cityvision.edu" userId="a8e99ec4-c3c1-49ac-ba97-2c12eee91f6a" providerId="ADAL" clId="{39D6DC9E-6C96-46BE-9A15-F16FEF6CC262}" dt="2021-02-20T15:08:18.977" v="1491" actId="478"/>
        <pc:sldMkLst>
          <pc:docMk/>
          <pc:sldMk cId="1770953793" sldId="1967"/>
        </pc:sldMkLst>
        <pc:spChg chg="mod ord">
          <ac:chgData name="drive@cityvision.edu" userId="a8e99ec4-c3c1-49ac-ba97-2c12eee91f6a" providerId="ADAL" clId="{39D6DC9E-6C96-46BE-9A15-F16FEF6CC262}" dt="2021-02-14T15:31:38.757" v="4" actId="700"/>
          <ac:spMkLst>
            <pc:docMk/>
            <pc:sldMk cId="1770953793" sldId="1967"/>
            <ac:spMk id="2" creationId="{00000000-0000-0000-0000-000000000000}"/>
          </ac:spMkLst>
        </pc:spChg>
        <pc:spChg chg="mod ord">
          <ac:chgData name="drive@cityvision.edu" userId="a8e99ec4-c3c1-49ac-ba97-2c12eee91f6a" providerId="ADAL" clId="{39D6DC9E-6C96-46BE-9A15-F16FEF6CC262}" dt="2021-02-15T19:59:26.235" v="1246"/>
          <ac:spMkLst>
            <pc:docMk/>
            <pc:sldMk cId="1770953793" sldId="1967"/>
            <ac:spMk id="3" creationId="{00000000-0000-0000-0000-000000000000}"/>
          </ac:spMkLst>
        </pc:spChg>
        <pc:spChg chg="add mod">
          <ac:chgData name="drive@cityvision.edu" userId="a8e99ec4-c3c1-49ac-ba97-2c12eee91f6a" providerId="ADAL" clId="{39D6DC9E-6C96-46BE-9A15-F16FEF6CC262}" dt="2021-02-15T19:58:50.369" v="1243"/>
          <ac:spMkLst>
            <pc:docMk/>
            <pc:sldMk cId="1770953793" sldId="1967"/>
            <ac:spMk id="6" creationId="{1A01009B-CDE7-4FC8-8336-058C44705A3E}"/>
          </ac:spMkLst>
        </pc:spChg>
        <pc:picChg chg="add del">
          <ac:chgData name="drive@cityvision.edu" userId="a8e99ec4-c3c1-49ac-ba97-2c12eee91f6a" providerId="ADAL" clId="{39D6DC9E-6C96-46BE-9A15-F16FEF6CC262}" dt="2021-02-20T15:08:18.977" v="1491" actId="478"/>
          <ac:picMkLst>
            <pc:docMk/>
            <pc:sldMk cId="1770953793" sldId="1967"/>
            <ac:picMk id="5" creationId="{2BDC65A1-8C2B-4164-9675-6E4F30C1600C}"/>
          </ac:picMkLst>
        </pc:picChg>
        <pc:picChg chg="add del">
          <ac:chgData name="drive@cityvision.edu" userId="a8e99ec4-c3c1-49ac-ba97-2c12eee91f6a" providerId="ADAL" clId="{39D6DC9E-6C96-46BE-9A15-F16FEF6CC262}" dt="2021-02-20T15:08:18.569" v="1490" actId="22"/>
          <ac:picMkLst>
            <pc:docMk/>
            <pc:sldMk cId="1770953793" sldId="1967"/>
            <ac:picMk id="7" creationId="{2CF15A3E-0C53-4C1E-BB5B-996C046DE24F}"/>
          </ac:picMkLst>
        </pc:picChg>
      </pc:sldChg>
      <pc:sldChg chg="modSp add del mod modClrScheme chgLayout">
        <pc:chgData name="drive@cityvision.edu" userId="a8e99ec4-c3c1-49ac-ba97-2c12eee91f6a" providerId="ADAL" clId="{39D6DC9E-6C96-46BE-9A15-F16FEF6CC262}" dt="2021-02-20T18:13:26.042" v="1500" actId="47"/>
        <pc:sldMkLst>
          <pc:docMk/>
          <pc:sldMk cId="2381108953" sldId="1969"/>
        </pc:sldMkLst>
        <pc:spChg chg="mod ord">
          <ac:chgData name="drive@cityvision.edu" userId="a8e99ec4-c3c1-49ac-ba97-2c12eee91f6a" providerId="ADAL" clId="{39D6DC9E-6C96-46BE-9A15-F16FEF6CC262}" dt="2021-02-14T15:31:49.114" v="15" actId="27636"/>
          <ac:spMkLst>
            <pc:docMk/>
            <pc:sldMk cId="2381108953" sldId="1969"/>
            <ac:spMk id="2" creationId="{C8AF7A6A-F14D-455B-95F9-F323F4C7BE13}"/>
          </ac:spMkLst>
        </pc:spChg>
      </pc:sldChg>
      <pc:sldChg chg="del">
        <pc:chgData name="drive@cityvision.edu" userId="a8e99ec4-c3c1-49ac-ba97-2c12eee91f6a" providerId="ADAL" clId="{39D6DC9E-6C96-46BE-9A15-F16FEF6CC262}" dt="2021-02-14T15:30:27.021" v="1" actId="47"/>
        <pc:sldMkLst>
          <pc:docMk/>
          <pc:sldMk cId="4226176913" sldId="1971"/>
        </pc:sldMkLst>
      </pc:sldChg>
      <pc:sldChg chg="modSp add mod modClrScheme chgLayout">
        <pc:chgData name="drive@cityvision.edu" userId="a8e99ec4-c3c1-49ac-ba97-2c12eee91f6a" providerId="ADAL" clId="{39D6DC9E-6C96-46BE-9A15-F16FEF6CC262}" dt="2021-02-14T15:31:14.351" v="3" actId="700"/>
        <pc:sldMkLst>
          <pc:docMk/>
          <pc:sldMk cId="821592520" sldId="1972"/>
        </pc:sldMkLst>
        <pc:spChg chg="mod ord">
          <ac:chgData name="drive@cityvision.edu" userId="a8e99ec4-c3c1-49ac-ba97-2c12eee91f6a" providerId="ADAL" clId="{39D6DC9E-6C96-46BE-9A15-F16FEF6CC262}" dt="2021-02-14T15:31:14.351" v="3" actId="700"/>
          <ac:spMkLst>
            <pc:docMk/>
            <pc:sldMk cId="821592520" sldId="1972"/>
            <ac:spMk id="2" creationId="{6483E11C-6EF5-4927-A503-502C5230EA2F}"/>
          </ac:spMkLst>
        </pc:spChg>
      </pc:sldChg>
      <pc:sldChg chg="modSp add mod modClrScheme chgLayout">
        <pc:chgData name="drive@cityvision.edu" userId="a8e99ec4-c3c1-49ac-ba97-2c12eee91f6a" providerId="ADAL" clId="{39D6DC9E-6C96-46BE-9A15-F16FEF6CC262}" dt="2021-02-14T15:31:14.351" v="3" actId="700"/>
        <pc:sldMkLst>
          <pc:docMk/>
          <pc:sldMk cId="908542693" sldId="1973"/>
        </pc:sldMkLst>
        <pc:spChg chg="mod ord">
          <ac:chgData name="drive@cityvision.edu" userId="a8e99ec4-c3c1-49ac-ba97-2c12eee91f6a" providerId="ADAL" clId="{39D6DC9E-6C96-46BE-9A15-F16FEF6CC262}" dt="2021-02-14T15:31:14.351" v="3" actId="700"/>
          <ac:spMkLst>
            <pc:docMk/>
            <pc:sldMk cId="908542693" sldId="1973"/>
            <ac:spMk id="2" creationId="{6483E11C-6EF5-4927-A503-502C5230EA2F}"/>
          </ac:spMkLst>
        </pc:spChg>
      </pc:sldChg>
      <pc:sldChg chg="modSp add mod modClrScheme chgLayout">
        <pc:chgData name="drive@cityvision.edu" userId="a8e99ec4-c3c1-49ac-ba97-2c12eee91f6a" providerId="ADAL" clId="{39D6DC9E-6C96-46BE-9A15-F16FEF6CC262}" dt="2021-02-14T15:31:14.351" v="3" actId="700"/>
        <pc:sldMkLst>
          <pc:docMk/>
          <pc:sldMk cId="3415344419" sldId="1974"/>
        </pc:sldMkLst>
        <pc:spChg chg="mod ord">
          <ac:chgData name="drive@cityvision.edu" userId="a8e99ec4-c3c1-49ac-ba97-2c12eee91f6a" providerId="ADAL" clId="{39D6DC9E-6C96-46BE-9A15-F16FEF6CC262}" dt="2021-02-14T15:31:14.351" v="3" actId="700"/>
          <ac:spMkLst>
            <pc:docMk/>
            <pc:sldMk cId="3415344419" sldId="1974"/>
            <ac:spMk id="2" creationId="{6483E11C-6EF5-4927-A503-502C5230EA2F}"/>
          </ac:spMkLst>
        </pc:spChg>
      </pc:sldChg>
      <pc:sldChg chg="modSp add mod modClrScheme chgLayout">
        <pc:chgData name="drive@cityvision.edu" userId="a8e99ec4-c3c1-49ac-ba97-2c12eee91f6a" providerId="ADAL" clId="{39D6DC9E-6C96-46BE-9A15-F16FEF6CC262}" dt="2021-02-14T15:31:14.351" v="3" actId="700"/>
        <pc:sldMkLst>
          <pc:docMk/>
          <pc:sldMk cId="925453414" sldId="1979"/>
        </pc:sldMkLst>
        <pc:spChg chg="mod ord">
          <ac:chgData name="drive@cityvision.edu" userId="a8e99ec4-c3c1-49ac-ba97-2c12eee91f6a" providerId="ADAL" clId="{39D6DC9E-6C96-46BE-9A15-F16FEF6CC262}" dt="2021-02-14T15:31:14.351" v="3" actId="700"/>
          <ac:spMkLst>
            <pc:docMk/>
            <pc:sldMk cId="925453414" sldId="1979"/>
            <ac:spMk id="2" creationId="{2875C865-02D8-4DB4-BB18-397A3F1E7405}"/>
          </ac:spMkLst>
        </pc:spChg>
      </pc:sldChg>
      <pc:sldChg chg="del">
        <pc:chgData name="drive@cityvision.edu" userId="a8e99ec4-c3c1-49ac-ba97-2c12eee91f6a" providerId="ADAL" clId="{39D6DC9E-6C96-46BE-9A15-F16FEF6CC262}" dt="2021-02-14T15:30:27.021" v="1" actId="47"/>
        <pc:sldMkLst>
          <pc:docMk/>
          <pc:sldMk cId="3236246974" sldId="1982"/>
        </pc:sldMkLst>
      </pc:sldChg>
      <pc:sldChg chg="modSp add mod modClrScheme chgLayout">
        <pc:chgData name="drive@cityvision.edu" userId="a8e99ec4-c3c1-49ac-ba97-2c12eee91f6a" providerId="ADAL" clId="{39D6DC9E-6C96-46BE-9A15-F16FEF6CC262}" dt="2021-02-14T15:31:14.351" v="3" actId="700"/>
        <pc:sldMkLst>
          <pc:docMk/>
          <pc:sldMk cId="3339764405" sldId="1982"/>
        </pc:sldMkLst>
        <pc:spChg chg="mod ord">
          <ac:chgData name="drive@cityvision.edu" userId="a8e99ec4-c3c1-49ac-ba97-2c12eee91f6a" providerId="ADAL" clId="{39D6DC9E-6C96-46BE-9A15-F16FEF6CC262}" dt="2021-02-14T15:31:14.351" v="3" actId="700"/>
          <ac:spMkLst>
            <pc:docMk/>
            <pc:sldMk cId="3339764405" sldId="1982"/>
            <ac:spMk id="2" creationId="{F50234A7-BCF1-4562-AEB2-7955A95F288E}"/>
          </ac:spMkLst>
        </pc:spChg>
      </pc:sldChg>
      <pc:sldChg chg="modSp add mod modClrScheme chgLayout">
        <pc:chgData name="drive@cityvision.edu" userId="a8e99ec4-c3c1-49ac-ba97-2c12eee91f6a" providerId="ADAL" clId="{39D6DC9E-6C96-46BE-9A15-F16FEF6CC262}" dt="2021-02-14T15:31:49.109" v="14" actId="27636"/>
        <pc:sldMkLst>
          <pc:docMk/>
          <pc:sldMk cId="227696835" sldId="1983"/>
        </pc:sldMkLst>
        <pc:spChg chg="mod ord">
          <ac:chgData name="drive@cityvision.edu" userId="a8e99ec4-c3c1-49ac-ba97-2c12eee91f6a" providerId="ADAL" clId="{39D6DC9E-6C96-46BE-9A15-F16FEF6CC262}" dt="2021-02-14T15:31:49.109" v="14" actId="27636"/>
          <ac:spMkLst>
            <pc:docMk/>
            <pc:sldMk cId="227696835" sldId="1983"/>
            <ac:spMk id="2" creationId="{2875C865-02D8-4DB4-BB18-397A3F1E7405}"/>
          </ac:spMkLst>
        </pc:spChg>
      </pc:sldChg>
      <pc:sldChg chg="del">
        <pc:chgData name="drive@cityvision.edu" userId="a8e99ec4-c3c1-49ac-ba97-2c12eee91f6a" providerId="ADAL" clId="{39D6DC9E-6C96-46BE-9A15-F16FEF6CC262}" dt="2021-02-14T15:30:08.419" v="0" actId="47"/>
        <pc:sldMkLst>
          <pc:docMk/>
          <pc:sldMk cId="769916843" sldId="1983"/>
        </pc:sldMkLst>
      </pc:sldChg>
      <pc:sldChg chg="del">
        <pc:chgData name="drive@cityvision.edu" userId="a8e99ec4-c3c1-49ac-ba97-2c12eee91f6a" providerId="ADAL" clId="{39D6DC9E-6C96-46BE-9A15-F16FEF6CC262}" dt="2021-02-14T15:30:08.419" v="0" actId="47"/>
        <pc:sldMkLst>
          <pc:docMk/>
          <pc:sldMk cId="372911618" sldId="1984"/>
        </pc:sldMkLst>
      </pc:sldChg>
      <pc:sldChg chg="modSp add mod modClrScheme chgLayout">
        <pc:chgData name="drive@cityvision.edu" userId="a8e99ec4-c3c1-49ac-ba97-2c12eee91f6a" providerId="ADAL" clId="{39D6DC9E-6C96-46BE-9A15-F16FEF6CC262}" dt="2021-02-14T15:31:14.351" v="3" actId="700"/>
        <pc:sldMkLst>
          <pc:docMk/>
          <pc:sldMk cId="731083174" sldId="1985"/>
        </pc:sldMkLst>
        <pc:spChg chg="mod ord">
          <ac:chgData name="drive@cityvision.edu" userId="a8e99ec4-c3c1-49ac-ba97-2c12eee91f6a" providerId="ADAL" clId="{39D6DC9E-6C96-46BE-9A15-F16FEF6CC262}" dt="2021-02-14T15:31:14.351" v="3" actId="700"/>
          <ac:spMkLst>
            <pc:docMk/>
            <pc:sldMk cId="731083174" sldId="1985"/>
            <ac:spMk id="2" creationId="{6483E11C-6EF5-4927-A503-502C5230EA2F}"/>
          </ac:spMkLst>
        </pc:spChg>
      </pc:sldChg>
      <pc:sldChg chg="addSp delSp modSp add mod modClrScheme chgLayout">
        <pc:chgData name="drive@cityvision.edu" userId="a8e99ec4-c3c1-49ac-ba97-2c12eee91f6a" providerId="ADAL" clId="{39D6DC9E-6C96-46BE-9A15-F16FEF6CC262}" dt="2021-02-20T15:08:56.249" v="1495" actId="478"/>
        <pc:sldMkLst>
          <pc:docMk/>
          <pc:sldMk cId="162197836" sldId="1986"/>
        </pc:sldMkLst>
        <pc:spChg chg="mod ord">
          <ac:chgData name="drive@cityvision.edu" userId="a8e99ec4-c3c1-49ac-ba97-2c12eee91f6a" providerId="ADAL" clId="{39D6DC9E-6C96-46BE-9A15-F16FEF6CC262}" dt="2021-02-14T15:31:38.757" v="4" actId="700"/>
          <ac:spMkLst>
            <pc:docMk/>
            <pc:sldMk cId="162197836" sldId="1986"/>
            <ac:spMk id="2" creationId="{00000000-0000-0000-0000-000000000000}"/>
          </ac:spMkLst>
        </pc:spChg>
        <pc:spChg chg="mod ord">
          <ac:chgData name="drive@cityvision.edu" userId="a8e99ec4-c3c1-49ac-ba97-2c12eee91f6a" providerId="ADAL" clId="{39D6DC9E-6C96-46BE-9A15-F16FEF6CC262}" dt="2021-02-15T19:59:41.801" v="1248"/>
          <ac:spMkLst>
            <pc:docMk/>
            <pc:sldMk cId="162197836" sldId="1986"/>
            <ac:spMk id="3" creationId="{00000000-0000-0000-0000-000000000000}"/>
          </ac:spMkLst>
        </pc:spChg>
        <pc:spChg chg="add mod">
          <ac:chgData name="drive@cityvision.edu" userId="a8e99ec4-c3c1-49ac-ba97-2c12eee91f6a" providerId="ADAL" clId="{39D6DC9E-6C96-46BE-9A15-F16FEF6CC262}" dt="2021-02-15T19:58:56.419" v="1244"/>
          <ac:spMkLst>
            <pc:docMk/>
            <pc:sldMk cId="162197836" sldId="1986"/>
            <ac:spMk id="6" creationId="{57D9E0FF-E3A1-4951-A13C-7D876933C789}"/>
          </ac:spMkLst>
        </pc:spChg>
        <pc:picChg chg="add del">
          <ac:chgData name="drive@cityvision.edu" userId="a8e99ec4-c3c1-49ac-ba97-2c12eee91f6a" providerId="ADAL" clId="{39D6DC9E-6C96-46BE-9A15-F16FEF6CC262}" dt="2021-02-20T15:08:56.249" v="1495" actId="478"/>
          <ac:picMkLst>
            <pc:docMk/>
            <pc:sldMk cId="162197836" sldId="1986"/>
            <ac:picMk id="5" creationId="{2BDC65A1-8C2B-4164-9675-6E4F30C1600C}"/>
          </ac:picMkLst>
        </pc:picChg>
        <pc:picChg chg="add del">
          <ac:chgData name="drive@cityvision.edu" userId="a8e99ec4-c3c1-49ac-ba97-2c12eee91f6a" providerId="ADAL" clId="{39D6DC9E-6C96-46BE-9A15-F16FEF6CC262}" dt="2021-02-20T15:08:55.506" v="1494" actId="22"/>
          <ac:picMkLst>
            <pc:docMk/>
            <pc:sldMk cId="162197836" sldId="1986"/>
            <ac:picMk id="7" creationId="{B76D4598-6255-4943-9A64-DE3AD6A36CE7}"/>
          </ac:picMkLst>
        </pc:picChg>
      </pc:sldChg>
      <pc:sldChg chg="addSp modSp add mod modClrScheme chgLayout">
        <pc:chgData name="drive@cityvision.edu" userId="a8e99ec4-c3c1-49ac-ba97-2c12eee91f6a" providerId="ADAL" clId="{39D6DC9E-6C96-46BE-9A15-F16FEF6CC262}" dt="2021-02-14T15:31:14.351" v="3" actId="700"/>
        <pc:sldMkLst>
          <pc:docMk/>
          <pc:sldMk cId="2014293824" sldId="1987"/>
        </pc:sldMkLst>
        <pc:spChg chg="add mod ord">
          <ac:chgData name="drive@cityvision.edu" userId="a8e99ec4-c3c1-49ac-ba97-2c12eee91f6a" providerId="ADAL" clId="{39D6DC9E-6C96-46BE-9A15-F16FEF6CC262}" dt="2021-02-14T15:31:14.351" v="3" actId="700"/>
          <ac:spMkLst>
            <pc:docMk/>
            <pc:sldMk cId="2014293824" sldId="1987"/>
            <ac:spMk id="3" creationId="{A3069DF0-D423-4125-BBD7-9E1CF0A65BAC}"/>
          </ac:spMkLst>
        </pc:spChg>
      </pc:sldChg>
      <pc:sldChg chg="addSp modSp add mod modClrScheme chgLayout">
        <pc:chgData name="drive@cityvision.edu" userId="a8e99ec4-c3c1-49ac-ba97-2c12eee91f6a" providerId="ADAL" clId="{39D6DC9E-6C96-46BE-9A15-F16FEF6CC262}" dt="2021-02-14T15:31:14.351" v="3" actId="700"/>
        <pc:sldMkLst>
          <pc:docMk/>
          <pc:sldMk cId="641586897" sldId="1988"/>
        </pc:sldMkLst>
        <pc:spChg chg="add mod ord">
          <ac:chgData name="drive@cityvision.edu" userId="a8e99ec4-c3c1-49ac-ba97-2c12eee91f6a" providerId="ADAL" clId="{39D6DC9E-6C96-46BE-9A15-F16FEF6CC262}" dt="2021-02-14T15:31:14.351" v="3" actId="700"/>
          <ac:spMkLst>
            <pc:docMk/>
            <pc:sldMk cId="641586897" sldId="1988"/>
            <ac:spMk id="2" creationId="{E484743D-8730-4213-9B02-6BF5377F41D8}"/>
          </ac:spMkLst>
        </pc:spChg>
      </pc:sldChg>
      <pc:sldChg chg="del">
        <pc:chgData name="drive@cityvision.edu" userId="a8e99ec4-c3c1-49ac-ba97-2c12eee91f6a" providerId="ADAL" clId="{39D6DC9E-6C96-46BE-9A15-F16FEF6CC262}" dt="2021-02-14T15:30:27.021" v="1" actId="47"/>
        <pc:sldMkLst>
          <pc:docMk/>
          <pc:sldMk cId="2502517826" sldId="1989"/>
        </pc:sldMkLst>
      </pc:sldChg>
      <pc:sldChg chg="del ord">
        <pc:chgData name="drive@cityvision.edu" userId="a8e99ec4-c3c1-49ac-ba97-2c12eee91f6a" providerId="ADAL" clId="{39D6DC9E-6C96-46BE-9A15-F16FEF6CC262}" dt="2021-02-14T18:31:54.100" v="247" actId="47"/>
        <pc:sldMkLst>
          <pc:docMk/>
          <pc:sldMk cId="1957218148" sldId="1991"/>
        </pc:sldMkLst>
      </pc:sldChg>
      <pc:sldChg chg="del">
        <pc:chgData name="drive@cityvision.edu" userId="a8e99ec4-c3c1-49ac-ba97-2c12eee91f6a" providerId="ADAL" clId="{39D6DC9E-6C96-46BE-9A15-F16FEF6CC262}" dt="2021-02-14T15:30:27.021" v="1" actId="47"/>
        <pc:sldMkLst>
          <pc:docMk/>
          <pc:sldMk cId="2436237219" sldId="1992"/>
        </pc:sldMkLst>
      </pc:sldChg>
      <pc:sldChg chg="del">
        <pc:chgData name="drive@cityvision.edu" userId="a8e99ec4-c3c1-49ac-ba97-2c12eee91f6a" providerId="ADAL" clId="{39D6DC9E-6C96-46BE-9A15-F16FEF6CC262}" dt="2021-02-14T15:30:27.021" v="1" actId="47"/>
        <pc:sldMkLst>
          <pc:docMk/>
          <pc:sldMk cId="2783300195" sldId="1993"/>
        </pc:sldMkLst>
      </pc:sldChg>
      <pc:sldChg chg="del">
        <pc:chgData name="drive@cityvision.edu" userId="a8e99ec4-c3c1-49ac-ba97-2c12eee91f6a" providerId="ADAL" clId="{39D6DC9E-6C96-46BE-9A15-F16FEF6CC262}" dt="2021-02-14T15:30:27.021" v="1" actId="47"/>
        <pc:sldMkLst>
          <pc:docMk/>
          <pc:sldMk cId="3419924444" sldId="2005"/>
        </pc:sldMkLst>
      </pc:sldChg>
      <pc:sldChg chg="del">
        <pc:chgData name="drive@cityvision.edu" userId="a8e99ec4-c3c1-49ac-ba97-2c12eee91f6a" providerId="ADAL" clId="{39D6DC9E-6C96-46BE-9A15-F16FEF6CC262}" dt="2021-02-14T15:30:27.021" v="1" actId="47"/>
        <pc:sldMkLst>
          <pc:docMk/>
          <pc:sldMk cId="1546729519" sldId="2006"/>
        </pc:sldMkLst>
      </pc:sldChg>
      <pc:sldChg chg="del">
        <pc:chgData name="drive@cityvision.edu" userId="a8e99ec4-c3c1-49ac-ba97-2c12eee91f6a" providerId="ADAL" clId="{39D6DC9E-6C96-46BE-9A15-F16FEF6CC262}" dt="2021-02-14T15:30:27.021" v="1" actId="47"/>
        <pc:sldMkLst>
          <pc:docMk/>
          <pc:sldMk cId="393744943" sldId="2007"/>
        </pc:sldMkLst>
      </pc:sldChg>
      <pc:sldChg chg="del">
        <pc:chgData name="drive@cityvision.edu" userId="a8e99ec4-c3c1-49ac-ba97-2c12eee91f6a" providerId="ADAL" clId="{39D6DC9E-6C96-46BE-9A15-F16FEF6CC262}" dt="2021-02-14T15:30:27.021" v="1" actId="47"/>
        <pc:sldMkLst>
          <pc:docMk/>
          <pc:sldMk cId="4176194192" sldId="2008"/>
        </pc:sldMkLst>
      </pc:sldChg>
      <pc:sldChg chg="del">
        <pc:chgData name="drive@cityvision.edu" userId="a8e99ec4-c3c1-49ac-ba97-2c12eee91f6a" providerId="ADAL" clId="{39D6DC9E-6C96-46BE-9A15-F16FEF6CC262}" dt="2021-02-14T15:30:27.021" v="1" actId="47"/>
        <pc:sldMkLst>
          <pc:docMk/>
          <pc:sldMk cId="202164446" sldId="2046"/>
        </pc:sldMkLst>
      </pc:sldChg>
      <pc:sldChg chg="del">
        <pc:chgData name="drive@cityvision.edu" userId="a8e99ec4-c3c1-49ac-ba97-2c12eee91f6a" providerId="ADAL" clId="{39D6DC9E-6C96-46BE-9A15-F16FEF6CC262}" dt="2021-02-14T15:30:27.021" v="1" actId="47"/>
        <pc:sldMkLst>
          <pc:docMk/>
          <pc:sldMk cId="976488078" sldId="2054"/>
        </pc:sldMkLst>
      </pc:sldChg>
      <pc:sldChg chg="addSp modSp add mod modClrScheme chgLayout">
        <pc:chgData name="drive@cityvision.edu" userId="a8e99ec4-c3c1-49ac-ba97-2c12eee91f6a" providerId="ADAL" clId="{39D6DC9E-6C96-46BE-9A15-F16FEF6CC262}" dt="2021-02-14T15:31:14.351" v="3" actId="700"/>
        <pc:sldMkLst>
          <pc:docMk/>
          <pc:sldMk cId="2401390051" sldId="2095"/>
        </pc:sldMkLst>
        <pc:spChg chg="add mod ord">
          <ac:chgData name="drive@cityvision.edu" userId="a8e99ec4-c3c1-49ac-ba97-2c12eee91f6a" providerId="ADAL" clId="{39D6DC9E-6C96-46BE-9A15-F16FEF6CC262}" dt="2021-02-14T15:31:14.351" v="3" actId="700"/>
          <ac:spMkLst>
            <pc:docMk/>
            <pc:sldMk cId="2401390051" sldId="2095"/>
            <ac:spMk id="2" creationId="{7776669C-8724-441A-8FFE-9EADBDA1556A}"/>
          </ac:spMkLst>
        </pc:spChg>
      </pc:sldChg>
      <pc:sldChg chg="modSp add mod modClrScheme chgLayout">
        <pc:chgData name="drive@cityvision.edu" userId="a8e99ec4-c3c1-49ac-ba97-2c12eee91f6a" providerId="ADAL" clId="{39D6DC9E-6C96-46BE-9A15-F16FEF6CC262}" dt="2021-02-14T19:40:05.751" v="856" actId="20577"/>
        <pc:sldMkLst>
          <pc:docMk/>
          <pc:sldMk cId="2925741974" sldId="2096"/>
        </pc:sldMkLst>
        <pc:spChg chg="mod ord">
          <ac:chgData name="drive@cityvision.edu" userId="a8e99ec4-c3c1-49ac-ba97-2c12eee91f6a" providerId="ADAL" clId="{39D6DC9E-6C96-46BE-9A15-F16FEF6CC262}" dt="2021-02-14T19:40:05.751" v="856" actId="20577"/>
          <ac:spMkLst>
            <pc:docMk/>
            <pc:sldMk cId="2925741974" sldId="2096"/>
            <ac:spMk id="7" creationId="{30FC281C-1845-455F-BA8E-728CB0CF00EE}"/>
          </ac:spMkLst>
        </pc:spChg>
        <pc:graphicFrameChg chg="mod">
          <ac:chgData name="drive@cityvision.edu" userId="a8e99ec4-c3c1-49ac-ba97-2c12eee91f6a" providerId="ADAL" clId="{39D6DC9E-6C96-46BE-9A15-F16FEF6CC262}" dt="2021-02-14T19:40:03.541" v="854" actId="1076"/>
          <ac:graphicFrameMkLst>
            <pc:docMk/>
            <pc:sldMk cId="2925741974" sldId="2096"/>
            <ac:graphicFrameMk id="3" creationId="{B032C3DF-0E27-41FD-88C6-7C7FF3E06D00}"/>
          </ac:graphicFrameMkLst>
        </pc:graphicFrameChg>
      </pc:sldChg>
      <pc:sldChg chg="modSp add mod modClrScheme chgLayout">
        <pc:chgData name="drive@cityvision.edu" userId="a8e99ec4-c3c1-49ac-ba97-2c12eee91f6a" providerId="ADAL" clId="{39D6DC9E-6C96-46BE-9A15-F16FEF6CC262}" dt="2021-02-14T15:31:14.351" v="3" actId="700"/>
        <pc:sldMkLst>
          <pc:docMk/>
          <pc:sldMk cId="428141242" sldId="2097"/>
        </pc:sldMkLst>
        <pc:spChg chg="mod ord">
          <ac:chgData name="drive@cityvision.edu" userId="a8e99ec4-c3c1-49ac-ba97-2c12eee91f6a" providerId="ADAL" clId="{39D6DC9E-6C96-46BE-9A15-F16FEF6CC262}" dt="2021-02-14T15:31:14.351" v="3" actId="700"/>
          <ac:spMkLst>
            <pc:docMk/>
            <pc:sldMk cId="428141242" sldId="2097"/>
            <ac:spMk id="2" creationId="{A7E2B1EB-5AA5-4D26-9FB2-2B25A323FCCE}"/>
          </ac:spMkLst>
        </pc:spChg>
      </pc:sldChg>
      <pc:sldChg chg="modSp add mod modClrScheme chgLayout">
        <pc:chgData name="drive@cityvision.edu" userId="a8e99ec4-c3c1-49ac-ba97-2c12eee91f6a" providerId="ADAL" clId="{39D6DC9E-6C96-46BE-9A15-F16FEF6CC262}" dt="2021-02-14T15:31:14.351" v="3" actId="700"/>
        <pc:sldMkLst>
          <pc:docMk/>
          <pc:sldMk cId="1138073166" sldId="2098"/>
        </pc:sldMkLst>
        <pc:spChg chg="mod ord">
          <ac:chgData name="drive@cityvision.edu" userId="a8e99ec4-c3c1-49ac-ba97-2c12eee91f6a" providerId="ADAL" clId="{39D6DC9E-6C96-46BE-9A15-F16FEF6CC262}" dt="2021-02-14T15:31:14.351" v="3" actId="700"/>
          <ac:spMkLst>
            <pc:docMk/>
            <pc:sldMk cId="1138073166" sldId="2098"/>
            <ac:spMk id="2" creationId="{5433CA62-2E6F-4087-838E-86806F4C1DA8}"/>
          </ac:spMkLst>
        </pc:spChg>
      </pc:sldChg>
      <pc:sldChg chg="modSp add mod modClrScheme chgLayout">
        <pc:chgData name="drive@cityvision.edu" userId="a8e99ec4-c3c1-49ac-ba97-2c12eee91f6a" providerId="ADAL" clId="{39D6DC9E-6C96-46BE-9A15-F16FEF6CC262}" dt="2021-02-20T21:44:24.477" v="1536" actId="404"/>
        <pc:sldMkLst>
          <pc:docMk/>
          <pc:sldMk cId="543291359" sldId="2099"/>
        </pc:sldMkLst>
        <pc:spChg chg="mod ord">
          <ac:chgData name="drive@cityvision.edu" userId="a8e99ec4-c3c1-49ac-ba97-2c12eee91f6a" providerId="ADAL" clId="{39D6DC9E-6C96-46BE-9A15-F16FEF6CC262}" dt="2021-02-20T21:44:24.477" v="1536" actId="404"/>
          <ac:spMkLst>
            <pc:docMk/>
            <pc:sldMk cId="543291359" sldId="2099"/>
            <ac:spMk id="2" creationId="{9456F18E-AED0-4725-B3A9-0EC26E3A2431}"/>
          </ac:spMkLst>
        </pc:spChg>
        <pc:spChg chg="mod ord">
          <ac:chgData name="drive@cityvision.edu" userId="a8e99ec4-c3c1-49ac-ba97-2c12eee91f6a" providerId="ADAL" clId="{39D6DC9E-6C96-46BE-9A15-F16FEF6CC262}" dt="2021-02-14T19:39:41.825" v="852" actId="700"/>
          <ac:spMkLst>
            <pc:docMk/>
            <pc:sldMk cId="543291359" sldId="2099"/>
            <ac:spMk id="3" creationId="{BEC806C2-A6EF-4605-ABB1-072DA740E4DB}"/>
          </ac:spMkLst>
        </pc:spChg>
      </pc:sldChg>
      <pc:sldChg chg="modSp add mod modClrScheme chgLayout">
        <pc:chgData name="drive@cityvision.edu" userId="a8e99ec4-c3c1-49ac-ba97-2c12eee91f6a" providerId="ADAL" clId="{39D6DC9E-6C96-46BE-9A15-F16FEF6CC262}" dt="2021-02-14T19:39:41.825" v="852" actId="700"/>
        <pc:sldMkLst>
          <pc:docMk/>
          <pc:sldMk cId="3458498908" sldId="2100"/>
        </pc:sldMkLst>
        <pc:spChg chg="mod ord">
          <ac:chgData name="drive@cityvision.edu" userId="a8e99ec4-c3c1-49ac-ba97-2c12eee91f6a" providerId="ADAL" clId="{39D6DC9E-6C96-46BE-9A15-F16FEF6CC262}" dt="2021-02-14T19:39:41.825" v="852" actId="700"/>
          <ac:spMkLst>
            <pc:docMk/>
            <pc:sldMk cId="3458498908" sldId="2100"/>
            <ac:spMk id="2" creationId="{2920E865-0403-47DC-BFE4-EB092C536619}"/>
          </ac:spMkLst>
        </pc:spChg>
        <pc:spChg chg="mod ord">
          <ac:chgData name="drive@cityvision.edu" userId="a8e99ec4-c3c1-49ac-ba97-2c12eee91f6a" providerId="ADAL" clId="{39D6DC9E-6C96-46BE-9A15-F16FEF6CC262}" dt="2021-02-14T19:39:41.825" v="852" actId="700"/>
          <ac:spMkLst>
            <pc:docMk/>
            <pc:sldMk cId="3458498908" sldId="2100"/>
            <ac:spMk id="3" creationId="{4029EE27-10CF-4A4C-BD40-DA4403B52E99}"/>
          </ac:spMkLst>
        </pc:spChg>
      </pc:sldChg>
      <pc:sldChg chg="modSp add mod modClrScheme chgLayout">
        <pc:chgData name="drive@cityvision.edu" userId="a8e99ec4-c3c1-49ac-ba97-2c12eee91f6a" providerId="ADAL" clId="{39D6DC9E-6C96-46BE-9A15-F16FEF6CC262}" dt="2021-02-20T21:42:45.958" v="1535" actId="404"/>
        <pc:sldMkLst>
          <pc:docMk/>
          <pc:sldMk cId="2330491730" sldId="2101"/>
        </pc:sldMkLst>
        <pc:spChg chg="mod ord">
          <ac:chgData name="drive@cityvision.edu" userId="a8e99ec4-c3c1-49ac-ba97-2c12eee91f6a" providerId="ADAL" clId="{39D6DC9E-6C96-46BE-9A15-F16FEF6CC262}" dt="2021-02-20T21:42:45.958" v="1535" actId="404"/>
          <ac:spMkLst>
            <pc:docMk/>
            <pc:sldMk cId="2330491730" sldId="2101"/>
            <ac:spMk id="2" creationId="{516575F1-913A-4A0F-A84B-E85DDFADA187}"/>
          </ac:spMkLst>
        </pc:spChg>
        <pc:spChg chg="mod ord">
          <ac:chgData name="drive@cityvision.edu" userId="a8e99ec4-c3c1-49ac-ba97-2c12eee91f6a" providerId="ADAL" clId="{39D6DC9E-6C96-46BE-9A15-F16FEF6CC262}" dt="2021-02-14T19:39:41.825" v="852" actId="700"/>
          <ac:spMkLst>
            <pc:docMk/>
            <pc:sldMk cId="2330491730" sldId="2101"/>
            <ac:spMk id="3" creationId="{0827BC57-3E4E-4086-906C-B70CF15FF044}"/>
          </ac:spMkLst>
        </pc:spChg>
      </pc:sldChg>
      <pc:sldChg chg="modSp add mod modClrScheme chgLayout">
        <pc:chgData name="drive@cityvision.edu" userId="a8e99ec4-c3c1-49ac-ba97-2c12eee91f6a" providerId="ADAL" clId="{39D6DC9E-6C96-46BE-9A15-F16FEF6CC262}" dt="2021-02-14T15:31:14.351" v="3" actId="700"/>
        <pc:sldMkLst>
          <pc:docMk/>
          <pc:sldMk cId="615792176" sldId="2102"/>
        </pc:sldMkLst>
        <pc:spChg chg="mod ord">
          <ac:chgData name="drive@cityvision.edu" userId="a8e99ec4-c3c1-49ac-ba97-2c12eee91f6a" providerId="ADAL" clId="{39D6DC9E-6C96-46BE-9A15-F16FEF6CC262}" dt="2021-02-14T15:31:14.351" v="3" actId="700"/>
          <ac:spMkLst>
            <pc:docMk/>
            <pc:sldMk cId="615792176" sldId="2102"/>
            <ac:spMk id="2" creationId="{2875C865-02D8-4DB4-BB18-397A3F1E7405}"/>
          </ac:spMkLst>
        </pc:spChg>
      </pc:sldChg>
      <pc:sldChg chg="modSp add mod modClrScheme chgLayout">
        <pc:chgData name="drive@cityvision.edu" userId="a8e99ec4-c3c1-49ac-ba97-2c12eee91f6a" providerId="ADAL" clId="{39D6DC9E-6C96-46BE-9A15-F16FEF6CC262}" dt="2021-02-14T15:31:14.351" v="3" actId="700"/>
        <pc:sldMkLst>
          <pc:docMk/>
          <pc:sldMk cId="1956056203" sldId="2103"/>
        </pc:sldMkLst>
        <pc:spChg chg="mod ord">
          <ac:chgData name="drive@cityvision.edu" userId="a8e99ec4-c3c1-49ac-ba97-2c12eee91f6a" providerId="ADAL" clId="{39D6DC9E-6C96-46BE-9A15-F16FEF6CC262}" dt="2021-02-14T15:31:14.351" v="3" actId="700"/>
          <ac:spMkLst>
            <pc:docMk/>
            <pc:sldMk cId="1956056203" sldId="2103"/>
            <ac:spMk id="3" creationId="{6A0E7341-39C0-4C8C-A559-97E1488ECFC7}"/>
          </ac:spMkLst>
        </pc:spChg>
      </pc:sldChg>
      <pc:sldChg chg="addSp delSp modSp add mod ord modClrScheme chgLayout">
        <pc:chgData name="drive@cityvision.edu" userId="a8e99ec4-c3c1-49ac-ba97-2c12eee91f6a" providerId="ADAL" clId="{39D6DC9E-6C96-46BE-9A15-F16FEF6CC262}" dt="2021-02-20T15:09:25.433" v="1499" actId="478"/>
        <pc:sldMkLst>
          <pc:docMk/>
          <pc:sldMk cId="1066096266" sldId="2104"/>
        </pc:sldMkLst>
        <pc:spChg chg="mod ord">
          <ac:chgData name="drive@cityvision.edu" userId="a8e99ec4-c3c1-49ac-ba97-2c12eee91f6a" providerId="ADAL" clId="{39D6DC9E-6C96-46BE-9A15-F16FEF6CC262}" dt="2021-02-15T19:57:08.020" v="1165" actId="6549"/>
          <ac:spMkLst>
            <pc:docMk/>
            <pc:sldMk cId="1066096266" sldId="2104"/>
            <ac:spMk id="2" creationId="{00000000-0000-0000-0000-000000000000}"/>
          </ac:spMkLst>
        </pc:spChg>
        <pc:spChg chg="mod ord">
          <ac:chgData name="drive@cityvision.edu" userId="a8e99ec4-c3c1-49ac-ba97-2c12eee91f6a" providerId="ADAL" clId="{39D6DC9E-6C96-46BE-9A15-F16FEF6CC262}" dt="2021-02-14T18:14:25.585" v="107"/>
          <ac:spMkLst>
            <pc:docMk/>
            <pc:sldMk cId="1066096266" sldId="2104"/>
            <ac:spMk id="3" creationId="{00000000-0000-0000-0000-000000000000}"/>
          </ac:spMkLst>
        </pc:spChg>
        <pc:spChg chg="add mod">
          <ac:chgData name="drive@cityvision.edu" userId="a8e99ec4-c3c1-49ac-ba97-2c12eee91f6a" providerId="ADAL" clId="{39D6DC9E-6C96-46BE-9A15-F16FEF6CC262}" dt="2021-02-15T19:58:11.008" v="1237" actId="1076"/>
          <ac:spMkLst>
            <pc:docMk/>
            <pc:sldMk cId="1066096266" sldId="2104"/>
            <ac:spMk id="4" creationId="{42B14363-0762-4F19-B1D7-7343D8F4B5AC}"/>
          </ac:spMkLst>
        </pc:spChg>
        <pc:picChg chg="add del">
          <ac:chgData name="drive@cityvision.edu" userId="a8e99ec4-c3c1-49ac-ba97-2c12eee91f6a" providerId="ADAL" clId="{39D6DC9E-6C96-46BE-9A15-F16FEF6CC262}" dt="2021-02-20T15:09:25.433" v="1499" actId="478"/>
          <ac:picMkLst>
            <pc:docMk/>
            <pc:sldMk cId="1066096266" sldId="2104"/>
            <ac:picMk id="5" creationId="{C79B4B6B-6A32-4947-B314-4E7331B2E169}"/>
          </ac:picMkLst>
        </pc:picChg>
        <pc:picChg chg="add del">
          <ac:chgData name="drive@cityvision.edu" userId="a8e99ec4-c3c1-49ac-ba97-2c12eee91f6a" providerId="ADAL" clId="{39D6DC9E-6C96-46BE-9A15-F16FEF6CC262}" dt="2021-02-20T15:09:25.001" v="1498" actId="22"/>
          <ac:picMkLst>
            <pc:docMk/>
            <pc:sldMk cId="1066096266" sldId="2104"/>
            <ac:picMk id="7" creationId="{D4EC2692-67CC-4FA2-937B-FC737D0CCBB2}"/>
          </ac:picMkLst>
        </pc:picChg>
      </pc:sldChg>
      <pc:sldChg chg="modSp add del mod modClrScheme chgLayout">
        <pc:chgData name="drive@cityvision.edu" userId="a8e99ec4-c3c1-49ac-ba97-2c12eee91f6a" providerId="ADAL" clId="{39D6DC9E-6C96-46BE-9A15-F16FEF6CC262}" dt="2021-02-14T19:38:47.088" v="848" actId="47"/>
        <pc:sldMkLst>
          <pc:docMk/>
          <pc:sldMk cId="3626694991" sldId="2105"/>
        </pc:sldMkLst>
        <pc:spChg chg="mod ord">
          <ac:chgData name="drive@cityvision.edu" userId="a8e99ec4-c3c1-49ac-ba97-2c12eee91f6a" providerId="ADAL" clId="{39D6DC9E-6C96-46BE-9A15-F16FEF6CC262}" dt="2021-02-14T15:31:38.757" v="4" actId="700"/>
          <ac:spMkLst>
            <pc:docMk/>
            <pc:sldMk cId="3626694991" sldId="2105"/>
            <ac:spMk id="2" creationId="{00000000-0000-0000-0000-000000000000}"/>
          </ac:spMkLst>
        </pc:spChg>
        <pc:spChg chg="mod ord">
          <ac:chgData name="drive@cityvision.edu" userId="a8e99ec4-c3c1-49ac-ba97-2c12eee91f6a" providerId="ADAL" clId="{39D6DC9E-6C96-46BE-9A15-F16FEF6CC262}" dt="2021-02-14T19:23:09.998" v="709"/>
          <ac:spMkLst>
            <pc:docMk/>
            <pc:sldMk cId="3626694991" sldId="2105"/>
            <ac:spMk id="3" creationId="{00000000-0000-0000-0000-000000000000}"/>
          </ac:spMkLst>
        </pc:spChg>
      </pc:sldChg>
      <pc:sldChg chg="modSp add mod modClrScheme chgLayout">
        <pc:chgData name="drive@cityvision.edu" userId="a8e99ec4-c3c1-49ac-ba97-2c12eee91f6a" providerId="ADAL" clId="{39D6DC9E-6C96-46BE-9A15-F16FEF6CC262}" dt="2021-02-14T15:31:14.351" v="3" actId="700"/>
        <pc:sldMkLst>
          <pc:docMk/>
          <pc:sldMk cId="2954059791" sldId="2106"/>
        </pc:sldMkLst>
        <pc:spChg chg="mod ord">
          <ac:chgData name="drive@cityvision.edu" userId="a8e99ec4-c3c1-49ac-ba97-2c12eee91f6a" providerId="ADAL" clId="{39D6DC9E-6C96-46BE-9A15-F16FEF6CC262}" dt="2021-02-14T15:31:14.351" v="3" actId="700"/>
          <ac:spMkLst>
            <pc:docMk/>
            <pc:sldMk cId="2954059791" sldId="2106"/>
            <ac:spMk id="2" creationId="{78BCC78E-6018-4D78-8FF1-9CA808D72348}"/>
          </ac:spMkLst>
        </pc:spChg>
      </pc:sldChg>
      <pc:sldChg chg="modSp add mod modClrScheme chgLayout">
        <pc:chgData name="drive@cityvision.edu" userId="a8e99ec4-c3c1-49ac-ba97-2c12eee91f6a" providerId="ADAL" clId="{39D6DC9E-6C96-46BE-9A15-F16FEF6CC262}" dt="2021-02-14T15:31:14.351" v="3" actId="700"/>
        <pc:sldMkLst>
          <pc:docMk/>
          <pc:sldMk cId="3996469857" sldId="2107"/>
        </pc:sldMkLst>
        <pc:spChg chg="mod ord">
          <ac:chgData name="drive@cityvision.edu" userId="a8e99ec4-c3c1-49ac-ba97-2c12eee91f6a" providerId="ADAL" clId="{39D6DC9E-6C96-46BE-9A15-F16FEF6CC262}" dt="2021-02-14T15:31:14.351" v="3" actId="700"/>
          <ac:spMkLst>
            <pc:docMk/>
            <pc:sldMk cId="3996469857" sldId="2107"/>
            <ac:spMk id="2" creationId="{2875C865-02D8-4DB4-BB18-397A3F1E7405}"/>
          </ac:spMkLst>
        </pc:spChg>
      </pc:sldChg>
      <pc:sldChg chg="addSp modSp add del mod ord modClrScheme chgLayout">
        <pc:chgData name="drive@cityvision.edu" userId="a8e99ec4-c3c1-49ac-ba97-2c12eee91f6a" providerId="ADAL" clId="{39D6DC9E-6C96-46BE-9A15-F16FEF6CC262}" dt="2021-02-15T19:05:33.127" v="1163" actId="47"/>
        <pc:sldMkLst>
          <pc:docMk/>
          <pc:sldMk cId="3533972875" sldId="2108"/>
        </pc:sldMkLst>
        <pc:spChg chg="add mod ord">
          <ac:chgData name="drive@cityvision.edu" userId="a8e99ec4-c3c1-49ac-ba97-2c12eee91f6a" providerId="ADAL" clId="{39D6DC9E-6C96-46BE-9A15-F16FEF6CC262}" dt="2021-02-14T15:31:14.351" v="3" actId="700"/>
          <ac:spMkLst>
            <pc:docMk/>
            <pc:sldMk cId="3533972875" sldId="2108"/>
            <ac:spMk id="5" creationId="{02A6261D-EE23-43E8-90C6-9CD73061B642}"/>
          </ac:spMkLst>
        </pc:spChg>
      </pc:sldChg>
      <pc:sldChg chg="addSp modSp add del mod modClrScheme chgLayout">
        <pc:chgData name="drive@cityvision.edu" userId="a8e99ec4-c3c1-49ac-ba97-2c12eee91f6a" providerId="ADAL" clId="{39D6DC9E-6C96-46BE-9A15-F16FEF6CC262}" dt="2021-02-15T19:05:42.648" v="1164" actId="47"/>
        <pc:sldMkLst>
          <pc:docMk/>
          <pc:sldMk cId="3568999804" sldId="2109"/>
        </pc:sldMkLst>
        <pc:spChg chg="add mod ord">
          <ac:chgData name="drive@cityvision.edu" userId="a8e99ec4-c3c1-49ac-ba97-2c12eee91f6a" providerId="ADAL" clId="{39D6DC9E-6C96-46BE-9A15-F16FEF6CC262}" dt="2021-02-14T15:31:14.351" v="3" actId="700"/>
          <ac:spMkLst>
            <pc:docMk/>
            <pc:sldMk cId="3568999804" sldId="2109"/>
            <ac:spMk id="2" creationId="{4A79944C-14CB-4D27-8DF0-8B0CA3DC0B56}"/>
          </ac:spMkLst>
        </pc:spChg>
        <pc:picChg chg="mod">
          <ac:chgData name="drive@cityvision.edu" userId="a8e99ec4-c3c1-49ac-ba97-2c12eee91f6a" providerId="ADAL" clId="{39D6DC9E-6C96-46BE-9A15-F16FEF6CC262}" dt="2021-02-14T20:00:58.680" v="1161" actId="14100"/>
          <ac:picMkLst>
            <pc:docMk/>
            <pc:sldMk cId="3568999804" sldId="2109"/>
            <ac:picMk id="3074" creationId="{C7D83CD9-E98E-44FF-9A40-62701EB78013}"/>
          </ac:picMkLst>
        </pc:picChg>
      </pc:sldChg>
      <pc:sldChg chg="addSp modSp add del mod modClrScheme chgLayout">
        <pc:chgData name="drive@cityvision.edu" userId="a8e99ec4-c3c1-49ac-ba97-2c12eee91f6a" providerId="ADAL" clId="{39D6DC9E-6C96-46BE-9A15-F16FEF6CC262}" dt="2021-02-15T19:05:42.648" v="1164" actId="47"/>
        <pc:sldMkLst>
          <pc:docMk/>
          <pc:sldMk cId="2308336465" sldId="2110"/>
        </pc:sldMkLst>
        <pc:spChg chg="add mod ord">
          <ac:chgData name="drive@cityvision.edu" userId="a8e99ec4-c3c1-49ac-ba97-2c12eee91f6a" providerId="ADAL" clId="{39D6DC9E-6C96-46BE-9A15-F16FEF6CC262}" dt="2021-02-14T15:31:14.351" v="3" actId="700"/>
          <ac:spMkLst>
            <pc:docMk/>
            <pc:sldMk cId="2308336465" sldId="2110"/>
            <ac:spMk id="2" creationId="{6F0A2F4F-F641-49FD-BF28-80779A1D0065}"/>
          </ac:spMkLst>
        </pc:spChg>
      </pc:sldChg>
      <pc:sldChg chg="del">
        <pc:chgData name="drive@cityvision.edu" userId="a8e99ec4-c3c1-49ac-ba97-2c12eee91f6a" providerId="ADAL" clId="{39D6DC9E-6C96-46BE-9A15-F16FEF6CC262}" dt="2021-02-14T15:30:27.021" v="1" actId="47"/>
        <pc:sldMkLst>
          <pc:docMk/>
          <pc:sldMk cId="3315515608" sldId="2115"/>
        </pc:sldMkLst>
      </pc:sldChg>
      <pc:sldChg chg="del">
        <pc:chgData name="drive@cityvision.edu" userId="a8e99ec4-c3c1-49ac-ba97-2c12eee91f6a" providerId="ADAL" clId="{39D6DC9E-6C96-46BE-9A15-F16FEF6CC262}" dt="2021-02-14T15:30:27.021" v="1" actId="47"/>
        <pc:sldMkLst>
          <pc:docMk/>
          <pc:sldMk cId="1248522134" sldId="2125"/>
        </pc:sldMkLst>
      </pc:sldChg>
      <pc:sldChg chg="add del ord">
        <pc:chgData name="drive@cityvision.edu" userId="a8e99ec4-c3c1-49ac-ba97-2c12eee91f6a" providerId="ADAL" clId="{39D6DC9E-6C96-46BE-9A15-F16FEF6CC262}" dt="2021-02-14T18:23:40.624" v="128" actId="47"/>
        <pc:sldMkLst>
          <pc:docMk/>
          <pc:sldMk cId="1626552632" sldId="2180"/>
        </pc:sldMkLst>
      </pc:sldChg>
      <pc:sldChg chg="modSp add modAnim">
        <pc:chgData name="drive@cityvision.edu" userId="a8e99ec4-c3c1-49ac-ba97-2c12eee91f6a" providerId="ADAL" clId="{39D6DC9E-6C96-46BE-9A15-F16FEF6CC262}" dt="2021-02-20T14:52:47.204" v="1473" actId="20577"/>
        <pc:sldMkLst>
          <pc:docMk/>
          <pc:sldMk cId="4277567555" sldId="2181"/>
        </pc:sldMkLst>
        <pc:spChg chg="mod">
          <ac:chgData name="drive@cityvision.edu" userId="a8e99ec4-c3c1-49ac-ba97-2c12eee91f6a" providerId="ADAL" clId="{39D6DC9E-6C96-46BE-9A15-F16FEF6CC262}" dt="2021-02-20T14:52:47.204" v="1473" actId="20577"/>
          <ac:spMkLst>
            <pc:docMk/>
            <pc:sldMk cId="4277567555" sldId="2181"/>
            <ac:spMk id="3" creationId="{82DC728B-293B-485F-BA84-BA734965B9B2}"/>
          </ac:spMkLst>
        </pc:spChg>
      </pc:sldChg>
      <pc:sldChg chg="addSp delSp modSp mod ord delAnim modAnim">
        <pc:chgData name="drive@cityvision.edu" userId="a8e99ec4-c3c1-49ac-ba97-2c12eee91f6a" providerId="ADAL" clId="{39D6DC9E-6C96-46BE-9A15-F16FEF6CC262}" dt="2021-02-19T15:02:33.525" v="1425"/>
        <pc:sldMkLst>
          <pc:docMk/>
          <pc:sldMk cId="2395506925" sldId="2204"/>
        </pc:sldMkLst>
        <pc:spChg chg="mod">
          <ac:chgData name="drive@cityvision.edu" userId="a8e99ec4-c3c1-49ac-ba97-2c12eee91f6a" providerId="ADAL" clId="{39D6DC9E-6C96-46BE-9A15-F16FEF6CC262}" dt="2021-02-19T15:02:03.850" v="1423" actId="1076"/>
          <ac:spMkLst>
            <pc:docMk/>
            <pc:sldMk cId="2395506925" sldId="2204"/>
            <ac:spMk id="7" creationId="{0FE3CA53-F1AB-4CB2-AB1F-64CBA1977191}"/>
          </ac:spMkLst>
        </pc:spChg>
        <pc:spChg chg="mod">
          <ac:chgData name="drive@cityvision.edu" userId="a8e99ec4-c3c1-49ac-ba97-2c12eee91f6a" providerId="ADAL" clId="{39D6DC9E-6C96-46BE-9A15-F16FEF6CC262}" dt="2021-02-19T15:02:01.537" v="1422" actId="1076"/>
          <ac:spMkLst>
            <pc:docMk/>
            <pc:sldMk cId="2395506925" sldId="2204"/>
            <ac:spMk id="10" creationId="{B95CF946-6995-485F-B48C-4FA59204FE14}"/>
          </ac:spMkLst>
        </pc:spChg>
        <pc:spChg chg="del mod">
          <ac:chgData name="drive@cityvision.edu" userId="a8e99ec4-c3c1-49ac-ba97-2c12eee91f6a" providerId="ADAL" clId="{39D6DC9E-6C96-46BE-9A15-F16FEF6CC262}" dt="2021-02-19T15:02:33.525" v="1425"/>
          <ac:spMkLst>
            <pc:docMk/>
            <pc:sldMk cId="2395506925" sldId="2204"/>
            <ac:spMk id="11" creationId="{9DBD4AF7-89E7-4C6F-8E24-D39C464DF226}"/>
          </ac:spMkLst>
        </pc:spChg>
        <pc:spChg chg="add mod">
          <ac:chgData name="drive@cityvision.edu" userId="a8e99ec4-c3c1-49ac-ba97-2c12eee91f6a" providerId="ADAL" clId="{39D6DC9E-6C96-46BE-9A15-F16FEF6CC262}" dt="2021-02-19T15:01:08.418" v="1378" actId="20577"/>
          <ac:spMkLst>
            <pc:docMk/>
            <pc:sldMk cId="2395506925" sldId="2204"/>
            <ac:spMk id="12" creationId="{B296E7C6-E219-4372-A72C-A05CB0ED09B5}"/>
          </ac:spMkLst>
        </pc:spChg>
        <pc:spChg chg="mod">
          <ac:chgData name="drive@cityvision.edu" userId="a8e99ec4-c3c1-49ac-ba97-2c12eee91f6a" providerId="ADAL" clId="{39D6DC9E-6C96-46BE-9A15-F16FEF6CC262}" dt="2021-02-19T14:59:39.026" v="1310" actId="20577"/>
          <ac:spMkLst>
            <pc:docMk/>
            <pc:sldMk cId="2395506925" sldId="2204"/>
            <ac:spMk id="17" creationId="{BBE2710F-5114-4910-AB8C-D756DC526708}"/>
          </ac:spMkLst>
        </pc:spChg>
      </pc:sldChg>
      <pc:sldChg chg="add del">
        <pc:chgData name="drive@cityvision.edu" userId="a8e99ec4-c3c1-49ac-ba97-2c12eee91f6a" providerId="ADAL" clId="{39D6DC9E-6C96-46BE-9A15-F16FEF6CC262}" dt="2021-02-19T15:32:13.908" v="1427"/>
        <pc:sldMkLst>
          <pc:docMk/>
          <pc:sldMk cId="1895260907" sldId="2263"/>
        </pc:sldMkLst>
      </pc:sldChg>
      <pc:sldChg chg="modSp add mod ord">
        <pc:chgData name="drive@cityvision.edu" userId="a8e99ec4-c3c1-49ac-ba97-2c12eee91f6a" providerId="ADAL" clId="{39D6DC9E-6C96-46BE-9A15-F16FEF6CC262}" dt="2021-02-19T15:37:25.380" v="1437"/>
        <pc:sldMkLst>
          <pc:docMk/>
          <pc:sldMk cId="97814092" sldId="2265"/>
        </pc:sldMkLst>
        <pc:spChg chg="mod">
          <ac:chgData name="drive@cityvision.edu" userId="a8e99ec4-c3c1-49ac-ba97-2c12eee91f6a" providerId="ADAL" clId="{39D6DC9E-6C96-46BE-9A15-F16FEF6CC262}" dt="2021-02-14T18:34:28.732" v="295" actId="6549"/>
          <ac:spMkLst>
            <pc:docMk/>
            <pc:sldMk cId="97814092" sldId="2265"/>
            <ac:spMk id="3" creationId="{AC4CB419-B8E5-42D0-8075-C9FB12002DE0}"/>
          </ac:spMkLst>
        </pc:spChg>
      </pc:sldChg>
      <pc:sldChg chg="add">
        <pc:chgData name="drive@cityvision.edu" userId="a8e99ec4-c3c1-49ac-ba97-2c12eee91f6a" providerId="ADAL" clId="{39D6DC9E-6C96-46BE-9A15-F16FEF6CC262}" dt="2021-02-14T18:31:06.782" v="244"/>
        <pc:sldMkLst>
          <pc:docMk/>
          <pc:sldMk cId="3664678238" sldId="2421"/>
        </pc:sldMkLst>
      </pc:sldChg>
      <pc:sldChg chg="add">
        <pc:chgData name="drive@cityvision.edu" userId="a8e99ec4-c3c1-49ac-ba97-2c12eee91f6a" providerId="ADAL" clId="{39D6DC9E-6C96-46BE-9A15-F16FEF6CC262}" dt="2021-02-14T18:31:06.782" v="244"/>
        <pc:sldMkLst>
          <pc:docMk/>
          <pc:sldMk cId="3289623821" sldId="2437"/>
        </pc:sldMkLst>
      </pc:sldChg>
      <pc:sldChg chg="add">
        <pc:chgData name="drive@cityvision.edu" userId="a8e99ec4-c3c1-49ac-ba97-2c12eee91f6a" providerId="ADAL" clId="{39D6DC9E-6C96-46BE-9A15-F16FEF6CC262}" dt="2021-02-14T18:31:06.782" v="244"/>
        <pc:sldMkLst>
          <pc:docMk/>
          <pc:sldMk cId="3070676183" sldId="2439"/>
        </pc:sldMkLst>
      </pc:sldChg>
      <pc:sldChg chg="add">
        <pc:chgData name="drive@cityvision.edu" userId="a8e99ec4-c3c1-49ac-ba97-2c12eee91f6a" providerId="ADAL" clId="{39D6DC9E-6C96-46BE-9A15-F16FEF6CC262}" dt="2021-02-14T18:31:06.782" v="244"/>
        <pc:sldMkLst>
          <pc:docMk/>
          <pc:sldMk cId="3178929999" sldId="2521"/>
        </pc:sldMkLst>
      </pc:sldChg>
      <pc:sldChg chg="add">
        <pc:chgData name="drive@cityvision.edu" userId="a8e99ec4-c3c1-49ac-ba97-2c12eee91f6a" providerId="ADAL" clId="{39D6DC9E-6C96-46BE-9A15-F16FEF6CC262}" dt="2021-02-14T18:31:06.782" v="244"/>
        <pc:sldMkLst>
          <pc:docMk/>
          <pc:sldMk cId="2228111775" sldId="2522"/>
        </pc:sldMkLst>
      </pc:sldChg>
      <pc:sldChg chg="add">
        <pc:chgData name="drive@cityvision.edu" userId="a8e99ec4-c3c1-49ac-ba97-2c12eee91f6a" providerId="ADAL" clId="{39D6DC9E-6C96-46BE-9A15-F16FEF6CC262}" dt="2021-02-14T18:31:06.782" v="244"/>
        <pc:sldMkLst>
          <pc:docMk/>
          <pc:sldMk cId="2289732006" sldId="2523"/>
        </pc:sldMkLst>
      </pc:sldChg>
      <pc:sldChg chg="add">
        <pc:chgData name="drive@cityvision.edu" userId="a8e99ec4-c3c1-49ac-ba97-2c12eee91f6a" providerId="ADAL" clId="{39D6DC9E-6C96-46BE-9A15-F16FEF6CC262}" dt="2021-02-14T18:31:06.782" v="244"/>
        <pc:sldMkLst>
          <pc:docMk/>
          <pc:sldMk cId="892205979" sldId="2524"/>
        </pc:sldMkLst>
      </pc:sldChg>
      <pc:sldChg chg="add">
        <pc:chgData name="drive@cityvision.edu" userId="a8e99ec4-c3c1-49ac-ba97-2c12eee91f6a" providerId="ADAL" clId="{39D6DC9E-6C96-46BE-9A15-F16FEF6CC262}" dt="2021-02-14T18:31:06.782" v="244"/>
        <pc:sldMkLst>
          <pc:docMk/>
          <pc:sldMk cId="21021464" sldId="2552"/>
        </pc:sldMkLst>
      </pc:sldChg>
      <pc:sldChg chg="modSp add del mod">
        <pc:chgData name="drive@cityvision.edu" userId="a8e99ec4-c3c1-49ac-ba97-2c12eee91f6a" providerId="ADAL" clId="{39D6DC9E-6C96-46BE-9A15-F16FEF6CC262}" dt="2021-02-19T15:32:13.908" v="1427"/>
        <pc:sldMkLst>
          <pc:docMk/>
          <pc:sldMk cId="3162295126" sldId="2640"/>
        </pc:sldMkLst>
        <pc:spChg chg="mod">
          <ac:chgData name="drive@cityvision.edu" userId="a8e99ec4-c3c1-49ac-ba97-2c12eee91f6a" providerId="ADAL" clId="{39D6DC9E-6C96-46BE-9A15-F16FEF6CC262}" dt="2021-02-14T18:28:00.377" v="212" actId="6549"/>
          <ac:spMkLst>
            <pc:docMk/>
            <pc:sldMk cId="3162295126" sldId="2640"/>
            <ac:spMk id="3" creationId="{12D01861-293D-400E-B616-B32F539228F5}"/>
          </ac:spMkLst>
        </pc:spChg>
        <pc:graphicFrameChg chg="mod">
          <ac:chgData name="drive@cityvision.edu" userId="a8e99ec4-c3c1-49ac-ba97-2c12eee91f6a" providerId="ADAL" clId="{39D6DC9E-6C96-46BE-9A15-F16FEF6CC262}" dt="2021-02-14T18:27:48.551" v="211" actId="20577"/>
          <ac:graphicFrameMkLst>
            <pc:docMk/>
            <pc:sldMk cId="3162295126" sldId="2640"/>
            <ac:graphicFrameMk id="5" creationId="{90F35C59-32E3-4A32-A9EB-49681D633947}"/>
          </ac:graphicFrameMkLst>
        </pc:graphicFrameChg>
      </pc:sldChg>
      <pc:sldChg chg="addSp delSp modSp add del">
        <pc:chgData name="drive@cityvision.edu" userId="a8e99ec4-c3c1-49ac-ba97-2c12eee91f6a" providerId="ADAL" clId="{39D6DC9E-6C96-46BE-9A15-F16FEF6CC262}" dt="2021-02-19T15:32:13.908" v="1427"/>
        <pc:sldMkLst>
          <pc:docMk/>
          <pc:sldMk cId="3450583241" sldId="2649"/>
        </pc:sldMkLst>
        <pc:spChg chg="add del mod">
          <ac:chgData name="drive@cityvision.edu" userId="a8e99ec4-c3c1-49ac-ba97-2c12eee91f6a" providerId="ADAL" clId="{39D6DC9E-6C96-46BE-9A15-F16FEF6CC262}" dt="2021-02-14T19:02:23.087" v="491"/>
          <ac:spMkLst>
            <pc:docMk/>
            <pc:sldMk cId="3450583241" sldId="2649"/>
            <ac:spMk id="13" creationId="{D23E986A-934C-4D8B-9139-F0D929E00756}"/>
          </ac:spMkLst>
        </pc:spChg>
        <pc:spChg chg="add del mod">
          <ac:chgData name="drive@cityvision.edu" userId="a8e99ec4-c3c1-49ac-ba97-2c12eee91f6a" providerId="ADAL" clId="{39D6DC9E-6C96-46BE-9A15-F16FEF6CC262}" dt="2021-02-14T19:02:23.087" v="491"/>
          <ac:spMkLst>
            <pc:docMk/>
            <pc:sldMk cId="3450583241" sldId="2649"/>
            <ac:spMk id="14" creationId="{643FB8AC-EF43-4DDD-BC63-DC1680FF3FA2}"/>
          </ac:spMkLst>
        </pc:spChg>
      </pc:sldChg>
      <pc:sldChg chg="del">
        <pc:chgData name="drive@cityvision.edu" userId="a8e99ec4-c3c1-49ac-ba97-2c12eee91f6a" providerId="ADAL" clId="{39D6DC9E-6C96-46BE-9A15-F16FEF6CC262}" dt="2021-02-14T15:30:27.021" v="1" actId="47"/>
        <pc:sldMkLst>
          <pc:docMk/>
          <pc:sldMk cId="1569145006" sldId="2730"/>
        </pc:sldMkLst>
      </pc:sldChg>
      <pc:sldChg chg="modSp del ord">
        <pc:chgData name="drive@cityvision.edu" userId="a8e99ec4-c3c1-49ac-ba97-2c12eee91f6a" providerId="ADAL" clId="{39D6DC9E-6C96-46BE-9A15-F16FEF6CC262}" dt="2021-02-19T15:02:54.071" v="1426" actId="47"/>
        <pc:sldMkLst>
          <pc:docMk/>
          <pc:sldMk cId="3760646976" sldId="2731"/>
        </pc:sldMkLst>
        <pc:spChg chg="mod">
          <ac:chgData name="drive@cityvision.edu" userId="a8e99ec4-c3c1-49ac-ba97-2c12eee91f6a" providerId="ADAL" clId="{39D6DC9E-6C96-46BE-9A15-F16FEF6CC262}" dt="2021-02-14T18:24:25.475" v="131" actId="113"/>
          <ac:spMkLst>
            <pc:docMk/>
            <pc:sldMk cId="3760646976" sldId="2731"/>
            <ac:spMk id="5" creationId="{2AA1352B-451A-456D-B781-E13B748CEC73}"/>
          </ac:spMkLst>
        </pc:spChg>
        <pc:spChg chg="mod">
          <ac:chgData name="drive@cityvision.edu" userId="a8e99ec4-c3c1-49ac-ba97-2c12eee91f6a" providerId="ADAL" clId="{39D6DC9E-6C96-46BE-9A15-F16FEF6CC262}" dt="2021-02-14T18:24:21.335" v="130" actId="113"/>
          <ac:spMkLst>
            <pc:docMk/>
            <pc:sldMk cId="3760646976" sldId="2731"/>
            <ac:spMk id="14" creationId="{8C6F7B13-537D-4895-8E20-029398FE61BF}"/>
          </ac:spMkLst>
        </pc:spChg>
      </pc:sldChg>
      <pc:sldChg chg="del">
        <pc:chgData name="drive@cityvision.edu" userId="a8e99ec4-c3c1-49ac-ba97-2c12eee91f6a" providerId="ADAL" clId="{39D6DC9E-6C96-46BE-9A15-F16FEF6CC262}" dt="2021-02-14T15:30:08.419" v="0" actId="47"/>
        <pc:sldMkLst>
          <pc:docMk/>
          <pc:sldMk cId="3119716065" sldId="2732"/>
        </pc:sldMkLst>
      </pc:sldChg>
      <pc:sldChg chg="del ord">
        <pc:chgData name="drive@cityvision.edu" userId="a8e99ec4-c3c1-49ac-ba97-2c12eee91f6a" providerId="ADAL" clId="{39D6DC9E-6C96-46BE-9A15-F16FEF6CC262}" dt="2021-02-14T18:23:36.337" v="127" actId="47"/>
        <pc:sldMkLst>
          <pc:docMk/>
          <pc:sldMk cId="3800912399" sldId="2733"/>
        </pc:sldMkLst>
      </pc:sldChg>
      <pc:sldChg chg="addSp delSp modSp add mod modClrScheme chgLayout">
        <pc:chgData name="drive@cityvision.edu" userId="a8e99ec4-c3c1-49ac-ba97-2c12eee91f6a" providerId="ADAL" clId="{39D6DC9E-6C96-46BE-9A15-F16FEF6CC262}" dt="2021-02-20T15:04:55.170" v="1477" actId="478"/>
        <pc:sldMkLst>
          <pc:docMk/>
          <pc:sldMk cId="3538149162" sldId="2734"/>
        </pc:sldMkLst>
        <pc:spChg chg="mod ord">
          <ac:chgData name="drive@cityvision.edu" userId="a8e99ec4-c3c1-49ac-ba97-2c12eee91f6a" providerId="ADAL" clId="{39D6DC9E-6C96-46BE-9A15-F16FEF6CC262}" dt="2021-02-20T14:52:08.883" v="1466" actId="14100"/>
          <ac:spMkLst>
            <pc:docMk/>
            <pc:sldMk cId="3538149162" sldId="2734"/>
            <ac:spMk id="2" creationId="{00000000-0000-0000-0000-000000000000}"/>
          </ac:spMkLst>
        </pc:spChg>
        <pc:spChg chg="mod ord">
          <ac:chgData name="drive@cityvision.edu" userId="a8e99ec4-c3c1-49ac-ba97-2c12eee91f6a" providerId="ADAL" clId="{39D6DC9E-6C96-46BE-9A15-F16FEF6CC262}" dt="2021-02-14T18:14:04.587" v="104" actId="6549"/>
          <ac:spMkLst>
            <pc:docMk/>
            <pc:sldMk cId="3538149162" sldId="2734"/>
            <ac:spMk id="3" creationId="{00000000-0000-0000-0000-000000000000}"/>
          </ac:spMkLst>
        </pc:spChg>
        <pc:picChg chg="add del">
          <ac:chgData name="drive@cityvision.edu" userId="a8e99ec4-c3c1-49ac-ba97-2c12eee91f6a" providerId="ADAL" clId="{39D6DC9E-6C96-46BE-9A15-F16FEF6CC262}" dt="2021-02-20T15:04:55.170" v="1477" actId="478"/>
          <ac:picMkLst>
            <pc:docMk/>
            <pc:sldMk cId="3538149162" sldId="2734"/>
            <ac:picMk id="5" creationId="{3DF10FDF-6DCA-40ED-A027-AC9BB73FC912}"/>
          </ac:picMkLst>
        </pc:picChg>
        <pc:picChg chg="add del">
          <ac:chgData name="drive@cityvision.edu" userId="a8e99ec4-c3c1-49ac-ba97-2c12eee91f6a" providerId="ADAL" clId="{39D6DC9E-6C96-46BE-9A15-F16FEF6CC262}" dt="2021-02-20T15:04:54.530" v="1476" actId="22"/>
          <ac:picMkLst>
            <pc:docMk/>
            <pc:sldMk cId="3538149162" sldId="2734"/>
            <ac:picMk id="6" creationId="{E1D01D18-B9F3-4051-93D1-74D25A23686E}"/>
          </ac:picMkLst>
        </pc:picChg>
      </pc:sldChg>
      <pc:sldChg chg="modSp add mod modClrScheme chgLayout">
        <pc:chgData name="drive@cityvision.edu" userId="a8e99ec4-c3c1-49ac-ba97-2c12eee91f6a" providerId="ADAL" clId="{39D6DC9E-6C96-46BE-9A15-F16FEF6CC262}" dt="2021-02-14T15:31:49.106" v="13" actId="27636"/>
        <pc:sldMkLst>
          <pc:docMk/>
          <pc:sldMk cId="2761942559" sldId="2735"/>
        </pc:sldMkLst>
        <pc:spChg chg="mod ord">
          <ac:chgData name="drive@cityvision.edu" userId="a8e99ec4-c3c1-49ac-ba97-2c12eee91f6a" providerId="ADAL" clId="{39D6DC9E-6C96-46BE-9A15-F16FEF6CC262}" dt="2021-02-14T15:31:49.106" v="13" actId="27636"/>
          <ac:spMkLst>
            <pc:docMk/>
            <pc:sldMk cId="2761942559" sldId="2735"/>
            <ac:spMk id="2" creationId="{2875C865-02D8-4DB4-BB18-397A3F1E7405}"/>
          </ac:spMkLst>
        </pc:spChg>
      </pc:sldChg>
      <pc:sldChg chg="addSp delSp modSp add mod modClrScheme chgLayout">
        <pc:chgData name="drive@cityvision.edu" userId="a8e99ec4-c3c1-49ac-ba97-2c12eee91f6a" providerId="ADAL" clId="{39D6DC9E-6C96-46BE-9A15-F16FEF6CC262}" dt="2021-02-14T19:45:19.998" v="861" actId="700"/>
        <pc:sldMkLst>
          <pc:docMk/>
          <pc:sldMk cId="570705538" sldId="2736"/>
        </pc:sldMkLst>
        <pc:spChg chg="del mod ord">
          <ac:chgData name="drive@cityvision.edu" userId="a8e99ec4-c3c1-49ac-ba97-2c12eee91f6a" providerId="ADAL" clId="{39D6DC9E-6C96-46BE-9A15-F16FEF6CC262}" dt="2021-02-14T15:31:14.351" v="3" actId="700"/>
          <ac:spMkLst>
            <pc:docMk/>
            <pc:sldMk cId="570705538" sldId="2736"/>
            <ac:spMk id="2" creationId="{E31B3344-5A83-4DE4-BE8C-6E031AA449B3}"/>
          </ac:spMkLst>
        </pc:spChg>
        <pc:spChg chg="add del mod ord">
          <ac:chgData name="drive@cityvision.edu" userId="a8e99ec4-c3c1-49ac-ba97-2c12eee91f6a" providerId="ADAL" clId="{39D6DC9E-6C96-46BE-9A15-F16FEF6CC262}" dt="2021-02-14T19:45:19.998" v="861" actId="700"/>
          <ac:spMkLst>
            <pc:docMk/>
            <pc:sldMk cId="570705538" sldId="2736"/>
            <ac:spMk id="3" creationId="{E2A0B088-0B5C-4707-83D3-5B87363B83DD}"/>
          </ac:spMkLst>
        </pc:spChg>
        <pc:picChg chg="mod ord">
          <ac:chgData name="drive@cityvision.edu" userId="a8e99ec4-c3c1-49ac-ba97-2c12eee91f6a" providerId="ADAL" clId="{39D6DC9E-6C96-46BE-9A15-F16FEF6CC262}" dt="2021-02-14T19:45:19.998" v="861" actId="700"/>
          <ac:picMkLst>
            <pc:docMk/>
            <pc:sldMk cId="570705538" sldId="2736"/>
            <ac:picMk id="5" creationId="{3BDF6348-4B70-4A4A-A005-D4F312E2AB26}"/>
          </ac:picMkLst>
        </pc:picChg>
        <pc:picChg chg="add mod ord">
          <ac:chgData name="drive@cityvision.edu" userId="a8e99ec4-c3c1-49ac-ba97-2c12eee91f6a" providerId="ADAL" clId="{39D6DC9E-6C96-46BE-9A15-F16FEF6CC262}" dt="2021-02-14T19:44:56.432" v="858" actId="167"/>
          <ac:picMkLst>
            <pc:docMk/>
            <pc:sldMk cId="570705538" sldId="2736"/>
            <ac:picMk id="25" creationId="{798C0568-423C-412C-90AB-850F8992C6E6}"/>
          </ac:picMkLst>
        </pc:picChg>
      </pc:sldChg>
      <pc:sldChg chg="modSp add del mod">
        <pc:chgData name="drive@cityvision.edu" userId="a8e99ec4-c3c1-49ac-ba97-2c12eee91f6a" providerId="ADAL" clId="{39D6DC9E-6C96-46BE-9A15-F16FEF6CC262}" dt="2021-02-19T15:32:13.908" v="1427"/>
        <pc:sldMkLst>
          <pc:docMk/>
          <pc:sldMk cId="704175535" sldId="2737"/>
        </pc:sldMkLst>
        <pc:spChg chg="mod">
          <ac:chgData name="drive@cityvision.edu" userId="a8e99ec4-c3c1-49ac-ba97-2c12eee91f6a" providerId="ADAL" clId="{39D6DC9E-6C96-46BE-9A15-F16FEF6CC262}" dt="2021-02-14T18:37:29.694" v="346" actId="14100"/>
          <ac:spMkLst>
            <pc:docMk/>
            <pc:sldMk cId="704175535" sldId="2737"/>
            <ac:spMk id="2" creationId="{00000000-0000-0000-0000-000000000000}"/>
          </ac:spMkLst>
        </pc:spChg>
      </pc:sldChg>
      <pc:sldChg chg="addSp modSp add del mod ord">
        <pc:chgData name="drive@cityvision.edu" userId="a8e99ec4-c3c1-49ac-ba97-2c12eee91f6a" providerId="ADAL" clId="{39D6DC9E-6C96-46BE-9A15-F16FEF6CC262}" dt="2021-02-19T15:32:13.908" v="1427"/>
        <pc:sldMkLst>
          <pc:docMk/>
          <pc:sldMk cId="1851110030" sldId="2744"/>
        </pc:sldMkLst>
        <pc:spChg chg="mod">
          <ac:chgData name="drive@cityvision.edu" userId="a8e99ec4-c3c1-49ac-ba97-2c12eee91f6a" providerId="ADAL" clId="{39D6DC9E-6C96-46BE-9A15-F16FEF6CC262}" dt="2021-02-14T19:01:14.134" v="489" actId="404"/>
          <ac:spMkLst>
            <pc:docMk/>
            <pc:sldMk cId="1851110030" sldId="2744"/>
            <ac:spMk id="3" creationId="{12D01861-293D-400E-B616-B32F539228F5}"/>
          </ac:spMkLst>
        </pc:spChg>
        <pc:spChg chg="add mod">
          <ac:chgData name="drive@cityvision.edu" userId="a8e99ec4-c3c1-49ac-ba97-2c12eee91f6a" providerId="ADAL" clId="{39D6DC9E-6C96-46BE-9A15-F16FEF6CC262}" dt="2021-02-14T19:02:40.092" v="494" actId="1076"/>
          <ac:spMkLst>
            <pc:docMk/>
            <pc:sldMk cId="1851110030" sldId="2744"/>
            <ac:spMk id="14" creationId="{5886245B-DE29-4607-BD8F-F8509A1E3850}"/>
          </ac:spMkLst>
        </pc:spChg>
        <pc:spChg chg="add mod">
          <ac:chgData name="drive@cityvision.edu" userId="a8e99ec4-c3c1-49ac-ba97-2c12eee91f6a" providerId="ADAL" clId="{39D6DC9E-6C96-46BE-9A15-F16FEF6CC262}" dt="2021-02-14T19:03:40.060" v="529" actId="1076"/>
          <ac:spMkLst>
            <pc:docMk/>
            <pc:sldMk cId="1851110030" sldId="2744"/>
            <ac:spMk id="16" creationId="{A1952E3E-14FC-4684-AA21-AFE9C0666099}"/>
          </ac:spMkLst>
        </pc:spChg>
      </pc:sldChg>
      <pc:sldChg chg="modSp add del mod">
        <pc:chgData name="drive@cityvision.edu" userId="a8e99ec4-c3c1-49ac-ba97-2c12eee91f6a" providerId="ADAL" clId="{39D6DC9E-6C96-46BE-9A15-F16FEF6CC262}" dt="2021-02-15T19:05:33.127" v="1163" actId="47"/>
        <pc:sldMkLst>
          <pc:docMk/>
          <pc:sldMk cId="1987427816" sldId="2745"/>
        </pc:sldMkLst>
        <pc:spChg chg="mod">
          <ac:chgData name="drive@cityvision.edu" userId="a8e99ec4-c3c1-49ac-ba97-2c12eee91f6a" providerId="ADAL" clId="{39D6DC9E-6C96-46BE-9A15-F16FEF6CC262}" dt="2021-02-14T18:30:04.391" v="238" actId="20577"/>
          <ac:spMkLst>
            <pc:docMk/>
            <pc:sldMk cId="1987427816" sldId="2745"/>
            <ac:spMk id="2" creationId="{00000000-0000-0000-0000-000000000000}"/>
          </ac:spMkLst>
        </pc:spChg>
      </pc:sldChg>
      <pc:sldChg chg="add">
        <pc:chgData name="drive@cityvision.edu" userId="a8e99ec4-c3c1-49ac-ba97-2c12eee91f6a" providerId="ADAL" clId="{39D6DC9E-6C96-46BE-9A15-F16FEF6CC262}" dt="2021-02-14T18:31:06.782" v="244"/>
        <pc:sldMkLst>
          <pc:docMk/>
          <pc:sldMk cId="1271458779" sldId="2746"/>
        </pc:sldMkLst>
      </pc:sldChg>
      <pc:sldChg chg="add">
        <pc:chgData name="drive@cityvision.edu" userId="a8e99ec4-c3c1-49ac-ba97-2c12eee91f6a" providerId="ADAL" clId="{39D6DC9E-6C96-46BE-9A15-F16FEF6CC262}" dt="2021-02-14T18:31:06.782" v="244"/>
        <pc:sldMkLst>
          <pc:docMk/>
          <pc:sldMk cId="1272322478" sldId="2747"/>
        </pc:sldMkLst>
      </pc:sldChg>
      <pc:sldChg chg="add">
        <pc:chgData name="drive@cityvision.edu" userId="a8e99ec4-c3c1-49ac-ba97-2c12eee91f6a" providerId="ADAL" clId="{39D6DC9E-6C96-46BE-9A15-F16FEF6CC262}" dt="2021-02-14T18:31:06.782" v="244"/>
        <pc:sldMkLst>
          <pc:docMk/>
          <pc:sldMk cId="0" sldId="2748"/>
        </pc:sldMkLst>
      </pc:sldChg>
      <pc:sldChg chg="modSp add mod">
        <pc:chgData name="drive@cityvision.edu" userId="a8e99ec4-c3c1-49ac-ba97-2c12eee91f6a" providerId="ADAL" clId="{39D6DC9E-6C96-46BE-9A15-F16FEF6CC262}" dt="2021-02-20T14:46:37.218" v="1440" actId="6549"/>
        <pc:sldMkLst>
          <pc:docMk/>
          <pc:sldMk cId="2261118020" sldId="2749"/>
        </pc:sldMkLst>
        <pc:spChg chg="mod">
          <ac:chgData name="drive@cityvision.edu" userId="a8e99ec4-c3c1-49ac-ba97-2c12eee91f6a" providerId="ADAL" clId="{39D6DC9E-6C96-46BE-9A15-F16FEF6CC262}" dt="2021-02-20T14:46:37.218" v="1440" actId="6549"/>
          <ac:spMkLst>
            <pc:docMk/>
            <pc:sldMk cId="2261118020" sldId="2749"/>
            <ac:spMk id="4" creationId="{9E99A68B-D62C-4B84-8ADA-B779E79534F7}"/>
          </ac:spMkLst>
        </pc:spChg>
        <pc:spChg chg="mod">
          <ac:chgData name="drive@cityvision.edu" userId="a8e99ec4-c3c1-49ac-ba97-2c12eee91f6a" providerId="ADAL" clId="{39D6DC9E-6C96-46BE-9A15-F16FEF6CC262}" dt="2021-02-14T18:33:46.508" v="294" actId="113"/>
          <ac:spMkLst>
            <pc:docMk/>
            <pc:sldMk cId="2261118020" sldId="2749"/>
            <ac:spMk id="5" creationId="{2AA1352B-451A-456D-B781-E13B748CEC73}"/>
          </ac:spMkLst>
        </pc:spChg>
        <pc:spChg chg="mod">
          <ac:chgData name="drive@cityvision.edu" userId="a8e99ec4-c3c1-49ac-ba97-2c12eee91f6a" providerId="ADAL" clId="{39D6DC9E-6C96-46BE-9A15-F16FEF6CC262}" dt="2021-02-14T18:33:32.297" v="279" actId="14100"/>
          <ac:spMkLst>
            <pc:docMk/>
            <pc:sldMk cId="2261118020" sldId="2749"/>
            <ac:spMk id="17" creationId="{458E0921-A085-4D80-A3E5-7B416101F8BA}"/>
          </ac:spMkLst>
        </pc:spChg>
        <pc:spChg chg="mod">
          <ac:chgData name="drive@cityvision.edu" userId="a8e99ec4-c3c1-49ac-ba97-2c12eee91f6a" providerId="ADAL" clId="{39D6DC9E-6C96-46BE-9A15-F16FEF6CC262}" dt="2021-02-14T18:33:42.209" v="293" actId="1035"/>
          <ac:spMkLst>
            <pc:docMk/>
            <pc:sldMk cId="2261118020" sldId="2749"/>
            <ac:spMk id="18" creationId="{69E7C082-F97A-45E6-86B8-A65832F0F25A}"/>
          </ac:spMkLst>
        </pc:spChg>
        <pc:spChg chg="mod">
          <ac:chgData name="drive@cityvision.edu" userId="a8e99ec4-c3c1-49ac-ba97-2c12eee91f6a" providerId="ADAL" clId="{39D6DC9E-6C96-46BE-9A15-F16FEF6CC262}" dt="2021-02-14T18:33:01.657" v="275" actId="1036"/>
          <ac:spMkLst>
            <pc:docMk/>
            <pc:sldMk cId="2261118020" sldId="2749"/>
            <ac:spMk id="19" creationId="{25731E6A-18E1-4275-BB66-180DC9D36FF2}"/>
          </ac:spMkLst>
        </pc:spChg>
        <pc:spChg chg="mod">
          <ac:chgData name="drive@cityvision.edu" userId="a8e99ec4-c3c1-49ac-ba97-2c12eee91f6a" providerId="ADAL" clId="{39D6DC9E-6C96-46BE-9A15-F16FEF6CC262}" dt="2021-02-14T18:33:01.657" v="275" actId="1036"/>
          <ac:spMkLst>
            <pc:docMk/>
            <pc:sldMk cId="2261118020" sldId="2749"/>
            <ac:spMk id="20" creationId="{EF498452-DFD0-4388-B43A-9A85282DAE36}"/>
          </ac:spMkLst>
        </pc:spChg>
        <pc:spChg chg="mod">
          <ac:chgData name="drive@cityvision.edu" userId="a8e99ec4-c3c1-49ac-ba97-2c12eee91f6a" providerId="ADAL" clId="{39D6DC9E-6C96-46BE-9A15-F16FEF6CC262}" dt="2021-02-14T18:33:01.657" v="275" actId="1036"/>
          <ac:spMkLst>
            <pc:docMk/>
            <pc:sldMk cId="2261118020" sldId="2749"/>
            <ac:spMk id="21" creationId="{DF38126C-2A2C-4640-8900-F7C982D4AF1C}"/>
          </ac:spMkLst>
        </pc:spChg>
        <pc:spChg chg="mod">
          <ac:chgData name="drive@cityvision.edu" userId="a8e99ec4-c3c1-49ac-ba97-2c12eee91f6a" providerId="ADAL" clId="{39D6DC9E-6C96-46BE-9A15-F16FEF6CC262}" dt="2021-02-14T18:33:01.657" v="275" actId="1036"/>
          <ac:spMkLst>
            <pc:docMk/>
            <pc:sldMk cId="2261118020" sldId="2749"/>
            <ac:spMk id="22" creationId="{5C38793F-0A82-44A6-B6C4-D903ED730A85}"/>
          </ac:spMkLst>
        </pc:spChg>
      </pc:sldChg>
      <pc:sldChg chg="add del">
        <pc:chgData name="drive@cityvision.edu" userId="a8e99ec4-c3c1-49ac-ba97-2c12eee91f6a" providerId="ADAL" clId="{39D6DC9E-6C96-46BE-9A15-F16FEF6CC262}" dt="2021-02-19T15:32:13.908" v="1427"/>
        <pc:sldMkLst>
          <pc:docMk/>
          <pc:sldMk cId="1233418913" sldId="2752"/>
        </pc:sldMkLst>
      </pc:sldChg>
      <pc:sldChg chg="add del">
        <pc:chgData name="drive@cityvision.edu" userId="a8e99ec4-c3c1-49ac-ba97-2c12eee91f6a" providerId="ADAL" clId="{39D6DC9E-6C96-46BE-9A15-F16FEF6CC262}" dt="2021-02-19T15:32:13.908" v="1427"/>
        <pc:sldMkLst>
          <pc:docMk/>
          <pc:sldMk cId="2189104587" sldId="2753"/>
        </pc:sldMkLst>
      </pc:sldChg>
      <pc:sldChg chg="modSp add del mod ord">
        <pc:chgData name="drive@cityvision.edu" userId="a8e99ec4-c3c1-49ac-ba97-2c12eee91f6a" providerId="ADAL" clId="{39D6DC9E-6C96-46BE-9A15-F16FEF6CC262}" dt="2021-02-19T15:32:13.908" v="1427"/>
        <pc:sldMkLst>
          <pc:docMk/>
          <pc:sldMk cId="2551146165" sldId="2754"/>
        </pc:sldMkLst>
        <pc:spChg chg="mod">
          <ac:chgData name="drive@cityvision.edu" userId="a8e99ec4-c3c1-49ac-ba97-2c12eee91f6a" providerId="ADAL" clId="{39D6DC9E-6C96-46BE-9A15-F16FEF6CC262}" dt="2021-02-14T19:16:23.789" v="598" actId="20577"/>
          <ac:spMkLst>
            <pc:docMk/>
            <pc:sldMk cId="2551146165" sldId="2754"/>
            <ac:spMk id="3" creationId="{1CC9B5C0-E74D-47C6-B6B0-0416737EFC4D}"/>
          </ac:spMkLst>
        </pc:spChg>
        <pc:spChg chg="mod">
          <ac:chgData name="drive@cityvision.edu" userId="a8e99ec4-c3c1-49ac-ba97-2c12eee91f6a" providerId="ADAL" clId="{39D6DC9E-6C96-46BE-9A15-F16FEF6CC262}" dt="2021-02-14T19:16:51.670" v="653" actId="20577"/>
          <ac:spMkLst>
            <pc:docMk/>
            <pc:sldMk cId="2551146165" sldId="2754"/>
            <ac:spMk id="4" creationId="{56CE3567-776E-469E-A4A3-260C69F3CC02}"/>
          </ac:spMkLst>
        </pc:spChg>
      </pc:sldChg>
      <pc:sldChg chg="add del">
        <pc:chgData name="drive@cityvision.edu" userId="a8e99ec4-c3c1-49ac-ba97-2c12eee91f6a" providerId="ADAL" clId="{39D6DC9E-6C96-46BE-9A15-F16FEF6CC262}" dt="2021-02-14T19:17:50.829" v="654" actId="47"/>
        <pc:sldMkLst>
          <pc:docMk/>
          <pc:sldMk cId="226454737" sldId="2756"/>
        </pc:sldMkLst>
      </pc:sldChg>
      <pc:sldChg chg="add del modNotesTx">
        <pc:chgData name="drive@cityvision.edu" userId="a8e99ec4-c3c1-49ac-ba97-2c12eee91f6a" providerId="ADAL" clId="{39D6DC9E-6C96-46BE-9A15-F16FEF6CC262}" dt="2021-02-19T15:32:13.908" v="1427"/>
        <pc:sldMkLst>
          <pc:docMk/>
          <pc:sldMk cId="264582777" sldId="2757"/>
        </pc:sldMkLst>
      </pc:sldChg>
      <pc:sldChg chg="add del">
        <pc:chgData name="drive@cityvision.edu" userId="a8e99ec4-c3c1-49ac-ba97-2c12eee91f6a" providerId="ADAL" clId="{39D6DC9E-6C96-46BE-9A15-F16FEF6CC262}" dt="2021-02-19T15:32:13.908" v="1427"/>
        <pc:sldMkLst>
          <pc:docMk/>
          <pc:sldMk cId="3026882717" sldId="2760"/>
        </pc:sldMkLst>
      </pc:sldChg>
      <pc:sldChg chg="add del">
        <pc:chgData name="drive@cityvision.edu" userId="a8e99ec4-c3c1-49ac-ba97-2c12eee91f6a" providerId="ADAL" clId="{39D6DC9E-6C96-46BE-9A15-F16FEF6CC262}" dt="2021-02-19T15:32:13.908" v="1427"/>
        <pc:sldMkLst>
          <pc:docMk/>
          <pc:sldMk cId="3332616725" sldId="2761"/>
        </pc:sldMkLst>
      </pc:sldChg>
      <pc:sldChg chg="add del">
        <pc:chgData name="drive@cityvision.edu" userId="a8e99ec4-c3c1-49ac-ba97-2c12eee91f6a" providerId="ADAL" clId="{39D6DC9E-6C96-46BE-9A15-F16FEF6CC262}" dt="2021-02-19T15:32:13.908" v="1427"/>
        <pc:sldMkLst>
          <pc:docMk/>
          <pc:sldMk cId="2490635745" sldId="2782"/>
        </pc:sldMkLst>
      </pc:sldChg>
      <pc:sldChg chg="modSp add del mod ord modAnim">
        <pc:chgData name="drive@cityvision.edu" userId="a8e99ec4-c3c1-49ac-ba97-2c12eee91f6a" providerId="ADAL" clId="{39D6DC9E-6C96-46BE-9A15-F16FEF6CC262}" dt="2021-02-19T15:32:13.908" v="1427"/>
        <pc:sldMkLst>
          <pc:docMk/>
          <pc:sldMk cId="4248187369" sldId="2796"/>
        </pc:sldMkLst>
        <pc:spChg chg="mod">
          <ac:chgData name="drive@cityvision.edu" userId="a8e99ec4-c3c1-49ac-ba97-2c12eee91f6a" providerId="ADAL" clId="{39D6DC9E-6C96-46BE-9A15-F16FEF6CC262}" dt="2021-02-14T19:19:32.029" v="704" actId="14100"/>
          <ac:spMkLst>
            <pc:docMk/>
            <pc:sldMk cId="4248187369" sldId="2796"/>
            <ac:spMk id="4" creationId="{6D47EBDC-1D88-432C-8632-30ED204A6A43}"/>
          </ac:spMkLst>
        </pc:spChg>
      </pc:sldChg>
      <pc:sldChg chg="addSp delSp modSp new del mod">
        <pc:chgData name="drive@cityvision.edu" userId="a8e99ec4-c3c1-49ac-ba97-2c12eee91f6a" providerId="ADAL" clId="{39D6DC9E-6C96-46BE-9A15-F16FEF6CC262}" dt="2021-02-14T19:26:34.591" v="736" actId="47"/>
        <pc:sldMkLst>
          <pc:docMk/>
          <pc:sldMk cId="1169193314" sldId="2797"/>
        </pc:sldMkLst>
        <pc:spChg chg="mod">
          <ac:chgData name="drive@cityvision.edu" userId="a8e99ec4-c3c1-49ac-ba97-2c12eee91f6a" providerId="ADAL" clId="{39D6DC9E-6C96-46BE-9A15-F16FEF6CC262}" dt="2021-02-14T19:26:02.191" v="727" actId="20577"/>
          <ac:spMkLst>
            <pc:docMk/>
            <pc:sldMk cId="1169193314" sldId="2797"/>
            <ac:spMk id="3" creationId="{E0F797FF-9E59-4D1F-8B04-45EE92DD0B7D}"/>
          </ac:spMkLst>
        </pc:spChg>
        <pc:spChg chg="add del mod">
          <ac:chgData name="drive@cityvision.edu" userId="a8e99ec4-c3c1-49ac-ba97-2c12eee91f6a" providerId="ADAL" clId="{39D6DC9E-6C96-46BE-9A15-F16FEF6CC262}" dt="2021-02-14T19:26:27.064" v="734" actId="21"/>
          <ac:spMkLst>
            <pc:docMk/>
            <pc:sldMk cId="1169193314" sldId="2797"/>
            <ac:spMk id="5" creationId="{4E5539E5-E701-4E17-9C6E-6431EB3C5371}"/>
          </ac:spMkLst>
        </pc:spChg>
        <pc:picChg chg="add del mod">
          <ac:chgData name="drive@cityvision.edu" userId="a8e99ec4-c3c1-49ac-ba97-2c12eee91f6a" providerId="ADAL" clId="{39D6DC9E-6C96-46BE-9A15-F16FEF6CC262}" dt="2021-02-14T19:26:27.064" v="734" actId="21"/>
          <ac:picMkLst>
            <pc:docMk/>
            <pc:sldMk cId="1169193314" sldId="2797"/>
            <ac:picMk id="4" creationId="{B83E489F-4D5D-46E9-BABE-786C4D86B425}"/>
          </ac:picMkLst>
        </pc:picChg>
      </pc:sldChg>
      <pc:sldChg chg="modSp add mod">
        <pc:chgData name="drive@cityvision.edu" userId="a8e99ec4-c3c1-49ac-ba97-2c12eee91f6a" providerId="ADAL" clId="{39D6DC9E-6C96-46BE-9A15-F16FEF6CC262}" dt="2021-02-19T15:33:23.257" v="1435" actId="20577"/>
        <pc:sldMkLst>
          <pc:docMk/>
          <pc:sldMk cId="3455216755" sldId="2797"/>
        </pc:sldMkLst>
        <pc:spChg chg="mod">
          <ac:chgData name="drive@cityvision.edu" userId="a8e99ec4-c3c1-49ac-ba97-2c12eee91f6a" providerId="ADAL" clId="{39D6DC9E-6C96-46BE-9A15-F16FEF6CC262}" dt="2021-02-19T15:33:23.257" v="1435" actId="20577"/>
          <ac:spMkLst>
            <pc:docMk/>
            <pc:sldMk cId="3455216755" sldId="2797"/>
            <ac:spMk id="2" creationId="{EAE08CC6-E0DC-4420-B508-D8A8068FA303}"/>
          </ac:spMkLst>
        </pc:spChg>
      </pc:sldChg>
      <pc:sldMasterChg chg="delSldLayout">
        <pc:chgData name="drive@cityvision.edu" userId="a8e99ec4-c3c1-49ac-ba97-2c12eee91f6a" providerId="ADAL" clId="{39D6DC9E-6C96-46BE-9A15-F16FEF6CC262}" dt="2021-02-14T15:30:27.021" v="1" actId="47"/>
        <pc:sldMasterMkLst>
          <pc:docMk/>
          <pc:sldMasterMk cId="3711838429" sldId="2147483648"/>
        </pc:sldMasterMkLst>
        <pc:sldLayoutChg chg="del">
          <pc:chgData name="drive@cityvision.edu" userId="a8e99ec4-c3c1-49ac-ba97-2c12eee91f6a" providerId="ADAL" clId="{39D6DC9E-6C96-46BE-9A15-F16FEF6CC262}" dt="2021-02-14T15:30:27.021" v="1" actId="47"/>
          <pc:sldLayoutMkLst>
            <pc:docMk/>
            <pc:sldMasterMk cId="3711838429" sldId="2147483648"/>
            <pc:sldLayoutMk cId="879993690" sldId="2147483740"/>
          </pc:sldLayoutMkLst>
        </pc:sldLayoutChg>
      </pc:sldMasterChg>
    </pc:docChg>
  </pc:docChgLst>
  <pc:docChgLst>
    <pc:chgData name="Shared Drive" userId="a8e99ec4-c3c1-49ac-ba97-2c12eee91f6a" providerId="ADAL" clId="{ED40272A-08F5-40C8-AD08-D3611A2BC991}"/>
    <pc:docChg chg="undo redo custSel addSld delSld modSld sldOrd modSection">
      <pc:chgData name="Shared Drive" userId="a8e99ec4-c3c1-49ac-ba97-2c12eee91f6a" providerId="ADAL" clId="{ED40272A-08F5-40C8-AD08-D3611A2BC991}" dt="2020-12-13T18:18:05.191" v="516" actId="478"/>
      <pc:docMkLst>
        <pc:docMk/>
      </pc:docMkLst>
      <pc:sldChg chg="modSp add mod ord modClrScheme chgLayout">
        <pc:chgData name="Shared Drive" userId="a8e99ec4-c3c1-49ac-ba97-2c12eee91f6a" providerId="ADAL" clId="{ED40272A-08F5-40C8-AD08-D3611A2BC991}" dt="2020-12-13T17:18:25.504" v="38"/>
        <pc:sldMkLst>
          <pc:docMk/>
          <pc:sldMk cId="866783931" sldId="258"/>
        </pc:sldMkLst>
        <pc:spChg chg="mod ord">
          <ac:chgData name="Shared Drive" userId="a8e99ec4-c3c1-49ac-ba97-2c12eee91f6a" providerId="ADAL" clId="{ED40272A-08F5-40C8-AD08-D3611A2BC991}" dt="2020-12-13T15:54:24.777" v="7" actId="700"/>
          <ac:spMkLst>
            <pc:docMk/>
            <pc:sldMk cId="866783931" sldId="258"/>
            <ac:spMk id="2" creationId="{51D86476-D8A5-4B6C-9876-9084A9B518B4}"/>
          </ac:spMkLst>
        </pc:spChg>
      </pc:sldChg>
      <pc:sldChg chg="addSp delSp modSp add del mod ord modClrScheme chgLayout">
        <pc:chgData name="Shared Drive" userId="a8e99ec4-c3c1-49ac-ba97-2c12eee91f6a" providerId="ADAL" clId="{ED40272A-08F5-40C8-AD08-D3611A2BC991}" dt="2020-12-13T17:33:13.342" v="132" actId="700"/>
        <pc:sldMkLst>
          <pc:docMk/>
          <pc:sldMk cId="1806892302" sldId="273"/>
        </pc:sldMkLst>
        <pc:spChg chg="mod ord">
          <ac:chgData name="Shared Drive" userId="a8e99ec4-c3c1-49ac-ba97-2c12eee91f6a" providerId="ADAL" clId="{ED40272A-08F5-40C8-AD08-D3611A2BC991}" dt="2020-12-13T17:33:13.342" v="132" actId="700"/>
          <ac:spMkLst>
            <pc:docMk/>
            <pc:sldMk cId="1806892302" sldId="273"/>
            <ac:spMk id="2" creationId="{2875C865-02D8-4DB4-BB18-397A3F1E7405}"/>
          </ac:spMkLst>
        </pc:spChg>
        <pc:spChg chg="add del mod ord">
          <ac:chgData name="Shared Drive" userId="a8e99ec4-c3c1-49ac-ba97-2c12eee91f6a" providerId="ADAL" clId="{ED40272A-08F5-40C8-AD08-D3611A2BC991}" dt="2020-12-13T15:53:52.217" v="3" actId="700"/>
          <ac:spMkLst>
            <pc:docMk/>
            <pc:sldMk cId="1806892302" sldId="273"/>
            <ac:spMk id="3" creationId="{596033A8-4AC6-4C88-A5F8-6A77B4CC7ACE}"/>
          </ac:spMkLst>
        </pc:spChg>
      </pc:sldChg>
      <pc:sldChg chg="modSp add mod ord modClrScheme chgLayout">
        <pc:chgData name="Shared Drive" userId="a8e99ec4-c3c1-49ac-ba97-2c12eee91f6a" providerId="ADAL" clId="{ED40272A-08F5-40C8-AD08-D3611A2BC991}" dt="2020-12-13T17:18:25.504" v="38"/>
        <pc:sldMkLst>
          <pc:docMk/>
          <pc:sldMk cId="2730980456" sldId="275"/>
        </pc:sldMkLst>
        <pc:spChg chg="mod ord">
          <ac:chgData name="Shared Drive" userId="a8e99ec4-c3c1-49ac-ba97-2c12eee91f6a" providerId="ADAL" clId="{ED40272A-08F5-40C8-AD08-D3611A2BC991}" dt="2020-12-13T15:54:24.777" v="7" actId="700"/>
          <ac:spMkLst>
            <pc:docMk/>
            <pc:sldMk cId="2730980456" sldId="275"/>
            <ac:spMk id="2" creationId="{4499FD47-F227-4DE4-AAA2-5D686BB6AC29}"/>
          </ac:spMkLst>
        </pc:spChg>
      </pc:sldChg>
      <pc:sldChg chg="modSp add mod ord modClrScheme chgLayout">
        <pc:chgData name="Shared Drive" userId="a8e99ec4-c3c1-49ac-ba97-2c12eee91f6a" providerId="ADAL" clId="{ED40272A-08F5-40C8-AD08-D3611A2BC991}" dt="2020-12-13T17:18:25.504" v="38"/>
        <pc:sldMkLst>
          <pc:docMk/>
          <pc:sldMk cId="2848300607" sldId="276"/>
        </pc:sldMkLst>
        <pc:spChg chg="mod ord">
          <ac:chgData name="Shared Drive" userId="a8e99ec4-c3c1-49ac-ba97-2c12eee91f6a" providerId="ADAL" clId="{ED40272A-08F5-40C8-AD08-D3611A2BC991}" dt="2020-12-13T15:54:24.777" v="7" actId="700"/>
          <ac:spMkLst>
            <pc:docMk/>
            <pc:sldMk cId="2848300607" sldId="276"/>
            <ac:spMk id="2" creationId="{4CF114FF-C0C8-4D3A-BC16-8C20652795F7}"/>
          </ac:spMkLst>
        </pc:spChg>
      </pc:sldChg>
      <pc:sldChg chg="modSp add mod ord modClrScheme chgLayout">
        <pc:chgData name="Shared Drive" userId="a8e99ec4-c3c1-49ac-ba97-2c12eee91f6a" providerId="ADAL" clId="{ED40272A-08F5-40C8-AD08-D3611A2BC991}" dt="2020-12-13T17:18:25.504" v="38"/>
        <pc:sldMkLst>
          <pc:docMk/>
          <pc:sldMk cId="2327201817" sldId="277"/>
        </pc:sldMkLst>
        <pc:spChg chg="mod ord">
          <ac:chgData name="Shared Drive" userId="a8e99ec4-c3c1-49ac-ba97-2c12eee91f6a" providerId="ADAL" clId="{ED40272A-08F5-40C8-AD08-D3611A2BC991}" dt="2020-12-13T15:54:24.777" v="7" actId="700"/>
          <ac:spMkLst>
            <pc:docMk/>
            <pc:sldMk cId="2327201817" sldId="277"/>
            <ac:spMk id="2" creationId="{934758ED-2F68-42DF-9247-67ACBD31D5AB}"/>
          </ac:spMkLst>
        </pc:spChg>
      </pc:sldChg>
      <pc:sldChg chg="modSp add mod ord modClrScheme chgLayout">
        <pc:chgData name="Shared Drive" userId="a8e99ec4-c3c1-49ac-ba97-2c12eee91f6a" providerId="ADAL" clId="{ED40272A-08F5-40C8-AD08-D3611A2BC991}" dt="2020-12-13T17:18:25.504" v="38"/>
        <pc:sldMkLst>
          <pc:docMk/>
          <pc:sldMk cId="2802327188" sldId="278"/>
        </pc:sldMkLst>
        <pc:spChg chg="mod ord">
          <ac:chgData name="Shared Drive" userId="a8e99ec4-c3c1-49ac-ba97-2c12eee91f6a" providerId="ADAL" clId="{ED40272A-08F5-40C8-AD08-D3611A2BC991}" dt="2020-12-13T15:54:54.768" v="11" actId="27636"/>
          <ac:spMkLst>
            <pc:docMk/>
            <pc:sldMk cId="2802327188" sldId="278"/>
            <ac:spMk id="2" creationId="{C8AF7A6A-F14D-455B-95F9-F323F4C7BE13}"/>
          </ac:spMkLst>
        </pc:spChg>
      </pc:sldChg>
      <pc:sldChg chg="del">
        <pc:chgData name="Shared Drive" userId="a8e99ec4-c3c1-49ac-ba97-2c12eee91f6a" providerId="ADAL" clId="{ED40272A-08F5-40C8-AD08-D3611A2BC991}" dt="2020-12-13T16:53:59.759" v="20" actId="47"/>
        <pc:sldMkLst>
          <pc:docMk/>
          <pc:sldMk cId="2758620756" sldId="294"/>
        </pc:sldMkLst>
      </pc:sldChg>
      <pc:sldChg chg="addSp delSp modSp add mod ord modClrScheme chgLayout">
        <pc:chgData name="Shared Drive" userId="a8e99ec4-c3c1-49ac-ba97-2c12eee91f6a" providerId="ADAL" clId="{ED40272A-08F5-40C8-AD08-D3611A2BC991}" dt="2020-12-13T18:18:05.191" v="516" actId="478"/>
        <pc:sldMkLst>
          <pc:docMk/>
          <pc:sldMk cId="1337048906" sldId="1181"/>
        </pc:sldMkLst>
        <pc:spChg chg="mod ord">
          <ac:chgData name="Shared Drive" userId="a8e99ec4-c3c1-49ac-ba97-2c12eee91f6a" providerId="ADAL" clId="{ED40272A-08F5-40C8-AD08-D3611A2BC991}" dt="2020-12-13T18:03:28.564" v="507" actId="20577"/>
          <ac:spMkLst>
            <pc:docMk/>
            <pc:sldMk cId="1337048906" sldId="1181"/>
            <ac:spMk id="2" creationId="{00000000-0000-0000-0000-000000000000}"/>
          </ac:spMkLst>
        </pc:spChg>
        <pc:spChg chg="mod ord">
          <ac:chgData name="Shared Drive" userId="a8e99ec4-c3c1-49ac-ba97-2c12eee91f6a" providerId="ADAL" clId="{ED40272A-08F5-40C8-AD08-D3611A2BC991}" dt="2020-12-13T17:18:42.738" v="43" actId="6549"/>
          <ac:spMkLst>
            <pc:docMk/>
            <pc:sldMk cId="1337048906" sldId="1181"/>
            <ac:spMk id="3" creationId="{00000000-0000-0000-0000-000000000000}"/>
          </ac:spMkLst>
        </pc:spChg>
        <pc:picChg chg="add del">
          <ac:chgData name="Shared Drive" userId="a8e99ec4-c3c1-49ac-ba97-2c12eee91f6a" providerId="ADAL" clId="{ED40272A-08F5-40C8-AD08-D3611A2BC991}" dt="2020-12-13T18:18:05.191" v="516" actId="478"/>
          <ac:picMkLst>
            <pc:docMk/>
            <pc:sldMk cId="1337048906" sldId="1181"/>
            <ac:picMk id="5" creationId="{3DF10FDF-6DCA-40ED-A027-AC9BB73FC912}"/>
          </ac:picMkLst>
        </pc:picChg>
        <pc:picChg chg="add del">
          <ac:chgData name="Shared Drive" userId="a8e99ec4-c3c1-49ac-ba97-2c12eee91f6a" providerId="ADAL" clId="{ED40272A-08F5-40C8-AD08-D3611A2BC991}" dt="2020-12-13T18:18:04.070" v="515" actId="22"/>
          <ac:picMkLst>
            <pc:docMk/>
            <pc:sldMk cId="1337048906" sldId="1181"/>
            <ac:picMk id="6" creationId="{2444D17D-79C4-4D79-B9C6-4BF0ED142C17}"/>
          </ac:picMkLst>
        </pc:picChg>
      </pc:sldChg>
      <pc:sldChg chg="addSp delSp modSp add mod ord modClrScheme chgLayout">
        <pc:chgData name="Shared Drive" userId="a8e99ec4-c3c1-49ac-ba97-2c12eee91f6a" providerId="ADAL" clId="{ED40272A-08F5-40C8-AD08-D3611A2BC991}" dt="2020-12-13T17:18:25.504" v="38"/>
        <pc:sldMkLst>
          <pc:docMk/>
          <pc:sldMk cId="2284980747" sldId="1915"/>
        </pc:sldMkLst>
        <pc:spChg chg="del mod ord">
          <ac:chgData name="Shared Drive" userId="a8e99ec4-c3c1-49ac-ba97-2c12eee91f6a" providerId="ADAL" clId="{ED40272A-08F5-40C8-AD08-D3611A2BC991}" dt="2020-12-13T15:54:24.777" v="7" actId="700"/>
          <ac:spMkLst>
            <pc:docMk/>
            <pc:sldMk cId="2284980747" sldId="1915"/>
            <ac:spMk id="2" creationId="{E31B3344-5A83-4DE4-BE8C-6E031AA449B3}"/>
          </ac:spMkLst>
        </pc:spChg>
        <pc:spChg chg="add del mod ord">
          <ac:chgData name="Shared Drive" userId="a8e99ec4-c3c1-49ac-ba97-2c12eee91f6a" providerId="ADAL" clId="{ED40272A-08F5-40C8-AD08-D3611A2BC991}" dt="2020-12-13T15:54:49.952" v="8" actId="700"/>
          <ac:spMkLst>
            <pc:docMk/>
            <pc:sldMk cId="2284980747" sldId="1915"/>
            <ac:spMk id="3" creationId="{2FC56D44-22D1-416C-950C-94A59A9B0B13}"/>
          </ac:spMkLst>
        </pc:spChg>
        <pc:picChg chg="mod ord">
          <ac:chgData name="Shared Drive" userId="a8e99ec4-c3c1-49ac-ba97-2c12eee91f6a" providerId="ADAL" clId="{ED40272A-08F5-40C8-AD08-D3611A2BC991}" dt="2020-12-13T15:54:49.952" v="8" actId="700"/>
          <ac:picMkLst>
            <pc:docMk/>
            <pc:sldMk cId="2284980747" sldId="1915"/>
            <ac:picMk id="5" creationId="{3BDF6348-4B70-4A4A-A005-D4F312E2AB26}"/>
          </ac:picMkLst>
        </pc:picChg>
        <pc:picChg chg="add mod ord">
          <ac:chgData name="Shared Drive" userId="a8e99ec4-c3c1-49ac-ba97-2c12eee91f6a" providerId="ADAL" clId="{ED40272A-08F5-40C8-AD08-D3611A2BC991}" dt="2020-12-13T15:54:57.645" v="12" actId="167"/>
          <ac:picMkLst>
            <pc:docMk/>
            <pc:sldMk cId="2284980747" sldId="1915"/>
            <ac:picMk id="14" creationId="{D27D0F59-1AB2-416E-96A6-C1687BBBCC3B}"/>
          </ac:picMkLst>
        </pc:picChg>
      </pc:sldChg>
      <pc:sldChg chg="addSp delSp modSp add mod ord modClrScheme chgLayout">
        <pc:chgData name="Shared Drive" userId="a8e99ec4-c3c1-49ac-ba97-2c12eee91f6a" providerId="ADAL" clId="{ED40272A-08F5-40C8-AD08-D3611A2BC991}" dt="2020-12-13T17:18:25.504" v="38"/>
        <pc:sldMkLst>
          <pc:docMk/>
          <pc:sldMk cId="4293394158" sldId="1958"/>
        </pc:sldMkLst>
        <pc:spChg chg="del mod ord">
          <ac:chgData name="Shared Drive" userId="a8e99ec4-c3c1-49ac-ba97-2c12eee91f6a" providerId="ADAL" clId="{ED40272A-08F5-40C8-AD08-D3611A2BC991}" dt="2020-12-13T15:54:24.777" v="7" actId="700"/>
          <ac:spMkLst>
            <pc:docMk/>
            <pc:sldMk cId="4293394158" sldId="1958"/>
            <ac:spMk id="2" creationId="{E31B3344-5A83-4DE4-BE8C-6E031AA449B3}"/>
          </ac:spMkLst>
        </pc:spChg>
        <pc:spChg chg="add del mod ord">
          <ac:chgData name="Shared Drive" userId="a8e99ec4-c3c1-49ac-ba97-2c12eee91f6a" providerId="ADAL" clId="{ED40272A-08F5-40C8-AD08-D3611A2BC991}" dt="2020-12-13T15:54:49.952" v="8" actId="700"/>
          <ac:spMkLst>
            <pc:docMk/>
            <pc:sldMk cId="4293394158" sldId="1958"/>
            <ac:spMk id="3" creationId="{E8B930B4-EEB8-4707-BBE9-B4EE65F9B62F}"/>
          </ac:spMkLst>
        </pc:spChg>
        <pc:picChg chg="mod ord">
          <ac:chgData name="Shared Drive" userId="a8e99ec4-c3c1-49ac-ba97-2c12eee91f6a" providerId="ADAL" clId="{ED40272A-08F5-40C8-AD08-D3611A2BC991}" dt="2020-12-13T15:54:49.952" v="8" actId="700"/>
          <ac:picMkLst>
            <pc:docMk/>
            <pc:sldMk cId="4293394158" sldId="1958"/>
            <ac:picMk id="5" creationId="{3BDF6348-4B70-4A4A-A005-D4F312E2AB26}"/>
          </ac:picMkLst>
        </pc:picChg>
        <pc:picChg chg="add mod ord">
          <ac:chgData name="Shared Drive" userId="a8e99ec4-c3c1-49ac-ba97-2c12eee91f6a" providerId="ADAL" clId="{ED40272A-08F5-40C8-AD08-D3611A2BC991}" dt="2020-12-13T15:55:06.764" v="14" actId="167"/>
          <ac:picMkLst>
            <pc:docMk/>
            <pc:sldMk cId="4293394158" sldId="1958"/>
            <ac:picMk id="25" creationId="{CAE6375B-D50F-4759-84C0-47A0E5ECF4EA}"/>
          </ac:picMkLst>
        </pc:picChg>
      </pc:sldChg>
      <pc:sldChg chg="del">
        <pc:chgData name="Shared Drive" userId="a8e99ec4-c3c1-49ac-ba97-2c12eee91f6a" providerId="ADAL" clId="{ED40272A-08F5-40C8-AD08-D3611A2BC991}" dt="2020-12-13T16:54:01.630" v="21" actId="47"/>
        <pc:sldMkLst>
          <pc:docMk/>
          <pc:sldMk cId="1110279188" sldId="1970"/>
        </pc:sldMkLst>
      </pc:sldChg>
      <pc:sldChg chg="modSp add mod ord modClrScheme chgLayout">
        <pc:chgData name="Shared Drive" userId="a8e99ec4-c3c1-49ac-ba97-2c12eee91f6a" providerId="ADAL" clId="{ED40272A-08F5-40C8-AD08-D3611A2BC991}" dt="2020-12-13T17:18:25.504" v="38"/>
        <pc:sldMkLst>
          <pc:docMk/>
          <pc:sldMk cId="4226176913" sldId="1971"/>
        </pc:sldMkLst>
        <pc:spChg chg="mod ord">
          <ac:chgData name="Shared Drive" userId="a8e99ec4-c3c1-49ac-ba97-2c12eee91f6a" providerId="ADAL" clId="{ED40272A-08F5-40C8-AD08-D3611A2BC991}" dt="2020-12-13T15:54:24.777" v="7" actId="700"/>
          <ac:spMkLst>
            <pc:docMk/>
            <pc:sldMk cId="4226176913" sldId="1971"/>
            <ac:spMk id="2" creationId="{36A9C8CF-EC42-432F-99DE-76839D4D1193}"/>
          </ac:spMkLst>
        </pc:spChg>
      </pc:sldChg>
      <pc:sldChg chg="modSp add mod ord modClrScheme chgLayout">
        <pc:chgData name="Shared Drive" userId="a8e99ec4-c3c1-49ac-ba97-2c12eee91f6a" providerId="ADAL" clId="{ED40272A-08F5-40C8-AD08-D3611A2BC991}" dt="2020-12-13T17:55:54.751" v="223" actId="6549"/>
        <pc:sldMkLst>
          <pc:docMk/>
          <pc:sldMk cId="3236246974" sldId="1982"/>
        </pc:sldMkLst>
        <pc:spChg chg="mod ord">
          <ac:chgData name="Shared Drive" userId="a8e99ec4-c3c1-49ac-ba97-2c12eee91f6a" providerId="ADAL" clId="{ED40272A-08F5-40C8-AD08-D3611A2BC991}" dt="2020-12-13T17:55:47.158" v="219" actId="20577"/>
          <ac:spMkLst>
            <pc:docMk/>
            <pc:sldMk cId="3236246974" sldId="1982"/>
            <ac:spMk id="2" creationId="{00000000-0000-0000-0000-000000000000}"/>
          </ac:spMkLst>
        </pc:spChg>
        <pc:spChg chg="mod ord">
          <ac:chgData name="Shared Drive" userId="a8e99ec4-c3c1-49ac-ba97-2c12eee91f6a" providerId="ADAL" clId="{ED40272A-08F5-40C8-AD08-D3611A2BC991}" dt="2020-12-13T17:55:54.751" v="223" actId="6549"/>
          <ac:spMkLst>
            <pc:docMk/>
            <pc:sldMk cId="3236246974" sldId="1982"/>
            <ac:spMk id="3" creationId="{00000000-0000-0000-0000-000000000000}"/>
          </ac:spMkLst>
        </pc:spChg>
      </pc:sldChg>
      <pc:sldChg chg="modSp add mod modClrScheme chgLayout">
        <pc:chgData name="Shared Drive" userId="a8e99ec4-c3c1-49ac-ba97-2c12eee91f6a" providerId="ADAL" clId="{ED40272A-08F5-40C8-AD08-D3611A2BC991}" dt="2020-12-13T17:38:50.405" v="135" actId="700"/>
        <pc:sldMkLst>
          <pc:docMk/>
          <pc:sldMk cId="769916843" sldId="1983"/>
        </pc:sldMkLst>
        <pc:spChg chg="mod ord">
          <ac:chgData name="Shared Drive" userId="a8e99ec4-c3c1-49ac-ba97-2c12eee91f6a" providerId="ADAL" clId="{ED40272A-08F5-40C8-AD08-D3611A2BC991}" dt="2020-12-13T17:38:50.405" v="135" actId="700"/>
          <ac:spMkLst>
            <pc:docMk/>
            <pc:sldMk cId="769916843" sldId="1983"/>
            <ac:spMk id="2" creationId="{8686CBCD-5E58-4FC3-8C50-3167FB85DA61}"/>
          </ac:spMkLst>
        </pc:spChg>
      </pc:sldChg>
      <pc:sldChg chg="addSp modSp add del mod ord modClrScheme chgLayout">
        <pc:chgData name="Shared Drive" userId="a8e99ec4-c3c1-49ac-ba97-2c12eee91f6a" providerId="ADAL" clId="{ED40272A-08F5-40C8-AD08-D3611A2BC991}" dt="2020-12-13T18:04:12.943" v="512" actId="1076"/>
        <pc:sldMkLst>
          <pc:docMk/>
          <pc:sldMk cId="372911618" sldId="1984"/>
        </pc:sldMkLst>
        <pc:spChg chg="mod ord">
          <ac:chgData name="Shared Drive" userId="a8e99ec4-c3c1-49ac-ba97-2c12eee91f6a" providerId="ADAL" clId="{ED40272A-08F5-40C8-AD08-D3611A2BC991}" dt="2020-12-13T17:38:50.405" v="135" actId="700"/>
          <ac:spMkLst>
            <pc:docMk/>
            <pc:sldMk cId="372911618" sldId="1984"/>
            <ac:spMk id="2" creationId="{6DC9ED87-8CDD-427E-9AC4-BFC5172D1CA6}"/>
          </ac:spMkLst>
        </pc:spChg>
        <pc:picChg chg="add mod">
          <ac:chgData name="Shared Drive" userId="a8e99ec4-c3c1-49ac-ba97-2c12eee91f6a" providerId="ADAL" clId="{ED40272A-08F5-40C8-AD08-D3611A2BC991}" dt="2020-12-13T18:04:12.943" v="512" actId="1076"/>
          <ac:picMkLst>
            <pc:docMk/>
            <pc:sldMk cId="372911618" sldId="1984"/>
            <ac:picMk id="11" creationId="{059CA649-960D-4679-9800-14B31BEC53FD}"/>
          </ac:picMkLst>
        </pc:picChg>
        <pc:picChg chg="add mod">
          <ac:chgData name="Shared Drive" userId="a8e99ec4-c3c1-49ac-ba97-2c12eee91f6a" providerId="ADAL" clId="{ED40272A-08F5-40C8-AD08-D3611A2BC991}" dt="2020-12-13T17:54:49.159" v="204" actId="1076"/>
          <ac:picMkLst>
            <pc:docMk/>
            <pc:sldMk cId="372911618" sldId="1984"/>
            <ac:picMk id="11" creationId="{916138F4-406C-4838-9848-AFA0CBFDB9E7}"/>
          </ac:picMkLst>
        </pc:picChg>
      </pc:sldChg>
      <pc:sldChg chg="modSp add del mod ord modClrScheme chgLayout">
        <pc:chgData name="Shared Drive" userId="a8e99ec4-c3c1-49ac-ba97-2c12eee91f6a" providerId="ADAL" clId="{ED40272A-08F5-40C8-AD08-D3611A2BC991}" dt="2020-12-13T17:26:02.108" v="105" actId="47"/>
        <pc:sldMkLst>
          <pc:docMk/>
          <pc:sldMk cId="2358203352" sldId="1985"/>
        </pc:sldMkLst>
        <pc:spChg chg="mod ord">
          <ac:chgData name="Shared Drive" userId="a8e99ec4-c3c1-49ac-ba97-2c12eee91f6a" providerId="ADAL" clId="{ED40272A-08F5-40C8-AD08-D3611A2BC991}" dt="2020-12-13T15:54:05.537" v="5" actId="700"/>
          <ac:spMkLst>
            <pc:docMk/>
            <pc:sldMk cId="2358203352" sldId="1985"/>
            <ac:spMk id="2" creationId="{EE039112-B6E0-4B1F-966D-8BBF90A203C1}"/>
          </ac:spMkLst>
        </pc:spChg>
        <pc:spChg chg="mod ord">
          <ac:chgData name="Shared Drive" userId="a8e99ec4-c3c1-49ac-ba97-2c12eee91f6a" providerId="ADAL" clId="{ED40272A-08F5-40C8-AD08-D3611A2BC991}" dt="2020-12-13T15:54:05.537" v="5" actId="700"/>
          <ac:spMkLst>
            <pc:docMk/>
            <pc:sldMk cId="2358203352" sldId="1985"/>
            <ac:spMk id="3" creationId="{E425AE17-A53B-4401-BA01-E61DDCB035D4}"/>
          </ac:spMkLst>
        </pc:spChg>
      </pc:sldChg>
      <pc:sldChg chg="modSp add del mod ord modClrScheme chgLayout">
        <pc:chgData name="Shared Drive" userId="a8e99ec4-c3c1-49ac-ba97-2c12eee91f6a" providerId="ADAL" clId="{ED40272A-08F5-40C8-AD08-D3611A2BC991}" dt="2020-12-13T17:25:58.571" v="104" actId="47"/>
        <pc:sldMkLst>
          <pc:docMk/>
          <pc:sldMk cId="3218263003" sldId="1987"/>
        </pc:sldMkLst>
        <pc:spChg chg="mod ord">
          <ac:chgData name="Shared Drive" userId="a8e99ec4-c3c1-49ac-ba97-2c12eee91f6a" providerId="ADAL" clId="{ED40272A-08F5-40C8-AD08-D3611A2BC991}" dt="2020-12-13T15:54:05.537" v="5" actId="700"/>
          <ac:spMkLst>
            <pc:docMk/>
            <pc:sldMk cId="3218263003" sldId="1987"/>
            <ac:spMk id="2" creationId="{3BBACFC5-9579-46C2-B3F5-22DF6E9DCE5F}"/>
          </ac:spMkLst>
        </pc:spChg>
        <pc:spChg chg="mod ord">
          <ac:chgData name="Shared Drive" userId="a8e99ec4-c3c1-49ac-ba97-2c12eee91f6a" providerId="ADAL" clId="{ED40272A-08F5-40C8-AD08-D3611A2BC991}" dt="2020-12-13T15:54:05.537" v="5" actId="700"/>
          <ac:spMkLst>
            <pc:docMk/>
            <pc:sldMk cId="3218263003" sldId="1987"/>
            <ac:spMk id="3" creationId="{3FCBF392-0C26-4854-8D01-94F5C9E8F4D2}"/>
          </ac:spMkLst>
        </pc:spChg>
      </pc:sldChg>
      <pc:sldChg chg="addSp modSp add mod ord modClrScheme chgLayout">
        <pc:chgData name="Shared Drive" userId="a8e99ec4-c3c1-49ac-ba97-2c12eee91f6a" providerId="ADAL" clId="{ED40272A-08F5-40C8-AD08-D3611A2BC991}" dt="2020-12-13T17:18:25.504" v="38"/>
        <pc:sldMkLst>
          <pc:docMk/>
          <pc:sldMk cId="2502517826" sldId="1989"/>
        </pc:sldMkLst>
        <pc:spChg chg="add mod ord">
          <ac:chgData name="Shared Drive" userId="a8e99ec4-c3c1-49ac-ba97-2c12eee91f6a" providerId="ADAL" clId="{ED40272A-08F5-40C8-AD08-D3611A2BC991}" dt="2020-12-13T15:54:24.777" v="7" actId="700"/>
          <ac:spMkLst>
            <pc:docMk/>
            <pc:sldMk cId="2502517826" sldId="1989"/>
            <ac:spMk id="8" creationId="{D9B2A587-CC69-4558-B368-69395752F4B4}"/>
          </ac:spMkLst>
        </pc:spChg>
      </pc:sldChg>
      <pc:sldChg chg="addSp delSp modSp add del mod ord modClrScheme chgLayout">
        <pc:chgData name="Shared Drive" userId="a8e99ec4-c3c1-49ac-ba97-2c12eee91f6a" providerId="ADAL" clId="{ED40272A-08F5-40C8-AD08-D3611A2BC991}" dt="2020-12-13T17:19:40.680" v="46" actId="47"/>
        <pc:sldMkLst>
          <pc:docMk/>
          <pc:sldMk cId="3611712450" sldId="1990"/>
        </pc:sldMkLst>
        <pc:spChg chg="mod ord">
          <ac:chgData name="Shared Drive" userId="a8e99ec4-c3c1-49ac-ba97-2c12eee91f6a" providerId="ADAL" clId="{ED40272A-08F5-40C8-AD08-D3611A2BC991}" dt="2020-12-13T15:54:00.081" v="4" actId="700"/>
          <ac:spMkLst>
            <pc:docMk/>
            <pc:sldMk cId="3611712450" sldId="1990"/>
            <ac:spMk id="2" creationId="{2875C865-02D8-4DB4-BB18-397A3F1E7405}"/>
          </ac:spMkLst>
        </pc:spChg>
        <pc:spChg chg="add del mod ord">
          <ac:chgData name="Shared Drive" userId="a8e99ec4-c3c1-49ac-ba97-2c12eee91f6a" providerId="ADAL" clId="{ED40272A-08F5-40C8-AD08-D3611A2BC991}" dt="2020-12-13T15:53:52.217" v="3" actId="700"/>
          <ac:spMkLst>
            <pc:docMk/>
            <pc:sldMk cId="3611712450" sldId="1990"/>
            <ac:spMk id="3" creationId="{63E89F6B-6B8C-4ED5-ADC9-6A805BC8A49D}"/>
          </ac:spMkLst>
        </pc:spChg>
      </pc:sldChg>
      <pc:sldChg chg="addSp delSp modSp add del mod ord modClrScheme chgLayout">
        <pc:chgData name="Shared Drive" userId="a8e99ec4-c3c1-49ac-ba97-2c12eee91f6a" providerId="ADAL" clId="{ED40272A-08F5-40C8-AD08-D3611A2BC991}" dt="2020-12-13T17:33:13.342" v="132" actId="700"/>
        <pc:sldMkLst>
          <pc:docMk/>
          <pc:sldMk cId="1957218148" sldId="1991"/>
        </pc:sldMkLst>
        <pc:spChg chg="mod ord">
          <ac:chgData name="Shared Drive" userId="a8e99ec4-c3c1-49ac-ba97-2c12eee91f6a" providerId="ADAL" clId="{ED40272A-08F5-40C8-AD08-D3611A2BC991}" dt="2020-12-13T17:33:13.342" v="132" actId="700"/>
          <ac:spMkLst>
            <pc:docMk/>
            <pc:sldMk cId="1957218148" sldId="1991"/>
            <ac:spMk id="2" creationId="{6483E11C-6EF5-4927-A503-502C5230EA2F}"/>
          </ac:spMkLst>
        </pc:spChg>
        <pc:spChg chg="add del mod ord">
          <ac:chgData name="Shared Drive" userId="a8e99ec4-c3c1-49ac-ba97-2c12eee91f6a" providerId="ADAL" clId="{ED40272A-08F5-40C8-AD08-D3611A2BC991}" dt="2020-12-13T15:53:52.217" v="3" actId="700"/>
          <ac:spMkLst>
            <pc:docMk/>
            <pc:sldMk cId="1957218148" sldId="1991"/>
            <ac:spMk id="12" creationId="{56D86AE8-B096-46F9-8017-4C3A4F2CB72B}"/>
          </ac:spMkLst>
        </pc:spChg>
      </pc:sldChg>
      <pc:sldChg chg="modSp add mod ord modClrScheme chgLayout">
        <pc:chgData name="Shared Drive" userId="a8e99ec4-c3c1-49ac-ba97-2c12eee91f6a" providerId="ADAL" clId="{ED40272A-08F5-40C8-AD08-D3611A2BC991}" dt="2020-12-13T17:31:13.056" v="129" actId="6549"/>
        <pc:sldMkLst>
          <pc:docMk/>
          <pc:sldMk cId="2436237219" sldId="1992"/>
        </pc:sldMkLst>
        <pc:spChg chg="mod ord">
          <ac:chgData name="Shared Drive" userId="a8e99ec4-c3c1-49ac-ba97-2c12eee91f6a" providerId="ADAL" clId="{ED40272A-08F5-40C8-AD08-D3611A2BC991}" dt="2020-12-13T17:30:51.729" v="111" actId="404"/>
          <ac:spMkLst>
            <pc:docMk/>
            <pc:sldMk cId="2436237219" sldId="1992"/>
            <ac:spMk id="2" creationId="{8F9BBB13-D97D-4D05-9271-F064C48EA915}"/>
          </ac:spMkLst>
        </pc:spChg>
        <pc:spChg chg="mod ord">
          <ac:chgData name="Shared Drive" userId="a8e99ec4-c3c1-49ac-ba97-2c12eee91f6a" providerId="ADAL" clId="{ED40272A-08F5-40C8-AD08-D3611A2BC991}" dt="2020-12-13T17:31:13.056" v="129" actId="6549"/>
          <ac:spMkLst>
            <pc:docMk/>
            <pc:sldMk cId="2436237219" sldId="1992"/>
            <ac:spMk id="3" creationId="{F4971EA5-A741-4731-97DA-E3F8BD5ED64B}"/>
          </ac:spMkLst>
        </pc:spChg>
      </pc:sldChg>
      <pc:sldChg chg="modSp add mod ord modClrScheme chgLayout">
        <pc:chgData name="Shared Drive" userId="a8e99ec4-c3c1-49ac-ba97-2c12eee91f6a" providerId="ADAL" clId="{ED40272A-08F5-40C8-AD08-D3611A2BC991}" dt="2020-12-13T17:18:25.504" v="38"/>
        <pc:sldMkLst>
          <pc:docMk/>
          <pc:sldMk cId="2783300195" sldId="1993"/>
        </pc:sldMkLst>
        <pc:spChg chg="mod ord">
          <ac:chgData name="Shared Drive" userId="a8e99ec4-c3c1-49ac-ba97-2c12eee91f6a" providerId="ADAL" clId="{ED40272A-08F5-40C8-AD08-D3611A2BC991}" dt="2020-12-13T15:54:24.777" v="7" actId="700"/>
          <ac:spMkLst>
            <pc:docMk/>
            <pc:sldMk cId="2783300195" sldId="1993"/>
            <ac:spMk id="2" creationId="{2875C865-02D8-4DB4-BB18-397A3F1E7405}"/>
          </ac:spMkLst>
        </pc:spChg>
      </pc:sldChg>
      <pc:sldChg chg="modSp add mod ord modClrScheme chgLayout">
        <pc:chgData name="Shared Drive" userId="a8e99ec4-c3c1-49ac-ba97-2c12eee91f6a" providerId="ADAL" clId="{ED40272A-08F5-40C8-AD08-D3611A2BC991}" dt="2020-12-13T17:18:25.504" v="38"/>
        <pc:sldMkLst>
          <pc:docMk/>
          <pc:sldMk cId="3419924444" sldId="2005"/>
        </pc:sldMkLst>
        <pc:spChg chg="mod ord">
          <ac:chgData name="Shared Drive" userId="a8e99ec4-c3c1-49ac-ba97-2c12eee91f6a" providerId="ADAL" clId="{ED40272A-08F5-40C8-AD08-D3611A2BC991}" dt="2020-12-13T15:54:24.777" v="7" actId="700"/>
          <ac:spMkLst>
            <pc:docMk/>
            <pc:sldMk cId="3419924444" sldId="2005"/>
            <ac:spMk id="2" creationId="{C8AF7A6A-F14D-455B-95F9-F323F4C7BE13}"/>
          </ac:spMkLst>
        </pc:spChg>
      </pc:sldChg>
      <pc:sldChg chg="modSp add mod ord modClrScheme chgLayout">
        <pc:chgData name="Shared Drive" userId="a8e99ec4-c3c1-49ac-ba97-2c12eee91f6a" providerId="ADAL" clId="{ED40272A-08F5-40C8-AD08-D3611A2BC991}" dt="2020-12-13T17:18:25.504" v="38"/>
        <pc:sldMkLst>
          <pc:docMk/>
          <pc:sldMk cId="1546729519" sldId="2006"/>
        </pc:sldMkLst>
        <pc:spChg chg="mod ord">
          <ac:chgData name="Shared Drive" userId="a8e99ec4-c3c1-49ac-ba97-2c12eee91f6a" providerId="ADAL" clId="{ED40272A-08F5-40C8-AD08-D3611A2BC991}" dt="2020-12-13T15:54:24.777" v="7" actId="700"/>
          <ac:spMkLst>
            <pc:docMk/>
            <pc:sldMk cId="1546729519" sldId="2006"/>
            <ac:spMk id="2" creationId="{78BCC78E-6018-4D78-8FF1-9CA808D72348}"/>
          </ac:spMkLst>
        </pc:spChg>
      </pc:sldChg>
      <pc:sldChg chg="addSp delSp modSp add mod ord modClrScheme chgLayout">
        <pc:chgData name="Shared Drive" userId="a8e99ec4-c3c1-49ac-ba97-2c12eee91f6a" providerId="ADAL" clId="{ED40272A-08F5-40C8-AD08-D3611A2BC991}" dt="2020-12-13T17:56:18.227" v="267" actId="478"/>
        <pc:sldMkLst>
          <pc:docMk/>
          <pc:sldMk cId="393744943" sldId="2007"/>
        </pc:sldMkLst>
        <pc:spChg chg="mod ord">
          <ac:chgData name="Shared Drive" userId="a8e99ec4-c3c1-49ac-ba97-2c12eee91f6a" providerId="ADAL" clId="{ED40272A-08F5-40C8-AD08-D3611A2BC991}" dt="2020-12-13T17:56:14.857" v="266" actId="20577"/>
          <ac:spMkLst>
            <pc:docMk/>
            <pc:sldMk cId="393744943" sldId="2007"/>
            <ac:spMk id="2" creationId="{A2A4699E-164B-4920-B024-7B680990A40F}"/>
          </ac:spMkLst>
        </pc:spChg>
        <pc:spChg chg="add del mod ord">
          <ac:chgData name="Shared Drive" userId="a8e99ec4-c3c1-49ac-ba97-2c12eee91f6a" providerId="ADAL" clId="{ED40272A-08F5-40C8-AD08-D3611A2BC991}" dt="2020-12-13T17:56:18.227" v="267" actId="478"/>
          <ac:spMkLst>
            <pc:docMk/>
            <pc:sldMk cId="393744943" sldId="2007"/>
            <ac:spMk id="3" creationId="{05CDE212-71F6-4197-ACC9-FF5CBD4973AC}"/>
          </ac:spMkLst>
        </pc:spChg>
        <pc:spChg chg="del mod ord">
          <ac:chgData name="Shared Drive" userId="a8e99ec4-c3c1-49ac-ba97-2c12eee91f6a" providerId="ADAL" clId="{ED40272A-08F5-40C8-AD08-D3611A2BC991}" dt="2020-12-13T15:53:37.301" v="1" actId="700"/>
          <ac:spMkLst>
            <pc:docMk/>
            <pc:sldMk cId="393744943" sldId="2007"/>
            <ac:spMk id="4" creationId="{138525A7-DB2D-45E9-A16E-8D0634D043C0}"/>
          </ac:spMkLst>
        </pc:spChg>
      </pc:sldChg>
      <pc:sldChg chg="addSp delSp modSp add mod ord modClrScheme chgLayout">
        <pc:chgData name="Shared Drive" userId="a8e99ec4-c3c1-49ac-ba97-2c12eee91f6a" providerId="ADAL" clId="{ED40272A-08F5-40C8-AD08-D3611A2BC991}" dt="2020-12-13T17:56:29.291" v="268" actId="6549"/>
        <pc:sldMkLst>
          <pc:docMk/>
          <pc:sldMk cId="4176194192" sldId="2008"/>
        </pc:sldMkLst>
        <pc:spChg chg="mod ord">
          <ac:chgData name="Shared Drive" userId="a8e99ec4-c3c1-49ac-ba97-2c12eee91f6a" providerId="ADAL" clId="{ED40272A-08F5-40C8-AD08-D3611A2BC991}" dt="2020-12-13T17:56:29.291" v="268" actId="6549"/>
          <ac:spMkLst>
            <pc:docMk/>
            <pc:sldMk cId="4176194192" sldId="2008"/>
            <ac:spMk id="2" creationId="{A2A4699E-164B-4920-B024-7B680990A40F}"/>
          </ac:spMkLst>
        </pc:spChg>
        <pc:spChg chg="add mod ord">
          <ac:chgData name="Shared Drive" userId="a8e99ec4-c3c1-49ac-ba97-2c12eee91f6a" providerId="ADAL" clId="{ED40272A-08F5-40C8-AD08-D3611A2BC991}" dt="2020-12-13T15:53:37.301" v="1" actId="700"/>
          <ac:spMkLst>
            <pc:docMk/>
            <pc:sldMk cId="4176194192" sldId="2008"/>
            <ac:spMk id="3" creationId="{99F0FBA6-FC81-406D-A013-E8F45E2259C5}"/>
          </ac:spMkLst>
        </pc:spChg>
        <pc:spChg chg="del mod ord">
          <ac:chgData name="Shared Drive" userId="a8e99ec4-c3c1-49ac-ba97-2c12eee91f6a" providerId="ADAL" clId="{ED40272A-08F5-40C8-AD08-D3611A2BC991}" dt="2020-12-13T15:53:37.301" v="1" actId="700"/>
          <ac:spMkLst>
            <pc:docMk/>
            <pc:sldMk cId="4176194192" sldId="2008"/>
            <ac:spMk id="4" creationId="{138525A7-DB2D-45E9-A16E-8D0634D043C0}"/>
          </ac:spMkLst>
        </pc:spChg>
      </pc:sldChg>
      <pc:sldChg chg="add ord">
        <pc:chgData name="Shared Drive" userId="a8e99ec4-c3c1-49ac-ba97-2c12eee91f6a" providerId="ADAL" clId="{ED40272A-08F5-40C8-AD08-D3611A2BC991}" dt="2020-12-13T17:18:25.504" v="38"/>
        <pc:sldMkLst>
          <pc:docMk/>
          <pc:sldMk cId="202164446" sldId="2046"/>
        </pc:sldMkLst>
      </pc:sldChg>
      <pc:sldChg chg="add ord">
        <pc:chgData name="Shared Drive" userId="a8e99ec4-c3c1-49ac-ba97-2c12eee91f6a" providerId="ADAL" clId="{ED40272A-08F5-40C8-AD08-D3611A2BC991}" dt="2020-12-13T17:18:25.504" v="38"/>
        <pc:sldMkLst>
          <pc:docMk/>
          <pc:sldMk cId="976488078" sldId="2054"/>
        </pc:sldMkLst>
      </pc:sldChg>
      <pc:sldChg chg="del">
        <pc:chgData name="Shared Drive" userId="a8e99ec4-c3c1-49ac-ba97-2c12eee91f6a" providerId="ADAL" clId="{ED40272A-08F5-40C8-AD08-D3611A2BC991}" dt="2020-12-13T16:53:58.526" v="19" actId="47"/>
        <pc:sldMkLst>
          <pc:docMk/>
          <pc:sldMk cId="2707020976" sldId="2055"/>
        </pc:sldMkLst>
      </pc:sldChg>
      <pc:sldChg chg="add ord">
        <pc:chgData name="Shared Drive" userId="a8e99ec4-c3c1-49ac-ba97-2c12eee91f6a" providerId="ADAL" clId="{ED40272A-08F5-40C8-AD08-D3611A2BC991}" dt="2020-12-13T17:18:25.504" v="38"/>
        <pc:sldMkLst>
          <pc:docMk/>
          <pc:sldMk cId="3315515608" sldId="2115"/>
        </pc:sldMkLst>
      </pc:sldChg>
      <pc:sldChg chg="add ord">
        <pc:chgData name="Shared Drive" userId="a8e99ec4-c3c1-49ac-ba97-2c12eee91f6a" providerId="ADAL" clId="{ED40272A-08F5-40C8-AD08-D3611A2BC991}" dt="2020-12-13T17:18:25.504" v="38"/>
        <pc:sldMkLst>
          <pc:docMk/>
          <pc:sldMk cId="1248522134" sldId="2125"/>
        </pc:sldMkLst>
      </pc:sldChg>
      <pc:sldChg chg="modSp ord modAnim">
        <pc:chgData name="Shared Drive" userId="a8e99ec4-c3c1-49ac-ba97-2c12eee91f6a" providerId="ADAL" clId="{ED40272A-08F5-40C8-AD08-D3611A2BC991}" dt="2020-12-13T17:22:22.423" v="58" actId="6549"/>
        <pc:sldMkLst>
          <pc:docMk/>
          <pc:sldMk cId="1626552632" sldId="2180"/>
        </pc:sldMkLst>
        <pc:spChg chg="mod">
          <ac:chgData name="Shared Drive" userId="a8e99ec4-c3c1-49ac-ba97-2c12eee91f6a" providerId="ADAL" clId="{ED40272A-08F5-40C8-AD08-D3611A2BC991}" dt="2020-12-13T17:22:22.423" v="58" actId="6549"/>
          <ac:spMkLst>
            <pc:docMk/>
            <pc:sldMk cId="1626552632" sldId="2180"/>
            <ac:spMk id="3" creationId="{ED478968-10DD-4433-A4BC-EF834122803F}"/>
          </ac:spMkLst>
        </pc:spChg>
      </pc:sldChg>
      <pc:sldChg chg="modSp del ord modAnim">
        <pc:chgData name="Shared Drive" userId="a8e99ec4-c3c1-49ac-ba97-2c12eee91f6a" providerId="ADAL" clId="{ED40272A-08F5-40C8-AD08-D3611A2BC991}" dt="2020-12-13T17:30:00.012" v="109" actId="47"/>
        <pc:sldMkLst>
          <pc:docMk/>
          <pc:sldMk cId="4277567555" sldId="2181"/>
        </pc:sldMkLst>
        <pc:spChg chg="mod">
          <ac:chgData name="Shared Drive" userId="a8e99ec4-c3c1-49ac-ba97-2c12eee91f6a" providerId="ADAL" clId="{ED40272A-08F5-40C8-AD08-D3611A2BC991}" dt="2020-12-13T17:20:57.308" v="48" actId="6549"/>
          <ac:spMkLst>
            <pc:docMk/>
            <pc:sldMk cId="4277567555" sldId="2181"/>
            <ac:spMk id="3" creationId="{82DC728B-293B-485F-BA84-BA734965B9B2}"/>
          </ac:spMkLst>
        </pc:spChg>
      </pc:sldChg>
      <pc:sldChg chg="addSp delSp modSp mod ord addAnim delAnim">
        <pc:chgData name="Shared Drive" userId="a8e99ec4-c3c1-49ac-ba97-2c12eee91f6a" providerId="ADAL" clId="{ED40272A-08F5-40C8-AD08-D3611A2BC991}" dt="2020-12-13T17:40:19.926" v="197" actId="20577"/>
        <pc:sldMkLst>
          <pc:docMk/>
          <pc:sldMk cId="2395506925" sldId="2204"/>
        </pc:sldMkLst>
        <pc:spChg chg="mod">
          <ac:chgData name="Shared Drive" userId="a8e99ec4-c3c1-49ac-ba97-2c12eee91f6a" providerId="ADAL" clId="{ED40272A-08F5-40C8-AD08-D3611A2BC991}" dt="2020-12-13T17:39:17.128" v="136" actId="1076"/>
          <ac:spMkLst>
            <pc:docMk/>
            <pc:sldMk cId="2395506925" sldId="2204"/>
            <ac:spMk id="7" creationId="{0FE3CA53-F1AB-4CB2-AB1F-64CBA1977191}"/>
          </ac:spMkLst>
        </pc:spChg>
        <pc:spChg chg="mod">
          <ac:chgData name="Shared Drive" userId="a8e99ec4-c3c1-49ac-ba97-2c12eee91f6a" providerId="ADAL" clId="{ED40272A-08F5-40C8-AD08-D3611A2BC991}" dt="2020-12-13T17:39:23.543" v="151" actId="20577"/>
          <ac:spMkLst>
            <pc:docMk/>
            <pc:sldMk cId="2395506925" sldId="2204"/>
            <ac:spMk id="10" creationId="{B95CF946-6995-485F-B48C-4FA59204FE14}"/>
          </ac:spMkLst>
        </pc:spChg>
        <pc:spChg chg="add del mod">
          <ac:chgData name="Shared Drive" userId="a8e99ec4-c3c1-49ac-ba97-2c12eee91f6a" providerId="ADAL" clId="{ED40272A-08F5-40C8-AD08-D3611A2BC991}" dt="2020-12-13T17:40:11.030" v="186" actId="20577"/>
          <ac:spMkLst>
            <pc:docMk/>
            <pc:sldMk cId="2395506925" sldId="2204"/>
            <ac:spMk id="11" creationId="{9DBD4AF7-89E7-4C6F-8E24-D39C464DF226}"/>
          </ac:spMkLst>
        </pc:spChg>
        <pc:spChg chg="mod">
          <ac:chgData name="Shared Drive" userId="a8e99ec4-c3c1-49ac-ba97-2c12eee91f6a" providerId="ADAL" clId="{ED40272A-08F5-40C8-AD08-D3611A2BC991}" dt="2020-12-13T17:40:19.926" v="197" actId="20577"/>
          <ac:spMkLst>
            <pc:docMk/>
            <pc:sldMk cId="2395506925" sldId="2204"/>
            <ac:spMk id="17" creationId="{BBE2710F-5114-4910-AB8C-D756DC526708}"/>
          </ac:spMkLst>
        </pc:spChg>
      </pc:sldChg>
      <pc:sldChg chg="addSp delSp modSp del ord">
        <pc:chgData name="Shared Drive" userId="a8e99ec4-c3c1-49ac-ba97-2c12eee91f6a" providerId="ADAL" clId="{ED40272A-08F5-40C8-AD08-D3611A2BC991}" dt="2020-12-13T17:54:57.562" v="206" actId="47"/>
        <pc:sldMkLst>
          <pc:docMk/>
          <pc:sldMk cId="1585664710" sldId="2517"/>
        </pc:sldMkLst>
        <pc:picChg chg="del">
          <ac:chgData name="Shared Drive" userId="a8e99ec4-c3c1-49ac-ba97-2c12eee91f6a" providerId="ADAL" clId="{ED40272A-08F5-40C8-AD08-D3611A2BC991}" dt="2020-12-13T16:54:40.673" v="22" actId="478"/>
          <ac:picMkLst>
            <pc:docMk/>
            <pc:sldMk cId="1585664710" sldId="2517"/>
            <ac:picMk id="5" creationId="{72B3A78B-D832-4D0B-952F-188E83A3E878}"/>
          </ac:picMkLst>
        </pc:picChg>
        <pc:picChg chg="add del mod">
          <ac:chgData name="Shared Drive" userId="a8e99ec4-c3c1-49ac-ba97-2c12eee91f6a" providerId="ADAL" clId="{ED40272A-08F5-40C8-AD08-D3611A2BC991}" dt="2020-12-13T17:54:40.381" v="201" actId="21"/>
          <ac:picMkLst>
            <pc:docMk/>
            <pc:sldMk cId="1585664710" sldId="2517"/>
            <ac:picMk id="1026" creationId="{68CBA022-548D-438C-8829-31DA0C05C1A0}"/>
          </ac:picMkLst>
        </pc:picChg>
      </pc:sldChg>
      <pc:sldChg chg="del ord">
        <pc:chgData name="Shared Drive" userId="a8e99ec4-c3c1-49ac-ba97-2c12eee91f6a" providerId="ADAL" clId="{ED40272A-08F5-40C8-AD08-D3611A2BC991}" dt="2020-12-13T17:54:23.901" v="198" actId="47"/>
        <pc:sldMkLst>
          <pc:docMk/>
          <pc:sldMk cId="3832772268" sldId="2728"/>
        </pc:sldMkLst>
      </pc:sldChg>
      <pc:sldChg chg="del">
        <pc:chgData name="Shared Drive" userId="a8e99ec4-c3c1-49ac-ba97-2c12eee91f6a" providerId="ADAL" clId="{ED40272A-08F5-40C8-AD08-D3611A2BC991}" dt="2020-12-13T16:55:11.821" v="30" actId="47"/>
        <pc:sldMkLst>
          <pc:docMk/>
          <pc:sldMk cId="4256401506" sldId="2729"/>
        </pc:sldMkLst>
      </pc:sldChg>
      <pc:sldChg chg="modSp add mod ord modClrScheme chgLayout">
        <pc:chgData name="Shared Drive" userId="a8e99ec4-c3c1-49ac-ba97-2c12eee91f6a" providerId="ADAL" clId="{ED40272A-08F5-40C8-AD08-D3611A2BC991}" dt="2020-12-13T17:18:25.504" v="38"/>
        <pc:sldMkLst>
          <pc:docMk/>
          <pc:sldMk cId="1569145006" sldId="2730"/>
        </pc:sldMkLst>
        <pc:spChg chg="mod ord">
          <ac:chgData name="Shared Drive" userId="a8e99ec4-c3c1-49ac-ba97-2c12eee91f6a" providerId="ADAL" clId="{ED40272A-08F5-40C8-AD08-D3611A2BC991}" dt="2020-12-13T15:54:54.755" v="10" actId="27636"/>
          <ac:spMkLst>
            <pc:docMk/>
            <pc:sldMk cId="1569145006" sldId="2730"/>
            <ac:spMk id="2" creationId="{2875C865-02D8-4DB4-BB18-397A3F1E7405}"/>
          </ac:spMkLst>
        </pc:spChg>
      </pc:sldChg>
      <pc:sldChg chg="modSp add mod ord">
        <pc:chgData name="Shared Drive" userId="a8e99ec4-c3c1-49ac-ba97-2c12eee91f6a" providerId="ADAL" clId="{ED40272A-08F5-40C8-AD08-D3611A2BC991}" dt="2020-12-13T17:33:16.659" v="134"/>
        <pc:sldMkLst>
          <pc:docMk/>
          <pc:sldMk cId="3760646976" sldId="2731"/>
        </pc:sldMkLst>
        <pc:spChg chg="mod">
          <ac:chgData name="Shared Drive" userId="a8e99ec4-c3c1-49ac-ba97-2c12eee91f6a" providerId="ADAL" clId="{ED40272A-08F5-40C8-AD08-D3611A2BC991}" dt="2020-12-13T17:24:34.696" v="96" actId="20577"/>
          <ac:spMkLst>
            <pc:docMk/>
            <pc:sldMk cId="3760646976" sldId="2731"/>
            <ac:spMk id="2" creationId="{2875C865-02D8-4DB4-BB18-397A3F1E7405}"/>
          </ac:spMkLst>
        </pc:spChg>
        <pc:spChg chg="mod">
          <ac:chgData name="Shared Drive" userId="a8e99ec4-c3c1-49ac-ba97-2c12eee91f6a" providerId="ADAL" clId="{ED40272A-08F5-40C8-AD08-D3611A2BC991}" dt="2020-12-13T17:24:44.010" v="98" actId="207"/>
          <ac:spMkLst>
            <pc:docMk/>
            <pc:sldMk cId="3760646976" sldId="2731"/>
            <ac:spMk id="5" creationId="{2AA1352B-451A-456D-B781-E13B748CEC73}"/>
          </ac:spMkLst>
        </pc:spChg>
        <pc:spChg chg="mod">
          <ac:chgData name="Shared Drive" userId="a8e99ec4-c3c1-49ac-ba97-2c12eee91f6a" providerId="ADAL" clId="{ED40272A-08F5-40C8-AD08-D3611A2BC991}" dt="2020-12-13T17:25:12.097" v="99" actId="113"/>
          <ac:spMkLst>
            <pc:docMk/>
            <pc:sldMk cId="3760646976" sldId="2731"/>
            <ac:spMk id="14" creationId="{8C6F7B13-537D-4895-8E20-029398FE61BF}"/>
          </ac:spMkLst>
        </pc:spChg>
      </pc:sldChg>
      <pc:sldChg chg="add">
        <pc:chgData name="Shared Drive" userId="a8e99ec4-c3c1-49ac-ba97-2c12eee91f6a" providerId="ADAL" clId="{ED40272A-08F5-40C8-AD08-D3611A2BC991}" dt="2020-12-13T17:32:11.635" v="130"/>
        <pc:sldMkLst>
          <pc:docMk/>
          <pc:sldMk cId="3119716065" sldId="2732"/>
        </pc:sldMkLst>
      </pc:sldChg>
      <pc:sldChg chg="addSp delSp modSp new mod modClrScheme modAnim chgLayout">
        <pc:chgData name="Shared Drive" userId="a8e99ec4-c3c1-49ac-ba97-2c12eee91f6a" providerId="ADAL" clId="{ED40272A-08F5-40C8-AD08-D3611A2BC991}" dt="2020-12-13T18:03:28.235" v="505"/>
        <pc:sldMkLst>
          <pc:docMk/>
          <pc:sldMk cId="3800912399" sldId="2733"/>
        </pc:sldMkLst>
        <pc:spChg chg="del mod ord">
          <ac:chgData name="Shared Drive" userId="a8e99ec4-c3c1-49ac-ba97-2c12eee91f6a" providerId="ADAL" clId="{ED40272A-08F5-40C8-AD08-D3611A2BC991}" dt="2020-12-13T17:56:55.836" v="270" actId="700"/>
          <ac:spMkLst>
            <pc:docMk/>
            <pc:sldMk cId="3800912399" sldId="2733"/>
            <ac:spMk id="2" creationId="{B2CA7FF3-E888-4869-B1BB-20D616F4FBCC}"/>
          </ac:spMkLst>
        </pc:spChg>
        <pc:spChg chg="add mod ord">
          <ac:chgData name="Shared Drive" userId="a8e99ec4-c3c1-49ac-ba97-2c12eee91f6a" providerId="ADAL" clId="{ED40272A-08F5-40C8-AD08-D3611A2BC991}" dt="2020-12-13T17:57:09.159" v="305" actId="20577"/>
          <ac:spMkLst>
            <pc:docMk/>
            <pc:sldMk cId="3800912399" sldId="2733"/>
            <ac:spMk id="3" creationId="{7ACC9F47-2E02-4E88-B7CC-1ED874A77840}"/>
          </ac:spMkLst>
        </pc:spChg>
        <pc:spChg chg="add mod ord">
          <ac:chgData name="Shared Drive" userId="a8e99ec4-c3c1-49ac-ba97-2c12eee91f6a" providerId="ADAL" clId="{ED40272A-08F5-40C8-AD08-D3611A2BC991}" dt="2020-12-13T18:03:28.064" v="504"/>
          <ac:spMkLst>
            <pc:docMk/>
            <pc:sldMk cId="3800912399" sldId="2733"/>
            <ac:spMk id="4" creationId="{564282BD-C58E-4348-9E57-D743D78B2B42}"/>
          </ac:spMkLst>
        </pc:spChg>
      </pc:sldChg>
      <pc:sldChg chg="new del">
        <pc:chgData name="Shared Drive" userId="a8e99ec4-c3c1-49ac-ba97-2c12eee91f6a" providerId="ADAL" clId="{ED40272A-08F5-40C8-AD08-D3611A2BC991}" dt="2020-12-13T17:59:21.324" v="472" actId="680"/>
        <pc:sldMkLst>
          <pc:docMk/>
          <pc:sldMk cId="1816899524" sldId="27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91616-DE57-42D4-B428-48713F9EF9B5}"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US"/>
        </a:p>
      </dgm:t>
    </dgm:pt>
    <dgm:pt modelId="{BDBCCD2E-ABE1-446F-AAA9-92FAFAE21FED}">
      <dgm:prSet phldrT="[Text]"/>
      <dgm:spPr/>
      <dgm:t>
        <a:bodyPr/>
        <a:lstStyle/>
        <a:p>
          <a:r>
            <a:rPr lang="en-US" b="1" dirty="0"/>
            <a:t> Class</a:t>
          </a:r>
          <a:br>
            <a:rPr lang="en-US" b="1" dirty="0"/>
          </a:br>
          <a:r>
            <a:rPr lang="en-US" b="1" dirty="0"/>
            <a:t>Background </a:t>
          </a:r>
          <a:br>
            <a:rPr lang="en-US" b="1" dirty="0"/>
          </a:br>
          <a:r>
            <a:rPr lang="en-US" b="1" dirty="0"/>
            <a:t>(past)</a:t>
          </a:r>
        </a:p>
      </dgm:t>
    </dgm:pt>
    <dgm:pt modelId="{B9F61460-BDFD-48D6-A35D-563AE726B7F4}" type="parTrans" cxnId="{0DA1B4AB-5955-4B68-A8D3-4B0A84595934}">
      <dgm:prSet/>
      <dgm:spPr/>
      <dgm:t>
        <a:bodyPr/>
        <a:lstStyle/>
        <a:p>
          <a:endParaRPr lang="en-US"/>
        </a:p>
      </dgm:t>
    </dgm:pt>
    <dgm:pt modelId="{F2D01CD5-772B-4EDB-B8FE-988024E7E515}" type="sibTrans" cxnId="{0DA1B4AB-5955-4B68-A8D3-4B0A84595934}">
      <dgm:prSet/>
      <dgm:spPr/>
      <dgm:t>
        <a:bodyPr/>
        <a:lstStyle/>
        <a:p>
          <a:endParaRPr lang="en-US"/>
        </a:p>
      </dgm:t>
    </dgm:pt>
    <dgm:pt modelId="{0E42C214-AF10-41A9-BD4D-0AE0209CF2BB}">
      <dgm:prSet phldrT="[Text]"/>
      <dgm:spPr/>
      <dgm:t>
        <a:bodyPr/>
        <a:lstStyle/>
        <a:p>
          <a:r>
            <a:rPr lang="en-US" b="1" dirty="0"/>
            <a:t>Class</a:t>
          </a:r>
          <a:br>
            <a:rPr lang="en-US" b="1" dirty="0"/>
          </a:br>
          <a:r>
            <a:rPr lang="en-US" b="1" dirty="0"/>
            <a:t>Access</a:t>
          </a:r>
          <a:br>
            <a:rPr lang="en-US" b="1" dirty="0"/>
          </a:br>
          <a:r>
            <a:rPr lang="en-US" b="1" dirty="0"/>
            <a:t>(current)</a:t>
          </a:r>
        </a:p>
      </dgm:t>
    </dgm:pt>
    <dgm:pt modelId="{40324ED9-FBFA-4217-BBFC-0B634B32E7FD}" type="parTrans" cxnId="{2FB8A075-AD6B-467B-AC75-F843A6DA65C2}">
      <dgm:prSet/>
      <dgm:spPr/>
      <dgm:t>
        <a:bodyPr/>
        <a:lstStyle/>
        <a:p>
          <a:endParaRPr lang="en-US"/>
        </a:p>
      </dgm:t>
    </dgm:pt>
    <dgm:pt modelId="{D23A1EB6-40EA-4662-A5F4-EA37557182DC}" type="sibTrans" cxnId="{2FB8A075-AD6B-467B-AC75-F843A6DA65C2}">
      <dgm:prSet/>
      <dgm:spPr/>
      <dgm:t>
        <a:bodyPr/>
        <a:lstStyle/>
        <a:p>
          <a:endParaRPr lang="en-US"/>
        </a:p>
      </dgm:t>
    </dgm:pt>
    <dgm:pt modelId="{C88F7213-56B9-4A80-82FE-29A0B7F73CA4}">
      <dgm:prSet phldrT="[Text]"/>
      <dgm:spPr/>
      <dgm:t>
        <a:bodyPr/>
        <a:lstStyle/>
        <a:p>
          <a:r>
            <a:rPr lang="en-US" b="1" dirty="0"/>
            <a:t>Class</a:t>
          </a:r>
        </a:p>
        <a:p>
          <a:r>
            <a:rPr lang="en-US" b="1" dirty="0"/>
            <a:t>Identification</a:t>
          </a:r>
        </a:p>
      </dgm:t>
    </dgm:pt>
    <dgm:pt modelId="{FD8A9789-CC7C-476D-9F19-72BB629B1D41}" type="parTrans" cxnId="{577800C3-5C03-450D-9631-199E5BB01819}">
      <dgm:prSet/>
      <dgm:spPr/>
      <dgm:t>
        <a:bodyPr/>
        <a:lstStyle/>
        <a:p>
          <a:endParaRPr lang="en-US"/>
        </a:p>
      </dgm:t>
    </dgm:pt>
    <dgm:pt modelId="{0E6BA084-71C5-4F3A-A684-DA2AA8DD2981}" type="sibTrans" cxnId="{577800C3-5C03-450D-9631-199E5BB01819}">
      <dgm:prSet/>
      <dgm:spPr/>
      <dgm:t>
        <a:bodyPr/>
        <a:lstStyle/>
        <a:p>
          <a:endParaRPr lang="en-US"/>
        </a:p>
      </dgm:t>
    </dgm:pt>
    <dgm:pt modelId="{F6D5430E-5A23-43A1-91A9-6BF968A7A4D3}">
      <dgm:prSet/>
      <dgm:spPr/>
      <dgm:t>
        <a:bodyPr/>
        <a:lstStyle/>
        <a:p>
          <a:r>
            <a:rPr lang="en-US" b="1" dirty="0"/>
            <a:t>Class</a:t>
          </a:r>
        </a:p>
        <a:p>
          <a:r>
            <a:rPr lang="en-US" b="1" dirty="0"/>
            <a:t>Consciousness</a:t>
          </a:r>
        </a:p>
      </dgm:t>
    </dgm:pt>
    <dgm:pt modelId="{5AB17A37-1D6C-4507-88E3-95461DA943D3}" type="parTrans" cxnId="{E0E63198-CC68-4E74-A7A9-3894B3A8D102}">
      <dgm:prSet/>
      <dgm:spPr/>
      <dgm:t>
        <a:bodyPr/>
        <a:lstStyle/>
        <a:p>
          <a:endParaRPr lang="en-US"/>
        </a:p>
      </dgm:t>
    </dgm:pt>
    <dgm:pt modelId="{64886B2C-C684-485E-ADE9-A93DF906BB3D}" type="sibTrans" cxnId="{E0E63198-CC68-4E74-A7A9-3894B3A8D102}">
      <dgm:prSet/>
      <dgm:spPr/>
      <dgm:t>
        <a:bodyPr/>
        <a:lstStyle/>
        <a:p>
          <a:endParaRPr lang="en-US"/>
        </a:p>
      </dgm:t>
    </dgm:pt>
    <dgm:pt modelId="{B653C804-68AC-4A76-9EA1-649078172D31}" type="pres">
      <dgm:prSet presAssocID="{21891616-DE57-42D4-B428-48713F9EF9B5}" presName="compositeShape" presStyleCnt="0">
        <dgm:presLayoutVars>
          <dgm:chMax val="7"/>
          <dgm:dir/>
          <dgm:resizeHandles val="exact"/>
        </dgm:presLayoutVars>
      </dgm:prSet>
      <dgm:spPr/>
    </dgm:pt>
    <dgm:pt modelId="{9D8D172D-1FAC-46B2-BE64-F009D0EAAE73}" type="pres">
      <dgm:prSet presAssocID="{BDBCCD2E-ABE1-446F-AAA9-92FAFAE21FED}" presName="circ1" presStyleLbl="vennNode1" presStyleIdx="0" presStyleCnt="4"/>
      <dgm:spPr/>
    </dgm:pt>
    <dgm:pt modelId="{C6E6B850-9D12-4123-84CD-2788A417F5F6}" type="pres">
      <dgm:prSet presAssocID="{BDBCCD2E-ABE1-446F-AAA9-92FAFAE21FED}" presName="circ1Tx" presStyleLbl="revTx" presStyleIdx="0" presStyleCnt="0">
        <dgm:presLayoutVars>
          <dgm:chMax val="0"/>
          <dgm:chPref val="0"/>
          <dgm:bulletEnabled val="1"/>
        </dgm:presLayoutVars>
      </dgm:prSet>
      <dgm:spPr/>
    </dgm:pt>
    <dgm:pt modelId="{4F7317B2-17C8-45FD-B160-84CE8241577C}" type="pres">
      <dgm:prSet presAssocID="{0E42C214-AF10-41A9-BD4D-0AE0209CF2BB}" presName="circ2" presStyleLbl="vennNode1" presStyleIdx="1" presStyleCnt="4"/>
      <dgm:spPr/>
    </dgm:pt>
    <dgm:pt modelId="{8DE4F821-3FE6-4FF9-BBDB-3FD3B5B1CEF8}" type="pres">
      <dgm:prSet presAssocID="{0E42C214-AF10-41A9-BD4D-0AE0209CF2BB}" presName="circ2Tx" presStyleLbl="revTx" presStyleIdx="0" presStyleCnt="0">
        <dgm:presLayoutVars>
          <dgm:chMax val="0"/>
          <dgm:chPref val="0"/>
          <dgm:bulletEnabled val="1"/>
        </dgm:presLayoutVars>
      </dgm:prSet>
      <dgm:spPr/>
    </dgm:pt>
    <dgm:pt modelId="{B954E9E7-7B3E-415C-B054-4A1DF3458EC5}" type="pres">
      <dgm:prSet presAssocID="{C88F7213-56B9-4A80-82FE-29A0B7F73CA4}" presName="circ3" presStyleLbl="vennNode1" presStyleIdx="2" presStyleCnt="4"/>
      <dgm:spPr/>
    </dgm:pt>
    <dgm:pt modelId="{5A4C35BA-0289-4DEA-8261-7ED3DADF6CC5}" type="pres">
      <dgm:prSet presAssocID="{C88F7213-56B9-4A80-82FE-29A0B7F73CA4}" presName="circ3Tx" presStyleLbl="revTx" presStyleIdx="0" presStyleCnt="0">
        <dgm:presLayoutVars>
          <dgm:chMax val="0"/>
          <dgm:chPref val="0"/>
          <dgm:bulletEnabled val="1"/>
        </dgm:presLayoutVars>
      </dgm:prSet>
      <dgm:spPr/>
    </dgm:pt>
    <dgm:pt modelId="{72DD1B37-7A09-4DF9-AD35-8B485335137A}" type="pres">
      <dgm:prSet presAssocID="{F6D5430E-5A23-43A1-91A9-6BF968A7A4D3}" presName="circ4" presStyleLbl="vennNode1" presStyleIdx="3" presStyleCnt="4"/>
      <dgm:spPr/>
    </dgm:pt>
    <dgm:pt modelId="{4BAB0D08-54EE-4D6E-9683-AB76BE5B6630}" type="pres">
      <dgm:prSet presAssocID="{F6D5430E-5A23-43A1-91A9-6BF968A7A4D3}" presName="circ4Tx" presStyleLbl="revTx" presStyleIdx="0" presStyleCnt="0">
        <dgm:presLayoutVars>
          <dgm:chMax val="0"/>
          <dgm:chPref val="0"/>
          <dgm:bulletEnabled val="1"/>
        </dgm:presLayoutVars>
      </dgm:prSet>
      <dgm:spPr/>
    </dgm:pt>
  </dgm:ptLst>
  <dgm:cxnLst>
    <dgm:cxn modelId="{85F1BF15-CD0C-4992-8025-E8A854A9C2BC}" type="presOf" srcId="{0E42C214-AF10-41A9-BD4D-0AE0209CF2BB}" destId="{8DE4F821-3FE6-4FF9-BBDB-3FD3B5B1CEF8}" srcOrd="1" destOrd="0" presId="urn:microsoft.com/office/officeart/2005/8/layout/venn1"/>
    <dgm:cxn modelId="{BF189E2C-D22B-48A0-9BE5-F2FF584B1BF6}" type="presOf" srcId="{BDBCCD2E-ABE1-446F-AAA9-92FAFAE21FED}" destId="{C6E6B850-9D12-4123-84CD-2788A417F5F6}" srcOrd="1" destOrd="0" presId="urn:microsoft.com/office/officeart/2005/8/layout/venn1"/>
    <dgm:cxn modelId="{8F01665F-9630-4BFA-B7AE-424A5F61D04F}" type="presOf" srcId="{0E42C214-AF10-41A9-BD4D-0AE0209CF2BB}" destId="{4F7317B2-17C8-45FD-B160-84CE8241577C}" srcOrd="0" destOrd="0" presId="urn:microsoft.com/office/officeart/2005/8/layout/venn1"/>
    <dgm:cxn modelId="{DD5B2749-971D-49D4-811E-DA225977BB0C}" type="presOf" srcId="{C88F7213-56B9-4A80-82FE-29A0B7F73CA4}" destId="{5A4C35BA-0289-4DEA-8261-7ED3DADF6CC5}" srcOrd="1" destOrd="0" presId="urn:microsoft.com/office/officeart/2005/8/layout/venn1"/>
    <dgm:cxn modelId="{2FB8A075-AD6B-467B-AC75-F843A6DA65C2}" srcId="{21891616-DE57-42D4-B428-48713F9EF9B5}" destId="{0E42C214-AF10-41A9-BD4D-0AE0209CF2BB}" srcOrd="1" destOrd="0" parTransId="{40324ED9-FBFA-4217-BBFC-0B634B32E7FD}" sibTransId="{D23A1EB6-40EA-4662-A5F4-EA37557182DC}"/>
    <dgm:cxn modelId="{90979881-2C32-48B3-B481-9E5FB458DE93}" type="presOf" srcId="{C88F7213-56B9-4A80-82FE-29A0B7F73CA4}" destId="{B954E9E7-7B3E-415C-B054-4A1DF3458EC5}" srcOrd="0" destOrd="0" presId="urn:microsoft.com/office/officeart/2005/8/layout/venn1"/>
    <dgm:cxn modelId="{E0E63198-CC68-4E74-A7A9-3894B3A8D102}" srcId="{21891616-DE57-42D4-B428-48713F9EF9B5}" destId="{F6D5430E-5A23-43A1-91A9-6BF968A7A4D3}" srcOrd="3" destOrd="0" parTransId="{5AB17A37-1D6C-4507-88E3-95461DA943D3}" sibTransId="{64886B2C-C684-485E-ADE9-A93DF906BB3D}"/>
    <dgm:cxn modelId="{DE7275A8-93B9-4A47-A56B-F7AE6080811D}" type="presOf" srcId="{BDBCCD2E-ABE1-446F-AAA9-92FAFAE21FED}" destId="{9D8D172D-1FAC-46B2-BE64-F009D0EAAE73}" srcOrd="0" destOrd="0" presId="urn:microsoft.com/office/officeart/2005/8/layout/venn1"/>
    <dgm:cxn modelId="{0DA1B4AB-5955-4B68-A8D3-4B0A84595934}" srcId="{21891616-DE57-42D4-B428-48713F9EF9B5}" destId="{BDBCCD2E-ABE1-446F-AAA9-92FAFAE21FED}" srcOrd="0" destOrd="0" parTransId="{B9F61460-BDFD-48D6-A35D-563AE726B7F4}" sibTransId="{F2D01CD5-772B-4EDB-B8FE-988024E7E515}"/>
    <dgm:cxn modelId="{3496E0BD-694A-4262-BD47-AA9EC205A60B}" type="presOf" srcId="{21891616-DE57-42D4-B428-48713F9EF9B5}" destId="{B653C804-68AC-4A76-9EA1-649078172D31}" srcOrd="0" destOrd="0" presId="urn:microsoft.com/office/officeart/2005/8/layout/venn1"/>
    <dgm:cxn modelId="{34D481BE-F9B9-40C4-AB27-5D9D004D26F9}" type="presOf" srcId="{F6D5430E-5A23-43A1-91A9-6BF968A7A4D3}" destId="{72DD1B37-7A09-4DF9-AD35-8B485335137A}" srcOrd="0" destOrd="0" presId="urn:microsoft.com/office/officeart/2005/8/layout/venn1"/>
    <dgm:cxn modelId="{577800C3-5C03-450D-9631-199E5BB01819}" srcId="{21891616-DE57-42D4-B428-48713F9EF9B5}" destId="{C88F7213-56B9-4A80-82FE-29A0B7F73CA4}" srcOrd="2" destOrd="0" parTransId="{FD8A9789-CC7C-476D-9F19-72BB629B1D41}" sibTransId="{0E6BA084-71C5-4F3A-A684-DA2AA8DD2981}"/>
    <dgm:cxn modelId="{4EB929DC-FB76-4F47-8FF2-8C6B3392CA28}" type="presOf" srcId="{F6D5430E-5A23-43A1-91A9-6BF968A7A4D3}" destId="{4BAB0D08-54EE-4D6E-9683-AB76BE5B6630}" srcOrd="1" destOrd="0" presId="urn:microsoft.com/office/officeart/2005/8/layout/venn1"/>
    <dgm:cxn modelId="{CD0BDC9F-5D30-48C4-ADFB-3EAFC6DE344D}" type="presParOf" srcId="{B653C804-68AC-4A76-9EA1-649078172D31}" destId="{9D8D172D-1FAC-46B2-BE64-F009D0EAAE73}" srcOrd="0" destOrd="0" presId="urn:microsoft.com/office/officeart/2005/8/layout/venn1"/>
    <dgm:cxn modelId="{7C2BBFFB-E523-40EE-BEBB-D90B55D30D1C}" type="presParOf" srcId="{B653C804-68AC-4A76-9EA1-649078172D31}" destId="{C6E6B850-9D12-4123-84CD-2788A417F5F6}" srcOrd="1" destOrd="0" presId="urn:microsoft.com/office/officeart/2005/8/layout/venn1"/>
    <dgm:cxn modelId="{AE05A6A9-70AF-4616-B26D-910C55133D05}" type="presParOf" srcId="{B653C804-68AC-4A76-9EA1-649078172D31}" destId="{4F7317B2-17C8-45FD-B160-84CE8241577C}" srcOrd="2" destOrd="0" presId="urn:microsoft.com/office/officeart/2005/8/layout/venn1"/>
    <dgm:cxn modelId="{05146531-6067-4629-87BF-8B27730D7E9E}" type="presParOf" srcId="{B653C804-68AC-4A76-9EA1-649078172D31}" destId="{8DE4F821-3FE6-4FF9-BBDB-3FD3B5B1CEF8}" srcOrd="3" destOrd="0" presId="urn:microsoft.com/office/officeart/2005/8/layout/venn1"/>
    <dgm:cxn modelId="{1F11C9CB-59E0-4231-9E06-750B3E94C7DD}" type="presParOf" srcId="{B653C804-68AC-4A76-9EA1-649078172D31}" destId="{B954E9E7-7B3E-415C-B054-4A1DF3458EC5}" srcOrd="4" destOrd="0" presId="urn:microsoft.com/office/officeart/2005/8/layout/venn1"/>
    <dgm:cxn modelId="{23218C63-A73F-433C-B95A-18126EFBD8BD}" type="presParOf" srcId="{B653C804-68AC-4A76-9EA1-649078172D31}" destId="{5A4C35BA-0289-4DEA-8261-7ED3DADF6CC5}" srcOrd="5" destOrd="0" presId="urn:microsoft.com/office/officeart/2005/8/layout/venn1"/>
    <dgm:cxn modelId="{5803C463-6630-4AE3-AD85-C1398D5A3E73}" type="presParOf" srcId="{B653C804-68AC-4A76-9EA1-649078172D31}" destId="{72DD1B37-7A09-4DF9-AD35-8B485335137A}" srcOrd="6" destOrd="0" presId="urn:microsoft.com/office/officeart/2005/8/layout/venn1"/>
    <dgm:cxn modelId="{86E8199F-D5D1-4F20-9B15-D0D20C024157}" type="presParOf" srcId="{B653C804-68AC-4A76-9EA1-649078172D31}" destId="{4BAB0D08-54EE-4D6E-9683-AB76BE5B663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83B60-785E-4605-B9CC-454D87D4C418}" type="doc">
      <dgm:prSet loTypeId="urn:microsoft.com/office/officeart/2005/8/layout/pyramid1" loCatId="pyramid" qsTypeId="urn:microsoft.com/office/officeart/2005/8/quickstyle/simple1" qsCatId="simple" csTypeId="urn:microsoft.com/office/officeart/2005/8/colors/accent1_2" csCatId="accent1" phldr="1"/>
      <dgm:spPr/>
    </dgm:pt>
    <dgm:pt modelId="{DD8FBDD9-2AB7-425A-8CEB-900A90A5F56F}">
      <dgm:prSet phldrT="[Text]" custT="1"/>
      <dgm:spPr/>
      <dgm:t>
        <a:bodyPr/>
        <a:lstStyle/>
        <a:p>
          <a:br>
            <a:rPr lang="en-US" sz="3200" dirty="0">
              <a:solidFill>
                <a:schemeClr val="bg1"/>
              </a:solidFill>
            </a:rPr>
          </a:br>
          <a:r>
            <a:rPr lang="en-US" sz="1600" dirty="0">
              <a:solidFill>
                <a:schemeClr val="bg1"/>
              </a:solidFill>
            </a:rPr>
            <a:t>Self </a:t>
          </a:r>
          <a:br>
            <a:rPr lang="en-US" sz="1600" dirty="0">
              <a:solidFill>
                <a:schemeClr val="bg1"/>
              </a:solidFill>
            </a:rPr>
          </a:br>
          <a:r>
            <a:rPr lang="en-US" sz="1500" dirty="0">
              <a:solidFill>
                <a:schemeClr val="bg1"/>
              </a:solidFill>
            </a:rPr>
            <a:t>Actualizatio</a:t>
          </a:r>
          <a:r>
            <a:rPr lang="en-US" sz="1600" dirty="0">
              <a:solidFill>
                <a:schemeClr val="bg1"/>
              </a:solidFill>
            </a:rPr>
            <a:t>n</a:t>
          </a:r>
          <a:endParaRPr lang="en-US" sz="1800" dirty="0">
            <a:solidFill>
              <a:schemeClr val="bg1"/>
            </a:solidFill>
          </a:endParaRPr>
        </a:p>
      </dgm:t>
    </dgm:pt>
    <dgm:pt modelId="{71447440-5EA4-4E0C-9502-73B024BB3F28}" type="parTrans" cxnId="{78CBFDA5-415E-428B-9ABC-D5E4B343B7A9}">
      <dgm:prSet/>
      <dgm:spPr/>
      <dgm:t>
        <a:bodyPr/>
        <a:lstStyle/>
        <a:p>
          <a:endParaRPr lang="en-US">
            <a:solidFill>
              <a:schemeClr val="bg1"/>
            </a:solidFill>
          </a:endParaRPr>
        </a:p>
      </dgm:t>
    </dgm:pt>
    <dgm:pt modelId="{9964E50A-4B04-45DD-90D5-0B6A923445C7}" type="sibTrans" cxnId="{78CBFDA5-415E-428B-9ABC-D5E4B343B7A9}">
      <dgm:prSet/>
      <dgm:spPr/>
      <dgm:t>
        <a:bodyPr/>
        <a:lstStyle/>
        <a:p>
          <a:endParaRPr lang="en-US">
            <a:solidFill>
              <a:schemeClr val="bg1"/>
            </a:solidFill>
          </a:endParaRPr>
        </a:p>
      </dgm:t>
    </dgm:pt>
    <dgm:pt modelId="{F86113E6-E0C5-4B99-AF5E-5B8A4EE4EF7C}">
      <dgm:prSet phldrT="[Text]" custT="1"/>
      <dgm:spPr/>
      <dgm:t>
        <a:bodyPr/>
        <a:lstStyle/>
        <a:p>
          <a:r>
            <a:rPr lang="en-US" sz="2300" dirty="0">
              <a:solidFill>
                <a:schemeClr val="bg1"/>
              </a:solidFill>
            </a:rPr>
            <a:t>Self-Esteem</a:t>
          </a:r>
          <a:br>
            <a:rPr lang="en-US" sz="2300" dirty="0">
              <a:solidFill>
                <a:schemeClr val="bg1"/>
              </a:solidFill>
            </a:rPr>
          </a:br>
          <a:r>
            <a:rPr lang="en-US" sz="1600" dirty="0">
              <a:solidFill>
                <a:schemeClr val="bg1"/>
              </a:solidFill>
            </a:rPr>
            <a:t>(recognition, status, projects)</a:t>
          </a:r>
          <a:endParaRPr lang="en-US" sz="2300" dirty="0">
            <a:solidFill>
              <a:schemeClr val="bg1"/>
            </a:solidFill>
          </a:endParaRPr>
        </a:p>
      </dgm:t>
    </dgm:pt>
    <dgm:pt modelId="{D6E83A56-C29C-4FDF-BA4E-B8E53EE26263}" type="parTrans" cxnId="{798DEE2F-9116-47C0-A877-484FD377981F}">
      <dgm:prSet/>
      <dgm:spPr/>
      <dgm:t>
        <a:bodyPr/>
        <a:lstStyle/>
        <a:p>
          <a:endParaRPr lang="en-US">
            <a:solidFill>
              <a:schemeClr val="bg1"/>
            </a:solidFill>
          </a:endParaRPr>
        </a:p>
      </dgm:t>
    </dgm:pt>
    <dgm:pt modelId="{BBF9D05D-DC5D-407F-8EB9-A2D0CBCE82D5}" type="sibTrans" cxnId="{798DEE2F-9116-47C0-A877-484FD377981F}">
      <dgm:prSet/>
      <dgm:spPr/>
      <dgm:t>
        <a:bodyPr/>
        <a:lstStyle/>
        <a:p>
          <a:endParaRPr lang="en-US">
            <a:solidFill>
              <a:schemeClr val="bg1"/>
            </a:solidFill>
          </a:endParaRPr>
        </a:p>
      </dgm:t>
    </dgm:pt>
    <dgm:pt modelId="{1A4B9B43-32CA-4AAF-885E-D0B34F0E3D23}">
      <dgm:prSet phldrT="[Text]" custT="1"/>
      <dgm:spPr/>
      <dgm:t>
        <a:bodyPr/>
        <a:lstStyle/>
        <a:p>
          <a:r>
            <a:rPr lang="en-US" sz="2300" dirty="0">
              <a:solidFill>
                <a:schemeClr val="bg1"/>
              </a:solidFill>
            </a:rPr>
            <a:t>Belongingness &amp; Love</a:t>
          </a:r>
        </a:p>
      </dgm:t>
    </dgm:pt>
    <dgm:pt modelId="{77270EE6-26F7-4F99-93E2-0A3A72F446EF}" type="parTrans" cxnId="{20A4B828-993D-4F13-BCA2-82483121F792}">
      <dgm:prSet/>
      <dgm:spPr/>
      <dgm:t>
        <a:bodyPr/>
        <a:lstStyle/>
        <a:p>
          <a:endParaRPr lang="en-US">
            <a:solidFill>
              <a:schemeClr val="bg1"/>
            </a:solidFill>
          </a:endParaRPr>
        </a:p>
      </dgm:t>
    </dgm:pt>
    <dgm:pt modelId="{CE146A9E-9DBD-4C8E-B3C6-C32482E44FCC}" type="sibTrans" cxnId="{20A4B828-993D-4F13-BCA2-82483121F792}">
      <dgm:prSet/>
      <dgm:spPr/>
      <dgm:t>
        <a:bodyPr/>
        <a:lstStyle/>
        <a:p>
          <a:endParaRPr lang="en-US">
            <a:solidFill>
              <a:schemeClr val="bg1"/>
            </a:solidFill>
          </a:endParaRPr>
        </a:p>
      </dgm:t>
    </dgm:pt>
    <dgm:pt modelId="{2BBA619A-E50B-4BA3-AFC7-0F3283940ADB}">
      <dgm:prSet custT="1"/>
      <dgm:spPr/>
      <dgm:t>
        <a:bodyPr/>
        <a:lstStyle/>
        <a:p>
          <a:r>
            <a:rPr lang="en-US" sz="2300" dirty="0">
              <a:solidFill>
                <a:schemeClr val="bg1"/>
              </a:solidFill>
            </a:rPr>
            <a:t>Safety/Security</a:t>
          </a:r>
          <a:br>
            <a:rPr lang="en-US" sz="1400" dirty="0">
              <a:solidFill>
                <a:schemeClr val="bg1"/>
              </a:solidFill>
            </a:rPr>
          </a:br>
          <a:r>
            <a:rPr lang="en-US" sz="1600" dirty="0">
              <a:solidFill>
                <a:schemeClr val="bg1"/>
              </a:solidFill>
            </a:rPr>
            <a:t>(protection from violence &amp; trauma)</a:t>
          </a:r>
          <a:endParaRPr lang="en-US" sz="2400" dirty="0">
            <a:solidFill>
              <a:schemeClr val="bg1"/>
            </a:solidFill>
          </a:endParaRPr>
        </a:p>
      </dgm:t>
    </dgm:pt>
    <dgm:pt modelId="{4CB134BC-20FF-44EC-AD32-C94EEA1FAF6E}" type="parTrans" cxnId="{CB37BA1C-8A2A-4112-BB9C-177C25A8B3A9}">
      <dgm:prSet/>
      <dgm:spPr/>
      <dgm:t>
        <a:bodyPr/>
        <a:lstStyle/>
        <a:p>
          <a:endParaRPr lang="en-US">
            <a:solidFill>
              <a:schemeClr val="bg1"/>
            </a:solidFill>
          </a:endParaRPr>
        </a:p>
      </dgm:t>
    </dgm:pt>
    <dgm:pt modelId="{042BCD59-DEB8-4005-845E-1E6FD3E33595}" type="sibTrans" cxnId="{CB37BA1C-8A2A-4112-BB9C-177C25A8B3A9}">
      <dgm:prSet/>
      <dgm:spPr/>
      <dgm:t>
        <a:bodyPr/>
        <a:lstStyle/>
        <a:p>
          <a:endParaRPr lang="en-US">
            <a:solidFill>
              <a:schemeClr val="bg1"/>
            </a:solidFill>
          </a:endParaRPr>
        </a:p>
      </dgm:t>
    </dgm:pt>
    <dgm:pt modelId="{ECDCB280-1F45-4738-86BA-0FD3A3419C99}">
      <dgm:prSet custT="1"/>
      <dgm:spPr/>
      <dgm:t>
        <a:bodyPr/>
        <a:lstStyle/>
        <a:p>
          <a:r>
            <a:rPr lang="en-US" sz="2300" dirty="0">
              <a:solidFill>
                <a:schemeClr val="bg1"/>
              </a:solidFill>
            </a:rPr>
            <a:t>Physiological</a:t>
          </a:r>
          <a:br>
            <a:rPr lang="en-US" sz="2300" dirty="0">
              <a:solidFill>
                <a:schemeClr val="bg1"/>
              </a:solidFill>
            </a:rPr>
          </a:br>
          <a:r>
            <a:rPr lang="en-US" sz="1600" dirty="0">
              <a:solidFill>
                <a:schemeClr val="bg1"/>
              </a:solidFill>
            </a:rPr>
            <a:t>(food, water, shelter)</a:t>
          </a:r>
          <a:endParaRPr lang="en-US" sz="1050" dirty="0">
            <a:solidFill>
              <a:schemeClr val="bg1"/>
            </a:solidFill>
          </a:endParaRPr>
        </a:p>
      </dgm:t>
    </dgm:pt>
    <dgm:pt modelId="{CE312EE3-A7B7-4F80-8582-692A00A81972}" type="parTrans" cxnId="{87D63609-2184-457F-A9A2-B8C2F634B405}">
      <dgm:prSet/>
      <dgm:spPr/>
      <dgm:t>
        <a:bodyPr/>
        <a:lstStyle/>
        <a:p>
          <a:endParaRPr lang="en-US">
            <a:solidFill>
              <a:schemeClr val="bg1"/>
            </a:solidFill>
          </a:endParaRPr>
        </a:p>
      </dgm:t>
    </dgm:pt>
    <dgm:pt modelId="{2E42798C-C36D-450C-8F2F-024ABEFE0643}" type="sibTrans" cxnId="{87D63609-2184-457F-A9A2-B8C2F634B405}">
      <dgm:prSet/>
      <dgm:spPr/>
      <dgm:t>
        <a:bodyPr/>
        <a:lstStyle/>
        <a:p>
          <a:endParaRPr lang="en-US">
            <a:solidFill>
              <a:schemeClr val="bg1"/>
            </a:solidFill>
          </a:endParaRPr>
        </a:p>
      </dgm:t>
    </dgm:pt>
    <dgm:pt modelId="{78B4C818-1534-4B8D-9B65-42076C6175F8}" type="pres">
      <dgm:prSet presAssocID="{FAC83B60-785E-4605-B9CC-454D87D4C418}" presName="Name0" presStyleCnt="0">
        <dgm:presLayoutVars>
          <dgm:dir/>
          <dgm:animLvl val="lvl"/>
          <dgm:resizeHandles val="exact"/>
        </dgm:presLayoutVars>
      </dgm:prSet>
      <dgm:spPr/>
    </dgm:pt>
    <dgm:pt modelId="{6C1B0F36-4D6E-4E5E-861F-96B22755F288}" type="pres">
      <dgm:prSet presAssocID="{DD8FBDD9-2AB7-425A-8CEB-900A90A5F56F}" presName="Name8" presStyleCnt="0"/>
      <dgm:spPr/>
    </dgm:pt>
    <dgm:pt modelId="{2D97DCC2-EC5F-45A9-B87B-86DE9BA4E0AD}" type="pres">
      <dgm:prSet presAssocID="{DD8FBDD9-2AB7-425A-8CEB-900A90A5F56F}" presName="level" presStyleLbl="node1" presStyleIdx="0" presStyleCnt="5">
        <dgm:presLayoutVars>
          <dgm:chMax val="1"/>
          <dgm:bulletEnabled val="1"/>
        </dgm:presLayoutVars>
      </dgm:prSet>
      <dgm:spPr/>
    </dgm:pt>
    <dgm:pt modelId="{1DDA67BB-1340-438B-86E1-37D34BD885E6}" type="pres">
      <dgm:prSet presAssocID="{DD8FBDD9-2AB7-425A-8CEB-900A90A5F56F}" presName="levelTx" presStyleLbl="revTx" presStyleIdx="0" presStyleCnt="0">
        <dgm:presLayoutVars>
          <dgm:chMax val="1"/>
          <dgm:bulletEnabled val="1"/>
        </dgm:presLayoutVars>
      </dgm:prSet>
      <dgm:spPr/>
    </dgm:pt>
    <dgm:pt modelId="{5F597C74-B4C4-42D7-8C9F-8DCBAFF82142}" type="pres">
      <dgm:prSet presAssocID="{F86113E6-E0C5-4B99-AF5E-5B8A4EE4EF7C}" presName="Name8" presStyleCnt="0"/>
      <dgm:spPr/>
    </dgm:pt>
    <dgm:pt modelId="{E2C28AAD-DA43-4D5A-AE20-662E54773855}" type="pres">
      <dgm:prSet presAssocID="{F86113E6-E0C5-4B99-AF5E-5B8A4EE4EF7C}" presName="level" presStyleLbl="node1" presStyleIdx="1" presStyleCnt="5">
        <dgm:presLayoutVars>
          <dgm:chMax val="1"/>
          <dgm:bulletEnabled val="1"/>
        </dgm:presLayoutVars>
      </dgm:prSet>
      <dgm:spPr/>
    </dgm:pt>
    <dgm:pt modelId="{9BD053AA-2BA4-40DC-B915-C48B61561ED4}" type="pres">
      <dgm:prSet presAssocID="{F86113E6-E0C5-4B99-AF5E-5B8A4EE4EF7C}" presName="levelTx" presStyleLbl="revTx" presStyleIdx="0" presStyleCnt="0">
        <dgm:presLayoutVars>
          <dgm:chMax val="1"/>
          <dgm:bulletEnabled val="1"/>
        </dgm:presLayoutVars>
      </dgm:prSet>
      <dgm:spPr/>
    </dgm:pt>
    <dgm:pt modelId="{2EB4071F-AFCC-4B16-B094-0ED5B9ADF703}" type="pres">
      <dgm:prSet presAssocID="{1A4B9B43-32CA-4AAF-885E-D0B34F0E3D23}" presName="Name8" presStyleCnt="0"/>
      <dgm:spPr/>
    </dgm:pt>
    <dgm:pt modelId="{4D7DA158-1C17-4673-8F14-78D5911926E7}" type="pres">
      <dgm:prSet presAssocID="{1A4B9B43-32CA-4AAF-885E-D0B34F0E3D23}" presName="level" presStyleLbl="node1" presStyleIdx="2" presStyleCnt="5">
        <dgm:presLayoutVars>
          <dgm:chMax val="1"/>
          <dgm:bulletEnabled val="1"/>
        </dgm:presLayoutVars>
      </dgm:prSet>
      <dgm:spPr/>
    </dgm:pt>
    <dgm:pt modelId="{9188860B-C1C8-420E-9D5A-343585B68B3E}" type="pres">
      <dgm:prSet presAssocID="{1A4B9B43-32CA-4AAF-885E-D0B34F0E3D23}" presName="levelTx" presStyleLbl="revTx" presStyleIdx="0" presStyleCnt="0">
        <dgm:presLayoutVars>
          <dgm:chMax val="1"/>
          <dgm:bulletEnabled val="1"/>
        </dgm:presLayoutVars>
      </dgm:prSet>
      <dgm:spPr/>
    </dgm:pt>
    <dgm:pt modelId="{F19C196D-641E-4951-9F5A-81CA1F22C92A}" type="pres">
      <dgm:prSet presAssocID="{2BBA619A-E50B-4BA3-AFC7-0F3283940ADB}" presName="Name8" presStyleCnt="0"/>
      <dgm:spPr/>
    </dgm:pt>
    <dgm:pt modelId="{F0892D88-4B98-4DB3-A82B-457225A8460A}" type="pres">
      <dgm:prSet presAssocID="{2BBA619A-E50B-4BA3-AFC7-0F3283940ADB}" presName="level" presStyleLbl="node1" presStyleIdx="3" presStyleCnt="5">
        <dgm:presLayoutVars>
          <dgm:chMax val="1"/>
          <dgm:bulletEnabled val="1"/>
        </dgm:presLayoutVars>
      </dgm:prSet>
      <dgm:spPr/>
    </dgm:pt>
    <dgm:pt modelId="{9E00EC29-3977-4F08-81EC-2BCA6B5C7F55}" type="pres">
      <dgm:prSet presAssocID="{2BBA619A-E50B-4BA3-AFC7-0F3283940ADB}" presName="levelTx" presStyleLbl="revTx" presStyleIdx="0" presStyleCnt="0">
        <dgm:presLayoutVars>
          <dgm:chMax val="1"/>
          <dgm:bulletEnabled val="1"/>
        </dgm:presLayoutVars>
      </dgm:prSet>
      <dgm:spPr/>
    </dgm:pt>
    <dgm:pt modelId="{6E7B8151-09F2-4C26-967C-BABED8171B0C}" type="pres">
      <dgm:prSet presAssocID="{ECDCB280-1F45-4738-86BA-0FD3A3419C99}" presName="Name8" presStyleCnt="0"/>
      <dgm:spPr/>
    </dgm:pt>
    <dgm:pt modelId="{8C34B9D2-845C-4F1E-AA0B-8D09F41565C5}" type="pres">
      <dgm:prSet presAssocID="{ECDCB280-1F45-4738-86BA-0FD3A3419C99}" presName="level" presStyleLbl="node1" presStyleIdx="4" presStyleCnt="5">
        <dgm:presLayoutVars>
          <dgm:chMax val="1"/>
          <dgm:bulletEnabled val="1"/>
        </dgm:presLayoutVars>
      </dgm:prSet>
      <dgm:spPr/>
    </dgm:pt>
    <dgm:pt modelId="{61B54E24-485B-4149-B8AE-B556D3257B78}" type="pres">
      <dgm:prSet presAssocID="{ECDCB280-1F45-4738-86BA-0FD3A3419C99}" presName="levelTx" presStyleLbl="revTx" presStyleIdx="0" presStyleCnt="0">
        <dgm:presLayoutVars>
          <dgm:chMax val="1"/>
          <dgm:bulletEnabled val="1"/>
        </dgm:presLayoutVars>
      </dgm:prSet>
      <dgm:spPr/>
    </dgm:pt>
  </dgm:ptLst>
  <dgm:cxnLst>
    <dgm:cxn modelId="{54071606-6347-4FD3-BEC5-C99EA9F49A1B}" type="presOf" srcId="{1A4B9B43-32CA-4AAF-885E-D0B34F0E3D23}" destId="{4D7DA158-1C17-4673-8F14-78D5911926E7}" srcOrd="0" destOrd="0" presId="urn:microsoft.com/office/officeart/2005/8/layout/pyramid1"/>
    <dgm:cxn modelId="{87D63609-2184-457F-A9A2-B8C2F634B405}" srcId="{FAC83B60-785E-4605-B9CC-454D87D4C418}" destId="{ECDCB280-1F45-4738-86BA-0FD3A3419C99}" srcOrd="4" destOrd="0" parTransId="{CE312EE3-A7B7-4F80-8582-692A00A81972}" sibTransId="{2E42798C-C36D-450C-8F2F-024ABEFE0643}"/>
    <dgm:cxn modelId="{CB37BA1C-8A2A-4112-BB9C-177C25A8B3A9}" srcId="{FAC83B60-785E-4605-B9CC-454D87D4C418}" destId="{2BBA619A-E50B-4BA3-AFC7-0F3283940ADB}" srcOrd="3" destOrd="0" parTransId="{4CB134BC-20FF-44EC-AD32-C94EEA1FAF6E}" sibTransId="{042BCD59-DEB8-4005-845E-1E6FD3E33595}"/>
    <dgm:cxn modelId="{20A4B828-993D-4F13-BCA2-82483121F792}" srcId="{FAC83B60-785E-4605-B9CC-454D87D4C418}" destId="{1A4B9B43-32CA-4AAF-885E-D0B34F0E3D23}" srcOrd="2" destOrd="0" parTransId="{77270EE6-26F7-4F99-93E2-0A3A72F446EF}" sibTransId="{CE146A9E-9DBD-4C8E-B3C6-C32482E44FCC}"/>
    <dgm:cxn modelId="{798DEE2F-9116-47C0-A877-484FD377981F}" srcId="{FAC83B60-785E-4605-B9CC-454D87D4C418}" destId="{F86113E6-E0C5-4B99-AF5E-5B8A4EE4EF7C}" srcOrd="1" destOrd="0" parTransId="{D6E83A56-C29C-4FDF-BA4E-B8E53EE26263}" sibTransId="{BBF9D05D-DC5D-407F-8EB9-A2D0CBCE82D5}"/>
    <dgm:cxn modelId="{650BFA31-8621-43A0-B84E-D81D070F5C88}" type="presOf" srcId="{2BBA619A-E50B-4BA3-AFC7-0F3283940ADB}" destId="{9E00EC29-3977-4F08-81EC-2BCA6B5C7F55}" srcOrd="1" destOrd="0" presId="urn:microsoft.com/office/officeart/2005/8/layout/pyramid1"/>
    <dgm:cxn modelId="{4C36E25F-8C74-4698-B01B-5411876D2C10}" type="presOf" srcId="{ECDCB280-1F45-4738-86BA-0FD3A3419C99}" destId="{61B54E24-485B-4149-B8AE-B556D3257B78}" srcOrd="1" destOrd="0" presId="urn:microsoft.com/office/officeart/2005/8/layout/pyramid1"/>
    <dgm:cxn modelId="{ADE8E641-0AA8-4DDE-92EC-4DB8F388CA5C}" type="presOf" srcId="{FAC83B60-785E-4605-B9CC-454D87D4C418}" destId="{78B4C818-1534-4B8D-9B65-42076C6175F8}" srcOrd="0" destOrd="0" presId="urn:microsoft.com/office/officeart/2005/8/layout/pyramid1"/>
    <dgm:cxn modelId="{A5678062-D05F-4557-8C2C-F6AA05B50863}" type="presOf" srcId="{DD8FBDD9-2AB7-425A-8CEB-900A90A5F56F}" destId="{1DDA67BB-1340-438B-86E1-37D34BD885E6}" srcOrd="1" destOrd="0" presId="urn:microsoft.com/office/officeart/2005/8/layout/pyramid1"/>
    <dgm:cxn modelId="{E0C86252-FA9A-4CDE-B5BD-FE5F73AB4A3E}" type="presOf" srcId="{F86113E6-E0C5-4B99-AF5E-5B8A4EE4EF7C}" destId="{9BD053AA-2BA4-40DC-B915-C48B61561ED4}" srcOrd="1" destOrd="0" presId="urn:microsoft.com/office/officeart/2005/8/layout/pyramid1"/>
    <dgm:cxn modelId="{5D282453-5E9E-47C2-9537-A0DB25093C43}" type="presOf" srcId="{ECDCB280-1F45-4738-86BA-0FD3A3419C99}" destId="{8C34B9D2-845C-4F1E-AA0B-8D09F41565C5}" srcOrd="0" destOrd="0" presId="urn:microsoft.com/office/officeart/2005/8/layout/pyramid1"/>
    <dgm:cxn modelId="{B7B8997D-9DC5-42B6-92B6-46FC4D95A08E}" type="presOf" srcId="{2BBA619A-E50B-4BA3-AFC7-0F3283940ADB}" destId="{F0892D88-4B98-4DB3-A82B-457225A8460A}" srcOrd="0" destOrd="0" presId="urn:microsoft.com/office/officeart/2005/8/layout/pyramid1"/>
    <dgm:cxn modelId="{EDAC8396-C44C-4958-81C6-7B30FBF28A49}" type="presOf" srcId="{DD8FBDD9-2AB7-425A-8CEB-900A90A5F56F}" destId="{2D97DCC2-EC5F-45A9-B87B-86DE9BA4E0AD}" srcOrd="0" destOrd="0" presId="urn:microsoft.com/office/officeart/2005/8/layout/pyramid1"/>
    <dgm:cxn modelId="{78CBFDA5-415E-428B-9ABC-D5E4B343B7A9}" srcId="{FAC83B60-785E-4605-B9CC-454D87D4C418}" destId="{DD8FBDD9-2AB7-425A-8CEB-900A90A5F56F}" srcOrd="0" destOrd="0" parTransId="{71447440-5EA4-4E0C-9502-73B024BB3F28}" sibTransId="{9964E50A-4B04-45DD-90D5-0B6A923445C7}"/>
    <dgm:cxn modelId="{363CDDE8-FE46-4EE8-9670-99A4702BEF1F}" type="presOf" srcId="{1A4B9B43-32CA-4AAF-885E-D0B34F0E3D23}" destId="{9188860B-C1C8-420E-9D5A-343585B68B3E}" srcOrd="1" destOrd="0" presId="urn:microsoft.com/office/officeart/2005/8/layout/pyramid1"/>
    <dgm:cxn modelId="{8FB448F8-FC8F-46B7-9767-CF3A0E60833C}" type="presOf" srcId="{F86113E6-E0C5-4B99-AF5E-5B8A4EE4EF7C}" destId="{E2C28AAD-DA43-4D5A-AE20-662E54773855}" srcOrd="0" destOrd="0" presId="urn:microsoft.com/office/officeart/2005/8/layout/pyramid1"/>
    <dgm:cxn modelId="{2DE323ED-11C1-41B4-87EC-54A6C424D8A8}" type="presParOf" srcId="{78B4C818-1534-4B8D-9B65-42076C6175F8}" destId="{6C1B0F36-4D6E-4E5E-861F-96B22755F288}" srcOrd="0" destOrd="0" presId="urn:microsoft.com/office/officeart/2005/8/layout/pyramid1"/>
    <dgm:cxn modelId="{098B6CE2-D53F-48E6-8DC6-5A9121503E28}" type="presParOf" srcId="{6C1B0F36-4D6E-4E5E-861F-96B22755F288}" destId="{2D97DCC2-EC5F-45A9-B87B-86DE9BA4E0AD}" srcOrd="0" destOrd="0" presId="urn:microsoft.com/office/officeart/2005/8/layout/pyramid1"/>
    <dgm:cxn modelId="{018C5F01-D264-456E-A4C1-ECE94D442E22}" type="presParOf" srcId="{6C1B0F36-4D6E-4E5E-861F-96B22755F288}" destId="{1DDA67BB-1340-438B-86E1-37D34BD885E6}" srcOrd="1" destOrd="0" presId="urn:microsoft.com/office/officeart/2005/8/layout/pyramid1"/>
    <dgm:cxn modelId="{FA8891CE-5098-442B-9417-C88F08355E45}" type="presParOf" srcId="{78B4C818-1534-4B8D-9B65-42076C6175F8}" destId="{5F597C74-B4C4-42D7-8C9F-8DCBAFF82142}" srcOrd="1" destOrd="0" presId="urn:microsoft.com/office/officeart/2005/8/layout/pyramid1"/>
    <dgm:cxn modelId="{0ED97870-EE02-4D22-B65A-B5B219DC291F}" type="presParOf" srcId="{5F597C74-B4C4-42D7-8C9F-8DCBAFF82142}" destId="{E2C28AAD-DA43-4D5A-AE20-662E54773855}" srcOrd="0" destOrd="0" presId="urn:microsoft.com/office/officeart/2005/8/layout/pyramid1"/>
    <dgm:cxn modelId="{A409C27A-8E95-4045-80C0-EC1D4D1622ED}" type="presParOf" srcId="{5F597C74-B4C4-42D7-8C9F-8DCBAFF82142}" destId="{9BD053AA-2BA4-40DC-B915-C48B61561ED4}" srcOrd="1" destOrd="0" presId="urn:microsoft.com/office/officeart/2005/8/layout/pyramid1"/>
    <dgm:cxn modelId="{01018055-979E-4733-BC93-E8F672ACD3C6}" type="presParOf" srcId="{78B4C818-1534-4B8D-9B65-42076C6175F8}" destId="{2EB4071F-AFCC-4B16-B094-0ED5B9ADF703}" srcOrd="2" destOrd="0" presId="urn:microsoft.com/office/officeart/2005/8/layout/pyramid1"/>
    <dgm:cxn modelId="{68533B1C-1E79-46AC-BADB-24816CC237A1}" type="presParOf" srcId="{2EB4071F-AFCC-4B16-B094-0ED5B9ADF703}" destId="{4D7DA158-1C17-4673-8F14-78D5911926E7}" srcOrd="0" destOrd="0" presId="urn:microsoft.com/office/officeart/2005/8/layout/pyramid1"/>
    <dgm:cxn modelId="{86A11F7D-197F-461C-9F94-9381135733AD}" type="presParOf" srcId="{2EB4071F-AFCC-4B16-B094-0ED5B9ADF703}" destId="{9188860B-C1C8-420E-9D5A-343585B68B3E}" srcOrd="1" destOrd="0" presId="urn:microsoft.com/office/officeart/2005/8/layout/pyramid1"/>
    <dgm:cxn modelId="{5DE39677-2D75-4976-A8F9-010CE908984C}" type="presParOf" srcId="{78B4C818-1534-4B8D-9B65-42076C6175F8}" destId="{F19C196D-641E-4951-9F5A-81CA1F22C92A}" srcOrd="3" destOrd="0" presId="urn:microsoft.com/office/officeart/2005/8/layout/pyramid1"/>
    <dgm:cxn modelId="{79295D2D-3E7B-4D2B-ACA9-2ED1EDC50050}" type="presParOf" srcId="{F19C196D-641E-4951-9F5A-81CA1F22C92A}" destId="{F0892D88-4B98-4DB3-A82B-457225A8460A}" srcOrd="0" destOrd="0" presId="urn:microsoft.com/office/officeart/2005/8/layout/pyramid1"/>
    <dgm:cxn modelId="{D7EB7870-53EE-4D69-A0FB-0A229235A1A5}" type="presParOf" srcId="{F19C196D-641E-4951-9F5A-81CA1F22C92A}" destId="{9E00EC29-3977-4F08-81EC-2BCA6B5C7F55}" srcOrd="1" destOrd="0" presId="urn:microsoft.com/office/officeart/2005/8/layout/pyramid1"/>
    <dgm:cxn modelId="{50FB90E5-2C2A-4237-B460-C69CF1973FBC}" type="presParOf" srcId="{78B4C818-1534-4B8D-9B65-42076C6175F8}" destId="{6E7B8151-09F2-4C26-967C-BABED8171B0C}" srcOrd="4" destOrd="0" presId="urn:microsoft.com/office/officeart/2005/8/layout/pyramid1"/>
    <dgm:cxn modelId="{3D13AD10-71C2-4B3B-A53E-B0E94DB13CB4}" type="presParOf" srcId="{6E7B8151-09F2-4C26-967C-BABED8171B0C}" destId="{8C34B9D2-845C-4F1E-AA0B-8D09F41565C5}" srcOrd="0" destOrd="0" presId="urn:microsoft.com/office/officeart/2005/8/layout/pyramid1"/>
    <dgm:cxn modelId="{351BDF43-F1F0-4537-9B60-CC63BC4207CF}" type="presParOf" srcId="{6E7B8151-09F2-4C26-967C-BABED8171B0C}" destId="{61B54E24-485B-4149-B8AE-B556D3257B7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06579-0F6D-40AE-B671-FAE53BB538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E3611B-98F8-49CF-9FC1-8C7A3C1C2093}">
      <dgm:prSet phldrT="[Text]" custT="1"/>
      <dgm:spPr/>
      <dgm:t>
        <a:bodyPr/>
        <a:lstStyle/>
        <a:p>
          <a:r>
            <a:rPr lang="en-US" sz="1800" dirty="0"/>
            <a:t>White Male, Upper Middle Class Leader </a:t>
          </a:r>
          <a:br>
            <a:rPr lang="en-US" sz="2400" dirty="0"/>
          </a:br>
          <a:r>
            <a:rPr lang="en-US" sz="1200" dirty="0"/>
            <a:t>(Levels: White 8, Asian 7, Black 6, Latino/a 4, </a:t>
          </a:r>
          <a:br>
            <a:rPr lang="en-US" sz="1200" dirty="0"/>
          </a:br>
          <a:r>
            <a:rPr lang="en-US" sz="1200" dirty="0"/>
            <a:t>Female or Class Reduce</a:t>
          </a:r>
          <a:r>
            <a:rPr lang="en-US" sz="1100" dirty="0"/>
            <a:t> </a:t>
          </a:r>
          <a:r>
            <a:rPr lang="en-US" sz="1200" dirty="0"/>
            <a:t>1)</a:t>
          </a:r>
          <a:endParaRPr lang="en-US" sz="2000" dirty="0"/>
        </a:p>
      </dgm:t>
    </dgm:pt>
    <dgm:pt modelId="{E5F7ABF4-00D2-440D-BCCA-339D9FEA9CD3}" type="parTrans" cxnId="{B153F9DD-49B2-47B4-BE76-69D8AC2FC1E3}">
      <dgm:prSet/>
      <dgm:spPr/>
      <dgm:t>
        <a:bodyPr/>
        <a:lstStyle/>
        <a:p>
          <a:endParaRPr lang="en-US"/>
        </a:p>
      </dgm:t>
    </dgm:pt>
    <dgm:pt modelId="{B80C8781-D211-4C49-AC79-D1F3D15C9BDA}" type="sibTrans" cxnId="{B153F9DD-49B2-47B4-BE76-69D8AC2FC1E3}">
      <dgm:prSet/>
      <dgm:spPr/>
      <dgm:t>
        <a:bodyPr/>
        <a:lstStyle/>
        <a:p>
          <a:endParaRPr lang="en-US"/>
        </a:p>
      </dgm:t>
    </dgm:pt>
    <dgm:pt modelId="{9DB55443-BF1D-4BAF-879E-A4937341DF00}">
      <dgm:prSet phldrT="[Text]"/>
      <dgm:spPr/>
      <dgm:t>
        <a:bodyPr/>
        <a:lstStyle/>
        <a:p>
          <a:r>
            <a:rPr lang="en-US" dirty="0"/>
            <a:t>White Male</a:t>
          </a:r>
          <a:br>
            <a:rPr lang="en-US" dirty="0"/>
          </a:br>
          <a:r>
            <a:rPr lang="en-US" dirty="0"/>
            <a:t>Upper Middle Class </a:t>
          </a:r>
          <a:br>
            <a:rPr lang="en-US" dirty="0"/>
          </a:br>
          <a:r>
            <a:rPr lang="en-US" dirty="0"/>
            <a:t>Level 7 Leader</a:t>
          </a:r>
        </a:p>
      </dgm:t>
    </dgm:pt>
    <dgm:pt modelId="{5C33536E-DE93-4001-A448-04B43CC03333}" type="parTrans" cxnId="{F86610CA-4E99-43A4-BFA1-4C33D92DA57A}">
      <dgm:prSet/>
      <dgm:spPr/>
      <dgm:t>
        <a:bodyPr/>
        <a:lstStyle/>
        <a:p>
          <a:endParaRPr lang="en-US"/>
        </a:p>
      </dgm:t>
    </dgm:pt>
    <dgm:pt modelId="{7D82ACEB-6D9E-4036-A55D-2009801852D1}" type="sibTrans" cxnId="{F86610CA-4E99-43A4-BFA1-4C33D92DA57A}">
      <dgm:prSet/>
      <dgm:spPr/>
      <dgm:t>
        <a:bodyPr/>
        <a:lstStyle/>
        <a:p>
          <a:endParaRPr lang="en-US"/>
        </a:p>
      </dgm:t>
    </dgm:pt>
    <dgm:pt modelId="{732A2997-4AF0-4797-AB07-0300329B34B2}">
      <dgm:prSet phldrT="[Text]"/>
      <dgm:spPr/>
      <dgm:t>
        <a:bodyPr/>
        <a:lstStyle/>
        <a:p>
          <a:r>
            <a:rPr lang="en-US" dirty="0"/>
            <a:t>White Female Upper Middle Class Level 5 Leader</a:t>
          </a:r>
        </a:p>
      </dgm:t>
    </dgm:pt>
    <dgm:pt modelId="{A8773296-09A8-4345-B41B-2F137913EFD1}" type="parTrans" cxnId="{60B1A46D-BE63-4395-AB50-7028C7674B87}">
      <dgm:prSet/>
      <dgm:spPr/>
      <dgm:t>
        <a:bodyPr/>
        <a:lstStyle/>
        <a:p>
          <a:endParaRPr lang="en-US"/>
        </a:p>
      </dgm:t>
    </dgm:pt>
    <dgm:pt modelId="{85021E3F-42F2-4814-B654-DFA62C2205FA}" type="sibTrans" cxnId="{60B1A46D-BE63-4395-AB50-7028C7674B87}">
      <dgm:prSet/>
      <dgm:spPr/>
      <dgm:t>
        <a:bodyPr/>
        <a:lstStyle/>
        <a:p>
          <a:endParaRPr lang="en-US"/>
        </a:p>
      </dgm:t>
    </dgm:pt>
    <dgm:pt modelId="{04DEC73A-9975-445C-AEBB-A8F8AF3792A3}">
      <dgm:prSet phldrT="[Text]"/>
      <dgm:spPr/>
      <dgm:t>
        <a:bodyPr/>
        <a:lstStyle/>
        <a:p>
          <a:r>
            <a:rPr lang="en-US" dirty="0"/>
            <a:t>Black Male Upper Middle Class</a:t>
          </a:r>
          <a:br>
            <a:rPr lang="en-US" dirty="0"/>
          </a:br>
          <a:r>
            <a:rPr lang="en-US" dirty="0"/>
            <a:t>Level 5 Leader</a:t>
          </a:r>
        </a:p>
      </dgm:t>
    </dgm:pt>
    <dgm:pt modelId="{AB032A38-B61E-4659-AB95-05556C74245D}" type="parTrans" cxnId="{E5F4C5ED-FD4C-4A57-9357-CF995F9C8364}">
      <dgm:prSet/>
      <dgm:spPr/>
      <dgm:t>
        <a:bodyPr/>
        <a:lstStyle/>
        <a:p>
          <a:endParaRPr lang="en-US"/>
        </a:p>
      </dgm:t>
    </dgm:pt>
    <dgm:pt modelId="{04AB921D-CFB0-4024-934F-AF928E733B48}" type="sibTrans" cxnId="{E5F4C5ED-FD4C-4A57-9357-CF995F9C8364}">
      <dgm:prSet/>
      <dgm:spPr/>
      <dgm:t>
        <a:bodyPr/>
        <a:lstStyle/>
        <a:p>
          <a:endParaRPr lang="en-US"/>
        </a:p>
      </dgm:t>
    </dgm:pt>
    <dgm:pt modelId="{A7699AE9-121B-4C20-866D-7A57C6BAE6E6}">
      <dgm:prSet/>
      <dgm:spPr/>
      <dgm:t>
        <a:bodyPr/>
        <a:lstStyle/>
        <a:p>
          <a:r>
            <a:rPr lang="en-US" dirty="0"/>
            <a:t>15 largely upper middle class staff</a:t>
          </a:r>
        </a:p>
      </dgm:t>
    </dgm:pt>
    <dgm:pt modelId="{EB39E91A-424E-4675-93C9-F65CE2364B2D}" type="parTrans" cxnId="{0048F88E-9389-43A9-B9CA-93223E87841E}">
      <dgm:prSet/>
      <dgm:spPr/>
      <dgm:t>
        <a:bodyPr/>
        <a:lstStyle/>
        <a:p>
          <a:endParaRPr lang="en-US"/>
        </a:p>
      </dgm:t>
    </dgm:pt>
    <dgm:pt modelId="{F9DBAD48-2418-4351-9D0F-EB44CB04BB0B}" type="sibTrans" cxnId="{0048F88E-9389-43A9-B9CA-93223E87841E}">
      <dgm:prSet/>
      <dgm:spPr/>
      <dgm:t>
        <a:bodyPr/>
        <a:lstStyle/>
        <a:p>
          <a:endParaRPr lang="en-US"/>
        </a:p>
      </dgm:t>
    </dgm:pt>
    <dgm:pt modelId="{BE327DBC-1BEA-4F25-8ABD-519D486295B2}">
      <dgm:prSet/>
      <dgm:spPr/>
      <dgm:t>
        <a:bodyPr/>
        <a:lstStyle/>
        <a:p>
          <a:r>
            <a:rPr lang="en-US" dirty="0"/>
            <a:t>Black Male Working Class Level 3 Leader</a:t>
          </a:r>
        </a:p>
      </dgm:t>
    </dgm:pt>
    <dgm:pt modelId="{B671BB27-2503-4E14-91E6-CDF1E2A90A99}" type="parTrans" cxnId="{7345032E-CEBE-48D6-8CA2-0CF95B0EA75C}">
      <dgm:prSet/>
      <dgm:spPr/>
      <dgm:t>
        <a:bodyPr/>
        <a:lstStyle/>
        <a:p>
          <a:endParaRPr lang="en-US"/>
        </a:p>
      </dgm:t>
    </dgm:pt>
    <dgm:pt modelId="{9F087B9B-BD72-4960-AD36-8061246BD6CC}" type="sibTrans" cxnId="{7345032E-CEBE-48D6-8CA2-0CF95B0EA75C}">
      <dgm:prSet/>
      <dgm:spPr/>
      <dgm:t>
        <a:bodyPr/>
        <a:lstStyle/>
        <a:p>
          <a:endParaRPr lang="en-US"/>
        </a:p>
      </dgm:t>
    </dgm:pt>
    <dgm:pt modelId="{977A6A1E-C2FF-4B0F-9804-F31FE621944F}">
      <dgm:prSet/>
      <dgm:spPr/>
      <dgm:t>
        <a:bodyPr/>
        <a:lstStyle/>
        <a:p>
          <a:r>
            <a:rPr lang="en-US" dirty="0"/>
            <a:t>Black Male Middle Class</a:t>
          </a:r>
          <a:br>
            <a:rPr lang="en-US" dirty="0"/>
          </a:br>
          <a:r>
            <a:rPr lang="en-US" dirty="0"/>
            <a:t>Level 3 Leader</a:t>
          </a:r>
        </a:p>
      </dgm:t>
    </dgm:pt>
    <dgm:pt modelId="{78909559-44DD-419A-956E-B06979C9F4E3}" type="parTrans" cxnId="{B5A4CF78-E303-4E4C-8189-881B29BD0D4B}">
      <dgm:prSet/>
      <dgm:spPr/>
      <dgm:t>
        <a:bodyPr/>
        <a:lstStyle/>
        <a:p>
          <a:endParaRPr lang="en-US"/>
        </a:p>
      </dgm:t>
    </dgm:pt>
    <dgm:pt modelId="{EB04CDA6-CAB1-49A3-8DB3-676999D0544E}" type="sibTrans" cxnId="{B5A4CF78-E303-4E4C-8189-881B29BD0D4B}">
      <dgm:prSet/>
      <dgm:spPr/>
      <dgm:t>
        <a:bodyPr/>
        <a:lstStyle/>
        <a:p>
          <a:endParaRPr lang="en-US"/>
        </a:p>
      </dgm:t>
    </dgm:pt>
    <dgm:pt modelId="{AC164C25-1841-4CF9-A9DE-CD91B862C446}" type="pres">
      <dgm:prSet presAssocID="{85206579-0F6D-40AE-B671-FAE53BB5388C}" presName="hierChild1" presStyleCnt="0">
        <dgm:presLayoutVars>
          <dgm:orgChart val="1"/>
          <dgm:chPref val="1"/>
          <dgm:dir/>
          <dgm:animOne val="branch"/>
          <dgm:animLvl val="lvl"/>
          <dgm:resizeHandles/>
        </dgm:presLayoutVars>
      </dgm:prSet>
      <dgm:spPr/>
    </dgm:pt>
    <dgm:pt modelId="{CD3C38F4-21EE-4F6B-AC02-8C8BC4BDF5F1}" type="pres">
      <dgm:prSet presAssocID="{F5E3611B-98F8-49CF-9FC1-8C7A3C1C2093}" presName="hierRoot1" presStyleCnt="0">
        <dgm:presLayoutVars>
          <dgm:hierBranch val="init"/>
        </dgm:presLayoutVars>
      </dgm:prSet>
      <dgm:spPr/>
    </dgm:pt>
    <dgm:pt modelId="{AE859836-391E-4328-A5CF-A1F9A88181D5}" type="pres">
      <dgm:prSet presAssocID="{F5E3611B-98F8-49CF-9FC1-8C7A3C1C2093}" presName="rootComposite1" presStyleCnt="0"/>
      <dgm:spPr/>
    </dgm:pt>
    <dgm:pt modelId="{B8154101-0AC2-42AC-A1BC-D9A998626A86}" type="pres">
      <dgm:prSet presAssocID="{F5E3611B-98F8-49CF-9FC1-8C7A3C1C2093}" presName="rootText1" presStyleLbl="node0" presStyleIdx="0" presStyleCnt="1">
        <dgm:presLayoutVars>
          <dgm:chPref val="3"/>
        </dgm:presLayoutVars>
      </dgm:prSet>
      <dgm:spPr/>
    </dgm:pt>
    <dgm:pt modelId="{5B5962D3-C4A3-4521-AAC4-A3DD140BA099}" type="pres">
      <dgm:prSet presAssocID="{F5E3611B-98F8-49CF-9FC1-8C7A3C1C2093}" presName="rootConnector1" presStyleLbl="node1" presStyleIdx="0" presStyleCnt="0"/>
      <dgm:spPr/>
    </dgm:pt>
    <dgm:pt modelId="{E8850925-D001-407C-8127-B343AFC75317}" type="pres">
      <dgm:prSet presAssocID="{F5E3611B-98F8-49CF-9FC1-8C7A3C1C2093}" presName="hierChild2" presStyleCnt="0"/>
      <dgm:spPr/>
    </dgm:pt>
    <dgm:pt modelId="{7BFF8A3D-A31E-473F-AB22-EBF404C9C5B1}" type="pres">
      <dgm:prSet presAssocID="{5C33536E-DE93-4001-A448-04B43CC03333}" presName="Name37" presStyleLbl="parChTrans1D2" presStyleIdx="0" presStyleCnt="3"/>
      <dgm:spPr/>
    </dgm:pt>
    <dgm:pt modelId="{7265537E-6DD1-4CC2-A872-9F67F610073A}" type="pres">
      <dgm:prSet presAssocID="{9DB55443-BF1D-4BAF-879E-A4937341DF00}" presName="hierRoot2" presStyleCnt="0">
        <dgm:presLayoutVars>
          <dgm:hierBranch val="init"/>
        </dgm:presLayoutVars>
      </dgm:prSet>
      <dgm:spPr/>
    </dgm:pt>
    <dgm:pt modelId="{41644EEA-52C0-4667-9375-470E923C7CFC}" type="pres">
      <dgm:prSet presAssocID="{9DB55443-BF1D-4BAF-879E-A4937341DF00}" presName="rootComposite" presStyleCnt="0"/>
      <dgm:spPr/>
    </dgm:pt>
    <dgm:pt modelId="{6F9599A6-1F99-4A5A-AF51-B672D05DCDE4}" type="pres">
      <dgm:prSet presAssocID="{9DB55443-BF1D-4BAF-879E-A4937341DF00}" presName="rootText" presStyleLbl="node2" presStyleIdx="0" presStyleCnt="3">
        <dgm:presLayoutVars>
          <dgm:chPref val="3"/>
        </dgm:presLayoutVars>
      </dgm:prSet>
      <dgm:spPr/>
    </dgm:pt>
    <dgm:pt modelId="{63501F7C-6FF5-4D83-9C93-30B0BAA79D0B}" type="pres">
      <dgm:prSet presAssocID="{9DB55443-BF1D-4BAF-879E-A4937341DF00}" presName="rootConnector" presStyleLbl="node2" presStyleIdx="0" presStyleCnt="3"/>
      <dgm:spPr/>
    </dgm:pt>
    <dgm:pt modelId="{C2F22F37-9860-409C-A0A6-036F5DA19959}" type="pres">
      <dgm:prSet presAssocID="{9DB55443-BF1D-4BAF-879E-A4937341DF00}" presName="hierChild4" presStyleCnt="0"/>
      <dgm:spPr/>
    </dgm:pt>
    <dgm:pt modelId="{6E9DE7B7-6E3C-46AE-8DD0-D4D2D63C9775}" type="pres">
      <dgm:prSet presAssocID="{EB39E91A-424E-4675-93C9-F65CE2364B2D}" presName="Name37" presStyleLbl="parChTrans1D3" presStyleIdx="0" presStyleCnt="3"/>
      <dgm:spPr/>
    </dgm:pt>
    <dgm:pt modelId="{A02C7E09-CE85-4851-891A-9E0223BDD901}" type="pres">
      <dgm:prSet presAssocID="{A7699AE9-121B-4C20-866D-7A57C6BAE6E6}" presName="hierRoot2" presStyleCnt="0">
        <dgm:presLayoutVars>
          <dgm:hierBranch val="init"/>
        </dgm:presLayoutVars>
      </dgm:prSet>
      <dgm:spPr/>
    </dgm:pt>
    <dgm:pt modelId="{DB9F3097-0578-46FA-BE11-F78515504FBB}" type="pres">
      <dgm:prSet presAssocID="{A7699AE9-121B-4C20-866D-7A57C6BAE6E6}" presName="rootComposite" presStyleCnt="0"/>
      <dgm:spPr/>
    </dgm:pt>
    <dgm:pt modelId="{8745EF22-87E1-47B3-9DE5-3FF49AA1C4C5}" type="pres">
      <dgm:prSet presAssocID="{A7699AE9-121B-4C20-866D-7A57C6BAE6E6}" presName="rootText" presStyleLbl="node3" presStyleIdx="0" presStyleCnt="3">
        <dgm:presLayoutVars>
          <dgm:chPref val="3"/>
        </dgm:presLayoutVars>
      </dgm:prSet>
      <dgm:spPr/>
    </dgm:pt>
    <dgm:pt modelId="{ED04073C-F6FC-4B16-9403-8A96D9AE25E1}" type="pres">
      <dgm:prSet presAssocID="{A7699AE9-121B-4C20-866D-7A57C6BAE6E6}" presName="rootConnector" presStyleLbl="node3" presStyleIdx="0" presStyleCnt="3"/>
      <dgm:spPr/>
    </dgm:pt>
    <dgm:pt modelId="{4CDBA045-CA0A-4DD6-BF39-2D8D079711E6}" type="pres">
      <dgm:prSet presAssocID="{A7699AE9-121B-4C20-866D-7A57C6BAE6E6}" presName="hierChild4" presStyleCnt="0"/>
      <dgm:spPr/>
    </dgm:pt>
    <dgm:pt modelId="{F2010627-F42D-4BE5-8E42-202F2719A44D}" type="pres">
      <dgm:prSet presAssocID="{A7699AE9-121B-4C20-866D-7A57C6BAE6E6}" presName="hierChild5" presStyleCnt="0"/>
      <dgm:spPr/>
    </dgm:pt>
    <dgm:pt modelId="{2C6ABBBD-C323-4554-BF86-266369BD85CB}" type="pres">
      <dgm:prSet presAssocID="{9DB55443-BF1D-4BAF-879E-A4937341DF00}" presName="hierChild5" presStyleCnt="0"/>
      <dgm:spPr/>
    </dgm:pt>
    <dgm:pt modelId="{D3CD48AD-36D3-4DF2-89AC-00CEB13C8FBA}" type="pres">
      <dgm:prSet presAssocID="{A8773296-09A8-4345-B41B-2F137913EFD1}" presName="Name37" presStyleLbl="parChTrans1D2" presStyleIdx="1" presStyleCnt="3"/>
      <dgm:spPr/>
    </dgm:pt>
    <dgm:pt modelId="{95F51444-5557-4282-A14E-8FA49AD6BDAD}" type="pres">
      <dgm:prSet presAssocID="{732A2997-4AF0-4797-AB07-0300329B34B2}" presName="hierRoot2" presStyleCnt="0">
        <dgm:presLayoutVars>
          <dgm:hierBranch val="init"/>
        </dgm:presLayoutVars>
      </dgm:prSet>
      <dgm:spPr/>
    </dgm:pt>
    <dgm:pt modelId="{FBB704E8-B6E2-4F93-AB88-F48D77C2131F}" type="pres">
      <dgm:prSet presAssocID="{732A2997-4AF0-4797-AB07-0300329B34B2}" presName="rootComposite" presStyleCnt="0"/>
      <dgm:spPr/>
    </dgm:pt>
    <dgm:pt modelId="{0574392A-A71F-42EF-AD56-68006954A626}" type="pres">
      <dgm:prSet presAssocID="{732A2997-4AF0-4797-AB07-0300329B34B2}" presName="rootText" presStyleLbl="node2" presStyleIdx="1" presStyleCnt="3">
        <dgm:presLayoutVars>
          <dgm:chPref val="3"/>
        </dgm:presLayoutVars>
      </dgm:prSet>
      <dgm:spPr/>
    </dgm:pt>
    <dgm:pt modelId="{D82E1940-C4FA-4BB7-879B-A223223F0690}" type="pres">
      <dgm:prSet presAssocID="{732A2997-4AF0-4797-AB07-0300329B34B2}" presName="rootConnector" presStyleLbl="node2" presStyleIdx="1" presStyleCnt="3"/>
      <dgm:spPr/>
    </dgm:pt>
    <dgm:pt modelId="{85B7F704-76FE-4DDB-A226-AFAE1BE71046}" type="pres">
      <dgm:prSet presAssocID="{732A2997-4AF0-4797-AB07-0300329B34B2}" presName="hierChild4" presStyleCnt="0"/>
      <dgm:spPr/>
    </dgm:pt>
    <dgm:pt modelId="{BD4BDB0B-455D-4D94-BA3C-6A2DC7367D5B}" type="pres">
      <dgm:prSet presAssocID="{B671BB27-2503-4E14-91E6-CDF1E2A90A99}" presName="Name37" presStyleLbl="parChTrans1D3" presStyleIdx="1" presStyleCnt="3"/>
      <dgm:spPr/>
    </dgm:pt>
    <dgm:pt modelId="{B1C0FA11-FB12-4012-A0E4-96F80F97E902}" type="pres">
      <dgm:prSet presAssocID="{BE327DBC-1BEA-4F25-8ABD-519D486295B2}" presName="hierRoot2" presStyleCnt="0">
        <dgm:presLayoutVars>
          <dgm:hierBranch val="init"/>
        </dgm:presLayoutVars>
      </dgm:prSet>
      <dgm:spPr/>
    </dgm:pt>
    <dgm:pt modelId="{1A794E3A-41FE-4121-8730-910B0CC48E6B}" type="pres">
      <dgm:prSet presAssocID="{BE327DBC-1BEA-4F25-8ABD-519D486295B2}" presName="rootComposite" presStyleCnt="0"/>
      <dgm:spPr/>
    </dgm:pt>
    <dgm:pt modelId="{0842CFF6-C784-4EF0-8D20-BCF4A71828A4}" type="pres">
      <dgm:prSet presAssocID="{BE327DBC-1BEA-4F25-8ABD-519D486295B2}" presName="rootText" presStyleLbl="node3" presStyleIdx="1" presStyleCnt="3">
        <dgm:presLayoutVars>
          <dgm:chPref val="3"/>
        </dgm:presLayoutVars>
      </dgm:prSet>
      <dgm:spPr/>
    </dgm:pt>
    <dgm:pt modelId="{C50758DF-07B7-40FF-AA5F-C1C7695BE676}" type="pres">
      <dgm:prSet presAssocID="{BE327DBC-1BEA-4F25-8ABD-519D486295B2}" presName="rootConnector" presStyleLbl="node3" presStyleIdx="1" presStyleCnt="3"/>
      <dgm:spPr/>
    </dgm:pt>
    <dgm:pt modelId="{EB4DB65E-0346-447A-9FCB-325E34637018}" type="pres">
      <dgm:prSet presAssocID="{BE327DBC-1BEA-4F25-8ABD-519D486295B2}" presName="hierChild4" presStyleCnt="0"/>
      <dgm:spPr/>
    </dgm:pt>
    <dgm:pt modelId="{601975D0-1937-472B-AA47-B28C715A9A46}" type="pres">
      <dgm:prSet presAssocID="{BE327DBC-1BEA-4F25-8ABD-519D486295B2}" presName="hierChild5" presStyleCnt="0"/>
      <dgm:spPr/>
    </dgm:pt>
    <dgm:pt modelId="{DCB8BDE7-A4FC-48A2-A490-0F558EE7249F}" type="pres">
      <dgm:prSet presAssocID="{732A2997-4AF0-4797-AB07-0300329B34B2}" presName="hierChild5" presStyleCnt="0"/>
      <dgm:spPr/>
    </dgm:pt>
    <dgm:pt modelId="{86C8DD13-E8CE-4619-A8BF-1F3C2CE4020B}" type="pres">
      <dgm:prSet presAssocID="{AB032A38-B61E-4659-AB95-05556C74245D}" presName="Name37" presStyleLbl="parChTrans1D2" presStyleIdx="2" presStyleCnt="3"/>
      <dgm:spPr/>
    </dgm:pt>
    <dgm:pt modelId="{6AEF10FD-EB30-4C58-B337-D4F6FF1CC6DB}" type="pres">
      <dgm:prSet presAssocID="{04DEC73A-9975-445C-AEBB-A8F8AF3792A3}" presName="hierRoot2" presStyleCnt="0">
        <dgm:presLayoutVars>
          <dgm:hierBranch val="init"/>
        </dgm:presLayoutVars>
      </dgm:prSet>
      <dgm:spPr/>
    </dgm:pt>
    <dgm:pt modelId="{AA61B062-AF29-4B70-B072-07CB3BE81269}" type="pres">
      <dgm:prSet presAssocID="{04DEC73A-9975-445C-AEBB-A8F8AF3792A3}" presName="rootComposite" presStyleCnt="0"/>
      <dgm:spPr/>
    </dgm:pt>
    <dgm:pt modelId="{23B30C96-67D9-4ED2-A3AB-956846CCA336}" type="pres">
      <dgm:prSet presAssocID="{04DEC73A-9975-445C-AEBB-A8F8AF3792A3}" presName="rootText" presStyleLbl="node2" presStyleIdx="2" presStyleCnt="3">
        <dgm:presLayoutVars>
          <dgm:chPref val="3"/>
        </dgm:presLayoutVars>
      </dgm:prSet>
      <dgm:spPr/>
    </dgm:pt>
    <dgm:pt modelId="{E11FC2D4-406F-42FF-9189-7996B0E64A1F}" type="pres">
      <dgm:prSet presAssocID="{04DEC73A-9975-445C-AEBB-A8F8AF3792A3}" presName="rootConnector" presStyleLbl="node2" presStyleIdx="2" presStyleCnt="3"/>
      <dgm:spPr/>
    </dgm:pt>
    <dgm:pt modelId="{6BA93C9F-8D71-4E21-8F41-FFA4980CC294}" type="pres">
      <dgm:prSet presAssocID="{04DEC73A-9975-445C-AEBB-A8F8AF3792A3}" presName="hierChild4" presStyleCnt="0"/>
      <dgm:spPr/>
    </dgm:pt>
    <dgm:pt modelId="{3FB37EF0-B729-4CBD-8FA7-EB7B29D5B672}" type="pres">
      <dgm:prSet presAssocID="{78909559-44DD-419A-956E-B06979C9F4E3}" presName="Name37" presStyleLbl="parChTrans1D3" presStyleIdx="2" presStyleCnt="3"/>
      <dgm:spPr/>
    </dgm:pt>
    <dgm:pt modelId="{D3EBC603-6B05-4D44-85A1-91C56902450A}" type="pres">
      <dgm:prSet presAssocID="{977A6A1E-C2FF-4B0F-9804-F31FE621944F}" presName="hierRoot2" presStyleCnt="0">
        <dgm:presLayoutVars>
          <dgm:hierBranch val="init"/>
        </dgm:presLayoutVars>
      </dgm:prSet>
      <dgm:spPr/>
    </dgm:pt>
    <dgm:pt modelId="{98D0BDFE-2A99-4BAF-8229-62D19CE1293B}" type="pres">
      <dgm:prSet presAssocID="{977A6A1E-C2FF-4B0F-9804-F31FE621944F}" presName="rootComposite" presStyleCnt="0"/>
      <dgm:spPr/>
    </dgm:pt>
    <dgm:pt modelId="{4330AD3B-6054-4E99-ADFB-ED05B5DCAE99}" type="pres">
      <dgm:prSet presAssocID="{977A6A1E-C2FF-4B0F-9804-F31FE621944F}" presName="rootText" presStyleLbl="node3" presStyleIdx="2" presStyleCnt="3">
        <dgm:presLayoutVars>
          <dgm:chPref val="3"/>
        </dgm:presLayoutVars>
      </dgm:prSet>
      <dgm:spPr/>
    </dgm:pt>
    <dgm:pt modelId="{721FAB7E-F4EB-4485-AFE3-E5EED7E0F0AD}" type="pres">
      <dgm:prSet presAssocID="{977A6A1E-C2FF-4B0F-9804-F31FE621944F}" presName="rootConnector" presStyleLbl="node3" presStyleIdx="2" presStyleCnt="3"/>
      <dgm:spPr/>
    </dgm:pt>
    <dgm:pt modelId="{CFE6255B-526F-47DC-83D1-E7C9997719FD}" type="pres">
      <dgm:prSet presAssocID="{977A6A1E-C2FF-4B0F-9804-F31FE621944F}" presName="hierChild4" presStyleCnt="0"/>
      <dgm:spPr/>
    </dgm:pt>
    <dgm:pt modelId="{FB211C0F-745B-401E-B0E6-F6629CB5FF28}" type="pres">
      <dgm:prSet presAssocID="{977A6A1E-C2FF-4B0F-9804-F31FE621944F}" presName="hierChild5" presStyleCnt="0"/>
      <dgm:spPr/>
    </dgm:pt>
    <dgm:pt modelId="{58DB5BAB-265B-424F-88CD-A72FAE64FB31}" type="pres">
      <dgm:prSet presAssocID="{04DEC73A-9975-445C-AEBB-A8F8AF3792A3}" presName="hierChild5" presStyleCnt="0"/>
      <dgm:spPr/>
    </dgm:pt>
    <dgm:pt modelId="{7DFA93BF-0C28-4D32-8BD0-34D12C9323EC}" type="pres">
      <dgm:prSet presAssocID="{F5E3611B-98F8-49CF-9FC1-8C7A3C1C2093}" presName="hierChild3" presStyleCnt="0"/>
      <dgm:spPr/>
    </dgm:pt>
  </dgm:ptLst>
  <dgm:cxnLst>
    <dgm:cxn modelId="{56D5AD15-024E-4103-A514-686E8B1C2DBD}" type="presOf" srcId="{A7699AE9-121B-4C20-866D-7A57C6BAE6E6}" destId="{ED04073C-F6FC-4B16-9403-8A96D9AE25E1}" srcOrd="1" destOrd="0" presId="urn:microsoft.com/office/officeart/2005/8/layout/orgChart1"/>
    <dgm:cxn modelId="{12C03222-0B2E-4CA5-8454-B8D6AD82B68F}" type="presOf" srcId="{5C33536E-DE93-4001-A448-04B43CC03333}" destId="{7BFF8A3D-A31E-473F-AB22-EBF404C9C5B1}" srcOrd="0" destOrd="0" presId="urn:microsoft.com/office/officeart/2005/8/layout/orgChart1"/>
    <dgm:cxn modelId="{C96B4626-84A5-4497-9B9F-101BA66CE7F0}" type="presOf" srcId="{F5E3611B-98F8-49CF-9FC1-8C7A3C1C2093}" destId="{B8154101-0AC2-42AC-A1BC-D9A998626A86}" srcOrd="0" destOrd="0" presId="urn:microsoft.com/office/officeart/2005/8/layout/orgChart1"/>
    <dgm:cxn modelId="{30F1F026-C239-4F42-BA6C-5AAA810CF3F0}" type="presOf" srcId="{732A2997-4AF0-4797-AB07-0300329B34B2}" destId="{0574392A-A71F-42EF-AD56-68006954A626}" srcOrd="0" destOrd="0" presId="urn:microsoft.com/office/officeart/2005/8/layout/orgChart1"/>
    <dgm:cxn modelId="{7345032E-CEBE-48D6-8CA2-0CF95B0EA75C}" srcId="{732A2997-4AF0-4797-AB07-0300329B34B2}" destId="{BE327DBC-1BEA-4F25-8ABD-519D486295B2}" srcOrd="0" destOrd="0" parTransId="{B671BB27-2503-4E14-91E6-CDF1E2A90A99}" sibTransId="{9F087B9B-BD72-4960-AD36-8061246BD6CC}"/>
    <dgm:cxn modelId="{464C1530-9650-447A-93D2-EF16E47ACDF9}" type="presOf" srcId="{F5E3611B-98F8-49CF-9FC1-8C7A3C1C2093}" destId="{5B5962D3-C4A3-4521-AAC4-A3DD140BA099}" srcOrd="1" destOrd="0" presId="urn:microsoft.com/office/officeart/2005/8/layout/orgChart1"/>
    <dgm:cxn modelId="{32EA2A62-B843-4C21-9D3F-954FFEB74A12}" type="presOf" srcId="{977A6A1E-C2FF-4B0F-9804-F31FE621944F}" destId="{721FAB7E-F4EB-4485-AFE3-E5EED7E0F0AD}" srcOrd="1" destOrd="0" presId="urn:microsoft.com/office/officeart/2005/8/layout/orgChart1"/>
    <dgm:cxn modelId="{A7C5D063-C737-4E11-8448-CB7A6CBEE972}" type="presOf" srcId="{BE327DBC-1BEA-4F25-8ABD-519D486295B2}" destId="{C50758DF-07B7-40FF-AA5F-C1C7695BE676}" srcOrd="1" destOrd="0" presId="urn:microsoft.com/office/officeart/2005/8/layout/orgChart1"/>
    <dgm:cxn modelId="{7CADB846-45A0-4894-9A6B-8FFBF1AE5856}" type="presOf" srcId="{EB39E91A-424E-4675-93C9-F65CE2364B2D}" destId="{6E9DE7B7-6E3C-46AE-8DD0-D4D2D63C9775}" srcOrd="0" destOrd="0" presId="urn:microsoft.com/office/officeart/2005/8/layout/orgChart1"/>
    <dgm:cxn modelId="{75C7746A-9262-4E47-A9F8-A120E2379A45}" type="presOf" srcId="{85206579-0F6D-40AE-B671-FAE53BB5388C}" destId="{AC164C25-1841-4CF9-A9DE-CD91B862C446}" srcOrd="0" destOrd="0" presId="urn:microsoft.com/office/officeart/2005/8/layout/orgChart1"/>
    <dgm:cxn modelId="{525AD86C-4926-4558-9199-6E8E9AF60F04}" type="presOf" srcId="{04DEC73A-9975-445C-AEBB-A8F8AF3792A3}" destId="{E11FC2D4-406F-42FF-9189-7996B0E64A1F}" srcOrd="1" destOrd="0" presId="urn:microsoft.com/office/officeart/2005/8/layout/orgChart1"/>
    <dgm:cxn modelId="{60B1A46D-BE63-4395-AB50-7028C7674B87}" srcId="{F5E3611B-98F8-49CF-9FC1-8C7A3C1C2093}" destId="{732A2997-4AF0-4797-AB07-0300329B34B2}" srcOrd="1" destOrd="0" parTransId="{A8773296-09A8-4345-B41B-2F137913EFD1}" sibTransId="{85021E3F-42F2-4814-B654-DFA62C2205FA}"/>
    <dgm:cxn modelId="{DBBD3E50-DD8A-4AF9-89EC-75A6BADF9F26}" type="presOf" srcId="{A7699AE9-121B-4C20-866D-7A57C6BAE6E6}" destId="{8745EF22-87E1-47B3-9DE5-3FF49AA1C4C5}" srcOrd="0" destOrd="0" presId="urn:microsoft.com/office/officeart/2005/8/layout/orgChart1"/>
    <dgm:cxn modelId="{E5EBD053-716A-4E3B-BB43-C48A037A7E7A}" type="presOf" srcId="{04DEC73A-9975-445C-AEBB-A8F8AF3792A3}" destId="{23B30C96-67D9-4ED2-A3AB-956846CCA336}" srcOrd="0" destOrd="0" presId="urn:microsoft.com/office/officeart/2005/8/layout/orgChart1"/>
    <dgm:cxn modelId="{1D164257-C55E-43FA-BC51-07E6B250F0DB}" type="presOf" srcId="{78909559-44DD-419A-956E-B06979C9F4E3}" destId="{3FB37EF0-B729-4CBD-8FA7-EB7B29D5B672}" srcOrd="0" destOrd="0" presId="urn:microsoft.com/office/officeart/2005/8/layout/orgChart1"/>
    <dgm:cxn modelId="{B5A4CF78-E303-4E4C-8189-881B29BD0D4B}" srcId="{04DEC73A-9975-445C-AEBB-A8F8AF3792A3}" destId="{977A6A1E-C2FF-4B0F-9804-F31FE621944F}" srcOrd="0" destOrd="0" parTransId="{78909559-44DD-419A-956E-B06979C9F4E3}" sibTransId="{EB04CDA6-CAB1-49A3-8DB3-676999D0544E}"/>
    <dgm:cxn modelId="{C2198679-9360-4B1F-BA9F-2FBCF23946F7}" type="presOf" srcId="{9DB55443-BF1D-4BAF-879E-A4937341DF00}" destId="{6F9599A6-1F99-4A5A-AF51-B672D05DCDE4}" srcOrd="0" destOrd="0" presId="urn:microsoft.com/office/officeart/2005/8/layout/orgChart1"/>
    <dgm:cxn modelId="{82A09E7A-24FD-4B97-ABAF-35A89F1A32E8}" type="presOf" srcId="{A8773296-09A8-4345-B41B-2F137913EFD1}" destId="{D3CD48AD-36D3-4DF2-89AC-00CEB13C8FBA}" srcOrd="0" destOrd="0" presId="urn:microsoft.com/office/officeart/2005/8/layout/orgChart1"/>
    <dgm:cxn modelId="{4B750580-71F2-4BA9-9B87-FE6ECC30953C}" type="presOf" srcId="{977A6A1E-C2FF-4B0F-9804-F31FE621944F}" destId="{4330AD3B-6054-4E99-ADFB-ED05B5DCAE99}" srcOrd="0" destOrd="0" presId="urn:microsoft.com/office/officeart/2005/8/layout/orgChart1"/>
    <dgm:cxn modelId="{0048F88E-9389-43A9-B9CA-93223E87841E}" srcId="{9DB55443-BF1D-4BAF-879E-A4937341DF00}" destId="{A7699AE9-121B-4C20-866D-7A57C6BAE6E6}" srcOrd="0" destOrd="0" parTransId="{EB39E91A-424E-4675-93C9-F65CE2364B2D}" sibTransId="{F9DBAD48-2418-4351-9D0F-EB44CB04BB0B}"/>
    <dgm:cxn modelId="{BBE176B6-C9BC-4A01-B737-907E0E2EA216}" type="presOf" srcId="{732A2997-4AF0-4797-AB07-0300329B34B2}" destId="{D82E1940-C4FA-4BB7-879B-A223223F0690}" srcOrd="1" destOrd="0" presId="urn:microsoft.com/office/officeart/2005/8/layout/orgChart1"/>
    <dgm:cxn modelId="{1DFB28BF-CEC1-49A9-AB58-1A805E16A7B5}" type="presOf" srcId="{AB032A38-B61E-4659-AB95-05556C74245D}" destId="{86C8DD13-E8CE-4619-A8BF-1F3C2CE4020B}" srcOrd="0" destOrd="0" presId="urn:microsoft.com/office/officeart/2005/8/layout/orgChart1"/>
    <dgm:cxn modelId="{F86610CA-4E99-43A4-BFA1-4C33D92DA57A}" srcId="{F5E3611B-98F8-49CF-9FC1-8C7A3C1C2093}" destId="{9DB55443-BF1D-4BAF-879E-A4937341DF00}" srcOrd="0" destOrd="0" parTransId="{5C33536E-DE93-4001-A448-04B43CC03333}" sibTransId="{7D82ACEB-6D9E-4036-A55D-2009801852D1}"/>
    <dgm:cxn modelId="{58951ACD-D445-4A96-ABCC-C9B84DDE1AF0}" type="presOf" srcId="{B671BB27-2503-4E14-91E6-CDF1E2A90A99}" destId="{BD4BDB0B-455D-4D94-BA3C-6A2DC7367D5B}" srcOrd="0" destOrd="0" presId="urn:microsoft.com/office/officeart/2005/8/layout/orgChart1"/>
    <dgm:cxn modelId="{B153F9DD-49B2-47B4-BE76-69D8AC2FC1E3}" srcId="{85206579-0F6D-40AE-B671-FAE53BB5388C}" destId="{F5E3611B-98F8-49CF-9FC1-8C7A3C1C2093}" srcOrd="0" destOrd="0" parTransId="{E5F7ABF4-00D2-440D-BCCA-339D9FEA9CD3}" sibTransId="{B80C8781-D211-4C49-AC79-D1F3D15C9BDA}"/>
    <dgm:cxn modelId="{47517AE8-5BAB-44B9-941F-F23F116ABA6E}" type="presOf" srcId="{9DB55443-BF1D-4BAF-879E-A4937341DF00}" destId="{63501F7C-6FF5-4D83-9C93-30B0BAA79D0B}" srcOrd="1" destOrd="0" presId="urn:microsoft.com/office/officeart/2005/8/layout/orgChart1"/>
    <dgm:cxn modelId="{E5F4C5ED-FD4C-4A57-9357-CF995F9C8364}" srcId="{F5E3611B-98F8-49CF-9FC1-8C7A3C1C2093}" destId="{04DEC73A-9975-445C-AEBB-A8F8AF3792A3}" srcOrd="2" destOrd="0" parTransId="{AB032A38-B61E-4659-AB95-05556C74245D}" sibTransId="{04AB921D-CFB0-4024-934F-AF928E733B48}"/>
    <dgm:cxn modelId="{253342F9-C878-4ADA-BA75-74882043E7E5}" type="presOf" srcId="{BE327DBC-1BEA-4F25-8ABD-519D486295B2}" destId="{0842CFF6-C784-4EF0-8D20-BCF4A71828A4}" srcOrd="0" destOrd="0" presId="urn:microsoft.com/office/officeart/2005/8/layout/orgChart1"/>
    <dgm:cxn modelId="{AAFD4CDA-E05B-4AF5-B2EB-673F013DE3EF}" type="presParOf" srcId="{AC164C25-1841-4CF9-A9DE-CD91B862C446}" destId="{CD3C38F4-21EE-4F6B-AC02-8C8BC4BDF5F1}" srcOrd="0" destOrd="0" presId="urn:microsoft.com/office/officeart/2005/8/layout/orgChart1"/>
    <dgm:cxn modelId="{99BC9A9A-7E44-46DD-BC42-89C18410FD7A}" type="presParOf" srcId="{CD3C38F4-21EE-4F6B-AC02-8C8BC4BDF5F1}" destId="{AE859836-391E-4328-A5CF-A1F9A88181D5}" srcOrd="0" destOrd="0" presId="urn:microsoft.com/office/officeart/2005/8/layout/orgChart1"/>
    <dgm:cxn modelId="{00F061F7-FCA3-4722-847E-C98160BC8391}" type="presParOf" srcId="{AE859836-391E-4328-A5CF-A1F9A88181D5}" destId="{B8154101-0AC2-42AC-A1BC-D9A998626A86}" srcOrd="0" destOrd="0" presId="urn:microsoft.com/office/officeart/2005/8/layout/orgChart1"/>
    <dgm:cxn modelId="{E7ABF6E1-D851-423B-972E-184EBA98E545}" type="presParOf" srcId="{AE859836-391E-4328-A5CF-A1F9A88181D5}" destId="{5B5962D3-C4A3-4521-AAC4-A3DD140BA099}" srcOrd="1" destOrd="0" presId="urn:microsoft.com/office/officeart/2005/8/layout/orgChart1"/>
    <dgm:cxn modelId="{AC4D5253-D478-4918-9E1A-402F9735ABA9}" type="presParOf" srcId="{CD3C38F4-21EE-4F6B-AC02-8C8BC4BDF5F1}" destId="{E8850925-D001-407C-8127-B343AFC75317}" srcOrd="1" destOrd="0" presId="urn:microsoft.com/office/officeart/2005/8/layout/orgChart1"/>
    <dgm:cxn modelId="{21B5575A-FAF9-4B47-9EDF-0456EC05A797}" type="presParOf" srcId="{E8850925-D001-407C-8127-B343AFC75317}" destId="{7BFF8A3D-A31E-473F-AB22-EBF404C9C5B1}" srcOrd="0" destOrd="0" presId="urn:microsoft.com/office/officeart/2005/8/layout/orgChart1"/>
    <dgm:cxn modelId="{40C0A2E7-DC9F-4BBF-B053-F841CE3E48DB}" type="presParOf" srcId="{E8850925-D001-407C-8127-B343AFC75317}" destId="{7265537E-6DD1-4CC2-A872-9F67F610073A}" srcOrd="1" destOrd="0" presId="urn:microsoft.com/office/officeart/2005/8/layout/orgChart1"/>
    <dgm:cxn modelId="{2C35B314-1EDF-4CDA-BE1C-2AD580FCFCE5}" type="presParOf" srcId="{7265537E-6DD1-4CC2-A872-9F67F610073A}" destId="{41644EEA-52C0-4667-9375-470E923C7CFC}" srcOrd="0" destOrd="0" presId="urn:microsoft.com/office/officeart/2005/8/layout/orgChart1"/>
    <dgm:cxn modelId="{7175D4EF-CBC0-4B21-8E77-B540F4DE69D5}" type="presParOf" srcId="{41644EEA-52C0-4667-9375-470E923C7CFC}" destId="{6F9599A6-1F99-4A5A-AF51-B672D05DCDE4}" srcOrd="0" destOrd="0" presId="urn:microsoft.com/office/officeart/2005/8/layout/orgChart1"/>
    <dgm:cxn modelId="{563DA64C-14E7-4AD6-83D0-7D42E442894A}" type="presParOf" srcId="{41644EEA-52C0-4667-9375-470E923C7CFC}" destId="{63501F7C-6FF5-4D83-9C93-30B0BAA79D0B}" srcOrd="1" destOrd="0" presId="urn:microsoft.com/office/officeart/2005/8/layout/orgChart1"/>
    <dgm:cxn modelId="{C61F38AC-158B-495D-B2A4-1AFDD3937776}" type="presParOf" srcId="{7265537E-6DD1-4CC2-A872-9F67F610073A}" destId="{C2F22F37-9860-409C-A0A6-036F5DA19959}" srcOrd="1" destOrd="0" presId="urn:microsoft.com/office/officeart/2005/8/layout/orgChart1"/>
    <dgm:cxn modelId="{21F4AC78-1F28-4903-A821-54A19C4EAB7B}" type="presParOf" srcId="{C2F22F37-9860-409C-A0A6-036F5DA19959}" destId="{6E9DE7B7-6E3C-46AE-8DD0-D4D2D63C9775}" srcOrd="0" destOrd="0" presId="urn:microsoft.com/office/officeart/2005/8/layout/orgChart1"/>
    <dgm:cxn modelId="{15A88704-3762-4A99-83A7-706D6B9BBC0B}" type="presParOf" srcId="{C2F22F37-9860-409C-A0A6-036F5DA19959}" destId="{A02C7E09-CE85-4851-891A-9E0223BDD901}" srcOrd="1" destOrd="0" presId="urn:microsoft.com/office/officeart/2005/8/layout/orgChart1"/>
    <dgm:cxn modelId="{4F9AAE97-F264-4DAA-9355-86A6C98C6FD6}" type="presParOf" srcId="{A02C7E09-CE85-4851-891A-9E0223BDD901}" destId="{DB9F3097-0578-46FA-BE11-F78515504FBB}" srcOrd="0" destOrd="0" presId="urn:microsoft.com/office/officeart/2005/8/layout/orgChart1"/>
    <dgm:cxn modelId="{5776132B-A97C-419A-94E1-9EE3B147E440}" type="presParOf" srcId="{DB9F3097-0578-46FA-BE11-F78515504FBB}" destId="{8745EF22-87E1-47B3-9DE5-3FF49AA1C4C5}" srcOrd="0" destOrd="0" presId="urn:microsoft.com/office/officeart/2005/8/layout/orgChart1"/>
    <dgm:cxn modelId="{0F7F5F1C-D31E-4FB8-B9A3-A7A9D3D97425}" type="presParOf" srcId="{DB9F3097-0578-46FA-BE11-F78515504FBB}" destId="{ED04073C-F6FC-4B16-9403-8A96D9AE25E1}" srcOrd="1" destOrd="0" presId="urn:microsoft.com/office/officeart/2005/8/layout/orgChart1"/>
    <dgm:cxn modelId="{659C0DA6-8802-4F33-B514-3E097AA6836E}" type="presParOf" srcId="{A02C7E09-CE85-4851-891A-9E0223BDD901}" destId="{4CDBA045-CA0A-4DD6-BF39-2D8D079711E6}" srcOrd="1" destOrd="0" presId="urn:microsoft.com/office/officeart/2005/8/layout/orgChart1"/>
    <dgm:cxn modelId="{2FE942CA-8291-476B-9151-653D2A92D89B}" type="presParOf" srcId="{A02C7E09-CE85-4851-891A-9E0223BDD901}" destId="{F2010627-F42D-4BE5-8E42-202F2719A44D}" srcOrd="2" destOrd="0" presId="urn:microsoft.com/office/officeart/2005/8/layout/orgChart1"/>
    <dgm:cxn modelId="{1F696840-2B0C-4E72-8C87-32D1D5BC749B}" type="presParOf" srcId="{7265537E-6DD1-4CC2-A872-9F67F610073A}" destId="{2C6ABBBD-C323-4554-BF86-266369BD85CB}" srcOrd="2" destOrd="0" presId="urn:microsoft.com/office/officeart/2005/8/layout/orgChart1"/>
    <dgm:cxn modelId="{E329F625-7C69-468A-A419-A27A41F87DBA}" type="presParOf" srcId="{E8850925-D001-407C-8127-B343AFC75317}" destId="{D3CD48AD-36D3-4DF2-89AC-00CEB13C8FBA}" srcOrd="2" destOrd="0" presId="urn:microsoft.com/office/officeart/2005/8/layout/orgChart1"/>
    <dgm:cxn modelId="{2721F061-9A25-426E-8074-C273E7C2E44D}" type="presParOf" srcId="{E8850925-D001-407C-8127-B343AFC75317}" destId="{95F51444-5557-4282-A14E-8FA49AD6BDAD}" srcOrd="3" destOrd="0" presId="urn:microsoft.com/office/officeart/2005/8/layout/orgChart1"/>
    <dgm:cxn modelId="{17563270-796D-46CA-8738-CEE6C881AD35}" type="presParOf" srcId="{95F51444-5557-4282-A14E-8FA49AD6BDAD}" destId="{FBB704E8-B6E2-4F93-AB88-F48D77C2131F}" srcOrd="0" destOrd="0" presId="urn:microsoft.com/office/officeart/2005/8/layout/orgChart1"/>
    <dgm:cxn modelId="{4D51511C-B0A6-4446-92E9-DC47D3DCF128}" type="presParOf" srcId="{FBB704E8-B6E2-4F93-AB88-F48D77C2131F}" destId="{0574392A-A71F-42EF-AD56-68006954A626}" srcOrd="0" destOrd="0" presId="urn:microsoft.com/office/officeart/2005/8/layout/orgChart1"/>
    <dgm:cxn modelId="{C7C47F23-501C-40F9-9097-8C783AE6F6BE}" type="presParOf" srcId="{FBB704E8-B6E2-4F93-AB88-F48D77C2131F}" destId="{D82E1940-C4FA-4BB7-879B-A223223F0690}" srcOrd="1" destOrd="0" presId="urn:microsoft.com/office/officeart/2005/8/layout/orgChart1"/>
    <dgm:cxn modelId="{3EF3CE49-FBD9-4DE3-8EF9-F81666936100}" type="presParOf" srcId="{95F51444-5557-4282-A14E-8FA49AD6BDAD}" destId="{85B7F704-76FE-4DDB-A226-AFAE1BE71046}" srcOrd="1" destOrd="0" presId="urn:microsoft.com/office/officeart/2005/8/layout/orgChart1"/>
    <dgm:cxn modelId="{FA841AE6-B037-4D60-8B25-1E08B94EDD1B}" type="presParOf" srcId="{85B7F704-76FE-4DDB-A226-AFAE1BE71046}" destId="{BD4BDB0B-455D-4D94-BA3C-6A2DC7367D5B}" srcOrd="0" destOrd="0" presId="urn:microsoft.com/office/officeart/2005/8/layout/orgChart1"/>
    <dgm:cxn modelId="{1DD84941-D606-4B58-B1E8-C3126E1FF2AF}" type="presParOf" srcId="{85B7F704-76FE-4DDB-A226-AFAE1BE71046}" destId="{B1C0FA11-FB12-4012-A0E4-96F80F97E902}" srcOrd="1" destOrd="0" presId="urn:microsoft.com/office/officeart/2005/8/layout/orgChart1"/>
    <dgm:cxn modelId="{BBC54EB5-05A6-4217-B711-86BB99DE7172}" type="presParOf" srcId="{B1C0FA11-FB12-4012-A0E4-96F80F97E902}" destId="{1A794E3A-41FE-4121-8730-910B0CC48E6B}" srcOrd="0" destOrd="0" presId="urn:microsoft.com/office/officeart/2005/8/layout/orgChart1"/>
    <dgm:cxn modelId="{6287944E-DE5F-4B60-8300-F558B58043A3}" type="presParOf" srcId="{1A794E3A-41FE-4121-8730-910B0CC48E6B}" destId="{0842CFF6-C784-4EF0-8D20-BCF4A71828A4}" srcOrd="0" destOrd="0" presId="urn:microsoft.com/office/officeart/2005/8/layout/orgChart1"/>
    <dgm:cxn modelId="{88ABA790-A916-4205-B08B-9A87B0F5CA20}" type="presParOf" srcId="{1A794E3A-41FE-4121-8730-910B0CC48E6B}" destId="{C50758DF-07B7-40FF-AA5F-C1C7695BE676}" srcOrd="1" destOrd="0" presId="urn:microsoft.com/office/officeart/2005/8/layout/orgChart1"/>
    <dgm:cxn modelId="{A068F294-0FE9-46B9-B68E-F2779B516ED5}" type="presParOf" srcId="{B1C0FA11-FB12-4012-A0E4-96F80F97E902}" destId="{EB4DB65E-0346-447A-9FCB-325E34637018}" srcOrd="1" destOrd="0" presId="urn:microsoft.com/office/officeart/2005/8/layout/orgChart1"/>
    <dgm:cxn modelId="{34B0CF7C-8DBA-4CBA-8661-9C16E7410A01}" type="presParOf" srcId="{B1C0FA11-FB12-4012-A0E4-96F80F97E902}" destId="{601975D0-1937-472B-AA47-B28C715A9A46}" srcOrd="2" destOrd="0" presId="urn:microsoft.com/office/officeart/2005/8/layout/orgChart1"/>
    <dgm:cxn modelId="{0B7654C8-F007-4854-B005-3217AB7BF7C1}" type="presParOf" srcId="{95F51444-5557-4282-A14E-8FA49AD6BDAD}" destId="{DCB8BDE7-A4FC-48A2-A490-0F558EE7249F}" srcOrd="2" destOrd="0" presId="urn:microsoft.com/office/officeart/2005/8/layout/orgChart1"/>
    <dgm:cxn modelId="{2B65DE03-2F12-4EAA-8175-5F7C3C66E06C}" type="presParOf" srcId="{E8850925-D001-407C-8127-B343AFC75317}" destId="{86C8DD13-E8CE-4619-A8BF-1F3C2CE4020B}" srcOrd="4" destOrd="0" presId="urn:microsoft.com/office/officeart/2005/8/layout/orgChart1"/>
    <dgm:cxn modelId="{2F665CED-4C2B-4DB2-99F8-BF16D803B1F9}" type="presParOf" srcId="{E8850925-D001-407C-8127-B343AFC75317}" destId="{6AEF10FD-EB30-4C58-B337-D4F6FF1CC6DB}" srcOrd="5" destOrd="0" presId="urn:microsoft.com/office/officeart/2005/8/layout/orgChart1"/>
    <dgm:cxn modelId="{D09521D7-7417-41B5-815F-0048E5DE2D38}" type="presParOf" srcId="{6AEF10FD-EB30-4C58-B337-D4F6FF1CC6DB}" destId="{AA61B062-AF29-4B70-B072-07CB3BE81269}" srcOrd="0" destOrd="0" presId="urn:microsoft.com/office/officeart/2005/8/layout/orgChart1"/>
    <dgm:cxn modelId="{8E0E3844-41E1-4F3B-B7FA-6B3C04FDA084}" type="presParOf" srcId="{AA61B062-AF29-4B70-B072-07CB3BE81269}" destId="{23B30C96-67D9-4ED2-A3AB-956846CCA336}" srcOrd="0" destOrd="0" presId="urn:microsoft.com/office/officeart/2005/8/layout/orgChart1"/>
    <dgm:cxn modelId="{17177DC1-7BA4-426F-9E9A-3DA4637459DF}" type="presParOf" srcId="{AA61B062-AF29-4B70-B072-07CB3BE81269}" destId="{E11FC2D4-406F-42FF-9189-7996B0E64A1F}" srcOrd="1" destOrd="0" presId="urn:microsoft.com/office/officeart/2005/8/layout/orgChart1"/>
    <dgm:cxn modelId="{A9C5F5EB-1E7F-4B30-9C83-7E0D2C8A7057}" type="presParOf" srcId="{6AEF10FD-EB30-4C58-B337-D4F6FF1CC6DB}" destId="{6BA93C9F-8D71-4E21-8F41-FFA4980CC294}" srcOrd="1" destOrd="0" presId="urn:microsoft.com/office/officeart/2005/8/layout/orgChart1"/>
    <dgm:cxn modelId="{DCCBB2CD-3DE2-4A65-9021-B83D1D425009}" type="presParOf" srcId="{6BA93C9F-8D71-4E21-8F41-FFA4980CC294}" destId="{3FB37EF0-B729-4CBD-8FA7-EB7B29D5B672}" srcOrd="0" destOrd="0" presId="urn:microsoft.com/office/officeart/2005/8/layout/orgChart1"/>
    <dgm:cxn modelId="{6C5610BF-62EE-4AB5-AAC2-9B3E02D7B360}" type="presParOf" srcId="{6BA93C9F-8D71-4E21-8F41-FFA4980CC294}" destId="{D3EBC603-6B05-4D44-85A1-91C56902450A}" srcOrd="1" destOrd="0" presId="urn:microsoft.com/office/officeart/2005/8/layout/orgChart1"/>
    <dgm:cxn modelId="{89130DD9-2A39-4776-948D-ECA60815C502}" type="presParOf" srcId="{D3EBC603-6B05-4D44-85A1-91C56902450A}" destId="{98D0BDFE-2A99-4BAF-8229-62D19CE1293B}" srcOrd="0" destOrd="0" presId="urn:microsoft.com/office/officeart/2005/8/layout/orgChart1"/>
    <dgm:cxn modelId="{A948D62C-6202-4225-A39C-1A4BDB9C55F6}" type="presParOf" srcId="{98D0BDFE-2A99-4BAF-8229-62D19CE1293B}" destId="{4330AD3B-6054-4E99-ADFB-ED05B5DCAE99}" srcOrd="0" destOrd="0" presId="urn:microsoft.com/office/officeart/2005/8/layout/orgChart1"/>
    <dgm:cxn modelId="{1B6075C1-4AD2-4219-9951-EE247014F819}" type="presParOf" srcId="{98D0BDFE-2A99-4BAF-8229-62D19CE1293B}" destId="{721FAB7E-F4EB-4485-AFE3-E5EED7E0F0AD}" srcOrd="1" destOrd="0" presId="urn:microsoft.com/office/officeart/2005/8/layout/orgChart1"/>
    <dgm:cxn modelId="{BEAE632B-27A4-403A-A0F2-916FA1C51BF4}" type="presParOf" srcId="{D3EBC603-6B05-4D44-85A1-91C56902450A}" destId="{CFE6255B-526F-47DC-83D1-E7C9997719FD}" srcOrd="1" destOrd="0" presId="urn:microsoft.com/office/officeart/2005/8/layout/orgChart1"/>
    <dgm:cxn modelId="{64E38E80-8CD3-4D96-9DBF-A3026104621B}" type="presParOf" srcId="{D3EBC603-6B05-4D44-85A1-91C56902450A}" destId="{FB211C0F-745B-401E-B0E6-F6629CB5FF28}" srcOrd="2" destOrd="0" presId="urn:microsoft.com/office/officeart/2005/8/layout/orgChart1"/>
    <dgm:cxn modelId="{819F4170-857E-4ACD-9FBB-D89C3F26D840}" type="presParOf" srcId="{6AEF10FD-EB30-4C58-B337-D4F6FF1CC6DB}" destId="{58DB5BAB-265B-424F-88CD-A72FAE64FB31}" srcOrd="2" destOrd="0" presId="urn:microsoft.com/office/officeart/2005/8/layout/orgChart1"/>
    <dgm:cxn modelId="{E978270C-BF7F-4256-996E-50F536FE72DC}" type="presParOf" srcId="{CD3C38F4-21EE-4F6B-AC02-8C8BC4BDF5F1}" destId="{7DFA93BF-0C28-4D32-8BD0-34D12C9323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D172D-1FAC-46B2-BE64-F009D0EAAE73}">
      <dsp:nvSpPr>
        <dsp:cNvPr id="0" name=""/>
        <dsp:cNvSpPr/>
      </dsp:nvSpPr>
      <dsp:spPr>
        <a:xfrm>
          <a:off x="2938049" y="45259"/>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 Class</a:t>
          </a:r>
          <a:br>
            <a:rPr lang="en-US" sz="1000" b="1" kern="1200" dirty="0"/>
          </a:br>
          <a:r>
            <a:rPr lang="en-US" sz="1000" b="1" kern="1200" dirty="0"/>
            <a:t>Background </a:t>
          </a:r>
          <a:br>
            <a:rPr lang="en-US" sz="1000" b="1" kern="1200" dirty="0"/>
          </a:br>
          <a:r>
            <a:rPr lang="en-US" sz="1000" b="1" kern="1200" dirty="0"/>
            <a:t>(past)</a:t>
          </a:r>
        </a:p>
      </dsp:txBody>
      <dsp:txXfrm>
        <a:off x="3209607" y="362077"/>
        <a:ext cx="1810385" cy="746783"/>
      </dsp:txXfrm>
    </dsp:sp>
    <dsp:sp modelId="{4F7317B2-17C8-45FD-B160-84CE8241577C}">
      <dsp:nvSpPr>
        <dsp:cNvPr id="0" name=""/>
        <dsp:cNvSpPr/>
      </dsp:nvSpPr>
      <dsp:spPr>
        <a:xfrm>
          <a:off x="3979021" y="1086231"/>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Class</a:t>
          </a:r>
          <a:br>
            <a:rPr lang="en-US" sz="1000" b="1" kern="1200" dirty="0"/>
          </a:br>
          <a:r>
            <a:rPr lang="en-US" sz="1000" b="1" kern="1200" dirty="0"/>
            <a:t>Access</a:t>
          </a:r>
          <a:br>
            <a:rPr lang="en-US" sz="1000" b="1" kern="1200" dirty="0"/>
          </a:br>
          <a:r>
            <a:rPr lang="en-US" sz="1000" b="1" kern="1200" dirty="0"/>
            <a:t>(current)</a:t>
          </a:r>
        </a:p>
      </dsp:txBody>
      <dsp:txXfrm>
        <a:off x="5246290" y="1357788"/>
        <a:ext cx="905192" cy="1810385"/>
      </dsp:txXfrm>
    </dsp:sp>
    <dsp:sp modelId="{B954E9E7-7B3E-415C-B054-4A1DF3458EC5}">
      <dsp:nvSpPr>
        <dsp:cNvPr id="0" name=""/>
        <dsp:cNvSpPr/>
      </dsp:nvSpPr>
      <dsp:spPr>
        <a:xfrm>
          <a:off x="2938049" y="2127202"/>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Class</a:t>
          </a:r>
        </a:p>
        <a:p>
          <a:pPr marL="0" lvl="0" indent="0" algn="ctr" defTabSz="444500">
            <a:lnSpc>
              <a:spcPct val="90000"/>
            </a:lnSpc>
            <a:spcBef>
              <a:spcPct val="0"/>
            </a:spcBef>
            <a:spcAft>
              <a:spcPct val="35000"/>
            </a:spcAft>
            <a:buNone/>
          </a:pPr>
          <a:r>
            <a:rPr lang="en-US" sz="1000" b="1" kern="1200" dirty="0"/>
            <a:t>Identification</a:t>
          </a:r>
        </a:p>
      </dsp:txBody>
      <dsp:txXfrm>
        <a:off x="3209607" y="3417102"/>
        <a:ext cx="1810385" cy="746783"/>
      </dsp:txXfrm>
    </dsp:sp>
    <dsp:sp modelId="{72DD1B37-7A09-4DF9-AD35-8B485335137A}">
      <dsp:nvSpPr>
        <dsp:cNvPr id="0" name=""/>
        <dsp:cNvSpPr/>
      </dsp:nvSpPr>
      <dsp:spPr>
        <a:xfrm>
          <a:off x="1897078" y="1086231"/>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Class</a:t>
          </a:r>
        </a:p>
        <a:p>
          <a:pPr marL="0" lvl="0" indent="0" algn="ctr" defTabSz="444500">
            <a:lnSpc>
              <a:spcPct val="90000"/>
            </a:lnSpc>
            <a:spcBef>
              <a:spcPct val="0"/>
            </a:spcBef>
            <a:spcAft>
              <a:spcPct val="35000"/>
            </a:spcAft>
            <a:buNone/>
          </a:pPr>
          <a:r>
            <a:rPr lang="en-US" sz="1000" b="1" kern="1200" dirty="0"/>
            <a:t>Consciousness</a:t>
          </a:r>
        </a:p>
      </dsp:txBody>
      <dsp:txXfrm>
        <a:off x="2078116" y="1357788"/>
        <a:ext cx="905192" cy="181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7DCC2-EC5F-45A9-B87B-86DE9BA4E0AD}">
      <dsp:nvSpPr>
        <dsp:cNvPr id="0" name=""/>
        <dsp:cNvSpPr/>
      </dsp:nvSpPr>
      <dsp:spPr>
        <a:xfrm>
          <a:off x="2608542" y="0"/>
          <a:ext cx="1304271"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br>
            <a:rPr lang="en-US" sz="3200" kern="1200" dirty="0">
              <a:solidFill>
                <a:schemeClr val="bg1"/>
              </a:solidFill>
            </a:rPr>
          </a:br>
          <a:r>
            <a:rPr lang="en-US" sz="1600" kern="1200" dirty="0">
              <a:solidFill>
                <a:schemeClr val="bg1"/>
              </a:solidFill>
            </a:rPr>
            <a:t>Self </a:t>
          </a:r>
          <a:br>
            <a:rPr lang="en-US" sz="1600" kern="1200" dirty="0">
              <a:solidFill>
                <a:schemeClr val="bg1"/>
              </a:solidFill>
            </a:rPr>
          </a:br>
          <a:r>
            <a:rPr lang="en-US" sz="1500" kern="1200" dirty="0">
              <a:solidFill>
                <a:schemeClr val="bg1"/>
              </a:solidFill>
            </a:rPr>
            <a:t>Actualizatio</a:t>
          </a:r>
          <a:r>
            <a:rPr lang="en-US" sz="1600" kern="1200" dirty="0">
              <a:solidFill>
                <a:schemeClr val="bg1"/>
              </a:solidFill>
            </a:rPr>
            <a:t>n</a:t>
          </a:r>
          <a:endParaRPr lang="en-US" sz="1800" kern="1200" dirty="0">
            <a:solidFill>
              <a:schemeClr val="bg1"/>
            </a:solidFill>
          </a:endParaRPr>
        </a:p>
      </dsp:txBody>
      <dsp:txXfrm>
        <a:off x="2608542" y="0"/>
        <a:ext cx="1304271" cy="965579"/>
      </dsp:txXfrm>
    </dsp:sp>
    <dsp:sp modelId="{E2C28AAD-DA43-4D5A-AE20-662E54773855}">
      <dsp:nvSpPr>
        <dsp:cNvPr id="0" name=""/>
        <dsp:cNvSpPr/>
      </dsp:nvSpPr>
      <dsp:spPr>
        <a:xfrm>
          <a:off x="1956406" y="965579"/>
          <a:ext cx="2608542"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Self-Esteem</a:t>
          </a:r>
          <a:br>
            <a:rPr lang="en-US" sz="2300" kern="1200" dirty="0">
              <a:solidFill>
                <a:schemeClr val="bg1"/>
              </a:solidFill>
            </a:rPr>
          </a:br>
          <a:r>
            <a:rPr lang="en-US" sz="1600" kern="1200" dirty="0">
              <a:solidFill>
                <a:schemeClr val="bg1"/>
              </a:solidFill>
            </a:rPr>
            <a:t>(recognition, status, projects)</a:t>
          </a:r>
          <a:endParaRPr lang="en-US" sz="2300" kern="1200" dirty="0">
            <a:solidFill>
              <a:schemeClr val="bg1"/>
            </a:solidFill>
          </a:endParaRPr>
        </a:p>
      </dsp:txBody>
      <dsp:txXfrm>
        <a:off x="2412901" y="965579"/>
        <a:ext cx="1695552" cy="965579"/>
      </dsp:txXfrm>
    </dsp:sp>
    <dsp:sp modelId="{4D7DA158-1C17-4673-8F14-78D5911926E7}">
      <dsp:nvSpPr>
        <dsp:cNvPr id="0" name=""/>
        <dsp:cNvSpPr/>
      </dsp:nvSpPr>
      <dsp:spPr>
        <a:xfrm>
          <a:off x="1304271" y="1931158"/>
          <a:ext cx="3912813"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Belongingness &amp; Love</a:t>
          </a:r>
        </a:p>
      </dsp:txBody>
      <dsp:txXfrm>
        <a:off x="1989013" y="1931158"/>
        <a:ext cx="2543328" cy="965579"/>
      </dsp:txXfrm>
    </dsp:sp>
    <dsp:sp modelId="{F0892D88-4B98-4DB3-A82B-457225A8460A}">
      <dsp:nvSpPr>
        <dsp:cNvPr id="0" name=""/>
        <dsp:cNvSpPr/>
      </dsp:nvSpPr>
      <dsp:spPr>
        <a:xfrm>
          <a:off x="652135" y="2896738"/>
          <a:ext cx="5217084"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Safety/Security</a:t>
          </a:r>
          <a:br>
            <a:rPr lang="en-US" sz="1400" kern="1200" dirty="0">
              <a:solidFill>
                <a:schemeClr val="bg1"/>
              </a:solidFill>
            </a:rPr>
          </a:br>
          <a:r>
            <a:rPr lang="en-US" sz="1600" kern="1200" dirty="0">
              <a:solidFill>
                <a:schemeClr val="bg1"/>
              </a:solidFill>
            </a:rPr>
            <a:t>(protection from violence &amp; trauma)</a:t>
          </a:r>
          <a:endParaRPr lang="en-US" sz="2400" kern="1200" dirty="0">
            <a:solidFill>
              <a:schemeClr val="bg1"/>
            </a:solidFill>
          </a:endParaRPr>
        </a:p>
      </dsp:txBody>
      <dsp:txXfrm>
        <a:off x="1565125" y="2896738"/>
        <a:ext cx="3391105" cy="965579"/>
      </dsp:txXfrm>
    </dsp:sp>
    <dsp:sp modelId="{8C34B9D2-845C-4F1E-AA0B-8D09F41565C5}">
      <dsp:nvSpPr>
        <dsp:cNvPr id="0" name=""/>
        <dsp:cNvSpPr/>
      </dsp:nvSpPr>
      <dsp:spPr>
        <a:xfrm>
          <a:off x="0" y="3862317"/>
          <a:ext cx="6521356"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Physiological</a:t>
          </a:r>
          <a:br>
            <a:rPr lang="en-US" sz="2300" kern="1200" dirty="0">
              <a:solidFill>
                <a:schemeClr val="bg1"/>
              </a:solidFill>
            </a:rPr>
          </a:br>
          <a:r>
            <a:rPr lang="en-US" sz="1600" kern="1200" dirty="0">
              <a:solidFill>
                <a:schemeClr val="bg1"/>
              </a:solidFill>
            </a:rPr>
            <a:t>(food, water, shelter)</a:t>
          </a:r>
          <a:endParaRPr lang="en-US" sz="1050" kern="1200" dirty="0">
            <a:solidFill>
              <a:schemeClr val="bg1"/>
            </a:solidFill>
          </a:endParaRPr>
        </a:p>
      </dsp:txBody>
      <dsp:txXfrm>
        <a:off x="1141237" y="3862317"/>
        <a:ext cx="4238881" cy="965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37EF0-B729-4CBD-8FA7-EB7B29D5B672}">
      <dsp:nvSpPr>
        <dsp:cNvPr id="0" name=""/>
        <dsp:cNvSpPr/>
      </dsp:nvSpPr>
      <dsp:spPr>
        <a:xfrm>
          <a:off x="7148498"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8DD13-E8CE-4619-A8BF-1F3C2CE4020B}">
      <dsp:nvSpPr>
        <dsp:cNvPr id="0" name=""/>
        <dsp:cNvSpPr/>
      </dsp:nvSpPr>
      <dsp:spPr>
        <a:xfrm>
          <a:off x="5318255" y="1132302"/>
          <a:ext cx="2734067" cy="474507"/>
        </a:xfrm>
        <a:custGeom>
          <a:avLst/>
          <a:gdLst/>
          <a:ahLst/>
          <a:cxnLst/>
          <a:rect l="0" t="0" r="0" b="0"/>
          <a:pathLst>
            <a:path>
              <a:moveTo>
                <a:pt x="0" y="0"/>
              </a:moveTo>
              <a:lnTo>
                <a:pt x="0" y="237253"/>
              </a:lnTo>
              <a:lnTo>
                <a:pt x="2734067" y="237253"/>
              </a:lnTo>
              <a:lnTo>
                <a:pt x="2734067"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4BDB0B-455D-4D94-BA3C-6A2DC7367D5B}">
      <dsp:nvSpPr>
        <dsp:cNvPr id="0" name=""/>
        <dsp:cNvSpPr/>
      </dsp:nvSpPr>
      <dsp:spPr>
        <a:xfrm>
          <a:off x="4414431"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D48AD-36D3-4DF2-89AC-00CEB13C8FBA}">
      <dsp:nvSpPr>
        <dsp:cNvPr id="0" name=""/>
        <dsp:cNvSpPr/>
      </dsp:nvSpPr>
      <dsp:spPr>
        <a:xfrm>
          <a:off x="5272535" y="1132302"/>
          <a:ext cx="91440" cy="474507"/>
        </a:xfrm>
        <a:custGeom>
          <a:avLst/>
          <a:gdLst/>
          <a:ahLst/>
          <a:cxnLst/>
          <a:rect l="0" t="0" r="0" b="0"/>
          <a:pathLst>
            <a:path>
              <a:moveTo>
                <a:pt x="45720" y="0"/>
              </a:moveTo>
              <a:lnTo>
                <a:pt x="4572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DE7B7-6E3C-46AE-8DD0-D4D2D63C9775}">
      <dsp:nvSpPr>
        <dsp:cNvPr id="0" name=""/>
        <dsp:cNvSpPr/>
      </dsp:nvSpPr>
      <dsp:spPr>
        <a:xfrm>
          <a:off x="1680363"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F8A3D-A31E-473F-AB22-EBF404C9C5B1}">
      <dsp:nvSpPr>
        <dsp:cNvPr id="0" name=""/>
        <dsp:cNvSpPr/>
      </dsp:nvSpPr>
      <dsp:spPr>
        <a:xfrm>
          <a:off x="2584187" y="1132302"/>
          <a:ext cx="2734067" cy="474507"/>
        </a:xfrm>
        <a:custGeom>
          <a:avLst/>
          <a:gdLst/>
          <a:ahLst/>
          <a:cxnLst/>
          <a:rect l="0" t="0" r="0" b="0"/>
          <a:pathLst>
            <a:path>
              <a:moveTo>
                <a:pt x="2734067" y="0"/>
              </a:moveTo>
              <a:lnTo>
                <a:pt x="2734067"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54101-0AC2-42AC-A1BC-D9A998626A86}">
      <dsp:nvSpPr>
        <dsp:cNvPr id="0" name=""/>
        <dsp:cNvSpPr/>
      </dsp:nvSpPr>
      <dsp:spPr>
        <a:xfrm>
          <a:off x="4188475" y="2522"/>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White Male, Upper Middle Class Leader </a:t>
          </a:r>
          <a:br>
            <a:rPr lang="en-US" sz="2400" kern="1200" dirty="0"/>
          </a:br>
          <a:r>
            <a:rPr lang="en-US" sz="1200" kern="1200" dirty="0"/>
            <a:t>(Levels: White 8, Asian 7, Black 6, Latino/a 4, </a:t>
          </a:r>
          <a:br>
            <a:rPr lang="en-US" sz="1200" kern="1200" dirty="0"/>
          </a:br>
          <a:r>
            <a:rPr lang="en-US" sz="1200" kern="1200" dirty="0"/>
            <a:t>Female or Class Reduce</a:t>
          </a:r>
          <a:r>
            <a:rPr lang="en-US" sz="1100" kern="1200" dirty="0"/>
            <a:t> </a:t>
          </a:r>
          <a:r>
            <a:rPr lang="en-US" sz="1200" kern="1200" dirty="0"/>
            <a:t>1)</a:t>
          </a:r>
          <a:endParaRPr lang="en-US" sz="2000" kern="1200" dirty="0"/>
        </a:p>
      </dsp:txBody>
      <dsp:txXfrm>
        <a:off x="4188475" y="2522"/>
        <a:ext cx="2259559" cy="1129779"/>
      </dsp:txXfrm>
    </dsp:sp>
    <dsp:sp modelId="{6F9599A6-1F99-4A5A-AF51-B672D05DCDE4}">
      <dsp:nvSpPr>
        <dsp:cNvPr id="0" name=""/>
        <dsp:cNvSpPr/>
      </dsp:nvSpPr>
      <dsp:spPr>
        <a:xfrm>
          <a:off x="1454407"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Male</a:t>
          </a:r>
          <a:br>
            <a:rPr lang="en-US" sz="2000" kern="1200" dirty="0"/>
          </a:br>
          <a:r>
            <a:rPr lang="en-US" sz="2000" kern="1200" dirty="0"/>
            <a:t>Upper Middle Class </a:t>
          </a:r>
          <a:br>
            <a:rPr lang="en-US" sz="2000" kern="1200" dirty="0"/>
          </a:br>
          <a:r>
            <a:rPr lang="en-US" sz="2000" kern="1200" dirty="0"/>
            <a:t>Level 7 Leader</a:t>
          </a:r>
        </a:p>
      </dsp:txBody>
      <dsp:txXfrm>
        <a:off x="1454407" y="1606810"/>
        <a:ext cx="2259559" cy="1129779"/>
      </dsp:txXfrm>
    </dsp:sp>
    <dsp:sp modelId="{8745EF22-87E1-47B3-9DE5-3FF49AA1C4C5}">
      <dsp:nvSpPr>
        <dsp:cNvPr id="0" name=""/>
        <dsp:cNvSpPr/>
      </dsp:nvSpPr>
      <dsp:spPr>
        <a:xfrm>
          <a:off x="2019297"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15 largely upper middle class staff</a:t>
          </a:r>
        </a:p>
      </dsp:txBody>
      <dsp:txXfrm>
        <a:off x="2019297" y="3211097"/>
        <a:ext cx="2259559" cy="1129779"/>
      </dsp:txXfrm>
    </dsp:sp>
    <dsp:sp modelId="{0574392A-A71F-42EF-AD56-68006954A626}">
      <dsp:nvSpPr>
        <dsp:cNvPr id="0" name=""/>
        <dsp:cNvSpPr/>
      </dsp:nvSpPr>
      <dsp:spPr>
        <a:xfrm>
          <a:off x="4188475"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Female Upper Middle Class Level 5 Leader</a:t>
          </a:r>
        </a:p>
      </dsp:txBody>
      <dsp:txXfrm>
        <a:off x="4188475" y="1606810"/>
        <a:ext cx="2259559" cy="1129779"/>
      </dsp:txXfrm>
    </dsp:sp>
    <dsp:sp modelId="{0842CFF6-C784-4EF0-8D20-BCF4A71828A4}">
      <dsp:nvSpPr>
        <dsp:cNvPr id="0" name=""/>
        <dsp:cNvSpPr/>
      </dsp:nvSpPr>
      <dsp:spPr>
        <a:xfrm>
          <a:off x="4753365"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Working Class Level 3 Leader</a:t>
          </a:r>
        </a:p>
      </dsp:txBody>
      <dsp:txXfrm>
        <a:off x="4753365" y="3211097"/>
        <a:ext cx="2259559" cy="1129779"/>
      </dsp:txXfrm>
    </dsp:sp>
    <dsp:sp modelId="{23B30C96-67D9-4ED2-A3AB-956846CCA336}">
      <dsp:nvSpPr>
        <dsp:cNvPr id="0" name=""/>
        <dsp:cNvSpPr/>
      </dsp:nvSpPr>
      <dsp:spPr>
        <a:xfrm>
          <a:off x="6922542"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Upper Middle Class</a:t>
          </a:r>
          <a:br>
            <a:rPr lang="en-US" sz="2000" kern="1200" dirty="0"/>
          </a:br>
          <a:r>
            <a:rPr lang="en-US" sz="2000" kern="1200" dirty="0"/>
            <a:t>Level 5 Leader</a:t>
          </a:r>
        </a:p>
      </dsp:txBody>
      <dsp:txXfrm>
        <a:off x="6922542" y="1606810"/>
        <a:ext cx="2259559" cy="1129779"/>
      </dsp:txXfrm>
    </dsp:sp>
    <dsp:sp modelId="{4330AD3B-6054-4E99-ADFB-ED05B5DCAE99}">
      <dsp:nvSpPr>
        <dsp:cNvPr id="0" name=""/>
        <dsp:cNvSpPr/>
      </dsp:nvSpPr>
      <dsp:spPr>
        <a:xfrm>
          <a:off x="7487432"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Middle Class</a:t>
          </a:r>
          <a:br>
            <a:rPr lang="en-US" sz="2000" kern="1200" dirty="0"/>
          </a:br>
          <a:r>
            <a:rPr lang="en-US" sz="2000" kern="1200" dirty="0"/>
            <a:t>Level 3 Leader</a:t>
          </a:r>
        </a:p>
      </dsp:txBody>
      <dsp:txXfrm>
        <a:off x="7487432" y="3211097"/>
        <a:ext cx="2259559" cy="11297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F883610B-8B2D-4A2C-BE31-96692287EC4F}"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story</a:t>
            </a:r>
          </a:p>
        </p:txBody>
      </p:sp>
      <p:sp>
        <p:nvSpPr>
          <p:cNvPr id="4" name="Slide Number Placeholder 3"/>
          <p:cNvSpPr>
            <a:spLocks noGrp="1"/>
          </p:cNvSpPr>
          <p:nvPr>
            <p:ph type="sldNum" sz="quarter" idx="5"/>
          </p:nvPr>
        </p:nvSpPr>
        <p:spPr/>
        <p:txBody>
          <a:bodyPr/>
          <a:lstStyle/>
          <a:p>
            <a:fld id="{C0576E38-06F9-481F-936F-DD0CA0A551B7}" type="slidenum">
              <a:rPr lang="en-US" smtClean="0"/>
              <a:t>1</a:t>
            </a:fld>
            <a:endParaRPr lang="en-US"/>
          </a:p>
        </p:txBody>
      </p:sp>
    </p:spTree>
    <p:extLst>
      <p:ext uri="{BB962C8B-B14F-4D97-AF65-F5344CB8AC3E}">
        <p14:creationId xmlns:p14="http://schemas.microsoft.com/office/powerpoint/2010/main" val="310467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13</a:t>
            </a:fld>
            <a:endParaRPr lang="en-US"/>
          </a:p>
        </p:txBody>
      </p:sp>
    </p:spTree>
    <p:extLst>
      <p:ext uri="{BB962C8B-B14F-4D97-AF65-F5344CB8AC3E}">
        <p14:creationId xmlns:p14="http://schemas.microsoft.com/office/powerpoint/2010/main" val="326559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113" eaLnBrk="0" hangingPunct="0">
              <a:defRPr sz="1400">
                <a:solidFill>
                  <a:schemeClr val="tx1"/>
                </a:solidFill>
                <a:latin typeface="Arial" panose="020B0604020202020204" pitchFamily="34" charset="0"/>
              </a:defRPr>
            </a:lvl1pPr>
            <a:lvl2pPr marL="742871" indent="-285719" defTabSz="938113" eaLnBrk="0" hangingPunct="0">
              <a:defRPr sz="1400">
                <a:solidFill>
                  <a:schemeClr val="tx1"/>
                </a:solidFill>
                <a:latin typeface="Arial" panose="020B0604020202020204" pitchFamily="34" charset="0"/>
              </a:defRPr>
            </a:lvl2pPr>
            <a:lvl3pPr marL="1142879" indent="-228576" defTabSz="938113" eaLnBrk="0" hangingPunct="0">
              <a:defRPr sz="1400">
                <a:solidFill>
                  <a:schemeClr val="tx1"/>
                </a:solidFill>
                <a:latin typeface="Arial" panose="020B0604020202020204" pitchFamily="34" charset="0"/>
              </a:defRPr>
            </a:lvl3pPr>
            <a:lvl4pPr marL="1600031" indent="-228576" defTabSz="938113" eaLnBrk="0" hangingPunct="0">
              <a:defRPr sz="1400">
                <a:solidFill>
                  <a:schemeClr val="tx1"/>
                </a:solidFill>
                <a:latin typeface="Arial" panose="020B0604020202020204" pitchFamily="34" charset="0"/>
              </a:defRPr>
            </a:lvl4pPr>
            <a:lvl5pPr marL="2057183" indent="-228576" defTabSz="938113" eaLnBrk="0" hangingPunct="0">
              <a:defRPr sz="1400">
                <a:solidFill>
                  <a:schemeClr val="tx1"/>
                </a:solidFill>
                <a:latin typeface="Arial" panose="020B0604020202020204" pitchFamily="34" charset="0"/>
              </a:defRPr>
            </a:lvl5pPr>
            <a:lvl6pPr marL="2514334" indent="-228576" defTabSz="938113" eaLnBrk="0" fontAlgn="base" hangingPunct="0">
              <a:spcBef>
                <a:spcPct val="0"/>
              </a:spcBef>
              <a:spcAft>
                <a:spcPct val="0"/>
              </a:spcAft>
              <a:defRPr sz="1400">
                <a:solidFill>
                  <a:schemeClr val="tx1"/>
                </a:solidFill>
                <a:latin typeface="Arial" panose="020B0604020202020204" pitchFamily="34" charset="0"/>
              </a:defRPr>
            </a:lvl6pPr>
            <a:lvl7pPr marL="2971486" indent="-228576" defTabSz="938113" eaLnBrk="0" fontAlgn="base" hangingPunct="0">
              <a:spcBef>
                <a:spcPct val="0"/>
              </a:spcBef>
              <a:spcAft>
                <a:spcPct val="0"/>
              </a:spcAft>
              <a:defRPr sz="1400">
                <a:solidFill>
                  <a:schemeClr val="tx1"/>
                </a:solidFill>
                <a:latin typeface="Arial" panose="020B0604020202020204" pitchFamily="34" charset="0"/>
              </a:defRPr>
            </a:lvl7pPr>
            <a:lvl8pPr marL="3428638" indent="-228576" defTabSz="938113" eaLnBrk="0" fontAlgn="base" hangingPunct="0">
              <a:spcBef>
                <a:spcPct val="0"/>
              </a:spcBef>
              <a:spcAft>
                <a:spcPct val="0"/>
              </a:spcAft>
              <a:defRPr sz="1400">
                <a:solidFill>
                  <a:schemeClr val="tx1"/>
                </a:solidFill>
                <a:latin typeface="Arial" panose="020B0604020202020204" pitchFamily="34" charset="0"/>
              </a:defRPr>
            </a:lvl8pPr>
            <a:lvl9pPr marL="3885789" indent="-228576" defTabSz="9381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14</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0966B236-1FBA-4E51-A0D0-6A34953D7FC7}"/>
              </a:ext>
            </a:extLst>
          </p:cNvPr>
          <p:cNvSpPr>
            <a:spLocks noGrp="1" noChangeArrowheads="1"/>
          </p:cNvSpPr>
          <p:nvPr>
            <p:ph type="sldNum" sz="quarter" idx="5"/>
          </p:nvPr>
        </p:nvSpPr>
        <p:spPr>
          <a:noFill/>
        </p:spPr>
        <p:txBody>
          <a:bodyPr/>
          <a:lstStyle>
            <a:lvl1pPr defTabSz="938113" eaLnBrk="0" hangingPunct="0">
              <a:defRPr sz="1400">
                <a:solidFill>
                  <a:schemeClr val="tx1"/>
                </a:solidFill>
                <a:latin typeface="Arial" panose="020B0604020202020204" pitchFamily="34" charset="0"/>
              </a:defRPr>
            </a:lvl1pPr>
            <a:lvl2pPr marL="742871" indent="-285719" defTabSz="938113" eaLnBrk="0" hangingPunct="0">
              <a:defRPr sz="1400">
                <a:solidFill>
                  <a:schemeClr val="tx1"/>
                </a:solidFill>
                <a:latin typeface="Arial" panose="020B0604020202020204" pitchFamily="34" charset="0"/>
              </a:defRPr>
            </a:lvl2pPr>
            <a:lvl3pPr marL="1142879" indent="-228576" defTabSz="938113" eaLnBrk="0" hangingPunct="0">
              <a:defRPr sz="1400">
                <a:solidFill>
                  <a:schemeClr val="tx1"/>
                </a:solidFill>
                <a:latin typeface="Arial" panose="020B0604020202020204" pitchFamily="34" charset="0"/>
              </a:defRPr>
            </a:lvl3pPr>
            <a:lvl4pPr marL="1600031" indent="-228576" defTabSz="938113" eaLnBrk="0" hangingPunct="0">
              <a:defRPr sz="1400">
                <a:solidFill>
                  <a:schemeClr val="tx1"/>
                </a:solidFill>
                <a:latin typeface="Arial" panose="020B0604020202020204" pitchFamily="34" charset="0"/>
              </a:defRPr>
            </a:lvl4pPr>
            <a:lvl5pPr marL="2057183" indent="-228576" defTabSz="938113" eaLnBrk="0" hangingPunct="0">
              <a:defRPr sz="1400">
                <a:solidFill>
                  <a:schemeClr val="tx1"/>
                </a:solidFill>
                <a:latin typeface="Arial" panose="020B0604020202020204" pitchFamily="34" charset="0"/>
              </a:defRPr>
            </a:lvl5pPr>
            <a:lvl6pPr marL="2514334" indent="-228576" defTabSz="938113" eaLnBrk="0" fontAlgn="base" hangingPunct="0">
              <a:spcBef>
                <a:spcPct val="0"/>
              </a:spcBef>
              <a:spcAft>
                <a:spcPct val="0"/>
              </a:spcAft>
              <a:defRPr sz="1400">
                <a:solidFill>
                  <a:schemeClr val="tx1"/>
                </a:solidFill>
                <a:latin typeface="Arial" panose="020B0604020202020204" pitchFamily="34" charset="0"/>
              </a:defRPr>
            </a:lvl6pPr>
            <a:lvl7pPr marL="2971486" indent="-228576" defTabSz="938113" eaLnBrk="0" fontAlgn="base" hangingPunct="0">
              <a:spcBef>
                <a:spcPct val="0"/>
              </a:spcBef>
              <a:spcAft>
                <a:spcPct val="0"/>
              </a:spcAft>
              <a:defRPr sz="1400">
                <a:solidFill>
                  <a:schemeClr val="tx1"/>
                </a:solidFill>
                <a:latin typeface="Arial" panose="020B0604020202020204" pitchFamily="34" charset="0"/>
              </a:defRPr>
            </a:lvl7pPr>
            <a:lvl8pPr marL="3428638" indent="-228576" defTabSz="938113" eaLnBrk="0" fontAlgn="base" hangingPunct="0">
              <a:spcBef>
                <a:spcPct val="0"/>
              </a:spcBef>
              <a:spcAft>
                <a:spcPct val="0"/>
              </a:spcAft>
              <a:defRPr sz="1400">
                <a:solidFill>
                  <a:schemeClr val="tx1"/>
                </a:solidFill>
                <a:latin typeface="Arial" panose="020B0604020202020204" pitchFamily="34" charset="0"/>
              </a:defRPr>
            </a:lvl8pPr>
            <a:lvl9pPr marL="3885789" indent="-228576" defTabSz="9381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EB3FC74-1C13-4403-B19E-1E37A0C9D313}" type="slidenum">
              <a:rPr lang="en-US" altLang="en-US" sz="1200"/>
              <a:pPr eaLnBrk="1" hangingPunct="1"/>
              <a:t>15</a:t>
            </a:fld>
            <a:endParaRPr lang="en-US" altLang="en-US" sz="1200"/>
          </a:p>
        </p:txBody>
      </p:sp>
      <p:sp>
        <p:nvSpPr>
          <p:cNvPr id="256003" name="Rectangle 2">
            <a:extLst>
              <a:ext uri="{FF2B5EF4-FFF2-40B4-BE49-F238E27FC236}">
                <a16:creationId xmlns:a16="http://schemas.microsoft.com/office/drawing/2014/main" id="{2E558133-E73C-4EF8-8998-E3F5FF9DF7BC}"/>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38476ABA-BFF7-4E9A-961F-3CE9A3A32F20}"/>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Could be good discussion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78D46EA7-5850-4E06-8322-98FCF1685369}"/>
              </a:ext>
            </a:extLst>
          </p:cNvPr>
          <p:cNvSpPr>
            <a:spLocks noGrp="1" noChangeArrowheads="1"/>
          </p:cNvSpPr>
          <p:nvPr>
            <p:ph type="sldNum" sz="quarter" idx="5"/>
          </p:nvPr>
        </p:nvSpPr>
        <p:spPr>
          <a:noFill/>
        </p:spPr>
        <p:txBody>
          <a:bodyPr/>
          <a:lstStyle>
            <a:lvl1pPr defTabSz="938113" eaLnBrk="0" hangingPunct="0">
              <a:defRPr sz="1400">
                <a:solidFill>
                  <a:schemeClr val="tx1"/>
                </a:solidFill>
                <a:latin typeface="Arial" panose="020B0604020202020204" pitchFamily="34" charset="0"/>
              </a:defRPr>
            </a:lvl1pPr>
            <a:lvl2pPr marL="742871" indent="-285719" defTabSz="938113" eaLnBrk="0" hangingPunct="0">
              <a:defRPr sz="1400">
                <a:solidFill>
                  <a:schemeClr val="tx1"/>
                </a:solidFill>
                <a:latin typeface="Arial" panose="020B0604020202020204" pitchFamily="34" charset="0"/>
              </a:defRPr>
            </a:lvl2pPr>
            <a:lvl3pPr marL="1142879" indent="-228576" defTabSz="938113" eaLnBrk="0" hangingPunct="0">
              <a:defRPr sz="1400">
                <a:solidFill>
                  <a:schemeClr val="tx1"/>
                </a:solidFill>
                <a:latin typeface="Arial" panose="020B0604020202020204" pitchFamily="34" charset="0"/>
              </a:defRPr>
            </a:lvl3pPr>
            <a:lvl4pPr marL="1600031" indent="-228576" defTabSz="938113" eaLnBrk="0" hangingPunct="0">
              <a:defRPr sz="1400">
                <a:solidFill>
                  <a:schemeClr val="tx1"/>
                </a:solidFill>
                <a:latin typeface="Arial" panose="020B0604020202020204" pitchFamily="34" charset="0"/>
              </a:defRPr>
            </a:lvl4pPr>
            <a:lvl5pPr marL="2057183" indent="-228576" defTabSz="938113" eaLnBrk="0" hangingPunct="0">
              <a:defRPr sz="1400">
                <a:solidFill>
                  <a:schemeClr val="tx1"/>
                </a:solidFill>
                <a:latin typeface="Arial" panose="020B0604020202020204" pitchFamily="34" charset="0"/>
              </a:defRPr>
            </a:lvl5pPr>
            <a:lvl6pPr marL="2514334" indent="-228576" defTabSz="938113" eaLnBrk="0" fontAlgn="base" hangingPunct="0">
              <a:spcBef>
                <a:spcPct val="0"/>
              </a:spcBef>
              <a:spcAft>
                <a:spcPct val="0"/>
              </a:spcAft>
              <a:defRPr sz="1400">
                <a:solidFill>
                  <a:schemeClr val="tx1"/>
                </a:solidFill>
                <a:latin typeface="Arial" panose="020B0604020202020204" pitchFamily="34" charset="0"/>
              </a:defRPr>
            </a:lvl6pPr>
            <a:lvl7pPr marL="2971486" indent="-228576" defTabSz="938113" eaLnBrk="0" fontAlgn="base" hangingPunct="0">
              <a:spcBef>
                <a:spcPct val="0"/>
              </a:spcBef>
              <a:spcAft>
                <a:spcPct val="0"/>
              </a:spcAft>
              <a:defRPr sz="1400">
                <a:solidFill>
                  <a:schemeClr val="tx1"/>
                </a:solidFill>
                <a:latin typeface="Arial" panose="020B0604020202020204" pitchFamily="34" charset="0"/>
              </a:defRPr>
            </a:lvl7pPr>
            <a:lvl8pPr marL="3428638" indent="-228576" defTabSz="938113" eaLnBrk="0" fontAlgn="base" hangingPunct="0">
              <a:spcBef>
                <a:spcPct val="0"/>
              </a:spcBef>
              <a:spcAft>
                <a:spcPct val="0"/>
              </a:spcAft>
              <a:defRPr sz="1400">
                <a:solidFill>
                  <a:schemeClr val="tx1"/>
                </a:solidFill>
                <a:latin typeface="Arial" panose="020B0604020202020204" pitchFamily="34" charset="0"/>
              </a:defRPr>
            </a:lvl8pPr>
            <a:lvl9pPr marL="3885789" indent="-228576" defTabSz="9381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9A6A9E5-5C30-4E54-A5F3-A73CBEB2557B}" type="slidenum">
              <a:rPr lang="en-US" altLang="en-US" sz="1200"/>
              <a:pPr eaLnBrk="1" hangingPunct="1"/>
              <a:t>16</a:t>
            </a:fld>
            <a:endParaRPr lang="en-US" altLang="en-US" sz="1200"/>
          </a:p>
        </p:txBody>
      </p:sp>
      <p:sp>
        <p:nvSpPr>
          <p:cNvPr id="248835" name="Rectangle 2">
            <a:extLst>
              <a:ext uri="{FF2B5EF4-FFF2-40B4-BE49-F238E27FC236}">
                <a16:creationId xmlns:a16="http://schemas.microsoft.com/office/drawing/2014/main" id="{B7E76AB7-4CEA-43B4-A496-9A5859F68E69}"/>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4A8D5006-41E3-4BDA-956B-A10371FB0B6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BF0A25FE-18FF-48EE-93A9-14990CB10C93}"/>
              </a:ext>
            </a:extLst>
          </p:cNvPr>
          <p:cNvSpPr>
            <a:spLocks noGrp="1" noChangeArrowheads="1"/>
          </p:cNvSpPr>
          <p:nvPr>
            <p:ph type="sldNum" sz="quarter" idx="5"/>
          </p:nvPr>
        </p:nvSpPr>
        <p:spPr>
          <a:noFill/>
        </p:spPr>
        <p:txBody>
          <a:bodyPr/>
          <a:lstStyle>
            <a:lvl1pPr defTabSz="938113" eaLnBrk="0" hangingPunct="0">
              <a:defRPr sz="1400">
                <a:solidFill>
                  <a:schemeClr val="tx1"/>
                </a:solidFill>
                <a:latin typeface="Arial" panose="020B0604020202020204" pitchFamily="34" charset="0"/>
              </a:defRPr>
            </a:lvl1pPr>
            <a:lvl2pPr marL="742871" indent="-285719" defTabSz="938113" eaLnBrk="0" hangingPunct="0">
              <a:defRPr sz="1400">
                <a:solidFill>
                  <a:schemeClr val="tx1"/>
                </a:solidFill>
                <a:latin typeface="Arial" panose="020B0604020202020204" pitchFamily="34" charset="0"/>
              </a:defRPr>
            </a:lvl2pPr>
            <a:lvl3pPr marL="1142879" indent="-228576" defTabSz="938113" eaLnBrk="0" hangingPunct="0">
              <a:defRPr sz="1400">
                <a:solidFill>
                  <a:schemeClr val="tx1"/>
                </a:solidFill>
                <a:latin typeface="Arial" panose="020B0604020202020204" pitchFamily="34" charset="0"/>
              </a:defRPr>
            </a:lvl3pPr>
            <a:lvl4pPr marL="1600031" indent="-228576" defTabSz="938113" eaLnBrk="0" hangingPunct="0">
              <a:defRPr sz="1400">
                <a:solidFill>
                  <a:schemeClr val="tx1"/>
                </a:solidFill>
                <a:latin typeface="Arial" panose="020B0604020202020204" pitchFamily="34" charset="0"/>
              </a:defRPr>
            </a:lvl4pPr>
            <a:lvl5pPr marL="2057183" indent="-228576" defTabSz="938113" eaLnBrk="0" hangingPunct="0">
              <a:defRPr sz="1400">
                <a:solidFill>
                  <a:schemeClr val="tx1"/>
                </a:solidFill>
                <a:latin typeface="Arial" panose="020B0604020202020204" pitchFamily="34" charset="0"/>
              </a:defRPr>
            </a:lvl5pPr>
            <a:lvl6pPr marL="2514334" indent="-228576" defTabSz="938113" eaLnBrk="0" fontAlgn="base" hangingPunct="0">
              <a:spcBef>
                <a:spcPct val="0"/>
              </a:spcBef>
              <a:spcAft>
                <a:spcPct val="0"/>
              </a:spcAft>
              <a:defRPr sz="1400">
                <a:solidFill>
                  <a:schemeClr val="tx1"/>
                </a:solidFill>
                <a:latin typeface="Arial" panose="020B0604020202020204" pitchFamily="34" charset="0"/>
              </a:defRPr>
            </a:lvl6pPr>
            <a:lvl7pPr marL="2971486" indent="-228576" defTabSz="938113" eaLnBrk="0" fontAlgn="base" hangingPunct="0">
              <a:spcBef>
                <a:spcPct val="0"/>
              </a:spcBef>
              <a:spcAft>
                <a:spcPct val="0"/>
              </a:spcAft>
              <a:defRPr sz="1400">
                <a:solidFill>
                  <a:schemeClr val="tx1"/>
                </a:solidFill>
                <a:latin typeface="Arial" panose="020B0604020202020204" pitchFamily="34" charset="0"/>
              </a:defRPr>
            </a:lvl7pPr>
            <a:lvl8pPr marL="3428638" indent="-228576" defTabSz="938113" eaLnBrk="0" fontAlgn="base" hangingPunct="0">
              <a:spcBef>
                <a:spcPct val="0"/>
              </a:spcBef>
              <a:spcAft>
                <a:spcPct val="0"/>
              </a:spcAft>
              <a:defRPr sz="1400">
                <a:solidFill>
                  <a:schemeClr val="tx1"/>
                </a:solidFill>
                <a:latin typeface="Arial" panose="020B0604020202020204" pitchFamily="34" charset="0"/>
              </a:defRPr>
            </a:lvl8pPr>
            <a:lvl9pPr marL="3885789" indent="-228576" defTabSz="9381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BB953F5-2627-4223-8D8C-1CAE79162344}" type="slidenum">
              <a:rPr lang="en-US" altLang="en-US" sz="1200"/>
              <a:pPr eaLnBrk="1" hangingPunct="1"/>
              <a:t>17</a:t>
            </a:fld>
            <a:endParaRPr lang="en-US" altLang="en-US" sz="1200"/>
          </a:p>
        </p:txBody>
      </p:sp>
      <p:sp>
        <p:nvSpPr>
          <p:cNvPr id="251907" name="Rectangle 2">
            <a:extLst>
              <a:ext uri="{FF2B5EF4-FFF2-40B4-BE49-F238E27FC236}">
                <a16:creationId xmlns:a16="http://schemas.microsoft.com/office/drawing/2014/main" id="{A26AECDB-F4EF-4A2E-BA68-E221C4AA6484}"/>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486EC5AC-5C45-4390-BAFF-B06BD39C8ED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3612186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A8A0CD3F-C8BD-4B0D-B576-33385E41DA1F}"/>
              </a:ext>
            </a:extLst>
          </p:cNvPr>
          <p:cNvSpPr>
            <a:spLocks noGrp="1" noChangeArrowheads="1"/>
          </p:cNvSpPr>
          <p:nvPr>
            <p:ph type="sldNum" sz="quarter" idx="5"/>
          </p:nvPr>
        </p:nvSpPr>
        <p:spPr>
          <a:noFill/>
        </p:spPr>
        <p:txBody>
          <a:bodyPr/>
          <a:lstStyle>
            <a:lvl1pPr defTabSz="938113" eaLnBrk="0" hangingPunct="0">
              <a:defRPr sz="1400">
                <a:solidFill>
                  <a:schemeClr val="tx1"/>
                </a:solidFill>
                <a:latin typeface="Arial" panose="020B0604020202020204" pitchFamily="34" charset="0"/>
              </a:defRPr>
            </a:lvl1pPr>
            <a:lvl2pPr marL="742871" indent="-285719" defTabSz="938113" eaLnBrk="0" hangingPunct="0">
              <a:defRPr sz="1400">
                <a:solidFill>
                  <a:schemeClr val="tx1"/>
                </a:solidFill>
                <a:latin typeface="Arial" panose="020B0604020202020204" pitchFamily="34" charset="0"/>
              </a:defRPr>
            </a:lvl2pPr>
            <a:lvl3pPr marL="1142879" indent="-228576" defTabSz="938113" eaLnBrk="0" hangingPunct="0">
              <a:defRPr sz="1400">
                <a:solidFill>
                  <a:schemeClr val="tx1"/>
                </a:solidFill>
                <a:latin typeface="Arial" panose="020B0604020202020204" pitchFamily="34" charset="0"/>
              </a:defRPr>
            </a:lvl3pPr>
            <a:lvl4pPr marL="1600031" indent="-228576" defTabSz="938113" eaLnBrk="0" hangingPunct="0">
              <a:defRPr sz="1400">
                <a:solidFill>
                  <a:schemeClr val="tx1"/>
                </a:solidFill>
                <a:latin typeface="Arial" panose="020B0604020202020204" pitchFamily="34" charset="0"/>
              </a:defRPr>
            </a:lvl4pPr>
            <a:lvl5pPr marL="2057183" indent="-228576" defTabSz="938113" eaLnBrk="0" hangingPunct="0">
              <a:defRPr sz="1400">
                <a:solidFill>
                  <a:schemeClr val="tx1"/>
                </a:solidFill>
                <a:latin typeface="Arial" panose="020B0604020202020204" pitchFamily="34" charset="0"/>
              </a:defRPr>
            </a:lvl5pPr>
            <a:lvl6pPr marL="2514334" indent="-228576" defTabSz="938113" eaLnBrk="0" fontAlgn="base" hangingPunct="0">
              <a:spcBef>
                <a:spcPct val="0"/>
              </a:spcBef>
              <a:spcAft>
                <a:spcPct val="0"/>
              </a:spcAft>
              <a:defRPr sz="1400">
                <a:solidFill>
                  <a:schemeClr val="tx1"/>
                </a:solidFill>
                <a:latin typeface="Arial" panose="020B0604020202020204" pitchFamily="34" charset="0"/>
              </a:defRPr>
            </a:lvl6pPr>
            <a:lvl7pPr marL="2971486" indent="-228576" defTabSz="938113" eaLnBrk="0" fontAlgn="base" hangingPunct="0">
              <a:spcBef>
                <a:spcPct val="0"/>
              </a:spcBef>
              <a:spcAft>
                <a:spcPct val="0"/>
              </a:spcAft>
              <a:defRPr sz="1400">
                <a:solidFill>
                  <a:schemeClr val="tx1"/>
                </a:solidFill>
                <a:latin typeface="Arial" panose="020B0604020202020204" pitchFamily="34" charset="0"/>
              </a:defRPr>
            </a:lvl7pPr>
            <a:lvl8pPr marL="3428638" indent="-228576" defTabSz="938113" eaLnBrk="0" fontAlgn="base" hangingPunct="0">
              <a:spcBef>
                <a:spcPct val="0"/>
              </a:spcBef>
              <a:spcAft>
                <a:spcPct val="0"/>
              </a:spcAft>
              <a:defRPr sz="1400">
                <a:solidFill>
                  <a:schemeClr val="tx1"/>
                </a:solidFill>
                <a:latin typeface="Arial" panose="020B0604020202020204" pitchFamily="34" charset="0"/>
              </a:defRPr>
            </a:lvl8pPr>
            <a:lvl9pPr marL="3885789" indent="-228576" defTabSz="9381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04B1358-E3FF-4745-8E63-EB3534719BF2}" type="slidenum">
              <a:rPr lang="en-US" altLang="en-US" sz="1200"/>
              <a:pPr eaLnBrk="1" hangingPunct="1"/>
              <a:t>19</a:t>
            </a:fld>
            <a:endParaRPr lang="en-US" altLang="en-US" sz="1200"/>
          </a:p>
        </p:txBody>
      </p:sp>
      <p:sp>
        <p:nvSpPr>
          <p:cNvPr id="263171" name="Rectangle 2">
            <a:extLst>
              <a:ext uri="{FF2B5EF4-FFF2-40B4-BE49-F238E27FC236}">
                <a16:creationId xmlns:a16="http://schemas.microsoft.com/office/drawing/2014/main" id="{516A1DD7-D12F-4AD8-AF83-1437027E59AA}"/>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6C1A24A8-F010-48FD-B3CB-88A6E935A377}"/>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Discuss</a:t>
            </a:r>
          </a:p>
        </p:txBody>
      </p:sp>
    </p:spTree>
    <p:extLst>
      <p:ext uri="{BB962C8B-B14F-4D97-AF65-F5344CB8AC3E}">
        <p14:creationId xmlns:p14="http://schemas.microsoft.com/office/powerpoint/2010/main" val="1219729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25E6E4B4-357A-43DF-8BC0-494C7BD45C16}"/>
              </a:ext>
            </a:extLst>
          </p:cNvPr>
          <p:cNvSpPr>
            <a:spLocks noGrp="1" noChangeArrowheads="1"/>
          </p:cNvSpPr>
          <p:nvPr>
            <p:ph type="sldNum" sz="quarter" idx="5"/>
          </p:nvPr>
        </p:nvSpPr>
        <p:spPr>
          <a:noFill/>
        </p:spPr>
        <p:txBody>
          <a:bodyPr/>
          <a:lstStyle>
            <a:lvl1pPr defTabSz="938113" eaLnBrk="0" hangingPunct="0">
              <a:defRPr sz="1400">
                <a:solidFill>
                  <a:schemeClr val="tx1"/>
                </a:solidFill>
                <a:latin typeface="Arial" panose="020B0604020202020204" pitchFamily="34" charset="0"/>
              </a:defRPr>
            </a:lvl1pPr>
            <a:lvl2pPr marL="742871" indent="-285719" defTabSz="938113" eaLnBrk="0" hangingPunct="0">
              <a:defRPr sz="1400">
                <a:solidFill>
                  <a:schemeClr val="tx1"/>
                </a:solidFill>
                <a:latin typeface="Arial" panose="020B0604020202020204" pitchFamily="34" charset="0"/>
              </a:defRPr>
            </a:lvl2pPr>
            <a:lvl3pPr marL="1142879" indent="-228576" defTabSz="938113" eaLnBrk="0" hangingPunct="0">
              <a:defRPr sz="1400">
                <a:solidFill>
                  <a:schemeClr val="tx1"/>
                </a:solidFill>
                <a:latin typeface="Arial" panose="020B0604020202020204" pitchFamily="34" charset="0"/>
              </a:defRPr>
            </a:lvl3pPr>
            <a:lvl4pPr marL="1600031" indent="-228576" defTabSz="938113" eaLnBrk="0" hangingPunct="0">
              <a:defRPr sz="1400">
                <a:solidFill>
                  <a:schemeClr val="tx1"/>
                </a:solidFill>
                <a:latin typeface="Arial" panose="020B0604020202020204" pitchFamily="34" charset="0"/>
              </a:defRPr>
            </a:lvl4pPr>
            <a:lvl5pPr marL="2057183" indent="-228576" defTabSz="938113" eaLnBrk="0" hangingPunct="0">
              <a:defRPr sz="1400">
                <a:solidFill>
                  <a:schemeClr val="tx1"/>
                </a:solidFill>
                <a:latin typeface="Arial" panose="020B0604020202020204" pitchFamily="34" charset="0"/>
              </a:defRPr>
            </a:lvl5pPr>
            <a:lvl6pPr marL="2514334" indent="-228576" defTabSz="938113" eaLnBrk="0" fontAlgn="base" hangingPunct="0">
              <a:spcBef>
                <a:spcPct val="0"/>
              </a:spcBef>
              <a:spcAft>
                <a:spcPct val="0"/>
              </a:spcAft>
              <a:defRPr sz="1400">
                <a:solidFill>
                  <a:schemeClr val="tx1"/>
                </a:solidFill>
                <a:latin typeface="Arial" panose="020B0604020202020204" pitchFamily="34" charset="0"/>
              </a:defRPr>
            </a:lvl6pPr>
            <a:lvl7pPr marL="2971486" indent="-228576" defTabSz="938113" eaLnBrk="0" fontAlgn="base" hangingPunct="0">
              <a:spcBef>
                <a:spcPct val="0"/>
              </a:spcBef>
              <a:spcAft>
                <a:spcPct val="0"/>
              </a:spcAft>
              <a:defRPr sz="1400">
                <a:solidFill>
                  <a:schemeClr val="tx1"/>
                </a:solidFill>
                <a:latin typeface="Arial" panose="020B0604020202020204" pitchFamily="34" charset="0"/>
              </a:defRPr>
            </a:lvl7pPr>
            <a:lvl8pPr marL="3428638" indent="-228576" defTabSz="938113" eaLnBrk="0" fontAlgn="base" hangingPunct="0">
              <a:spcBef>
                <a:spcPct val="0"/>
              </a:spcBef>
              <a:spcAft>
                <a:spcPct val="0"/>
              </a:spcAft>
              <a:defRPr sz="1400">
                <a:solidFill>
                  <a:schemeClr val="tx1"/>
                </a:solidFill>
                <a:latin typeface="Arial" panose="020B0604020202020204" pitchFamily="34" charset="0"/>
              </a:defRPr>
            </a:lvl8pPr>
            <a:lvl9pPr marL="3885789" indent="-228576" defTabSz="9381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1FA072E-F4A0-4A55-960E-21EE3D85979E}" type="slidenum">
              <a:rPr lang="en-US" altLang="en-US" sz="1200"/>
              <a:pPr eaLnBrk="1" hangingPunct="1"/>
              <a:t>20</a:t>
            </a:fld>
            <a:endParaRPr lang="en-US" altLang="en-US" sz="1200"/>
          </a:p>
        </p:txBody>
      </p:sp>
      <p:sp>
        <p:nvSpPr>
          <p:cNvPr id="249859" name="Rectangle 2">
            <a:extLst>
              <a:ext uri="{FF2B5EF4-FFF2-40B4-BE49-F238E27FC236}">
                <a16:creationId xmlns:a16="http://schemas.microsoft.com/office/drawing/2014/main" id="{1AA79D2B-4919-4764-BF9C-B57ABD459F96}"/>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212C5BD1-EE81-43C9-9686-79C31B0D23EF}"/>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21</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a:latin typeface="Arial" panose="020B0604020202020204" pitchFamily="34" charset="0"/>
              </a:rPr>
              <a:t>Address class as well as race – focus on lower middle and working class needs &amp; values</a:t>
            </a:r>
          </a:p>
        </p:txBody>
      </p:sp>
    </p:spTree>
    <p:extLst>
      <p:ext uri="{BB962C8B-B14F-4D97-AF65-F5344CB8AC3E}">
        <p14:creationId xmlns:p14="http://schemas.microsoft.com/office/powerpoint/2010/main" val="14176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on the poor.</a:t>
            </a:r>
          </a:p>
        </p:txBody>
      </p:sp>
      <p:sp>
        <p:nvSpPr>
          <p:cNvPr id="4" name="Slide Number Placeholder 3"/>
          <p:cNvSpPr>
            <a:spLocks noGrp="1"/>
          </p:cNvSpPr>
          <p:nvPr>
            <p:ph type="sldNum" sz="quarter" idx="5"/>
          </p:nvPr>
        </p:nvSpPr>
        <p:spPr/>
        <p:txBody>
          <a:bodyPr/>
          <a:lstStyle/>
          <a:p>
            <a:fld id="{C0576E38-06F9-481F-936F-DD0CA0A551B7}" type="slidenum">
              <a:rPr lang="en-US" smtClean="0"/>
              <a:t>22</a:t>
            </a:fld>
            <a:endParaRPr lang="en-US"/>
          </a:p>
        </p:txBody>
      </p:sp>
    </p:spTree>
    <p:extLst>
      <p:ext uri="{BB962C8B-B14F-4D97-AF65-F5344CB8AC3E}">
        <p14:creationId xmlns:p14="http://schemas.microsoft.com/office/powerpoint/2010/main" val="304777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sz="1100" dirty="0">
                <a:solidFill>
                  <a:srgbClr val="000000"/>
                </a:solidFill>
                <a:latin typeface="Arial" panose="020B0604020202020204" pitchFamily="34" charset="0"/>
              </a:rPr>
              <a:t>Grew up poor: oatmeal, neighborhood police were afraid to go</a:t>
            </a:r>
          </a:p>
          <a:p>
            <a:pPr fontAlgn="base">
              <a:buFont typeface="Arial" panose="020B0604020202020204" pitchFamily="34" charset="0"/>
              <a:buChar char="•"/>
            </a:pPr>
            <a:r>
              <a:rPr lang="en-US" sz="1100" dirty="0">
                <a:solidFill>
                  <a:srgbClr val="000000"/>
                </a:solidFill>
                <a:latin typeface="Arial" panose="020B0604020202020204" pitchFamily="34" charset="0"/>
              </a:rPr>
              <a:t>Then I moved to the Hickman mill’s neighborhood in Kansas City: I remember in second grade feeling like I was the oddball because I wasn’t sexually active or using drugs. Friends</a:t>
            </a:r>
          </a:p>
          <a:p>
            <a:pPr fontAlgn="base">
              <a:buFont typeface="Arial" panose="020B0604020202020204" pitchFamily="34" charset="0"/>
              <a:buChar char="•"/>
            </a:pPr>
            <a:r>
              <a:rPr lang="en-US" sz="1100" dirty="0">
                <a:solidFill>
                  <a:srgbClr val="000000"/>
                </a:solidFill>
                <a:latin typeface="Arial" panose="020B0604020202020204" pitchFamily="34" charset="0"/>
              </a:rPr>
              <a:t>High School: Burger King, drug house, </a:t>
            </a:r>
          </a:p>
          <a:p>
            <a:pPr fontAlgn="base">
              <a:buFont typeface="Arial" panose="020B0604020202020204" pitchFamily="34" charset="0"/>
              <a:buChar char="•"/>
            </a:pPr>
            <a:r>
              <a:rPr lang="en-US" sz="1100" dirty="0">
                <a:solidFill>
                  <a:srgbClr val="000000"/>
                </a:solidFill>
                <a:latin typeface="Arial" panose="020B0604020202020204" pitchFamily="34" charset="0"/>
              </a:rPr>
              <a:t>Workaholism, College, talking like I was black, MIT</a:t>
            </a:r>
          </a:p>
          <a:p>
            <a:pPr marL="742871" lvl="1" indent="-285719" fontAlgn="base">
              <a:buFont typeface="Arial" panose="020B0604020202020204" pitchFamily="34" charset="0"/>
              <a:buChar char="•"/>
            </a:pPr>
            <a:r>
              <a:rPr lang="en-US" sz="1100" dirty="0">
                <a:solidFill>
                  <a:srgbClr val="000000"/>
                </a:solidFill>
                <a:latin typeface="Arial" panose="020B0604020202020204" pitchFamily="34" charset="0"/>
              </a:rPr>
              <a:t>Access: parents educated Tri-city, Blue Springs</a:t>
            </a:r>
          </a:p>
          <a:p>
            <a:pPr fontAlgn="base">
              <a:buFont typeface="Arial" panose="020B0604020202020204" pitchFamily="34" charset="0"/>
              <a:buChar char="•"/>
            </a:pPr>
            <a:r>
              <a:rPr lang="en-US" sz="1100" dirty="0">
                <a:solidFill>
                  <a:srgbClr val="000000"/>
                </a:solidFill>
                <a:latin typeface="Arial" panose="020B0604020202020204" pitchFamily="34" charset="0"/>
              </a:rPr>
              <a:t>Cambridge Vineyard, class assimilated.</a:t>
            </a:r>
          </a:p>
          <a:p>
            <a:pPr fontAlgn="base">
              <a:buFont typeface="Arial" panose="020B0604020202020204" pitchFamily="34" charset="0"/>
              <a:buChar char="•"/>
            </a:pPr>
            <a:r>
              <a:rPr lang="en-US" sz="1100" dirty="0">
                <a:solidFill>
                  <a:srgbClr val="000000"/>
                </a:solidFill>
                <a:latin typeface="Arial" panose="020B0604020202020204" pitchFamily="34" charset="0"/>
              </a:rPr>
              <a:t>burnout, trauma caught up with me, Heather</a:t>
            </a:r>
          </a:p>
          <a:p>
            <a:pPr fontAlgn="base">
              <a:buFont typeface="Arial" panose="020B0604020202020204" pitchFamily="34" charset="0"/>
              <a:buChar char="•"/>
            </a:pPr>
            <a:r>
              <a:rPr lang="en-US" sz="1100" dirty="0">
                <a:solidFill>
                  <a:srgbClr val="000000"/>
                </a:solidFill>
                <a:latin typeface="Arial" panose="020B0604020202020204" pitchFamily="34" charset="0"/>
              </a:rPr>
              <a:t>counseling, Angel: class identity</a:t>
            </a:r>
          </a:p>
          <a:p>
            <a:pPr fontAlgn="base">
              <a:buFont typeface="Arial" panose="020B0604020202020204" pitchFamily="34" charset="0"/>
              <a:buChar char="•"/>
            </a:pPr>
            <a:r>
              <a:rPr lang="en-US" sz="1100" dirty="0">
                <a:solidFill>
                  <a:srgbClr val="000000"/>
                </a:solidFill>
                <a:latin typeface="Arial" panose="020B0604020202020204" pitchFamily="34" charset="0"/>
              </a:rPr>
              <a:t>Started a CCD ministry called TechMission, $2 million, AmeriCorps, black and Latino</a:t>
            </a:r>
          </a:p>
          <a:p>
            <a:pPr fontAlgn="base">
              <a:buFont typeface="Arial" panose="020B0604020202020204" pitchFamily="34" charset="0"/>
              <a:buChar char="•"/>
            </a:pPr>
            <a:r>
              <a:rPr lang="en-US" sz="1100" dirty="0">
                <a:solidFill>
                  <a:srgbClr val="000000"/>
                </a:solidFill>
                <a:latin typeface="Arial" panose="020B0604020202020204" pitchFamily="34" charset="0"/>
              </a:rPr>
              <a:t>Revolution will not be funded, bridge to nowhere, Became too culturally distant from funders</a:t>
            </a:r>
          </a:p>
          <a:p>
            <a:pPr fontAlgn="base">
              <a:buFont typeface="Arial" panose="020B0604020202020204" pitchFamily="34" charset="0"/>
              <a:buChar char="•"/>
            </a:pPr>
            <a:r>
              <a:rPr lang="en-US" sz="1100" dirty="0">
                <a:solidFill>
                  <a:srgbClr val="000000"/>
                </a:solidFill>
                <a:latin typeface="Arial" panose="020B0604020202020204" pitchFamily="34" charset="0"/>
              </a:rPr>
              <a:t>Balanced, bi-cultural, Walked away from donor dependent model to earned income model</a:t>
            </a:r>
          </a:p>
          <a:p>
            <a:pPr fontAlgn="base">
              <a:buFont typeface="Arial" panose="020B0604020202020204" pitchFamily="34" charset="0"/>
              <a:buChar char="•"/>
            </a:pPr>
            <a:r>
              <a:rPr lang="en-US" sz="1100" dirty="0">
                <a:solidFill>
                  <a:srgbClr val="000000"/>
                </a:solidFill>
                <a:latin typeface="Arial" panose="020B0604020202020204" pitchFamily="34" charset="0"/>
              </a:rPr>
              <a:t>Moved to suburbs in San Diego</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a:t>
            </a:fld>
            <a:endParaRPr lang="en-US"/>
          </a:p>
        </p:txBody>
      </p:sp>
    </p:spTree>
    <p:extLst>
      <p:ext uri="{BB962C8B-B14F-4D97-AF65-F5344CB8AC3E}">
        <p14:creationId xmlns:p14="http://schemas.microsoft.com/office/powerpoint/2010/main" val="608067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poverty rate is less</a:t>
            </a:r>
          </a:p>
          <a:p>
            <a:r>
              <a:rPr lang="en-US" dirty="0"/>
              <a:t>White poverty is less concentrated</a:t>
            </a:r>
          </a:p>
        </p:txBody>
      </p:sp>
      <p:sp>
        <p:nvSpPr>
          <p:cNvPr id="4" name="Slide Number Placeholder 3"/>
          <p:cNvSpPr>
            <a:spLocks noGrp="1"/>
          </p:cNvSpPr>
          <p:nvPr>
            <p:ph type="sldNum" sz="quarter" idx="5"/>
          </p:nvPr>
        </p:nvSpPr>
        <p:spPr/>
        <p:txBody>
          <a:bodyPr/>
          <a:lstStyle/>
          <a:p>
            <a:fld id="{C0576E38-06F9-481F-936F-DD0CA0A551B7}" type="slidenum">
              <a:rPr lang="en-US" smtClean="0"/>
              <a:t>23</a:t>
            </a:fld>
            <a:endParaRPr lang="en-US"/>
          </a:p>
        </p:txBody>
      </p:sp>
    </p:spTree>
    <p:extLst>
      <p:ext uri="{BB962C8B-B14F-4D97-AF65-F5344CB8AC3E}">
        <p14:creationId xmlns:p14="http://schemas.microsoft.com/office/powerpoint/2010/main" val="247051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8FA374-BB5D-4F79-B4DE-B7D91A2117F7}"/>
              </a:ext>
            </a:extLst>
          </p:cNvPr>
          <p:cNvSpPr>
            <a:spLocks noGrp="1" noChangeArrowheads="1"/>
          </p:cNvSpPr>
          <p:nvPr>
            <p:ph type="sldNum" sz="quarter" idx="5"/>
          </p:nvPr>
        </p:nvSpPr>
        <p:spPr>
          <a:ln/>
        </p:spPr>
        <p:txBody>
          <a:bodyPr/>
          <a:lstStyle/>
          <a:p>
            <a:fld id="{D8527FCA-E1C9-4B95-A79C-5A7BDA52AB51}" type="slidenum">
              <a:rPr lang="en-US" altLang="en-US"/>
              <a:pPr/>
              <a:t>24</a:t>
            </a:fld>
            <a:endParaRPr lang="en-US" altLang="en-US"/>
          </a:p>
        </p:txBody>
      </p:sp>
      <p:sp>
        <p:nvSpPr>
          <p:cNvPr id="607234" name="Rectangle 2">
            <a:extLst>
              <a:ext uri="{FF2B5EF4-FFF2-40B4-BE49-F238E27FC236}">
                <a16:creationId xmlns:a16="http://schemas.microsoft.com/office/drawing/2014/main" id="{EF4752A5-F78D-442A-A8B6-2FF5EA8B388D}"/>
              </a:ext>
            </a:extLst>
          </p:cNvPr>
          <p:cNvSpPr>
            <a:spLocks noGrp="1" noRot="1" noChangeAspect="1" noChangeArrowheads="1" noTextEdit="1"/>
          </p:cNvSpPr>
          <p:nvPr>
            <p:ph type="sldImg"/>
          </p:nvPr>
        </p:nvSpPr>
        <p:spPr>
          <a:ln/>
        </p:spPr>
      </p:sp>
      <p:sp>
        <p:nvSpPr>
          <p:cNvPr id="607235" name="Rectangle 3">
            <a:extLst>
              <a:ext uri="{FF2B5EF4-FFF2-40B4-BE49-F238E27FC236}">
                <a16:creationId xmlns:a16="http://schemas.microsoft.com/office/drawing/2014/main" id="{16289BCF-AB96-48D9-9F2E-8B4AC898613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974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5DA24907-944E-4AD0-841C-E0C1FB69F4CA}"/>
              </a:ext>
            </a:extLst>
          </p:cNvPr>
          <p:cNvSpPr>
            <a:spLocks noGrp="1" noChangeArrowheads="1"/>
          </p:cNvSpPr>
          <p:nvPr>
            <p:ph type="sldNum" sz="quarter" idx="5"/>
          </p:nvPr>
        </p:nvSpPr>
        <p:spPr>
          <a:noFill/>
        </p:spPr>
        <p:txBody>
          <a:bodyPr/>
          <a:lstStyle>
            <a:lvl1pPr defTabSz="938113" eaLnBrk="0" hangingPunct="0">
              <a:defRPr sz="1400">
                <a:solidFill>
                  <a:schemeClr val="tx1"/>
                </a:solidFill>
                <a:latin typeface="Arial" panose="020B0604020202020204" pitchFamily="34" charset="0"/>
              </a:defRPr>
            </a:lvl1pPr>
            <a:lvl2pPr marL="742871" indent="-285719" defTabSz="938113" eaLnBrk="0" hangingPunct="0">
              <a:defRPr sz="1400">
                <a:solidFill>
                  <a:schemeClr val="tx1"/>
                </a:solidFill>
                <a:latin typeface="Arial" panose="020B0604020202020204" pitchFamily="34" charset="0"/>
              </a:defRPr>
            </a:lvl2pPr>
            <a:lvl3pPr marL="1142879" indent="-228576" defTabSz="938113" eaLnBrk="0" hangingPunct="0">
              <a:defRPr sz="1400">
                <a:solidFill>
                  <a:schemeClr val="tx1"/>
                </a:solidFill>
                <a:latin typeface="Arial" panose="020B0604020202020204" pitchFamily="34" charset="0"/>
              </a:defRPr>
            </a:lvl3pPr>
            <a:lvl4pPr marL="1600031" indent="-228576" defTabSz="938113" eaLnBrk="0" hangingPunct="0">
              <a:defRPr sz="1400">
                <a:solidFill>
                  <a:schemeClr val="tx1"/>
                </a:solidFill>
                <a:latin typeface="Arial" panose="020B0604020202020204" pitchFamily="34" charset="0"/>
              </a:defRPr>
            </a:lvl4pPr>
            <a:lvl5pPr marL="2057183" indent="-228576" defTabSz="938113" eaLnBrk="0" hangingPunct="0">
              <a:defRPr sz="1400">
                <a:solidFill>
                  <a:schemeClr val="tx1"/>
                </a:solidFill>
                <a:latin typeface="Arial" panose="020B0604020202020204" pitchFamily="34" charset="0"/>
              </a:defRPr>
            </a:lvl5pPr>
            <a:lvl6pPr marL="2514334" indent="-228576" defTabSz="938113" eaLnBrk="0" fontAlgn="base" hangingPunct="0">
              <a:spcBef>
                <a:spcPct val="0"/>
              </a:spcBef>
              <a:spcAft>
                <a:spcPct val="0"/>
              </a:spcAft>
              <a:defRPr sz="1400">
                <a:solidFill>
                  <a:schemeClr val="tx1"/>
                </a:solidFill>
                <a:latin typeface="Arial" panose="020B0604020202020204" pitchFamily="34" charset="0"/>
              </a:defRPr>
            </a:lvl6pPr>
            <a:lvl7pPr marL="2971486" indent="-228576" defTabSz="938113" eaLnBrk="0" fontAlgn="base" hangingPunct="0">
              <a:spcBef>
                <a:spcPct val="0"/>
              </a:spcBef>
              <a:spcAft>
                <a:spcPct val="0"/>
              </a:spcAft>
              <a:defRPr sz="1400">
                <a:solidFill>
                  <a:schemeClr val="tx1"/>
                </a:solidFill>
                <a:latin typeface="Arial" panose="020B0604020202020204" pitchFamily="34" charset="0"/>
              </a:defRPr>
            </a:lvl7pPr>
            <a:lvl8pPr marL="3428638" indent="-228576" defTabSz="938113" eaLnBrk="0" fontAlgn="base" hangingPunct="0">
              <a:spcBef>
                <a:spcPct val="0"/>
              </a:spcBef>
              <a:spcAft>
                <a:spcPct val="0"/>
              </a:spcAft>
              <a:defRPr sz="1400">
                <a:solidFill>
                  <a:schemeClr val="tx1"/>
                </a:solidFill>
                <a:latin typeface="Arial" panose="020B0604020202020204" pitchFamily="34" charset="0"/>
              </a:defRPr>
            </a:lvl8pPr>
            <a:lvl9pPr marL="3885789" indent="-228576" defTabSz="9381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5D549BA-9CB7-4325-862A-EBE28DA0F855}" type="slidenum">
              <a:rPr lang="en-US" altLang="en-US" sz="1200"/>
              <a:pPr eaLnBrk="1" hangingPunct="1"/>
              <a:t>25</a:t>
            </a:fld>
            <a:endParaRPr lang="en-US" altLang="en-US" sz="1200"/>
          </a:p>
        </p:txBody>
      </p:sp>
      <p:sp>
        <p:nvSpPr>
          <p:cNvPr id="259075" name="Rectangle 2">
            <a:extLst>
              <a:ext uri="{FF2B5EF4-FFF2-40B4-BE49-F238E27FC236}">
                <a16:creationId xmlns:a16="http://schemas.microsoft.com/office/drawing/2014/main" id="{1E3C05A9-B1CC-4FD1-8401-CEC2FB497BBB}"/>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82A2DB90-4715-49E4-A797-CAD8BF4D4F1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28</a:t>
            </a:fld>
            <a:endParaRPr lang="en-US"/>
          </a:p>
        </p:txBody>
      </p:sp>
    </p:spTree>
    <p:extLst>
      <p:ext uri="{BB962C8B-B14F-4D97-AF65-F5344CB8AC3E}">
        <p14:creationId xmlns:p14="http://schemas.microsoft.com/office/powerpoint/2010/main" val="1349324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necessarily agree with all they say in these books, but they can provide helpful understanding. </a:t>
            </a:r>
          </a:p>
        </p:txBody>
      </p:sp>
      <p:sp>
        <p:nvSpPr>
          <p:cNvPr id="4" name="Slide Number Placeholder 3"/>
          <p:cNvSpPr>
            <a:spLocks noGrp="1"/>
          </p:cNvSpPr>
          <p:nvPr>
            <p:ph type="sldNum" sz="quarter" idx="5"/>
          </p:nvPr>
        </p:nvSpPr>
        <p:spPr/>
        <p:txBody>
          <a:bodyPr/>
          <a:lstStyle/>
          <a:p>
            <a:fld id="{C0576E38-06F9-481F-936F-DD0CA0A551B7}" type="slidenum">
              <a:rPr lang="en-US" smtClean="0"/>
              <a:t>30</a:t>
            </a:fld>
            <a:endParaRPr lang="en-US"/>
          </a:p>
        </p:txBody>
      </p:sp>
    </p:spTree>
    <p:extLst>
      <p:ext uri="{BB962C8B-B14F-4D97-AF65-F5344CB8AC3E}">
        <p14:creationId xmlns:p14="http://schemas.microsoft.com/office/powerpoint/2010/main" val="3338501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D4B79DF1-4064-4CB0-9A58-132F532A7D91}" type="slidenum">
              <a:rPr lang="en-US" smtClean="0"/>
              <a:pPr/>
              <a:t>31</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Recognize that much of systemic injustice is Caused by Cross-Cultural Limits of Dominant Groups</a:t>
            </a:r>
          </a:p>
          <a:p>
            <a:endParaRPr lang="en-US"/>
          </a:p>
        </p:txBody>
      </p:sp>
      <p:sp>
        <p:nvSpPr>
          <p:cNvPr id="4" name="Slide Number Placeholder 3"/>
          <p:cNvSpPr>
            <a:spLocks noGrp="1"/>
          </p:cNvSpPr>
          <p:nvPr>
            <p:ph type="sldNum" sz="quarter" idx="10"/>
          </p:nvPr>
        </p:nvSpPr>
        <p:spPr/>
        <p:txBody>
          <a:bodyPr/>
          <a:lstStyle/>
          <a:p>
            <a:fld id="{D4B79DF1-4064-4CB0-9A58-132F532A7D91}" type="slidenum">
              <a:rPr lang="en-US" smtClean="0"/>
              <a:pPr/>
              <a:t>34</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gentrification is where your organization’s cultural sphere of influence decreases with those in </a:t>
            </a:r>
            <a:r>
              <a:rPr lang="en-US"/>
              <a:t>non-dominant classes</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36</a:t>
            </a:fld>
            <a:endParaRPr lang="en-US"/>
          </a:p>
        </p:txBody>
      </p:sp>
    </p:spTree>
    <p:extLst>
      <p:ext uri="{BB962C8B-B14F-4D97-AF65-F5344CB8AC3E}">
        <p14:creationId xmlns:p14="http://schemas.microsoft.com/office/powerpoint/2010/main" val="3387039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38</a:t>
            </a:fld>
            <a:endParaRPr lang="en-US"/>
          </a:p>
        </p:txBody>
      </p:sp>
    </p:spTree>
    <p:extLst>
      <p:ext uri="{BB962C8B-B14F-4D97-AF65-F5344CB8AC3E}">
        <p14:creationId xmlns:p14="http://schemas.microsoft.com/office/powerpoint/2010/main" val="1024115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Johnson</a:t>
            </a:r>
          </a:p>
          <a:p>
            <a:r>
              <a:rPr lang="en-US" dirty="0"/>
              <a:t>Three aspects of sin: https://www.youtube.com/watch?v=90Z2DsXT8O8 (43 min)</a:t>
            </a:r>
          </a:p>
          <a:p>
            <a:pPr marL="171432" indent="-171432">
              <a:buFont typeface="Arial" panose="020B0604020202020204" pitchFamily="34" charset="0"/>
              <a:buChar char="•"/>
            </a:pPr>
            <a:r>
              <a:rPr lang="en-US" dirty="0"/>
              <a:t>Original Sin</a:t>
            </a:r>
          </a:p>
          <a:p>
            <a:pPr marL="171432" indent="-171432">
              <a:buFont typeface="Arial" panose="020B0604020202020204" pitchFamily="34" charset="0"/>
              <a:buChar char="•"/>
            </a:pPr>
            <a:r>
              <a:rPr lang="en-US" dirty="0"/>
              <a:t>Personal Sin</a:t>
            </a:r>
          </a:p>
          <a:p>
            <a:pPr marL="171432" indent="-171432">
              <a:buFont typeface="Arial" panose="020B0604020202020204" pitchFamily="34" charset="0"/>
              <a:buChar char="•"/>
            </a:pPr>
            <a:r>
              <a:rPr lang="en-US" dirty="0"/>
              <a:t>Suffering (some your fault and some not your fault)</a:t>
            </a:r>
          </a:p>
          <a:p>
            <a:r>
              <a:rPr lang="en-US" dirty="0"/>
              <a:t>Sin is the worst type of psychopathology</a:t>
            </a:r>
          </a:p>
          <a:p>
            <a:r>
              <a:rPr lang="en-US" dirty="0"/>
              <a:t>Bio, Psycho, Social Damage: </a:t>
            </a:r>
            <a:r>
              <a:rPr lang="en-US" dirty="0" err="1"/>
              <a:t>Astheneia</a:t>
            </a:r>
            <a:r>
              <a:rPr lang="en-US" dirty="0"/>
              <a:t> </a:t>
            </a:r>
          </a:p>
          <a:p>
            <a:r>
              <a:rPr lang="en-US" dirty="0"/>
              <a:t>https://www.blueletterbible.org/lang/lexicon/lexicon.cfm?t=kjv&amp;strongs=g769</a:t>
            </a:r>
          </a:p>
          <a:p>
            <a:r>
              <a:rPr lang="en-US" dirty="0"/>
              <a:t>https://www.bibletools.org/index.cfm/fuseaction/Lexicon.show/ID/G769/astheneia.htm</a:t>
            </a:r>
          </a:p>
          <a:p>
            <a:r>
              <a:rPr lang="en-US" dirty="0"/>
              <a:t>Weakness. Most common work for physical illness and also used for being poor.</a:t>
            </a:r>
          </a:p>
          <a:p>
            <a:r>
              <a:rPr lang="en-US" dirty="0"/>
              <a:t>Any type of physical, psychological or spiritual limitation</a:t>
            </a:r>
          </a:p>
          <a:p>
            <a:r>
              <a:rPr lang="en-US" dirty="0"/>
              <a:t>Examples:</a:t>
            </a:r>
          </a:p>
          <a:p>
            <a:r>
              <a:rPr lang="en-US" dirty="0"/>
              <a:t>Night Jesus betrayed: Spirit is willing but the flesh is weak</a:t>
            </a:r>
          </a:p>
          <a:p>
            <a:r>
              <a:rPr lang="en-US" dirty="0"/>
              <a:t>Paul don’t know how to pray as we ought because of our weakness (cognitive)</a:t>
            </a:r>
          </a:p>
          <a:p>
            <a:r>
              <a:rPr lang="en-US" dirty="0"/>
              <a:t>Some believers are weak because they are legalistic</a:t>
            </a:r>
          </a:p>
          <a:p>
            <a:r>
              <a:rPr lang="en-US" dirty="0"/>
              <a:t>Best summary is 2 Corinthians: thorn in flesh, brags about his weakness, shows power belongs to God</a:t>
            </a:r>
          </a:p>
          <a:p>
            <a:r>
              <a:rPr lang="en-US" dirty="0"/>
              <a:t>Implications: autism, severe mental impairment (not caused by self), hallucination, paranoia (in schizophrenia), depression from child abuse </a:t>
            </a:r>
          </a:p>
          <a:p>
            <a:endParaRPr lang="en-US" dirty="0"/>
          </a:p>
          <a:p>
            <a:r>
              <a:rPr lang="en-US" dirty="0"/>
              <a:t>Uses word fault (sin and weakness together) some our fault and some others fault</a:t>
            </a:r>
          </a:p>
        </p:txBody>
      </p:sp>
      <p:sp>
        <p:nvSpPr>
          <p:cNvPr id="4" name="Slide Number Placeholder 3"/>
          <p:cNvSpPr>
            <a:spLocks noGrp="1"/>
          </p:cNvSpPr>
          <p:nvPr>
            <p:ph type="sldNum" sz="quarter" idx="5"/>
          </p:nvPr>
        </p:nvSpPr>
        <p:spPr/>
        <p:txBody>
          <a:bodyPr/>
          <a:lstStyle/>
          <a:p>
            <a:fld id="{C0576E38-06F9-481F-936F-DD0CA0A551B7}" type="slidenum">
              <a:rPr lang="en-US" smtClean="0"/>
              <a:t>40</a:t>
            </a:fld>
            <a:endParaRPr lang="en-US"/>
          </a:p>
        </p:txBody>
      </p:sp>
    </p:spTree>
    <p:extLst>
      <p:ext uri="{BB962C8B-B14F-4D97-AF65-F5344CB8AC3E}">
        <p14:creationId xmlns:p14="http://schemas.microsoft.com/office/powerpoint/2010/main" val="56510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68E1EE5-F2D6-482A-9B9F-A822F66E78D6}"/>
              </a:ext>
            </a:extLst>
          </p:cNvPr>
          <p:cNvSpPr>
            <a:spLocks noGrp="1" noChangeArrowheads="1"/>
          </p:cNvSpPr>
          <p:nvPr>
            <p:ph type="sldNum" sz="quarter" idx="5"/>
          </p:nvPr>
        </p:nvSpPr>
        <p:spPr>
          <a:noFill/>
        </p:spPr>
        <p:txBody>
          <a:bodyPr/>
          <a:lstStyle>
            <a:lvl1pPr defTabSz="938113">
              <a:spcBef>
                <a:spcPct val="30000"/>
              </a:spcBef>
              <a:defRPr sz="1200">
                <a:solidFill>
                  <a:schemeClr val="tx1"/>
                </a:solidFill>
                <a:latin typeface="Arial" panose="020B0604020202020204" pitchFamily="34" charset="0"/>
              </a:defRPr>
            </a:lvl1pPr>
            <a:lvl2pPr marL="742871" indent="-285719" defTabSz="938113">
              <a:spcBef>
                <a:spcPct val="30000"/>
              </a:spcBef>
              <a:defRPr sz="1200">
                <a:solidFill>
                  <a:schemeClr val="tx1"/>
                </a:solidFill>
                <a:latin typeface="Arial" panose="020B0604020202020204" pitchFamily="34" charset="0"/>
              </a:defRPr>
            </a:lvl2pPr>
            <a:lvl3pPr marL="1142879" indent="-228576" defTabSz="938113">
              <a:spcBef>
                <a:spcPct val="30000"/>
              </a:spcBef>
              <a:defRPr sz="1200">
                <a:solidFill>
                  <a:schemeClr val="tx1"/>
                </a:solidFill>
                <a:latin typeface="Arial" panose="020B0604020202020204" pitchFamily="34" charset="0"/>
              </a:defRPr>
            </a:lvl3pPr>
            <a:lvl4pPr marL="1600031" indent="-228576" defTabSz="938113">
              <a:spcBef>
                <a:spcPct val="30000"/>
              </a:spcBef>
              <a:defRPr sz="1200">
                <a:solidFill>
                  <a:schemeClr val="tx1"/>
                </a:solidFill>
                <a:latin typeface="Arial" panose="020B0604020202020204" pitchFamily="34" charset="0"/>
              </a:defRPr>
            </a:lvl4pPr>
            <a:lvl5pPr marL="2057183" indent="-228576" defTabSz="938113">
              <a:spcBef>
                <a:spcPct val="30000"/>
              </a:spcBef>
              <a:defRPr sz="1200">
                <a:solidFill>
                  <a:schemeClr val="tx1"/>
                </a:solidFill>
                <a:latin typeface="Arial" panose="020B0604020202020204" pitchFamily="34" charset="0"/>
              </a:defRPr>
            </a:lvl5pPr>
            <a:lvl6pPr marL="2514334" indent="-228576" defTabSz="938113" eaLnBrk="0" fontAlgn="base" hangingPunct="0">
              <a:spcBef>
                <a:spcPct val="30000"/>
              </a:spcBef>
              <a:spcAft>
                <a:spcPct val="0"/>
              </a:spcAft>
              <a:defRPr sz="1200">
                <a:solidFill>
                  <a:schemeClr val="tx1"/>
                </a:solidFill>
                <a:latin typeface="Arial" panose="020B0604020202020204" pitchFamily="34" charset="0"/>
              </a:defRPr>
            </a:lvl6pPr>
            <a:lvl7pPr marL="2971486" indent="-228576" defTabSz="938113" eaLnBrk="0" fontAlgn="base" hangingPunct="0">
              <a:spcBef>
                <a:spcPct val="30000"/>
              </a:spcBef>
              <a:spcAft>
                <a:spcPct val="0"/>
              </a:spcAft>
              <a:defRPr sz="1200">
                <a:solidFill>
                  <a:schemeClr val="tx1"/>
                </a:solidFill>
                <a:latin typeface="Arial" panose="020B0604020202020204" pitchFamily="34" charset="0"/>
              </a:defRPr>
            </a:lvl7pPr>
            <a:lvl8pPr marL="3428638" indent="-228576" defTabSz="938113" eaLnBrk="0" fontAlgn="base" hangingPunct="0">
              <a:spcBef>
                <a:spcPct val="30000"/>
              </a:spcBef>
              <a:spcAft>
                <a:spcPct val="0"/>
              </a:spcAft>
              <a:defRPr sz="1200">
                <a:solidFill>
                  <a:schemeClr val="tx1"/>
                </a:solidFill>
                <a:latin typeface="Arial" panose="020B0604020202020204" pitchFamily="34" charset="0"/>
              </a:defRPr>
            </a:lvl8pPr>
            <a:lvl9pPr marL="3885789" indent="-228576" defTabSz="9381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499458-7437-4042-B805-AA77BF652BD1}"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2032D0D7-AEDF-4A51-9C44-E3A1F782C75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C15017DD-2CE0-42B6-9652-B65D3D514375}"/>
              </a:ext>
            </a:extLst>
          </p:cNvPr>
          <p:cNvSpPr>
            <a:spLocks noGrp="1" noChangeArrowheads="1"/>
          </p:cNvSpPr>
          <p:nvPr>
            <p:ph type="body" idx="1"/>
          </p:nvPr>
        </p:nvSpPr>
        <p:spPr>
          <a:noFill/>
        </p:spPr>
        <p:txBody>
          <a:bodyPr/>
          <a:lstStyle/>
          <a:p>
            <a:pPr eaLnBrk="1" hangingPunct="1"/>
            <a:r>
              <a:rPr lang="en-US" altLang="en-US" sz="4000" dirty="0"/>
              <a:t>Problems with Secular Academic Perspectives of Class</a:t>
            </a:r>
          </a:p>
          <a:p>
            <a:pPr eaLnBrk="1" hangingPunct="1">
              <a:lnSpc>
                <a:spcPct val="80000"/>
              </a:lnSpc>
            </a:pPr>
            <a:r>
              <a:rPr lang="en-US" altLang="en-US" sz="2800" dirty="0"/>
              <a:t>Definitions of class were constructed primarily to define class in objective measurable terms</a:t>
            </a:r>
          </a:p>
          <a:p>
            <a:pPr lvl="1" eaLnBrk="1" hangingPunct="1">
              <a:lnSpc>
                <a:spcPct val="80000"/>
              </a:lnSpc>
            </a:pPr>
            <a:r>
              <a:rPr lang="en-US" altLang="en-US" sz="2400" dirty="0"/>
              <a:t>Creates an overemphasis on perspectives of more objective fields like economics and sociology</a:t>
            </a:r>
          </a:p>
          <a:p>
            <a:pPr lvl="1" eaLnBrk="1" hangingPunct="1">
              <a:lnSpc>
                <a:spcPct val="80000"/>
              </a:lnSpc>
            </a:pPr>
            <a:r>
              <a:rPr lang="en-US" altLang="en-US" sz="2400" dirty="0"/>
              <a:t>Deemphasizes the subjective and practical</a:t>
            </a:r>
          </a:p>
          <a:p>
            <a:pPr lvl="1" eaLnBrk="1" hangingPunct="1"/>
            <a:r>
              <a:rPr lang="en-US" altLang="en-US" sz="2400" dirty="0"/>
              <a:t>Do not agree with oversimplification: Low-income = low class</a:t>
            </a:r>
          </a:p>
          <a:p>
            <a:pPr lvl="1" eaLnBrk="1" hangingPunct="1"/>
            <a:r>
              <a:rPr lang="en-US" altLang="en-US" sz="2400" dirty="0"/>
              <a:t>blue collar, white collar, etc.</a:t>
            </a:r>
          </a:p>
          <a:p>
            <a:pPr lvl="1" eaLnBrk="1" hangingPunct="1">
              <a:lnSpc>
                <a:spcPct val="90000"/>
              </a:lnSpc>
            </a:pPr>
            <a:r>
              <a:rPr lang="en-US" altLang="en-US" sz="2400" dirty="0"/>
              <a:t>Allows rich secular academics to monopolize authority on “truth”</a:t>
            </a:r>
          </a:p>
          <a:p>
            <a:pPr lvl="1" eaLnBrk="1" hangingPunct="1">
              <a:lnSpc>
                <a:spcPct val="90000"/>
              </a:lnSpc>
            </a:pPr>
            <a:r>
              <a:rPr lang="en-US" altLang="en-US" sz="2400" dirty="0"/>
              <a:t>Higher education becomes primary mechanism of class assimilation</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88275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12926D-214B-47B5-91B8-E2351E73FDEF}"/>
              </a:ext>
            </a:extLst>
          </p:cNvPr>
          <p:cNvSpPr>
            <a:spLocks noGrp="1" noChangeArrowheads="1"/>
          </p:cNvSpPr>
          <p:nvPr>
            <p:ph type="sldNum" sz="quarter" idx="5"/>
          </p:nvPr>
        </p:nvSpPr>
        <p:spPr>
          <a:ln/>
        </p:spPr>
        <p:txBody>
          <a:bodyPr/>
          <a:lstStyle/>
          <a:p>
            <a:fld id="{3A6BC1E8-E9F9-4545-95BC-F73AC22026D2}" type="slidenum">
              <a:rPr lang="en-US" altLang="en-US"/>
              <a:pPr/>
              <a:t>41</a:t>
            </a:fld>
            <a:endParaRPr lang="en-US" altLang="en-US"/>
          </a:p>
        </p:txBody>
      </p:sp>
      <p:sp>
        <p:nvSpPr>
          <p:cNvPr id="617474" name="Rectangle 2">
            <a:extLst>
              <a:ext uri="{FF2B5EF4-FFF2-40B4-BE49-F238E27FC236}">
                <a16:creationId xmlns:a16="http://schemas.microsoft.com/office/drawing/2014/main" id="{51D9D3C6-0B3B-43E7-BCF2-CB8CF11456D1}"/>
              </a:ext>
            </a:extLst>
          </p:cNvPr>
          <p:cNvSpPr>
            <a:spLocks noGrp="1" noRot="1" noChangeAspect="1" noChangeArrowheads="1" noTextEdit="1"/>
          </p:cNvSpPr>
          <p:nvPr>
            <p:ph type="sldImg"/>
          </p:nvPr>
        </p:nvSpPr>
        <p:spPr>
          <a:ln/>
        </p:spPr>
      </p:sp>
      <p:sp>
        <p:nvSpPr>
          <p:cNvPr id="617475" name="Rectangle 3">
            <a:extLst>
              <a:ext uri="{FF2B5EF4-FFF2-40B4-BE49-F238E27FC236}">
                <a16:creationId xmlns:a16="http://schemas.microsoft.com/office/drawing/2014/main" id="{DD22C122-A86B-44FE-9760-2E7919CE2AE7}"/>
              </a:ext>
            </a:extLst>
          </p:cNvPr>
          <p:cNvSpPr>
            <a:spLocks noGrp="1" noChangeArrowheads="1"/>
          </p:cNvSpPr>
          <p:nvPr>
            <p:ph type="body" idx="1"/>
          </p:nvPr>
        </p:nvSpPr>
        <p:spPr/>
        <p:txBody>
          <a:bodyPr/>
          <a:lstStyle/>
          <a:p>
            <a:r>
              <a:rPr lang="en-US" altLang="en-US"/>
              <a:t>People often assume that you shouldn’t discuss race and ignore it, but the problem is that people don’t know how to talk about it so they offend people.</a:t>
            </a:r>
          </a:p>
          <a:p>
            <a:r>
              <a:rPr lang="en-US" altLang="en-US"/>
              <a:t>We should talk about class, but know how to talk about it.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10019-AB7A-4C0A-AAEA-08C0BB2504DC}"/>
              </a:ext>
            </a:extLst>
          </p:cNvPr>
          <p:cNvSpPr>
            <a:spLocks noGrp="1" noChangeArrowheads="1"/>
          </p:cNvSpPr>
          <p:nvPr>
            <p:ph type="sldNum" sz="quarter" idx="5"/>
          </p:nvPr>
        </p:nvSpPr>
        <p:spPr>
          <a:ln/>
        </p:spPr>
        <p:txBody>
          <a:bodyPr/>
          <a:lstStyle/>
          <a:p>
            <a:fld id="{A01ACF3B-B535-4ECC-A3A1-E20396FEFD0B}" type="slidenum">
              <a:rPr lang="en-US" altLang="en-US"/>
              <a:pPr/>
              <a:t>43</a:t>
            </a:fld>
            <a:endParaRPr lang="en-US" altLang="en-US"/>
          </a:p>
        </p:txBody>
      </p:sp>
      <p:sp>
        <p:nvSpPr>
          <p:cNvPr id="596994" name="Rectangle 2">
            <a:extLst>
              <a:ext uri="{FF2B5EF4-FFF2-40B4-BE49-F238E27FC236}">
                <a16:creationId xmlns:a16="http://schemas.microsoft.com/office/drawing/2014/main" id="{D1CE33E5-C616-4C3E-A669-A7EAE10C80D9}"/>
              </a:ext>
            </a:extLst>
          </p:cNvPr>
          <p:cNvSpPr>
            <a:spLocks noGrp="1" noRot="1" noChangeAspect="1" noChangeArrowheads="1" noTextEdit="1"/>
          </p:cNvSpPr>
          <p:nvPr>
            <p:ph type="sldImg"/>
          </p:nvPr>
        </p:nvSpPr>
        <p:spPr>
          <a:ln/>
        </p:spPr>
      </p:sp>
      <p:sp>
        <p:nvSpPr>
          <p:cNvPr id="596995" name="Rectangle 3">
            <a:extLst>
              <a:ext uri="{FF2B5EF4-FFF2-40B4-BE49-F238E27FC236}">
                <a16:creationId xmlns:a16="http://schemas.microsoft.com/office/drawing/2014/main" id="{E7F3FB46-1827-4005-B324-DDDE851A58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137348-BBA4-4132-BE47-8968A6A7C901}"/>
              </a:ext>
            </a:extLst>
          </p:cNvPr>
          <p:cNvSpPr>
            <a:spLocks noGrp="1" noChangeArrowheads="1"/>
          </p:cNvSpPr>
          <p:nvPr>
            <p:ph type="sldNum" sz="quarter" idx="5"/>
          </p:nvPr>
        </p:nvSpPr>
        <p:spPr>
          <a:ln/>
        </p:spPr>
        <p:txBody>
          <a:bodyPr/>
          <a:lstStyle/>
          <a:p>
            <a:fld id="{7C1AD895-66E0-44F0-9D9B-3BE9C6F679DD}" type="slidenum">
              <a:rPr lang="en-US" altLang="en-US"/>
              <a:pPr/>
              <a:t>48</a:t>
            </a:fld>
            <a:endParaRPr lang="en-US" altLang="en-US"/>
          </a:p>
        </p:txBody>
      </p:sp>
      <p:sp>
        <p:nvSpPr>
          <p:cNvPr id="736258" name="Rectangle 2">
            <a:extLst>
              <a:ext uri="{FF2B5EF4-FFF2-40B4-BE49-F238E27FC236}">
                <a16:creationId xmlns:a16="http://schemas.microsoft.com/office/drawing/2014/main" id="{928AB936-B192-4F64-B493-5C3809A6B6B7}"/>
              </a:ext>
            </a:extLst>
          </p:cNvPr>
          <p:cNvSpPr>
            <a:spLocks noGrp="1" noRot="1" noChangeAspect="1" noChangeArrowheads="1" noTextEdit="1"/>
          </p:cNvSpPr>
          <p:nvPr>
            <p:ph type="sldImg"/>
          </p:nvPr>
        </p:nvSpPr>
        <p:spPr>
          <a:ln/>
        </p:spPr>
      </p:sp>
      <p:sp>
        <p:nvSpPr>
          <p:cNvPr id="736259" name="Rectangle 3">
            <a:extLst>
              <a:ext uri="{FF2B5EF4-FFF2-40B4-BE49-F238E27FC236}">
                <a16:creationId xmlns:a16="http://schemas.microsoft.com/office/drawing/2014/main" id="{1894C3BC-DFA5-42F9-B92A-242E02DE8F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49</a:t>
            </a:fld>
            <a:endParaRPr lang="en-US"/>
          </a:p>
        </p:txBody>
      </p:sp>
    </p:spTree>
    <p:extLst>
      <p:ext uri="{BB962C8B-B14F-4D97-AF65-F5344CB8AC3E}">
        <p14:creationId xmlns:p14="http://schemas.microsoft.com/office/powerpoint/2010/main" val="3543661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Mishpat</a:t>
            </a:r>
            <a:r>
              <a:rPr lang="en-US" dirty="0"/>
              <a:t> in bible 200 times</a:t>
            </a:r>
          </a:p>
          <a:p>
            <a:r>
              <a:rPr lang="en-US" dirty="0" err="1"/>
              <a:t>Sedaka</a:t>
            </a:r>
            <a:endParaRPr lang="en-US" dirty="0"/>
          </a:p>
          <a:p>
            <a:r>
              <a:rPr lang="en-US" dirty="0"/>
              <a:t>In the Bible these two words are tied together over three dozen times</a:t>
            </a:r>
          </a:p>
        </p:txBody>
      </p:sp>
      <p:sp>
        <p:nvSpPr>
          <p:cNvPr id="4" name="Slide Number Placeholder 3"/>
          <p:cNvSpPr>
            <a:spLocks noGrp="1"/>
          </p:cNvSpPr>
          <p:nvPr>
            <p:ph type="sldNum" sz="quarter" idx="5"/>
          </p:nvPr>
        </p:nvSpPr>
        <p:spPr/>
        <p:txBody>
          <a:bodyPr/>
          <a:lstStyle/>
          <a:p>
            <a:fld id="{C0576E38-06F9-481F-936F-DD0CA0A551B7}" type="slidenum">
              <a:rPr lang="en-US" smtClean="0"/>
              <a:t>51</a:t>
            </a:fld>
            <a:endParaRPr lang="en-US"/>
          </a:p>
        </p:txBody>
      </p:sp>
    </p:spTree>
    <p:extLst>
      <p:ext uri="{BB962C8B-B14F-4D97-AF65-F5344CB8AC3E}">
        <p14:creationId xmlns:p14="http://schemas.microsoft.com/office/powerpoint/2010/main" val="235717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6" indent="-228576" defTabSz="914303">
              <a:buFontTx/>
              <a:buAutoNum type="arabicPeriod"/>
              <a:defRPr/>
            </a:pPr>
            <a:r>
              <a:rPr lang="en-US" altLang="en-US" dirty="0"/>
              <a:t>Background Godly Goal: to understand class background and unique role in bringing class reconciliation</a:t>
            </a:r>
          </a:p>
          <a:p>
            <a:pPr marL="228576" indent="-228576" defTabSz="914303">
              <a:buFontTx/>
              <a:buAutoNum type="arabicPeriod"/>
              <a:defRPr/>
            </a:pPr>
            <a:r>
              <a:rPr lang="en-US" altLang="en-US" dirty="0"/>
              <a:t>Class Access: increase Class Access/Social Capital to all groups to be able to bring class reconciliation</a:t>
            </a:r>
          </a:p>
          <a:p>
            <a:pPr marL="228576" indent="-228576" defTabSz="914303">
              <a:buFontTx/>
              <a:buAutoNum type="arabicPeriod"/>
              <a:defRPr/>
            </a:pPr>
            <a:r>
              <a:rPr lang="en-US" altLang="en-US" dirty="0"/>
              <a:t>Identification: Godly goal: to identify with the lower classes (“the least of these”) as much as possible within your own calling</a:t>
            </a:r>
          </a:p>
          <a:p>
            <a:pPr marL="228576" indent="-228576" defTabSz="914303">
              <a:buFontTx/>
              <a:buAutoNum type="arabicPeriod"/>
              <a:defRPr/>
            </a:pPr>
            <a:r>
              <a:rPr lang="en-US" altLang="en-US" dirty="0"/>
              <a:t>Consciousness: Godly goal: to increase class consciousness</a:t>
            </a:r>
          </a:p>
          <a:p>
            <a:pPr marL="228576" indent="-228576" defTabSz="914303">
              <a:buFontTx/>
              <a:buAutoNum type="arabicPeriod"/>
              <a:defRPr/>
            </a:pPr>
            <a:endParaRPr lang="en-US" altLang="en-US" dirty="0"/>
          </a:p>
          <a:p>
            <a:pPr marL="228576" indent="-228576" defTabSz="914303">
              <a:buFontTx/>
              <a:buAutoNum type="arabicPeriod"/>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C7D2DCA4-3E8F-4761-B7F0-3C4A0D3890F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7</a:t>
            </a:fld>
            <a:endParaRPr lang="en-US"/>
          </a:p>
        </p:txBody>
      </p:sp>
    </p:spTree>
    <p:extLst>
      <p:ext uri="{BB962C8B-B14F-4D97-AF65-F5344CB8AC3E}">
        <p14:creationId xmlns:p14="http://schemas.microsoft.com/office/powerpoint/2010/main" val="285825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everyone middle class is like saying you are color-blind. </a:t>
            </a:r>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385809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00733-A6DA-4544-8745-D4A3B710E847}" type="slidenum">
              <a:rPr lang="en-US"/>
              <a:pPr/>
              <a:t>9</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dirty="0"/>
              <a:t>Questions on this?</a:t>
            </a:r>
          </a:p>
        </p:txBody>
      </p:sp>
    </p:spTree>
    <p:extLst>
      <p:ext uri="{BB962C8B-B14F-4D97-AF65-F5344CB8AC3E}">
        <p14:creationId xmlns:p14="http://schemas.microsoft.com/office/powerpoint/2010/main" val="270169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D2DCA4-3E8F-4761-B7F0-3C4A0D3890F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Tx/>
              <a:buNone/>
            </a:pPr>
            <a:r>
              <a:rPr lang="en-US" altLang="en-US" dirty="0"/>
              <a:t>James 2: 1-5:  My brothers, as believers in our glorious Lord Jesus Christ, don't show favoritism. Suppose a man comes into your meeting wearing a gold ring and fine clothes, and a poor man in shabby clothes also comes in. If you show special attention to the man wearing fine clothes and say, "Here's a good seat for you," but say to the poor man, "You stand there" or "Sit on the floor by my feet," have you not discriminated among yourselves and become judges with evil thoughts?  Listen, my dear brothers: Has not God chosen those who are poor in the eyes of the world to be rich in faith and to inherit the kingdom he promised those who love him?</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11</a:t>
            </a:fld>
            <a:endParaRPr lang="en-US"/>
          </a:p>
        </p:txBody>
      </p:sp>
    </p:spTree>
    <p:extLst>
      <p:ext uri="{BB962C8B-B14F-4D97-AF65-F5344CB8AC3E}">
        <p14:creationId xmlns:p14="http://schemas.microsoft.com/office/powerpoint/2010/main" val="2184614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084F6536-E931-48FF-8C26-B9A21AD08E4E}"/>
              </a:ext>
            </a:extLst>
          </p:cNvPr>
          <p:cNvSpPr>
            <a:spLocks noGrp="1"/>
          </p:cNvSpPr>
          <p:nvPr>
            <p:ph type="body" sz="quarter" idx="10"/>
          </p:nvPr>
        </p:nvSpPr>
        <p:spPr>
          <a:xfrm>
            <a:off x="80070" y="1180531"/>
            <a:ext cx="12031860" cy="5434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ED86A1E4-3D6C-4CAC-986B-D7E19AFBC1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9191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52530"/>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7D7D4CF-00EE-4E14-A782-00631BD54A77}"/>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5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50000"/>
                </a:schemeClr>
              </a:solidFill>
              <a:latin typeface="+mj-lt"/>
              <a:ea typeface="Roboto Condensed" panose="02000000000000000000" pitchFamily="2" charset="0"/>
              <a:cs typeface="Segoe UI" panose="020B0502040204020203" pitchFamily="34" charset="0"/>
            </a:endParaRPr>
          </a:p>
        </p:txBody>
      </p:sp>
      <p:grpSp>
        <p:nvGrpSpPr>
          <p:cNvPr id="21" name="Group 20">
            <a:extLst>
              <a:ext uri="{FF2B5EF4-FFF2-40B4-BE49-F238E27FC236}">
                <a16:creationId xmlns:a16="http://schemas.microsoft.com/office/drawing/2014/main" id="{F86F43A5-0502-4874-A992-3C958DD213F5}"/>
              </a:ext>
            </a:extLst>
          </p:cNvPr>
          <p:cNvGrpSpPr/>
          <p:nvPr userDrawn="1"/>
        </p:nvGrpSpPr>
        <p:grpSpPr>
          <a:xfrm>
            <a:off x="10071124" y="6463714"/>
            <a:ext cx="1819613" cy="261610"/>
            <a:chOff x="361913" y="6408848"/>
            <a:chExt cx="1819613" cy="261610"/>
          </a:xfrm>
        </p:grpSpPr>
        <p:sp>
          <p:nvSpPr>
            <p:cNvPr id="22" name="Freeform 62">
              <a:extLst>
                <a:ext uri="{FF2B5EF4-FFF2-40B4-BE49-F238E27FC236}">
                  <a16:creationId xmlns:a16="http://schemas.microsoft.com/office/drawing/2014/main" id="{88689C9E-86F6-42B0-958A-43A5CEB49859}"/>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lumMod val="75000"/>
                  </a:schemeClr>
                </a:solidFill>
              </a:endParaRPr>
            </a:p>
          </p:txBody>
        </p:sp>
        <p:sp>
          <p:nvSpPr>
            <p:cNvPr id="23" name="TextBox 22">
              <a:extLst>
                <a:ext uri="{FF2B5EF4-FFF2-40B4-BE49-F238E27FC236}">
                  <a16:creationId xmlns:a16="http://schemas.microsoft.com/office/drawing/2014/main" id="{21E927E0-0EDB-4056-8C5D-9F17A179DE51}"/>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50000"/>
                    </a:schemeClr>
                  </a:solidFill>
                  <a:cs typeface="Segoe UI" panose="020B0502040204020203" pitchFamily="34" charset="0"/>
                </a:rPr>
                <a:t>2018 All Rights Reserved</a:t>
              </a:r>
              <a:endParaRPr lang="id-ID" sz="1100" b="0">
                <a:solidFill>
                  <a:schemeClr val="bg1">
                    <a:lumMod val="50000"/>
                  </a:schemeClr>
                </a:solidFill>
                <a:cs typeface="Segoe UI" panose="020B0502040204020203" pitchFamily="34" charset="0"/>
              </a:endParaRPr>
            </a:p>
          </p:txBody>
        </p:sp>
      </p:grpSp>
      <p:grpSp>
        <p:nvGrpSpPr>
          <p:cNvPr id="24" name="Group 23">
            <a:extLst>
              <a:ext uri="{FF2B5EF4-FFF2-40B4-BE49-F238E27FC236}">
                <a16:creationId xmlns:a16="http://schemas.microsoft.com/office/drawing/2014/main" id="{6EA5A176-8F48-4C7D-88B9-61B4AACFFD51}"/>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81E3E207-EDFA-4B07-A137-A17A1E117331}"/>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1EB2C152-9D3B-4102-9824-8EA018C11C12}"/>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5406E5D0-85FC-4D0F-9909-1E1F2D1DE113}"/>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36117BBF-8E3B-41A2-928C-B108838DB55D}"/>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B05BD94B-44D3-4844-AE0C-3F76A2DF4B30}"/>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68E909E4-20FD-4CA6-AE63-A9BBEE5C09DC}"/>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8335921E-2AA8-47E5-B16B-2599A5373F4E}"/>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C35C8E07-58CF-4220-BDDF-DB4D86EDFCB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2F7BF586-720D-44E0-A40E-06FA481F0D97}"/>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E1872A13-9D84-4EDF-8EDF-A9C00A2557F5}"/>
              </a:ext>
            </a:extLst>
          </p:cNvPr>
          <p:cNvGrpSpPr/>
          <p:nvPr userDrawn="1"/>
        </p:nvGrpSpPr>
        <p:grpSpPr>
          <a:xfrm rot="5400000">
            <a:off x="11675183" y="651894"/>
            <a:ext cx="194792" cy="70989"/>
            <a:chOff x="384609" y="288810"/>
            <a:chExt cx="283286" cy="103239"/>
          </a:xfrm>
        </p:grpSpPr>
        <p:sp>
          <p:nvSpPr>
            <p:cNvPr id="35" name="Oval 34">
              <a:extLst>
                <a:ext uri="{FF2B5EF4-FFF2-40B4-BE49-F238E27FC236}">
                  <a16:creationId xmlns:a16="http://schemas.microsoft.com/office/drawing/2014/main" id="{F0B2F71A-9A93-45D6-AF91-7C3A860EAC39}"/>
                </a:ext>
              </a:extLst>
            </p:cNvPr>
            <p:cNvSpPr/>
            <p:nvPr/>
          </p:nvSpPr>
          <p:spPr>
            <a:xfrm>
              <a:off x="384609" y="288810"/>
              <a:ext cx="103239" cy="1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ED949FB-60B0-40BB-B828-501666BCC33C}"/>
                </a:ext>
              </a:extLst>
            </p:cNvPr>
            <p:cNvSpPr/>
            <p:nvPr/>
          </p:nvSpPr>
          <p:spPr>
            <a:xfrm>
              <a:off x="564656" y="288810"/>
              <a:ext cx="103239" cy="103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98C73FB-5E87-4E9E-8225-F05896720C60}"/>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7A19C4BB-84BD-488C-8CB5-1A903F9F1619}"/>
                </a:ext>
              </a:extLst>
            </p:cNvPr>
            <p:cNvSpPr/>
            <p:nvPr/>
          </p:nvSpPr>
          <p:spPr>
            <a:xfrm>
              <a:off x="1932306" y="3264905"/>
              <a:ext cx="328190" cy="328190"/>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3519AB36-4155-448A-99D3-43980C5B36B6}"/>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6473EEA8-9843-40F9-A9FC-2BD0A56FD133}"/>
                </a:ext>
              </a:extLst>
            </p:cNvPr>
            <p:cNvSpPr/>
            <p:nvPr/>
          </p:nvSpPr>
          <p:spPr>
            <a:xfrm>
              <a:off x="1636700" y="3330594"/>
              <a:ext cx="196812" cy="196812"/>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60609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16161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3C620-0987-4144-9977-389BB4D6DD3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50000"/>
                    <a:alpha val="7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50000"/>
                  <a:alpha val="70000"/>
                </a:schemeClr>
              </a:solidFill>
              <a:latin typeface="+mj-lt"/>
              <a:ea typeface="Roboto Condensed" panose="02000000000000000000" pitchFamily="2" charset="0"/>
              <a:cs typeface="Segoe UI" panose="020B0502040204020203" pitchFamily="34" charset="0"/>
            </a:endParaRPr>
          </a:p>
        </p:txBody>
      </p:sp>
      <p:grpSp>
        <p:nvGrpSpPr>
          <p:cNvPr id="3" name="Group 2">
            <a:extLst>
              <a:ext uri="{FF2B5EF4-FFF2-40B4-BE49-F238E27FC236}">
                <a16:creationId xmlns:a16="http://schemas.microsoft.com/office/drawing/2014/main" id="{0589B43E-092F-427C-A81B-E72971B96FC0}"/>
              </a:ext>
            </a:extLst>
          </p:cNvPr>
          <p:cNvGrpSpPr/>
          <p:nvPr userDrawn="1"/>
        </p:nvGrpSpPr>
        <p:grpSpPr>
          <a:xfrm>
            <a:off x="10071124" y="6463714"/>
            <a:ext cx="1819613" cy="261610"/>
            <a:chOff x="361913" y="6408848"/>
            <a:chExt cx="1819613" cy="261610"/>
          </a:xfrm>
        </p:grpSpPr>
        <p:sp>
          <p:nvSpPr>
            <p:cNvPr id="4" name="Freeform 62">
              <a:extLst>
                <a:ext uri="{FF2B5EF4-FFF2-40B4-BE49-F238E27FC236}">
                  <a16:creationId xmlns:a16="http://schemas.microsoft.com/office/drawing/2014/main" id="{47920DCD-1971-4BA6-929F-B2C5CCB10E5B}"/>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50000"/>
                <a:alpha val="7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lumMod val="75000"/>
                  </a:schemeClr>
                </a:solidFill>
              </a:endParaRPr>
            </a:p>
          </p:txBody>
        </p:sp>
        <p:sp>
          <p:nvSpPr>
            <p:cNvPr id="5" name="TextBox 4">
              <a:extLst>
                <a:ext uri="{FF2B5EF4-FFF2-40B4-BE49-F238E27FC236}">
                  <a16:creationId xmlns:a16="http://schemas.microsoft.com/office/drawing/2014/main" id="{121425A0-4D84-4A7B-9E7C-D714FF7C2DEC}"/>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50000"/>
                      <a:alpha val="70000"/>
                    </a:schemeClr>
                  </a:solidFill>
                  <a:cs typeface="Segoe UI" panose="020B0502040204020203" pitchFamily="34" charset="0"/>
                </a:rPr>
                <a:t>2018 All Rights Reserved</a:t>
              </a:r>
              <a:endParaRPr lang="id-ID" sz="1100" b="0">
                <a:solidFill>
                  <a:schemeClr val="bg1">
                    <a:lumMod val="50000"/>
                    <a:alpha val="70000"/>
                  </a:schemeClr>
                </a:solidFill>
                <a:cs typeface="Segoe UI" panose="020B0502040204020203" pitchFamily="34" charset="0"/>
              </a:endParaRPr>
            </a:p>
          </p:txBody>
        </p:sp>
      </p:grpSp>
      <p:grpSp>
        <p:nvGrpSpPr>
          <p:cNvPr id="6" name="Group 5">
            <a:extLst>
              <a:ext uri="{FF2B5EF4-FFF2-40B4-BE49-F238E27FC236}">
                <a16:creationId xmlns:a16="http://schemas.microsoft.com/office/drawing/2014/main" id="{6BE003B2-8EA8-4A76-B128-FF5A4255609E}"/>
              </a:ext>
            </a:extLst>
          </p:cNvPr>
          <p:cNvGrpSpPr/>
          <p:nvPr userDrawn="1"/>
        </p:nvGrpSpPr>
        <p:grpSpPr>
          <a:xfrm>
            <a:off x="384609" y="6489983"/>
            <a:ext cx="778679" cy="180047"/>
            <a:chOff x="5001272" y="6417413"/>
            <a:chExt cx="778679" cy="180047"/>
          </a:xfrm>
        </p:grpSpPr>
        <p:grpSp>
          <p:nvGrpSpPr>
            <p:cNvPr id="7" name="Group 6">
              <a:extLst>
                <a:ext uri="{FF2B5EF4-FFF2-40B4-BE49-F238E27FC236}">
                  <a16:creationId xmlns:a16="http://schemas.microsoft.com/office/drawing/2014/main" id="{60B0AC0A-1407-4E22-8AC2-78517D78F953}"/>
                </a:ext>
              </a:extLst>
            </p:cNvPr>
            <p:cNvGrpSpPr/>
            <p:nvPr/>
          </p:nvGrpSpPr>
          <p:grpSpPr>
            <a:xfrm>
              <a:off x="5001272" y="6417413"/>
              <a:ext cx="180047" cy="180047"/>
              <a:chOff x="5001272" y="6417413"/>
              <a:chExt cx="180047" cy="180047"/>
            </a:xfrm>
          </p:grpSpPr>
          <p:sp>
            <p:nvSpPr>
              <p:cNvPr id="14" name="Oval 13">
                <a:extLst>
                  <a:ext uri="{FF2B5EF4-FFF2-40B4-BE49-F238E27FC236}">
                    <a16:creationId xmlns:a16="http://schemas.microsoft.com/office/drawing/2014/main" id="{663C01AE-72CF-40A5-8B46-AE5418DAA8C4}"/>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5">
                <a:extLst>
                  <a:ext uri="{FF2B5EF4-FFF2-40B4-BE49-F238E27FC236}">
                    <a16:creationId xmlns:a16="http://schemas.microsoft.com/office/drawing/2014/main" id="{B1374B8F-5305-48D4-994E-1DECDB5F9516}"/>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8" name="Group 7">
              <a:extLst>
                <a:ext uri="{FF2B5EF4-FFF2-40B4-BE49-F238E27FC236}">
                  <a16:creationId xmlns:a16="http://schemas.microsoft.com/office/drawing/2014/main" id="{35D74AE3-3A06-49AF-B785-463C9FE7116F}"/>
                </a:ext>
              </a:extLst>
            </p:cNvPr>
            <p:cNvGrpSpPr/>
            <p:nvPr/>
          </p:nvGrpSpPr>
          <p:grpSpPr>
            <a:xfrm>
              <a:off x="5300588" y="6417413"/>
              <a:ext cx="180047" cy="180047"/>
              <a:chOff x="5300588" y="6417413"/>
              <a:chExt cx="180047" cy="180047"/>
            </a:xfrm>
          </p:grpSpPr>
          <p:sp>
            <p:nvSpPr>
              <p:cNvPr id="12" name="Oval 11">
                <a:extLst>
                  <a:ext uri="{FF2B5EF4-FFF2-40B4-BE49-F238E27FC236}">
                    <a16:creationId xmlns:a16="http://schemas.microsoft.com/office/drawing/2014/main" id="{7B5C3470-7C5F-41DE-83CF-3F1021C31B6E}"/>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350956E8-815F-4061-A90E-3549FE7DF6E0}"/>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9" name="Group 8">
              <a:extLst>
                <a:ext uri="{FF2B5EF4-FFF2-40B4-BE49-F238E27FC236}">
                  <a16:creationId xmlns:a16="http://schemas.microsoft.com/office/drawing/2014/main" id="{64B19D6E-022F-48D0-8F61-7C36508B893C}"/>
                </a:ext>
              </a:extLst>
            </p:cNvPr>
            <p:cNvGrpSpPr/>
            <p:nvPr/>
          </p:nvGrpSpPr>
          <p:grpSpPr>
            <a:xfrm>
              <a:off x="5599904" y="6417413"/>
              <a:ext cx="180047" cy="180047"/>
              <a:chOff x="5599904" y="6417413"/>
              <a:chExt cx="180047" cy="180047"/>
            </a:xfrm>
          </p:grpSpPr>
          <p:sp>
            <p:nvSpPr>
              <p:cNvPr id="10" name="Oval 9">
                <a:extLst>
                  <a:ext uri="{FF2B5EF4-FFF2-40B4-BE49-F238E27FC236}">
                    <a16:creationId xmlns:a16="http://schemas.microsoft.com/office/drawing/2014/main" id="{F0080202-734F-405B-8C61-0319938BE46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7">
                <a:extLst>
                  <a:ext uri="{FF2B5EF4-FFF2-40B4-BE49-F238E27FC236}">
                    <a16:creationId xmlns:a16="http://schemas.microsoft.com/office/drawing/2014/main" id="{C0BA8E3E-8E5A-4A51-8256-702BFA55822B}"/>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grpSp>
        <p:nvGrpSpPr>
          <p:cNvPr id="16" name="Group 15">
            <a:extLst>
              <a:ext uri="{FF2B5EF4-FFF2-40B4-BE49-F238E27FC236}">
                <a16:creationId xmlns:a16="http://schemas.microsoft.com/office/drawing/2014/main" id="{E0F0ECB6-0E09-42A7-88C8-FCC1514B0CE1}"/>
              </a:ext>
            </a:extLst>
          </p:cNvPr>
          <p:cNvGrpSpPr/>
          <p:nvPr userDrawn="1"/>
        </p:nvGrpSpPr>
        <p:grpSpPr>
          <a:xfrm rot="5400000">
            <a:off x="11675183" y="651894"/>
            <a:ext cx="194792" cy="70989"/>
            <a:chOff x="384609" y="288810"/>
            <a:chExt cx="283286" cy="103239"/>
          </a:xfrm>
        </p:grpSpPr>
        <p:sp>
          <p:nvSpPr>
            <p:cNvPr id="17" name="Oval 16">
              <a:extLst>
                <a:ext uri="{FF2B5EF4-FFF2-40B4-BE49-F238E27FC236}">
                  <a16:creationId xmlns:a16="http://schemas.microsoft.com/office/drawing/2014/main" id="{66905380-80E3-4A14-B345-F3E05BC0CF5C}"/>
                </a:ext>
              </a:extLst>
            </p:cNvPr>
            <p:cNvSpPr/>
            <p:nvPr/>
          </p:nvSpPr>
          <p:spPr>
            <a:xfrm>
              <a:off x="384609" y="288810"/>
              <a:ext cx="103239" cy="1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3E8EBFB-3FA4-4D74-B481-3A9AA07F7E30}"/>
                </a:ext>
              </a:extLst>
            </p:cNvPr>
            <p:cNvSpPr/>
            <p:nvPr/>
          </p:nvSpPr>
          <p:spPr>
            <a:xfrm>
              <a:off x="564656" y="288810"/>
              <a:ext cx="103239" cy="103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9A89382-FDB8-4E7F-B1DF-24360D21F7DB}"/>
              </a:ext>
            </a:extLst>
          </p:cNvPr>
          <p:cNvGrpSpPr/>
          <p:nvPr userDrawn="1"/>
        </p:nvGrpSpPr>
        <p:grpSpPr>
          <a:xfrm>
            <a:off x="284356" y="300486"/>
            <a:ext cx="469009" cy="444795"/>
            <a:chOff x="1636700" y="2361281"/>
            <a:chExt cx="2251688" cy="2135438"/>
          </a:xfrm>
        </p:grpSpPr>
        <p:sp>
          <p:nvSpPr>
            <p:cNvPr id="21" name="Oval 20">
              <a:extLst>
                <a:ext uri="{FF2B5EF4-FFF2-40B4-BE49-F238E27FC236}">
                  <a16:creationId xmlns:a16="http://schemas.microsoft.com/office/drawing/2014/main" id="{75FBE6BE-C87D-4BCF-B4C3-C641DFE71679}"/>
                </a:ext>
              </a:extLst>
            </p:cNvPr>
            <p:cNvSpPr/>
            <p:nvPr/>
          </p:nvSpPr>
          <p:spPr>
            <a:xfrm>
              <a:off x="1932306" y="3264905"/>
              <a:ext cx="328190" cy="328190"/>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2" name="Freeform: Shape 21">
              <a:extLst>
                <a:ext uri="{FF2B5EF4-FFF2-40B4-BE49-F238E27FC236}">
                  <a16:creationId xmlns:a16="http://schemas.microsoft.com/office/drawing/2014/main" id="{C4C30816-70E6-489C-8E9A-B32001AAC5E7}"/>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3" name="Oval 22">
              <a:extLst>
                <a:ext uri="{FF2B5EF4-FFF2-40B4-BE49-F238E27FC236}">
                  <a16:creationId xmlns:a16="http://schemas.microsoft.com/office/drawing/2014/main" id="{1CB373BB-8F14-4ACE-8E31-70A94A6CF3C4}"/>
                </a:ext>
              </a:extLst>
            </p:cNvPr>
            <p:cNvSpPr/>
            <p:nvPr/>
          </p:nvSpPr>
          <p:spPr>
            <a:xfrm>
              <a:off x="1636700" y="3330594"/>
              <a:ext cx="196812" cy="196812"/>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260869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chemeClr val="accent4"/>
            </a:gs>
            <a:gs pos="8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A2754-24AF-443A-852A-F725251A84E9}"/>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21" name="Group 20">
            <a:extLst>
              <a:ext uri="{FF2B5EF4-FFF2-40B4-BE49-F238E27FC236}">
                <a16:creationId xmlns:a16="http://schemas.microsoft.com/office/drawing/2014/main" id="{E12C8A05-7B90-492C-A769-D73E19487981}"/>
              </a:ext>
            </a:extLst>
          </p:cNvPr>
          <p:cNvGrpSpPr/>
          <p:nvPr userDrawn="1"/>
        </p:nvGrpSpPr>
        <p:grpSpPr>
          <a:xfrm>
            <a:off x="10071124" y="6463714"/>
            <a:ext cx="1819613" cy="261610"/>
            <a:chOff x="361913" y="6408848"/>
            <a:chExt cx="1819613" cy="261610"/>
          </a:xfrm>
        </p:grpSpPr>
        <p:sp>
          <p:nvSpPr>
            <p:cNvPr id="22" name="Freeform 62">
              <a:extLst>
                <a:ext uri="{FF2B5EF4-FFF2-40B4-BE49-F238E27FC236}">
                  <a16:creationId xmlns:a16="http://schemas.microsoft.com/office/drawing/2014/main" id="{832BB2DD-82D5-4087-BFEB-C772883F0A62}"/>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lumMod val="75000"/>
                  </a:schemeClr>
                </a:solidFill>
              </a:endParaRPr>
            </a:p>
          </p:txBody>
        </p:sp>
        <p:sp>
          <p:nvSpPr>
            <p:cNvPr id="23" name="TextBox 22">
              <a:extLst>
                <a:ext uri="{FF2B5EF4-FFF2-40B4-BE49-F238E27FC236}">
                  <a16:creationId xmlns:a16="http://schemas.microsoft.com/office/drawing/2014/main" id="{08545C13-A66A-4D0F-8468-3146419A1C43}"/>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24" name="Group 23">
            <a:extLst>
              <a:ext uri="{FF2B5EF4-FFF2-40B4-BE49-F238E27FC236}">
                <a16:creationId xmlns:a16="http://schemas.microsoft.com/office/drawing/2014/main" id="{322E369C-6392-4132-9D8A-49F25E5D6B82}"/>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D5F9E07B-2618-45D5-8F6A-5F99D8909664}"/>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CA65C663-5A3C-4063-AD81-3A6B0599BD12}"/>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CCB0B4F2-229A-4E71-A9F5-A9FAE89E7B67}"/>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19B3425A-F925-426F-87FD-E9604BD66350}"/>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DDBC0019-FF0D-407A-B6D0-4F9EA7B7003A}"/>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7101E7D8-5DFA-48D5-AA06-D0B376FA550A}"/>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F04B84EE-EF94-4475-9A6E-24BBBD618CB0}"/>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DE147907-6EED-4410-9874-CDCC0DB9D62F}"/>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6B1E29C0-DD76-4349-8137-236E3A058063}"/>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0CC41CDA-5450-4A7D-9E1C-3E730C8ED937}"/>
              </a:ext>
            </a:extLst>
          </p:cNvPr>
          <p:cNvGrpSpPr/>
          <p:nvPr userDrawn="1"/>
        </p:nvGrpSpPr>
        <p:grpSpPr>
          <a:xfrm rot="5400000">
            <a:off x="11675183" y="651894"/>
            <a:ext cx="194792" cy="70989"/>
            <a:chOff x="384609" y="288810"/>
            <a:chExt cx="283286" cy="103239"/>
          </a:xfrm>
          <a:solidFill>
            <a:schemeClr val="bg1"/>
          </a:solidFill>
        </p:grpSpPr>
        <p:sp>
          <p:nvSpPr>
            <p:cNvPr id="35" name="Oval 34">
              <a:extLst>
                <a:ext uri="{FF2B5EF4-FFF2-40B4-BE49-F238E27FC236}">
                  <a16:creationId xmlns:a16="http://schemas.microsoft.com/office/drawing/2014/main" id="{7A9778FB-006B-45BF-8A29-B1232E161CF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DD8D5A-36C8-49FD-BDE4-C2A245713D59}"/>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5EBC19D-01A1-45CC-88C5-F04E6A7C9CE6}"/>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599DD7EE-34DB-4259-A6AB-C3A3B379C9F4}"/>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A255B12F-9E1B-4AF3-AD8E-3207EEEAAB83}"/>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415D9FFA-0DD4-4582-8512-A2964184479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143080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176725-B3FA-4492-87B2-610DF85661E7}"/>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indent="0">
              <a:buNone/>
              <a:defRPr sz="1400">
                <a:solidFill>
                  <a:schemeClr val="bg1">
                    <a:lumMod val="75000"/>
                  </a:schemeClr>
                </a:solidFill>
              </a:defRPr>
            </a:lvl1pPr>
          </a:lstStyle>
          <a:p>
            <a:r>
              <a:rPr lang="en-US"/>
              <a:t>Image Placeholder</a:t>
            </a:r>
          </a:p>
        </p:txBody>
      </p:sp>
    </p:spTree>
    <p:extLst>
      <p:ext uri="{BB962C8B-B14F-4D97-AF65-F5344CB8AC3E}">
        <p14:creationId xmlns:p14="http://schemas.microsoft.com/office/powerpoint/2010/main" val="13192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6" presetClass="emph" presetSubtype="0" decel="100000" fill="hold" grpId="1" nodeType="withEffect">
                                  <p:stCondLst>
                                    <p:cond delay="250"/>
                                  </p:stCondLst>
                                  <p:childTnLst>
                                    <p:animScale>
                                      <p:cBhvr>
                                        <p:cTn id="9" dur="1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gradFill flip="none" rotWithShape="1">
          <a:gsLst>
            <a:gs pos="0">
              <a:schemeClr val="accent4"/>
            </a:gs>
            <a:gs pos="8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A2754-24AF-443A-852A-F725251A84E9}"/>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21" name="Group 20">
            <a:extLst>
              <a:ext uri="{FF2B5EF4-FFF2-40B4-BE49-F238E27FC236}">
                <a16:creationId xmlns:a16="http://schemas.microsoft.com/office/drawing/2014/main" id="{E12C8A05-7B90-492C-A769-D73E19487981}"/>
              </a:ext>
            </a:extLst>
          </p:cNvPr>
          <p:cNvGrpSpPr/>
          <p:nvPr userDrawn="1"/>
        </p:nvGrpSpPr>
        <p:grpSpPr>
          <a:xfrm>
            <a:off x="10071124" y="6463714"/>
            <a:ext cx="1819613" cy="261610"/>
            <a:chOff x="361913" y="6408848"/>
            <a:chExt cx="1819613" cy="261610"/>
          </a:xfrm>
        </p:grpSpPr>
        <p:sp>
          <p:nvSpPr>
            <p:cNvPr id="22" name="Freeform 62">
              <a:extLst>
                <a:ext uri="{FF2B5EF4-FFF2-40B4-BE49-F238E27FC236}">
                  <a16:creationId xmlns:a16="http://schemas.microsoft.com/office/drawing/2014/main" id="{832BB2DD-82D5-4087-BFEB-C772883F0A62}"/>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lumMod val="75000"/>
                  </a:schemeClr>
                </a:solidFill>
              </a:endParaRPr>
            </a:p>
          </p:txBody>
        </p:sp>
        <p:sp>
          <p:nvSpPr>
            <p:cNvPr id="23" name="TextBox 22">
              <a:extLst>
                <a:ext uri="{FF2B5EF4-FFF2-40B4-BE49-F238E27FC236}">
                  <a16:creationId xmlns:a16="http://schemas.microsoft.com/office/drawing/2014/main" id="{08545C13-A66A-4D0F-8468-3146419A1C43}"/>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24" name="Group 23">
            <a:extLst>
              <a:ext uri="{FF2B5EF4-FFF2-40B4-BE49-F238E27FC236}">
                <a16:creationId xmlns:a16="http://schemas.microsoft.com/office/drawing/2014/main" id="{322E369C-6392-4132-9D8A-49F25E5D6B82}"/>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D5F9E07B-2618-45D5-8F6A-5F99D8909664}"/>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CA65C663-5A3C-4063-AD81-3A6B0599BD12}"/>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CCB0B4F2-229A-4E71-A9F5-A9FAE89E7B67}"/>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19B3425A-F925-426F-87FD-E9604BD66350}"/>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DDBC0019-FF0D-407A-B6D0-4F9EA7B7003A}"/>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7101E7D8-5DFA-48D5-AA06-D0B376FA550A}"/>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F04B84EE-EF94-4475-9A6E-24BBBD618CB0}"/>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DE147907-6EED-4410-9874-CDCC0DB9D62F}"/>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6B1E29C0-DD76-4349-8137-236E3A058063}"/>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0CC41CDA-5450-4A7D-9E1C-3E730C8ED937}"/>
              </a:ext>
            </a:extLst>
          </p:cNvPr>
          <p:cNvGrpSpPr/>
          <p:nvPr userDrawn="1"/>
        </p:nvGrpSpPr>
        <p:grpSpPr>
          <a:xfrm rot="5400000">
            <a:off x="11675183" y="651894"/>
            <a:ext cx="194792" cy="70989"/>
            <a:chOff x="384609" y="288810"/>
            <a:chExt cx="283286" cy="103239"/>
          </a:xfrm>
          <a:solidFill>
            <a:schemeClr val="bg1"/>
          </a:solidFill>
        </p:grpSpPr>
        <p:sp>
          <p:nvSpPr>
            <p:cNvPr id="35" name="Oval 34">
              <a:extLst>
                <a:ext uri="{FF2B5EF4-FFF2-40B4-BE49-F238E27FC236}">
                  <a16:creationId xmlns:a16="http://schemas.microsoft.com/office/drawing/2014/main" id="{7A9778FB-006B-45BF-8A29-B1232E161CF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DD8D5A-36C8-49FD-BDE4-C2A245713D59}"/>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808B06E7-8AF0-49B6-A653-29461768802E}"/>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8C3A7970-AD3D-411B-A210-FF81F8355256}"/>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17BBBA3A-D4F8-474E-BAA1-4160E9510C9B}"/>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C73D9E84-A34E-40CF-9986-06DB440F7AF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42" name="TextBox 41">
            <a:extLst>
              <a:ext uri="{FF2B5EF4-FFF2-40B4-BE49-F238E27FC236}">
                <a16:creationId xmlns:a16="http://schemas.microsoft.com/office/drawing/2014/main" id="{B503B4B3-1C08-43B0-8F7C-E070EDF59EC4}"/>
              </a:ext>
            </a:extLst>
          </p:cNvPr>
          <p:cNvSpPr txBox="1"/>
          <p:nvPr userDrawn="1"/>
        </p:nvSpPr>
        <p:spPr>
          <a:xfrm>
            <a:off x="-584675" y="472440"/>
            <a:ext cx="13361351" cy="3154710"/>
          </a:xfrm>
          <a:prstGeom prst="rect">
            <a:avLst/>
          </a:prstGeom>
          <a:noFill/>
        </p:spPr>
        <p:txBody>
          <a:bodyPr wrap="none" rtlCol="0">
            <a:spAutoFit/>
          </a:bodyPr>
          <a:lstStyle/>
          <a:p>
            <a:pPr algn="ctr"/>
            <a:r>
              <a:rPr lang="en-US" sz="19900" b="1" spc="-150">
                <a:gradFill>
                  <a:gsLst>
                    <a:gs pos="0">
                      <a:schemeClr val="accent4">
                        <a:lumMod val="75000"/>
                        <a:alpha val="20000"/>
                      </a:schemeClr>
                    </a:gs>
                    <a:gs pos="85000">
                      <a:schemeClr val="accent1">
                        <a:lumMod val="75000"/>
                        <a:alpha val="20000"/>
                      </a:schemeClr>
                    </a:gs>
                  </a:gsLst>
                  <a:path path="circle">
                    <a:fillToRect l="100000" t="100000"/>
                  </a:path>
                </a:gradFill>
                <a:latin typeface="+mj-lt"/>
              </a:rPr>
              <a:t>Introduction</a:t>
            </a:r>
          </a:p>
        </p:txBody>
      </p:sp>
    </p:spTree>
    <p:extLst>
      <p:ext uri="{BB962C8B-B14F-4D97-AF65-F5344CB8AC3E}">
        <p14:creationId xmlns:p14="http://schemas.microsoft.com/office/powerpoint/2010/main" val="5264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par>
                                <p:cTn id="8" presetID="6" presetClass="emph" presetSubtype="0" decel="100000" fill="hold" grpId="1" nodeType="withEffect">
                                  <p:stCondLst>
                                    <p:cond delay="250"/>
                                  </p:stCondLst>
                                  <p:childTnLst>
                                    <p:animScale>
                                      <p:cBhvr>
                                        <p:cTn id="9" dur="1500" fill="hold"/>
                                        <p:tgtEl>
                                          <p:spTgt spid="4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8D116D-6502-49D8-A917-09E34F84C2A1}"/>
              </a:ext>
            </a:extLst>
          </p:cNvPr>
          <p:cNvSpPr/>
          <p:nvPr userDrawn="1"/>
        </p:nvSpPr>
        <p:spPr>
          <a:xfrm>
            <a:off x="0" y="4300437"/>
            <a:ext cx="7934633" cy="2557563"/>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B9E70DE-0F56-4200-8AD0-55AD30D6DA60}"/>
              </a:ext>
            </a:extLst>
          </p:cNvPr>
          <p:cNvGrpSpPr/>
          <p:nvPr userDrawn="1"/>
        </p:nvGrpSpPr>
        <p:grpSpPr>
          <a:xfrm>
            <a:off x="384609" y="6489983"/>
            <a:ext cx="778679" cy="180047"/>
            <a:chOff x="5001272" y="6417413"/>
            <a:chExt cx="778679" cy="180047"/>
          </a:xfrm>
        </p:grpSpPr>
        <p:grpSp>
          <p:nvGrpSpPr>
            <p:cNvPr id="10" name="Group 9">
              <a:extLst>
                <a:ext uri="{FF2B5EF4-FFF2-40B4-BE49-F238E27FC236}">
                  <a16:creationId xmlns:a16="http://schemas.microsoft.com/office/drawing/2014/main" id="{45557A75-6B1B-4A3F-B650-86033FCF1143}"/>
                </a:ext>
              </a:extLst>
            </p:cNvPr>
            <p:cNvGrpSpPr/>
            <p:nvPr/>
          </p:nvGrpSpPr>
          <p:grpSpPr>
            <a:xfrm>
              <a:off x="5001272" y="6417413"/>
              <a:ext cx="180047" cy="180047"/>
              <a:chOff x="5001272" y="6417413"/>
              <a:chExt cx="180047" cy="180047"/>
            </a:xfrm>
          </p:grpSpPr>
          <p:sp>
            <p:nvSpPr>
              <p:cNvPr id="17" name="Oval 16">
                <a:extLst>
                  <a:ext uri="{FF2B5EF4-FFF2-40B4-BE49-F238E27FC236}">
                    <a16:creationId xmlns:a16="http://schemas.microsoft.com/office/drawing/2014/main" id="{C6218B68-F912-41D8-8F10-C10B0BFD1B03}"/>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5">
                <a:extLst>
                  <a:ext uri="{FF2B5EF4-FFF2-40B4-BE49-F238E27FC236}">
                    <a16:creationId xmlns:a16="http://schemas.microsoft.com/office/drawing/2014/main" id="{4ECCC698-9480-4A71-8DD5-DDE621A94AF2}"/>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11" name="Group 10">
              <a:extLst>
                <a:ext uri="{FF2B5EF4-FFF2-40B4-BE49-F238E27FC236}">
                  <a16:creationId xmlns:a16="http://schemas.microsoft.com/office/drawing/2014/main" id="{45700C2B-E8DF-4D63-BD4A-B3BCF9DCCA74}"/>
                </a:ext>
              </a:extLst>
            </p:cNvPr>
            <p:cNvGrpSpPr/>
            <p:nvPr/>
          </p:nvGrpSpPr>
          <p:grpSpPr>
            <a:xfrm>
              <a:off x="5300588" y="6417413"/>
              <a:ext cx="180047" cy="180047"/>
              <a:chOff x="5300588" y="6417413"/>
              <a:chExt cx="180047" cy="180047"/>
            </a:xfrm>
          </p:grpSpPr>
          <p:sp>
            <p:nvSpPr>
              <p:cNvPr id="15" name="Oval 14">
                <a:extLst>
                  <a:ext uri="{FF2B5EF4-FFF2-40B4-BE49-F238E27FC236}">
                    <a16:creationId xmlns:a16="http://schemas.microsoft.com/office/drawing/2014/main" id="{98B812E4-61AD-40B5-A41A-C574E1A9DDCA}"/>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85">
                <a:extLst>
                  <a:ext uri="{FF2B5EF4-FFF2-40B4-BE49-F238E27FC236}">
                    <a16:creationId xmlns:a16="http://schemas.microsoft.com/office/drawing/2014/main" id="{A1CB6EB1-D4A7-40F8-BACD-64DBE27BCD37}"/>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E253319F-8A3D-451F-B7E5-500E97E8E6AE}"/>
                </a:ext>
              </a:extLst>
            </p:cNvPr>
            <p:cNvGrpSpPr/>
            <p:nvPr/>
          </p:nvGrpSpPr>
          <p:grpSpPr>
            <a:xfrm>
              <a:off x="5599904" y="6417413"/>
              <a:ext cx="180047" cy="180047"/>
              <a:chOff x="5599904" y="6417413"/>
              <a:chExt cx="180047" cy="180047"/>
            </a:xfrm>
          </p:grpSpPr>
          <p:sp>
            <p:nvSpPr>
              <p:cNvPr id="13" name="Oval 12">
                <a:extLst>
                  <a:ext uri="{FF2B5EF4-FFF2-40B4-BE49-F238E27FC236}">
                    <a16:creationId xmlns:a16="http://schemas.microsoft.com/office/drawing/2014/main" id="{39E71843-939C-4A6F-85C0-6BA947D4BB4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7">
                <a:extLst>
                  <a:ext uri="{FF2B5EF4-FFF2-40B4-BE49-F238E27FC236}">
                    <a16:creationId xmlns:a16="http://schemas.microsoft.com/office/drawing/2014/main" id="{B8CB7728-D3AA-4203-A6F6-E6A5DED46E70}"/>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sp>
        <p:nvSpPr>
          <p:cNvPr id="2" name="Rectangle 1">
            <a:extLst>
              <a:ext uri="{FF2B5EF4-FFF2-40B4-BE49-F238E27FC236}">
                <a16:creationId xmlns:a16="http://schemas.microsoft.com/office/drawing/2014/main" id="{3E984A60-32AC-4535-9F88-798E43882ABE}"/>
              </a:ext>
            </a:extLst>
          </p:cNvPr>
          <p:cNvSpPr/>
          <p:nvPr userDrawn="1"/>
        </p:nvSpPr>
        <p:spPr>
          <a:xfrm>
            <a:off x="-1" y="0"/>
            <a:ext cx="7934633" cy="4300437"/>
          </a:xfrm>
          <a:prstGeom prst="rect">
            <a:avLst/>
          </a:prstGeom>
          <a:gradFill flip="none" rotWithShape="1">
            <a:gsLst>
              <a:gs pos="0">
                <a:schemeClr val="accent4"/>
              </a:gs>
              <a:gs pos="85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FAE56A19-6C5C-4FCB-A83C-1CB7FC90519F}"/>
              </a:ext>
            </a:extLst>
          </p:cNvPr>
          <p:cNvSpPr>
            <a:spLocks noGrp="1"/>
          </p:cNvSpPr>
          <p:nvPr>
            <p:ph type="pic" sz="quarter" idx="10" hasCustomPrompt="1"/>
          </p:nvPr>
        </p:nvSpPr>
        <p:spPr>
          <a:xfrm>
            <a:off x="5276635" y="0"/>
            <a:ext cx="5315995" cy="6858000"/>
          </a:xfrm>
          <a:custGeom>
            <a:avLst/>
            <a:gdLst>
              <a:gd name="connsiteX0" fmla="*/ 0 w 5315995"/>
              <a:gd name="connsiteY0" fmla="*/ 0 h 6858000"/>
              <a:gd name="connsiteX1" fmla="*/ 5315995 w 5315995"/>
              <a:gd name="connsiteY1" fmla="*/ 0 h 6858000"/>
              <a:gd name="connsiteX2" fmla="*/ 5315995 w 5315995"/>
              <a:gd name="connsiteY2" fmla="*/ 6858000 h 6858000"/>
              <a:gd name="connsiteX3" fmla="*/ 0 w 53159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5995" h="6858000">
                <a:moveTo>
                  <a:pt x="0" y="0"/>
                </a:moveTo>
                <a:lnTo>
                  <a:pt x="5315995" y="0"/>
                </a:lnTo>
                <a:lnTo>
                  <a:pt x="5315995" y="6858000"/>
                </a:lnTo>
                <a:lnTo>
                  <a:pt x="0" y="6858000"/>
                </a:lnTo>
                <a:close/>
              </a:path>
            </a:pathLst>
          </a:custGeom>
          <a:noFill/>
          <a:effectLst>
            <a:outerShdw blurRad="431800" dist="6223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grpSp>
        <p:nvGrpSpPr>
          <p:cNvPr id="5" name="Group 4">
            <a:extLst>
              <a:ext uri="{FF2B5EF4-FFF2-40B4-BE49-F238E27FC236}">
                <a16:creationId xmlns:a16="http://schemas.microsoft.com/office/drawing/2014/main" id="{AE9FF589-3060-4BBD-9E41-0F690A1BCB5A}"/>
              </a:ext>
            </a:extLst>
          </p:cNvPr>
          <p:cNvGrpSpPr/>
          <p:nvPr userDrawn="1"/>
        </p:nvGrpSpPr>
        <p:grpSpPr>
          <a:xfrm>
            <a:off x="284356" y="300486"/>
            <a:ext cx="469009" cy="444795"/>
            <a:chOff x="1636700" y="2361281"/>
            <a:chExt cx="2251688" cy="2135438"/>
          </a:xfrm>
        </p:grpSpPr>
        <p:sp>
          <p:nvSpPr>
            <p:cNvPr id="6" name="Oval 5">
              <a:extLst>
                <a:ext uri="{FF2B5EF4-FFF2-40B4-BE49-F238E27FC236}">
                  <a16:creationId xmlns:a16="http://schemas.microsoft.com/office/drawing/2014/main" id="{C7AE5997-DED0-42DF-B51F-ED70B417740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Freeform: Shape 6">
              <a:extLst>
                <a:ext uri="{FF2B5EF4-FFF2-40B4-BE49-F238E27FC236}">
                  <a16:creationId xmlns:a16="http://schemas.microsoft.com/office/drawing/2014/main" id="{89786F6A-7AF9-452A-AC64-0C090AE12EEF}"/>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Oval 7">
              <a:extLst>
                <a:ext uri="{FF2B5EF4-FFF2-40B4-BE49-F238E27FC236}">
                  <a16:creationId xmlns:a16="http://schemas.microsoft.com/office/drawing/2014/main" id="{9D2413BD-EDC7-4D73-B621-873FC2D9FCA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5816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1+#ppt_w/2"/>
                                          </p:val>
                                        </p:tav>
                                        <p:tav tm="100000">
                                          <p:val>
                                            <p:strVal val="#ppt_x"/>
                                          </p:val>
                                        </p:tav>
                                      </p:tavLst>
                                    </p:anim>
                                    <p:anim calcmode="lin" valueType="num">
                                      <p:cBhvr additive="base">
                                        <p:cTn id="2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179D227-0060-4554-89DA-3B7AEC15F7D1}"/>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 name="Picture Placeholder 2">
            <a:extLst>
              <a:ext uri="{FF2B5EF4-FFF2-40B4-BE49-F238E27FC236}">
                <a16:creationId xmlns:a16="http://schemas.microsoft.com/office/drawing/2014/main" id="{BC89A4CD-8DFF-473F-95D3-E5B6A47BC2DD}"/>
              </a:ext>
            </a:extLst>
          </p:cNvPr>
          <p:cNvSpPr>
            <a:spLocks noGrp="1"/>
          </p:cNvSpPr>
          <p:nvPr>
            <p:ph type="pic" sz="quarter" idx="11" hasCustomPrompt="1"/>
          </p:nvPr>
        </p:nvSpPr>
        <p:spPr>
          <a:xfrm>
            <a:off x="5648632" y="0"/>
            <a:ext cx="6543368"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47119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E2844-31A5-40C8-9677-D4833B665634}"/>
              </a:ext>
            </a:extLst>
          </p:cNvPr>
          <p:cNvSpPr/>
          <p:nvPr userDrawn="1"/>
        </p:nvSpPr>
        <p:spPr>
          <a:xfrm>
            <a:off x="0" y="3429000"/>
            <a:ext cx="12192000" cy="3429001"/>
          </a:xfrm>
          <a:prstGeom prst="rect">
            <a:avLst/>
          </a:prstGeom>
          <a:gradFill flip="none" rotWithShape="1">
            <a:gsLst>
              <a:gs pos="0">
                <a:schemeClr val="accent4"/>
              </a:gs>
              <a:gs pos="85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62EED18D-3E7F-4B00-98F7-EC5338FBD851}"/>
              </a:ext>
            </a:extLst>
          </p:cNvPr>
          <p:cNvSpPr>
            <a:spLocks noGrp="1"/>
          </p:cNvSpPr>
          <p:nvPr>
            <p:ph type="pic" sz="quarter" idx="10" hasCustomPrompt="1"/>
          </p:nvPr>
        </p:nvSpPr>
        <p:spPr>
          <a:xfrm>
            <a:off x="1531374" y="1489588"/>
            <a:ext cx="9129252" cy="3878825"/>
          </a:xfrm>
          <a:prstGeom prst="roundRect">
            <a:avLst>
              <a:gd name="adj" fmla="val 2073"/>
            </a:avLst>
          </a:pr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grpSp>
        <p:nvGrpSpPr>
          <p:cNvPr id="6" name="Group 5">
            <a:extLst>
              <a:ext uri="{FF2B5EF4-FFF2-40B4-BE49-F238E27FC236}">
                <a16:creationId xmlns:a16="http://schemas.microsoft.com/office/drawing/2014/main" id="{7E30040F-28B6-4F09-AFEB-D56FBF066EE2}"/>
              </a:ext>
            </a:extLst>
          </p:cNvPr>
          <p:cNvGrpSpPr/>
          <p:nvPr userDrawn="1"/>
        </p:nvGrpSpPr>
        <p:grpSpPr>
          <a:xfrm>
            <a:off x="10071124" y="6463714"/>
            <a:ext cx="1819613" cy="261610"/>
            <a:chOff x="361913" y="6408848"/>
            <a:chExt cx="1819613" cy="261610"/>
          </a:xfrm>
        </p:grpSpPr>
        <p:sp>
          <p:nvSpPr>
            <p:cNvPr id="7" name="Freeform 62">
              <a:extLst>
                <a:ext uri="{FF2B5EF4-FFF2-40B4-BE49-F238E27FC236}">
                  <a16:creationId xmlns:a16="http://schemas.microsoft.com/office/drawing/2014/main" id="{354B53C7-27BF-4E67-BA57-7E04109EE830}"/>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lumMod val="75000"/>
                  </a:schemeClr>
                </a:solidFill>
              </a:endParaRPr>
            </a:p>
          </p:txBody>
        </p:sp>
        <p:sp>
          <p:nvSpPr>
            <p:cNvPr id="8" name="TextBox 7">
              <a:extLst>
                <a:ext uri="{FF2B5EF4-FFF2-40B4-BE49-F238E27FC236}">
                  <a16:creationId xmlns:a16="http://schemas.microsoft.com/office/drawing/2014/main" id="{3DAB1337-F969-4742-B60B-E76707CB5876}"/>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9" name="Group 8">
            <a:extLst>
              <a:ext uri="{FF2B5EF4-FFF2-40B4-BE49-F238E27FC236}">
                <a16:creationId xmlns:a16="http://schemas.microsoft.com/office/drawing/2014/main" id="{4F728869-8B8E-4C5C-BDDB-8A33929495E9}"/>
              </a:ext>
            </a:extLst>
          </p:cNvPr>
          <p:cNvGrpSpPr/>
          <p:nvPr userDrawn="1"/>
        </p:nvGrpSpPr>
        <p:grpSpPr>
          <a:xfrm>
            <a:off x="384609" y="6489983"/>
            <a:ext cx="778679" cy="180047"/>
            <a:chOff x="5001272" y="6417413"/>
            <a:chExt cx="778679" cy="180047"/>
          </a:xfrm>
        </p:grpSpPr>
        <p:grpSp>
          <p:nvGrpSpPr>
            <p:cNvPr id="10" name="Group 9">
              <a:extLst>
                <a:ext uri="{FF2B5EF4-FFF2-40B4-BE49-F238E27FC236}">
                  <a16:creationId xmlns:a16="http://schemas.microsoft.com/office/drawing/2014/main" id="{C0911ABC-DCA9-434A-8EAB-43EC52457279}"/>
                </a:ext>
              </a:extLst>
            </p:cNvPr>
            <p:cNvGrpSpPr/>
            <p:nvPr/>
          </p:nvGrpSpPr>
          <p:grpSpPr>
            <a:xfrm>
              <a:off x="5001272" y="6417413"/>
              <a:ext cx="180047" cy="180047"/>
              <a:chOff x="5001272" y="6417413"/>
              <a:chExt cx="180047" cy="180047"/>
            </a:xfrm>
          </p:grpSpPr>
          <p:sp>
            <p:nvSpPr>
              <p:cNvPr id="17" name="Oval 16">
                <a:extLst>
                  <a:ext uri="{FF2B5EF4-FFF2-40B4-BE49-F238E27FC236}">
                    <a16:creationId xmlns:a16="http://schemas.microsoft.com/office/drawing/2014/main" id="{46249187-CA48-40EB-BB43-4CFD7B93E367}"/>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5">
                <a:extLst>
                  <a:ext uri="{FF2B5EF4-FFF2-40B4-BE49-F238E27FC236}">
                    <a16:creationId xmlns:a16="http://schemas.microsoft.com/office/drawing/2014/main" id="{9AE9CAE4-6EA0-475C-B9FF-719D2F91F201}"/>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11" name="Group 10">
              <a:extLst>
                <a:ext uri="{FF2B5EF4-FFF2-40B4-BE49-F238E27FC236}">
                  <a16:creationId xmlns:a16="http://schemas.microsoft.com/office/drawing/2014/main" id="{B001DE61-1802-4632-BA5C-67B8D5E3D614}"/>
                </a:ext>
              </a:extLst>
            </p:cNvPr>
            <p:cNvGrpSpPr/>
            <p:nvPr/>
          </p:nvGrpSpPr>
          <p:grpSpPr>
            <a:xfrm>
              <a:off x="5300588" y="6417413"/>
              <a:ext cx="180047" cy="180047"/>
              <a:chOff x="5300588" y="6417413"/>
              <a:chExt cx="180047" cy="180047"/>
            </a:xfrm>
          </p:grpSpPr>
          <p:sp>
            <p:nvSpPr>
              <p:cNvPr id="15" name="Oval 14">
                <a:extLst>
                  <a:ext uri="{FF2B5EF4-FFF2-40B4-BE49-F238E27FC236}">
                    <a16:creationId xmlns:a16="http://schemas.microsoft.com/office/drawing/2014/main" id="{E7AA23A3-1244-43D0-949A-038AF7E21055}"/>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85">
                <a:extLst>
                  <a:ext uri="{FF2B5EF4-FFF2-40B4-BE49-F238E27FC236}">
                    <a16:creationId xmlns:a16="http://schemas.microsoft.com/office/drawing/2014/main" id="{2C84E6C3-3B19-45C0-A832-A2E8C3193F0C}"/>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91EB6813-77B8-463D-AD90-054786744A3A}"/>
                </a:ext>
              </a:extLst>
            </p:cNvPr>
            <p:cNvGrpSpPr/>
            <p:nvPr/>
          </p:nvGrpSpPr>
          <p:grpSpPr>
            <a:xfrm>
              <a:off x="5599904" y="6417413"/>
              <a:ext cx="180047" cy="180047"/>
              <a:chOff x="5599904" y="6417413"/>
              <a:chExt cx="180047" cy="180047"/>
            </a:xfrm>
          </p:grpSpPr>
          <p:sp>
            <p:nvSpPr>
              <p:cNvPr id="13" name="Oval 12">
                <a:extLst>
                  <a:ext uri="{FF2B5EF4-FFF2-40B4-BE49-F238E27FC236}">
                    <a16:creationId xmlns:a16="http://schemas.microsoft.com/office/drawing/2014/main" id="{744988C6-3A4C-44D8-8586-FFA048A4716E}"/>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7">
                <a:extLst>
                  <a:ext uri="{FF2B5EF4-FFF2-40B4-BE49-F238E27FC236}">
                    <a16:creationId xmlns:a16="http://schemas.microsoft.com/office/drawing/2014/main" id="{195A177B-3627-4347-AE57-EB07CD6E7A74}"/>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spTree>
    <p:extLst>
      <p:ext uri="{BB962C8B-B14F-4D97-AF65-F5344CB8AC3E}">
        <p14:creationId xmlns:p14="http://schemas.microsoft.com/office/powerpoint/2010/main" val="108242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1_Title Slide">
    <p:bg>
      <p:bgPr>
        <a:solidFill>
          <a:srgbClr val="EEF3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37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BD82D36-0B32-4B1F-B38A-EA81D5203D90}"/>
              </a:ext>
            </a:extLst>
          </p:cNvPr>
          <p:cNvSpPr>
            <a:spLocks noGrp="1"/>
          </p:cNvSpPr>
          <p:nvPr>
            <p:ph type="pic" sz="quarter" idx="10" hasCustomPrompt="1"/>
          </p:nvPr>
        </p:nvSpPr>
        <p:spPr>
          <a:xfrm>
            <a:off x="8149459" y="2020530"/>
            <a:ext cx="2816942" cy="2816942"/>
          </a:xfrm>
          <a:custGeom>
            <a:avLst/>
            <a:gdLst>
              <a:gd name="connsiteX0" fmla="*/ 1408471 w 2816942"/>
              <a:gd name="connsiteY0" fmla="*/ 0 h 2816942"/>
              <a:gd name="connsiteX1" fmla="*/ 2816942 w 2816942"/>
              <a:gd name="connsiteY1" fmla="*/ 1408471 h 2816942"/>
              <a:gd name="connsiteX2" fmla="*/ 1408471 w 2816942"/>
              <a:gd name="connsiteY2" fmla="*/ 2816942 h 2816942"/>
              <a:gd name="connsiteX3" fmla="*/ 0 w 2816942"/>
              <a:gd name="connsiteY3" fmla="*/ 1408471 h 2816942"/>
              <a:gd name="connsiteX4" fmla="*/ 1408471 w 2816942"/>
              <a:gd name="connsiteY4" fmla="*/ 0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42" h="2816942">
                <a:moveTo>
                  <a:pt x="1408471" y="0"/>
                </a:moveTo>
                <a:cubicBezTo>
                  <a:pt x="2186348" y="0"/>
                  <a:pt x="2816942" y="630594"/>
                  <a:pt x="2816942" y="1408471"/>
                </a:cubicBezTo>
                <a:cubicBezTo>
                  <a:pt x="2816942" y="2186348"/>
                  <a:pt x="2186348" y="2816942"/>
                  <a:pt x="1408471" y="2816942"/>
                </a:cubicBezTo>
                <a:cubicBezTo>
                  <a:pt x="630594" y="2816942"/>
                  <a:pt x="0" y="2186348"/>
                  <a:pt x="0" y="1408471"/>
                </a:cubicBezTo>
                <a:cubicBezTo>
                  <a:pt x="0" y="630594"/>
                  <a:pt x="630594" y="0"/>
                  <a:pt x="1408471"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70406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53988" y="996950"/>
            <a:ext cx="11852275"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2B922E0-E8B9-47BD-A916-5E79FB4889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932027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6B7B643D-4E6E-4C6B-9A1B-F17754EA8F84}"/>
              </a:ext>
            </a:extLst>
          </p:cNvPr>
          <p:cNvSpPr>
            <a:spLocks noGrp="1"/>
          </p:cNvSpPr>
          <p:nvPr>
            <p:ph type="pic" sz="quarter" idx="10" hasCustomPrompt="1"/>
          </p:nvPr>
        </p:nvSpPr>
        <p:spPr>
          <a:xfrm>
            <a:off x="825414" y="2712733"/>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1" name="Picture Placeholder 30">
            <a:extLst>
              <a:ext uri="{FF2B5EF4-FFF2-40B4-BE49-F238E27FC236}">
                <a16:creationId xmlns:a16="http://schemas.microsoft.com/office/drawing/2014/main" id="{826917C9-4220-4807-BC30-591F7D46902C}"/>
              </a:ext>
            </a:extLst>
          </p:cNvPr>
          <p:cNvSpPr>
            <a:spLocks noGrp="1"/>
          </p:cNvSpPr>
          <p:nvPr>
            <p:ph type="pic" sz="quarter" idx="12" hasCustomPrompt="1"/>
          </p:nvPr>
        </p:nvSpPr>
        <p:spPr>
          <a:xfrm>
            <a:off x="3475300" y="3839734"/>
            <a:ext cx="1690501" cy="1690501"/>
          </a:xfrm>
          <a:custGeom>
            <a:avLst/>
            <a:gdLst>
              <a:gd name="connsiteX0" fmla="*/ 62616 w 1690501"/>
              <a:gd name="connsiteY0" fmla="*/ 0 h 1690501"/>
              <a:gd name="connsiteX1" fmla="*/ 1627885 w 1690501"/>
              <a:gd name="connsiteY1" fmla="*/ 0 h 1690501"/>
              <a:gd name="connsiteX2" fmla="*/ 1690501 w 1690501"/>
              <a:gd name="connsiteY2" fmla="*/ 62616 h 1690501"/>
              <a:gd name="connsiteX3" fmla="*/ 1690501 w 1690501"/>
              <a:gd name="connsiteY3" fmla="*/ 1627885 h 1690501"/>
              <a:gd name="connsiteX4" fmla="*/ 1627885 w 1690501"/>
              <a:gd name="connsiteY4" fmla="*/ 1690501 h 1690501"/>
              <a:gd name="connsiteX5" fmla="*/ 62616 w 1690501"/>
              <a:gd name="connsiteY5" fmla="*/ 1690501 h 1690501"/>
              <a:gd name="connsiteX6" fmla="*/ 0 w 1690501"/>
              <a:gd name="connsiteY6" fmla="*/ 1627885 h 1690501"/>
              <a:gd name="connsiteX7" fmla="*/ 0 w 1690501"/>
              <a:gd name="connsiteY7" fmla="*/ 62616 h 1690501"/>
              <a:gd name="connsiteX8" fmla="*/ 62616 w 1690501"/>
              <a:gd name="connsiteY8" fmla="*/ 0 h 16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501" h="1690501">
                <a:moveTo>
                  <a:pt x="62616" y="0"/>
                </a:moveTo>
                <a:lnTo>
                  <a:pt x="1627885" y="0"/>
                </a:lnTo>
                <a:cubicBezTo>
                  <a:pt x="1662467" y="0"/>
                  <a:pt x="1690501" y="28034"/>
                  <a:pt x="1690501" y="62616"/>
                </a:cubicBezTo>
                <a:lnTo>
                  <a:pt x="1690501" y="1627885"/>
                </a:lnTo>
                <a:cubicBezTo>
                  <a:pt x="1690501" y="1662467"/>
                  <a:pt x="1662467" y="1690501"/>
                  <a:pt x="1627885" y="1690501"/>
                </a:cubicBezTo>
                <a:lnTo>
                  <a:pt x="62616" y="1690501"/>
                </a:lnTo>
                <a:cubicBezTo>
                  <a:pt x="28034" y="1690501"/>
                  <a:pt x="0" y="1662467"/>
                  <a:pt x="0" y="1627885"/>
                </a:cubicBezTo>
                <a:lnTo>
                  <a:pt x="0" y="62616"/>
                </a:lnTo>
                <a:cubicBezTo>
                  <a:pt x="0" y="28034"/>
                  <a:pt x="28034" y="0"/>
                  <a:pt x="62616"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5" name="Picture Placeholder 34">
            <a:extLst>
              <a:ext uri="{FF2B5EF4-FFF2-40B4-BE49-F238E27FC236}">
                <a16:creationId xmlns:a16="http://schemas.microsoft.com/office/drawing/2014/main" id="{16174114-BCDA-4509-950B-D8120F72F0E6}"/>
              </a:ext>
            </a:extLst>
          </p:cNvPr>
          <p:cNvSpPr>
            <a:spLocks noGrp="1"/>
          </p:cNvSpPr>
          <p:nvPr>
            <p:ph type="pic" sz="quarter" idx="13" hasCustomPrompt="1"/>
          </p:nvPr>
        </p:nvSpPr>
        <p:spPr>
          <a:xfrm>
            <a:off x="8694851" y="3176029"/>
            <a:ext cx="1690501" cy="1690501"/>
          </a:xfrm>
          <a:custGeom>
            <a:avLst/>
            <a:gdLst>
              <a:gd name="connsiteX0" fmla="*/ 62616 w 1690501"/>
              <a:gd name="connsiteY0" fmla="*/ 0 h 1690501"/>
              <a:gd name="connsiteX1" fmla="*/ 1627885 w 1690501"/>
              <a:gd name="connsiteY1" fmla="*/ 0 h 1690501"/>
              <a:gd name="connsiteX2" fmla="*/ 1690501 w 1690501"/>
              <a:gd name="connsiteY2" fmla="*/ 62616 h 1690501"/>
              <a:gd name="connsiteX3" fmla="*/ 1690501 w 1690501"/>
              <a:gd name="connsiteY3" fmla="*/ 1627885 h 1690501"/>
              <a:gd name="connsiteX4" fmla="*/ 1627885 w 1690501"/>
              <a:gd name="connsiteY4" fmla="*/ 1690501 h 1690501"/>
              <a:gd name="connsiteX5" fmla="*/ 62616 w 1690501"/>
              <a:gd name="connsiteY5" fmla="*/ 1690501 h 1690501"/>
              <a:gd name="connsiteX6" fmla="*/ 0 w 1690501"/>
              <a:gd name="connsiteY6" fmla="*/ 1627885 h 1690501"/>
              <a:gd name="connsiteX7" fmla="*/ 0 w 1690501"/>
              <a:gd name="connsiteY7" fmla="*/ 62616 h 1690501"/>
              <a:gd name="connsiteX8" fmla="*/ 62616 w 1690501"/>
              <a:gd name="connsiteY8" fmla="*/ 0 h 16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501" h="1690501">
                <a:moveTo>
                  <a:pt x="62616" y="0"/>
                </a:moveTo>
                <a:lnTo>
                  <a:pt x="1627885" y="0"/>
                </a:lnTo>
                <a:cubicBezTo>
                  <a:pt x="1662467" y="0"/>
                  <a:pt x="1690501" y="28034"/>
                  <a:pt x="1690501" y="62616"/>
                </a:cubicBezTo>
                <a:lnTo>
                  <a:pt x="1690501" y="1627885"/>
                </a:lnTo>
                <a:cubicBezTo>
                  <a:pt x="1690501" y="1662467"/>
                  <a:pt x="1662467" y="1690501"/>
                  <a:pt x="1627885" y="1690501"/>
                </a:cubicBezTo>
                <a:lnTo>
                  <a:pt x="62616" y="1690501"/>
                </a:lnTo>
                <a:cubicBezTo>
                  <a:pt x="28034" y="1690501"/>
                  <a:pt x="0" y="1662467"/>
                  <a:pt x="0" y="1627885"/>
                </a:cubicBezTo>
                <a:lnTo>
                  <a:pt x="0" y="62616"/>
                </a:lnTo>
                <a:cubicBezTo>
                  <a:pt x="0" y="28034"/>
                  <a:pt x="28034" y="0"/>
                  <a:pt x="62616"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4" name="Picture Placeholder 33">
            <a:extLst>
              <a:ext uri="{FF2B5EF4-FFF2-40B4-BE49-F238E27FC236}">
                <a16:creationId xmlns:a16="http://schemas.microsoft.com/office/drawing/2014/main" id="{03AA5DB0-1238-4066-B941-A50BDAF60120}"/>
              </a:ext>
            </a:extLst>
          </p:cNvPr>
          <p:cNvSpPr>
            <a:spLocks noGrp="1"/>
          </p:cNvSpPr>
          <p:nvPr>
            <p:ph type="pic" sz="quarter" idx="14" hasCustomPrompt="1"/>
          </p:nvPr>
        </p:nvSpPr>
        <p:spPr>
          <a:xfrm>
            <a:off x="9389771" y="1056054"/>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3" name="Picture Placeholder 32">
            <a:extLst>
              <a:ext uri="{FF2B5EF4-FFF2-40B4-BE49-F238E27FC236}">
                <a16:creationId xmlns:a16="http://schemas.microsoft.com/office/drawing/2014/main" id="{11866427-6C93-4AA0-8AEF-499E8DDBF029}"/>
              </a:ext>
            </a:extLst>
          </p:cNvPr>
          <p:cNvSpPr>
            <a:spLocks noGrp="1"/>
          </p:cNvSpPr>
          <p:nvPr>
            <p:ph type="pic" sz="quarter" idx="15" hasCustomPrompt="1"/>
          </p:nvPr>
        </p:nvSpPr>
        <p:spPr>
          <a:xfrm>
            <a:off x="7822210" y="497121"/>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2" name="Picture Placeholder 31">
            <a:extLst>
              <a:ext uri="{FF2B5EF4-FFF2-40B4-BE49-F238E27FC236}">
                <a16:creationId xmlns:a16="http://schemas.microsoft.com/office/drawing/2014/main" id="{BA512FF2-EDB0-4836-9FCB-2CCB81DB1E30}"/>
              </a:ext>
            </a:extLst>
          </p:cNvPr>
          <p:cNvSpPr>
            <a:spLocks noGrp="1"/>
          </p:cNvSpPr>
          <p:nvPr>
            <p:ph type="pic" sz="quarter" idx="11" hasCustomPrompt="1"/>
          </p:nvPr>
        </p:nvSpPr>
        <p:spPr>
          <a:xfrm>
            <a:off x="1813822" y="4350243"/>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2246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4" grpId="0" animBg="1"/>
      <p:bldP spid="33" grpId="0" animBg="1"/>
      <p:bldP spid="3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Title Slide">
    <p:bg>
      <p:bgPr>
        <a:solidFill>
          <a:srgbClr val="EEF3F7"/>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1F688ED-1DDA-443E-92E7-EAFD2CF49C92}"/>
              </a:ext>
            </a:extLst>
          </p:cNvPr>
          <p:cNvSpPr>
            <a:spLocks noGrp="1"/>
          </p:cNvSpPr>
          <p:nvPr>
            <p:ph type="pic" sz="quarter" idx="10" hasCustomPrompt="1"/>
          </p:nvPr>
        </p:nvSpPr>
        <p:spPr>
          <a:xfrm>
            <a:off x="1608761" y="2180314"/>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26198015-F51D-44AC-85D9-B263E7C902E1}"/>
              </a:ext>
            </a:extLst>
          </p:cNvPr>
          <p:cNvSpPr>
            <a:spLocks noGrp="1"/>
          </p:cNvSpPr>
          <p:nvPr>
            <p:ph type="pic" sz="quarter" idx="11" hasCustomPrompt="1"/>
          </p:nvPr>
        </p:nvSpPr>
        <p:spPr>
          <a:xfrm>
            <a:off x="1608761" y="4371935"/>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A7735FD1-C4E0-4889-A194-26F88CF8C820}"/>
              </a:ext>
            </a:extLst>
          </p:cNvPr>
          <p:cNvSpPr>
            <a:spLocks noGrp="1"/>
          </p:cNvSpPr>
          <p:nvPr>
            <p:ph type="pic" sz="quarter" idx="12" hasCustomPrompt="1"/>
          </p:nvPr>
        </p:nvSpPr>
        <p:spPr>
          <a:xfrm>
            <a:off x="6592312" y="2180314"/>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32DE3F35-B798-41E9-B4C4-389699B23D3E}"/>
              </a:ext>
            </a:extLst>
          </p:cNvPr>
          <p:cNvSpPr>
            <a:spLocks noGrp="1"/>
          </p:cNvSpPr>
          <p:nvPr>
            <p:ph type="pic" sz="quarter" idx="13" hasCustomPrompt="1"/>
          </p:nvPr>
        </p:nvSpPr>
        <p:spPr>
          <a:xfrm>
            <a:off x="6592312" y="4371935"/>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5244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2426BA3A-235C-4C9F-A919-F195B9736994}"/>
              </a:ext>
            </a:extLst>
          </p:cNvPr>
          <p:cNvSpPr>
            <a:spLocks noGrp="1"/>
          </p:cNvSpPr>
          <p:nvPr>
            <p:ph type="pic" sz="quarter" idx="14" hasCustomPrompt="1"/>
          </p:nvPr>
        </p:nvSpPr>
        <p:spPr>
          <a:xfrm>
            <a:off x="8402606" y="2751387"/>
            <a:ext cx="3094296" cy="3094295"/>
          </a:xfrm>
          <a:custGeom>
            <a:avLst/>
            <a:gdLst>
              <a:gd name="connsiteX0" fmla="*/ 45084 w 3094296"/>
              <a:gd name="connsiteY0" fmla="*/ 0 h 3094295"/>
              <a:gd name="connsiteX1" fmla="*/ 3049212 w 3094296"/>
              <a:gd name="connsiteY1" fmla="*/ 0 h 3094295"/>
              <a:gd name="connsiteX2" fmla="*/ 3094296 w 3094296"/>
              <a:gd name="connsiteY2" fmla="*/ 45084 h 3094295"/>
              <a:gd name="connsiteX3" fmla="*/ 3094296 w 3094296"/>
              <a:gd name="connsiteY3" fmla="*/ 3049211 h 3094295"/>
              <a:gd name="connsiteX4" fmla="*/ 3049212 w 3094296"/>
              <a:gd name="connsiteY4" fmla="*/ 3094295 h 3094295"/>
              <a:gd name="connsiteX5" fmla="*/ 45084 w 3094296"/>
              <a:gd name="connsiteY5" fmla="*/ 3094295 h 3094295"/>
              <a:gd name="connsiteX6" fmla="*/ 0 w 3094296"/>
              <a:gd name="connsiteY6" fmla="*/ 3049211 h 3094295"/>
              <a:gd name="connsiteX7" fmla="*/ 0 w 3094296"/>
              <a:gd name="connsiteY7" fmla="*/ 45084 h 3094295"/>
              <a:gd name="connsiteX8" fmla="*/ 45084 w 3094296"/>
              <a:gd name="connsiteY8" fmla="*/ 0 h 309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296" h="3094295">
                <a:moveTo>
                  <a:pt x="45084" y="0"/>
                </a:moveTo>
                <a:lnTo>
                  <a:pt x="3049212" y="0"/>
                </a:lnTo>
                <a:cubicBezTo>
                  <a:pt x="3074111" y="0"/>
                  <a:pt x="3094296" y="20185"/>
                  <a:pt x="3094296" y="45084"/>
                </a:cubicBezTo>
                <a:lnTo>
                  <a:pt x="3094296" y="3049211"/>
                </a:lnTo>
                <a:cubicBezTo>
                  <a:pt x="3094296" y="3074110"/>
                  <a:pt x="3074111" y="3094295"/>
                  <a:pt x="3049212" y="3094295"/>
                </a:cubicBezTo>
                <a:lnTo>
                  <a:pt x="45084" y="3094295"/>
                </a:lnTo>
                <a:cubicBezTo>
                  <a:pt x="20185" y="3094295"/>
                  <a:pt x="0" y="3074110"/>
                  <a:pt x="0" y="3049211"/>
                </a:cubicBezTo>
                <a:lnTo>
                  <a:pt x="0" y="45084"/>
                </a:lnTo>
                <a:cubicBezTo>
                  <a:pt x="0" y="20185"/>
                  <a:pt x="20185" y="0"/>
                  <a:pt x="45084"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4" name="Picture Placeholder 43">
            <a:extLst>
              <a:ext uri="{FF2B5EF4-FFF2-40B4-BE49-F238E27FC236}">
                <a16:creationId xmlns:a16="http://schemas.microsoft.com/office/drawing/2014/main" id="{9C2F1D17-86F3-43D0-ACBB-67FD6D382745}"/>
              </a:ext>
            </a:extLst>
          </p:cNvPr>
          <p:cNvSpPr>
            <a:spLocks noGrp="1"/>
          </p:cNvSpPr>
          <p:nvPr>
            <p:ph type="pic" sz="quarter" idx="15" hasCustomPrompt="1"/>
          </p:nvPr>
        </p:nvSpPr>
        <p:spPr>
          <a:xfrm>
            <a:off x="5248945" y="1551922"/>
            <a:ext cx="2725586" cy="2725585"/>
          </a:xfrm>
          <a:custGeom>
            <a:avLst/>
            <a:gdLst>
              <a:gd name="connsiteX0" fmla="*/ 45084 w 3094296"/>
              <a:gd name="connsiteY0" fmla="*/ 0 h 3094295"/>
              <a:gd name="connsiteX1" fmla="*/ 3049212 w 3094296"/>
              <a:gd name="connsiteY1" fmla="*/ 0 h 3094295"/>
              <a:gd name="connsiteX2" fmla="*/ 3094296 w 3094296"/>
              <a:gd name="connsiteY2" fmla="*/ 45084 h 3094295"/>
              <a:gd name="connsiteX3" fmla="*/ 3094296 w 3094296"/>
              <a:gd name="connsiteY3" fmla="*/ 3049211 h 3094295"/>
              <a:gd name="connsiteX4" fmla="*/ 3049212 w 3094296"/>
              <a:gd name="connsiteY4" fmla="*/ 3094295 h 3094295"/>
              <a:gd name="connsiteX5" fmla="*/ 45084 w 3094296"/>
              <a:gd name="connsiteY5" fmla="*/ 3094295 h 3094295"/>
              <a:gd name="connsiteX6" fmla="*/ 0 w 3094296"/>
              <a:gd name="connsiteY6" fmla="*/ 3049211 h 3094295"/>
              <a:gd name="connsiteX7" fmla="*/ 0 w 3094296"/>
              <a:gd name="connsiteY7" fmla="*/ 45084 h 3094295"/>
              <a:gd name="connsiteX8" fmla="*/ 45084 w 3094296"/>
              <a:gd name="connsiteY8" fmla="*/ 0 h 309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296" h="3094295">
                <a:moveTo>
                  <a:pt x="45084" y="0"/>
                </a:moveTo>
                <a:lnTo>
                  <a:pt x="3049212" y="0"/>
                </a:lnTo>
                <a:cubicBezTo>
                  <a:pt x="3074111" y="0"/>
                  <a:pt x="3094296" y="20185"/>
                  <a:pt x="3094296" y="45084"/>
                </a:cubicBezTo>
                <a:lnTo>
                  <a:pt x="3094296" y="3049211"/>
                </a:lnTo>
                <a:cubicBezTo>
                  <a:pt x="3094296" y="3074110"/>
                  <a:pt x="3074111" y="3094295"/>
                  <a:pt x="3049212" y="3094295"/>
                </a:cubicBezTo>
                <a:lnTo>
                  <a:pt x="45084" y="3094295"/>
                </a:lnTo>
                <a:cubicBezTo>
                  <a:pt x="20185" y="3094295"/>
                  <a:pt x="0" y="3074110"/>
                  <a:pt x="0" y="3049211"/>
                </a:cubicBezTo>
                <a:lnTo>
                  <a:pt x="0" y="45084"/>
                </a:lnTo>
                <a:cubicBezTo>
                  <a:pt x="0" y="20185"/>
                  <a:pt x="20185" y="0"/>
                  <a:pt x="45084"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9" name="Picture Placeholder 48">
            <a:extLst>
              <a:ext uri="{FF2B5EF4-FFF2-40B4-BE49-F238E27FC236}">
                <a16:creationId xmlns:a16="http://schemas.microsoft.com/office/drawing/2014/main" id="{4B0C3C61-5131-470E-8548-B54387B31EF4}"/>
              </a:ext>
            </a:extLst>
          </p:cNvPr>
          <p:cNvSpPr>
            <a:spLocks noGrp="1"/>
          </p:cNvSpPr>
          <p:nvPr>
            <p:ph type="pic" sz="quarter" idx="17" hasCustomPrompt="1"/>
          </p:nvPr>
        </p:nvSpPr>
        <p:spPr>
          <a:xfrm>
            <a:off x="9813630" y="1551922"/>
            <a:ext cx="1514950" cy="1514950"/>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31800" dist="2794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8" name="Picture Placeholder 47">
            <a:extLst>
              <a:ext uri="{FF2B5EF4-FFF2-40B4-BE49-F238E27FC236}">
                <a16:creationId xmlns:a16="http://schemas.microsoft.com/office/drawing/2014/main" id="{0D1D1AB5-14C9-49CD-81A9-A5393832691D}"/>
              </a:ext>
            </a:extLst>
          </p:cNvPr>
          <p:cNvSpPr>
            <a:spLocks noGrp="1"/>
          </p:cNvSpPr>
          <p:nvPr>
            <p:ph type="pic" sz="quarter" idx="16" hasCustomPrompt="1"/>
          </p:nvPr>
        </p:nvSpPr>
        <p:spPr>
          <a:xfrm>
            <a:off x="8541494" y="811161"/>
            <a:ext cx="1514950" cy="1514950"/>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2" name="Picture Placeholder 41">
            <a:extLst>
              <a:ext uri="{FF2B5EF4-FFF2-40B4-BE49-F238E27FC236}">
                <a16:creationId xmlns:a16="http://schemas.microsoft.com/office/drawing/2014/main" id="{7A3DABDB-7DCC-49CD-B731-904588440A2E}"/>
              </a:ext>
            </a:extLst>
          </p:cNvPr>
          <p:cNvSpPr>
            <a:spLocks noGrp="1"/>
          </p:cNvSpPr>
          <p:nvPr>
            <p:ph type="pic" sz="quarter" idx="10" hasCustomPrompt="1"/>
          </p:nvPr>
        </p:nvSpPr>
        <p:spPr>
          <a:xfrm>
            <a:off x="3202673" y="970549"/>
            <a:ext cx="1890136" cy="1887002"/>
          </a:xfrm>
          <a:custGeom>
            <a:avLst/>
            <a:gdLst>
              <a:gd name="connsiteX0" fmla="*/ 22073 w 1517466"/>
              <a:gd name="connsiteY0" fmla="*/ 0 h 1514950"/>
              <a:gd name="connsiteX1" fmla="*/ 1495393 w 1517466"/>
              <a:gd name="connsiteY1" fmla="*/ 0 h 1514950"/>
              <a:gd name="connsiteX2" fmla="*/ 1517466 w 1517466"/>
              <a:gd name="connsiteY2" fmla="*/ 22073 h 1514950"/>
              <a:gd name="connsiteX3" fmla="*/ 1517466 w 1517466"/>
              <a:gd name="connsiteY3" fmla="*/ 1492877 h 1514950"/>
              <a:gd name="connsiteX4" fmla="*/ 1495393 w 1517466"/>
              <a:gd name="connsiteY4" fmla="*/ 1514950 h 1514950"/>
              <a:gd name="connsiteX5" fmla="*/ 22073 w 1517466"/>
              <a:gd name="connsiteY5" fmla="*/ 1514950 h 1514950"/>
              <a:gd name="connsiteX6" fmla="*/ 0 w 1517466"/>
              <a:gd name="connsiteY6" fmla="*/ 1492877 h 1514950"/>
              <a:gd name="connsiteX7" fmla="*/ 0 w 1517466"/>
              <a:gd name="connsiteY7" fmla="*/ 22073 h 1514950"/>
              <a:gd name="connsiteX8" fmla="*/ 22073 w 1517466"/>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66" h="1514950">
                <a:moveTo>
                  <a:pt x="22073" y="0"/>
                </a:moveTo>
                <a:lnTo>
                  <a:pt x="1495393" y="0"/>
                </a:lnTo>
                <a:cubicBezTo>
                  <a:pt x="1507584" y="0"/>
                  <a:pt x="1517466" y="9882"/>
                  <a:pt x="1517466" y="22073"/>
                </a:cubicBezTo>
                <a:lnTo>
                  <a:pt x="1517466" y="1492877"/>
                </a:lnTo>
                <a:cubicBezTo>
                  <a:pt x="1517466" y="1505068"/>
                  <a:pt x="1507584" y="1514950"/>
                  <a:pt x="1495393"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dirty="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pPr lvl="0"/>
            <a:endParaRPr lang="en-US"/>
          </a:p>
        </p:txBody>
      </p:sp>
      <p:sp>
        <p:nvSpPr>
          <p:cNvPr id="43" name="Picture Placeholder 42">
            <a:extLst>
              <a:ext uri="{FF2B5EF4-FFF2-40B4-BE49-F238E27FC236}">
                <a16:creationId xmlns:a16="http://schemas.microsoft.com/office/drawing/2014/main" id="{7328B5B3-A388-417F-9569-A3BE535155A5}"/>
              </a:ext>
            </a:extLst>
          </p:cNvPr>
          <p:cNvSpPr>
            <a:spLocks noGrp="1"/>
          </p:cNvSpPr>
          <p:nvPr>
            <p:ph type="pic" sz="quarter" idx="11" hasCustomPrompt="1"/>
          </p:nvPr>
        </p:nvSpPr>
        <p:spPr>
          <a:xfrm>
            <a:off x="4115027" y="2537503"/>
            <a:ext cx="1517466" cy="1514950"/>
          </a:xfrm>
          <a:custGeom>
            <a:avLst/>
            <a:gdLst>
              <a:gd name="connsiteX0" fmla="*/ 22073 w 1517466"/>
              <a:gd name="connsiteY0" fmla="*/ 0 h 1514950"/>
              <a:gd name="connsiteX1" fmla="*/ 1495393 w 1517466"/>
              <a:gd name="connsiteY1" fmla="*/ 0 h 1514950"/>
              <a:gd name="connsiteX2" fmla="*/ 1517466 w 1517466"/>
              <a:gd name="connsiteY2" fmla="*/ 22073 h 1514950"/>
              <a:gd name="connsiteX3" fmla="*/ 1517466 w 1517466"/>
              <a:gd name="connsiteY3" fmla="*/ 1492877 h 1514950"/>
              <a:gd name="connsiteX4" fmla="*/ 1495393 w 1517466"/>
              <a:gd name="connsiteY4" fmla="*/ 1514950 h 1514950"/>
              <a:gd name="connsiteX5" fmla="*/ 22073 w 1517466"/>
              <a:gd name="connsiteY5" fmla="*/ 1514950 h 1514950"/>
              <a:gd name="connsiteX6" fmla="*/ 0 w 1517466"/>
              <a:gd name="connsiteY6" fmla="*/ 1492877 h 1514950"/>
              <a:gd name="connsiteX7" fmla="*/ 0 w 1517466"/>
              <a:gd name="connsiteY7" fmla="*/ 22073 h 1514950"/>
              <a:gd name="connsiteX8" fmla="*/ 22073 w 1517466"/>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66" h="1514950">
                <a:moveTo>
                  <a:pt x="22073" y="0"/>
                </a:moveTo>
                <a:lnTo>
                  <a:pt x="1495393" y="0"/>
                </a:lnTo>
                <a:cubicBezTo>
                  <a:pt x="1507584" y="0"/>
                  <a:pt x="1517466" y="9882"/>
                  <a:pt x="1517466" y="22073"/>
                </a:cubicBezTo>
                <a:lnTo>
                  <a:pt x="1517466" y="1492877"/>
                </a:lnTo>
                <a:cubicBezTo>
                  <a:pt x="1517466" y="1505068"/>
                  <a:pt x="1507584" y="1514950"/>
                  <a:pt x="1495393"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647700" dist="2794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pPr lvl="0"/>
            <a:endParaRPr lang="en-US"/>
          </a:p>
        </p:txBody>
      </p:sp>
      <p:sp>
        <p:nvSpPr>
          <p:cNvPr id="45" name="Picture Placeholder 44">
            <a:extLst>
              <a:ext uri="{FF2B5EF4-FFF2-40B4-BE49-F238E27FC236}">
                <a16:creationId xmlns:a16="http://schemas.microsoft.com/office/drawing/2014/main" id="{2D13254C-DE8A-4069-A344-06916E83C914}"/>
              </a:ext>
            </a:extLst>
          </p:cNvPr>
          <p:cNvSpPr>
            <a:spLocks noGrp="1"/>
          </p:cNvSpPr>
          <p:nvPr>
            <p:ph type="pic" sz="quarter" idx="12" hasCustomPrompt="1"/>
          </p:nvPr>
        </p:nvSpPr>
        <p:spPr>
          <a:xfrm>
            <a:off x="6733697" y="3784653"/>
            <a:ext cx="1890135" cy="1890135"/>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pPr lvl="0"/>
            <a:endParaRPr lang="en-US"/>
          </a:p>
        </p:txBody>
      </p:sp>
    </p:spTree>
    <p:extLst>
      <p:ext uri="{BB962C8B-B14F-4D97-AF65-F5344CB8AC3E}">
        <p14:creationId xmlns:p14="http://schemas.microsoft.com/office/powerpoint/2010/main" val="729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4" grpId="0" animBg="1"/>
      <p:bldP spid="49" grpId="0" animBg="1"/>
      <p:bldP spid="48" grpId="0" animBg="1"/>
      <p:bldP spid="42" grpId="0" animBg="1"/>
      <p:bldP spid="43" grpId="0" animBg="1"/>
      <p:bldP spid="4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55129D-7395-4317-BF08-FB2EE5C0D024}"/>
              </a:ext>
            </a:extLst>
          </p:cNvPr>
          <p:cNvSpPr>
            <a:spLocks noGrp="1"/>
          </p:cNvSpPr>
          <p:nvPr>
            <p:ph type="pic" sz="quarter" idx="13" hasCustomPrompt="1"/>
          </p:nvPr>
        </p:nvSpPr>
        <p:spPr>
          <a:xfrm>
            <a:off x="5863420" y="510059"/>
            <a:ext cx="2843044" cy="1476132"/>
          </a:xfrm>
          <a:custGeom>
            <a:avLst/>
            <a:gdLst>
              <a:gd name="connsiteX0" fmla="*/ 59798 w 2843044"/>
              <a:gd name="connsiteY0" fmla="*/ 0 h 1476132"/>
              <a:gd name="connsiteX1" fmla="*/ 2783246 w 2843044"/>
              <a:gd name="connsiteY1" fmla="*/ 0 h 1476132"/>
              <a:gd name="connsiteX2" fmla="*/ 2843044 w 2843044"/>
              <a:gd name="connsiteY2" fmla="*/ 59798 h 1476132"/>
              <a:gd name="connsiteX3" fmla="*/ 2843044 w 2843044"/>
              <a:gd name="connsiteY3" fmla="*/ 1416334 h 1476132"/>
              <a:gd name="connsiteX4" fmla="*/ 2783246 w 2843044"/>
              <a:gd name="connsiteY4" fmla="*/ 1476132 h 1476132"/>
              <a:gd name="connsiteX5" fmla="*/ 59798 w 2843044"/>
              <a:gd name="connsiteY5" fmla="*/ 1476132 h 1476132"/>
              <a:gd name="connsiteX6" fmla="*/ 0 w 2843044"/>
              <a:gd name="connsiteY6" fmla="*/ 1416334 h 1476132"/>
              <a:gd name="connsiteX7" fmla="*/ 0 w 2843044"/>
              <a:gd name="connsiteY7" fmla="*/ 59798 h 1476132"/>
              <a:gd name="connsiteX8" fmla="*/ 59798 w 2843044"/>
              <a:gd name="connsiteY8" fmla="*/ 0 h 147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1476132">
                <a:moveTo>
                  <a:pt x="59798" y="0"/>
                </a:moveTo>
                <a:lnTo>
                  <a:pt x="2783246" y="0"/>
                </a:lnTo>
                <a:cubicBezTo>
                  <a:pt x="2816272" y="0"/>
                  <a:pt x="2843044" y="26772"/>
                  <a:pt x="2843044" y="59798"/>
                </a:cubicBezTo>
                <a:lnTo>
                  <a:pt x="2843044" y="1416334"/>
                </a:lnTo>
                <a:cubicBezTo>
                  <a:pt x="2843044" y="1449360"/>
                  <a:pt x="2816272" y="1476132"/>
                  <a:pt x="2783246" y="1476132"/>
                </a:cubicBezTo>
                <a:lnTo>
                  <a:pt x="59798" y="1476132"/>
                </a:lnTo>
                <a:cubicBezTo>
                  <a:pt x="26772" y="1476132"/>
                  <a:pt x="0" y="1449360"/>
                  <a:pt x="0" y="1416334"/>
                </a:cubicBezTo>
                <a:lnTo>
                  <a:pt x="0" y="59798"/>
                </a:lnTo>
                <a:cubicBezTo>
                  <a:pt x="0" y="26772"/>
                  <a:pt x="26772" y="0"/>
                  <a:pt x="5979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BBAE00C9-807D-4F7A-B36F-36BE73CDFB26}"/>
              </a:ext>
            </a:extLst>
          </p:cNvPr>
          <p:cNvSpPr>
            <a:spLocks noGrp="1"/>
          </p:cNvSpPr>
          <p:nvPr>
            <p:ph type="pic" sz="quarter" idx="10" hasCustomPrompt="1"/>
          </p:nvPr>
        </p:nvSpPr>
        <p:spPr>
          <a:xfrm>
            <a:off x="2920181" y="510059"/>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2CEDEA28-E27A-452E-8314-0D05846AECF6}"/>
              </a:ext>
            </a:extLst>
          </p:cNvPr>
          <p:cNvSpPr>
            <a:spLocks noGrp="1"/>
          </p:cNvSpPr>
          <p:nvPr>
            <p:ph type="pic" sz="quarter" idx="11" hasCustomPrompt="1"/>
          </p:nvPr>
        </p:nvSpPr>
        <p:spPr>
          <a:xfrm>
            <a:off x="8806659" y="510059"/>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B0F2D668-517D-49B0-B17B-06169D2D8D1D}"/>
              </a:ext>
            </a:extLst>
          </p:cNvPr>
          <p:cNvSpPr>
            <a:spLocks noGrp="1"/>
          </p:cNvSpPr>
          <p:nvPr>
            <p:ph type="pic" sz="quarter" idx="12" hasCustomPrompt="1"/>
          </p:nvPr>
        </p:nvSpPr>
        <p:spPr>
          <a:xfrm>
            <a:off x="5863420" y="3322372"/>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7129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9424A0F-C172-41BD-903A-1E4AB6D9CB58}"/>
              </a:ext>
            </a:extLst>
          </p:cNvPr>
          <p:cNvSpPr>
            <a:spLocks noGrp="1"/>
          </p:cNvSpPr>
          <p:nvPr>
            <p:ph type="pic" sz="quarter" idx="14" hasCustomPrompt="1"/>
          </p:nvPr>
        </p:nvSpPr>
        <p:spPr>
          <a:xfrm>
            <a:off x="10127226"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B8E6F0D1-C604-4DF0-95CA-6A01F2E97C96}"/>
              </a:ext>
            </a:extLst>
          </p:cNvPr>
          <p:cNvSpPr>
            <a:spLocks noGrp="1"/>
          </p:cNvSpPr>
          <p:nvPr>
            <p:ph type="pic" sz="quarter" idx="10" hasCustomPrompt="1"/>
          </p:nvPr>
        </p:nvSpPr>
        <p:spPr>
          <a:xfrm>
            <a:off x="1576838"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AF58B772-ECD5-4453-BE2A-F815E8854E2E}"/>
              </a:ext>
            </a:extLst>
          </p:cNvPr>
          <p:cNvSpPr>
            <a:spLocks noGrp="1"/>
          </p:cNvSpPr>
          <p:nvPr>
            <p:ph type="pic" sz="quarter" idx="11" hasCustomPrompt="1"/>
          </p:nvPr>
        </p:nvSpPr>
        <p:spPr>
          <a:xfrm>
            <a:off x="3714435"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6" name="Picture Placeholder 15">
            <a:extLst>
              <a:ext uri="{FF2B5EF4-FFF2-40B4-BE49-F238E27FC236}">
                <a16:creationId xmlns:a16="http://schemas.microsoft.com/office/drawing/2014/main" id="{FCB10965-0536-4F40-8335-20CEA240ED82}"/>
              </a:ext>
            </a:extLst>
          </p:cNvPr>
          <p:cNvSpPr>
            <a:spLocks noGrp="1"/>
          </p:cNvSpPr>
          <p:nvPr>
            <p:ph type="pic" sz="quarter" idx="13" hasCustomPrompt="1"/>
          </p:nvPr>
        </p:nvSpPr>
        <p:spPr>
          <a:xfrm>
            <a:off x="7989629"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a:effectLst>
            <a:outerShdw blurRad="584200" dist="558800" dir="2700000" sx="85000" sy="85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5" name="Picture Placeholder 14">
            <a:extLst>
              <a:ext uri="{FF2B5EF4-FFF2-40B4-BE49-F238E27FC236}">
                <a16:creationId xmlns:a16="http://schemas.microsoft.com/office/drawing/2014/main" id="{141EB02B-58D0-41D1-81AD-7D650BB349EB}"/>
              </a:ext>
            </a:extLst>
          </p:cNvPr>
          <p:cNvSpPr>
            <a:spLocks noGrp="1"/>
          </p:cNvSpPr>
          <p:nvPr>
            <p:ph type="pic" sz="quarter" idx="12" hasCustomPrompt="1"/>
          </p:nvPr>
        </p:nvSpPr>
        <p:spPr>
          <a:xfrm>
            <a:off x="5852032"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a:effectLst>
            <a:outerShdw blurRad="584200" dist="558800" dir="2700000" sx="85000" sy="85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728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1+#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1+#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6" grpId="0" animBg="1"/>
      <p:bldP spid="1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2FB8FB-8964-43C5-AB4B-F12DB63747BE}"/>
              </a:ext>
            </a:extLst>
          </p:cNvPr>
          <p:cNvSpPr>
            <a:spLocks noGrp="1"/>
          </p:cNvSpPr>
          <p:nvPr>
            <p:ph type="pic" sz="quarter" idx="10" hasCustomPrompt="1"/>
          </p:nvPr>
        </p:nvSpPr>
        <p:spPr>
          <a:xfrm>
            <a:off x="870857" y="0"/>
            <a:ext cx="10450288" cy="5892800"/>
          </a:xfrm>
          <a:custGeom>
            <a:avLst/>
            <a:gdLst>
              <a:gd name="connsiteX0" fmla="*/ 0 w 10450288"/>
              <a:gd name="connsiteY0" fmla="*/ 0 h 5892800"/>
              <a:gd name="connsiteX1" fmla="*/ 10450288 w 10450288"/>
              <a:gd name="connsiteY1" fmla="*/ 0 h 5892800"/>
              <a:gd name="connsiteX2" fmla="*/ 10450288 w 10450288"/>
              <a:gd name="connsiteY2" fmla="*/ 5815545 h 5892800"/>
              <a:gd name="connsiteX3" fmla="*/ 10373033 w 10450288"/>
              <a:gd name="connsiteY3" fmla="*/ 5892800 h 5892800"/>
              <a:gd name="connsiteX4" fmla="*/ 77255 w 10450288"/>
              <a:gd name="connsiteY4" fmla="*/ 5892800 h 5892800"/>
              <a:gd name="connsiteX5" fmla="*/ 0 w 10450288"/>
              <a:gd name="connsiteY5" fmla="*/ 5815545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0288" h="5892800">
                <a:moveTo>
                  <a:pt x="0" y="0"/>
                </a:moveTo>
                <a:lnTo>
                  <a:pt x="10450288" y="0"/>
                </a:lnTo>
                <a:lnTo>
                  <a:pt x="10450288" y="5815545"/>
                </a:lnTo>
                <a:cubicBezTo>
                  <a:pt x="10450288" y="5858212"/>
                  <a:pt x="10415700" y="5892800"/>
                  <a:pt x="10373033" y="5892800"/>
                </a:cubicBezTo>
                <a:lnTo>
                  <a:pt x="77255" y="5892800"/>
                </a:lnTo>
                <a:cubicBezTo>
                  <a:pt x="34588" y="5892800"/>
                  <a:pt x="0" y="5858212"/>
                  <a:pt x="0" y="5815545"/>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816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rgbClr val="EEF3F7"/>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BEE128-E16F-437B-814C-BEBD3DDA6690}"/>
              </a:ext>
            </a:extLst>
          </p:cNvPr>
          <p:cNvSpPr>
            <a:spLocks noGrp="1"/>
          </p:cNvSpPr>
          <p:nvPr>
            <p:ph type="pic" sz="quarter" idx="10" hasCustomPrompt="1"/>
          </p:nvPr>
        </p:nvSpPr>
        <p:spPr>
          <a:xfrm>
            <a:off x="275303" y="250723"/>
            <a:ext cx="11641394" cy="6356554"/>
          </a:xfrm>
          <a:prstGeom prst="roundRect">
            <a:avLst>
              <a:gd name="adj" fmla="val 890"/>
            </a:avLst>
          </a:pr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439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F003C30-1E1A-4AE3-85CA-735AD8555FC8}"/>
              </a:ext>
            </a:extLst>
          </p:cNvPr>
          <p:cNvSpPr>
            <a:spLocks noGrp="1"/>
          </p:cNvSpPr>
          <p:nvPr>
            <p:ph type="pic" sz="quarter" idx="10" hasCustomPrompt="1"/>
          </p:nvPr>
        </p:nvSpPr>
        <p:spPr>
          <a:xfrm>
            <a:off x="1814052" y="1913650"/>
            <a:ext cx="2153264" cy="1710813"/>
          </a:xfrm>
          <a:custGeom>
            <a:avLst/>
            <a:gdLst>
              <a:gd name="connsiteX0" fmla="*/ 63916 w 2153264"/>
              <a:gd name="connsiteY0" fmla="*/ 0 h 1710813"/>
              <a:gd name="connsiteX1" fmla="*/ 2089348 w 2153264"/>
              <a:gd name="connsiteY1" fmla="*/ 0 h 1710813"/>
              <a:gd name="connsiteX2" fmla="*/ 2153264 w 2153264"/>
              <a:gd name="connsiteY2" fmla="*/ 63916 h 1710813"/>
              <a:gd name="connsiteX3" fmla="*/ 2153264 w 2153264"/>
              <a:gd name="connsiteY3" fmla="*/ 1646897 h 1710813"/>
              <a:gd name="connsiteX4" fmla="*/ 2089348 w 2153264"/>
              <a:gd name="connsiteY4" fmla="*/ 1710813 h 1710813"/>
              <a:gd name="connsiteX5" fmla="*/ 63916 w 2153264"/>
              <a:gd name="connsiteY5" fmla="*/ 1710813 h 1710813"/>
              <a:gd name="connsiteX6" fmla="*/ 0 w 2153264"/>
              <a:gd name="connsiteY6" fmla="*/ 1646897 h 1710813"/>
              <a:gd name="connsiteX7" fmla="*/ 0 w 2153264"/>
              <a:gd name="connsiteY7" fmla="*/ 63916 h 1710813"/>
              <a:gd name="connsiteX8" fmla="*/ 63916 w 2153264"/>
              <a:gd name="connsiteY8" fmla="*/ 0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264" h="1710813">
                <a:moveTo>
                  <a:pt x="63916" y="0"/>
                </a:moveTo>
                <a:lnTo>
                  <a:pt x="2089348" y="0"/>
                </a:lnTo>
                <a:cubicBezTo>
                  <a:pt x="2124648" y="0"/>
                  <a:pt x="2153264" y="28616"/>
                  <a:pt x="2153264" y="63916"/>
                </a:cubicBezTo>
                <a:lnTo>
                  <a:pt x="2153264" y="1646897"/>
                </a:lnTo>
                <a:cubicBezTo>
                  <a:pt x="2153264" y="1682197"/>
                  <a:pt x="2124648" y="1710813"/>
                  <a:pt x="2089348" y="1710813"/>
                </a:cubicBezTo>
                <a:lnTo>
                  <a:pt x="63916" y="1710813"/>
                </a:lnTo>
                <a:cubicBezTo>
                  <a:pt x="28616" y="1710813"/>
                  <a:pt x="0" y="1682197"/>
                  <a:pt x="0" y="1646897"/>
                </a:cubicBezTo>
                <a:lnTo>
                  <a:pt x="0" y="63916"/>
                </a:lnTo>
                <a:cubicBezTo>
                  <a:pt x="0" y="28616"/>
                  <a:pt x="28616" y="0"/>
                  <a:pt x="6391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907BB98B-1E60-4411-BB30-AFB953CA64A3}"/>
              </a:ext>
            </a:extLst>
          </p:cNvPr>
          <p:cNvSpPr>
            <a:spLocks noGrp="1"/>
          </p:cNvSpPr>
          <p:nvPr>
            <p:ph type="pic" sz="quarter" idx="11" hasCustomPrompt="1"/>
          </p:nvPr>
        </p:nvSpPr>
        <p:spPr>
          <a:xfrm>
            <a:off x="8224684" y="1913650"/>
            <a:ext cx="2153264" cy="1710813"/>
          </a:xfrm>
          <a:custGeom>
            <a:avLst/>
            <a:gdLst>
              <a:gd name="connsiteX0" fmla="*/ 63916 w 2153264"/>
              <a:gd name="connsiteY0" fmla="*/ 0 h 1710813"/>
              <a:gd name="connsiteX1" fmla="*/ 2089348 w 2153264"/>
              <a:gd name="connsiteY1" fmla="*/ 0 h 1710813"/>
              <a:gd name="connsiteX2" fmla="*/ 2153264 w 2153264"/>
              <a:gd name="connsiteY2" fmla="*/ 63916 h 1710813"/>
              <a:gd name="connsiteX3" fmla="*/ 2153264 w 2153264"/>
              <a:gd name="connsiteY3" fmla="*/ 1646897 h 1710813"/>
              <a:gd name="connsiteX4" fmla="*/ 2089348 w 2153264"/>
              <a:gd name="connsiteY4" fmla="*/ 1710813 h 1710813"/>
              <a:gd name="connsiteX5" fmla="*/ 63916 w 2153264"/>
              <a:gd name="connsiteY5" fmla="*/ 1710813 h 1710813"/>
              <a:gd name="connsiteX6" fmla="*/ 0 w 2153264"/>
              <a:gd name="connsiteY6" fmla="*/ 1646897 h 1710813"/>
              <a:gd name="connsiteX7" fmla="*/ 0 w 2153264"/>
              <a:gd name="connsiteY7" fmla="*/ 63916 h 1710813"/>
              <a:gd name="connsiteX8" fmla="*/ 63916 w 2153264"/>
              <a:gd name="connsiteY8" fmla="*/ 0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264" h="1710813">
                <a:moveTo>
                  <a:pt x="63916" y="0"/>
                </a:moveTo>
                <a:lnTo>
                  <a:pt x="2089348" y="0"/>
                </a:lnTo>
                <a:cubicBezTo>
                  <a:pt x="2124648" y="0"/>
                  <a:pt x="2153264" y="28616"/>
                  <a:pt x="2153264" y="63916"/>
                </a:cubicBezTo>
                <a:lnTo>
                  <a:pt x="2153264" y="1646897"/>
                </a:lnTo>
                <a:cubicBezTo>
                  <a:pt x="2153264" y="1682197"/>
                  <a:pt x="2124648" y="1710813"/>
                  <a:pt x="2089348" y="1710813"/>
                </a:cubicBezTo>
                <a:lnTo>
                  <a:pt x="63916" y="1710813"/>
                </a:lnTo>
                <a:cubicBezTo>
                  <a:pt x="28616" y="1710813"/>
                  <a:pt x="0" y="1682197"/>
                  <a:pt x="0" y="1646897"/>
                </a:cubicBezTo>
                <a:lnTo>
                  <a:pt x="0" y="63916"/>
                </a:lnTo>
                <a:cubicBezTo>
                  <a:pt x="0" y="28616"/>
                  <a:pt x="28616" y="0"/>
                  <a:pt x="6391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1719408B-3988-4648-8423-2A7C9F5B5454}"/>
              </a:ext>
            </a:extLst>
          </p:cNvPr>
          <p:cNvSpPr>
            <a:spLocks noGrp="1"/>
          </p:cNvSpPr>
          <p:nvPr>
            <p:ph type="pic" sz="quarter" idx="12" hasCustomPrompt="1"/>
          </p:nvPr>
        </p:nvSpPr>
        <p:spPr>
          <a:xfrm>
            <a:off x="4183626" y="1913649"/>
            <a:ext cx="3824748" cy="3436374"/>
          </a:xfrm>
          <a:custGeom>
            <a:avLst/>
            <a:gdLst>
              <a:gd name="connsiteX0" fmla="*/ 69380 w 3824748"/>
              <a:gd name="connsiteY0" fmla="*/ 0 h 3436374"/>
              <a:gd name="connsiteX1" fmla="*/ 3755368 w 3824748"/>
              <a:gd name="connsiteY1" fmla="*/ 0 h 3436374"/>
              <a:gd name="connsiteX2" fmla="*/ 3824748 w 3824748"/>
              <a:gd name="connsiteY2" fmla="*/ 69380 h 3436374"/>
              <a:gd name="connsiteX3" fmla="*/ 3824748 w 3824748"/>
              <a:gd name="connsiteY3" fmla="*/ 3366994 h 3436374"/>
              <a:gd name="connsiteX4" fmla="*/ 3755368 w 3824748"/>
              <a:gd name="connsiteY4" fmla="*/ 3436374 h 3436374"/>
              <a:gd name="connsiteX5" fmla="*/ 69380 w 3824748"/>
              <a:gd name="connsiteY5" fmla="*/ 3436374 h 3436374"/>
              <a:gd name="connsiteX6" fmla="*/ 0 w 3824748"/>
              <a:gd name="connsiteY6" fmla="*/ 3366994 h 3436374"/>
              <a:gd name="connsiteX7" fmla="*/ 0 w 3824748"/>
              <a:gd name="connsiteY7" fmla="*/ 69380 h 3436374"/>
              <a:gd name="connsiteX8" fmla="*/ 69380 w 3824748"/>
              <a:gd name="connsiteY8" fmla="*/ 0 h 34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4748" h="3436374">
                <a:moveTo>
                  <a:pt x="69380" y="0"/>
                </a:moveTo>
                <a:lnTo>
                  <a:pt x="3755368" y="0"/>
                </a:lnTo>
                <a:cubicBezTo>
                  <a:pt x="3793686" y="0"/>
                  <a:pt x="3824748" y="31062"/>
                  <a:pt x="3824748" y="69380"/>
                </a:cubicBezTo>
                <a:lnTo>
                  <a:pt x="3824748" y="3366994"/>
                </a:lnTo>
                <a:cubicBezTo>
                  <a:pt x="3824748" y="3405312"/>
                  <a:pt x="3793686" y="3436374"/>
                  <a:pt x="3755368" y="3436374"/>
                </a:cubicBezTo>
                <a:lnTo>
                  <a:pt x="69380" y="3436374"/>
                </a:lnTo>
                <a:cubicBezTo>
                  <a:pt x="31062" y="3436374"/>
                  <a:pt x="0" y="3405312"/>
                  <a:pt x="0" y="3366994"/>
                </a:cubicBezTo>
                <a:lnTo>
                  <a:pt x="0" y="69380"/>
                </a:lnTo>
                <a:cubicBezTo>
                  <a:pt x="0" y="31062"/>
                  <a:pt x="31062" y="0"/>
                  <a:pt x="69380"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4741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Picture Placeholder 28">
            <a:extLst>
              <a:ext uri="{FF2B5EF4-FFF2-40B4-BE49-F238E27FC236}">
                <a16:creationId xmlns:a16="http://schemas.microsoft.com/office/drawing/2014/main" id="{7128B8D0-07F5-4654-B941-11D61C22AABB}"/>
              </a:ext>
            </a:extLst>
          </p:cNvPr>
          <p:cNvSpPr>
            <a:spLocks noGrp="1"/>
          </p:cNvSpPr>
          <p:nvPr>
            <p:ph type="pic" sz="quarter" idx="10" hasCustomPrompt="1"/>
          </p:nvPr>
        </p:nvSpPr>
        <p:spPr>
          <a:xfrm>
            <a:off x="1404476"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 name="Picture Placeholder 30">
            <a:extLst>
              <a:ext uri="{FF2B5EF4-FFF2-40B4-BE49-F238E27FC236}">
                <a16:creationId xmlns:a16="http://schemas.microsoft.com/office/drawing/2014/main" id="{E9A236FC-C279-4A4A-B5E3-7563F70C97DF}"/>
              </a:ext>
            </a:extLst>
          </p:cNvPr>
          <p:cNvSpPr>
            <a:spLocks noGrp="1"/>
          </p:cNvSpPr>
          <p:nvPr>
            <p:ph type="pic" sz="quarter" idx="11" hasCustomPrompt="1"/>
          </p:nvPr>
        </p:nvSpPr>
        <p:spPr>
          <a:xfrm>
            <a:off x="3779991"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 name="Picture Placeholder 31">
            <a:extLst>
              <a:ext uri="{FF2B5EF4-FFF2-40B4-BE49-F238E27FC236}">
                <a16:creationId xmlns:a16="http://schemas.microsoft.com/office/drawing/2014/main" id="{BE201227-91E8-4DAE-84E0-71ED230A8236}"/>
              </a:ext>
            </a:extLst>
          </p:cNvPr>
          <p:cNvSpPr>
            <a:spLocks noGrp="1"/>
          </p:cNvSpPr>
          <p:nvPr>
            <p:ph type="pic" sz="quarter" idx="12" hasCustomPrompt="1"/>
          </p:nvPr>
        </p:nvSpPr>
        <p:spPr>
          <a:xfrm>
            <a:off x="6155506"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5" name="Picture Placeholder 32">
            <a:extLst>
              <a:ext uri="{FF2B5EF4-FFF2-40B4-BE49-F238E27FC236}">
                <a16:creationId xmlns:a16="http://schemas.microsoft.com/office/drawing/2014/main" id="{15F165E8-5881-49F9-8A31-76E787D37408}"/>
              </a:ext>
            </a:extLst>
          </p:cNvPr>
          <p:cNvSpPr>
            <a:spLocks noGrp="1"/>
          </p:cNvSpPr>
          <p:nvPr>
            <p:ph type="pic" sz="quarter" idx="13" hasCustomPrompt="1"/>
          </p:nvPr>
        </p:nvSpPr>
        <p:spPr>
          <a:xfrm>
            <a:off x="8531021"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5123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53BA8E5-AECF-4E2F-9EDB-A17842CC1180}"/>
              </a:ext>
            </a:extLst>
          </p:cNvPr>
          <p:cNvSpPr>
            <a:spLocks noGrp="1"/>
          </p:cNvSpPr>
          <p:nvPr>
            <p:ph type="pic" sz="quarter" idx="10" hasCustomPrompt="1"/>
          </p:nvPr>
        </p:nvSpPr>
        <p:spPr>
          <a:xfrm>
            <a:off x="0" y="0"/>
            <a:ext cx="12192000" cy="2474858"/>
          </a:xfrm>
          <a:custGeom>
            <a:avLst/>
            <a:gdLst>
              <a:gd name="connsiteX0" fmla="*/ 0 w 12192000"/>
              <a:gd name="connsiteY0" fmla="*/ 0 h 2474858"/>
              <a:gd name="connsiteX1" fmla="*/ 12192000 w 12192000"/>
              <a:gd name="connsiteY1" fmla="*/ 0 h 2474858"/>
              <a:gd name="connsiteX2" fmla="*/ 12192000 w 12192000"/>
              <a:gd name="connsiteY2" fmla="*/ 2474858 h 2474858"/>
              <a:gd name="connsiteX3" fmla="*/ 0 w 12192000"/>
              <a:gd name="connsiteY3" fmla="*/ 2474858 h 2474858"/>
            </a:gdLst>
            <a:ahLst/>
            <a:cxnLst>
              <a:cxn ang="0">
                <a:pos x="connsiteX0" y="connsiteY0"/>
              </a:cxn>
              <a:cxn ang="0">
                <a:pos x="connsiteX1" y="connsiteY1"/>
              </a:cxn>
              <a:cxn ang="0">
                <a:pos x="connsiteX2" y="connsiteY2"/>
              </a:cxn>
              <a:cxn ang="0">
                <a:pos x="connsiteX3" y="connsiteY3"/>
              </a:cxn>
            </a:cxnLst>
            <a:rect l="l" t="t" r="r" b="b"/>
            <a:pathLst>
              <a:path w="12192000" h="2474858">
                <a:moveTo>
                  <a:pt x="0" y="0"/>
                </a:moveTo>
                <a:lnTo>
                  <a:pt x="12192000" y="0"/>
                </a:lnTo>
                <a:lnTo>
                  <a:pt x="12192000" y="2474858"/>
                </a:lnTo>
                <a:lnTo>
                  <a:pt x="0" y="2474858"/>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38895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5_Title Slide">
    <p:bg>
      <p:bgPr>
        <a:solidFill>
          <a:srgbClr val="EEF3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4"/>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084F6536-E931-48FF-8C26-B9A21AD08E4E}"/>
              </a:ext>
            </a:extLst>
          </p:cNvPr>
          <p:cNvSpPr>
            <a:spLocks noGrp="1"/>
          </p:cNvSpPr>
          <p:nvPr>
            <p:ph type="body" sz="quarter" idx="10"/>
          </p:nvPr>
        </p:nvSpPr>
        <p:spPr>
          <a:xfrm>
            <a:off x="80070" y="1057010"/>
            <a:ext cx="12031860" cy="55575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C29E88A-4E89-42C3-A003-D23AD3AE3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55630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F56C133-4716-46D6-9CEB-C3567A8DC417}"/>
              </a:ext>
            </a:extLst>
          </p:cNvPr>
          <p:cNvSpPr>
            <a:spLocks noGrp="1"/>
          </p:cNvSpPr>
          <p:nvPr>
            <p:ph type="pic" sz="quarter" idx="10" hasCustomPrompt="1"/>
          </p:nvPr>
        </p:nvSpPr>
        <p:spPr>
          <a:xfrm>
            <a:off x="545691" y="497192"/>
            <a:ext cx="6017341" cy="6360807"/>
          </a:xfrm>
          <a:custGeom>
            <a:avLst/>
            <a:gdLst>
              <a:gd name="connsiteX0" fmla="*/ 0 w 6017341"/>
              <a:gd name="connsiteY0" fmla="*/ 0 h 6360807"/>
              <a:gd name="connsiteX1" fmla="*/ 6017341 w 6017341"/>
              <a:gd name="connsiteY1" fmla="*/ 0 h 6360807"/>
              <a:gd name="connsiteX2" fmla="*/ 6017341 w 6017341"/>
              <a:gd name="connsiteY2" fmla="*/ 6360807 h 6360807"/>
              <a:gd name="connsiteX3" fmla="*/ 0 w 6017341"/>
              <a:gd name="connsiteY3" fmla="*/ 6360807 h 6360807"/>
            </a:gdLst>
            <a:ahLst/>
            <a:cxnLst>
              <a:cxn ang="0">
                <a:pos x="connsiteX0" y="connsiteY0"/>
              </a:cxn>
              <a:cxn ang="0">
                <a:pos x="connsiteX1" y="connsiteY1"/>
              </a:cxn>
              <a:cxn ang="0">
                <a:pos x="connsiteX2" y="connsiteY2"/>
              </a:cxn>
              <a:cxn ang="0">
                <a:pos x="connsiteX3" y="connsiteY3"/>
              </a:cxn>
            </a:cxnLst>
            <a:rect l="l" t="t" r="r" b="b"/>
            <a:pathLst>
              <a:path w="6017341" h="6360807">
                <a:moveTo>
                  <a:pt x="0" y="0"/>
                </a:moveTo>
                <a:lnTo>
                  <a:pt x="6017341" y="0"/>
                </a:lnTo>
                <a:lnTo>
                  <a:pt x="6017341" y="6360807"/>
                </a:lnTo>
                <a:lnTo>
                  <a:pt x="0" y="6360807"/>
                </a:lnTo>
                <a:close/>
              </a:path>
            </a:pathLst>
          </a:custGeom>
          <a:noFill/>
          <a:effectLst>
            <a:outerShdw blurRad="533400" dist="774700" dir="5400000" sx="87000" sy="87000" algn="t" rotWithShape="0">
              <a:schemeClr val="tx1">
                <a:alpha val="25000"/>
              </a:scheme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5157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3B5605-57C2-44CF-9B7D-87F2CCA307BA}"/>
              </a:ext>
            </a:extLst>
          </p:cNvPr>
          <p:cNvSpPr/>
          <p:nvPr userDrawn="1"/>
        </p:nvSpPr>
        <p:spPr>
          <a:xfrm>
            <a:off x="0" y="0"/>
            <a:ext cx="6828914" cy="6858000"/>
          </a:xfrm>
          <a:custGeom>
            <a:avLst/>
            <a:gdLst>
              <a:gd name="connsiteX0" fmla="*/ 0 w 6828914"/>
              <a:gd name="connsiteY0" fmla="*/ 0 h 6858000"/>
              <a:gd name="connsiteX1" fmla="*/ 6532813 w 6828914"/>
              <a:gd name="connsiteY1" fmla="*/ 0 h 6858000"/>
              <a:gd name="connsiteX2" fmla="*/ 6592758 w 6828914"/>
              <a:gd name="connsiteY2" fmla="*/ 149585 h 6858000"/>
              <a:gd name="connsiteX3" fmla="*/ 6329807 w 6828914"/>
              <a:gd name="connsiteY3" fmla="*/ 3313045 h 6858000"/>
              <a:gd name="connsiteX4" fmla="*/ 4283126 w 6828914"/>
              <a:gd name="connsiteY4" fmla="*/ 6858000 h 6858000"/>
              <a:gd name="connsiteX5" fmla="*/ 0 w 6828914"/>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8914" h="6858000">
                <a:moveTo>
                  <a:pt x="0" y="0"/>
                </a:moveTo>
                <a:lnTo>
                  <a:pt x="6532813" y="0"/>
                </a:lnTo>
                <a:lnTo>
                  <a:pt x="6592758" y="149585"/>
                </a:lnTo>
                <a:cubicBezTo>
                  <a:pt x="6967677" y="1154060"/>
                  <a:pt x="6907752" y="2312016"/>
                  <a:pt x="6329807" y="3313045"/>
                </a:cubicBezTo>
                <a:lnTo>
                  <a:pt x="4283126" y="6858000"/>
                </a:lnTo>
                <a:lnTo>
                  <a:pt x="0" y="6858000"/>
                </a:lnTo>
                <a:close/>
              </a:path>
            </a:pathLst>
          </a:custGeom>
          <a:gradFill>
            <a:gsLst>
              <a:gs pos="0">
                <a:schemeClr val="accent4"/>
              </a:gs>
              <a:gs pos="85000">
                <a:schemeClr val="accent1"/>
              </a:gs>
            </a:gsLst>
            <a:path path="circle">
              <a:fillToRect l="100000" t="100000"/>
            </a:path>
          </a:gradFill>
          <a:ln>
            <a:noFill/>
          </a:ln>
          <a:effectLst>
            <a:outerShdw blurRad="622300" dist="838200" dir="2700000" sx="87000" sy="87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 presetClass="emph" presetSubtype="0" decel="100000" fill="hold" grpId="1" nodeType="withEffect">
                                  <p:stCondLst>
                                    <p:cond delay="750"/>
                                  </p:stCondLst>
                                  <p:childTnLst>
                                    <p:animScale>
                                      <p:cBhvr>
                                        <p:cTn id="9" dur="1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01F2ABE-5391-47B1-A7AC-C6498042B9F2}"/>
              </a:ext>
            </a:extLst>
          </p:cNvPr>
          <p:cNvSpPr>
            <a:spLocks noGrp="1"/>
          </p:cNvSpPr>
          <p:nvPr>
            <p:ph type="pic" sz="quarter" idx="11" hasCustomPrompt="1"/>
          </p:nvPr>
        </p:nvSpPr>
        <p:spPr>
          <a:xfrm>
            <a:off x="6096000" y="3429000"/>
            <a:ext cx="3592052" cy="2184193"/>
          </a:xfrm>
          <a:custGeom>
            <a:avLst/>
            <a:gdLst>
              <a:gd name="connsiteX0" fmla="*/ 51503 w 3592052"/>
              <a:gd name="connsiteY0" fmla="*/ 0 h 2184193"/>
              <a:gd name="connsiteX1" fmla="*/ 3540549 w 3592052"/>
              <a:gd name="connsiteY1" fmla="*/ 0 h 2184193"/>
              <a:gd name="connsiteX2" fmla="*/ 3592052 w 3592052"/>
              <a:gd name="connsiteY2" fmla="*/ 51503 h 2184193"/>
              <a:gd name="connsiteX3" fmla="*/ 3592052 w 3592052"/>
              <a:gd name="connsiteY3" fmla="*/ 2132690 h 2184193"/>
              <a:gd name="connsiteX4" fmla="*/ 3540549 w 3592052"/>
              <a:gd name="connsiteY4" fmla="*/ 2184193 h 2184193"/>
              <a:gd name="connsiteX5" fmla="*/ 51503 w 3592052"/>
              <a:gd name="connsiteY5" fmla="*/ 2184193 h 2184193"/>
              <a:gd name="connsiteX6" fmla="*/ 0 w 3592052"/>
              <a:gd name="connsiteY6" fmla="*/ 2132690 h 2184193"/>
              <a:gd name="connsiteX7" fmla="*/ 0 w 3592052"/>
              <a:gd name="connsiteY7" fmla="*/ 51503 h 2184193"/>
              <a:gd name="connsiteX8" fmla="*/ 51503 w 3592052"/>
              <a:gd name="connsiteY8" fmla="*/ 0 h 218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052" h="2184193">
                <a:moveTo>
                  <a:pt x="51503" y="0"/>
                </a:moveTo>
                <a:lnTo>
                  <a:pt x="3540549" y="0"/>
                </a:lnTo>
                <a:cubicBezTo>
                  <a:pt x="3568993" y="0"/>
                  <a:pt x="3592052" y="23059"/>
                  <a:pt x="3592052" y="51503"/>
                </a:cubicBezTo>
                <a:lnTo>
                  <a:pt x="3592052" y="2132690"/>
                </a:lnTo>
                <a:cubicBezTo>
                  <a:pt x="3592052" y="2161134"/>
                  <a:pt x="3568993" y="2184193"/>
                  <a:pt x="3540549" y="2184193"/>
                </a:cubicBezTo>
                <a:lnTo>
                  <a:pt x="51503" y="2184193"/>
                </a:lnTo>
                <a:cubicBezTo>
                  <a:pt x="23059" y="2184193"/>
                  <a:pt x="0" y="2161134"/>
                  <a:pt x="0" y="2132690"/>
                </a:cubicBezTo>
                <a:lnTo>
                  <a:pt x="0" y="51503"/>
                </a:lnTo>
                <a:cubicBezTo>
                  <a:pt x="0" y="23059"/>
                  <a:pt x="23059" y="0"/>
                  <a:pt x="51503" y="0"/>
                </a:cubicBezTo>
                <a:close/>
              </a:path>
            </a:pathLst>
          </a:custGeom>
          <a:solidFill>
            <a:schemeClr val="bg1">
              <a:lumMod val="95000"/>
              <a:alpha val="25000"/>
            </a:schemeClr>
          </a:solidFill>
          <a:effectLst>
            <a:outerShdw blurRad="1130300" dist="6223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6">
            <a:extLst>
              <a:ext uri="{FF2B5EF4-FFF2-40B4-BE49-F238E27FC236}">
                <a16:creationId xmlns:a16="http://schemas.microsoft.com/office/drawing/2014/main" id="{DE7E869F-5C40-4FF8-A178-D4BD15344F2F}"/>
              </a:ext>
            </a:extLst>
          </p:cNvPr>
          <p:cNvSpPr>
            <a:spLocks noGrp="1"/>
          </p:cNvSpPr>
          <p:nvPr>
            <p:ph type="pic" sz="quarter" idx="10" hasCustomPrompt="1"/>
          </p:nvPr>
        </p:nvSpPr>
        <p:spPr>
          <a:xfrm>
            <a:off x="3887019" y="1458659"/>
            <a:ext cx="4296696" cy="2612661"/>
          </a:xfrm>
          <a:custGeom>
            <a:avLst/>
            <a:gdLst>
              <a:gd name="connsiteX0" fmla="*/ 51503 w 3592052"/>
              <a:gd name="connsiteY0" fmla="*/ 0 h 2184193"/>
              <a:gd name="connsiteX1" fmla="*/ 3540549 w 3592052"/>
              <a:gd name="connsiteY1" fmla="*/ 0 h 2184193"/>
              <a:gd name="connsiteX2" fmla="*/ 3592052 w 3592052"/>
              <a:gd name="connsiteY2" fmla="*/ 51503 h 2184193"/>
              <a:gd name="connsiteX3" fmla="*/ 3592052 w 3592052"/>
              <a:gd name="connsiteY3" fmla="*/ 2132690 h 2184193"/>
              <a:gd name="connsiteX4" fmla="*/ 3540549 w 3592052"/>
              <a:gd name="connsiteY4" fmla="*/ 2184193 h 2184193"/>
              <a:gd name="connsiteX5" fmla="*/ 51503 w 3592052"/>
              <a:gd name="connsiteY5" fmla="*/ 2184193 h 2184193"/>
              <a:gd name="connsiteX6" fmla="*/ 0 w 3592052"/>
              <a:gd name="connsiteY6" fmla="*/ 2132690 h 2184193"/>
              <a:gd name="connsiteX7" fmla="*/ 0 w 3592052"/>
              <a:gd name="connsiteY7" fmla="*/ 51503 h 2184193"/>
              <a:gd name="connsiteX8" fmla="*/ 51503 w 3592052"/>
              <a:gd name="connsiteY8" fmla="*/ 0 h 218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052" h="2184193">
                <a:moveTo>
                  <a:pt x="51503" y="0"/>
                </a:moveTo>
                <a:lnTo>
                  <a:pt x="3540549" y="0"/>
                </a:lnTo>
                <a:cubicBezTo>
                  <a:pt x="3568993" y="0"/>
                  <a:pt x="3592052" y="23059"/>
                  <a:pt x="3592052" y="51503"/>
                </a:cubicBezTo>
                <a:lnTo>
                  <a:pt x="3592052" y="2132690"/>
                </a:lnTo>
                <a:cubicBezTo>
                  <a:pt x="3592052" y="2161134"/>
                  <a:pt x="3568993" y="2184193"/>
                  <a:pt x="3540549" y="2184193"/>
                </a:cubicBezTo>
                <a:lnTo>
                  <a:pt x="51503" y="2184193"/>
                </a:lnTo>
                <a:cubicBezTo>
                  <a:pt x="23059" y="2184193"/>
                  <a:pt x="0" y="2161134"/>
                  <a:pt x="0" y="2132690"/>
                </a:cubicBezTo>
                <a:lnTo>
                  <a:pt x="0" y="51503"/>
                </a:lnTo>
                <a:cubicBezTo>
                  <a:pt x="0" y="23059"/>
                  <a:pt x="23059" y="0"/>
                  <a:pt x="51503" y="0"/>
                </a:cubicBezTo>
                <a:close/>
              </a:path>
            </a:pathLst>
          </a:custGeom>
          <a:solidFill>
            <a:schemeClr val="bg1">
              <a:lumMod val="95000"/>
              <a:alpha val="25000"/>
            </a:schemeClr>
          </a:solidFill>
          <a:effectLst>
            <a:outerShdw blurRad="1130300" dist="6223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173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675" decel="100000" fill="hold"/>
                                        <p:tgtEl>
                                          <p:spTgt spid="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675" decel="100000" fill="hold"/>
                                        <p:tgtEl>
                                          <p:spTgt spid="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D87FB84-F36B-479E-984A-6582D820BEA3}"/>
              </a:ext>
            </a:extLst>
          </p:cNvPr>
          <p:cNvSpPr>
            <a:spLocks noGrp="1"/>
          </p:cNvSpPr>
          <p:nvPr>
            <p:ph type="pic" sz="quarter" idx="10" hasCustomPrompt="1"/>
          </p:nvPr>
        </p:nvSpPr>
        <p:spPr>
          <a:xfrm>
            <a:off x="6679177" y="1197079"/>
            <a:ext cx="4463844" cy="4463844"/>
          </a:xfrm>
          <a:custGeom>
            <a:avLst/>
            <a:gdLst>
              <a:gd name="connsiteX0" fmla="*/ 1939506 w 3879012"/>
              <a:gd name="connsiteY0" fmla="*/ 0 h 3879012"/>
              <a:gd name="connsiteX1" fmla="*/ 3879012 w 3879012"/>
              <a:gd name="connsiteY1" fmla="*/ 1939506 h 3879012"/>
              <a:gd name="connsiteX2" fmla="*/ 1939506 w 3879012"/>
              <a:gd name="connsiteY2" fmla="*/ 3879012 h 3879012"/>
              <a:gd name="connsiteX3" fmla="*/ 0 w 3879012"/>
              <a:gd name="connsiteY3" fmla="*/ 1939506 h 3879012"/>
              <a:gd name="connsiteX4" fmla="*/ 1939506 w 3879012"/>
              <a:gd name="connsiteY4" fmla="*/ 0 h 387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012" h="3879012">
                <a:moveTo>
                  <a:pt x="1939506" y="0"/>
                </a:moveTo>
                <a:cubicBezTo>
                  <a:pt x="3010666" y="0"/>
                  <a:pt x="3879012" y="868346"/>
                  <a:pt x="3879012" y="1939506"/>
                </a:cubicBezTo>
                <a:cubicBezTo>
                  <a:pt x="3879012" y="3010666"/>
                  <a:pt x="3010666" y="3879012"/>
                  <a:pt x="1939506" y="3879012"/>
                </a:cubicBezTo>
                <a:cubicBezTo>
                  <a:pt x="868346" y="3879012"/>
                  <a:pt x="0" y="3010666"/>
                  <a:pt x="0" y="1939506"/>
                </a:cubicBezTo>
                <a:cubicBezTo>
                  <a:pt x="0" y="868346"/>
                  <a:pt x="868346" y="0"/>
                  <a:pt x="193950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1392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9DD5617-3185-4BB6-8156-089A8D19FF0A}"/>
              </a:ext>
            </a:extLst>
          </p:cNvPr>
          <p:cNvSpPr>
            <a:spLocks noGrp="1"/>
          </p:cNvSpPr>
          <p:nvPr>
            <p:ph type="pic" sz="quarter" idx="10" hasCustomPrompt="1"/>
          </p:nvPr>
        </p:nvSpPr>
        <p:spPr>
          <a:xfrm>
            <a:off x="5226878" y="265470"/>
            <a:ext cx="2094272" cy="2094272"/>
          </a:xfrm>
          <a:custGeom>
            <a:avLst/>
            <a:gdLst>
              <a:gd name="connsiteX0" fmla="*/ 77572 w 2094272"/>
              <a:gd name="connsiteY0" fmla="*/ 0 h 2094272"/>
              <a:gd name="connsiteX1" fmla="*/ 2016701 w 2094272"/>
              <a:gd name="connsiteY1" fmla="*/ 0 h 2094272"/>
              <a:gd name="connsiteX2" fmla="*/ 2094272 w 2094272"/>
              <a:gd name="connsiteY2" fmla="*/ 77572 h 2094272"/>
              <a:gd name="connsiteX3" fmla="*/ 2094272 w 2094272"/>
              <a:gd name="connsiteY3" fmla="*/ 2016701 h 2094272"/>
              <a:gd name="connsiteX4" fmla="*/ 2016701 w 2094272"/>
              <a:gd name="connsiteY4" fmla="*/ 2094272 h 2094272"/>
              <a:gd name="connsiteX5" fmla="*/ 77572 w 2094272"/>
              <a:gd name="connsiteY5" fmla="*/ 2094272 h 2094272"/>
              <a:gd name="connsiteX6" fmla="*/ 0 w 2094272"/>
              <a:gd name="connsiteY6" fmla="*/ 2016701 h 2094272"/>
              <a:gd name="connsiteX7" fmla="*/ 0 w 2094272"/>
              <a:gd name="connsiteY7" fmla="*/ 77572 h 2094272"/>
              <a:gd name="connsiteX8" fmla="*/ 77572 w 2094272"/>
              <a:gd name="connsiteY8" fmla="*/ 0 h 20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272" h="2094272">
                <a:moveTo>
                  <a:pt x="77572" y="0"/>
                </a:moveTo>
                <a:lnTo>
                  <a:pt x="2016701" y="0"/>
                </a:lnTo>
                <a:cubicBezTo>
                  <a:pt x="2059542" y="0"/>
                  <a:pt x="2094272" y="34730"/>
                  <a:pt x="2094272" y="77572"/>
                </a:cubicBezTo>
                <a:lnTo>
                  <a:pt x="2094272" y="2016701"/>
                </a:lnTo>
                <a:cubicBezTo>
                  <a:pt x="2094272" y="2059542"/>
                  <a:pt x="2059542" y="2094272"/>
                  <a:pt x="2016701" y="2094272"/>
                </a:cubicBezTo>
                <a:lnTo>
                  <a:pt x="77572" y="2094272"/>
                </a:lnTo>
                <a:cubicBezTo>
                  <a:pt x="34730" y="2094272"/>
                  <a:pt x="0" y="2059542"/>
                  <a:pt x="0" y="2016701"/>
                </a:cubicBezTo>
                <a:lnTo>
                  <a:pt x="0" y="77572"/>
                </a:lnTo>
                <a:cubicBezTo>
                  <a:pt x="0" y="34730"/>
                  <a:pt x="34730" y="0"/>
                  <a:pt x="77572" y="0"/>
                </a:cubicBezTo>
                <a:close/>
              </a:path>
            </a:pathLst>
          </a:custGeom>
          <a:solidFill>
            <a:schemeClr val="bg1">
              <a:lumMod val="95000"/>
              <a:alpha val="25000"/>
            </a:schemeClr>
          </a:solidFill>
          <a:effectLst>
            <a:outerShdw blurRad="1270000" dist="1155700" dir="5400000" sx="74000" sy="74000" algn="t" rotWithShape="0">
              <a:prstClr val="black">
                <a:alpha val="24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756900E2-18A4-4701-9349-B0F0951A9FBE}"/>
              </a:ext>
            </a:extLst>
          </p:cNvPr>
          <p:cNvSpPr>
            <a:spLocks noGrp="1"/>
          </p:cNvSpPr>
          <p:nvPr>
            <p:ph type="pic" sz="quarter" idx="11" hasCustomPrompt="1"/>
          </p:nvPr>
        </p:nvSpPr>
        <p:spPr>
          <a:xfrm>
            <a:off x="2909927" y="1312606"/>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812800" dist="5334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9" name="Picture Placeholder 18">
            <a:extLst>
              <a:ext uri="{FF2B5EF4-FFF2-40B4-BE49-F238E27FC236}">
                <a16:creationId xmlns:a16="http://schemas.microsoft.com/office/drawing/2014/main" id="{3489F360-E9B5-42C7-A7E6-CF0596AD1494}"/>
              </a:ext>
            </a:extLst>
          </p:cNvPr>
          <p:cNvSpPr>
            <a:spLocks noGrp="1"/>
          </p:cNvSpPr>
          <p:nvPr>
            <p:ph type="pic" sz="quarter" idx="12" hasCustomPrompt="1"/>
          </p:nvPr>
        </p:nvSpPr>
        <p:spPr>
          <a:xfrm>
            <a:off x="3646530" y="5055562"/>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1193800" dist="7874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8" name="Picture Placeholder 17">
            <a:extLst>
              <a:ext uri="{FF2B5EF4-FFF2-40B4-BE49-F238E27FC236}">
                <a16:creationId xmlns:a16="http://schemas.microsoft.com/office/drawing/2014/main" id="{0DE22A01-C2EA-49B7-A35C-0B0665F66B01}"/>
              </a:ext>
            </a:extLst>
          </p:cNvPr>
          <p:cNvSpPr>
            <a:spLocks noGrp="1"/>
          </p:cNvSpPr>
          <p:nvPr>
            <p:ph type="pic" sz="quarter" idx="13" hasCustomPrompt="1"/>
          </p:nvPr>
        </p:nvSpPr>
        <p:spPr>
          <a:xfrm>
            <a:off x="6906961" y="4536548"/>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1181100" dist="6477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7" name="Picture Placeholder 16">
            <a:extLst>
              <a:ext uri="{FF2B5EF4-FFF2-40B4-BE49-F238E27FC236}">
                <a16:creationId xmlns:a16="http://schemas.microsoft.com/office/drawing/2014/main" id="{6C5FAE70-87AB-41C3-935A-F488AC752C48}"/>
              </a:ext>
            </a:extLst>
          </p:cNvPr>
          <p:cNvSpPr>
            <a:spLocks noGrp="1"/>
          </p:cNvSpPr>
          <p:nvPr>
            <p:ph type="pic" sz="quarter" idx="14" hasCustomPrompt="1"/>
          </p:nvPr>
        </p:nvSpPr>
        <p:spPr>
          <a:xfrm>
            <a:off x="9257010" y="4190149"/>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812800" dist="393700" dir="5400000" sx="70000" sy="7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3501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anim calcmode="lin" valueType="num">
                                      <p:cBhvr>
                                        <p:cTn id="10" dur="750" fill="hold"/>
                                        <p:tgtEl>
                                          <p:spTgt spid="13"/>
                                        </p:tgtEl>
                                        <p:attrNameLst>
                                          <p:attrName>ppt_x</p:attrName>
                                        </p:attrNameLst>
                                      </p:cBhvr>
                                      <p:tavLst>
                                        <p:tav tm="0">
                                          <p:val>
                                            <p:fltVal val="0.5"/>
                                          </p:val>
                                        </p:tav>
                                        <p:tav tm="100000">
                                          <p:val>
                                            <p:strVal val="#ppt_x"/>
                                          </p:val>
                                        </p:tav>
                                      </p:tavLst>
                                    </p:anim>
                                    <p:anim calcmode="lin" valueType="num">
                                      <p:cBhvr>
                                        <p:cTn id="11" dur="7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fltVal val="0.5"/>
                                          </p:val>
                                        </p:tav>
                                        <p:tav tm="100000">
                                          <p:val>
                                            <p:strVal val="#ppt_x"/>
                                          </p:val>
                                        </p:tav>
                                      </p:tavLst>
                                    </p:anim>
                                    <p:anim calcmode="lin" valueType="num">
                                      <p:cBhvr>
                                        <p:cTn id="18" dur="1000" fill="hold"/>
                                        <p:tgtEl>
                                          <p:spTgt spid="1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250" fill="hold"/>
                                        <p:tgtEl>
                                          <p:spTgt spid="17"/>
                                        </p:tgtEl>
                                        <p:attrNameLst>
                                          <p:attrName>ppt_w</p:attrName>
                                        </p:attrNameLst>
                                      </p:cBhvr>
                                      <p:tavLst>
                                        <p:tav tm="0">
                                          <p:val>
                                            <p:fltVal val="0"/>
                                          </p:val>
                                        </p:tav>
                                        <p:tav tm="100000">
                                          <p:val>
                                            <p:strVal val="#ppt_w"/>
                                          </p:val>
                                        </p:tav>
                                      </p:tavLst>
                                    </p:anim>
                                    <p:anim calcmode="lin" valueType="num">
                                      <p:cBhvr>
                                        <p:cTn id="22" dur="1250" fill="hold"/>
                                        <p:tgtEl>
                                          <p:spTgt spid="17"/>
                                        </p:tgtEl>
                                        <p:attrNameLst>
                                          <p:attrName>ppt_h</p:attrName>
                                        </p:attrNameLst>
                                      </p:cBhvr>
                                      <p:tavLst>
                                        <p:tav tm="0">
                                          <p:val>
                                            <p:fltVal val="0"/>
                                          </p:val>
                                        </p:tav>
                                        <p:tav tm="100000">
                                          <p:val>
                                            <p:strVal val="#ppt_h"/>
                                          </p:val>
                                        </p:tav>
                                      </p:tavLst>
                                    </p:anim>
                                    <p:animEffect transition="in" filter="fade">
                                      <p:cBhvr>
                                        <p:cTn id="23" dur="1250"/>
                                        <p:tgtEl>
                                          <p:spTgt spid="17"/>
                                        </p:tgtEl>
                                      </p:cBhvr>
                                    </p:animEffect>
                                    <p:anim calcmode="lin" valueType="num">
                                      <p:cBhvr>
                                        <p:cTn id="24" dur="1250" fill="hold"/>
                                        <p:tgtEl>
                                          <p:spTgt spid="17"/>
                                        </p:tgtEl>
                                        <p:attrNameLst>
                                          <p:attrName>ppt_x</p:attrName>
                                        </p:attrNameLst>
                                      </p:cBhvr>
                                      <p:tavLst>
                                        <p:tav tm="0">
                                          <p:val>
                                            <p:fltVal val="0.5"/>
                                          </p:val>
                                        </p:tav>
                                        <p:tav tm="100000">
                                          <p:val>
                                            <p:strVal val="#ppt_x"/>
                                          </p:val>
                                        </p:tav>
                                      </p:tavLst>
                                    </p:anim>
                                    <p:anim calcmode="lin" valueType="num">
                                      <p:cBhvr>
                                        <p:cTn id="25" dur="1250" fill="hold"/>
                                        <p:tgtEl>
                                          <p:spTgt spid="1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750" fill="hold"/>
                                        <p:tgtEl>
                                          <p:spTgt spid="18"/>
                                        </p:tgtEl>
                                        <p:attrNameLst>
                                          <p:attrName>ppt_w</p:attrName>
                                        </p:attrNameLst>
                                      </p:cBhvr>
                                      <p:tavLst>
                                        <p:tav tm="0">
                                          <p:val>
                                            <p:fltVal val="0"/>
                                          </p:val>
                                        </p:tav>
                                        <p:tav tm="100000">
                                          <p:val>
                                            <p:strVal val="#ppt_w"/>
                                          </p:val>
                                        </p:tav>
                                      </p:tavLst>
                                    </p:anim>
                                    <p:anim calcmode="lin" valueType="num">
                                      <p:cBhvr>
                                        <p:cTn id="29" dur="750" fill="hold"/>
                                        <p:tgtEl>
                                          <p:spTgt spid="18"/>
                                        </p:tgtEl>
                                        <p:attrNameLst>
                                          <p:attrName>ppt_h</p:attrName>
                                        </p:attrNameLst>
                                      </p:cBhvr>
                                      <p:tavLst>
                                        <p:tav tm="0">
                                          <p:val>
                                            <p:fltVal val="0"/>
                                          </p:val>
                                        </p:tav>
                                        <p:tav tm="100000">
                                          <p:val>
                                            <p:strVal val="#ppt_h"/>
                                          </p:val>
                                        </p:tav>
                                      </p:tavLst>
                                    </p:anim>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fltVal val="0.5"/>
                                          </p:val>
                                        </p:tav>
                                        <p:tav tm="100000">
                                          <p:val>
                                            <p:strVal val="#ppt_x"/>
                                          </p:val>
                                        </p:tav>
                                      </p:tavLst>
                                    </p:anim>
                                    <p:anim calcmode="lin" valueType="num">
                                      <p:cBhvr>
                                        <p:cTn id="32" dur="750" fill="hold"/>
                                        <p:tgtEl>
                                          <p:spTgt spid="1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fltVal val="0.5"/>
                                          </p:val>
                                        </p:tav>
                                        <p:tav tm="100000">
                                          <p:val>
                                            <p:strVal val="#ppt_x"/>
                                          </p:val>
                                        </p:tav>
                                      </p:tavLst>
                                    </p:anim>
                                    <p:anim calcmode="lin" valueType="num">
                                      <p:cBhvr>
                                        <p:cTn id="39" dur="1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9" grpId="0" animBg="1"/>
      <p:bldP spid="18" grpId="0" animBg="1"/>
      <p:bldP spid="1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879B7A5-EDB8-420C-8323-AF4F46891B4A}"/>
              </a:ext>
            </a:extLst>
          </p:cNvPr>
          <p:cNvSpPr>
            <a:spLocks noGrp="1"/>
          </p:cNvSpPr>
          <p:nvPr>
            <p:ph type="pic" sz="quarter" idx="10" hasCustomPrompt="1"/>
          </p:nvPr>
        </p:nvSpPr>
        <p:spPr>
          <a:xfrm>
            <a:off x="245808" y="221226"/>
            <a:ext cx="2808017" cy="3207774"/>
          </a:xfrm>
          <a:custGeom>
            <a:avLst/>
            <a:gdLst>
              <a:gd name="connsiteX0" fmla="*/ 43243 w 2808017"/>
              <a:gd name="connsiteY0" fmla="*/ 0 h 3207774"/>
              <a:gd name="connsiteX1" fmla="*/ 2764774 w 2808017"/>
              <a:gd name="connsiteY1" fmla="*/ 0 h 3207774"/>
              <a:gd name="connsiteX2" fmla="*/ 2808017 w 2808017"/>
              <a:gd name="connsiteY2" fmla="*/ 43243 h 3207774"/>
              <a:gd name="connsiteX3" fmla="*/ 2808017 w 2808017"/>
              <a:gd name="connsiteY3" fmla="*/ 3164531 h 3207774"/>
              <a:gd name="connsiteX4" fmla="*/ 2764774 w 2808017"/>
              <a:gd name="connsiteY4" fmla="*/ 3207774 h 3207774"/>
              <a:gd name="connsiteX5" fmla="*/ 43243 w 2808017"/>
              <a:gd name="connsiteY5" fmla="*/ 3207774 h 3207774"/>
              <a:gd name="connsiteX6" fmla="*/ 0 w 2808017"/>
              <a:gd name="connsiteY6" fmla="*/ 3164531 h 3207774"/>
              <a:gd name="connsiteX7" fmla="*/ 0 w 2808017"/>
              <a:gd name="connsiteY7" fmla="*/ 43243 h 3207774"/>
              <a:gd name="connsiteX8" fmla="*/ 43243 w 2808017"/>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017" h="3207774">
                <a:moveTo>
                  <a:pt x="43243" y="0"/>
                </a:moveTo>
                <a:lnTo>
                  <a:pt x="2764774" y="0"/>
                </a:lnTo>
                <a:cubicBezTo>
                  <a:pt x="2788656" y="0"/>
                  <a:pt x="2808017" y="19361"/>
                  <a:pt x="2808017" y="43243"/>
                </a:cubicBezTo>
                <a:lnTo>
                  <a:pt x="2808017" y="3164531"/>
                </a:lnTo>
                <a:cubicBezTo>
                  <a:pt x="2808017" y="3188413"/>
                  <a:pt x="2788656" y="3207774"/>
                  <a:pt x="2764774" y="3207774"/>
                </a:cubicBezTo>
                <a:lnTo>
                  <a:pt x="43243" y="3207774"/>
                </a:lnTo>
                <a:cubicBezTo>
                  <a:pt x="19361" y="3207774"/>
                  <a:pt x="0" y="3188413"/>
                  <a:pt x="0" y="3164531"/>
                </a:cubicBezTo>
                <a:lnTo>
                  <a:pt x="0" y="43243"/>
                </a:lnTo>
                <a:cubicBezTo>
                  <a:pt x="0" y="19361"/>
                  <a:pt x="19361" y="0"/>
                  <a:pt x="432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D6D15BEE-C52C-45D8-A7C1-201BF56C8A27}"/>
              </a:ext>
            </a:extLst>
          </p:cNvPr>
          <p:cNvSpPr>
            <a:spLocks noGrp="1"/>
          </p:cNvSpPr>
          <p:nvPr>
            <p:ph type="pic" sz="quarter" idx="11" hasCustomPrompt="1"/>
          </p:nvPr>
        </p:nvSpPr>
        <p:spPr>
          <a:xfrm>
            <a:off x="3170905" y="221226"/>
            <a:ext cx="2808017" cy="3207774"/>
          </a:xfrm>
          <a:custGeom>
            <a:avLst/>
            <a:gdLst>
              <a:gd name="connsiteX0" fmla="*/ 43243 w 2808017"/>
              <a:gd name="connsiteY0" fmla="*/ 0 h 3207774"/>
              <a:gd name="connsiteX1" fmla="*/ 2764774 w 2808017"/>
              <a:gd name="connsiteY1" fmla="*/ 0 h 3207774"/>
              <a:gd name="connsiteX2" fmla="*/ 2808017 w 2808017"/>
              <a:gd name="connsiteY2" fmla="*/ 43243 h 3207774"/>
              <a:gd name="connsiteX3" fmla="*/ 2808017 w 2808017"/>
              <a:gd name="connsiteY3" fmla="*/ 3164531 h 3207774"/>
              <a:gd name="connsiteX4" fmla="*/ 2764774 w 2808017"/>
              <a:gd name="connsiteY4" fmla="*/ 3207774 h 3207774"/>
              <a:gd name="connsiteX5" fmla="*/ 43243 w 2808017"/>
              <a:gd name="connsiteY5" fmla="*/ 3207774 h 3207774"/>
              <a:gd name="connsiteX6" fmla="*/ 0 w 2808017"/>
              <a:gd name="connsiteY6" fmla="*/ 3164531 h 3207774"/>
              <a:gd name="connsiteX7" fmla="*/ 0 w 2808017"/>
              <a:gd name="connsiteY7" fmla="*/ 43243 h 3207774"/>
              <a:gd name="connsiteX8" fmla="*/ 43243 w 2808017"/>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017" h="3207774">
                <a:moveTo>
                  <a:pt x="43243" y="0"/>
                </a:moveTo>
                <a:lnTo>
                  <a:pt x="2764774" y="0"/>
                </a:lnTo>
                <a:cubicBezTo>
                  <a:pt x="2788656" y="0"/>
                  <a:pt x="2808017" y="19361"/>
                  <a:pt x="2808017" y="43243"/>
                </a:cubicBezTo>
                <a:lnTo>
                  <a:pt x="2808017" y="3164531"/>
                </a:lnTo>
                <a:cubicBezTo>
                  <a:pt x="2808017" y="3188413"/>
                  <a:pt x="2788656" y="3207774"/>
                  <a:pt x="2764774" y="3207774"/>
                </a:cubicBezTo>
                <a:lnTo>
                  <a:pt x="43243" y="3207774"/>
                </a:lnTo>
                <a:cubicBezTo>
                  <a:pt x="19361" y="3207774"/>
                  <a:pt x="0" y="3188413"/>
                  <a:pt x="0" y="3164531"/>
                </a:cubicBezTo>
                <a:lnTo>
                  <a:pt x="0" y="43243"/>
                </a:lnTo>
                <a:cubicBezTo>
                  <a:pt x="0" y="19361"/>
                  <a:pt x="19361" y="0"/>
                  <a:pt x="432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A13555FB-74C0-4CB5-B555-AA3FBF46383E}"/>
              </a:ext>
            </a:extLst>
          </p:cNvPr>
          <p:cNvSpPr>
            <a:spLocks noGrp="1"/>
          </p:cNvSpPr>
          <p:nvPr>
            <p:ph type="pic" sz="quarter" idx="12" hasCustomPrompt="1"/>
          </p:nvPr>
        </p:nvSpPr>
        <p:spPr>
          <a:xfrm>
            <a:off x="6096001" y="3429000"/>
            <a:ext cx="5850194" cy="3207774"/>
          </a:xfrm>
          <a:custGeom>
            <a:avLst/>
            <a:gdLst>
              <a:gd name="connsiteX0" fmla="*/ 49400 w 5850194"/>
              <a:gd name="connsiteY0" fmla="*/ 0 h 3207774"/>
              <a:gd name="connsiteX1" fmla="*/ 5800794 w 5850194"/>
              <a:gd name="connsiteY1" fmla="*/ 0 h 3207774"/>
              <a:gd name="connsiteX2" fmla="*/ 5850194 w 5850194"/>
              <a:gd name="connsiteY2" fmla="*/ 49400 h 3207774"/>
              <a:gd name="connsiteX3" fmla="*/ 5850194 w 5850194"/>
              <a:gd name="connsiteY3" fmla="*/ 3158374 h 3207774"/>
              <a:gd name="connsiteX4" fmla="*/ 5800794 w 5850194"/>
              <a:gd name="connsiteY4" fmla="*/ 3207774 h 3207774"/>
              <a:gd name="connsiteX5" fmla="*/ 49400 w 5850194"/>
              <a:gd name="connsiteY5" fmla="*/ 3207774 h 3207774"/>
              <a:gd name="connsiteX6" fmla="*/ 0 w 5850194"/>
              <a:gd name="connsiteY6" fmla="*/ 3158374 h 3207774"/>
              <a:gd name="connsiteX7" fmla="*/ 0 w 5850194"/>
              <a:gd name="connsiteY7" fmla="*/ 49400 h 3207774"/>
              <a:gd name="connsiteX8" fmla="*/ 49400 w 5850194"/>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0194" h="3207774">
                <a:moveTo>
                  <a:pt x="49400" y="0"/>
                </a:moveTo>
                <a:lnTo>
                  <a:pt x="5800794" y="0"/>
                </a:lnTo>
                <a:cubicBezTo>
                  <a:pt x="5828077" y="0"/>
                  <a:pt x="5850194" y="22117"/>
                  <a:pt x="5850194" y="49400"/>
                </a:cubicBezTo>
                <a:lnTo>
                  <a:pt x="5850194" y="3158374"/>
                </a:lnTo>
                <a:cubicBezTo>
                  <a:pt x="5850194" y="3185657"/>
                  <a:pt x="5828077" y="3207774"/>
                  <a:pt x="5800794" y="3207774"/>
                </a:cubicBezTo>
                <a:lnTo>
                  <a:pt x="49400" y="3207774"/>
                </a:lnTo>
                <a:cubicBezTo>
                  <a:pt x="22117" y="3207774"/>
                  <a:pt x="0" y="3185657"/>
                  <a:pt x="0" y="3158374"/>
                </a:cubicBezTo>
                <a:lnTo>
                  <a:pt x="0" y="49400"/>
                </a:lnTo>
                <a:cubicBezTo>
                  <a:pt x="0" y="22117"/>
                  <a:pt x="22117" y="0"/>
                  <a:pt x="49400"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125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EF3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1689160"/>
          </a:xfrm>
          <a:prstGeom prst="rect">
            <a:avLst/>
          </a:prstGeom>
          <a:gradFill flip="none" rotWithShape="1">
            <a:gsLst>
              <a:gs pos="0">
                <a:schemeClr val="accent3"/>
              </a:gs>
              <a:gs pos="100000">
                <a:schemeClr val="accent1">
                  <a:lumMod val="100000"/>
                </a:schemeClr>
              </a:gs>
            </a:gsLst>
            <a:lin ang="2700000" scaled="1"/>
            <a:tileRect/>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300486"/>
            <a:ext cx="469009" cy="444795"/>
            <a:chOff x="1636700" y="2361281"/>
            <a:chExt cx="2251688" cy="2135438"/>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Freeform: Shape 9">
              <a:extLst>
                <a:ext uri="{FF2B5EF4-FFF2-40B4-BE49-F238E27FC236}">
                  <a16:creationId xmlns:a16="http://schemas.microsoft.com/office/drawing/2014/main" id="{A43AD724-7AD0-4710-BD9D-429127955E13}"/>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444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rgbClr val="EEF3F7"/>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6E95E5B-5084-41CF-8BBF-1D7FAB454DE3}"/>
              </a:ext>
            </a:extLst>
          </p:cNvPr>
          <p:cNvSpPr>
            <a:spLocks noGrp="1"/>
          </p:cNvSpPr>
          <p:nvPr>
            <p:ph type="pic" sz="quarter" idx="10" hasCustomPrompt="1"/>
          </p:nvPr>
        </p:nvSpPr>
        <p:spPr>
          <a:xfrm>
            <a:off x="1" y="0"/>
            <a:ext cx="3557585" cy="6858000"/>
          </a:xfrm>
          <a:custGeom>
            <a:avLst/>
            <a:gdLst>
              <a:gd name="connsiteX0" fmla="*/ 0 w 3557585"/>
              <a:gd name="connsiteY0" fmla="*/ 0 h 6858000"/>
              <a:gd name="connsiteX1" fmla="*/ 3557585 w 3557585"/>
              <a:gd name="connsiteY1" fmla="*/ 0 h 6858000"/>
              <a:gd name="connsiteX2" fmla="*/ 3557585 w 3557585"/>
              <a:gd name="connsiteY2" fmla="*/ 6858000 h 6858000"/>
              <a:gd name="connsiteX3" fmla="*/ 0 w 35575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57585" h="6858000">
                <a:moveTo>
                  <a:pt x="0" y="0"/>
                </a:moveTo>
                <a:lnTo>
                  <a:pt x="3557585" y="0"/>
                </a:lnTo>
                <a:lnTo>
                  <a:pt x="3557585"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856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95292C2-C518-41A6-B426-35C1F3932931}"/>
              </a:ext>
            </a:extLst>
          </p:cNvPr>
          <p:cNvSpPr/>
          <p:nvPr userDrawn="1"/>
        </p:nvSpPr>
        <p:spPr>
          <a:xfrm flipV="1">
            <a:off x="5912893" y="-1"/>
            <a:ext cx="6279107" cy="6279107"/>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B7343B56-DB65-4FA0-A34F-82BF686F06A9}"/>
              </a:ext>
            </a:extLst>
          </p:cNvPr>
          <p:cNvSpPr/>
          <p:nvPr userDrawn="1"/>
        </p:nvSpPr>
        <p:spPr>
          <a:xfrm flipV="1">
            <a:off x="8099760" y="-1"/>
            <a:ext cx="4092240" cy="4092240"/>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0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05B7E2-35E0-40E9-B22A-08D50A9621B2}"/>
              </a:ext>
            </a:extLst>
          </p:cNvPr>
          <p:cNvSpPr>
            <a:spLocks noGrp="1"/>
          </p:cNvSpPr>
          <p:nvPr>
            <p:ph type="pic" sz="quarter" idx="10" hasCustomPrompt="1"/>
          </p:nvPr>
        </p:nvSpPr>
        <p:spPr>
          <a:xfrm>
            <a:off x="1986116" y="1736668"/>
            <a:ext cx="8219768" cy="2890684"/>
          </a:xfrm>
          <a:custGeom>
            <a:avLst/>
            <a:gdLst>
              <a:gd name="connsiteX0" fmla="*/ 1445342 w 8219768"/>
              <a:gd name="connsiteY0" fmla="*/ 0 h 2890684"/>
              <a:gd name="connsiteX1" fmla="*/ 6774426 w 8219768"/>
              <a:gd name="connsiteY1" fmla="*/ 0 h 2890684"/>
              <a:gd name="connsiteX2" fmla="*/ 8219768 w 8219768"/>
              <a:gd name="connsiteY2" fmla="*/ 1445342 h 2890684"/>
              <a:gd name="connsiteX3" fmla="*/ 6774426 w 8219768"/>
              <a:gd name="connsiteY3" fmla="*/ 2890684 h 2890684"/>
              <a:gd name="connsiteX4" fmla="*/ 1445342 w 8219768"/>
              <a:gd name="connsiteY4" fmla="*/ 2890684 h 2890684"/>
              <a:gd name="connsiteX5" fmla="*/ 0 w 8219768"/>
              <a:gd name="connsiteY5" fmla="*/ 1445342 h 2890684"/>
              <a:gd name="connsiteX6" fmla="*/ 1445342 w 8219768"/>
              <a:gd name="connsiteY6" fmla="*/ 0 h 289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9768" h="2890684">
                <a:moveTo>
                  <a:pt x="1445342" y="0"/>
                </a:moveTo>
                <a:lnTo>
                  <a:pt x="6774426" y="0"/>
                </a:lnTo>
                <a:cubicBezTo>
                  <a:pt x="7572666" y="0"/>
                  <a:pt x="8219768" y="647102"/>
                  <a:pt x="8219768" y="1445342"/>
                </a:cubicBezTo>
                <a:cubicBezTo>
                  <a:pt x="8219768" y="2243582"/>
                  <a:pt x="7572666" y="2890684"/>
                  <a:pt x="6774426" y="2890684"/>
                </a:cubicBezTo>
                <a:lnTo>
                  <a:pt x="1445342" y="2890684"/>
                </a:lnTo>
                <a:cubicBezTo>
                  <a:pt x="647102" y="2890684"/>
                  <a:pt x="0" y="2243582"/>
                  <a:pt x="0" y="1445342"/>
                </a:cubicBezTo>
                <a:cubicBezTo>
                  <a:pt x="0" y="647102"/>
                  <a:pt x="647102" y="0"/>
                  <a:pt x="1445342" y="0"/>
                </a:cubicBezTo>
                <a:close/>
              </a:path>
            </a:pathLst>
          </a:custGeom>
          <a:solidFill>
            <a:schemeClr val="bg1">
              <a:lumMod val="95000"/>
              <a:alpha val="25000"/>
            </a:schemeClr>
          </a:solidFill>
          <a:effectLst>
            <a:outerShdw blurRad="1244600" dist="749300" dir="5400000" sx="77000" sy="77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549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B964F0DE-8D78-4F1E-98D3-DDDC1EAE7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163495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E3CCA63-2B2F-4EA2-B480-E345060AAA1D}"/>
              </a:ext>
            </a:extLst>
          </p:cNvPr>
          <p:cNvSpPr>
            <a:spLocks noGrp="1"/>
          </p:cNvSpPr>
          <p:nvPr>
            <p:ph type="pic" sz="quarter" idx="10" hasCustomPrompt="1"/>
          </p:nvPr>
        </p:nvSpPr>
        <p:spPr>
          <a:xfrm>
            <a:off x="2209800" y="0"/>
            <a:ext cx="8534400" cy="6858000"/>
          </a:xfrm>
          <a:custGeom>
            <a:avLst/>
            <a:gdLst>
              <a:gd name="connsiteX0" fmla="*/ 0 w 8534400"/>
              <a:gd name="connsiteY0" fmla="*/ 0 h 6858000"/>
              <a:gd name="connsiteX1" fmla="*/ 8534400 w 8534400"/>
              <a:gd name="connsiteY1" fmla="*/ 0 h 6858000"/>
              <a:gd name="connsiteX2" fmla="*/ 8534400 w 8534400"/>
              <a:gd name="connsiteY2" fmla="*/ 6858000 h 6858000"/>
              <a:gd name="connsiteX3" fmla="*/ 0 w 8534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34400" h="6858000">
                <a:moveTo>
                  <a:pt x="0" y="0"/>
                </a:moveTo>
                <a:lnTo>
                  <a:pt x="8534400" y="0"/>
                </a:lnTo>
                <a:lnTo>
                  <a:pt x="8534400" y="6858000"/>
                </a:lnTo>
                <a:lnTo>
                  <a:pt x="0" y="6858000"/>
                </a:lnTo>
                <a:close/>
              </a:path>
            </a:pathLst>
          </a:custGeom>
          <a:noFill/>
          <a:effectLst>
            <a:outerShdw blurRad="1104900" dist="825500" dir="5400000" sx="83000" sy="8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5411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BC0B6-C0D4-45CC-8B78-2461282A79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9942" y="1288282"/>
            <a:ext cx="5661704" cy="4530166"/>
          </a:xfrm>
          <a:prstGeom prst="rect">
            <a:avLst/>
          </a:prstGeom>
        </p:spPr>
      </p:pic>
      <p:sp>
        <p:nvSpPr>
          <p:cNvPr id="3" name="Picture Placeholder 6">
            <a:extLst>
              <a:ext uri="{FF2B5EF4-FFF2-40B4-BE49-F238E27FC236}">
                <a16:creationId xmlns:a16="http://schemas.microsoft.com/office/drawing/2014/main" id="{4555207F-5C45-490B-B2FA-0D641AD29BA9}"/>
              </a:ext>
            </a:extLst>
          </p:cNvPr>
          <p:cNvSpPr>
            <a:spLocks noGrp="1"/>
          </p:cNvSpPr>
          <p:nvPr>
            <p:ph type="pic" sz="quarter" idx="12"/>
          </p:nvPr>
        </p:nvSpPr>
        <p:spPr>
          <a:xfrm>
            <a:off x="4137598" y="667553"/>
            <a:ext cx="4560270" cy="2550262"/>
          </a:xfrm>
          <a:custGeom>
            <a:avLst/>
            <a:gdLst>
              <a:gd name="connsiteX0" fmla="*/ 0 w 7105650"/>
              <a:gd name="connsiteY0" fmla="*/ 0 h 4030980"/>
              <a:gd name="connsiteX1" fmla="*/ 7105650 w 7105650"/>
              <a:gd name="connsiteY1" fmla="*/ 0 h 4030980"/>
              <a:gd name="connsiteX2" fmla="*/ 7105650 w 7105650"/>
              <a:gd name="connsiteY2" fmla="*/ 4030980 h 4030980"/>
              <a:gd name="connsiteX3" fmla="*/ 0 w 7105650"/>
              <a:gd name="connsiteY3" fmla="*/ 4030980 h 4030980"/>
              <a:gd name="connsiteX4" fmla="*/ 0 w 7105650"/>
              <a:gd name="connsiteY4" fmla="*/ 0 h 4030980"/>
              <a:gd name="connsiteX0" fmla="*/ 30480 w 7136130"/>
              <a:gd name="connsiteY0" fmla="*/ 0 h 4069080"/>
              <a:gd name="connsiteX1" fmla="*/ 7136130 w 7136130"/>
              <a:gd name="connsiteY1" fmla="*/ 0 h 4069080"/>
              <a:gd name="connsiteX2" fmla="*/ 7136130 w 7136130"/>
              <a:gd name="connsiteY2" fmla="*/ 4030980 h 4069080"/>
              <a:gd name="connsiteX3" fmla="*/ 0 w 7136130"/>
              <a:gd name="connsiteY3" fmla="*/ 4069080 h 4069080"/>
              <a:gd name="connsiteX4" fmla="*/ 30480 w 7136130"/>
              <a:gd name="connsiteY4" fmla="*/ 0 h 4069080"/>
              <a:gd name="connsiteX0" fmla="*/ 60960 w 7166610"/>
              <a:gd name="connsiteY0" fmla="*/ 0 h 4069080"/>
              <a:gd name="connsiteX1" fmla="*/ 7166610 w 7166610"/>
              <a:gd name="connsiteY1" fmla="*/ 0 h 4069080"/>
              <a:gd name="connsiteX2" fmla="*/ 7166610 w 7166610"/>
              <a:gd name="connsiteY2" fmla="*/ 4030980 h 4069080"/>
              <a:gd name="connsiteX3" fmla="*/ 0 w 7166610"/>
              <a:gd name="connsiteY3" fmla="*/ 4069080 h 4069080"/>
              <a:gd name="connsiteX4" fmla="*/ 60960 w 7166610"/>
              <a:gd name="connsiteY4" fmla="*/ 0 h 4069080"/>
              <a:gd name="connsiteX0" fmla="*/ 30480 w 7166610"/>
              <a:gd name="connsiteY0" fmla="*/ 0 h 4084320"/>
              <a:gd name="connsiteX1" fmla="*/ 7166610 w 7166610"/>
              <a:gd name="connsiteY1" fmla="*/ 15240 h 4084320"/>
              <a:gd name="connsiteX2" fmla="*/ 7166610 w 7166610"/>
              <a:gd name="connsiteY2" fmla="*/ 4046220 h 4084320"/>
              <a:gd name="connsiteX3" fmla="*/ 0 w 7166610"/>
              <a:gd name="connsiteY3" fmla="*/ 4084320 h 4084320"/>
              <a:gd name="connsiteX4" fmla="*/ 30480 w 7166610"/>
              <a:gd name="connsiteY4" fmla="*/ 0 h 4084320"/>
              <a:gd name="connsiteX0" fmla="*/ 60960 w 7166610"/>
              <a:gd name="connsiteY0" fmla="*/ 0 h 4099560"/>
              <a:gd name="connsiteX1" fmla="*/ 7166610 w 7166610"/>
              <a:gd name="connsiteY1" fmla="*/ 30480 h 4099560"/>
              <a:gd name="connsiteX2" fmla="*/ 7166610 w 7166610"/>
              <a:gd name="connsiteY2" fmla="*/ 4061460 h 4099560"/>
              <a:gd name="connsiteX3" fmla="*/ 0 w 7166610"/>
              <a:gd name="connsiteY3" fmla="*/ 4099560 h 4099560"/>
              <a:gd name="connsiteX4" fmla="*/ 60960 w 7166610"/>
              <a:gd name="connsiteY4" fmla="*/ 0 h 4099560"/>
              <a:gd name="connsiteX0" fmla="*/ 68580 w 7166610"/>
              <a:gd name="connsiteY0" fmla="*/ 0 h 4122420"/>
              <a:gd name="connsiteX1" fmla="*/ 7166610 w 7166610"/>
              <a:gd name="connsiteY1" fmla="*/ 53340 h 4122420"/>
              <a:gd name="connsiteX2" fmla="*/ 7166610 w 7166610"/>
              <a:gd name="connsiteY2" fmla="*/ 4084320 h 4122420"/>
              <a:gd name="connsiteX3" fmla="*/ 0 w 7166610"/>
              <a:gd name="connsiteY3" fmla="*/ 4122420 h 4122420"/>
              <a:gd name="connsiteX4" fmla="*/ 68580 w 7166610"/>
              <a:gd name="connsiteY4" fmla="*/ 0 h 4122420"/>
              <a:gd name="connsiteX0" fmla="*/ 6858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68580 w 7166610"/>
              <a:gd name="connsiteY4" fmla="*/ 0 h 4145280"/>
              <a:gd name="connsiteX0" fmla="*/ 45720 w 7166610"/>
              <a:gd name="connsiteY0" fmla="*/ 0 h 4168140"/>
              <a:gd name="connsiteX1" fmla="*/ 7166610 w 7166610"/>
              <a:gd name="connsiteY1" fmla="*/ 99060 h 4168140"/>
              <a:gd name="connsiteX2" fmla="*/ 7166610 w 7166610"/>
              <a:gd name="connsiteY2" fmla="*/ 4130040 h 4168140"/>
              <a:gd name="connsiteX3" fmla="*/ 0 w 7166610"/>
              <a:gd name="connsiteY3" fmla="*/ 4168140 h 4168140"/>
              <a:gd name="connsiteX4" fmla="*/ 45720 w 7166610"/>
              <a:gd name="connsiteY4" fmla="*/ 0 h 4168140"/>
              <a:gd name="connsiteX0" fmla="*/ 8382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83820 w 7166610"/>
              <a:gd name="connsiteY4" fmla="*/ 0 h 4145280"/>
              <a:gd name="connsiteX0" fmla="*/ 60960 w 7166610"/>
              <a:gd name="connsiteY0" fmla="*/ 0 h 4152900"/>
              <a:gd name="connsiteX1" fmla="*/ 7166610 w 7166610"/>
              <a:gd name="connsiteY1" fmla="*/ 83820 h 4152900"/>
              <a:gd name="connsiteX2" fmla="*/ 7166610 w 7166610"/>
              <a:gd name="connsiteY2" fmla="*/ 4114800 h 4152900"/>
              <a:gd name="connsiteX3" fmla="*/ 0 w 7166610"/>
              <a:gd name="connsiteY3" fmla="*/ 4152900 h 4152900"/>
              <a:gd name="connsiteX4" fmla="*/ 60960 w 7166610"/>
              <a:gd name="connsiteY4" fmla="*/ 0 h 4152900"/>
              <a:gd name="connsiteX0" fmla="*/ 76200 w 7166610"/>
              <a:gd name="connsiteY0" fmla="*/ 0 h 4114800"/>
              <a:gd name="connsiteX1" fmla="*/ 7166610 w 7166610"/>
              <a:gd name="connsiteY1" fmla="*/ 45720 h 4114800"/>
              <a:gd name="connsiteX2" fmla="*/ 7166610 w 7166610"/>
              <a:gd name="connsiteY2" fmla="*/ 4076700 h 4114800"/>
              <a:gd name="connsiteX3" fmla="*/ 0 w 7166610"/>
              <a:gd name="connsiteY3" fmla="*/ 4114800 h 4114800"/>
              <a:gd name="connsiteX4" fmla="*/ 76200 w 7166610"/>
              <a:gd name="connsiteY4" fmla="*/ 0 h 4114800"/>
              <a:gd name="connsiteX0" fmla="*/ 76200 w 7174230"/>
              <a:gd name="connsiteY0" fmla="*/ 0 h 4114800"/>
              <a:gd name="connsiteX1" fmla="*/ 7174230 w 7174230"/>
              <a:gd name="connsiteY1" fmla="*/ 15240 h 4114800"/>
              <a:gd name="connsiteX2" fmla="*/ 7166610 w 7174230"/>
              <a:gd name="connsiteY2" fmla="*/ 4076700 h 4114800"/>
              <a:gd name="connsiteX3" fmla="*/ 0 w 7174230"/>
              <a:gd name="connsiteY3" fmla="*/ 4114800 h 4114800"/>
              <a:gd name="connsiteX4" fmla="*/ 76200 w 7174230"/>
              <a:gd name="connsiteY4" fmla="*/ 0 h 4114800"/>
              <a:gd name="connsiteX0" fmla="*/ 76200 w 7174230"/>
              <a:gd name="connsiteY0" fmla="*/ 7620 h 4122420"/>
              <a:gd name="connsiteX1" fmla="*/ 7174230 w 7174230"/>
              <a:gd name="connsiteY1" fmla="*/ 0 h 4122420"/>
              <a:gd name="connsiteX2" fmla="*/ 7166610 w 7174230"/>
              <a:gd name="connsiteY2" fmla="*/ 4084320 h 4122420"/>
              <a:gd name="connsiteX3" fmla="*/ 0 w 7174230"/>
              <a:gd name="connsiteY3" fmla="*/ 4122420 h 4122420"/>
              <a:gd name="connsiteX4" fmla="*/ 76200 w 7174230"/>
              <a:gd name="connsiteY4" fmla="*/ 7620 h 4122420"/>
              <a:gd name="connsiteX0" fmla="*/ 76200 w 7166610"/>
              <a:gd name="connsiteY0" fmla="*/ 15240 h 4130040"/>
              <a:gd name="connsiteX1" fmla="*/ 7151370 w 7166610"/>
              <a:gd name="connsiteY1" fmla="*/ 0 h 4130040"/>
              <a:gd name="connsiteX2" fmla="*/ 7166610 w 7166610"/>
              <a:gd name="connsiteY2" fmla="*/ 4091940 h 4130040"/>
              <a:gd name="connsiteX3" fmla="*/ 0 w 7166610"/>
              <a:gd name="connsiteY3" fmla="*/ 4130040 h 4130040"/>
              <a:gd name="connsiteX4" fmla="*/ 76200 w 7166610"/>
              <a:gd name="connsiteY4" fmla="*/ 15240 h 4130040"/>
              <a:gd name="connsiteX0" fmla="*/ 76200 w 7280910"/>
              <a:gd name="connsiteY0" fmla="*/ 15240 h 4130040"/>
              <a:gd name="connsiteX1" fmla="*/ 7151370 w 7280910"/>
              <a:gd name="connsiteY1" fmla="*/ 0 h 4130040"/>
              <a:gd name="connsiteX2" fmla="*/ 7280910 w 7280910"/>
              <a:gd name="connsiteY2" fmla="*/ 4091940 h 4130040"/>
              <a:gd name="connsiteX3" fmla="*/ 0 w 7280910"/>
              <a:gd name="connsiteY3" fmla="*/ 4130040 h 4130040"/>
              <a:gd name="connsiteX4" fmla="*/ 76200 w 7280910"/>
              <a:gd name="connsiteY4" fmla="*/ 15240 h 4130040"/>
              <a:gd name="connsiteX0" fmla="*/ 76200 w 7296150"/>
              <a:gd name="connsiteY0" fmla="*/ 15240 h 4130040"/>
              <a:gd name="connsiteX1" fmla="*/ 7151370 w 7296150"/>
              <a:gd name="connsiteY1" fmla="*/ 0 h 4130040"/>
              <a:gd name="connsiteX2" fmla="*/ 7296150 w 7296150"/>
              <a:gd name="connsiteY2" fmla="*/ 4091940 h 4130040"/>
              <a:gd name="connsiteX3" fmla="*/ 0 w 7296150"/>
              <a:gd name="connsiteY3" fmla="*/ 4130040 h 4130040"/>
              <a:gd name="connsiteX4" fmla="*/ 76200 w 7296150"/>
              <a:gd name="connsiteY4" fmla="*/ 15240 h 4130040"/>
              <a:gd name="connsiteX0" fmla="*/ 91440 w 7311390"/>
              <a:gd name="connsiteY0" fmla="*/ 15240 h 4130040"/>
              <a:gd name="connsiteX1" fmla="*/ 7166610 w 7311390"/>
              <a:gd name="connsiteY1" fmla="*/ 0 h 4130040"/>
              <a:gd name="connsiteX2" fmla="*/ 7311390 w 7311390"/>
              <a:gd name="connsiteY2" fmla="*/ 4091940 h 4130040"/>
              <a:gd name="connsiteX3" fmla="*/ 0 w 7311390"/>
              <a:gd name="connsiteY3" fmla="*/ 4130040 h 4130040"/>
              <a:gd name="connsiteX4" fmla="*/ 91440 w 7311390"/>
              <a:gd name="connsiteY4" fmla="*/ 15240 h 4130040"/>
              <a:gd name="connsiteX0" fmla="*/ 9906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15240 h 4130040"/>
              <a:gd name="connsiteX0" fmla="*/ 6858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68580 w 7319010"/>
              <a:gd name="connsiteY4" fmla="*/ 15240 h 4130040"/>
              <a:gd name="connsiteX0" fmla="*/ 9144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1440 w 7319010"/>
              <a:gd name="connsiteY4" fmla="*/ 15240 h 4130040"/>
              <a:gd name="connsiteX0" fmla="*/ 129540 w 7319010"/>
              <a:gd name="connsiteY0" fmla="*/ 0 h 4137660"/>
              <a:gd name="connsiteX1" fmla="*/ 7174230 w 7319010"/>
              <a:gd name="connsiteY1" fmla="*/ 7620 h 4137660"/>
              <a:gd name="connsiteX2" fmla="*/ 7319010 w 7319010"/>
              <a:gd name="connsiteY2" fmla="*/ 4099560 h 4137660"/>
              <a:gd name="connsiteX3" fmla="*/ 0 w 7319010"/>
              <a:gd name="connsiteY3" fmla="*/ 4137660 h 4137660"/>
              <a:gd name="connsiteX4" fmla="*/ 129540 w 7319010"/>
              <a:gd name="connsiteY4" fmla="*/ 0 h 4137660"/>
              <a:gd name="connsiteX0" fmla="*/ 10668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106680 w 7319010"/>
              <a:gd name="connsiteY4" fmla="*/ 0 h 4130040"/>
              <a:gd name="connsiteX0" fmla="*/ 9906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0 h 4130040"/>
              <a:gd name="connsiteX0" fmla="*/ 10021 w 7229971"/>
              <a:gd name="connsiteY0" fmla="*/ 0 h 4130040"/>
              <a:gd name="connsiteX1" fmla="*/ 7085191 w 7229971"/>
              <a:gd name="connsiteY1" fmla="*/ 0 h 4130040"/>
              <a:gd name="connsiteX2" fmla="*/ 7229971 w 7229971"/>
              <a:gd name="connsiteY2" fmla="*/ 4091940 h 4130040"/>
              <a:gd name="connsiteX3" fmla="*/ 0 w 7229971"/>
              <a:gd name="connsiteY3" fmla="*/ 4130040 h 4130040"/>
              <a:gd name="connsiteX4" fmla="*/ 10021 w 7229971"/>
              <a:gd name="connsiteY4" fmla="*/ 0 h 4130040"/>
              <a:gd name="connsiteX0" fmla="*/ 97 w 7220047"/>
              <a:gd name="connsiteY0" fmla="*/ 0 h 4120147"/>
              <a:gd name="connsiteX1" fmla="*/ 7075267 w 7220047"/>
              <a:gd name="connsiteY1" fmla="*/ 0 h 4120147"/>
              <a:gd name="connsiteX2" fmla="*/ 7220047 w 7220047"/>
              <a:gd name="connsiteY2" fmla="*/ 4091940 h 4120147"/>
              <a:gd name="connsiteX3" fmla="*/ 79115 w 7220047"/>
              <a:gd name="connsiteY3" fmla="*/ 4120147 h 4120147"/>
              <a:gd name="connsiteX4" fmla="*/ 97 w 7220047"/>
              <a:gd name="connsiteY4" fmla="*/ 0 h 4120147"/>
              <a:gd name="connsiteX0" fmla="*/ 50 w 7220000"/>
              <a:gd name="connsiteY0" fmla="*/ 0 h 4091940"/>
              <a:gd name="connsiteX1" fmla="*/ 7075220 w 7220000"/>
              <a:gd name="connsiteY1" fmla="*/ 0 h 4091940"/>
              <a:gd name="connsiteX2" fmla="*/ 7220000 w 7220000"/>
              <a:gd name="connsiteY2" fmla="*/ 4091940 h 4091940"/>
              <a:gd name="connsiteX3" fmla="*/ 158213 w 7220000"/>
              <a:gd name="connsiteY3" fmla="*/ 4041001 h 4091940"/>
              <a:gd name="connsiteX4" fmla="*/ 50 w 7220000"/>
              <a:gd name="connsiteY4" fmla="*/ 0 h 4091940"/>
              <a:gd name="connsiteX0" fmla="*/ 44 w 7219994"/>
              <a:gd name="connsiteY0" fmla="*/ 0 h 4091940"/>
              <a:gd name="connsiteX1" fmla="*/ 7075214 w 7219994"/>
              <a:gd name="connsiteY1" fmla="*/ 0 h 4091940"/>
              <a:gd name="connsiteX2" fmla="*/ 7219994 w 7219994"/>
              <a:gd name="connsiteY2" fmla="*/ 4091940 h 4091940"/>
              <a:gd name="connsiteX3" fmla="*/ 187887 w 7219994"/>
              <a:gd name="connsiteY3" fmla="*/ 3981642 h 4091940"/>
              <a:gd name="connsiteX4" fmla="*/ 44 w 7219994"/>
              <a:gd name="connsiteY4" fmla="*/ 0 h 4091940"/>
              <a:gd name="connsiteX0" fmla="*/ 38 w 7219988"/>
              <a:gd name="connsiteY0" fmla="*/ 0 h 4091940"/>
              <a:gd name="connsiteX1" fmla="*/ 7075208 w 7219988"/>
              <a:gd name="connsiteY1" fmla="*/ 0 h 4091940"/>
              <a:gd name="connsiteX2" fmla="*/ 7219988 w 7219988"/>
              <a:gd name="connsiteY2" fmla="*/ 4091940 h 4091940"/>
              <a:gd name="connsiteX3" fmla="*/ 217561 w 7219988"/>
              <a:gd name="connsiteY3" fmla="*/ 3932176 h 4091940"/>
              <a:gd name="connsiteX4" fmla="*/ 38 w 7219988"/>
              <a:gd name="connsiteY4" fmla="*/ 0 h 4091940"/>
              <a:gd name="connsiteX0" fmla="*/ 33 w 7219983"/>
              <a:gd name="connsiteY0" fmla="*/ 0 h 4091940"/>
              <a:gd name="connsiteX1" fmla="*/ 7075203 w 7219983"/>
              <a:gd name="connsiteY1" fmla="*/ 0 h 4091940"/>
              <a:gd name="connsiteX2" fmla="*/ 7219983 w 7219983"/>
              <a:gd name="connsiteY2" fmla="*/ 4091940 h 4091940"/>
              <a:gd name="connsiteX3" fmla="*/ 237342 w 7219983"/>
              <a:gd name="connsiteY3" fmla="*/ 3961856 h 4091940"/>
              <a:gd name="connsiteX4" fmla="*/ 33 w 7219983"/>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67020 w 7219981"/>
              <a:gd name="connsiteY3" fmla="*/ 3981642 h 4091940"/>
              <a:gd name="connsiteX4" fmla="*/ 31 w 7219981"/>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57127 w 7219981"/>
              <a:gd name="connsiteY3" fmla="*/ 3961856 h 4091940"/>
              <a:gd name="connsiteX4" fmla="*/ 31 w 7219981"/>
              <a:gd name="connsiteY4" fmla="*/ 0 h 4091940"/>
              <a:gd name="connsiteX0" fmla="*/ 31 w 7200195"/>
              <a:gd name="connsiteY0" fmla="*/ 0 h 3983115"/>
              <a:gd name="connsiteX1" fmla="*/ 7075201 w 7200195"/>
              <a:gd name="connsiteY1" fmla="*/ 0 h 3983115"/>
              <a:gd name="connsiteX2" fmla="*/ 7200195 w 7200195"/>
              <a:gd name="connsiteY2" fmla="*/ 3983115 h 3983115"/>
              <a:gd name="connsiteX3" fmla="*/ 257127 w 7200195"/>
              <a:gd name="connsiteY3" fmla="*/ 3961856 h 3983115"/>
              <a:gd name="connsiteX4" fmla="*/ 31 w 7200195"/>
              <a:gd name="connsiteY4" fmla="*/ 0 h 3983115"/>
              <a:gd name="connsiteX0" fmla="*/ 31 w 7075201"/>
              <a:gd name="connsiteY0" fmla="*/ 0 h 4012795"/>
              <a:gd name="connsiteX1" fmla="*/ 7075201 w 7075201"/>
              <a:gd name="connsiteY1" fmla="*/ 0 h 4012795"/>
              <a:gd name="connsiteX2" fmla="*/ 7041903 w 7075201"/>
              <a:gd name="connsiteY2" fmla="*/ 4012795 h 4012795"/>
              <a:gd name="connsiteX3" fmla="*/ 257127 w 7075201"/>
              <a:gd name="connsiteY3" fmla="*/ 3961856 h 4012795"/>
              <a:gd name="connsiteX4" fmla="*/ 31 w 7075201"/>
              <a:gd name="connsiteY4" fmla="*/ 0 h 4012795"/>
              <a:gd name="connsiteX0" fmla="*/ 31 w 7075201"/>
              <a:gd name="connsiteY0" fmla="*/ 0 h 4032581"/>
              <a:gd name="connsiteX1" fmla="*/ 7075201 w 7075201"/>
              <a:gd name="connsiteY1" fmla="*/ 0 h 4032581"/>
              <a:gd name="connsiteX2" fmla="*/ 6982544 w 7075201"/>
              <a:gd name="connsiteY2" fmla="*/ 4032581 h 4032581"/>
              <a:gd name="connsiteX3" fmla="*/ 257127 w 7075201"/>
              <a:gd name="connsiteY3" fmla="*/ 3961856 h 4032581"/>
              <a:gd name="connsiteX4" fmla="*/ 31 w 7075201"/>
              <a:gd name="connsiteY4" fmla="*/ 0 h 4032581"/>
              <a:gd name="connsiteX0" fmla="*/ 31 w 7075201"/>
              <a:gd name="connsiteY0" fmla="*/ 0 h 4032581"/>
              <a:gd name="connsiteX1" fmla="*/ 7075201 w 7075201"/>
              <a:gd name="connsiteY1" fmla="*/ 0 h 4032581"/>
              <a:gd name="connsiteX2" fmla="*/ 6903398 w 7075201"/>
              <a:gd name="connsiteY2" fmla="*/ 4032581 h 4032581"/>
              <a:gd name="connsiteX3" fmla="*/ 257127 w 7075201"/>
              <a:gd name="connsiteY3" fmla="*/ 3961856 h 4032581"/>
              <a:gd name="connsiteX4" fmla="*/ 31 w 7075201"/>
              <a:gd name="connsiteY4" fmla="*/ 0 h 4032581"/>
              <a:gd name="connsiteX0" fmla="*/ 31 w 7075201"/>
              <a:gd name="connsiteY0" fmla="*/ 0 h 4042474"/>
              <a:gd name="connsiteX1" fmla="*/ 7075201 w 7075201"/>
              <a:gd name="connsiteY1" fmla="*/ 0 h 4042474"/>
              <a:gd name="connsiteX2" fmla="*/ 6863826 w 7075201"/>
              <a:gd name="connsiteY2" fmla="*/ 4042474 h 4042474"/>
              <a:gd name="connsiteX3" fmla="*/ 257127 w 7075201"/>
              <a:gd name="connsiteY3" fmla="*/ 3961856 h 4042474"/>
              <a:gd name="connsiteX4" fmla="*/ 31 w 7075201"/>
              <a:gd name="connsiteY4" fmla="*/ 0 h 4042474"/>
              <a:gd name="connsiteX0" fmla="*/ 36 w 7075206"/>
              <a:gd name="connsiteY0" fmla="*/ 0 h 4042474"/>
              <a:gd name="connsiteX1" fmla="*/ 7075206 w 7075206"/>
              <a:gd name="connsiteY1" fmla="*/ 0 h 4042474"/>
              <a:gd name="connsiteX2" fmla="*/ 6863831 w 7075206"/>
              <a:gd name="connsiteY2" fmla="*/ 4042474 h 4042474"/>
              <a:gd name="connsiteX3" fmla="*/ 227453 w 7075206"/>
              <a:gd name="connsiteY3" fmla="*/ 3971749 h 4042474"/>
              <a:gd name="connsiteX4" fmla="*/ 36 w 7075206"/>
              <a:gd name="connsiteY4" fmla="*/ 0 h 4042474"/>
              <a:gd name="connsiteX0" fmla="*/ 33 w 7075203"/>
              <a:gd name="connsiteY0" fmla="*/ 0 h 4042474"/>
              <a:gd name="connsiteX1" fmla="*/ 7075203 w 7075203"/>
              <a:gd name="connsiteY1" fmla="*/ 0 h 4042474"/>
              <a:gd name="connsiteX2" fmla="*/ 6863828 w 7075203"/>
              <a:gd name="connsiteY2" fmla="*/ 4042474 h 4042474"/>
              <a:gd name="connsiteX3" fmla="*/ 247236 w 7075203"/>
              <a:gd name="connsiteY3" fmla="*/ 4001429 h 4042474"/>
              <a:gd name="connsiteX4" fmla="*/ 33 w 7075203"/>
              <a:gd name="connsiteY4" fmla="*/ 0 h 4042474"/>
              <a:gd name="connsiteX0" fmla="*/ 28 w 7114771"/>
              <a:gd name="connsiteY0" fmla="*/ 79146 h 4042474"/>
              <a:gd name="connsiteX1" fmla="*/ 7114771 w 7114771"/>
              <a:gd name="connsiteY1" fmla="*/ 0 h 4042474"/>
              <a:gd name="connsiteX2" fmla="*/ 6903396 w 7114771"/>
              <a:gd name="connsiteY2" fmla="*/ 4042474 h 4042474"/>
              <a:gd name="connsiteX3" fmla="*/ 286804 w 7114771"/>
              <a:gd name="connsiteY3" fmla="*/ 4001429 h 4042474"/>
              <a:gd name="connsiteX4" fmla="*/ 28 w 7114771"/>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560"/>
              <a:gd name="connsiteX1" fmla="*/ 7114743 w 7114743"/>
              <a:gd name="connsiteY1" fmla="*/ 0 h 4042560"/>
              <a:gd name="connsiteX2" fmla="*/ 6903368 w 7114743"/>
              <a:gd name="connsiteY2" fmla="*/ 4042474 h 4042560"/>
              <a:gd name="connsiteX3" fmla="*/ 286776 w 7114743"/>
              <a:gd name="connsiteY3" fmla="*/ 4001429 h 4042560"/>
              <a:gd name="connsiteX4" fmla="*/ 0 w 7114743"/>
              <a:gd name="connsiteY4" fmla="*/ 79146 h 4042560"/>
              <a:gd name="connsiteX0" fmla="*/ 0 w 7114743"/>
              <a:gd name="connsiteY0" fmla="*/ 79157 h 4042543"/>
              <a:gd name="connsiteX1" fmla="*/ 7114743 w 7114743"/>
              <a:gd name="connsiteY1" fmla="*/ 11 h 4042543"/>
              <a:gd name="connsiteX2" fmla="*/ 6903368 w 7114743"/>
              <a:gd name="connsiteY2" fmla="*/ 4042485 h 4042543"/>
              <a:gd name="connsiteX3" fmla="*/ 286776 w 7114743"/>
              <a:gd name="connsiteY3" fmla="*/ 4001440 h 4042543"/>
              <a:gd name="connsiteX4" fmla="*/ 0 w 7114743"/>
              <a:gd name="connsiteY4" fmla="*/ 79157 h 4042543"/>
              <a:gd name="connsiteX0" fmla="*/ 0 w 7183996"/>
              <a:gd name="connsiteY0" fmla="*/ 0 h 3963388"/>
              <a:gd name="connsiteX1" fmla="*/ 7183996 w 7183996"/>
              <a:gd name="connsiteY1" fmla="*/ 49466 h 3963388"/>
              <a:gd name="connsiteX2" fmla="*/ 6903368 w 7183996"/>
              <a:gd name="connsiteY2" fmla="*/ 3963328 h 3963388"/>
              <a:gd name="connsiteX3" fmla="*/ 286776 w 7183996"/>
              <a:gd name="connsiteY3" fmla="*/ 3922283 h 3963388"/>
              <a:gd name="connsiteX4" fmla="*/ 0 w 7183996"/>
              <a:gd name="connsiteY4" fmla="*/ 0 h 3963388"/>
              <a:gd name="connsiteX0" fmla="*/ 0 w 7124637"/>
              <a:gd name="connsiteY0" fmla="*/ 0 h 3963388"/>
              <a:gd name="connsiteX1" fmla="*/ 7124637 w 7124637"/>
              <a:gd name="connsiteY1" fmla="*/ 69253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24637"/>
              <a:gd name="connsiteY0" fmla="*/ 0 h 3963386"/>
              <a:gd name="connsiteX1" fmla="*/ 7124637 w 7124637"/>
              <a:gd name="connsiteY1" fmla="*/ 49466 h 3963386"/>
              <a:gd name="connsiteX2" fmla="*/ 6903368 w 7124637"/>
              <a:gd name="connsiteY2" fmla="*/ 3963328 h 3963386"/>
              <a:gd name="connsiteX3" fmla="*/ 286776 w 7124637"/>
              <a:gd name="connsiteY3" fmla="*/ 3922283 h 3963386"/>
              <a:gd name="connsiteX4" fmla="*/ 0 w 7124637"/>
              <a:gd name="connsiteY4" fmla="*/ 0 h 3963386"/>
              <a:gd name="connsiteX0" fmla="*/ 0 w 7124637"/>
              <a:gd name="connsiteY0" fmla="*/ 0 h 3963388"/>
              <a:gd name="connsiteX1" fmla="*/ 7124637 w 7124637"/>
              <a:gd name="connsiteY1" fmla="*/ 49466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04851"/>
              <a:gd name="connsiteY0" fmla="*/ 9905 h 3913933"/>
              <a:gd name="connsiteX1" fmla="*/ 7104851 w 7104851"/>
              <a:gd name="connsiteY1" fmla="*/ 12 h 3913933"/>
              <a:gd name="connsiteX2" fmla="*/ 6883582 w 7104851"/>
              <a:gd name="connsiteY2" fmla="*/ 3913874 h 3913933"/>
              <a:gd name="connsiteX3" fmla="*/ 266990 w 7104851"/>
              <a:gd name="connsiteY3" fmla="*/ 3872829 h 3913933"/>
              <a:gd name="connsiteX4" fmla="*/ 0 w 7104851"/>
              <a:gd name="connsiteY4" fmla="*/ 9905 h 3913933"/>
              <a:gd name="connsiteX0" fmla="*/ 0 w 7045492"/>
              <a:gd name="connsiteY0" fmla="*/ 0 h 3943600"/>
              <a:gd name="connsiteX1" fmla="*/ 7045492 w 7045492"/>
              <a:gd name="connsiteY1" fmla="*/ 29679 h 3943600"/>
              <a:gd name="connsiteX2" fmla="*/ 6824223 w 7045492"/>
              <a:gd name="connsiteY2" fmla="*/ 3943541 h 3943600"/>
              <a:gd name="connsiteX3" fmla="*/ 207631 w 7045492"/>
              <a:gd name="connsiteY3" fmla="*/ 3902496 h 3943600"/>
              <a:gd name="connsiteX4" fmla="*/ 0 w 7045492"/>
              <a:gd name="connsiteY4" fmla="*/ 0 h 3943600"/>
              <a:gd name="connsiteX0" fmla="*/ 0 w 7075172"/>
              <a:gd name="connsiteY0" fmla="*/ 0 h 3953493"/>
              <a:gd name="connsiteX1" fmla="*/ 7075172 w 7075172"/>
              <a:gd name="connsiteY1" fmla="*/ 39572 h 3953493"/>
              <a:gd name="connsiteX2" fmla="*/ 6853903 w 7075172"/>
              <a:gd name="connsiteY2" fmla="*/ 3953434 h 3953493"/>
              <a:gd name="connsiteX3" fmla="*/ 237311 w 7075172"/>
              <a:gd name="connsiteY3" fmla="*/ 3912389 h 3953493"/>
              <a:gd name="connsiteX4" fmla="*/ 0 w 7075172"/>
              <a:gd name="connsiteY4" fmla="*/ 0 h 3953493"/>
              <a:gd name="connsiteX0" fmla="*/ 0 w 7104852"/>
              <a:gd name="connsiteY0" fmla="*/ 0 h 3973279"/>
              <a:gd name="connsiteX1" fmla="*/ 7104852 w 7104852"/>
              <a:gd name="connsiteY1" fmla="*/ 59358 h 3973279"/>
              <a:gd name="connsiteX2" fmla="*/ 6883583 w 7104852"/>
              <a:gd name="connsiteY2" fmla="*/ 3973220 h 3973279"/>
              <a:gd name="connsiteX3" fmla="*/ 266991 w 7104852"/>
              <a:gd name="connsiteY3" fmla="*/ 3932175 h 3973279"/>
              <a:gd name="connsiteX4" fmla="*/ 0 w 7104852"/>
              <a:gd name="connsiteY4" fmla="*/ 0 h 397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852" h="3973279">
                <a:moveTo>
                  <a:pt x="0" y="0"/>
                </a:moveTo>
                <a:lnTo>
                  <a:pt x="7104852" y="59358"/>
                </a:lnTo>
                <a:cubicBezTo>
                  <a:pt x="7083861" y="51476"/>
                  <a:pt x="6894682" y="3990995"/>
                  <a:pt x="6883583" y="3973220"/>
                </a:cubicBezTo>
                <a:lnTo>
                  <a:pt x="266991" y="3932175"/>
                </a:lnTo>
                <a:cubicBezTo>
                  <a:pt x="280224" y="3930654"/>
                  <a:pt x="16446" y="1522"/>
                  <a:pt x="0" y="0"/>
                </a:cubicBezTo>
                <a:close/>
              </a:path>
            </a:pathLst>
          </a:custGeom>
          <a:solidFill>
            <a:schemeClr val="bg1">
              <a:lumMod val="75000"/>
            </a:schemeClr>
          </a:solidFill>
          <a:scene3d>
            <a:camera prst="perspectiveBelow">
              <a:rot lat="4200000" lon="0" rev="0"/>
            </a:camera>
            <a:lightRig rig="threePt" dir="t"/>
          </a:scene3d>
        </p:spPr>
        <p:txBody>
          <a:bodyPr/>
          <a:lstStyle>
            <a:lvl1pPr marL="0" indent="0" algn="ctr">
              <a:buNone/>
              <a:defRPr sz="1600">
                <a:solidFill>
                  <a:schemeClr val="tx1">
                    <a:lumMod val="65000"/>
                    <a:lumOff val="35000"/>
                  </a:schemeClr>
                </a:solidFill>
              </a:defRPr>
            </a:lvl1pPr>
          </a:lstStyle>
          <a:p>
            <a:endParaRPr lang="id-ID"/>
          </a:p>
        </p:txBody>
      </p:sp>
      <p:sp>
        <p:nvSpPr>
          <p:cNvPr id="7" name="Picture Placeholder 6">
            <a:extLst>
              <a:ext uri="{FF2B5EF4-FFF2-40B4-BE49-F238E27FC236}">
                <a16:creationId xmlns:a16="http://schemas.microsoft.com/office/drawing/2014/main" id="{8F31FDA5-4049-4DAD-B6FC-92CE2CB83B30}"/>
              </a:ext>
            </a:extLst>
          </p:cNvPr>
          <p:cNvSpPr>
            <a:spLocks noGrp="1"/>
          </p:cNvSpPr>
          <p:nvPr>
            <p:ph type="pic" sz="quarter" idx="13" hasCustomPrompt="1"/>
          </p:nvPr>
        </p:nvSpPr>
        <p:spPr>
          <a:xfrm>
            <a:off x="6830062" y="3896240"/>
            <a:ext cx="4082912" cy="2294207"/>
          </a:xfrm>
          <a:prstGeom prst="roundRect">
            <a:avLst>
              <a:gd name="adj" fmla="val 5279"/>
            </a:avLst>
          </a:prstGeom>
          <a:solidFill>
            <a:schemeClr val="bg1">
              <a:lumMod val="95000"/>
              <a:alpha val="25000"/>
            </a:schemeClr>
          </a:solidFill>
          <a:effectLst>
            <a:outerShdw blurRad="1270000" dist="939800" dir="5400000" sx="73000" sy="73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8" name="Picture Placeholder 6">
            <a:extLst>
              <a:ext uri="{FF2B5EF4-FFF2-40B4-BE49-F238E27FC236}">
                <a16:creationId xmlns:a16="http://schemas.microsoft.com/office/drawing/2014/main" id="{B6E72999-5005-4893-A134-D8734A1D8E2C}"/>
              </a:ext>
            </a:extLst>
          </p:cNvPr>
          <p:cNvSpPr>
            <a:spLocks noGrp="1"/>
          </p:cNvSpPr>
          <p:nvPr>
            <p:ph type="pic" sz="quarter" idx="14" hasCustomPrompt="1"/>
          </p:nvPr>
        </p:nvSpPr>
        <p:spPr>
          <a:xfrm>
            <a:off x="8265571" y="2490087"/>
            <a:ext cx="3341894" cy="1877825"/>
          </a:xfrm>
          <a:prstGeom prst="roundRect">
            <a:avLst>
              <a:gd name="adj" fmla="val 5279"/>
            </a:avLst>
          </a:prstGeom>
          <a:solidFill>
            <a:schemeClr val="bg1">
              <a:lumMod val="95000"/>
              <a:alpha val="25000"/>
            </a:schemeClr>
          </a:solidFill>
          <a:effectLst>
            <a:outerShdw blurRad="1270000" dist="939800" dir="5400000" sx="73000" sy="73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1371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37" presetClass="entr" presetSubtype="0"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1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anim calcmode="lin" valueType="num">
                                      <p:cBhvr>
                                        <p:cTn id="21" dur="750" fill="hold"/>
                                        <p:tgtEl>
                                          <p:spTgt spid="8"/>
                                        </p:tgtEl>
                                        <p:attrNameLst>
                                          <p:attrName>ppt_x</p:attrName>
                                        </p:attrNameLst>
                                      </p:cBhvr>
                                      <p:tavLst>
                                        <p:tav tm="0">
                                          <p:val>
                                            <p:strVal val="#ppt_x"/>
                                          </p:val>
                                        </p:tav>
                                        <p:tav tm="100000">
                                          <p:val>
                                            <p:strVal val="#ppt_x"/>
                                          </p:val>
                                        </p:tav>
                                      </p:tavLst>
                                    </p:anim>
                                    <p:anim calcmode="lin" valueType="num">
                                      <p:cBhvr>
                                        <p:cTn id="22" dur="675" decel="100000" fill="hold"/>
                                        <p:tgtEl>
                                          <p:spTgt spid="8"/>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4_Title Slide">
    <p:bg>
      <p:bgPr>
        <a:gradFill>
          <a:gsLst>
            <a:gs pos="0">
              <a:schemeClr val="accent4"/>
            </a:gs>
            <a:gs pos="85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381019D-8B74-4398-8F75-5518AB0A334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12" name="Group 11">
            <a:extLst>
              <a:ext uri="{FF2B5EF4-FFF2-40B4-BE49-F238E27FC236}">
                <a16:creationId xmlns:a16="http://schemas.microsoft.com/office/drawing/2014/main" id="{1F12113D-DD92-4DED-90F2-63B4338C443F}"/>
              </a:ext>
            </a:extLst>
          </p:cNvPr>
          <p:cNvGrpSpPr/>
          <p:nvPr userDrawn="1"/>
        </p:nvGrpSpPr>
        <p:grpSpPr>
          <a:xfrm>
            <a:off x="10071124" y="6463714"/>
            <a:ext cx="1819613" cy="261610"/>
            <a:chOff x="361913" y="6408848"/>
            <a:chExt cx="1819613" cy="261610"/>
          </a:xfrm>
        </p:grpSpPr>
        <p:sp>
          <p:nvSpPr>
            <p:cNvPr id="13" name="Freeform 62">
              <a:extLst>
                <a:ext uri="{FF2B5EF4-FFF2-40B4-BE49-F238E27FC236}">
                  <a16:creationId xmlns:a16="http://schemas.microsoft.com/office/drawing/2014/main" id="{F7A9EB25-E0F2-437A-A759-67584E1BCAC2}"/>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lumMod val="75000"/>
                  </a:schemeClr>
                </a:solidFill>
              </a:endParaRPr>
            </a:p>
          </p:txBody>
        </p:sp>
        <p:sp>
          <p:nvSpPr>
            <p:cNvPr id="14" name="TextBox 13">
              <a:extLst>
                <a:ext uri="{FF2B5EF4-FFF2-40B4-BE49-F238E27FC236}">
                  <a16:creationId xmlns:a16="http://schemas.microsoft.com/office/drawing/2014/main" id="{5D31F50E-2811-48DF-AB54-D4EA5C164B7F}"/>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15" name="Group 14">
            <a:extLst>
              <a:ext uri="{FF2B5EF4-FFF2-40B4-BE49-F238E27FC236}">
                <a16:creationId xmlns:a16="http://schemas.microsoft.com/office/drawing/2014/main" id="{0AD89557-E7F6-49A4-BAB6-26C5D1E8597E}"/>
              </a:ext>
            </a:extLst>
          </p:cNvPr>
          <p:cNvGrpSpPr/>
          <p:nvPr userDrawn="1"/>
        </p:nvGrpSpPr>
        <p:grpSpPr>
          <a:xfrm>
            <a:off x="384609" y="6489983"/>
            <a:ext cx="778679" cy="180047"/>
            <a:chOff x="5001272" y="6417413"/>
            <a:chExt cx="778679" cy="180047"/>
          </a:xfrm>
        </p:grpSpPr>
        <p:grpSp>
          <p:nvGrpSpPr>
            <p:cNvPr id="16" name="Group 15">
              <a:extLst>
                <a:ext uri="{FF2B5EF4-FFF2-40B4-BE49-F238E27FC236}">
                  <a16:creationId xmlns:a16="http://schemas.microsoft.com/office/drawing/2014/main" id="{83922C2D-815B-4C5B-B5E5-1A57F5030B8D}"/>
                </a:ext>
              </a:extLst>
            </p:cNvPr>
            <p:cNvGrpSpPr/>
            <p:nvPr/>
          </p:nvGrpSpPr>
          <p:grpSpPr>
            <a:xfrm>
              <a:off x="5001272" y="6417413"/>
              <a:ext cx="180047" cy="180047"/>
              <a:chOff x="5001272" y="6417413"/>
              <a:chExt cx="180047" cy="180047"/>
            </a:xfrm>
          </p:grpSpPr>
          <p:sp>
            <p:nvSpPr>
              <p:cNvPr id="23" name="Oval 22">
                <a:extLst>
                  <a:ext uri="{FF2B5EF4-FFF2-40B4-BE49-F238E27FC236}">
                    <a16:creationId xmlns:a16="http://schemas.microsoft.com/office/drawing/2014/main" id="{673DCC6A-6B63-47F8-9A7E-594573418EDC}"/>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5">
                <a:extLst>
                  <a:ext uri="{FF2B5EF4-FFF2-40B4-BE49-F238E27FC236}">
                    <a16:creationId xmlns:a16="http://schemas.microsoft.com/office/drawing/2014/main" id="{A24A336A-A8F3-4C63-9608-3F96B9CC29AB}"/>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17" name="Group 16">
              <a:extLst>
                <a:ext uri="{FF2B5EF4-FFF2-40B4-BE49-F238E27FC236}">
                  <a16:creationId xmlns:a16="http://schemas.microsoft.com/office/drawing/2014/main" id="{DAAA0FB0-B7FA-44E0-BE51-11ADB564E0F2}"/>
                </a:ext>
              </a:extLst>
            </p:cNvPr>
            <p:cNvGrpSpPr/>
            <p:nvPr/>
          </p:nvGrpSpPr>
          <p:grpSpPr>
            <a:xfrm>
              <a:off x="5300588" y="6417413"/>
              <a:ext cx="180047" cy="180047"/>
              <a:chOff x="5300588" y="6417413"/>
              <a:chExt cx="180047" cy="180047"/>
            </a:xfrm>
          </p:grpSpPr>
          <p:sp>
            <p:nvSpPr>
              <p:cNvPr id="21" name="Oval 20">
                <a:extLst>
                  <a:ext uri="{FF2B5EF4-FFF2-40B4-BE49-F238E27FC236}">
                    <a16:creationId xmlns:a16="http://schemas.microsoft.com/office/drawing/2014/main" id="{9A5CA6D7-B247-4D81-BEF7-FC22D1C247C9}"/>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5">
                <a:extLst>
                  <a:ext uri="{FF2B5EF4-FFF2-40B4-BE49-F238E27FC236}">
                    <a16:creationId xmlns:a16="http://schemas.microsoft.com/office/drawing/2014/main" id="{047C3381-2149-4510-98A2-AA857144A7B4}"/>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18" name="Group 17">
              <a:extLst>
                <a:ext uri="{FF2B5EF4-FFF2-40B4-BE49-F238E27FC236}">
                  <a16:creationId xmlns:a16="http://schemas.microsoft.com/office/drawing/2014/main" id="{EAA2F93D-26C2-4F5A-B68E-B5D6A5E48DE4}"/>
                </a:ext>
              </a:extLst>
            </p:cNvPr>
            <p:cNvGrpSpPr/>
            <p:nvPr/>
          </p:nvGrpSpPr>
          <p:grpSpPr>
            <a:xfrm>
              <a:off x="5599904" y="6417413"/>
              <a:ext cx="180047" cy="180047"/>
              <a:chOff x="5599904" y="6417413"/>
              <a:chExt cx="180047" cy="180047"/>
            </a:xfrm>
          </p:grpSpPr>
          <p:sp>
            <p:nvSpPr>
              <p:cNvPr id="19" name="Oval 18">
                <a:extLst>
                  <a:ext uri="{FF2B5EF4-FFF2-40B4-BE49-F238E27FC236}">
                    <a16:creationId xmlns:a16="http://schemas.microsoft.com/office/drawing/2014/main" id="{A35714BB-6C49-4650-AD5E-BC7E7EA54F17}"/>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87">
                <a:extLst>
                  <a:ext uri="{FF2B5EF4-FFF2-40B4-BE49-F238E27FC236}">
                    <a16:creationId xmlns:a16="http://schemas.microsoft.com/office/drawing/2014/main" id="{B818020A-D817-4B31-9B44-B45971A48942}"/>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25" name="Group 24">
            <a:extLst>
              <a:ext uri="{FF2B5EF4-FFF2-40B4-BE49-F238E27FC236}">
                <a16:creationId xmlns:a16="http://schemas.microsoft.com/office/drawing/2014/main" id="{D8D5C6D0-006B-481B-9C3E-D503FE3447A4}"/>
              </a:ext>
            </a:extLst>
          </p:cNvPr>
          <p:cNvGrpSpPr/>
          <p:nvPr userDrawn="1"/>
        </p:nvGrpSpPr>
        <p:grpSpPr>
          <a:xfrm rot="5400000">
            <a:off x="11675183" y="651894"/>
            <a:ext cx="194792" cy="70989"/>
            <a:chOff x="384609" y="288810"/>
            <a:chExt cx="283286" cy="103239"/>
          </a:xfrm>
          <a:solidFill>
            <a:schemeClr val="bg1"/>
          </a:solidFill>
        </p:grpSpPr>
        <p:sp>
          <p:nvSpPr>
            <p:cNvPr id="26" name="Oval 25">
              <a:extLst>
                <a:ext uri="{FF2B5EF4-FFF2-40B4-BE49-F238E27FC236}">
                  <a16:creationId xmlns:a16="http://schemas.microsoft.com/office/drawing/2014/main" id="{EAA0976F-0CFE-48A2-885F-E4FDE8424FD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3BF9D28-55DF-49FB-8F62-D0634DDF6C47}"/>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8920BEC-4320-4730-8055-3A3D0638E1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678553" y="2864396"/>
            <a:ext cx="2643905" cy="5146570"/>
          </a:xfrm>
          <a:prstGeom prst="rect">
            <a:avLst/>
          </a:prstGeom>
          <a:effectLst/>
        </p:spPr>
      </p:pic>
      <p:sp>
        <p:nvSpPr>
          <p:cNvPr id="2" name="Picture Placeholder 26">
            <a:extLst>
              <a:ext uri="{FF2B5EF4-FFF2-40B4-BE49-F238E27FC236}">
                <a16:creationId xmlns:a16="http://schemas.microsoft.com/office/drawing/2014/main" id="{6ED396BD-F2E1-4410-A67E-06A3D912BA48}"/>
              </a:ext>
            </a:extLst>
          </p:cNvPr>
          <p:cNvSpPr>
            <a:spLocks noGrp="1"/>
          </p:cNvSpPr>
          <p:nvPr>
            <p:ph type="pic" sz="quarter" idx="14" hasCustomPrompt="1"/>
          </p:nvPr>
        </p:nvSpPr>
        <p:spPr>
          <a:xfrm rot="19800000">
            <a:off x="926295" y="3094569"/>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4" name="Picture 3">
            <a:extLst>
              <a:ext uri="{FF2B5EF4-FFF2-40B4-BE49-F238E27FC236}">
                <a16:creationId xmlns:a16="http://schemas.microsoft.com/office/drawing/2014/main" id="{4CDB3DB6-39A1-4E12-9F5E-B929775928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1577963" y="-928114"/>
            <a:ext cx="2643905" cy="5146570"/>
          </a:xfrm>
          <a:prstGeom prst="rect">
            <a:avLst/>
          </a:prstGeom>
          <a:effectLst/>
        </p:spPr>
      </p:pic>
      <p:sp>
        <p:nvSpPr>
          <p:cNvPr id="5" name="Picture Placeholder 26">
            <a:extLst>
              <a:ext uri="{FF2B5EF4-FFF2-40B4-BE49-F238E27FC236}">
                <a16:creationId xmlns:a16="http://schemas.microsoft.com/office/drawing/2014/main" id="{3C8F47C7-D0B0-4CB5-84CF-A09343169ACB}"/>
              </a:ext>
            </a:extLst>
          </p:cNvPr>
          <p:cNvSpPr>
            <a:spLocks noGrp="1"/>
          </p:cNvSpPr>
          <p:nvPr>
            <p:ph type="pic" sz="quarter" idx="15" hasCustomPrompt="1"/>
          </p:nvPr>
        </p:nvSpPr>
        <p:spPr>
          <a:xfrm rot="19800000">
            <a:off x="1825705" y="-697941"/>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6" name="Picture 5">
            <a:extLst>
              <a:ext uri="{FF2B5EF4-FFF2-40B4-BE49-F238E27FC236}">
                <a16:creationId xmlns:a16="http://schemas.microsoft.com/office/drawing/2014/main" id="{16B2CB73-F992-4A42-AFA1-DA1B8FD40B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1993071" y="-1636259"/>
            <a:ext cx="2643905" cy="5146570"/>
          </a:xfrm>
          <a:prstGeom prst="rect">
            <a:avLst/>
          </a:prstGeom>
          <a:effectLst/>
        </p:spPr>
      </p:pic>
      <p:sp>
        <p:nvSpPr>
          <p:cNvPr id="7" name="Picture Placeholder 26">
            <a:extLst>
              <a:ext uri="{FF2B5EF4-FFF2-40B4-BE49-F238E27FC236}">
                <a16:creationId xmlns:a16="http://schemas.microsoft.com/office/drawing/2014/main" id="{76E87650-EA1C-4A02-A20E-AE796E4BAAF8}"/>
              </a:ext>
            </a:extLst>
          </p:cNvPr>
          <p:cNvSpPr>
            <a:spLocks noGrp="1"/>
          </p:cNvSpPr>
          <p:nvPr>
            <p:ph type="pic" sz="quarter" idx="16" hasCustomPrompt="1"/>
          </p:nvPr>
        </p:nvSpPr>
        <p:spPr>
          <a:xfrm rot="19800000">
            <a:off x="-1745329" y="-1406086"/>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8" name="Picture 7">
            <a:extLst>
              <a:ext uri="{FF2B5EF4-FFF2-40B4-BE49-F238E27FC236}">
                <a16:creationId xmlns:a16="http://schemas.microsoft.com/office/drawing/2014/main" id="{B3A6FCB9-3670-4B09-9C8D-A952529F64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4194466" y="3575020"/>
            <a:ext cx="2643905" cy="5146570"/>
          </a:xfrm>
          <a:prstGeom prst="rect">
            <a:avLst/>
          </a:prstGeom>
          <a:effectLst/>
        </p:spPr>
      </p:pic>
      <p:sp>
        <p:nvSpPr>
          <p:cNvPr id="9" name="Picture Placeholder 26">
            <a:extLst>
              <a:ext uri="{FF2B5EF4-FFF2-40B4-BE49-F238E27FC236}">
                <a16:creationId xmlns:a16="http://schemas.microsoft.com/office/drawing/2014/main" id="{EC72DEAF-126B-4FBB-B054-F30F43E05D8B}"/>
              </a:ext>
            </a:extLst>
          </p:cNvPr>
          <p:cNvSpPr>
            <a:spLocks noGrp="1"/>
          </p:cNvSpPr>
          <p:nvPr>
            <p:ph type="pic" sz="quarter" idx="17" hasCustomPrompt="1"/>
          </p:nvPr>
        </p:nvSpPr>
        <p:spPr>
          <a:xfrm rot="19800000">
            <a:off x="4442208" y="3805193"/>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spTree>
    <p:extLst>
      <p:ext uri="{BB962C8B-B14F-4D97-AF65-F5344CB8AC3E}">
        <p14:creationId xmlns:p14="http://schemas.microsoft.com/office/powerpoint/2010/main" val="4794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17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622394-A662-49CC-A6F0-98CCA4134A51}"/>
              </a:ext>
            </a:extLst>
          </p:cNvPr>
          <p:cNvSpPr/>
          <p:nvPr userDrawn="1"/>
        </p:nvSpPr>
        <p:spPr>
          <a:xfrm>
            <a:off x="1189221" y="-1477779"/>
            <a:ext cx="9813560" cy="981356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Oval 7">
            <a:extLst>
              <a:ext uri="{FF2B5EF4-FFF2-40B4-BE49-F238E27FC236}">
                <a16:creationId xmlns:a16="http://schemas.microsoft.com/office/drawing/2014/main" id="{027CC2CB-A50A-47F2-A5E1-7891C03A4975}"/>
              </a:ext>
            </a:extLst>
          </p:cNvPr>
          <p:cNvSpPr/>
          <p:nvPr userDrawn="1"/>
        </p:nvSpPr>
        <p:spPr>
          <a:xfrm>
            <a:off x="2662812" y="-4188"/>
            <a:ext cx="6866376" cy="6866376"/>
          </a:xfrm>
          <a:prstGeom prst="ellipse">
            <a:avLst/>
          </a:pr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Picture 1">
            <a:extLst>
              <a:ext uri="{FF2B5EF4-FFF2-40B4-BE49-F238E27FC236}">
                <a16:creationId xmlns:a16="http://schemas.microsoft.com/office/drawing/2014/main" id="{43BB5EC2-1032-4E9F-B271-3EEE6D64B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9245" y="1664744"/>
            <a:ext cx="6073510" cy="3798527"/>
          </a:xfrm>
          <a:prstGeom prst="rect">
            <a:avLst/>
          </a:prstGeom>
          <a:effectLst>
            <a:outerShdw blurRad="901700" dist="774700" dir="2700000" sx="90000" sy="90000" algn="tl" rotWithShape="0">
              <a:prstClr val="black">
                <a:alpha val="40000"/>
              </a:prstClr>
            </a:outerShdw>
          </a:effectLst>
        </p:spPr>
      </p:pic>
      <p:sp>
        <p:nvSpPr>
          <p:cNvPr id="9" name="Picture Placeholder 8">
            <a:extLst>
              <a:ext uri="{FF2B5EF4-FFF2-40B4-BE49-F238E27FC236}">
                <a16:creationId xmlns:a16="http://schemas.microsoft.com/office/drawing/2014/main" id="{1C2EC408-5930-44EE-B646-9C055F3678F7}"/>
              </a:ext>
            </a:extLst>
          </p:cNvPr>
          <p:cNvSpPr>
            <a:spLocks noGrp="1"/>
          </p:cNvSpPr>
          <p:nvPr>
            <p:ph type="pic" sz="quarter" idx="12" hasCustomPrompt="1"/>
          </p:nvPr>
        </p:nvSpPr>
        <p:spPr>
          <a:xfrm>
            <a:off x="3068873" y="2050537"/>
            <a:ext cx="6054255" cy="3400144"/>
          </a:xfrm>
          <a:custGeom>
            <a:avLst/>
            <a:gdLst>
              <a:gd name="connsiteX0" fmla="*/ 0 w 6054255"/>
              <a:gd name="connsiteY0" fmla="*/ 0 h 3400144"/>
              <a:gd name="connsiteX1" fmla="*/ 6054255 w 6054255"/>
              <a:gd name="connsiteY1" fmla="*/ 0 h 3400144"/>
              <a:gd name="connsiteX2" fmla="*/ 6054255 w 6054255"/>
              <a:gd name="connsiteY2" fmla="*/ 3400144 h 3400144"/>
              <a:gd name="connsiteX3" fmla="*/ 0 w 6054255"/>
              <a:gd name="connsiteY3" fmla="*/ 3400144 h 3400144"/>
            </a:gdLst>
            <a:ahLst/>
            <a:cxnLst>
              <a:cxn ang="0">
                <a:pos x="connsiteX0" y="connsiteY0"/>
              </a:cxn>
              <a:cxn ang="0">
                <a:pos x="connsiteX1" y="connsiteY1"/>
              </a:cxn>
              <a:cxn ang="0">
                <a:pos x="connsiteX2" y="connsiteY2"/>
              </a:cxn>
              <a:cxn ang="0">
                <a:pos x="connsiteX3" y="connsiteY3"/>
              </a:cxn>
            </a:cxnLst>
            <a:rect l="l" t="t" r="r" b="b"/>
            <a:pathLst>
              <a:path w="6054255" h="3400144">
                <a:moveTo>
                  <a:pt x="0" y="0"/>
                </a:moveTo>
                <a:lnTo>
                  <a:pt x="6054255" y="0"/>
                </a:lnTo>
                <a:lnTo>
                  <a:pt x="6054255" y="3400144"/>
                </a:lnTo>
                <a:lnTo>
                  <a:pt x="0" y="3400144"/>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6036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 presetClass="emph" presetSubtype="0" decel="100000" fill="hold" grpId="1" nodeType="withEffect">
                                  <p:stCondLst>
                                    <p:cond delay="250"/>
                                  </p:stCondLst>
                                  <p:childTnLst>
                                    <p:animScale>
                                      <p:cBhvr>
                                        <p:cTn id="9" dur="1500" fill="hold"/>
                                        <p:tgtEl>
                                          <p:spTgt spid="8"/>
                                        </p:tgtEl>
                                      </p:cBhvr>
                                      <p:by x="105000" y="105000"/>
                                    </p:animScale>
                                  </p:childTnLst>
                                </p:cTn>
                              </p:par>
                              <p:par>
                                <p:cTn id="10" presetID="10"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6" presetClass="emph" presetSubtype="0" decel="100000" fill="hold" grpId="1" nodeType="withEffect">
                                  <p:stCondLst>
                                    <p:cond delay="500"/>
                                  </p:stCondLst>
                                  <p:childTnLst>
                                    <p:animScale>
                                      <p:cBhvr>
                                        <p:cTn id="14" dur="1500" fill="hold"/>
                                        <p:tgtEl>
                                          <p:spTgt spid="7"/>
                                        </p:tgtEl>
                                      </p:cBhvr>
                                      <p:by x="105000" y="105000"/>
                                    </p:animScale>
                                  </p:childTnLst>
                                </p:cTn>
                              </p:par>
                              <p:par>
                                <p:cTn id="15" presetID="2" presetClass="entr" presetSubtype="4" decel="10000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1A227D6-1C94-4154-9F3C-4F103A4BA7B4}"/>
              </a:ext>
            </a:extLst>
          </p:cNvPr>
          <p:cNvSpPr>
            <a:spLocks noGrp="1"/>
          </p:cNvSpPr>
          <p:nvPr>
            <p:ph type="pic" sz="quarter" idx="10" hasCustomPrompt="1"/>
          </p:nvPr>
        </p:nvSpPr>
        <p:spPr>
          <a:xfrm>
            <a:off x="0" y="2518348"/>
            <a:ext cx="12192000" cy="4339652"/>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009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37758889-D070-47B7-A6D1-4E3A5C629475}"/>
              </a:ext>
            </a:extLst>
          </p:cNvPr>
          <p:cNvSpPr>
            <a:spLocks noGrp="1"/>
          </p:cNvSpPr>
          <p:nvPr>
            <p:ph type="pic" sz="quarter" idx="10" hasCustomPrompt="1"/>
          </p:nvPr>
        </p:nvSpPr>
        <p:spPr>
          <a:xfrm>
            <a:off x="4301613" y="0"/>
            <a:ext cx="7890386" cy="4336026"/>
          </a:xfrm>
          <a:custGeom>
            <a:avLst/>
            <a:gdLst>
              <a:gd name="connsiteX0" fmla="*/ 0 w 7890386"/>
              <a:gd name="connsiteY0" fmla="*/ 0 h 4336026"/>
              <a:gd name="connsiteX1" fmla="*/ 7890386 w 7890386"/>
              <a:gd name="connsiteY1" fmla="*/ 0 h 4336026"/>
              <a:gd name="connsiteX2" fmla="*/ 7890386 w 7890386"/>
              <a:gd name="connsiteY2" fmla="*/ 4336026 h 4336026"/>
              <a:gd name="connsiteX3" fmla="*/ 0 w 7890386"/>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7890386" h="4336026">
                <a:moveTo>
                  <a:pt x="0" y="0"/>
                </a:moveTo>
                <a:lnTo>
                  <a:pt x="7890386" y="0"/>
                </a:lnTo>
                <a:lnTo>
                  <a:pt x="7890386" y="4336026"/>
                </a:lnTo>
                <a:lnTo>
                  <a:pt x="0" y="433602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 name="Rectangle 2">
            <a:extLst>
              <a:ext uri="{FF2B5EF4-FFF2-40B4-BE49-F238E27FC236}">
                <a16:creationId xmlns:a16="http://schemas.microsoft.com/office/drawing/2014/main" id="{64584688-1483-403B-88D6-04D83C98FFCB}"/>
              </a:ext>
            </a:extLst>
          </p:cNvPr>
          <p:cNvSpPr/>
          <p:nvPr userDrawn="1"/>
        </p:nvSpPr>
        <p:spPr>
          <a:xfrm flipH="1">
            <a:off x="4301613" y="4336026"/>
            <a:ext cx="7890387" cy="2521974"/>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8092A43C-939E-48CC-BB39-5F5AFD546F97}"/>
              </a:ext>
            </a:extLst>
          </p:cNvPr>
          <p:cNvSpPr>
            <a:spLocks noGrp="1"/>
          </p:cNvSpPr>
          <p:nvPr>
            <p:ph type="pic" sz="quarter" idx="11" hasCustomPrompt="1"/>
          </p:nvPr>
        </p:nvSpPr>
        <p:spPr>
          <a:xfrm>
            <a:off x="0" y="4336024"/>
            <a:ext cx="4301612" cy="2521975"/>
          </a:xfrm>
          <a:custGeom>
            <a:avLst/>
            <a:gdLst>
              <a:gd name="connsiteX0" fmla="*/ 0 w 7890386"/>
              <a:gd name="connsiteY0" fmla="*/ 0 h 4336026"/>
              <a:gd name="connsiteX1" fmla="*/ 7890386 w 7890386"/>
              <a:gd name="connsiteY1" fmla="*/ 0 h 4336026"/>
              <a:gd name="connsiteX2" fmla="*/ 7890386 w 7890386"/>
              <a:gd name="connsiteY2" fmla="*/ 4336026 h 4336026"/>
              <a:gd name="connsiteX3" fmla="*/ 0 w 7890386"/>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7890386" h="4336026">
                <a:moveTo>
                  <a:pt x="0" y="0"/>
                </a:moveTo>
                <a:lnTo>
                  <a:pt x="7890386" y="0"/>
                </a:lnTo>
                <a:lnTo>
                  <a:pt x="7890386" y="4336026"/>
                </a:lnTo>
                <a:lnTo>
                  <a:pt x="0" y="433602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1231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E78D466-9AA4-4F86-9F81-19365FD3A2F7}"/>
              </a:ext>
            </a:extLst>
          </p:cNvPr>
          <p:cNvSpPr>
            <a:spLocks noGrp="1"/>
          </p:cNvSpPr>
          <p:nvPr>
            <p:ph type="pic" sz="quarter" idx="10"/>
          </p:nvPr>
        </p:nvSpPr>
        <p:spPr>
          <a:xfrm>
            <a:off x="1088571" y="1880508"/>
            <a:ext cx="7894320" cy="4977492"/>
          </a:xfrm>
          <a:custGeom>
            <a:avLst/>
            <a:gdLst>
              <a:gd name="connsiteX0" fmla="*/ 0 w 8403771"/>
              <a:gd name="connsiteY0" fmla="*/ 0 h 4977492"/>
              <a:gd name="connsiteX1" fmla="*/ 8403771 w 8403771"/>
              <a:gd name="connsiteY1" fmla="*/ 0 h 4977492"/>
              <a:gd name="connsiteX2" fmla="*/ 8403771 w 8403771"/>
              <a:gd name="connsiteY2" fmla="*/ 4977492 h 4977492"/>
              <a:gd name="connsiteX3" fmla="*/ 0 w 8403771"/>
              <a:gd name="connsiteY3" fmla="*/ 4977492 h 4977492"/>
            </a:gdLst>
            <a:ahLst/>
            <a:cxnLst>
              <a:cxn ang="0">
                <a:pos x="connsiteX0" y="connsiteY0"/>
              </a:cxn>
              <a:cxn ang="0">
                <a:pos x="connsiteX1" y="connsiteY1"/>
              </a:cxn>
              <a:cxn ang="0">
                <a:pos x="connsiteX2" y="connsiteY2"/>
              </a:cxn>
              <a:cxn ang="0">
                <a:pos x="connsiteX3" y="connsiteY3"/>
              </a:cxn>
            </a:cxnLst>
            <a:rect l="l" t="t" r="r" b="b"/>
            <a:pathLst>
              <a:path w="8403771" h="4977492">
                <a:moveTo>
                  <a:pt x="0" y="0"/>
                </a:moveTo>
                <a:lnTo>
                  <a:pt x="8403771" y="0"/>
                </a:lnTo>
                <a:lnTo>
                  <a:pt x="8403771" y="4977492"/>
                </a:lnTo>
                <a:lnTo>
                  <a:pt x="0" y="4977492"/>
                </a:lnTo>
                <a:close/>
              </a:path>
            </a:pathLst>
          </a:custGeom>
          <a:solidFill>
            <a:schemeClr val="bg1">
              <a:lumMod val="95000"/>
              <a:alpha val="2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9" name="Rectangle 8">
            <a:extLst>
              <a:ext uri="{FF2B5EF4-FFF2-40B4-BE49-F238E27FC236}">
                <a16:creationId xmlns:a16="http://schemas.microsoft.com/office/drawing/2014/main" id="{E312895C-316C-4096-BA35-D1D04C698217}"/>
              </a:ext>
            </a:extLst>
          </p:cNvPr>
          <p:cNvSpPr/>
          <p:nvPr userDrawn="1"/>
        </p:nvSpPr>
        <p:spPr>
          <a:xfrm>
            <a:off x="0" y="0"/>
            <a:ext cx="1088571" cy="6858000"/>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4E2AB88-F529-42E5-B48F-B947F290B945}"/>
              </a:ext>
            </a:extLst>
          </p:cNvPr>
          <p:cNvSpPr>
            <a:spLocks noGrp="1"/>
          </p:cNvSpPr>
          <p:nvPr>
            <p:ph type="pic" sz="quarter" idx="10" hasCustomPrompt="1"/>
          </p:nvPr>
        </p:nvSpPr>
        <p:spPr>
          <a:xfrm>
            <a:off x="3848860" y="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D632A939-4BF7-4CE3-A5D9-B6C1D1867248}"/>
              </a:ext>
            </a:extLst>
          </p:cNvPr>
          <p:cNvSpPr>
            <a:spLocks noGrp="1"/>
          </p:cNvSpPr>
          <p:nvPr>
            <p:ph type="pic" sz="quarter" idx="11" hasCustomPrompt="1"/>
          </p:nvPr>
        </p:nvSpPr>
        <p:spPr>
          <a:xfrm>
            <a:off x="0" y="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32CBDCBC-80F1-4516-BAEB-055A87DDC605}"/>
              </a:ext>
            </a:extLst>
          </p:cNvPr>
          <p:cNvSpPr>
            <a:spLocks noGrp="1"/>
          </p:cNvSpPr>
          <p:nvPr>
            <p:ph type="pic" sz="quarter" idx="12" hasCustomPrompt="1"/>
          </p:nvPr>
        </p:nvSpPr>
        <p:spPr>
          <a:xfrm>
            <a:off x="1" y="342900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6DA89C3D-EA61-4D97-9A4E-7DEDA71C33D1}"/>
              </a:ext>
            </a:extLst>
          </p:cNvPr>
          <p:cNvSpPr>
            <a:spLocks noGrp="1"/>
          </p:cNvSpPr>
          <p:nvPr>
            <p:ph type="pic" sz="quarter" idx="13" hasCustomPrompt="1"/>
          </p:nvPr>
        </p:nvSpPr>
        <p:spPr>
          <a:xfrm>
            <a:off x="3848861" y="342900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199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47A6DA0-F99A-4900-9921-DFEF6010F4D4}"/>
              </a:ext>
            </a:extLst>
          </p:cNvPr>
          <p:cNvSpPr>
            <a:spLocks noGrp="1"/>
          </p:cNvSpPr>
          <p:nvPr>
            <p:ph type="pic" sz="quarter" idx="10" hasCustomPrompt="1"/>
          </p:nvPr>
        </p:nvSpPr>
        <p:spPr>
          <a:xfrm>
            <a:off x="5779159" y="199113"/>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5DBCB5F7-A690-43E1-B128-8285AA5E3C1B}"/>
              </a:ext>
            </a:extLst>
          </p:cNvPr>
          <p:cNvSpPr>
            <a:spLocks noGrp="1"/>
          </p:cNvSpPr>
          <p:nvPr>
            <p:ph type="pic" sz="quarter" idx="11" hasCustomPrompt="1"/>
          </p:nvPr>
        </p:nvSpPr>
        <p:spPr>
          <a:xfrm>
            <a:off x="6961733" y="2352372"/>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6463DB6D-8A83-4665-ACC5-07B0133348F3}"/>
              </a:ext>
            </a:extLst>
          </p:cNvPr>
          <p:cNvSpPr>
            <a:spLocks noGrp="1"/>
          </p:cNvSpPr>
          <p:nvPr>
            <p:ph type="pic" sz="quarter" idx="12" hasCustomPrompt="1"/>
          </p:nvPr>
        </p:nvSpPr>
        <p:spPr>
          <a:xfrm>
            <a:off x="5779159" y="4505629"/>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117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1A9D8C-90AF-4224-85FD-9FCD6146BDA8}"/>
              </a:ext>
            </a:extLst>
          </p:cNvPr>
          <p:cNvSpPr>
            <a:spLocks noGrp="1"/>
          </p:cNvSpPr>
          <p:nvPr>
            <p:ph type="pic" sz="quarter" idx="11" hasCustomPrompt="1"/>
          </p:nvPr>
        </p:nvSpPr>
        <p:spPr>
          <a:xfrm>
            <a:off x="63605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5" name="Picture Placeholder 14">
            <a:extLst>
              <a:ext uri="{FF2B5EF4-FFF2-40B4-BE49-F238E27FC236}">
                <a16:creationId xmlns:a16="http://schemas.microsoft.com/office/drawing/2014/main" id="{E4E80B8B-1BEB-4144-8E3C-E37CA4C03347}"/>
              </a:ext>
            </a:extLst>
          </p:cNvPr>
          <p:cNvSpPr>
            <a:spLocks noGrp="1"/>
          </p:cNvSpPr>
          <p:nvPr>
            <p:ph type="pic" sz="quarter" idx="12" hasCustomPrompt="1"/>
          </p:nvPr>
        </p:nvSpPr>
        <p:spPr>
          <a:xfrm>
            <a:off x="211721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6" name="Picture Placeholder 15">
            <a:extLst>
              <a:ext uri="{FF2B5EF4-FFF2-40B4-BE49-F238E27FC236}">
                <a16:creationId xmlns:a16="http://schemas.microsoft.com/office/drawing/2014/main" id="{F9FA906E-4311-4299-A1CE-1DA2F4ADD358}"/>
              </a:ext>
            </a:extLst>
          </p:cNvPr>
          <p:cNvSpPr>
            <a:spLocks noGrp="1"/>
          </p:cNvSpPr>
          <p:nvPr>
            <p:ph type="pic" sz="quarter" idx="13" hasCustomPrompt="1"/>
          </p:nvPr>
        </p:nvSpPr>
        <p:spPr>
          <a:xfrm>
            <a:off x="359837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5" name="Picture Placeholder 4">
            <a:extLst>
              <a:ext uri="{FF2B5EF4-FFF2-40B4-BE49-F238E27FC236}">
                <a16:creationId xmlns:a16="http://schemas.microsoft.com/office/drawing/2014/main" id="{24844900-4897-444D-81A5-0227C4C5C3CA}"/>
              </a:ext>
            </a:extLst>
          </p:cNvPr>
          <p:cNvSpPr>
            <a:spLocks noGrp="1"/>
          </p:cNvSpPr>
          <p:nvPr>
            <p:ph type="pic" sz="quarter" idx="10" hasCustomPrompt="1"/>
          </p:nvPr>
        </p:nvSpPr>
        <p:spPr>
          <a:xfrm>
            <a:off x="3598374" y="929148"/>
            <a:ext cx="7447935" cy="3406878"/>
          </a:xfrm>
          <a:custGeom>
            <a:avLst/>
            <a:gdLst>
              <a:gd name="connsiteX0" fmla="*/ 125373 w 7447935"/>
              <a:gd name="connsiteY0" fmla="*/ 0 h 3406878"/>
              <a:gd name="connsiteX1" fmla="*/ 7322562 w 7447935"/>
              <a:gd name="connsiteY1" fmla="*/ 0 h 3406878"/>
              <a:gd name="connsiteX2" fmla="*/ 7447935 w 7447935"/>
              <a:gd name="connsiteY2" fmla="*/ 125373 h 3406878"/>
              <a:gd name="connsiteX3" fmla="*/ 7447935 w 7447935"/>
              <a:gd name="connsiteY3" fmla="*/ 3281505 h 3406878"/>
              <a:gd name="connsiteX4" fmla="*/ 7322562 w 7447935"/>
              <a:gd name="connsiteY4" fmla="*/ 3406878 h 3406878"/>
              <a:gd name="connsiteX5" fmla="*/ 125373 w 7447935"/>
              <a:gd name="connsiteY5" fmla="*/ 3406878 h 3406878"/>
              <a:gd name="connsiteX6" fmla="*/ 0 w 7447935"/>
              <a:gd name="connsiteY6" fmla="*/ 3281505 h 3406878"/>
              <a:gd name="connsiteX7" fmla="*/ 0 w 7447935"/>
              <a:gd name="connsiteY7" fmla="*/ 125373 h 3406878"/>
              <a:gd name="connsiteX8" fmla="*/ 125373 w 7447935"/>
              <a:gd name="connsiteY8" fmla="*/ 0 h 340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935" h="3406878">
                <a:moveTo>
                  <a:pt x="125373" y="0"/>
                </a:moveTo>
                <a:lnTo>
                  <a:pt x="7322562" y="0"/>
                </a:lnTo>
                <a:cubicBezTo>
                  <a:pt x="7391804" y="0"/>
                  <a:pt x="7447935" y="56131"/>
                  <a:pt x="7447935" y="125373"/>
                </a:cubicBezTo>
                <a:lnTo>
                  <a:pt x="7447935" y="3281505"/>
                </a:lnTo>
                <a:cubicBezTo>
                  <a:pt x="7447935" y="3350747"/>
                  <a:pt x="7391804" y="3406878"/>
                  <a:pt x="7322562" y="3406878"/>
                </a:cubicBezTo>
                <a:lnTo>
                  <a:pt x="125373" y="3406878"/>
                </a:lnTo>
                <a:cubicBezTo>
                  <a:pt x="56131" y="3406878"/>
                  <a:pt x="0" y="3350747"/>
                  <a:pt x="0" y="3281505"/>
                </a:cubicBezTo>
                <a:lnTo>
                  <a:pt x="0" y="125373"/>
                </a:lnTo>
                <a:cubicBezTo>
                  <a:pt x="0" y="56131"/>
                  <a:pt x="56131" y="0"/>
                  <a:pt x="125373" y="0"/>
                </a:cubicBezTo>
                <a:close/>
              </a:path>
            </a:pathLst>
          </a:custGeom>
          <a:solidFill>
            <a:schemeClr val="bg1">
              <a:lumMod val="95000"/>
              <a:alpha val="25000"/>
            </a:schemeClr>
          </a:solidFill>
          <a:effectLst>
            <a:outerShdw blurRad="850900" dist="609600" dir="5400000" sx="84000" sy="8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5384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par>
                                <p:cTn id="15" presetID="49" presetClass="entr" presetSubtype="0" decel="100000" fill="hold" grpId="0" nodeType="withEffect">
                                  <p:stCondLst>
                                    <p:cond delay="75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360"/>
                                          </p:val>
                                        </p:tav>
                                        <p:tav tm="100000">
                                          <p:val>
                                            <p:fltVal val="0"/>
                                          </p:val>
                                        </p:tav>
                                      </p:tavLst>
                                    </p:anim>
                                    <p:animEffect transition="in" filter="fade">
                                      <p:cBhvr>
                                        <p:cTn id="20" dur="500"/>
                                        <p:tgtEl>
                                          <p:spTgt spid="15"/>
                                        </p:tgtEl>
                                      </p:cBhvr>
                                    </p:animEffect>
                                  </p:childTnLst>
                                </p:cTn>
                              </p:par>
                              <p:par>
                                <p:cTn id="21" presetID="49" presetClass="entr" presetSubtype="0" decel="10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6286344" cy="1233518"/>
          </a:xfrm>
          <a:prstGeom prst="rect">
            <a:avLst/>
          </a:prstGeom>
        </p:spPr>
        <p:txBody>
          <a:bodyPr/>
          <a:lstStyle>
            <a:lvl1pPr>
              <a:defRPr sz="4000"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5" name="Picture 4">
            <a:extLst>
              <a:ext uri="{FF2B5EF4-FFF2-40B4-BE49-F238E27FC236}">
                <a16:creationId xmlns:a16="http://schemas.microsoft.com/office/drawing/2014/main" id="{89785307-6AED-4CD7-AA54-480488EEB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82" y="6598991"/>
            <a:ext cx="1273497" cy="128822"/>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397B3F-2EBE-45D8-A338-1C0E8E1C8FB6}"/>
              </a:ext>
            </a:extLst>
          </p:cNvPr>
          <p:cNvSpPr>
            <a:spLocks noGrp="1"/>
          </p:cNvSpPr>
          <p:nvPr>
            <p:ph type="pic" sz="quarter" idx="11" hasCustomPrompt="1"/>
          </p:nvPr>
        </p:nvSpPr>
        <p:spPr>
          <a:xfrm>
            <a:off x="7152968" y="999185"/>
            <a:ext cx="3896032" cy="4737939"/>
          </a:xfrm>
          <a:custGeom>
            <a:avLst/>
            <a:gdLst>
              <a:gd name="connsiteX0" fmla="*/ 124829 w 3896032"/>
              <a:gd name="connsiteY0" fmla="*/ 0 h 4737939"/>
              <a:gd name="connsiteX1" fmla="*/ 3771203 w 3896032"/>
              <a:gd name="connsiteY1" fmla="*/ 0 h 4737939"/>
              <a:gd name="connsiteX2" fmla="*/ 3896032 w 3896032"/>
              <a:gd name="connsiteY2" fmla="*/ 124829 h 4737939"/>
              <a:gd name="connsiteX3" fmla="*/ 3896032 w 3896032"/>
              <a:gd name="connsiteY3" fmla="*/ 4613110 h 4737939"/>
              <a:gd name="connsiteX4" fmla="*/ 3771203 w 3896032"/>
              <a:gd name="connsiteY4" fmla="*/ 4737939 h 4737939"/>
              <a:gd name="connsiteX5" fmla="*/ 124829 w 3896032"/>
              <a:gd name="connsiteY5" fmla="*/ 4737939 h 4737939"/>
              <a:gd name="connsiteX6" fmla="*/ 0 w 3896032"/>
              <a:gd name="connsiteY6" fmla="*/ 4613110 h 4737939"/>
              <a:gd name="connsiteX7" fmla="*/ 0 w 3896032"/>
              <a:gd name="connsiteY7" fmla="*/ 124829 h 4737939"/>
              <a:gd name="connsiteX8" fmla="*/ 124829 w 3896032"/>
              <a:gd name="connsiteY8" fmla="*/ 0 h 473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32" h="4737939">
                <a:moveTo>
                  <a:pt x="124829" y="0"/>
                </a:moveTo>
                <a:lnTo>
                  <a:pt x="3771203" y="0"/>
                </a:lnTo>
                <a:cubicBezTo>
                  <a:pt x="3840144" y="0"/>
                  <a:pt x="3896032" y="55888"/>
                  <a:pt x="3896032" y="124829"/>
                </a:cubicBezTo>
                <a:lnTo>
                  <a:pt x="3896032" y="4613110"/>
                </a:lnTo>
                <a:cubicBezTo>
                  <a:pt x="3896032" y="4682051"/>
                  <a:pt x="3840144" y="4737939"/>
                  <a:pt x="3771203" y="4737939"/>
                </a:cubicBezTo>
                <a:lnTo>
                  <a:pt x="124829" y="4737939"/>
                </a:lnTo>
                <a:cubicBezTo>
                  <a:pt x="55888" y="4737939"/>
                  <a:pt x="0" y="4682051"/>
                  <a:pt x="0" y="4613110"/>
                </a:cubicBezTo>
                <a:lnTo>
                  <a:pt x="0" y="124829"/>
                </a:lnTo>
                <a:cubicBezTo>
                  <a:pt x="0" y="55888"/>
                  <a:pt x="55888" y="0"/>
                  <a:pt x="124829" y="0"/>
                </a:cubicBezTo>
                <a:close/>
              </a:path>
            </a:pathLst>
          </a:custGeom>
          <a:solidFill>
            <a:schemeClr val="bg1">
              <a:lumMod val="95000"/>
              <a:alpha val="25000"/>
            </a:schemeClr>
          </a:solidFill>
          <a:effectLst>
            <a:outerShdw blurRad="901700" dist="774700" dir="5400000" sx="84000" sy="8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6">
            <a:extLst>
              <a:ext uri="{FF2B5EF4-FFF2-40B4-BE49-F238E27FC236}">
                <a16:creationId xmlns:a16="http://schemas.microsoft.com/office/drawing/2014/main" id="{E89CD4AB-89B7-4097-BB79-F9144C1ED0D2}"/>
              </a:ext>
            </a:extLst>
          </p:cNvPr>
          <p:cNvSpPr>
            <a:spLocks noGrp="1"/>
          </p:cNvSpPr>
          <p:nvPr>
            <p:ph type="pic" sz="quarter" idx="10" hasCustomPrompt="1"/>
          </p:nvPr>
        </p:nvSpPr>
        <p:spPr>
          <a:xfrm>
            <a:off x="1" y="3864078"/>
            <a:ext cx="4299153" cy="2993923"/>
          </a:xfrm>
          <a:custGeom>
            <a:avLst/>
            <a:gdLst>
              <a:gd name="connsiteX0" fmla="*/ 0 w 4299153"/>
              <a:gd name="connsiteY0" fmla="*/ 0 h 2993923"/>
              <a:gd name="connsiteX1" fmla="*/ 4184495 w 4299153"/>
              <a:gd name="connsiteY1" fmla="*/ 0 h 2993923"/>
              <a:gd name="connsiteX2" fmla="*/ 4299153 w 4299153"/>
              <a:gd name="connsiteY2" fmla="*/ 114658 h 2993923"/>
              <a:gd name="connsiteX3" fmla="*/ 4299153 w 4299153"/>
              <a:gd name="connsiteY3" fmla="*/ 2993923 h 2993923"/>
              <a:gd name="connsiteX4" fmla="*/ 0 w 4299153"/>
              <a:gd name="connsiteY4" fmla="*/ 2993923 h 299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153" h="2993923">
                <a:moveTo>
                  <a:pt x="0" y="0"/>
                </a:moveTo>
                <a:lnTo>
                  <a:pt x="4184495" y="0"/>
                </a:lnTo>
                <a:cubicBezTo>
                  <a:pt x="4247819" y="0"/>
                  <a:pt x="4299153" y="51334"/>
                  <a:pt x="4299153" y="114658"/>
                </a:cubicBezTo>
                <a:lnTo>
                  <a:pt x="4299153" y="2993923"/>
                </a:lnTo>
                <a:lnTo>
                  <a:pt x="0" y="2993923"/>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4528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9D0D93-22C6-4A4E-9E3B-09BDCCB4A01E}"/>
              </a:ext>
            </a:extLst>
          </p:cNvPr>
          <p:cNvSpPr>
            <a:spLocks noGrp="1"/>
          </p:cNvSpPr>
          <p:nvPr>
            <p:ph type="pic" sz="quarter" idx="10" hasCustomPrompt="1"/>
          </p:nvPr>
        </p:nvSpPr>
        <p:spPr>
          <a:xfrm>
            <a:off x="4743450" y="0"/>
            <a:ext cx="7448550"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5572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1C534F3-A910-4B73-A107-8A418FD8D0F8}"/>
              </a:ext>
            </a:extLst>
          </p:cNvPr>
          <p:cNvSpPr/>
          <p:nvPr userDrawn="1"/>
        </p:nvSpPr>
        <p:spPr>
          <a:xfrm flipH="1" flipV="1">
            <a:off x="1" y="1"/>
            <a:ext cx="5732208" cy="5732208"/>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A68C1B-291E-4CB9-A8B6-566DF6B11612}"/>
              </a:ext>
            </a:extLst>
          </p:cNvPr>
          <p:cNvSpPr/>
          <p:nvPr userDrawn="1"/>
        </p:nvSpPr>
        <p:spPr>
          <a:xfrm flipH="1" flipV="1">
            <a:off x="1" y="1"/>
            <a:ext cx="3735813" cy="3735813"/>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2B8377AF-91E1-4C4E-8902-B388E0BACADE}"/>
              </a:ext>
            </a:extLst>
          </p:cNvPr>
          <p:cNvSpPr>
            <a:spLocks noGrp="1"/>
          </p:cNvSpPr>
          <p:nvPr userDrawn="1">
            <p:ph type="pic" sz="quarter" idx="10" hasCustomPrompt="1"/>
          </p:nvPr>
        </p:nvSpPr>
        <p:spPr>
          <a:xfrm>
            <a:off x="1113236" y="0"/>
            <a:ext cx="4525564" cy="6858000"/>
          </a:xfrm>
          <a:custGeom>
            <a:avLst/>
            <a:gdLst>
              <a:gd name="connsiteX0" fmla="*/ 0 w 4525564"/>
              <a:gd name="connsiteY0" fmla="*/ 0 h 6858000"/>
              <a:gd name="connsiteX1" fmla="*/ 4525564 w 4525564"/>
              <a:gd name="connsiteY1" fmla="*/ 0 h 6858000"/>
              <a:gd name="connsiteX2" fmla="*/ 4525564 w 4525564"/>
              <a:gd name="connsiteY2" fmla="*/ 6858000 h 6858000"/>
              <a:gd name="connsiteX3" fmla="*/ 0 w 45255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25564" h="6858000">
                <a:moveTo>
                  <a:pt x="0" y="0"/>
                </a:moveTo>
                <a:lnTo>
                  <a:pt x="4525564" y="0"/>
                </a:lnTo>
                <a:lnTo>
                  <a:pt x="4525564" y="6858000"/>
                </a:lnTo>
                <a:lnTo>
                  <a:pt x="0" y="6858000"/>
                </a:lnTo>
                <a:close/>
              </a:path>
            </a:pathLst>
          </a:custGeom>
          <a:noFill/>
          <a:effectLst>
            <a:outerShdw blurRad="1104900" dist="12065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grpSp>
        <p:nvGrpSpPr>
          <p:cNvPr id="9" name="Group 8">
            <a:extLst>
              <a:ext uri="{FF2B5EF4-FFF2-40B4-BE49-F238E27FC236}">
                <a16:creationId xmlns:a16="http://schemas.microsoft.com/office/drawing/2014/main" id="{8C21F130-CBB8-47E3-970B-FBCC2C230D8E}"/>
              </a:ext>
            </a:extLst>
          </p:cNvPr>
          <p:cNvGrpSpPr/>
          <p:nvPr userDrawn="1"/>
        </p:nvGrpSpPr>
        <p:grpSpPr>
          <a:xfrm>
            <a:off x="284356" y="300486"/>
            <a:ext cx="469009" cy="444795"/>
            <a:chOff x="1636700" y="2361281"/>
            <a:chExt cx="2251688" cy="2135438"/>
          </a:xfrm>
        </p:grpSpPr>
        <p:sp>
          <p:nvSpPr>
            <p:cNvPr id="10" name="Oval 9">
              <a:extLst>
                <a:ext uri="{FF2B5EF4-FFF2-40B4-BE49-F238E27FC236}">
                  <a16:creationId xmlns:a16="http://schemas.microsoft.com/office/drawing/2014/main" id="{B6E506CE-D04A-4864-A072-C511E3A50CAB}"/>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Freeform: Shape 10">
              <a:extLst>
                <a:ext uri="{FF2B5EF4-FFF2-40B4-BE49-F238E27FC236}">
                  <a16:creationId xmlns:a16="http://schemas.microsoft.com/office/drawing/2014/main" id="{05E585CB-165C-4B75-B295-048116E7C55B}"/>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Oval 11">
              <a:extLst>
                <a:ext uri="{FF2B5EF4-FFF2-40B4-BE49-F238E27FC236}">
                  <a16:creationId xmlns:a16="http://schemas.microsoft.com/office/drawing/2014/main" id="{8985D8EA-42F0-452C-904D-8430550A3193}"/>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7970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6" presetClass="emph" presetSubtype="0" decel="100000" fill="hold" grpId="1" nodeType="withEffect">
                                  <p:stCondLst>
                                    <p:cond delay="250"/>
                                  </p:stCondLst>
                                  <p:childTnLst>
                                    <p:animScale>
                                      <p:cBhvr>
                                        <p:cTn id="9" dur="1500" fill="hold"/>
                                        <p:tgtEl>
                                          <p:spTgt spid="5"/>
                                        </p:tgtEl>
                                      </p:cBhvr>
                                      <p:by x="108000" y="108000"/>
                                    </p:animScale>
                                  </p:childTnLst>
                                </p:cTn>
                              </p:par>
                              <p:par>
                                <p:cTn id="10" presetID="2" presetClass="entr" presetSubtype="9"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0-#ppt_w/2"/>
                                          </p:val>
                                        </p:tav>
                                        <p:tav tm="100000">
                                          <p:val>
                                            <p:strVal val="#ppt_x"/>
                                          </p:val>
                                        </p:tav>
                                      </p:tavLst>
                                    </p:anim>
                                    <p:anim calcmode="lin" valueType="num">
                                      <p:cBhvr additive="base">
                                        <p:cTn id="13" dur="75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0-#ppt_w/2"/>
                                          </p:val>
                                        </p:tav>
                                        <p:tav tm="100000">
                                          <p:val>
                                            <p:strVal val="#ppt_x"/>
                                          </p:val>
                                        </p:tav>
                                      </p:tavLst>
                                    </p:anim>
                                    <p:anim calcmode="lin" valueType="num">
                                      <p:cBhvr additive="base">
                                        <p:cTn id="17" dur="750" fill="hold"/>
                                        <p:tgtEl>
                                          <p:spTgt spid="14"/>
                                        </p:tgtEl>
                                        <p:attrNameLst>
                                          <p:attrName>ppt_y</p:attrName>
                                        </p:attrNameLst>
                                      </p:cBhvr>
                                      <p:tavLst>
                                        <p:tav tm="0">
                                          <p:val>
                                            <p:strVal val="0-#ppt_h/2"/>
                                          </p:val>
                                        </p:tav>
                                        <p:tav tm="100000">
                                          <p:val>
                                            <p:strVal val="#ppt_y"/>
                                          </p:val>
                                        </p:tav>
                                      </p:tavLst>
                                    </p:anim>
                                  </p:childTnLst>
                                </p:cTn>
                              </p:par>
                              <p:par>
                                <p:cTn id="18" presetID="10" presetClass="entr" presetSubtype="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p:bldP spid="5" grpId="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AF01957-43B7-450A-A915-B133205744EA}"/>
              </a:ext>
            </a:extLst>
          </p:cNvPr>
          <p:cNvSpPr>
            <a:spLocks noGrp="1"/>
          </p:cNvSpPr>
          <p:nvPr>
            <p:ph type="pic" sz="quarter" idx="10" hasCustomPrompt="1"/>
          </p:nvPr>
        </p:nvSpPr>
        <p:spPr>
          <a:xfrm>
            <a:off x="2165207" y="1023159"/>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6">
            <a:extLst>
              <a:ext uri="{FF2B5EF4-FFF2-40B4-BE49-F238E27FC236}">
                <a16:creationId xmlns:a16="http://schemas.microsoft.com/office/drawing/2014/main" id="{F2622BF3-2890-4A0A-B701-D94D1F784E58}"/>
              </a:ext>
            </a:extLst>
          </p:cNvPr>
          <p:cNvSpPr>
            <a:spLocks noGrp="1"/>
          </p:cNvSpPr>
          <p:nvPr>
            <p:ph type="pic" sz="quarter" idx="11" hasCustomPrompt="1"/>
          </p:nvPr>
        </p:nvSpPr>
        <p:spPr>
          <a:xfrm>
            <a:off x="2165207" y="3792973"/>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143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6E3791-5CC5-4FF8-8BA7-21BF20265794}"/>
              </a:ext>
            </a:extLst>
          </p:cNvPr>
          <p:cNvSpPr>
            <a:spLocks noGrp="1"/>
          </p:cNvSpPr>
          <p:nvPr>
            <p:ph type="pic" sz="quarter" idx="10" hasCustomPrompt="1"/>
          </p:nvPr>
        </p:nvSpPr>
        <p:spPr>
          <a:xfrm>
            <a:off x="162878" y="159657"/>
            <a:ext cx="8722342" cy="6538686"/>
          </a:xfrm>
          <a:custGeom>
            <a:avLst/>
            <a:gdLst>
              <a:gd name="connsiteX0" fmla="*/ 0 w 8722342"/>
              <a:gd name="connsiteY0" fmla="*/ 0 h 6538686"/>
              <a:gd name="connsiteX1" fmla="*/ 8722342 w 8722342"/>
              <a:gd name="connsiteY1" fmla="*/ 0 h 6538686"/>
              <a:gd name="connsiteX2" fmla="*/ 8722342 w 8722342"/>
              <a:gd name="connsiteY2" fmla="*/ 6538686 h 6538686"/>
              <a:gd name="connsiteX3" fmla="*/ 0 w 8722342"/>
              <a:gd name="connsiteY3" fmla="*/ 6538686 h 6538686"/>
            </a:gdLst>
            <a:ahLst/>
            <a:cxnLst>
              <a:cxn ang="0">
                <a:pos x="connsiteX0" y="connsiteY0"/>
              </a:cxn>
              <a:cxn ang="0">
                <a:pos x="connsiteX1" y="connsiteY1"/>
              </a:cxn>
              <a:cxn ang="0">
                <a:pos x="connsiteX2" y="connsiteY2"/>
              </a:cxn>
              <a:cxn ang="0">
                <a:pos x="connsiteX3" y="connsiteY3"/>
              </a:cxn>
            </a:cxnLst>
            <a:rect l="l" t="t" r="r" b="b"/>
            <a:pathLst>
              <a:path w="8722342" h="6538686">
                <a:moveTo>
                  <a:pt x="0" y="0"/>
                </a:moveTo>
                <a:lnTo>
                  <a:pt x="8722342" y="0"/>
                </a:lnTo>
                <a:lnTo>
                  <a:pt x="8722342" y="6538686"/>
                </a:lnTo>
                <a:lnTo>
                  <a:pt x="0" y="653868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6833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097B15-BD85-4DF5-8297-0DA79EB324F0}"/>
              </a:ext>
            </a:extLst>
          </p:cNvPr>
          <p:cNvSpPr>
            <a:spLocks noGrp="1"/>
          </p:cNvSpPr>
          <p:nvPr>
            <p:ph type="pic" sz="quarter" idx="10" hasCustomPrompt="1"/>
          </p:nvPr>
        </p:nvSpPr>
        <p:spPr>
          <a:xfrm>
            <a:off x="8128000" y="342900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6981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40649B32-B17C-44D7-981D-1A6A1C66D1B7}"/>
              </a:ext>
            </a:extLst>
          </p:cNvPr>
          <p:cNvSpPr>
            <a:spLocks noGrp="1"/>
          </p:cNvSpPr>
          <p:nvPr>
            <p:ph type="pic" sz="quarter" idx="29" hasCustomPrompt="1"/>
          </p:nvPr>
        </p:nvSpPr>
        <p:spPr>
          <a:xfrm>
            <a:off x="6095992"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3" name="Picture Placeholder 32">
            <a:extLst>
              <a:ext uri="{FF2B5EF4-FFF2-40B4-BE49-F238E27FC236}">
                <a16:creationId xmlns:a16="http://schemas.microsoft.com/office/drawing/2014/main" id="{6D8782F9-A59C-4E81-AE78-AF91F64D8339}"/>
              </a:ext>
            </a:extLst>
          </p:cNvPr>
          <p:cNvSpPr>
            <a:spLocks noGrp="1"/>
          </p:cNvSpPr>
          <p:nvPr>
            <p:ph type="pic" sz="quarter" idx="30" hasCustomPrompt="1"/>
          </p:nvPr>
        </p:nvSpPr>
        <p:spPr>
          <a:xfrm>
            <a:off x="3047996"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2" name="Picture Placeholder 31">
            <a:extLst>
              <a:ext uri="{FF2B5EF4-FFF2-40B4-BE49-F238E27FC236}">
                <a16:creationId xmlns:a16="http://schemas.microsoft.com/office/drawing/2014/main" id="{470FFB04-2C9C-4E4D-9036-D72B6F5F8CF0}"/>
              </a:ext>
            </a:extLst>
          </p:cNvPr>
          <p:cNvSpPr>
            <a:spLocks noGrp="1"/>
          </p:cNvSpPr>
          <p:nvPr>
            <p:ph type="pic" sz="quarter" idx="31" hasCustomPrompt="1"/>
          </p:nvPr>
        </p:nvSpPr>
        <p:spPr>
          <a:xfrm>
            <a:off x="0"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1" name="Picture Placeholder 30">
            <a:extLst>
              <a:ext uri="{FF2B5EF4-FFF2-40B4-BE49-F238E27FC236}">
                <a16:creationId xmlns:a16="http://schemas.microsoft.com/office/drawing/2014/main" id="{C4ED4CC5-61DD-415E-9A7F-01C867944BBF}"/>
              </a:ext>
            </a:extLst>
          </p:cNvPr>
          <p:cNvSpPr>
            <a:spLocks noGrp="1"/>
          </p:cNvSpPr>
          <p:nvPr>
            <p:ph type="pic" sz="quarter" idx="28" hasCustomPrompt="1"/>
          </p:nvPr>
        </p:nvSpPr>
        <p:spPr>
          <a:xfrm>
            <a:off x="9143988"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0" name="Picture Placeholder 29">
            <a:extLst>
              <a:ext uri="{FF2B5EF4-FFF2-40B4-BE49-F238E27FC236}">
                <a16:creationId xmlns:a16="http://schemas.microsoft.com/office/drawing/2014/main" id="{0911BD53-18C1-4263-8637-478B4E3CE09C}"/>
              </a:ext>
            </a:extLst>
          </p:cNvPr>
          <p:cNvSpPr>
            <a:spLocks noGrp="1"/>
          </p:cNvSpPr>
          <p:nvPr>
            <p:ph type="pic" sz="quarter" idx="27" hasCustomPrompt="1"/>
          </p:nvPr>
        </p:nvSpPr>
        <p:spPr>
          <a:xfrm>
            <a:off x="9143988" y="2286001"/>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9" name="Picture Placeholder 28">
            <a:extLst>
              <a:ext uri="{FF2B5EF4-FFF2-40B4-BE49-F238E27FC236}">
                <a16:creationId xmlns:a16="http://schemas.microsoft.com/office/drawing/2014/main" id="{3412962F-DBE7-4384-9608-E7402E2E666C}"/>
              </a:ext>
            </a:extLst>
          </p:cNvPr>
          <p:cNvSpPr>
            <a:spLocks noGrp="1"/>
          </p:cNvSpPr>
          <p:nvPr>
            <p:ph type="pic" sz="quarter" idx="26" hasCustomPrompt="1"/>
          </p:nvPr>
        </p:nvSpPr>
        <p:spPr>
          <a:xfrm>
            <a:off x="0" y="2286001"/>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9" name="Picture Placeholder 18">
            <a:extLst>
              <a:ext uri="{FF2B5EF4-FFF2-40B4-BE49-F238E27FC236}">
                <a16:creationId xmlns:a16="http://schemas.microsoft.com/office/drawing/2014/main" id="{51A11358-1B05-43AA-AD16-DE23AA2DB52C}"/>
              </a:ext>
            </a:extLst>
          </p:cNvPr>
          <p:cNvSpPr>
            <a:spLocks noGrp="1"/>
          </p:cNvSpPr>
          <p:nvPr>
            <p:ph type="pic" sz="quarter" idx="23" hasCustomPrompt="1"/>
          </p:nvPr>
        </p:nvSpPr>
        <p:spPr>
          <a:xfrm>
            <a:off x="3047996"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0" name="Picture Placeholder 19">
            <a:extLst>
              <a:ext uri="{FF2B5EF4-FFF2-40B4-BE49-F238E27FC236}">
                <a16:creationId xmlns:a16="http://schemas.microsoft.com/office/drawing/2014/main" id="{0C80C12B-91CD-407F-A26B-FB40C36513B7}"/>
              </a:ext>
            </a:extLst>
          </p:cNvPr>
          <p:cNvSpPr>
            <a:spLocks noGrp="1"/>
          </p:cNvSpPr>
          <p:nvPr>
            <p:ph type="pic" sz="quarter" idx="24" hasCustomPrompt="1"/>
          </p:nvPr>
        </p:nvSpPr>
        <p:spPr>
          <a:xfrm>
            <a:off x="6095992"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1" name="Picture Placeholder 20">
            <a:extLst>
              <a:ext uri="{FF2B5EF4-FFF2-40B4-BE49-F238E27FC236}">
                <a16:creationId xmlns:a16="http://schemas.microsoft.com/office/drawing/2014/main" id="{868C7597-3A42-441D-BCED-EB78B43F6228}"/>
              </a:ext>
            </a:extLst>
          </p:cNvPr>
          <p:cNvSpPr>
            <a:spLocks noGrp="1"/>
          </p:cNvSpPr>
          <p:nvPr>
            <p:ph type="pic" sz="quarter" idx="25" hasCustomPrompt="1"/>
          </p:nvPr>
        </p:nvSpPr>
        <p:spPr>
          <a:xfrm>
            <a:off x="9143988"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E59D3E56-E0CB-48A2-A2EA-6E9D6BF229E6}"/>
              </a:ext>
            </a:extLst>
          </p:cNvPr>
          <p:cNvSpPr>
            <a:spLocks noGrp="1"/>
          </p:cNvSpPr>
          <p:nvPr>
            <p:ph type="pic" sz="quarter" idx="22" hasCustomPrompt="1"/>
          </p:nvPr>
        </p:nvSpPr>
        <p:spPr>
          <a:xfrm>
            <a:off x="0"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1533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1" grpId="0" animBg="1"/>
      <p:bldP spid="30" grpId="0" animBg="1"/>
      <p:bldP spid="29" grpId="0" animBg="1"/>
      <p:bldP spid="19" grpId="0" animBg="1"/>
      <p:bldP spid="20" grpId="0" animBg="1"/>
      <p:bldP spid="21" grpId="0" animBg="1"/>
      <p:bldP spid="1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91EBBCA-BD3B-43BE-B82D-5C37ADEC615A}"/>
              </a:ext>
            </a:extLst>
          </p:cNvPr>
          <p:cNvSpPr>
            <a:spLocks noGrp="1"/>
          </p:cNvSpPr>
          <p:nvPr>
            <p:ph type="pic" sz="quarter" idx="11" hasCustomPrompt="1"/>
          </p:nvPr>
        </p:nvSpPr>
        <p:spPr>
          <a:xfrm>
            <a:off x="6002338" y="0"/>
            <a:ext cx="6189662" cy="4875119"/>
          </a:xfrm>
          <a:custGeom>
            <a:avLst/>
            <a:gdLst>
              <a:gd name="connsiteX0" fmla="*/ 0 w 6189662"/>
              <a:gd name="connsiteY0" fmla="*/ 0 h 4875119"/>
              <a:gd name="connsiteX1" fmla="*/ 6189662 w 6189662"/>
              <a:gd name="connsiteY1" fmla="*/ 0 h 4875119"/>
              <a:gd name="connsiteX2" fmla="*/ 6189662 w 6189662"/>
              <a:gd name="connsiteY2" fmla="*/ 4875119 h 4875119"/>
              <a:gd name="connsiteX3" fmla="*/ 0 w 6189662"/>
              <a:gd name="connsiteY3" fmla="*/ 4875119 h 4875119"/>
            </a:gdLst>
            <a:ahLst/>
            <a:cxnLst>
              <a:cxn ang="0">
                <a:pos x="connsiteX0" y="connsiteY0"/>
              </a:cxn>
              <a:cxn ang="0">
                <a:pos x="connsiteX1" y="connsiteY1"/>
              </a:cxn>
              <a:cxn ang="0">
                <a:pos x="connsiteX2" y="connsiteY2"/>
              </a:cxn>
              <a:cxn ang="0">
                <a:pos x="connsiteX3" y="connsiteY3"/>
              </a:cxn>
            </a:cxnLst>
            <a:rect l="l" t="t" r="r" b="b"/>
            <a:pathLst>
              <a:path w="6189662" h="4875119">
                <a:moveTo>
                  <a:pt x="0" y="0"/>
                </a:moveTo>
                <a:lnTo>
                  <a:pt x="6189662" y="0"/>
                </a:lnTo>
                <a:lnTo>
                  <a:pt x="6189662" y="4875119"/>
                </a:lnTo>
                <a:lnTo>
                  <a:pt x="0" y="487511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 name="Picture Placeholder 3">
            <a:extLst>
              <a:ext uri="{FF2B5EF4-FFF2-40B4-BE49-F238E27FC236}">
                <a16:creationId xmlns:a16="http://schemas.microsoft.com/office/drawing/2014/main" id="{98CCC672-07A3-4ECC-847E-41474F7CB069}"/>
              </a:ext>
            </a:extLst>
          </p:cNvPr>
          <p:cNvSpPr>
            <a:spLocks noGrp="1"/>
          </p:cNvSpPr>
          <p:nvPr>
            <p:ph type="pic" sz="quarter" idx="10" hasCustomPrompt="1"/>
          </p:nvPr>
        </p:nvSpPr>
        <p:spPr>
          <a:xfrm>
            <a:off x="0" y="0"/>
            <a:ext cx="6002338"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24749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1_Title Slide">
    <p:bg>
      <p:bgPr>
        <a:gradFill>
          <a:gsLst>
            <a:gs pos="0">
              <a:schemeClr val="accent4"/>
            </a:gs>
            <a:gs pos="85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8802AE1F-6405-4895-944C-200803F64158}"/>
              </a:ext>
            </a:extLst>
          </p:cNvPr>
          <p:cNvSpPr>
            <a:spLocks noGrp="1"/>
          </p:cNvSpPr>
          <p:nvPr>
            <p:ph type="pic" sz="quarter" idx="10" hasCustomPrompt="1"/>
          </p:nvPr>
        </p:nvSpPr>
        <p:spPr>
          <a:xfrm>
            <a:off x="5610225" y="2506778"/>
            <a:ext cx="971550" cy="971550"/>
          </a:xfrm>
          <a:custGeom>
            <a:avLst/>
            <a:gdLst>
              <a:gd name="connsiteX0" fmla="*/ 485775 w 971550"/>
              <a:gd name="connsiteY0" fmla="*/ 0 h 971550"/>
              <a:gd name="connsiteX1" fmla="*/ 971550 w 971550"/>
              <a:gd name="connsiteY1" fmla="*/ 485775 h 971550"/>
              <a:gd name="connsiteX2" fmla="*/ 485775 w 971550"/>
              <a:gd name="connsiteY2" fmla="*/ 971550 h 971550"/>
              <a:gd name="connsiteX3" fmla="*/ 0 w 971550"/>
              <a:gd name="connsiteY3" fmla="*/ 485775 h 971550"/>
              <a:gd name="connsiteX4" fmla="*/ 485775 w 971550"/>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971550">
                <a:moveTo>
                  <a:pt x="485775" y="0"/>
                </a:moveTo>
                <a:cubicBezTo>
                  <a:pt x="754061" y="0"/>
                  <a:pt x="971550" y="217489"/>
                  <a:pt x="971550" y="485775"/>
                </a:cubicBezTo>
                <a:cubicBezTo>
                  <a:pt x="971550" y="754061"/>
                  <a:pt x="754061" y="971550"/>
                  <a:pt x="485775" y="971550"/>
                </a:cubicBezTo>
                <a:cubicBezTo>
                  <a:pt x="217489" y="971550"/>
                  <a:pt x="0" y="754061"/>
                  <a:pt x="0" y="485775"/>
                </a:cubicBezTo>
                <a:cubicBezTo>
                  <a:pt x="0" y="217489"/>
                  <a:pt x="217489" y="0"/>
                  <a:pt x="485775"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 name="TextBox 1">
            <a:extLst>
              <a:ext uri="{FF2B5EF4-FFF2-40B4-BE49-F238E27FC236}">
                <a16:creationId xmlns:a16="http://schemas.microsoft.com/office/drawing/2014/main" id="{48A94BBB-7912-47C4-912F-6966ED3C08FD}"/>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3" name="Group 2">
            <a:extLst>
              <a:ext uri="{FF2B5EF4-FFF2-40B4-BE49-F238E27FC236}">
                <a16:creationId xmlns:a16="http://schemas.microsoft.com/office/drawing/2014/main" id="{DB862B23-5016-44C8-8656-E24CBAA21540}"/>
              </a:ext>
            </a:extLst>
          </p:cNvPr>
          <p:cNvGrpSpPr/>
          <p:nvPr userDrawn="1"/>
        </p:nvGrpSpPr>
        <p:grpSpPr>
          <a:xfrm>
            <a:off x="10071124" y="6463714"/>
            <a:ext cx="1819613" cy="261610"/>
            <a:chOff x="361913" y="6408848"/>
            <a:chExt cx="1819613" cy="261610"/>
          </a:xfrm>
        </p:grpSpPr>
        <p:sp>
          <p:nvSpPr>
            <p:cNvPr id="4" name="Freeform 62">
              <a:extLst>
                <a:ext uri="{FF2B5EF4-FFF2-40B4-BE49-F238E27FC236}">
                  <a16:creationId xmlns:a16="http://schemas.microsoft.com/office/drawing/2014/main" id="{E3B509C3-A2C1-4346-832F-1A05D74513AA}"/>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lumMod val="75000"/>
                  </a:schemeClr>
                </a:solidFill>
              </a:endParaRPr>
            </a:p>
          </p:txBody>
        </p:sp>
        <p:sp>
          <p:nvSpPr>
            <p:cNvPr id="5" name="TextBox 4">
              <a:extLst>
                <a:ext uri="{FF2B5EF4-FFF2-40B4-BE49-F238E27FC236}">
                  <a16:creationId xmlns:a16="http://schemas.microsoft.com/office/drawing/2014/main" id="{889AB580-ACF8-42BB-939C-82EB0439B9BF}"/>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6" name="Group 5">
            <a:extLst>
              <a:ext uri="{FF2B5EF4-FFF2-40B4-BE49-F238E27FC236}">
                <a16:creationId xmlns:a16="http://schemas.microsoft.com/office/drawing/2014/main" id="{31398303-092A-4AAA-A05F-FA8DE74FA6B2}"/>
              </a:ext>
            </a:extLst>
          </p:cNvPr>
          <p:cNvGrpSpPr/>
          <p:nvPr userDrawn="1"/>
        </p:nvGrpSpPr>
        <p:grpSpPr>
          <a:xfrm>
            <a:off x="384609" y="6489983"/>
            <a:ext cx="778679" cy="180047"/>
            <a:chOff x="5001272" y="6417413"/>
            <a:chExt cx="778679" cy="180047"/>
          </a:xfrm>
        </p:grpSpPr>
        <p:grpSp>
          <p:nvGrpSpPr>
            <p:cNvPr id="7" name="Group 6">
              <a:extLst>
                <a:ext uri="{FF2B5EF4-FFF2-40B4-BE49-F238E27FC236}">
                  <a16:creationId xmlns:a16="http://schemas.microsoft.com/office/drawing/2014/main" id="{6B442E13-09F0-42A0-BD97-6C1E5BBB279D}"/>
                </a:ext>
              </a:extLst>
            </p:cNvPr>
            <p:cNvGrpSpPr/>
            <p:nvPr/>
          </p:nvGrpSpPr>
          <p:grpSpPr>
            <a:xfrm>
              <a:off x="5001272" y="6417413"/>
              <a:ext cx="180047" cy="180047"/>
              <a:chOff x="5001272" y="6417413"/>
              <a:chExt cx="180047" cy="180047"/>
            </a:xfrm>
          </p:grpSpPr>
          <p:sp>
            <p:nvSpPr>
              <p:cNvPr id="14" name="Oval 13">
                <a:extLst>
                  <a:ext uri="{FF2B5EF4-FFF2-40B4-BE49-F238E27FC236}">
                    <a16:creationId xmlns:a16="http://schemas.microsoft.com/office/drawing/2014/main" id="{B1F296A6-5529-4646-AC45-F1E009AA7615}"/>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5">
                <a:extLst>
                  <a:ext uri="{FF2B5EF4-FFF2-40B4-BE49-F238E27FC236}">
                    <a16:creationId xmlns:a16="http://schemas.microsoft.com/office/drawing/2014/main" id="{2C8AE816-58D4-4CCF-8655-2FDE1D86AC8C}"/>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8" name="Group 7">
              <a:extLst>
                <a:ext uri="{FF2B5EF4-FFF2-40B4-BE49-F238E27FC236}">
                  <a16:creationId xmlns:a16="http://schemas.microsoft.com/office/drawing/2014/main" id="{B47A7D3D-D3E0-4AF9-BAAE-1A07C0AA9C83}"/>
                </a:ext>
              </a:extLst>
            </p:cNvPr>
            <p:cNvGrpSpPr/>
            <p:nvPr/>
          </p:nvGrpSpPr>
          <p:grpSpPr>
            <a:xfrm>
              <a:off x="5300588" y="6417413"/>
              <a:ext cx="180047" cy="180047"/>
              <a:chOff x="5300588" y="6417413"/>
              <a:chExt cx="180047" cy="180047"/>
            </a:xfrm>
          </p:grpSpPr>
          <p:sp>
            <p:nvSpPr>
              <p:cNvPr id="12" name="Oval 11">
                <a:extLst>
                  <a:ext uri="{FF2B5EF4-FFF2-40B4-BE49-F238E27FC236}">
                    <a16:creationId xmlns:a16="http://schemas.microsoft.com/office/drawing/2014/main" id="{7E9D15DD-2AAE-46E7-80AD-CA3410759EAD}"/>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1AD6BB94-BD6B-434C-9137-D26099E61183}"/>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9" name="Group 8">
              <a:extLst>
                <a:ext uri="{FF2B5EF4-FFF2-40B4-BE49-F238E27FC236}">
                  <a16:creationId xmlns:a16="http://schemas.microsoft.com/office/drawing/2014/main" id="{193717DF-927F-4309-A9BF-237E2A797D9F}"/>
                </a:ext>
              </a:extLst>
            </p:cNvPr>
            <p:cNvGrpSpPr/>
            <p:nvPr/>
          </p:nvGrpSpPr>
          <p:grpSpPr>
            <a:xfrm>
              <a:off x="5599904" y="6417413"/>
              <a:ext cx="180047" cy="180047"/>
              <a:chOff x="5599904" y="6417413"/>
              <a:chExt cx="180047" cy="180047"/>
            </a:xfrm>
          </p:grpSpPr>
          <p:sp>
            <p:nvSpPr>
              <p:cNvPr id="10" name="Oval 9">
                <a:extLst>
                  <a:ext uri="{FF2B5EF4-FFF2-40B4-BE49-F238E27FC236}">
                    <a16:creationId xmlns:a16="http://schemas.microsoft.com/office/drawing/2014/main" id="{5AE4CC92-3003-4C8A-B341-363A60204355}"/>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7">
                <a:extLst>
                  <a:ext uri="{FF2B5EF4-FFF2-40B4-BE49-F238E27FC236}">
                    <a16:creationId xmlns:a16="http://schemas.microsoft.com/office/drawing/2014/main" id="{0B7F9073-702C-4566-92EB-68277121B765}"/>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16" name="Group 15">
            <a:extLst>
              <a:ext uri="{FF2B5EF4-FFF2-40B4-BE49-F238E27FC236}">
                <a16:creationId xmlns:a16="http://schemas.microsoft.com/office/drawing/2014/main" id="{E47F360F-4A9F-4D7D-912E-A1641FBD5B61}"/>
              </a:ext>
            </a:extLst>
          </p:cNvPr>
          <p:cNvGrpSpPr/>
          <p:nvPr userDrawn="1"/>
        </p:nvGrpSpPr>
        <p:grpSpPr>
          <a:xfrm rot="5400000">
            <a:off x="11675183" y="651894"/>
            <a:ext cx="194792" cy="70989"/>
            <a:chOff x="384609" y="288810"/>
            <a:chExt cx="283286" cy="103239"/>
          </a:xfrm>
          <a:solidFill>
            <a:schemeClr val="bg1"/>
          </a:solidFill>
        </p:grpSpPr>
        <p:sp>
          <p:nvSpPr>
            <p:cNvPr id="17" name="Oval 16">
              <a:extLst>
                <a:ext uri="{FF2B5EF4-FFF2-40B4-BE49-F238E27FC236}">
                  <a16:creationId xmlns:a16="http://schemas.microsoft.com/office/drawing/2014/main" id="{752AAB8F-4784-4298-AF10-F25AFCE22EDA}"/>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65F644-1C1D-4C52-AE44-E4EE4F0EFF03}"/>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A52615-3C17-4C84-BC33-A50A8A695C70}"/>
              </a:ext>
            </a:extLst>
          </p:cNvPr>
          <p:cNvGrpSpPr/>
          <p:nvPr userDrawn="1"/>
        </p:nvGrpSpPr>
        <p:grpSpPr>
          <a:xfrm>
            <a:off x="284356" y="300486"/>
            <a:ext cx="469009" cy="444795"/>
            <a:chOff x="1636700" y="2361281"/>
            <a:chExt cx="2251688" cy="2135438"/>
          </a:xfrm>
        </p:grpSpPr>
        <p:sp>
          <p:nvSpPr>
            <p:cNvPr id="20" name="Oval 19">
              <a:extLst>
                <a:ext uri="{FF2B5EF4-FFF2-40B4-BE49-F238E27FC236}">
                  <a16:creationId xmlns:a16="http://schemas.microsoft.com/office/drawing/2014/main" id="{5374CCC8-7404-4808-A97A-8AB36375583B}"/>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1" name="Freeform: Shape 20">
              <a:extLst>
                <a:ext uri="{FF2B5EF4-FFF2-40B4-BE49-F238E27FC236}">
                  <a16:creationId xmlns:a16="http://schemas.microsoft.com/office/drawing/2014/main" id="{65EA5CFF-371E-4599-A27A-CC10ABEB1DEC}"/>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2" name="Oval 21">
              <a:extLst>
                <a:ext uri="{FF2B5EF4-FFF2-40B4-BE49-F238E27FC236}">
                  <a16:creationId xmlns:a16="http://schemas.microsoft.com/office/drawing/2014/main" id="{5E4AB650-C0EC-4901-9BB0-617B95DCEA06}"/>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9855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DC167B-E25D-4CE1-A0D5-45AF3415E45E}"/>
              </a:ext>
            </a:extLst>
          </p:cNvPr>
          <p:cNvSpPr/>
          <p:nvPr userDrawn="1"/>
        </p:nvSpPr>
        <p:spPr>
          <a:xfrm>
            <a:off x="5054600" y="0"/>
            <a:ext cx="7137400" cy="6858000"/>
          </a:xfrm>
          <a:prstGeom prst="rect">
            <a:avLst/>
          </a:prstGeom>
          <a:solidFill>
            <a:srgbClr val="EE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5">
            <a:extLst>
              <a:ext uri="{FF2B5EF4-FFF2-40B4-BE49-F238E27FC236}">
                <a16:creationId xmlns:a16="http://schemas.microsoft.com/office/drawing/2014/main" id="{ED168FC6-E0C5-44B4-9568-7F56B6046C0E}"/>
              </a:ext>
            </a:extLst>
          </p:cNvPr>
          <p:cNvSpPr>
            <a:spLocks noGrp="1"/>
          </p:cNvSpPr>
          <p:nvPr>
            <p:ph type="pic" sz="quarter" idx="10" hasCustomPrompt="1"/>
          </p:nvPr>
        </p:nvSpPr>
        <p:spPr>
          <a:xfrm>
            <a:off x="5054600" y="0"/>
            <a:ext cx="3225800" cy="227965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3" name="Picture Placeholder 5">
            <a:extLst>
              <a:ext uri="{FF2B5EF4-FFF2-40B4-BE49-F238E27FC236}">
                <a16:creationId xmlns:a16="http://schemas.microsoft.com/office/drawing/2014/main" id="{0669A747-58DC-4FFB-8FBE-47AEFB9EE0D3}"/>
              </a:ext>
            </a:extLst>
          </p:cNvPr>
          <p:cNvSpPr>
            <a:spLocks noGrp="1"/>
          </p:cNvSpPr>
          <p:nvPr>
            <p:ph type="pic" sz="quarter" idx="11" hasCustomPrompt="1"/>
          </p:nvPr>
        </p:nvSpPr>
        <p:spPr>
          <a:xfrm>
            <a:off x="5054600" y="4578350"/>
            <a:ext cx="3225800" cy="227965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4" name="Picture Placeholder 5">
            <a:extLst>
              <a:ext uri="{FF2B5EF4-FFF2-40B4-BE49-F238E27FC236}">
                <a16:creationId xmlns:a16="http://schemas.microsoft.com/office/drawing/2014/main" id="{2636B86F-8999-4061-8A77-68F9C17F0797}"/>
              </a:ext>
            </a:extLst>
          </p:cNvPr>
          <p:cNvSpPr>
            <a:spLocks noGrp="1"/>
          </p:cNvSpPr>
          <p:nvPr>
            <p:ph type="pic" sz="quarter" idx="13" hasCustomPrompt="1"/>
          </p:nvPr>
        </p:nvSpPr>
        <p:spPr>
          <a:xfrm>
            <a:off x="4874332" y="2161649"/>
            <a:ext cx="3585515" cy="2534704"/>
          </a:xfrm>
          <a:prstGeom prst="roundRect">
            <a:avLst>
              <a:gd name="adj" fmla="val 4070"/>
            </a:avLst>
          </a:prstGeom>
          <a:solidFill>
            <a:schemeClr val="bg1">
              <a:lumMod val="95000"/>
              <a:alpha val="25000"/>
            </a:schemeClr>
          </a:solidFill>
          <a:effectLst>
            <a:outerShdw blurRad="571500" sx="102000" sy="102000" algn="ctr" rotWithShape="0">
              <a:schemeClr val="tx1">
                <a:lumMod val="85000"/>
                <a:lumOff val="1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7398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0810462" cy="369333"/>
          </a:xfrm>
          <a:prstGeom prst="rect">
            <a:avLst/>
          </a:prstGeom>
        </p:spPr>
        <p:txBody>
          <a:bodyPr/>
          <a:lstStyle>
            <a:lvl1pPr>
              <a:defRPr sz="2400" b="1">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400D34AE-5875-4CFF-8AEB-251753A6D9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9462" y="6624857"/>
            <a:ext cx="1513035" cy="153053"/>
          </a:xfrm>
          <a:prstGeom prst="rect">
            <a:avLst/>
          </a:prstGeom>
        </p:spPr>
      </p:pic>
    </p:spTree>
    <p:extLst>
      <p:ext uri="{BB962C8B-B14F-4D97-AF65-F5344CB8AC3E}">
        <p14:creationId xmlns:p14="http://schemas.microsoft.com/office/powerpoint/2010/main" val="900040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5F761F-3458-4BD8-AA07-4CEE643C3EAB}"/>
              </a:ext>
            </a:extLst>
          </p:cNvPr>
          <p:cNvSpPr>
            <a:spLocks noGrp="1"/>
          </p:cNvSpPr>
          <p:nvPr>
            <p:ph type="pic" sz="quarter" idx="10" hasCustomPrompt="1"/>
          </p:nvPr>
        </p:nvSpPr>
        <p:spPr>
          <a:xfrm>
            <a:off x="4665248" y="0"/>
            <a:ext cx="7526752" cy="6858000"/>
          </a:xfrm>
          <a:custGeom>
            <a:avLst/>
            <a:gdLst>
              <a:gd name="connsiteX0" fmla="*/ 0 w 7526752"/>
              <a:gd name="connsiteY0" fmla="*/ 0 h 6858000"/>
              <a:gd name="connsiteX1" fmla="*/ 7526752 w 7526752"/>
              <a:gd name="connsiteY1" fmla="*/ 0 h 6858000"/>
              <a:gd name="connsiteX2" fmla="*/ 7526752 w 7526752"/>
              <a:gd name="connsiteY2" fmla="*/ 6858000 h 6858000"/>
              <a:gd name="connsiteX3" fmla="*/ 0 w 7526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6752" h="6858000">
                <a:moveTo>
                  <a:pt x="0" y="0"/>
                </a:moveTo>
                <a:lnTo>
                  <a:pt x="7526752" y="0"/>
                </a:lnTo>
                <a:lnTo>
                  <a:pt x="7526752"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1156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4_Title Slide">
    <p:bg>
      <p:bgPr>
        <a:solidFill>
          <a:srgbClr val="EEF3F7"/>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15B38D9-B970-4E3E-999D-F58C2B4BA94E}"/>
              </a:ext>
            </a:extLst>
          </p:cNvPr>
          <p:cNvSpPr>
            <a:spLocks noGrp="1"/>
          </p:cNvSpPr>
          <p:nvPr>
            <p:ph type="pic" sz="quarter" idx="10" hasCustomPrompt="1"/>
          </p:nvPr>
        </p:nvSpPr>
        <p:spPr>
          <a:xfrm>
            <a:off x="4288699"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E7FC8253-ACAB-4973-B0AC-5F767472DB6F}"/>
              </a:ext>
            </a:extLst>
          </p:cNvPr>
          <p:cNvSpPr>
            <a:spLocks noGrp="1"/>
          </p:cNvSpPr>
          <p:nvPr>
            <p:ph type="pic" sz="quarter" idx="11" hasCustomPrompt="1"/>
          </p:nvPr>
        </p:nvSpPr>
        <p:spPr>
          <a:xfrm>
            <a:off x="6700166"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C94E5CA9-8F17-4B03-9A64-0190D8C626EB}"/>
              </a:ext>
            </a:extLst>
          </p:cNvPr>
          <p:cNvSpPr>
            <a:spLocks noGrp="1"/>
          </p:cNvSpPr>
          <p:nvPr>
            <p:ph type="pic" sz="quarter" idx="12" hasCustomPrompt="1"/>
          </p:nvPr>
        </p:nvSpPr>
        <p:spPr>
          <a:xfrm>
            <a:off x="9115341"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510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AA50F51A-9168-4A5B-A163-78AAF5038749}"/>
              </a:ext>
            </a:extLst>
          </p:cNvPr>
          <p:cNvSpPr>
            <a:spLocks noGrp="1"/>
          </p:cNvSpPr>
          <p:nvPr>
            <p:ph type="pic" sz="quarter" idx="10" hasCustomPrompt="1"/>
          </p:nvPr>
        </p:nvSpPr>
        <p:spPr>
          <a:xfrm>
            <a:off x="8256588" y="1213946"/>
            <a:ext cx="3103252" cy="4430110"/>
          </a:xfrm>
          <a:prstGeom prst="roundRect">
            <a:avLst>
              <a:gd name="adj" fmla="val 3625"/>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3" name="Picture Placeholder 5">
            <a:extLst>
              <a:ext uri="{FF2B5EF4-FFF2-40B4-BE49-F238E27FC236}">
                <a16:creationId xmlns:a16="http://schemas.microsoft.com/office/drawing/2014/main" id="{D5664D49-060A-483A-9667-B47B72302524}"/>
              </a:ext>
            </a:extLst>
          </p:cNvPr>
          <p:cNvSpPr>
            <a:spLocks noGrp="1"/>
          </p:cNvSpPr>
          <p:nvPr>
            <p:ph type="pic" sz="quarter" idx="11" hasCustomPrompt="1"/>
          </p:nvPr>
        </p:nvSpPr>
        <p:spPr>
          <a:xfrm>
            <a:off x="7512053" y="902524"/>
            <a:ext cx="3539548" cy="5052954"/>
          </a:xfrm>
          <a:prstGeom prst="roundRect">
            <a:avLst>
              <a:gd name="adj" fmla="val 3538"/>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4" name="Picture Placeholder 5">
            <a:extLst>
              <a:ext uri="{FF2B5EF4-FFF2-40B4-BE49-F238E27FC236}">
                <a16:creationId xmlns:a16="http://schemas.microsoft.com/office/drawing/2014/main" id="{55A59E7D-20F6-479B-958A-5F3070277E3D}"/>
              </a:ext>
            </a:extLst>
          </p:cNvPr>
          <p:cNvSpPr>
            <a:spLocks noGrp="1"/>
          </p:cNvSpPr>
          <p:nvPr>
            <p:ph type="pic" sz="quarter" idx="12" hasCustomPrompt="1"/>
          </p:nvPr>
        </p:nvSpPr>
        <p:spPr>
          <a:xfrm>
            <a:off x="6468441" y="519177"/>
            <a:ext cx="4076610" cy="5819648"/>
          </a:xfrm>
          <a:prstGeom prst="roundRect">
            <a:avLst>
              <a:gd name="adj" fmla="val 3062"/>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5" name="Picture Placeholder 2">
            <a:extLst>
              <a:ext uri="{FF2B5EF4-FFF2-40B4-BE49-F238E27FC236}">
                <a16:creationId xmlns:a16="http://schemas.microsoft.com/office/drawing/2014/main" id="{946B9347-1A6C-4473-862A-89FEFC86A15A}"/>
              </a:ext>
            </a:extLst>
          </p:cNvPr>
          <p:cNvSpPr>
            <a:spLocks noGrp="1"/>
          </p:cNvSpPr>
          <p:nvPr>
            <p:ph type="pic" sz="quarter" idx="13" hasCustomPrompt="1"/>
          </p:nvPr>
        </p:nvSpPr>
        <p:spPr>
          <a:xfrm>
            <a:off x="0" y="0"/>
            <a:ext cx="6873875"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391209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0-#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9A1EE074-654A-4E8D-8240-3AE621C9976A}"/>
              </a:ext>
            </a:extLst>
          </p:cNvPr>
          <p:cNvSpPr>
            <a:spLocks noGrp="1"/>
          </p:cNvSpPr>
          <p:nvPr>
            <p:ph type="pic" sz="quarter" idx="11" hasCustomPrompt="1"/>
          </p:nvPr>
        </p:nvSpPr>
        <p:spPr>
          <a:xfrm>
            <a:off x="7613794" y="3794291"/>
            <a:ext cx="1665671" cy="1755174"/>
          </a:xfrm>
          <a:prstGeom prst="roundRect">
            <a:avLst>
              <a:gd name="adj" fmla="val 2117"/>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5">
            <a:extLst>
              <a:ext uri="{FF2B5EF4-FFF2-40B4-BE49-F238E27FC236}">
                <a16:creationId xmlns:a16="http://schemas.microsoft.com/office/drawing/2014/main" id="{2DE87AEE-7153-46DC-89AE-6A18D75D26F2}"/>
              </a:ext>
            </a:extLst>
          </p:cNvPr>
          <p:cNvSpPr>
            <a:spLocks noGrp="1"/>
          </p:cNvSpPr>
          <p:nvPr>
            <p:ph type="pic" sz="quarter" idx="12" hasCustomPrompt="1"/>
          </p:nvPr>
        </p:nvSpPr>
        <p:spPr>
          <a:xfrm>
            <a:off x="9548154" y="3794290"/>
            <a:ext cx="1665671" cy="1755174"/>
          </a:xfrm>
          <a:prstGeom prst="roundRect">
            <a:avLst>
              <a:gd name="adj" fmla="val 2117"/>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6" name="Picture Placeholder 5">
            <a:extLst>
              <a:ext uri="{FF2B5EF4-FFF2-40B4-BE49-F238E27FC236}">
                <a16:creationId xmlns:a16="http://schemas.microsoft.com/office/drawing/2014/main" id="{CB6FAD1E-76F6-4DA4-A39D-6BEBBB017FD1}"/>
              </a:ext>
            </a:extLst>
          </p:cNvPr>
          <p:cNvSpPr>
            <a:spLocks noGrp="1"/>
          </p:cNvSpPr>
          <p:nvPr>
            <p:ph type="pic" sz="quarter" idx="10" hasCustomPrompt="1"/>
          </p:nvPr>
        </p:nvSpPr>
        <p:spPr>
          <a:xfrm>
            <a:off x="5295368" y="3794289"/>
            <a:ext cx="2049737" cy="2159877"/>
          </a:xfrm>
          <a:prstGeom prst="roundRect">
            <a:avLst>
              <a:gd name="adj" fmla="val 2117"/>
            </a:avLst>
          </a:prstGeom>
          <a:solidFill>
            <a:schemeClr val="bg1">
              <a:lumMod val="95000"/>
              <a:alpha val="25000"/>
            </a:schemeClr>
          </a:solidFill>
          <a:effectLst>
            <a:outerShdw blurRad="1041400" dist="469900" dir="5400000" sx="85000" sy="85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954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4A9A0E5-E924-4A36-B10A-F00705A27180}"/>
              </a:ext>
            </a:extLst>
          </p:cNvPr>
          <p:cNvSpPr>
            <a:spLocks noGrp="1"/>
          </p:cNvSpPr>
          <p:nvPr>
            <p:ph type="pic" sz="quarter" idx="10" hasCustomPrompt="1"/>
          </p:nvPr>
        </p:nvSpPr>
        <p:spPr>
          <a:xfrm>
            <a:off x="1006474" y="3121026"/>
            <a:ext cx="2678248" cy="3736975"/>
          </a:xfrm>
          <a:custGeom>
            <a:avLst/>
            <a:gdLst>
              <a:gd name="connsiteX0" fmla="*/ 141572 w 2678248"/>
              <a:gd name="connsiteY0" fmla="*/ 0 h 3736975"/>
              <a:gd name="connsiteX1" fmla="*/ 2536676 w 2678248"/>
              <a:gd name="connsiteY1" fmla="*/ 0 h 3736975"/>
              <a:gd name="connsiteX2" fmla="*/ 2678248 w 2678248"/>
              <a:gd name="connsiteY2" fmla="*/ 141572 h 3736975"/>
              <a:gd name="connsiteX3" fmla="*/ 2678248 w 2678248"/>
              <a:gd name="connsiteY3" fmla="*/ 3736975 h 3736975"/>
              <a:gd name="connsiteX4" fmla="*/ 0 w 2678248"/>
              <a:gd name="connsiteY4" fmla="*/ 3736975 h 3736975"/>
              <a:gd name="connsiteX5" fmla="*/ 0 w 2678248"/>
              <a:gd name="connsiteY5" fmla="*/ 141572 h 3736975"/>
              <a:gd name="connsiteX6" fmla="*/ 141572 w 2678248"/>
              <a:gd name="connsiteY6"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248" h="3736975">
                <a:moveTo>
                  <a:pt x="141572" y="0"/>
                </a:moveTo>
                <a:lnTo>
                  <a:pt x="2536676" y="0"/>
                </a:lnTo>
                <a:cubicBezTo>
                  <a:pt x="2614864" y="0"/>
                  <a:pt x="2678248" y="63384"/>
                  <a:pt x="2678248" y="141572"/>
                </a:cubicBezTo>
                <a:lnTo>
                  <a:pt x="2678248" y="3736975"/>
                </a:lnTo>
                <a:lnTo>
                  <a:pt x="0" y="3736975"/>
                </a:lnTo>
                <a:lnTo>
                  <a:pt x="0" y="141572"/>
                </a:lnTo>
                <a:cubicBezTo>
                  <a:pt x="0" y="63384"/>
                  <a:pt x="63384" y="0"/>
                  <a:pt x="141572"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D377AA98-5F69-43B2-9AF0-D31D3A39395B}"/>
              </a:ext>
            </a:extLst>
          </p:cNvPr>
          <p:cNvSpPr>
            <a:spLocks noGrp="1"/>
          </p:cNvSpPr>
          <p:nvPr>
            <p:ph type="pic" sz="quarter" idx="11" hasCustomPrompt="1"/>
          </p:nvPr>
        </p:nvSpPr>
        <p:spPr>
          <a:xfrm>
            <a:off x="4756807" y="-546"/>
            <a:ext cx="2678248" cy="3736975"/>
          </a:xfrm>
          <a:custGeom>
            <a:avLst/>
            <a:gdLst>
              <a:gd name="connsiteX0" fmla="*/ 0 w 2678248"/>
              <a:gd name="connsiteY0" fmla="*/ 0 h 3736975"/>
              <a:gd name="connsiteX1" fmla="*/ 2678248 w 2678248"/>
              <a:gd name="connsiteY1" fmla="*/ 0 h 3736975"/>
              <a:gd name="connsiteX2" fmla="*/ 2678248 w 2678248"/>
              <a:gd name="connsiteY2" fmla="*/ 3595403 h 3736975"/>
              <a:gd name="connsiteX3" fmla="*/ 2536676 w 2678248"/>
              <a:gd name="connsiteY3" fmla="*/ 3736975 h 3736975"/>
              <a:gd name="connsiteX4" fmla="*/ 141572 w 2678248"/>
              <a:gd name="connsiteY4" fmla="*/ 3736975 h 3736975"/>
              <a:gd name="connsiteX5" fmla="*/ 0 w 2678248"/>
              <a:gd name="connsiteY5" fmla="*/ 3595403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248" h="3736975">
                <a:moveTo>
                  <a:pt x="0" y="0"/>
                </a:moveTo>
                <a:lnTo>
                  <a:pt x="2678248" y="0"/>
                </a:lnTo>
                <a:lnTo>
                  <a:pt x="2678248" y="3595403"/>
                </a:lnTo>
                <a:cubicBezTo>
                  <a:pt x="2678248" y="3673591"/>
                  <a:pt x="2614864" y="3736975"/>
                  <a:pt x="2536676" y="3736975"/>
                </a:cubicBezTo>
                <a:lnTo>
                  <a:pt x="141572" y="3736975"/>
                </a:lnTo>
                <a:cubicBezTo>
                  <a:pt x="63384" y="3736975"/>
                  <a:pt x="0" y="3673591"/>
                  <a:pt x="0" y="3595403"/>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91C1A919-4D2D-47BB-98F2-8D0368D31907}"/>
              </a:ext>
            </a:extLst>
          </p:cNvPr>
          <p:cNvSpPr>
            <a:spLocks noGrp="1"/>
          </p:cNvSpPr>
          <p:nvPr>
            <p:ph type="pic" sz="quarter" idx="12" hasCustomPrompt="1"/>
          </p:nvPr>
        </p:nvSpPr>
        <p:spPr>
          <a:xfrm>
            <a:off x="8504235" y="1560513"/>
            <a:ext cx="2678248" cy="3736975"/>
          </a:xfrm>
          <a:custGeom>
            <a:avLst/>
            <a:gdLst>
              <a:gd name="connsiteX0" fmla="*/ 127056 w 2678248"/>
              <a:gd name="connsiteY0" fmla="*/ 0 h 3736975"/>
              <a:gd name="connsiteX1" fmla="*/ 2551192 w 2678248"/>
              <a:gd name="connsiteY1" fmla="*/ 0 h 3736975"/>
              <a:gd name="connsiteX2" fmla="*/ 2678248 w 2678248"/>
              <a:gd name="connsiteY2" fmla="*/ 127056 h 3736975"/>
              <a:gd name="connsiteX3" fmla="*/ 2678248 w 2678248"/>
              <a:gd name="connsiteY3" fmla="*/ 3609919 h 3736975"/>
              <a:gd name="connsiteX4" fmla="*/ 2551192 w 2678248"/>
              <a:gd name="connsiteY4" fmla="*/ 3736975 h 3736975"/>
              <a:gd name="connsiteX5" fmla="*/ 127056 w 2678248"/>
              <a:gd name="connsiteY5" fmla="*/ 3736975 h 3736975"/>
              <a:gd name="connsiteX6" fmla="*/ 0 w 2678248"/>
              <a:gd name="connsiteY6" fmla="*/ 3609919 h 3736975"/>
              <a:gd name="connsiteX7" fmla="*/ 0 w 2678248"/>
              <a:gd name="connsiteY7" fmla="*/ 127056 h 3736975"/>
              <a:gd name="connsiteX8" fmla="*/ 127056 w 2678248"/>
              <a:gd name="connsiteY8"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48" h="3736975">
                <a:moveTo>
                  <a:pt x="127056" y="0"/>
                </a:moveTo>
                <a:lnTo>
                  <a:pt x="2551192" y="0"/>
                </a:lnTo>
                <a:cubicBezTo>
                  <a:pt x="2621363" y="0"/>
                  <a:pt x="2678248" y="56885"/>
                  <a:pt x="2678248" y="127056"/>
                </a:cubicBezTo>
                <a:lnTo>
                  <a:pt x="2678248" y="3609919"/>
                </a:lnTo>
                <a:cubicBezTo>
                  <a:pt x="2678248" y="3680090"/>
                  <a:pt x="2621363" y="3736975"/>
                  <a:pt x="2551192" y="3736975"/>
                </a:cubicBezTo>
                <a:lnTo>
                  <a:pt x="127056" y="3736975"/>
                </a:lnTo>
                <a:cubicBezTo>
                  <a:pt x="56885" y="3736975"/>
                  <a:pt x="0" y="3680090"/>
                  <a:pt x="0" y="3609919"/>
                </a:cubicBezTo>
                <a:lnTo>
                  <a:pt x="0" y="127056"/>
                </a:lnTo>
                <a:cubicBezTo>
                  <a:pt x="0" y="56885"/>
                  <a:pt x="56885" y="0"/>
                  <a:pt x="12705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4586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513756-93FB-4900-9DA7-25E8C5A155EC}"/>
              </a:ext>
            </a:extLst>
          </p:cNvPr>
          <p:cNvSpPr>
            <a:spLocks noGrp="1"/>
          </p:cNvSpPr>
          <p:nvPr>
            <p:ph type="pic" sz="quarter" idx="10" hasCustomPrompt="1"/>
          </p:nvPr>
        </p:nvSpPr>
        <p:spPr>
          <a:xfrm>
            <a:off x="5263503" y="2596503"/>
            <a:ext cx="1664994" cy="1664994"/>
          </a:xfrm>
          <a:custGeom>
            <a:avLst/>
            <a:gdLst>
              <a:gd name="connsiteX0" fmla="*/ 832497 w 1664994"/>
              <a:gd name="connsiteY0" fmla="*/ 0 h 1664994"/>
              <a:gd name="connsiteX1" fmla="*/ 1664994 w 1664994"/>
              <a:gd name="connsiteY1" fmla="*/ 832497 h 1664994"/>
              <a:gd name="connsiteX2" fmla="*/ 832497 w 1664994"/>
              <a:gd name="connsiteY2" fmla="*/ 1664994 h 1664994"/>
              <a:gd name="connsiteX3" fmla="*/ 0 w 1664994"/>
              <a:gd name="connsiteY3" fmla="*/ 832497 h 1664994"/>
              <a:gd name="connsiteX4" fmla="*/ 832497 w 1664994"/>
              <a:gd name="connsiteY4" fmla="*/ 0 h 166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4" h="1664994">
                <a:moveTo>
                  <a:pt x="832497" y="0"/>
                </a:moveTo>
                <a:cubicBezTo>
                  <a:pt x="1292272" y="0"/>
                  <a:pt x="1664994" y="372722"/>
                  <a:pt x="1664994" y="832497"/>
                </a:cubicBezTo>
                <a:cubicBezTo>
                  <a:pt x="1664994" y="1292272"/>
                  <a:pt x="1292272" y="1664994"/>
                  <a:pt x="832497" y="1664994"/>
                </a:cubicBezTo>
                <a:cubicBezTo>
                  <a:pt x="372722" y="1664994"/>
                  <a:pt x="0" y="1292272"/>
                  <a:pt x="0" y="832497"/>
                </a:cubicBezTo>
                <a:cubicBezTo>
                  <a:pt x="0" y="372722"/>
                  <a:pt x="372722" y="0"/>
                  <a:pt x="83249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7072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81FD5E-551A-4CAD-B137-A8FA34C3131D}"/>
              </a:ext>
            </a:extLst>
          </p:cNvPr>
          <p:cNvSpPr>
            <a:spLocks noGrp="1"/>
          </p:cNvSpPr>
          <p:nvPr>
            <p:ph type="pic" sz="quarter" idx="10" hasCustomPrompt="1"/>
          </p:nvPr>
        </p:nvSpPr>
        <p:spPr>
          <a:xfrm>
            <a:off x="6091788" y="485089"/>
            <a:ext cx="3575004" cy="3575004"/>
          </a:xfrm>
          <a:custGeom>
            <a:avLst/>
            <a:gdLst>
              <a:gd name="connsiteX0" fmla="*/ 1787502 w 3575004"/>
              <a:gd name="connsiteY0" fmla="*/ 0 h 3575004"/>
              <a:gd name="connsiteX1" fmla="*/ 3575004 w 3575004"/>
              <a:gd name="connsiteY1" fmla="*/ 1787502 h 3575004"/>
              <a:gd name="connsiteX2" fmla="*/ 1787502 w 3575004"/>
              <a:gd name="connsiteY2" fmla="*/ 3575004 h 3575004"/>
              <a:gd name="connsiteX3" fmla="*/ 0 w 3575004"/>
              <a:gd name="connsiteY3" fmla="*/ 1787502 h 3575004"/>
              <a:gd name="connsiteX4" fmla="*/ 1787502 w 3575004"/>
              <a:gd name="connsiteY4" fmla="*/ 0 h 35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004" h="3575004">
                <a:moveTo>
                  <a:pt x="1787502" y="0"/>
                </a:moveTo>
                <a:cubicBezTo>
                  <a:pt x="2774711" y="0"/>
                  <a:pt x="3575004" y="800293"/>
                  <a:pt x="3575004" y="1787502"/>
                </a:cubicBezTo>
                <a:cubicBezTo>
                  <a:pt x="3575004" y="2774711"/>
                  <a:pt x="2774711" y="3575004"/>
                  <a:pt x="1787502" y="3575004"/>
                </a:cubicBezTo>
                <a:cubicBezTo>
                  <a:pt x="800293" y="3575004"/>
                  <a:pt x="0" y="2774711"/>
                  <a:pt x="0" y="1787502"/>
                </a:cubicBezTo>
                <a:cubicBezTo>
                  <a:pt x="0" y="800293"/>
                  <a:pt x="800293" y="0"/>
                  <a:pt x="1787502"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02717179-F5F2-40C9-AC46-83176587E0A8}"/>
              </a:ext>
            </a:extLst>
          </p:cNvPr>
          <p:cNvSpPr>
            <a:spLocks noGrp="1"/>
          </p:cNvSpPr>
          <p:nvPr>
            <p:ph type="pic" sz="quarter" idx="11" hasCustomPrompt="1"/>
          </p:nvPr>
        </p:nvSpPr>
        <p:spPr>
          <a:xfrm>
            <a:off x="8332414" y="4042885"/>
            <a:ext cx="1867350" cy="1867350"/>
          </a:xfrm>
          <a:custGeom>
            <a:avLst/>
            <a:gdLst>
              <a:gd name="connsiteX0" fmla="*/ 933675 w 1867350"/>
              <a:gd name="connsiteY0" fmla="*/ 0 h 1867350"/>
              <a:gd name="connsiteX1" fmla="*/ 1867350 w 1867350"/>
              <a:gd name="connsiteY1" fmla="*/ 933675 h 1867350"/>
              <a:gd name="connsiteX2" fmla="*/ 933675 w 1867350"/>
              <a:gd name="connsiteY2" fmla="*/ 1867350 h 1867350"/>
              <a:gd name="connsiteX3" fmla="*/ 0 w 1867350"/>
              <a:gd name="connsiteY3" fmla="*/ 933675 h 1867350"/>
              <a:gd name="connsiteX4" fmla="*/ 933675 w 1867350"/>
              <a:gd name="connsiteY4" fmla="*/ 0 h 18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50" h="1867350">
                <a:moveTo>
                  <a:pt x="933675" y="0"/>
                </a:moveTo>
                <a:cubicBezTo>
                  <a:pt x="1449329" y="0"/>
                  <a:pt x="1867350" y="418021"/>
                  <a:pt x="1867350" y="933675"/>
                </a:cubicBezTo>
                <a:cubicBezTo>
                  <a:pt x="1867350" y="1449330"/>
                  <a:pt x="1449329" y="1867350"/>
                  <a:pt x="933675" y="1867350"/>
                </a:cubicBezTo>
                <a:cubicBezTo>
                  <a:pt x="418021" y="1867350"/>
                  <a:pt x="0" y="1449330"/>
                  <a:pt x="0" y="933675"/>
                </a:cubicBezTo>
                <a:cubicBezTo>
                  <a:pt x="0" y="418021"/>
                  <a:pt x="418021" y="0"/>
                  <a:pt x="933675"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528014F9-F07B-4DE6-BA28-A82BF7170040}"/>
              </a:ext>
            </a:extLst>
          </p:cNvPr>
          <p:cNvSpPr>
            <a:spLocks noGrp="1"/>
          </p:cNvSpPr>
          <p:nvPr>
            <p:ph type="pic" sz="quarter" idx="12" hasCustomPrompt="1"/>
          </p:nvPr>
        </p:nvSpPr>
        <p:spPr>
          <a:xfrm>
            <a:off x="6801938" y="5270582"/>
            <a:ext cx="1279306" cy="1279306"/>
          </a:xfrm>
          <a:custGeom>
            <a:avLst/>
            <a:gdLst>
              <a:gd name="connsiteX0" fmla="*/ 639653 w 1279306"/>
              <a:gd name="connsiteY0" fmla="*/ 0 h 1279306"/>
              <a:gd name="connsiteX1" fmla="*/ 1279306 w 1279306"/>
              <a:gd name="connsiteY1" fmla="*/ 639653 h 1279306"/>
              <a:gd name="connsiteX2" fmla="*/ 639653 w 1279306"/>
              <a:gd name="connsiteY2" fmla="*/ 1279306 h 1279306"/>
              <a:gd name="connsiteX3" fmla="*/ 0 w 1279306"/>
              <a:gd name="connsiteY3" fmla="*/ 639653 h 1279306"/>
              <a:gd name="connsiteX4" fmla="*/ 639653 w 1279306"/>
              <a:gd name="connsiteY4" fmla="*/ 0 h 1279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306" h="1279306">
                <a:moveTo>
                  <a:pt x="639653" y="0"/>
                </a:moveTo>
                <a:cubicBezTo>
                  <a:pt x="992924" y="0"/>
                  <a:pt x="1279306" y="286383"/>
                  <a:pt x="1279306" y="639653"/>
                </a:cubicBezTo>
                <a:cubicBezTo>
                  <a:pt x="1279306" y="992924"/>
                  <a:pt x="992924" y="1279306"/>
                  <a:pt x="639653" y="1279306"/>
                </a:cubicBezTo>
                <a:cubicBezTo>
                  <a:pt x="286383" y="1279306"/>
                  <a:pt x="0" y="992924"/>
                  <a:pt x="0" y="639653"/>
                </a:cubicBezTo>
                <a:cubicBezTo>
                  <a:pt x="0" y="286383"/>
                  <a:pt x="286383" y="0"/>
                  <a:pt x="63965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5718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384E96B-F737-476A-BFF3-56E7AF48C6F1}"/>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3" name="Picture Placeholder 3">
            <a:extLst>
              <a:ext uri="{FF2B5EF4-FFF2-40B4-BE49-F238E27FC236}">
                <a16:creationId xmlns:a16="http://schemas.microsoft.com/office/drawing/2014/main" id="{DF80A223-399F-4212-BB55-ECB6456F6542}"/>
              </a:ext>
            </a:extLst>
          </p:cNvPr>
          <p:cNvSpPr>
            <a:spLocks noGrp="1"/>
          </p:cNvSpPr>
          <p:nvPr>
            <p:ph type="pic" sz="quarter" idx="11" hasCustomPrompt="1"/>
          </p:nvPr>
        </p:nvSpPr>
        <p:spPr>
          <a:xfrm>
            <a:off x="1200150"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4" name="Picture Placeholder 3">
            <a:extLst>
              <a:ext uri="{FF2B5EF4-FFF2-40B4-BE49-F238E27FC236}">
                <a16:creationId xmlns:a16="http://schemas.microsoft.com/office/drawing/2014/main" id="{213E5F30-E7DF-4D43-BB8F-FA8D44B680BF}"/>
              </a:ext>
            </a:extLst>
          </p:cNvPr>
          <p:cNvSpPr>
            <a:spLocks noGrp="1"/>
          </p:cNvSpPr>
          <p:nvPr>
            <p:ph type="pic" sz="quarter" idx="12" hasCustomPrompt="1"/>
          </p:nvPr>
        </p:nvSpPr>
        <p:spPr>
          <a:xfrm>
            <a:off x="4391025"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5" name="Picture Placeholder 3">
            <a:extLst>
              <a:ext uri="{FF2B5EF4-FFF2-40B4-BE49-F238E27FC236}">
                <a16:creationId xmlns:a16="http://schemas.microsoft.com/office/drawing/2014/main" id="{5C62AFD7-2F84-4BEB-AE2D-135F6625A076}"/>
              </a:ext>
            </a:extLst>
          </p:cNvPr>
          <p:cNvSpPr>
            <a:spLocks noGrp="1"/>
          </p:cNvSpPr>
          <p:nvPr>
            <p:ph type="pic" sz="quarter" idx="13" hasCustomPrompt="1"/>
          </p:nvPr>
        </p:nvSpPr>
        <p:spPr>
          <a:xfrm>
            <a:off x="7581900"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29541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6" presetClass="emph" presetSubtype="0" decel="100000" fill="hold" grpId="1" nodeType="withEffect">
                                  <p:stCondLst>
                                    <p:cond delay="250"/>
                                  </p:stCondLst>
                                  <p:childTnLst>
                                    <p:animScale>
                                      <p:cBhvr>
                                        <p:cTn id="9" dur="1500" fill="hold"/>
                                        <p:tgtEl>
                                          <p:spTgt spid="2"/>
                                        </p:tgtEl>
                                      </p:cBhvr>
                                      <p:by x="110000" y="110000"/>
                                    </p:animScale>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089862-A53F-4352-A8DD-E5C43248E229}"/>
              </a:ext>
            </a:extLst>
          </p:cNvPr>
          <p:cNvSpPr>
            <a:spLocks noGrp="1"/>
          </p:cNvSpPr>
          <p:nvPr>
            <p:ph type="pic" sz="quarter" idx="10" hasCustomPrompt="1"/>
          </p:nvPr>
        </p:nvSpPr>
        <p:spPr>
          <a:xfrm>
            <a:off x="2" y="0"/>
            <a:ext cx="6584877" cy="6858000"/>
          </a:xfrm>
          <a:custGeom>
            <a:avLst/>
            <a:gdLst>
              <a:gd name="connsiteX0" fmla="*/ 5003255 w 6584877"/>
              <a:gd name="connsiteY0" fmla="*/ 0 h 6858000"/>
              <a:gd name="connsiteX1" fmla="*/ 6584877 w 6584877"/>
              <a:gd name="connsiteY1" fmla="*/ 0 h 6858000"/>
              <a:gd name="connsiteX2" fmla="*/ 6584877 w 6584877"/>
              <a:gd name="connsiteY2" fmla="*/ 6858000 h 6858000"/>
              <a:gd name="connsiteX3" fmla="*/ 5003255 w 6584877"/>
              <a:gd name="connsiteY3" fmla="*/ 6858000 h 6858000"/>
              <a:gd name="connsiteX4" fmla="*/ 1689257 w 6584877"/>
              <a:gd name="connsiteY4" fmla="*/ 0 h 6858000"/>
              <a:gd name="connsiteX5" fmla="*/ 2445064 w 6584877"/>
              <a:gd name="connsiteY5" fmla="*/ 0 h 6858000"/>
              <a:gd name="connsiteX6" fmla="*/ 3270879 w 6584877"/>
              <a:gd name="connsiteY6" fmla="*/ 0 h 6858000"/>
              <a:gd name="connsiteX7" fmla="*/ 3270880 w 6584877"/>
              <a:gd name="connsiteY7" fmla="*/ 0 h 6858000"/>
              <a:gd name="connsiteX8" fmla="*/ 4197664 w 6584877"/>
              <a:gd name="connsiteY8" fmla="*/ 0 h 6858000"/>
              <a:gd name="connsiteX9" fmla="*/ 4895620 w 6584877"/>
              <a:gd name="connsiteY9" fmla="*/ 0 h 6858000"/>
              <a:gd name="connsiteX10" fmla="*/ 4895620 w 6584877"/>
              <a:gd name="connsiteY10" fmla="*/ 6858000 h 6858000"/>
              <a:gd name="connsiteX11" fmla="*/ 4197664 w 6584877"/>
              <a:gd name="connsiteY11" fmla="*/ 6858000 h 6858000"/>
              <a:gd name="connsiteX12" fmla="*/ 3270880 w 6584877"/>
              <a:gd name="connsiteY12" fmla="*/ 6858000 h 6858000"/>
              <a:gd name="connsiteX13" fmla="*/ 3270879 w 6584877"/>
              <a:gd name="connsiteY13" fmla="*/ 6858000 h 6858000"/>
              <a:gd name="connsiteX14" fmla="*/ 2445064 w 6584877"/>
              <a:gd name="connsiteY14" fmla="*/ 6858000 h 6858000"/>
              <a:gd name="connsiteX15" fmla="*/ 1689257 w 6584877"/>
              <a:gd name="connsiteY15" fmla="*/ 6858000 h 6858000"/>
              <a:gd name="connsiteX16" fmla="*/ 0 w 6584877"/>
              <a:gd name="connsiteY16" fmla="*/ 0 h 6858000"/>
              <a:gd name="connsiteX17" fmla="*/ 1581622 w 6584877"/>
              <a:gd name="connsiteY17" fmla="*/ 0 h 6858000"/>
              <a:gd name="connsiteX18" fmla="*/ 1581622 w 6584877"/>
              <a:gd name="connsiteY18" fmla="*/ 6858000 h 6858000"/>
              <a:gd name="connsiteX19" fmla="*/ 0 w 6584877"/>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84877" h="6858000">
                <a:moveTo>
                  <a:pt x="5003255" y="0"/>
                </a:moveTo>
                <a:lnTo>
                  <a:pt x="6584877" y="0"/>
                </a:lnTo>
                <a:lnTo>
                  <a:pt x="6584877" y="6858000"/>
                </a:lnTo>
                <a:lnTo>
                  <a:pt x="5003255" y="6858000"/>
                </a:lnTo>
                <a:close/>
                <a:moveTo>
                  <a:pt x="1689257" y="0"/>
                </a:moveTo>
                <a:lnTo>
                  <a:pt x="2445064" y="0"/>
                </a:lnTo>
                <a:lnTo>
                  <a:pt x="3270879" y="0"/>
                </a:lnTo>
                <a:lnTo>
                  <a:pt x="3270880" y="0"/>
                </a:lnTo>
                <a:lnTo>
                  <a:pt x="4197664" y="0"/>
                </a:lnTo>
                <a:lnTo>
                  <a:pt x="4895620" y="0"/>
                </a:lnTo>
                <a:lnTo>
                  <a:pt x="4895620" y="6858000"/>
                </a:lnTo>
                <a:lnTo>
                  <a:pt x="4197664" y="6858000"/>
                </a:lnTo>
                <a:lnTo>
                  <a:pt x="3270880" y="6858000"/>
                </a:lnTo>
                <a:lnTo>
                  <a:pt x="3270879" y="6858000"/>
                </a:lnTo>
                <a:lnTo>
                  <a:pt x="2445064" y="6858000"/>
                </a:lnTo>
                <a:lnTo>
                  <a:pt x="1689257" y="6858000"/>
                </a:lnTo>
                <a:close/>
                <a:moveTo>
                  <a:pt x="0" y="0"/>
                </a:moveTo>
                <a:lnTo>
                  <a:pt x="1581622" y="0"/>
                </a:lnTo>
                <a:lnTo>
                  <a:pt x="1581622"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0101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D10AE4B-A86F-4865-B653-84C35F2C97FF}"/>
              </a:ext>
            </a:extLst>
          </p:cNvPr>
          <p:cNvSpPr>
            <a:spLocks noGrp="1"/>
          </p:cNvSpPr>
          <p:nvPr>
            <p:ph type="pic" sz="quarter" idx="10" hasCustomPrompt="1"/>
          </p:nvPr>
        </p:nvSpPr>
        <p:spPr>
          <a:xfrm>
            <a:off x="4765823" y="829662"/>
            <a:ext cx="5286152" cy="3580338"/>
          </a:xfrm>
          <a:custGeom>
            <a:avLst/>
            <a:gdLst>
              <a:gd name="connsiteX0" fmla="*/ 34371 w 5286152"/>
              <a:gd name="connsiteY0" fmla="*/ 0 h 3580338"/>
              <a:gd name="connsiteX1" fmla="*/ 5251782 w 5286152"/>
              <a:gd name="connsiteY1" fmla="*/ 0 h 3580338"/>
              <a:gd name="connsiteX2" fmla="*/ 5286152 w 5286152"/>
              <a:gd name="connsiteY2" fmla="*/ 34371 h 3580338"/>
              <a:gd name="connsiteX3" fmla="*/ 5286152 w 5286152"/>
              <a:gd name="connsiteY3" fmla="*/ 3545967 h 3580338"/>
              <a:gd name="connsiteX4" fmla="*/ 5251782 w 5286152"/>
              <a:gd name="connsiteY4" fmla="*/ 3580338 h 3580338"/>
              <a:gd name="connsiteX5" fmla="*/ 34371 w 5286152"/>
              <a:gd name="connsiteY5" fmla="*/ 3580338 h 3580338"/>
              <a:gd name="connsiteX6" fmla="*/ 0 w 5286152"/>
              <a:gd name="connsiteY6" fmla="*/ 3545967 h 3580338"/>
              <a:gd name="connsiteX7" fmla="*/ 0 w 5286152"/>
              <a:gd name="connsiteY7" fmla="*/ 34371 h 3580338"/>
              <a:gd name="connsiteX8" fmla="*/ 34371 w 5286152"/>
              <a:gd name="connsiteY8" fmla="*/ 0 h 358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152" h="3580338">
                <a:moveTo>
                  <a:pt x="34371" y="0"/>
                </a:moveTo>
                <a:lnTo>
                  <a:pt x="5251782" y="0"/>
                </a:lnTo>
                <a:cubicBezTo>
                  <a:pt x="5270764" y="0"/>
                  <a:pt x="5286152" y="15388"/>
                  <a:pt x="5286152" y="34371"/>
                </a:cubicBezTo>
                <a:lnTo>
                  <a:pt x="5286152" y="3545967"/>
                </a:lnTo>
                <a:cubicBezTo>
                  <a:pt x="5286152" y="3564950"/>
                  <a:pt x="5270764" y="3580338"/>
                  <a:pt x="5251782" y="3580338"/>
                </a:cubicBezTo>
                <a:lnTo>
                  <a:pt x="34371" y="3580338"/>
                </a:lnTo>
                <a:cubicBezTo>
                  <a:pt x="15388" y="3580338"/>
                  <a:pt x="0" y="3564950"/>
                  <a:pt x="0" y="3545967"/>
                </a:cubicBezTo>
                <a:lnTo>
                  <a:pt x="0" y="34371"/>
                </a:lnTo>
                <a:cubicBezTo>
                  <a:pt x="0" y="15388"/>
                  <a:pt x="15388" y="0"/>
                  <a:pt x="34371" y="0"/>
                </a:cubicBezTo>
                <a:close/>
              </a:path>
            </a:pathLst>
          </a:custGeom>
          <a:solidFill>
            <a:schemeClr val="bg1">
              <a:lumMod val="95000"/>
              <a:alpha val="25000"/>
            </a:schemeClr>
          </a:solidFill>
          <a:effectLst>
            <a:outerShdw blurRad="952500" dist="508000" dir="5400000" sx="86000" sy="86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4950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0216-32FF-45C7-9C82-31B23312A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82468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3E90E21-091C-4CB2-B2B7-6C96B05EB8E0}"/>
              </a:ext>
            </a:extLst>
          </p:cNvPr>
          <p:cNvSpPr>
            <a:spLocks noGrp="1"/>
          </p:cNvSpPr>
          <p:nvPr>
            <p:ph type="pic" sz="quarter" idx="10" hasCustomPrompt="1"/>
          </p:nvPr>
        </p:nvSpPr>
        <p:spPr>
          <a:xfrm>
            <a:off x="0" y="755226"/>
            <a:ext cx="12192000" cy="6102777"/>
          </a:xfrm>
          <a:custGeom>
            <a:avLst/>
            <a:gdLst>
              <a:gd name="connsiteX0" fmla="*/ 12192000 w 12192000"/>
              <a:gd name="connsiteY0" fmla="*/ 0 h 6102777"/>
              <a:gd name="connsiteX1" fmla="*/ 12192000 w 12192000"/>
              <a:gd name="connsiteY1" fmla="*/ 6102777 h 6102777"/>
              <a:gd name="connsiteX2" fmla="*/ 0 w 12192000"/>
              <a:gd name="connsiteY2" fmla="*/ 6102777 h 6102777"/>
              <a:gd name="connsiteX3" fmla="*/ 0 w 12192000"/>
              <a:gd name="connsiteY3" fmla="*/ 5474127 h 6102777"/>
              <a:gd name="connsiteX4" fmla="*/ 12115918 w 12192000"/>
              <a:gd name="connsiteY4" fmla="*/ 13140 h 610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102777">
                <a:moveTo>
                  <a:pt x="12192000" y="0"/>
                </a:moveTo>
                <a:lnTo>
                  <a:pt x="12192000" y="6102777"/>
                </a:lnTo>
                <a:lnTo>
                  <a:pt x="0" y="6102777"/>
                </a:lnTo>
                <a:lnTo>
                  <a:pt x="0" y="5474127"/>
                </a:lnTo>
                <a:cubicBezTo>
                  <a:pt x="3548053" y="2643819"/>
                  <a:pt x="6974200" y="947160"/>
                  <a:pt x="12115918" y="1314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3839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C835C60-AB3B-468D-B9C8-8839D8EEE1C8}"/>
              </a:ext>
            </a:extLst>
          </p:cNvPr>
          <p:cNvSpPr>
            <a:spLocks noGrp="1"/>
          </p:cNvSpPr>
          <p:nvPr>
            <p:ph type="pic" sz="quarter" idx="10" hasCustomPrompt="1"/>
          </p:nvPr>
        </p:nvSpPr>
        <p:spPr>
          <a:xfrm>
            <a:off x="0" y="1"/>
            <a:ext cx="12192000" cy="6102777"/>
          </a:xfrm>
          <a:custGeom>
            <a:avLst/>
            <a:gdLst>
              <a:gd name="connsiteX0" fmla="*/ 0 w 12192000"/>
              <a:gd name="connsiteY0" fmla="*/ 0 h 6102777"/>
              <a:gd name="connsiteX1" fmla="*/ 12192000 w 12192000"/>
              <a:gd name="connsiteY1" fmla="*/ 0 h 6102777"/>
              <a:gd name="connsiteX2" fmla="*/ 12192000 w 12192000"/>
              <a:gd name="connsiteY2" fmla="*/ 6102777 h 6102777"/>
              <a:gd name="connsiteX3" fmla="*/ 12115918 w 12192000"/>
              <a:gd name="connsiteY3" fmla="*/ 6089637 h 6102777"/>
              <a:gd name="connsiteX4" fmla="*/ 0 w 12192000"/>
              <a:gd name="connsiteY4" fmla="*/ 628650 h 610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102777">
                <a:moveTo>
                  <a:pt x="0" y="0"/>
                </a:moveTo>
                <a:lnTo>
                  <a:pt x="12192000" y="0"/>
                </a:lnTo>
                <a:lnTo>
                  <a:pt x="12192000" y="6102777"/>
                </a:lnTo>
                <a:lnTo>
                  <a:pt x="12115918" y="6089637"/>
                </a:lnTo>
                <a:cubicBezTo>
                  <a:pt x="6974200" y="5155617"/>
                  <a:pt x="3548053" y="3458958"/>
                  <a:pt x="0" y="62865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8643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0560" y="533400"/>
            <a:ext cx="10911840" cy="685800"/>
          </a:xfrm>
        </p:spPr>
        <p:txBody>
          <a:bodyPr/>
          <a:lstStyle/>
          <a:p>
            <a:r>
              <a:rPr kumimoji="0" lang="en-US"/>
              <a:t>Click to edit Master title style</a:t>
            </a:r>
          </a:p>
        </p:txBody>
      </p:sp>
      <p:sp>
        <p:nvSpPr>
          <p:cNvPr id="3" name="Content Placeholder 2"/>
          <p:cNvSpPr>
            <a:spLocks noGrp="1"/>
          </p:cNvSpPr>
          <p:nvPr>
            <p:ph sz="half" idx="1"/>
            <p:custDataLst>
              <p:tags r:id="rId2"/>
            </p:custDataLst>
          </p:nvPr>
        </p:nvSpPr>
        <p:spPr>
          <a:xfrm>
            <a:off x="711200" y="1371600"/>
            <a:ext cx="5242560" cy="449580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custDataLst>
              <p:tags r:id="rId3"/>
            </p:custDataLst>
          </p:nvPr>
        </p:nvSpPr>
        <p:spPr>
          <a:xfrm>
            <a:off x="6340480" y="1371600"/>
            <a:ext cx="5242560" cy="449580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790024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16000" y="762000"/>
            <a:ext cx="10566400" cy="1143000"/>
          </a:xfrm>
        </p:spPr>
        <p:txBody>
          <a:bodyPr/>
          <a:lstStyle/>
          <a:p>
            <a:r>
              <a:rPr lang="en-US"/>
              <a:t>Click to edit Master title style</a:t>
            </a:r>
          </a:p>
        </p:txBody>
      </p:sp>
      <p:sp>
        <p:nvSpPr>
          <p:cNvPr id="3" name="Table Placeholder 2"/>
          <p:cNvSpPr>
            <a:spLocks noGrp="1"/>
          </p:cNvSpPr>
          <p:nvPr>
            <p:ph type="tbl" idx="1"/>
            <p:custDataLst>
              <p:tags r:id="rId2"/>
            </p:custDataLst>
          </p:nvPr>
        </p:nvSpPr>
        <p:spPr>
          <a:xfrm>
            <a:off x="1117601" y="2362201"/>
            <a:ext cx="10257367" cy="3724275"/>
          </a:xfrm>
        </p:spPr>
        <p:txBody>
          <a:bodyPr/>
          <a:lstStyle/>
          <a:p>
            <a:endParaRPr lang="en-US"/>
          </a:p>
        </p:txBody>
      </p:sp>
      <p:sp>
        <p:nvSpPr>
          <p:cNvPr id="4" name="Date Placeholder 3"/>
          <p:cNvSpPr>
            <a:spLocks noGrp="1"/>
          </p:cNvSpPr>
          <p:nvPr>
            <p:ph type="dt" sz="half" idx="10"/>
            <p:custDataLst>
              <p:tags r:id="rId3"/>
            </p:custDataLst>
          </p:nvPr>
        </p:nvSpPr>
        <p:spPr>
          <a:xfrm>
            <a:off x="3251201" y="6248401"/>
            <a:ext cx="2840567" cy="474663"/>
          </a:xfrm>
          <a:prstGeom prst="rect">
            <a:avLst/>
          </a:prstGeom>
        </p:spPr>
        <p:txBody>
          <a:bodyPr/>
          <a:lstStyle>
            <a:lvl1pPr>
              <a:defRPr/>
            </a:lvl1pPr>
          </a:lstStyle>
          <a:p>
            <a:endParaRPr lang="en-US"/>
          </a:p>
        </p:txBody>
      </p:sp>
      <p:sp>
        <p:nvSpPr>
          <p:cNvPr id="5" name="Footer Placeholder 4"/>
          <p:cNvSpPr>
            <a:spLocks noGrp="1"/>
          </p:cNvSpPr>
          <p:nvPr>
            <p:ph type="ftr" sz="quarter" idx="11"/>
            <p:custDataLst>
              <p:tags r:id="rId4"/>
            </p:custDataLst>
          </p:nvPr>
        </p:nvSpPr>
        <p:spPr>
          <a:xfrm>
            <a:off x="7721600" y="6248401"/>
            <a:ext cx="3862917"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custDataLst>
              <p:tags r:id="rId5"/>
            </p:custDataLst>
          </p:nvPr>
        </p:nvSpPr>
        <p:spPr>
          <a:xfrm>
            <a:off x="112184" y="6242050"/>
            <a:ext cx="783167" cy="488950"/>
          </a:xfrm>
          <a:prstGeom prst="rect">
            <a:avLst/>
          </a:prstGeom>
        </p:spPr>
        <p:txBody>
          <a:bodyPr/>
          <a:lstStyle>
            <a:lvl1pPr>
              <a:defRPr/>
            </a:lvl1pPr>
          </a:lstStyle>
          <a:p>
            <a:fld id="{A7FAF5DA-FBC9-40D7-A4BB-2558C2A81C08}" type="slidenum">
              <a:rPr lang="en-US"/>
              <a:pPr/>
              <a:t>‹#›</a:t>
            </a:fld>
            <a:endParaRPr lang="en-US"/>
          </a:p>
        </p:txBody>
      </p:sp>
    </p:spTree>
    <p:extLst>
      <p:ext uri="{BB962C8B-B14F-4D97-AF65-F5344CB8AC3E}">
        <p14:creationId xmlns:p14="http://schemas.microsoft.com/office/powerpoint/2010/main" val="4119074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11840" cy="685800"/>
          </a:xfrm>
        </p:spPr>
        <p:txBody>
          <a:bodyPr/>
          <a:lstStyle/>
          <a:p>
            <a:r>
              <a:rPr lang="en-US" dirty="0"/>
              <a:t>Click to edit Master title style</a:t>
            </a:r>
          </a:p>
        </p:txBody>
      </p:sp>
      <p:sp>
        <p:nvSpPr>
          <p:cNvPr id="3" name="Content Placeholder 2"/>
          <p:cNvSpPr>
            <a:spLocks noGrp="1"/>
          </p:cNvSpPr>
          <p:nvPr>
            <p:ph idx="1"/>
          </p:nvPr>
        </p:nvSpPr>
        <p:spPr>
          <a:xfrm>
            <a:off x="609600" y="1143000"/>
            <a:ext cx="11013440"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1024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ounded Rectangle 1"/>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Date Placeholder 1"/>
          <p:cNvSpPr>
            <a:spLocks noGrp="1"/>
          </p:cNvSpPr>
          <p:nvPr>
            <p:ph type="dt" sz="half" idx="10"/>
          </p:nvPr>
        </p:nvSpPr>
        <p:spPr>
          <a:xfrm>
            <a:off x="5035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11/11/2021</a:t>
            </a:fld>
            <a:endParaRPr lang="en-US"/>
          </a:p>
        </p:txBody>
      </p:sp>
      <p:sp>
        <p:nvSpPr>
          <p:cNvPr id="4" name="Footer Placeholder 2"/>
          <p:cNvSpPr>
            <a:spLocks noGrp="1"/>
          </p:cNvSpPr>
          <p:nvPr>
            <p:ph type="ftr" sz="quarter" idx="11"/>
          </p:nvPr>
        </p:nvSpPr>
        <p:spPr>
          <a:xfrm>
            <a:off x="8083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6"/>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
        <p:nvSpPr>
          <p:cNvPr id="6" name="Title 1"/>
          <p:cNvSpPr>
            <a:spLocks noGrp="1"/>
          </p:cNvSpPr>
          <p:nvPr>
            <p:ph type="title"/>
          </p:nvPr>
        </p:nvSpPr>
        <p:spPr>
          <a:xfrm>
            <a:off x="609600" y="381000"/>
            <a:ext cx="10911840" cy="685800"/>
          </a:xfrm>
        </p:spPr>
        <p:txBody>
          <a:bodyPr/>
          <a:lstStyle/>
          <a:p>
            <a:r>
              <a:rPr lang="en-US" dirty="0"/>
              <a:t>Click to edit Master title style</a:t>
            </a:r>
          </a:p>
        </p:txBody>
      </p:sp>
    </p:spTree>
    <p:extLst>
      <p:ext uri="{BB962C8B-B14F-4D97-AF65-F5344CB8AC3E}">
        <p14:creationId xmlns:p14="http://schemas.microsoft.com/office/powerpoint/2010/main" val="9792064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50_Title Slide">
    <p:spTree>
      <p:nvGrpSpPr>
        <p:cNvPr id="1" name=""/>
        <p:cNvGrpSpPr/>
        <p:nvPr/>
      </p:nvGrpSpPr>
      <p:grpSpPr>
        <a:xfrm>
          <a:off x="0" y="0"/>
          <a:ext cx="0" cy="0"/>
          <a:chOff x="0" y="0"/>
          <a:chExt cx="0" cy="0"/>
        </a:xfrm>
      </p:grpSpPr>
      <p:sp>
        <p:nvSpPr>
          <p:cNvPr id="4" name="Rounded Rectangle 3"/>
          <p:cNvSpPr/>
          <p:nvPr userDrawn="1"/>
        </p:nvSpPr>
        <p:spPr>
          <a:xfrm>
            <a:off x="406402" y="304800"/>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558130"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2">
                    <a:lumMod val="75000"/>
                  </a:schemeClr>
                </a:solidFill>
                <a:effectLst>
                  <a:outerShdw blurRad="53975" dist="22860" dir="5400000" algn="tl" rotWithShape="0">
                    <a:srgbClr val="000000">
                      <a:alpha val="55000"/>
                    </a:srgbClr>
                  </a:outerShdw>
                </a:effectLst>
              </a:defRPr>
            </a:lvl1pPr>
            <a:extLst/>
          </a:lstStyle>
          <a:p>
            <a:r>
              <a:rPr lang="en-US" dirty="0"/>
              <a:t>Click to edit Master title style</a:t>
            </a:r>
          </a:p>
        </p:txBody>
      </p:sp>
      <p:sp>
        <p:nvSpPr>
          <p:cNvPr id="20" name="Subtitle 19"/>
          <p:cNvSpPr>
            <a:spLocks noGrp="1"/>
          </p:cNvSpPr>
          <p:nvPr>
            <p:ph type="subTitle" idx="1"/>
          </p:nvPr>
        </p:nvSpPr>
        <p:spPr>
          <a:xfrm>
            <a:off x="963168" y="3685032"/>
            <a:ext cx="10363200" cy="914400"/>
          </a:xfrm>
        </p:spPr>
        <p:txBody>
          <a:bodyPr tIns="0"/>
          <a:lstStyle>
            <a:lvl1pPr marL="36576"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5970612"/>
            <a:ext cx="3048006" cy="414529"/>
          </a:xfrm>
          <a:prstGeom prst="rect">
            <a:avLst/>
          </a:prstGeom>
        </p:spPr>
      </p:pic>
    </p:spTree>
    <p:extLst>
      <p:ext uri="{BB962C8B-B14F-4D97-AF65-F5344CB8AC3E}">
        <p14:creationId xmlns:p14="http://schemas.microsoft.com/office/powerpoint/2010/main" val="253973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7" name="Rounded Rectangle 6"/>
          <p:cNvSpPr/>
          <p:nvPr>
            <p:custDataLst>
              <p:tags r:id="rId1"/>
            </p:custDataLst>
          </p:nvPr>
        </p:nvSpPr>
        <p:spPr>
          <a:xfrm>
            <a:off x="406404" y="329189"/>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Title 1">
            <a:extLst>
              <a:ext uri="{FF2B5EF4-FFF2-40B4-BE49-F238E27FC236}">
                <a16:creationId xmlns:a16="http://schemas.microsoft.com/office/drawing/2014/main" id="{43C476F8-7947-4A18-B4D1-9628467CD6E9}"/>
              </a:ext>
            </a:extLst>
          </p:cNvPr>
          <p:cNvSpPr>
            <a:spLocks noGrp="1"/>
          </p:cNvSpPr>
          <p:nvPr>
            <p:ph type="title"/>
            <p:custDataLst>
              <p:tags r:id="rId2"/>
            </p:custDataLst>
          </p:nvPr>
        </p:nvSpPr>
        <p:spPr>
          <a:xfrm>
            <a:off x="457200" y="457200"/>
            <a:ext cx="11201400" cy="609600"/>
          </a:xfrm>
        </p:spPr>
        <p:txBody>
          <a:bodyPr/>
          <a:lstStyle/>
          <a:p>
            <a:r>
              <a:rPr kumimoji="0" lang="en-US"/>
              <a:t>Click to edit Master title style</a:t>
            </a:r>
          </a:p>
        </p:txBody>
      </p:sp>
      <p:sp>
        <p:nvSpPr>
          <p:cNvPr id="4" name="Content Placeholder 2">
            <a:extLst>
              <a:ext uri="{FF2B5EF4-FFF2-40B4-BE49-F238E27FC236}">
                <a16:creationId xmlns:a16="http://schemas.microsoft.com/office/drawing/2014/main" id="{D60295CE-41A3-4943-8335-59799E7C1642}"/>
              </a:ext>
            </a:extLst>
          </p:cNvPr>
          <p:cNvSpPr>
            <a:spLocks noGrp="1"/>
          </p:cNvSpPr>
          <p:nvPr>
            <p:ph idx="1"/>
            <p:custDataLst>
              <p:tags r:id="rId3"/>
            </p:custDataLst>
          </p:nvPr>
        </p:nvSpPr>
        <p:spPr>
          <a:xfrm>
            <a:off x="457200" y="1143000"/>
            <a:ext cx="11201400" cy="5257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87908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Rounded Rectangle 1"/>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5035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11/11/2021</a:t>
            </a:fld>
            <a:endParaRPr lang="en-US"/>
          </a:p>
        </p:txBody>
      </p:sp>
      <p:sp>
        <p:nvSpPr>
          <p:cNvPr id="4" name="Footer Placeholder 2"/>
          <p:cNvSpPr>
            <a:spLocks noGrp="1"/>
          </p:cNvSpPr>
          <p:nvPr>
            <p:ph type="ftr" sz="quarter" idx="11"/>
          </p:nvPr>
        </p:nvSpPr>
        <p:spPr>
          <a:xfrm>
            <a:off x="8083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6"/>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Tree>
    <p:extLst>
      <p:ext uri="{BB962C8B-B14F-4D97-AF65-F5344CB8AC3E}">
        <p14:creationId xmlns:p14="http://schemas.microsoft.com/office/powerpoint/2010/main" val="75703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87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EF3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65777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1" r:id="rId1"/>
    <p:sldLayoutId id="2147483733" r:id="rId2"/>
    <p:sldLayoutId id="2147483720" r:id="rId3"/>
    <p:sldLayoutId id="2147483731" r:id="rId4"/>
    <p:sldLayoutId id="2147483729" r:id="rId5"/>
    <p:sldLayoutId id="2147483732" r:id="rId6"/>
    <p:sldLayoutId id="2147483728" r:id="rId7"/>
    <p:sldLayoutId id="2147483649" r:id="rId8"/>
    <p:sldLayoutId id="2147483650" r:id="rId9"/>
    <p:sldLayoutId id="2147483651" r:id="rId10"/>
    <p:sldLayoutId id="2147483652" r:id="rId11"/>
    <p:sldLayoutId id="2147483653" r:id="rId12"/>
    <p:sldLayoutId id="2147483654" r:id="rId13"/>
    <p:sldLayoutId id="2147483667" r:id="rId14"/>
    <p:sldLayoutId id="2147483655" r:id="rId15"/>
    <p:sldLayoutId id="2147483656" r:id="rId16"/>
    <p:sldLayoutId id="2147483657" r:id="rId17"/>
    <p:sldLayoutId id="2147483680" r:id="rId18"/>
    <p:sldLayoutId id="2147483658" r:id="rId19"/>
    <p:sldLayoutId id="2147483659" r:id="rId20"/>
    <p:sldLayoutId id="2147483679" r:id="rId21"/>
    <p:sldLayoutId id="2147483660" r:id="rId22"/>
    <p:sldLayoutId id="2147483661" r:id="rId23"/>
    <p:sldLayoutId id="2147483662" r:id="rId24"/>
    <p:sldLayoutId id="2147483663" r:id="rId25"/>
    <p:sldLayoutId id="2147483664" r:id="rId26"/>
    <p:sldLayoutId id="2147483665" r:id="rId27"/>
    <p:sldLayoutId id="2147483666" r:id="rId28"/>
    <p:sldLayoutId id="2147483668" r:id="rId29"/>
    <p:sldLayoutId id="2147483669" r:id="rId30"/>
    <p:sldLayoutId id="2147483670" r:id="rId31"/>
    <p:sldLayoutId id="2147483671" r:id="rId32"/>
    <p:sldLayoutId id="2147483672" r:id="rId33"/>
    <p:sldLayoutId id="2147483673" r:id="rId34"/>
    <p:sldLayoutId id="2147483674" r:id="rId35"/>
    <p:sldLayoutId id="2147483675" r:id="rId36"/>
    <p:sldLayoutId id="2147483676" r:id="rId37"/>
    <p:sldLayoutId id="2147483677" r:id="rId38"/>
    <p:sldLayoutId id="2147483678" r:id="rId39"/>
    <p:sldLayoutId id="2147483681" r:id="rId40"/>
    <p:sldLayoutId id="2147483682" r:id="rId41"/>
    <p:sldLayoutId id="2147483683" r:id="rId42"/>
    <p:sldLayoutId id="2147483684" r:id="rId43"/>
    <p:sldLayoutId id="2147483685" r:id="rId44"/>
    <p:sldLayoutId id="2147483686" r:id="rId45"/>
    <p:sldLayoutId id="2147483687" r:id="rId46"/>
    <p:sldLayoutId id="2147483688" r:id="rId47"/>
    <p:sldLayoutId id="2147483689" r:id="rId48"/>
    <p:sldLayoutId id="2147483690" r:id="rId49"/>
    <p:sldLayoutId id="2147483691" r:id="rId50"/>
    <p:sldLayoutId id="2147483692" r:id="rId51"/>
    <p:sldLayoutId id="2147483693" r:id="rId52"/>
    <p:sldLayoutId id="2147483694" r:id="rId53"/>
    <p:sldLayoutId id="2147483695" r:id="rId54"/>
    <p:sldLayoutId id="2147483696" r:id="rId55"/>
    <p:sldLayoutId id="2147483697" r:id="rId56"/>
    <p:sldLayoutId id="2147483698" r:id="rId57"/>
    <p:sldLayoutId id="2147483700" r:id="rId58"/>
    <p:sldLayoutId id="2147483701" r:id="rId59"/>
    <p:sldLayoutId id="2147483702" r:id="rId60"/>
    <p:sldLayoutId id="2147483703" r:id="rId61"/>
    <p:sldLayoutId id="2147483704" r:id="rId62"/>
    <p:sldLayoutId id="2147483705" r:id="rId63"/>
    <p:sldLayoutId id="2147483706" r:id="rId64"/>
    <p:sldLayoutId id="2147483707" r:id="rId65"/>
    <p:sldLayoutId id="2147483708" r:id="rId66"/>
    <p:sldLayoutId id="2147483709" r:id="rId67"/>
    <p:sldLayoutId id="2147483710" r:id="rId68"/>
    <p:sldLayoutId id="2147483711" r:id="rId69"/>
    <p:sldLayoutId id="2147483712" r:id="rId70"/>
    <p:sldLayoutId id="2147483713" r:id="rId71"/>
    <p:sldLayoutId id="2147483724" r:id="rId72"/>
    <p:sldLayoutId id="2147483735" r:id="rId73"/>
    <p:sldLayoutId id="2147483741" r:id="rId74"/>
    <p:sldLayoutId id="2147483742" r:id="rId75"/>
    <p:sldLayoutId id="2147483743" r:id="rId76"/>
    <p:sldLayoutId id="2147483744" r:id="rId77"/>
    <p:sldLayoutId id="2147483745" r:id="rId7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s://racetolead.org/wp-content/uploads/2020/07/RTL_Revisited_National-Report_Final.pdf"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www.youtube.com/watch?v=90Z2DsXT8O8"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hyperlink" Target="https://www.statista.com/statistics/200476/us-poverty-rate-by-ethnic-group/" TargetMode="Externa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poverty.ucdavis.edu/faq/how-do-race-and-hispanic-origin-relate-poverty" TargetMode="External"/><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worldvaluessurvey.org/WVSContents.jsp?CMSID=Findings"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quarterly.gospelinlife.com/a-biblical-critique-of-secular-justice-and-critical-theory/"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584775"/>
          </a:xfrm>
          <a:prstGeom prst="rect">
            <a:avLst/>
          </a:prstGeom>
          <a:noFill/>
        </p:spPr>
        <p:txBody>
          <a:bodyPr wrap="square" rtlCol="0">
            <a:spAutoFit/>
          </a:bodyPr>
          <a:lstStyle/>
          <a:p>
            <a:r>
              <a:rPr lang="en-US" sz="3200" b="1" dirty="0">
                <a:solidFill>
                  <a:schemeClr val="bg1"/>
                </a:solidFill>
                <a:latin typeface="+mj-lt"/>
              </a:rPr>
              <a:t>Reconciliation Across Social Class</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623821"/>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25AAD23-3FC4-4E05-8B14-D7E734B45E6C}"/>
              </a:ext>
            </a:extLst>
          </p:cNvPr>
          <p:cNvSpPr>
            <a:spLocks noGrp="1"/>
          </p:cNvSpPr>
          <p:nvPr>
            <p:ph type="title"/>
          </p:nvPr>
        </p:nvSpPr>
        <p:spPr>
          <a:xfrm>
            <a:off x="380998" y="0"/>
            <a:ext cx="11233735" cy="369333"/>
          </a:xfrm>
        </p:spPr>
        <p:txBody>
          <a:bodyPr/>
          <a:lstStyle/>
          <a:p>
            <a:r>
              <a:rPr lang="en-US" dirty="0"/>
              <a:t>How Social Class of Organization Affects Ministry Focus in Maslow's Hierarchy of Needs</a:t>
            </a:r>
          </a:p>
        </p:txBody>
      </p:sp>
      <p:graphicFrame>
        <p:nvGraphicFramePr>
          <p:cNvPr id="4" name="Content Placeholder 3"/>
          <p:cNvGraphicFramePr>
            <a:graphicFrameLocks noGrp="1"/>
          </p:cNvGraphicFramePr>
          <p:nvPr>
            <p:ph idx="4294967295"/>
          </p:nvPr>
        </p:nvGraphicFramePr>
        <p:xfrm>
          <a:off x="2954740" y="1344304"/>
          <a:ext cx="6521356" cy="482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rot="10800000">
            <a:off x="8508818" y="1676400"/>
            <a:ext cx="381000" cy="25908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9144827" y="2362200"/>
            <a:ext cx="1495922" cy="923330"/>
          </a:xfrm>
          <a:prstGeom prst="rect">
            <a:avLst/>
          </a:prstGeom>
          <a:noFill/>
        </p:spPr>
        <p:txBody>
          <a:bodyPr wrap="none" rtlCol="0">
            <a:spAutoFit/>
          </a:bodyPr>
          <a:lstStyle/>
          <a:p>
            <a:r>
              <a:rPr lang="en-US" dirty="0"/>
              <a:t>Dominant</a:t>
            </a:r>
          </a:p>
          <a:p>
            <a:r>
              <a:rPr lang="en-US" dirty="0"/>
              <a:t>Class Needs/</a:t>
            </a:r>
          </a:p>
          <a:p>
            <a:r>
              <a:rPr lang="en-US" dirty="0"/>
              <a:t>Ministries</a:t>
            </a:r>
          </a:p>
        </p:txBody>
      </p:sp>
      <p:sp>
        <p:nvSpPr>
          <p:cNvPr id="7" name="Left Brace 6"/>
          <p:cNvSpPr/>
          <p:nvPr/>
        </p:nvSpPr>
        <p:spPr>
          <a:xfrm rot="10800000">
            <a:off x="9575545" y="3581401"/>
            <a:ext cx="381000" cy="25908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9892788" y="4218295"/>
            <a:ext cx="1721946" cy="923330"/>
          </a:xfrm>
          <a:prstGeom prst="rect">
            <a:avLst/>
          </a:prstGeom>
          <a:noFill/>
        </p:spPr>
        <p:txBody>
          <a:bodyPr wrap="none" rtlCol="0">
            <a:spAutoFit/>
          </a:bodyPr>
          <a:lstStyle/>
          <a:p>
            <a:r>
              <a:rPr lang="en-US" dirty="0"/>
              <a:t>Non-Dominant</a:t>
            </a:r>
          </a:p>
          <a:p>
            <a:r>
              <a:rPr lang="en-US" dirty="0"/>
              <a:t>Class Needs &amp;</a:t>
            </a:r>
          </a:p>
          <a:p>
            <a:r>
              <a:rPr lang="en-US" dirty="0"/>
              <a:t>      Ministries</a:t>
            </a:r>
          </a:p>
        </p:txBody>
      </p:sp>
      <p:sp>
        <p:nvSpPr>
          <p:cNvPr id="9" name="TextBox 8"/>
          <p:cNvSpPr txBox="1"/>
          <p:nvPr/>
        </p:nvSpPr>
        <p:spPr>
          <a:xfrm>
            <a:off x="484495" y="1422780"/>
            <a:ext cx="3976184" cy="4585871"/>
          </a:xfrm>
          <a:prstGeom prst="rect">
            <a:avLst/>
          </a:prstGeom>
          <a:noFill/>
        </p:spPr>
        <p:txBody>
          <a:bodyPr wrap="square" rtlCol="0">
            <a:spAutoFit/>
          </a:bodyPr>
          <a:lstStyle/>
          <a:p>
            <a:r>
              <a:rPr lang="en-US" sz="2400" u="sng" dirty="0"/>
              <a:t>Ministry Areas</a:t>
            </a:r>
          </a:p>
          <a:p>
            <a:r>
              <a:rPr lang="en-US" dirty="0"/>
              <a:t>Finding Calling</a:t>
            </a:r>
          </a:p>
          <a:p>
            <a:endParaRPr lang="en-US" dirty="0"/>
          </a:p>
          <a:p>
            <a:r>
              <a:rPr lang="en-US" dirty="0"/>
              <a:t>Leadership Development</a:t>
            </a:r>
          </a:p>
          <a:p>
            <a:r>
              <a:rPr lang="en-US" dirty="0"/>
              <a:t>Personal Identity Development</a:t>
            </a:r>
          </a:p>
          <a:p>
            <a:endParaRPr lang="en-US" sz="800" dirty="0"/>
          </a:p>
          <a:p>
            <a:r>
              <a:rPr lang="en-US" dirty="0"/>
              <a:t>Social Activities</a:t>
            </a:r>
          </a:p>
          <a:p>
            <a:r>
              <a:rPr lang="en-US" dirty="0"/>
              <a:t>Small Groups</a:t>
            </a:r>
          </a:p>
          <a:p>
            <a:r>
              <a:rPr lang="en-US" dirty="0"/>
              <a:t>Youth Groups</a:t>
            </a:r>
          </a:p>
          <a:p>
            <a:r>
              <a:rPr lang="en-US" dirty="0"/>
              <a:t>Counseling</a:t>
            </a:r>
            <a:endParaRPr lang="en-US" sz="800" dirty="0"/>
          </a:p>
          <a:p>
            <a:endParaRPr lang="en-US" sz="400" dirty="0"/>
          </a:p>
          <a:p>
            <a:r>
              <a:rPr lang="en-US" dirty="0"/>
              <a:t>Educational/Job Programs</a:t>
            </a:r>
          </a:p>
          <a:p>
            <a:r>
              <a:rPr lang="en-US" dirty="0"/>
              <a:t>After School Programs</a:t>
            </a:r>
          </a:p>
          <a:p>
            <a:r>
              <a:rPr lang="en-US" dirty="0"/>
              <a:t>Medical Ministries</a:t>
            </a:r>
          </a:p>
          <a:p>
            <a:endParaRPr lang="en-US" sz="400" dirty="0"/>
          </a:p>
          <a:p>
            <a:r>
              <a:rPr lang="en-US" dirty="0"/>
              <a:t>Housing Ministry</a:t>
            </a:r>
          </a:p>
          <a:p>
            <a:r>
              <a:rPr lang="en-US" dirty="0"/>
              <a:t>Food Ministry</a:t>
            </a:r>
          </a:p>
          <a:p>
            <a:r>
              <a:rPr lang="en-US" dirty="0"/>
              <a:t>Global Relief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1493-60A5-4FD2-A4EE-DBF2CF1651A4}"/>
              </a:ext>
            </a:extLst>
          </p:cNvPr>
          <p:cNvSpPr>
            <a:spLocks noGrp="1"/>
          </p:cNvSpPr>
          <p:nvPr>
            <p:ph type="title"/>
          </p:nvPr>
        </p:nvSpPr>
        <p:spPr/>
        <p:txBody>
          <a:bodyPr/>
          <a:lstStyle/>
          <a:p>
            <a:r>
              <a:rPr lang="en-US" sz="3400" dirty="0"/>
              <a:t>How Fundraising Drives Organizational Cultural Gentrification </a:t>
            </a:r>
          </a:p>
        </p:txBody>
      </p:sp>
      <p:sp>
        <p:nvSpPr>
          <p:cNvPr id="3" name="Content Placeholder 2">
            <a:extLst>
              <a:ext uri="{FF2B5EF4-FFF2-40B4-BE49-F238E27FC236}">
                <a16:creationId xmlns:a16="http://schemas.microsoft.com/office/drawing/2014/main" id="{F2EB96BB-361C-453E-A317-7F34904EE781}"/>
              </a:ext>
            </a:extLst>
          </p:cNvPr>
          <p:cNvSpPr>
            <a:spLocks noGrp="1"/>
          </p:cNvSpPr>
          <p:nvPr>
            <p:ph sz="quarter" idx="10"/>
          </p:nvPr>
        </p:nvSpPr>
        <p:spPr>
          <a:xfrm>
            <a:off x="76200" y="996950"/>
            <a:ext cx="12031980" cy="5689600"/>
          </a:xfrm>
        </p:spPr>
        <p:txBody>
          <a:bodyPr/>
          <a:lstStyle/>
          <a:p>
            <a:r>
              <a:rPr lang="en-US" sz="2400" dirty="0"/>
              <a:t>Most resources and giving come from those in the dominant class</a:t>
            </a:r>
          </a:p>
          <a:p>
            <a:pPr lvl="1"/>
            <a:r>
              <a:rPr lang="en-US" sz="2000" dirty="0"/>
              <a:t>People tend to give to those who match their class culture and values</a:t>
            </a:r>
          </a:p>
          <a:p>
            <a:pPr lvl="1"/>
            <a:r>
              <a:rPr lang="en-US" sz="2000" dirty="0"/>
              <a:t>Objectivist standards create the same bias in organizations as they do in individuals </a:t>
            </a:r>
            <a:br>
              <a:rPr lang="en-US" sz="2000" dirty="0"/>
            </a:br>
            <a:r>
              <a:rPr lang="en-US" sz="2000" dirty="0"/>
              <a:t>(i.e. overemphasis on </a:t>
            </a:r>
            <a:r>
              <a:rPr lang="en-US" sz="2000" dirty="0" err="1"/>
              <a:t>quantitive</a:t>
            </a:r>
            <a:r>
              <a:rPr lang="en-US" sz="2000" dirty="0"/>
              <a:t> outcomes creates a bias similar to that of of the SAT)</a:t>
            </a:r>
          </a:p>
          <a:p>
            <a:r>
              <a:rPr lang="en-US" sz="2400" dirty="0"/>
              <a:t>Individualistic fundraising</a:t>
            </a:r>
          </a:p>
          <a:p>
            <a:pPr lvl="1"/>
            <a:r>
              <a:rPr lang="en-US" sz="2000" dirty="0"/>
              <a:t>Many Christian missionary organizations rely on individuals doing fundraising for themselves in ministry though personal relationships because it is highly scalable</a:t>
            </a:r>
          </a:p>
          <a:p>
            <a:pPr lvl="1"/>
            <a:r>
              <a:rPr lang="en-US" sz="2000" dirty="0"/>
              <a:t>Those from a low-class access &amp; background will not have much access to social capital</a:t>
            </a:r>
          </a:p>
          <a:p>
            <a:pPr lvl="1"/>
            <a:r>
              <a:rPr lang="en-US" sz="2000" dirty="0"/>
              <a:t>Will result in almost exclusively only funding individuals with high-class access and background</a:t>
            </a:r>
          </a:p>
          <a:p>
            <a:pPr lvl="1"/>
            <a:r>
              <a:rPr lang="en-US" sz="2000" dirty="0"/>
              <a:t>Creates strong incentive to upwardly class identify/assimilate to improve funding potential</a:t>
            </a:r>
          </a:p>
          <a:p>
            <a:pPr lvl="1"/>
            <a:r>
              <a:rPr lang="en-US" sz="2000" dirty="0"/>
              <a:t>This classism has strong racial implications (class-based racism)</a:t>
            </a:r>
          </a:p>
          <a:p>
            <a:r>
              <a:rPr lang="en-US" sz="2400" dirty="0"/>
              <a:t>Result is gentrification of organizational culture</a:t>
            </a:r>
          </a:p>
          <a:p>
            <a:pPr lvl="1"/>
            <a:r>
              <a:rPr lang="en-US" sz="2000" dirty="0"/>
              <a:t>Those who rise in leadership often must match the class-culture of donors</a:t>
            </a:r>
          </a:p>
          <a:p>
            <a:pPr lvl="1"/>
            <a:r>
              <a:rPr lang="en-US" sz="2000" dirty="0"/>
              <a:t>For organizations serving the poor, this creates cultural distance from clients limiting effectiveness and class-based indigenous leadership development</a:t>
            </a:r>
          </a:p>
        </p:txBody>
      </p:sp>
    </p:spTree>
    <p:extLst>
      <p:ext uri="{BB962C8B-B14F-4D97-AF65-F5344CB8AC3E}">
        <p14:creationId xmlns:p14="http://schemas.microsoft.com/office/powerpoint/2010/main" val="259006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469D45C-3B11-47CD-B796-2F000FC3AF3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9688"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842171" cy="461665"/>
          </a:xfrm>
          <a:prstGeom prst="rect">
            <a:avLst/>
          </a:prstGeom>
          <a:noFill/>
        </p:spPr>
        <p:txBody>
          <a:bodyPr wrap="none" rtlCol="0">
            <a:spAutoFit/>
          </a:bodyPr>
          <a:lstStyle/>
          <a:p>
            <a:r>
              <a:rPr lang="en-US" sz="2400" b="1" dirty="0">
                <a:solidFill>
                  <a:schemeClr val="bg1"/>
                </a:solidFill>
              </a:rPr>
              <a:t>Our 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268570" cy="954107"/>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a:p>
            <a:pPr marL="285750" indent="-285750">
              <a:buFont typeface="Arial" panose="020B0604020202020204" pitchFamily="34" charset="0"/>
              <a:buChar char="•"/>
            </a:pPr>
            <a:r>
              <a:rPr lang="en-US" dirty="0">
                <a:solidFill>
                  <a:schemeClr val="bg1"/>
                </a:solidFill>
              </a:rPr>
              <a:t>Dominant Culture</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25986"/>
            <a:ext cx="11011284" cy="430887"/>
          </a:xfrm>
          <a:prstGeom prst="rect">
            <a:avLst/>
          </a:prstGeom>
          <a:solidFill>
            <a:schemeClr val="tx1">
              <a:alpha val="30000"/>
            </a:schemeClr>
          </a:solidFill>
        </p:spPr>
        <p:txBody>
          <a:bodyPr wrap="none" rtlCol="0">
            <a:spAutoFit/>
          </a:bodyPr>
          <a:lstStyle/>
          <a:p>
            <a:r>
              <a:rPr lang="en-US" sz="2200" dirty="0">
                <a:solidFill>
                  <a:schemeClr val="bg1"/>
                </a:solidFill>
              </a:rPr>
              <a:t>Where is the cultural center across social class of your organization? (for CCD ministries)</a:t>
            </a:r>
          </a:p>
        </p:txBody>
      </p:sp>
      <p:sp>
        <p:nvSpPr>
          <p:cNvPr id="8" name="TextBox 7">
            <a:extLst>
              <a:ext uri="{FF2B5EF4-FFF2-40B4-BE49-F238E27FC236}">
                <a16:creationId xmlns:a16="http://schemas.microsoft.com/office/drawing/2014/main" id="{0687A5B5-EB9B-46A1-B131-00B6709AB3DE}"/>
              </a:ext>
            </a:extLst>
          </p:cNvPr>
          <p:cNvSpPr txBox="1"/>
          <p:nvPr/>
        </p:nvSpPr>
        <p:spPr>
          <a:xfrm>
            <a:off x="6553200" y="2452955"/>
            <a:ext cx="2286000" cy="923330"/>
          </a:xfrm>
          <a:prstGeom prst="rect">
            <a:avLst/>
          </a:prstGeom>
          <a:solidFill>
            <a:schemeClr val="tx1">
              <a:alpha val="30000"/>
            </a:schemeClr>
          </a:solidFill>
        </p:spPr>
        <p:txBody>
          <a:bodyPr wrap="square" rtlCol="0">
            <a:spAutoFit/>
          </a:bodyPr>
          <a:lstStyle/>
          <a:p>
            <a:r>
              <a:rPr lang="en-US" dirty="0">
                <a:solidFill>
                  <a:schemeClr val="bg1"/>
                </a:solidFill>
              </a:rPr>
              <a:t>Organizations with cultures between clients &amp; funders</a:t>
            </a:r>
          </a:p>
        </p:txBody>
      </p:sp>
      <p:sp>
        <p:nvSpPr>
          <p:cNvPr id="11" name="TextBox 10">
            <a:extLst>
              <a:ext uri="{FF2B5EF4-FFF2-40B4-BE49-F238E27FC236}">
                <a16:creationId xmlns:a16="http://schemas.microsoft.com/office/drawing/2014/main" id="{5F14E4B8-0958-4AA3-AD22-11F2B57C5E13}"/>
              </a:ext>
            </a:extLst>
          </p:cNvPr>
          <p:cNvSpPr txBox="1"/>
          <p:nvPr/>
        </p:nvSpPr>
        <p:spPr>
          <a:xfrm>
            <a:off x="3200400" y="1798766"/>
            <a:ext cx="259080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clients</a:t>
            </a:r>
          </a:p>
        </p:txBody>
      </p:sp>
      <p:sp>
        <p:nvSpPr>
          <p:cNvPr id="12" name="TextBox 11">
            <a:extLst>
              <a:ext uri="{FF2B5EF4-FFF2-40B4-BE49-F238E27FC236}">
                <a16:creationId xmlns:a16="http://schemas.microsoft.com/office/drawing/2014/main" id="{B8FACECA-31D5-4B49-BEB8-5581D2B60EB2}"/>
              </a:ext>
            </a:extLst>
          </p:cNvPr>
          <p:cNvSpPr txBox="1"/>
          <p:nvPr/>
        </p:nvSpPr>
        <p:spPr>
          <a:xfrm>
            <a:off x="8534400" y="4343400"/>
            <a:ext cx="262255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funders</a:t>
            </a:r>
          </a:p>
        </p:txBody>
      </p:sp>
    </p:spTree>
    <p:extLst>
      <p:ext uri="{BB962C8B-B14F-4D97-AF65-F5344CB8AC3E}">
        <p14:creationId xmlns:p14="http://schemas.microsoft.com/office/powerpoint/2010/main" val="36646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311" y="2381010"/>
            <a:ext cx="6924797" cy="1233518"/>
          </a:xfrm>
        </p:spPr>
        <p:txBody>
          <a:bodyPr/>
          <a:lstStyle/>
          <a:p>
            <a:r>
              <a:rPr lang="en-US" sz="3600" dirty="0"/>
              <a:t>The Intersection of Race, Class </a:t>
            </a:r>
            <a:br>
              <a:rPr lang="en-US" sz="3600" dirty="0"/>
            </a:br>
            <a:r>
              <a:rPr lang="en-US" sz="3600" dirty="0"/>
              <a:t>and Gender</a:t>
            </a:r>
          </a:p>
        </p:txBody>
      </p:sp>
      <p:sp>
        <p:nvSpPr>
          <p:cNvPr id="3" name="Subtitle 2"/>
          <p:cNvSpPr>
            <a:spLocks noGrp="1"/>
          </p:cNvSpPr>
          <p:nvPr>
            <p:ph type="body" sz="quarter" idx="10"/>
          </p:nvPr>
        </p:nvSpPr>
        <p:spPr>
          <a:xfrm>
            <a:off x="6273296" y="4099143"/>
            <a:ext cx="2186983" cy="390525"/>
          </a:xfrm>
        </p:spPr>
        <p:txBody>
          <a:bodyPr/>
          <a:lstStyle/>
          <a:p>
            <a:pPr marL="36513" eaLnBrk="1" hangingPunct="1">
              <a:spcBef>
                <a:spcPct val="0"/>
              </a:spcBef>
            </a:pPr>
            <a:r>
              <a:rPr lang="en-US" dirty="0"/>
              <a:t>Dr. Andrew Sears</a:t>
            </a:r>
          </a:p>
          <a:p>
            <a:pPr marL="36513" eaLnBrk="1" hangingPunct="1">
              <a:spcBef>
                <a:spcPct val="0"/>
              </a:spcBef>
            </a:pPr>
            <a:r>
              <a:rPr lang="en-US" dirty="0"/>
              <a:t>President</a:t>
            </a:r>
            <a:br>
              <a:rPr lang="en-US" dirty="0"/>
            </a:br>
            <a:r>
              <a:rPr lang="en-US" dirty="0"/>
              <a:t>City Vision University</a:t>
            </a:r>
          </a:p>
        </p:txBody>
      </p:sp>
    </p:spTree>
    <p:extLst>
      <p:ext uri="{BB962C8B-B14F-4D97-AF65-F5344CB8AC3E}">
        <p14:creationId xmlns:p14="http://schemas.microsoft.com/office/powerpoint/2010/main" val="72549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pPr eaLnBrk="1" hangingPunct="1"/>
            <a:r>
              <a:rPr lang="en-US" altLang="en-US" dirty="0"/>
              <a:t>Race, Class and Gender</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extLst>
              <p:ext uri="{D42A27DB-BD31-4B8C-83A1-F6EECF244321}">
                <p14:modId xmlns:p14="http://schemas.microsoft.com/office/powerpoint/2010/main" val="1550211395"/>
              </p:ext>
            </p:extLst>
          </p:nvPr>
        </p:nvGraphicFramePr>
        <p:xfrm>
          <a:off x="2057399" y="1600200"/>
          <a:ext cx="8229600" cy="3973582"/>
        </p:xfrm>
        <a:graphic>
          <a:graphicData uri="http://schemas.openxmlformats.org/drawingml/2006/table">
            <a:tbl>
              <a:tblPr/>
              <a:tblGrid>
                <a:gridCol w="1295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Latino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1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5943" y="4114800"/>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EA705D-293E-47F4-8AEF-EC000358D51F}"/>
              </a:ext>
            </a:extLst>
          </p:cNvPr>
          <p:cNvSpPr txBox="1"/>
          <p:nvPr/>
        </p:nvSpPr>
        <p:spPr>
          <a:xfrm>
            <a:off x="642372" y="3586992"/>
            <a:ext cx="1010213" cy="523220"/>
          </a:xfrm>
          <a:prstGeom prst="rect">
            <a:avLst/>
          </a:prstGeom>
          <a:noFill/>
        </p:spPr>
        <p:txBody>
          <a:bodyPr wrap="none" rtlCol="0">
            <a:spAutoFit/>
          </a:bodyPr>
          <a:lstStyle/>
          <a:p>
            <a:r>
              <a:rPr lang="en-US" sz="1400" b="1" dirty="0"/>
              <a:t>Dominant</a:t>
            </a:r>
            <a:br>
              <a:rPr lang="en-US" sz="1400" b="1" dirty="0"/>
            </a:br>
            <a:r>
              <a:rPr lang="en-US" sz="1400" b="1" dirty="0"/>
              <a:t>Class</a:t>
            </a:r>
          </a:p>
        </p:txBody>
      </p:sp>
      <p:sp>
        <p:nvSpPr>
          <p:cNvPr id="6" name="TextBox 5">
            <a:extLst>
              <a:ext uri="{FF2B5EF4-FFF2-40B4-BE49-F238E27FC236}">
                <a16:creationId xmlns:a16="http://schemas.microsoft.com/office/drawing/2014/main" id="{0A61A979-A239-49A8-80C4-6F0AB47BDA72}"/>
              </a:ext>
            </a:extLst>
          </p:cNvPr>
          <p:cNvSpPr txBox="1"/>
          <p:nvPr/>
        </p:nvSpPr>
        <p:spPr>
          <a:xfrm>
            <a:off x="642372" y="4110212"/>
            <a:ext cx="1417376" cy="523220"/>
          </a:xfrm>
          <a:prstGeom prst="rect">
            <a:avLst/>
          </a:prstGeom>
          <a:noFill/>
        </p:spPr>
        <p:txBody>
          <a:bodyPr wrap="none" rtlCol="0">
            <a:spAutoFit/>
          </a:bodyPr>
          <a:lstStyle/>
          <a:p>
            <a:r>
              <a:rPr lang="en-US" sz="1400" b="1" dirty="0"/>
              <a:t>Non-Dominant</a:t>
            </a:r>
            <a:br>
              <a:rPr lang="en-US" sz="1400" b="1" dirty="0"/>
            </a:br>
            <a:r>
              <a:rPr lang="en-US" sz="1400" b="1" dirty="0"/>
              <a:t>Class</a:t>
            </a:r>
          </a:p>
        </p:txBody>
      </p:sp>
      <p:sp>
        <p:nvSpPr>
          <p:cNvPr id="7" name="TextBox 6">
            <a:extLst>
              <a:ext uri="{FF2B5EF4-FFF2-40B4-BE49-F238E27FC236}">
                <a16:creationId xmlns:a16="http://schemas.microsoft.com/office/drawing/2014/main" id="{6ACD6C93-C7E1-4F2B-8A45-D7A35F461866}"/>
              </a:ext>
            </a:extLst>
          </p:cNvPr>
          <p:cNvSpPr txBox="1"/>
          <p:nvPr/>
        </p:nvSpPr>
        <p:spPr>
          <a:xfrm>
            <a:off x="10277369" y="3586992"/>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10277369" y="4110212"/>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DF31C13-9582-46FF-8A11-7F04E65AF8AA}"/>
              </a:ext>
            </a:extLst>
          </p:cNvPr>
          <p:cNvSpPr>
            <a:spLocks noGrp="1" noChangeArrowheads="1"/>
          </p:cNvSpPr>
          <p:nvPr>
            <p:ph type="title"/>
          </p:nvPr>
        </p:nvSpPr>
        <p:spPr/>
        <p:txBody>
          <a:bodyPr/>
          <a:lstStyle/>
          <a:p>
            <a:pPr eaLnBrk="1" hangingPunct="1"/>
            <a:r>
              <a:rPr lang="en-US" altLang="en-US"/>
              <a:t>Kingdom Principles</a:t>
            </a:r>
          </a:p>
        </p:txBody>
      </p:sp>
      <p:sp>
        <p:nvSpPr>
          <p:cNvPr id="111619" name="Rectangle 3">
            <a:extLst>
              <a:ext uri="{FF2B5EF4-FFF2-40B4-BE49-F238E27FC236}">
                <a16:creationId xmlns:a16="http://schemas.microsoft.com/office/drawing/2014/main" id="{35AEF6A7-4C99-4D11-AB42-BD3391A3A84C}"/>
              </a:ext>
            </a:extLst>
          </p:cNvPr>
          <p:cNvSpPr>
            <a:spLocks noGrp="1" noChangeArrowheads="1"/>
          </p:cNvSpPr>
          <p:nvPr>
            <p:ph sz="quarter" idx="10"/>
          </p:nvPr>
        </p:nvSpPr>
        <p:spPr/>
        <p:txBody>
          <a:bodyPr/>
          <a:lstStyle/>
          <a:p>
            <a:pPr marL="609600" indent="-609600" eaLnBrk="1" hangingPunct="1">
              <a:buFontTx/>
              <a:buAutoNum type="arabicPeriod"/>
            </a:pPr>
            <a:r>
              <a:rPr lang="en-US" altLang="en-US" dirty="0"/>
              <a:t>We are called to identify with the oppressed </a:t>
            </a:r>
          </a:p>
          <a:p>
            <a:pPr marL="990600" lvl="1" indent="-533400" eaLnBrk="1" hangingPunct="1"/>
            <a:r>
              <a:rPr lang="en-US" altLang="en-US" sz="2000" dirty="0">
                <a:solidFill>
                  <a:schemeClr val="tx1">
                    <a:lumMod val="50000"/>
                    <a:lumOff val="50000"/>
                  </a:schemeClr>
                </a:solidFill>
              </a:rPr>
              <a:t>Understanding oppression in terms of life chances</a:t>
            </a:r>
          </a:p>
          <a:p>
            <a:pPr marL="990600" lvl="1" indent="-533400" eaLnBrk="1" hangingPunct="1"/>
            <a:r>
              <a:rPr lang="en-US" altLang="en-US" sz="2000" dirty="0">
                <a:solidFill>
                  <a:schemeClr val="tx1">
                    <a:lumMod val="50000"/>
                    <a:lumOff val="50000"/>
                  </a:schemeClr>
                </a:solidFill>
              </a:rPr>
              <a:t>What were your life chances given your race, class, gender and other environmental factors?</a:t>
            </a:r>
          </a:p>
          <a:p>
            <a:pPr marL="990600" lvl="1" indent="-533400" eaLnBrk="1" hangingPunct="1"/>
            <a:r>
              <a:rPr lang="en-US" altLang="en-US" sz="2000" dirty="0">
                <a:solidFill>
                  <a:schemeClr val="tx1">
                    <a:lumMod val="50000"/>
                    <a:lumOff val="50000"/>
                  </a:schemeClr>
                </a:solidFill>
              </a:rPr>
              <a:t>We are called to sacrifice for the oppressed.  The last shall be first and the first shall be last.</a:t>
            </a:r>
          </a:p>
          <a:p>
            <a:pPr marL="609600" indent="-609600" eaLnBrk="1" hangingPunct="1">
              <a:buFontTx/>
              <a:buAutoNum type="arabicPeriod"/>
            </a:pPr>
            <a:r>
              <a:rPr lang="en-US" altLang="en-US" dirty="0"/>
              <a:t>We are all sinners: we must all acknowledge our roles in oppression and have the humility and mercy that comes with that</a:t>
            </a:r>
          </a:p>
          <a:p>
            <a:pPr marL="990600" lvl="1" indent="-533400" eaLnBrk="1" hangingPunct="1"/>
            <a:r>
              <a:rPr lang="en-US" altLang="en-US" sz="2000" dirty="0">
                <a:solidFill>
                  <a:schemeClr val="tx1">
                    <a:lumMod val="50000"/>
                    <a:lumOff val="50000"/>
                  </a:schemeClr>
                </a:solidFill>
              </a:rPr>
              <a:t>Recognize the limitation of “identity” frameworks is that our natural tendency is to emphasize the characteristics of our identity where we were oppressed</a:t>
            </a:r>
          </a:p>
          <a:p>
            <a:pPr marL="990600" lvl="1" indent="-533400" eaLnBrk="1" hangingPunct="1"/>
            <a:r>
              <a:rPr lang="en-US" altLang="en-US" sz="2000" dirty="0">
                <a:solidFill>
                  <a:schemeClr val="tx1">
                    <a:lumMod val="50000"/>
                    <a:lumOff val="50000"/>
                  </a:schemeClr>
                </a:solidFill>
              </a:rPr>
              <a:t>Recognize that all frameworks &amp; perspectives are “fallen” and have limitations (including justice frameworks) and need to be combined with others for better understanding</a:t>
            </a:r>
          </a:p>
          <a:p>
            <a:pPr marL="990600" lvl="1" indent="-533400" eaLnBrk="1" hangingPunct="1"/>
            <a:r>
              <a:rPr lang="en-US" altLang="en-US" sz="2000" dirty="0">
                <a:solidFill>
                  <a:schemeClr val="tx1">
                    <a:lumMod val="50000"/>
                    <a:lumOff val="50000"/>
                  </a:schemeClr>
                </a:solidFill>
              </a:rPr>
              <a:t>Our “fallenness” is both individual and collective and often the collective becomes much more significant to disadvantaged groups</a:t>
            </a:r>
          </a:p>
          <a:p>
            <a:pPr marL="609600" indent="-609600" eaLnBrk="1" hangingPunct="1">
              <a:buFontTx/>
              <a:buAutoNum type="arabicPeriod"/>
            </a:pPr>
            <a:r>
              <a:rPr lang="en-US" altLang="en-US" dirty="0"/>
              <a:t>We are called to be reconciled to God, ourselves and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6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FEA593D-2B94-478F-8F6F-B7B026259CD1}"/>
              </a:ext>
            </a:extLst>
          </p:cNvPr>
          <p:cNvSpPr>
            <a:spLocks noGrp="1" noChangeArrowheads="1"/>
          </p:cNvSpPr>
          <p:nvPr>
            <p:ph type="title"/>
          </p:nvPr>
        </p:nvSpPr>
        <p:spPr/>
        <p:txBody>
          <a:bodyPr>
            <a:normAutofit fontScale="90000"/>
          </a:bodyPr>
          <a:lstStyle/>
          <a:p>
            <a:pPr eaLnBrk="1" hangingPunct="1"/>
            <a:r>
              <a:rPr lang="en-US" altLang="en-US" dirty="0"/>
              <a:t>Race-Centric Culture</a:t>
            </a:r>
          </a:p>
        </p:txBody>
      </p:sp>
      <p:graphicFrame>
        <p:nvGraphicFramePr>
          <p:cNvPr id="516099" name="Group 3">
            <a:extLst>
              <a:ext uri="{FF2B5EF4-FFF2-40B4-BE49-F238E27FC236}">
                <a16:creationId xmlns:a16="http://schemas.microsoft.com/office/drawing/2014/main" id="{40CC3516-94D4-4B42-A069-754B4467E7CA}"/>
              </a:ext>
            </a:extLst>
          </p:cNvPr>
          <p:cNvGraphicFramePr>
            <a:graphicFrameLocks noGrp="1"/>
          </p:cNvGraphicFramePr>
          <p:nvPr>
            <p:ph type="tbl" idx="4294967295"/>
            <p:extLst>
              <p:ext uri="{D42A27DB-BD31-4B8C-83A1-F6EECF244321}">
                <p14:modId xmlns:p14="http://schemas.microsoft.com/office/powerpoint/2010/main" val="19298568"/>
              </p:ext>
            </p:extLst>
          </p:nvPr>
        </p:nvGraphicFramePr>
        <p:xfrm>
          <a:off x="1717965" y="1600200"/>
          <a:ext cx="8001000" cy="3429000"/>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White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Latino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Asian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Middle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4483" name="Oval 35">
            <a:extLst>
              <a:ext uri="{FF2B5EF4-FFF2-40B4-BE49-F238E27FC236}">
                <a16:creationId xmlns:a16="http://schemas.microsoft.com/office/drawing/2014/main" id="{2C2B9D2B-EEEB-4B13-95EB-439B980D9148}"/>
              </a:ext>
            </a:extLst>
          </p:cNvPr>
          <p:cNvSpPr>
            <a:spLocks noChangeArrowheads="1"/>
          </p:cNvSpPr>
          <p:nvPr/>
        </p:nvSpPr>
        <p:spPr bwMode="auto">
          <a:xfrm>
            <a:off x="5029200" y="2467730"/>
            <a:ext cx="1447800" cy="2564345"/>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04484" name="Oval 36">
            <a:extLst>
              <a:ext uri="{FF2B5EF4-FFF2-40B4-BE49-F238E27FC236}">
                <a16:creationId xmlns:a16="http://schemas.microsoft.com/office/drawing/2014/main" id="{A14AC077-B4E9-42CC-8C6F-CBBC285219C4}"/>
              </a:ext>
            </a:extLst>
          </p:cNvPr>
          <p:cNvSpPr>
            <a:spLocks noChangeArrowheads="1"/>
          </p:cNvSpPr>
          <p:nvPr/>
        </p:nvSpPr>
        <p:spPr bwMode="auto">
          <a:xfrm>
            <a:off x="6629400" y="2415540"/>
            <a:ext cx="1447800" cy="261366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04485" name="Oval 37">
            <a:extLst>
              <a:ext uri="{FF2B5EF4-FFF2-40B4-BE49-F238E27FC236}">
                <a16:creationId xmlns:a16="http://schemas.microsoft.com/office/drawing/2014/main" id="{BBD202A8-82D1-4FAE-856E-80A7E722FB70}"/>
              </a:ext>
            </a:extLst>
          </p:cNvPr>
          <p:cNvSpPr>
            <a:spLocks noChangeArrowheads="1"/>
          </p:cNvSpPr>
          <p:nvPr/>
        </p:nvSpPr>
        <p:spPr bwMode="auto">
          <a:xfrm>
            <a:off x="8229600" y="2467730"/>
            <a:ext cx="1447800" cy="2564345"/>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8" name="Oval 35">
            <a:extLst>
              <a:ext uri="{FF2B5EF4-FFF2-40B4-BE49-F238E27FC236}">
                <a16:creationId xmlns:a16="http://schemas.microsoft.com/office/drawing/2014/main" id="{0DE6257B-C989-42CA-9545-BA808C2187CA}"/>
              </a:ext>
            </a:extLst>
          </p:cNvPr>
          <p:cNvSpPr>
            <a:spLocks noChangeArrowheads="1"/>
          </p:cNvSpPr>
          <p:nvPr/>
        </p:nvSpPr>
        <p:spPr bwMode="auto">
          <a:xfrm>
            <a:off x="3409950" y="2467730"/>
            <a:ext cx="1447800" cy="2564345"/>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2" name="TextBox 1">
            <a:extLst>
              <a:ext uri="{FF2B5EF4-FFF2-40B4-BE49-F238E27FC236}">
                <a16:creationId xmlns:a16="http://schemas.microsoft.com/office/drawing/2014/main" id="{7C9BA766-70B5-463F-B006-23AB5DACF8B1}"/>
              </a:ext>
            </a:extLst>
          </p:cNvPr>
          <p:cNvSpPr txBox="1"/>
          <p:nvPr/>
        </p:nvSpPr>
        <p:spPr>
          <a:xfrm>
            <a:off x="1870558" y="5486400"/>
            <a:ext cx="7730642" cy="461665"/>
          </a:xfrm>
          <a:prstGeom prst="rect">
            <a:avLst/>
          </a:prstGeom>
          <a:noFill/>
        </p:spPr>
        <p:txBody>
          <a:bodyPr wrap="none" rtlCol="0">
            <a:spAutoFit/>
          </a:bodyPr>
          <a:lstStyle/>
          <a:p>
            <a:r>
              <a:rPr lang="en-US" sz="2400" dirty="0"/>
              <a:t>Example: Black, Latino, Asian &amp; Other Ethnic Churches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633B378-1D7E-454B-9C22-D2FC1B4F72AD}"/>
              </a:ext>
            </a:extLst>
          </p:cNvPr>
          <p:cNvSpPr>
            <a:spLocks noGrp="1" noChangeArrowheads="1"/>
          </p:cNvSpPr>
          <p:nvPr>
            <p:ph type="title"/>
          </p:nvPr>
        </p:nvSpPr>
        <p:spPr/>
        <p:txBody>
          <a:bodyPr>
            <a:noAutofit/>
          </a:bodyPr>
          <a:lstStyle/>
          <a:p>
            <a:pPr eaLnBrk="1" hangingPunct="1"/>
            <a:r>
              <a:rPr lang="en-US" altLang="en-US" sz="2800" dirty="0"/>
              <a:t>Gender Based Cultures</a:t>
            </a:r>
          </a:p>
        </p:txBody>
      </p:sp>
      <p:graphicFrame>
        <p:nvGraphicFramePr>
          <p:cNvPr id="522243" name="Group 3">
            <a:extLst>
              <a:ext uri="{FF2B5EF4-FFF2-40B4-BE49-F238E27FC236}">
                <a16:creationId xmlns:a16="http://schemas.microsoft.com/office/drawing/2014/main" id="{2DAA63D4-4CF5-4B0A-A8FF-08864DB3F193}"/>
              </a:ext>
            </a:extLst>
          </p:cNvPr>
          <p:cNvGraphicFramePr>
            <a:graphicFrameLocks noGrp="1"/>
          </p:cNvGraphicFramePr>
          <p:nvPr>
            <p:ph type="tbl" idx="4294967295"/>
            <p:extLst>
              <p:ext uri="{D42A27DB-BD31-4B8C-83A1-F6EECF244321}">
                <p14:modId xmlns:p14="http://schemas.microsoft.com/office/powerpoint/2010/main" val="3823911878"/>
              </p:ext>
            </p:extLst>
          </p:nvPr>
        </p:nvGraphicFramePr>
        <p:xfrm>
          <a:off x="3401297" y="1524000"/>
          <a:ext cx="4800600" cy="3429000"/>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Middle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7545" name="Oval 25">
            <a:extLst>
              <a:ext uri="{FF2B5EF4-FFF2-40B4-BE49-F238E27FC236}">
                <a16:creationId xmlns:a16="http://schemas.microsoft.com/office/drawing/2014/main" id="{459D2C33-D22B-41FF-B7AD-EF0590AA7C53}"/>
              </a:ext>
            </a:extLst>
          </p:cNvPr>
          <p:cNvSpPr>
            <a:spLocks noChangeArrowheads="1"/>
          </p:cNvSpPr>
          <p:nvPr/>
        </p:nvSpPr>
        <p:spPr bwMode="auto">
          <a:xfrm>
            <a:off x="6705600" y="2407920"/>
            <a:ext cx="1447800" cy="254508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07546" name="Oval 26">
            <a:extLst>
              <a:ext uri="{FF2B5EF4-FFF2-40B4-BE49-F238E27FC236}">
                <a16:creationId xmlns:a16="http://schemas.microsoft.com/office/drawing/2014/main" id="{DC696CDB-017C-4939-B32E-11B43D699741}"/>
              </a:ext>
            </a:extLst>
          </p:cNvPr>
          <p:cNvSpPr>
            <a:spLocks noChangeArrowheads="1"/>
          </p:cNvSpPr>
          <p:nvPr/>
        </p:nvSpPr>
        <p:spPr bwMode="auto">
          <a:xfrm>
            <a:off x="5105400" y="2407920"/>
            <a:ext cx="1447800" cy="254508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2" name="TextBox 1">
            <a:extLst>
              <a:ext uri="{FF2B5EF4-FFF2-40B4-BE49-F238E27FC236}">
                <a16:creationId xmlns:a16="http://schemas.microsoft.com/office/drawing/2014/main" id="{FA7E2631-D292-44DA-8C2E-486665D614E4}"/>
              </a:ext>
            </a:extLst>
          </p:cNvPr>
          <p:cNvSpPr txBox="1"/>
          <p:nvPr/>
        </p:nvSpPr>
        <p:spPr>
          <a:xfrm>
            <a:off x="3288236" y="5238750"/>
            <a:ext cx="5609228" cy="369332"/>
          </a:xfrm>
          <a:prstGeom prst="rect">
            <a:avLst/>
          </a:prstGeom>
          <a:noFill/>
        </p:spPr>
        <p:txBody>
          <a:bodyPr wrap="none" rtlCol="0">
            <a:spAutoFit/>
          </a:bodyPr>
          <a:lstStyle/>
          <a:p>
            <a:r>
              <a:rPr lang="en-US" dirty="0"/>
              <a:t>Example: Mainline denominations, Christian Feminist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1846-952F-46CF-95B1-7946217D9787}"/>
              </a:ext>
            </a:extLst>
          </p:cNvPr>
          <p:cNvSpPr>
            <a:spLocks noGrp="1"/>
          </p:cNvSpPr>
          <p:nvPr>
            <p:ph type="title"/>
          </p:nvPr>
        </p:nvSpPr>
        <p:spPr/>
        <p:txBody>
          <a:bodyPr/>
          <a:lstStyle/>
          <a:p>
            <a:r>
              <a:rPr lang="en-US" sz="3000" dirty="0"/>
              <a:t>Developing a Trauma Informed Understanding on Race, Class &amp; Gender</a:t>
            </a:r>
          </a:p>
        </p:txBody>
      </p:sp>
      <p:sp>
        <p:nvSpPr>
          <p:cNvPr id="3" name="Content Placeholder 2">
            <a:extLst>
              <a:ext uri="{FF2B5EF4-FFF2-40B4-BE49-F238E27FC236}">
                <a16:creationId xmlns:a16="http://schemas.microsoft.com/office/drawing/2014/main" id="{81C3CBAC-3D3A-41AE-8201-EA610D8875CF}"/>
              </a:ext>
            </a:extLst>
          </p:cNvPr>
          <p:cNvSpPr>
            <a:spLocks noGrp="1"/>
          </p:cNvSpPr>
          <p:nvPr>
            <p:ph sz="quarter" idx="10"/>
          </p:nvPr>
        </p:nvSpPr>
        <p:spPr>
          <a:xfrm>
            <a:off x="47767" y="996950"/>
            <a:ext cx="12057797" cy="5689600"/>
          </a:xfrm>
        </p:spPr>
        <p:txBody>
          <a:bodyPr/>
          <a:lstStyle/>
          <a:p>
            <a:r>
              <a:rPr lang="en-US" dirty="0"/>
              <a:t>Important to recognize significance of group trauma</a:t>
            </a:r>
          </a:p>
          <a:p>
            <a:pPr lvl="1"/>
            <a:r>
              <a:rPr lang="en-US" dirty="0"/>
              <a:t>Racial trauma, gender-based trauma, social class-based trauma</a:t>
            </a:r>
          </a:p>
          <a:p>
            <a:r>
              <a:rPr lang="en-US" dirty="0"/>
              <a:t>Group trauma is best healed in a group with people recovering </a:t>
            </a:r>
            <a:br>
              <a:rPr lang="en-US" dirty="0"/>
            </a:br>
            <a:r>
              <a:rPr lang="en-US" dirty="0"/>
              <a:t>from similar trauma without major risk of invalidation</a:t>
            </a:r>
          </a:p>
          <a:p>
            <a:pPr lvl="1"/>
            <a:r>
              <a:rPr lang="en-US" dirty="0"/>
              <a:t>Many ministries have separate men’s and women’s residential recovery programs to increase safety </a:t>
            </a:r>
          </a:p>
          <a:p>
            <a:pPr lvl="1"/>
            <a:r>
              <a:rPr lang="en-US" dirty="0"/>
              <a:t>Ethnic churches</a:t>
            </a:r>
          </a:p>
          <a:p>
            <a:r>
              <a:rPr lang="en-US" dirty="0"/>
              <a:t>Much of conflict that happens is from group trauma being invalidated</a:t>
            </a:r>
          </a:p>
          <a:p>
            <a:pPr lvl="1"/>
            <a:r>
              <a:rPr lang="en-US" dirty="0"/>
              <a:t>A woman with trauma from men in a co-ed group where it is not safe to discuss her trauma</a:t>
            </a:r>
          </a:p>
          <a:p>
            <a:pPr lvl="1"/>
            <a:r>
              <a:rPr lang="en-US" dirty="0"/>
              <a:t>Someone with racial trauma in a white culture dominant group with mixed races where some group members deny the legitimacy of their trauma</a:t>
            </a:r>
          </a:p>
          <a:p>
            <a:pPr lvl="1"/>
            <a:r>
              <a:rPr lang="en-US" dirty="0"/>
              <a:t>A white male experiencing social class-based trauma being told it is not valid, because only racial and gender-based trauma are legitimate group trauma</a:t>
            </a:r>
          </a:p>
        </p:txBody>
      </p:sp>
      <p:pic>
        <p:nvPicPr>
          <p:cNvPr id="1026" name="Picture 2" descr="Healing Racial Trauma: The Road to Resilience: Rowe, Sheila Wise, Rah,  Soong-Chan: 9780830845880: Amazon.com: Books">
            <a:extLst>
              <a:ext uri="{FF2B5EF4-FFF2-40B4-BE49-F238E27FC236}">
                <a16:creationId xmlns:a16="http://schemas.microsoft.com/office/drawing/2014/main" id="{59E2899B-41F3-4062-A769-2C0801B16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913" y="927279"/>
            <a:ext cx="1224090" cy="189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7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87E5D9B-C8CB-46AB-A51C-40A5A1A13552}"/>
              </a:ext>
            </a:extLst>
          </p:cNvPr>
          <p:cNvSpPr>
            <a:spLocks noGrp="1" noChangeArrowheads="1"/>
          </p:cNvSpPr>
          <p:nvPr>
            <p:ph type="title"/>
          </p:nvPr>
        </p:nvSpPr>
        <p:spPr/>
        <p:txBody>
          <a:bodyPr/>
          <a:lstStyle/>
          <a:p>
            <a:pPr eaLnBrk="1" hangingPunct="1"/>
            <a:r>
              <a:rPr lang="en-US" altLang="en-US" dirty="0"/>
              <a:t>Christian Organizations Specialize in Processing Different Types of Group Trauma</a:t>
            </a:r>
          </a:p>
        </p:txBody>
      </p:sp>
      <p:sp>
        <p:nvSpPr>
          <p:cNvPr id="118787" name="AutoShape 3">
            <a:extLst>
              <a:ext uri="{FF2B5EF4-FFF2-40B4-BE49-F238E27FC236}">
                <a16:creationId xmlns:a16="http://schemas.microsoft.com/office/drawing/2014/main" id="{B96136AC-7DA3-41B7-B497-B1D897F5F783}"/>
              </a:ext>
            </a:extLst>
          </p:cNvPr>
          <p:cNvSpPr>
            <a:spLocks noChangeArrowheads="1"/>
          </p:cNvSpPr>
          <p:nvPr/>
        </p:nvSpPr>
        <p:spPr bwMode="auto">
          <a:xfrm>
            <a:off x="3601872" y="915535"/>
            <a:ext cx="4800600" cy="39624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18788" name="Text Box 4">
            <a:extLst>
              <a:ext uri="{FF2B5EF4-FFF2-40B4-BE49-F238E27FC236}">
                <a16:creationId xmlns:a16="http://schemas.microsoft.com/office/drawing/2014/main" id="{4074E6FA-7689-43F2-9695-C5A1C53FCB7F}"/>
              </a:ext>
            </a:extLst>
          </p:cNvPr>
          <p:cNvSpPr txBox="1">
            <a:spLocks noChangeArrowheads="1"/>
          </p:cNvSpPr>
          <p:nvPr/>
        </p:nvSpPr>
        <p:spPr bwMode="auto">
          <a:xfrm>
            <a:off x="5030334" y="458335"/>
            <a:ext cx="22724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dirty="0"/>
              <a:t>Racial Trauma</a:t>
            </a:r>
          </a:p>
        </p:txBody>
      </p:sp>
      <p:sp>
        <p:nvSpPr>
          <p:cNvPr id="118789" name="Text Box 5">
            <a:extLst>
              <a:ext uri="{FF2B5EF4-FFF2-40B4-BE49-F238E27FC236}">
                <a16:creationId xmlns:a16="http://schemas.microsoft.com/office/drawing/2014/main" id="{663DDDD7-681C-441E-9E79-DE5F893D7D6A}"/>
              </a:ext>
            </a:extLst>
          </p:cNvPr>
          <p:cNvSpPr txBox="1">
            <a:spLocks noChangeArrowheads="1"/>
          </p:cNvSpPr>
          <p:nvPr/>
        </p:nvSpPr>
        <p:spPr bwMode="auto">
          <a:xfrm>
            <a:off x="1541063" y="4554393"/>
            <a:ext cx="21194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dirty="0"/>
              <a:t>Class-Based </a:t>
            </a:r>
            <a:br>
              <a:rPr lang="en-US" altLang="en-US" sz="2400" b="1" dirty="0"/>
            </a:br>
            <a:r>
              <a:rPr lang="en-US" altLang="en-US" sz="2400" b="1" dirty="0"/>
              <a:t>Trauma</a:t>
            </a:r>
          </a:p>
        </p:txBody>
      </p:sp>
      <p:sp>
        <p:nvSpPr>
          <p:cNvPr id="118790" name="Text Box 6">
            <a:extLst>
              <a:ext uri="{FF2B5EF4-FFF2-40B4-BE49-F238E27FC236}">
                <a16:creationId xmlns:a16="http://schemas.microsoft.com/office/drawing/2014/main" id="{9005EFF1-3B14-43C7-98BD-FCD0A7E6F026}"/>
              </a:ext>
            </a:extLst>
          </p:cNvPr>
          <p:cNvSpPr txBox="1">
            <a:spLocks noChangeArrowheads="1"/>
          </p:cNvSpPr>
          <p:nvPr/>
        </p:nvSpPr>
        <p:spPr bwMode="auto">
          <a:xfrm>
            <a:off x="8402472" y="4649335"/>
            <a:ext cx="2289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dirty="0"/>
              <a:t>Gender-Based</a:t>
            </a:r>
            <a:br>
              <a:rPr lang="en-US" altLang="en-US" sz="2400" b="1" dirty="0"/>
            </a:br>
            <a:r>
              <a:rPr lang="en-US" altLang="en-US" sz="2400" b="1" dirty="0"/>
              <a:t>Trauma</a:t>
            </a:r>
          </a:p>
        </p:txBody>
      </p:sp>
      <p:sp>
        <p:nvSpPr>
          <p:cNvPr id="2" name="Oval 1">
            <a:extLst>
              <a:ext uri="{FF2B5EF4-FFF2-40B4-BE49-F238E27FC236}">
                <a16:creationId xmlns:a16="http://schemas.microsoft.com/office/drawing/2014/main" id="{641D3EF5-8F73-46B5-AB99-07F2BC87B38D}"/>
              </a:ext>
            </a:extLst>
          </p:cNvPr>
          <p:cNvSpPr/>
          <p:nvPr/>
        </p:nvSpPr>
        <p:spPr>
          <a:xfrm>
            <a:off x="561748" y="709057"/>
            <a:ext cx="1871896" cy="1911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Dominant Culture</a:t>
            </a:r>
            <a:br>
              <a:rPr lang="en-US" sz="1400" b="1">
                <a:solidFill>
                  <a:schemeClr val="tx1"/>
                </a:solidFill>
              </a:rPr>
            </a:br>
            <a:r>
              <a:rPr lang="en-US" sz="1400" b="1">
                <a:solidFill>
                  <a:schemeClr val="tx1"/>
                </a:solidFill>
              </a:rPr>
              <a:t>Organizations</a:t>
            </a:r>
          </a:p>
        </p:txBody>
      </p:sp>
      <p:sp>
        <p:nvSpPr>
          <p:cNvPr id="18" name="Text Box 9">
            <a:extLst>
              <a:ext uri="{FF2B5EF4-FFF2-40B4-BE49-F238E27FC236}">
                <a16:creationId xmlns:a16="http://schemas.microsoft.com/office/drawing/2014/main" id="{2B8496B8-6702-46E1-8BA7-1F738E229F30}"/>
              </a:ext>
            </a:extLst>
          </p:cNvPr>
          <p:cNvSpPr txBox="1">
            <a:spLocks noChangeArrowheads="1"/>
          </p:cNvSpPr>
          <p:nvPr/>
        </p:nvSpPr>
        <p:spPr bwMode="auto">
          <a:xfrm>
            <a:off x="561748" y="2545576"/>
            <a:ext cx="1907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Good for Healing </a:t>
            </a:r>
            <a:br>
              <a:rPr lang="en-US" altLang="en-US" sz="1600" b="1" dirty="0"/>
            </a:br>
            <a:r>
              <a:rPr lang="en-US" altLang="en-US" sz="1600" b="1" dirty="0"/>
              <a:t>Personal Trauma</a:t>
            </a:r>
          </a:p>
        </p:txBody>
      </p:sp>
      <p:sp>
        <p:nvSpPr>
          <p:cNvPr id="19" name="Text Box 16">
            <a:extLst>
              <a:ext uri="{FF2B5EF4-FFF2-40B4-BE49-F238E27FC236}">
                <a16:creationId xmlns:a16="http://schemas.microsoft.com/office/drawing/2014/main" id="{4BCE07B9-9DCF-4880-B6C8-27819DD20612}"/>
              </a:ext>
            </a:extLst>
          </p:cNvPr>
          <p:cNvSpPr txBox="1">
            <a:spLocks noChangeArrowheads="1"/>
          </p:cNvSpPr>
          <p:nvPr/>
        </p:nvSpPr>
        <p:spPr bwMode="auto">
          <a:xfrm>
            <a:off x="1372892" y="5485398"/>
            <a:ext cx="931216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457200" indent="-457200" eaLnBrk="1" hangingPunct="1">
              <a:buAutoNum type="arabicPeriod"/>
            </a:pPr>
            <a:r>
              <a:rPr lang="en-US" altLang="en-US" sz="2000" b="1" dirty="0"/>
              <a:t>Group dynamics make it difficult to process all three in the same group</a:t>
            </a:r>
          </a:p>
          <a:p>
            <a:pPr marL="457200" indent="-457200" eaLnBrk="1" hangingPunct="1">
              <a:buAutoNum type="arabicPeriod"/>
            </a:pPr>
            <a:r>
              <a:rPr lang="en-US" altLang="en-US" sz="2000" b="1" dirty="0"/>
              <a:t>Interpreting racial ideologies through a trauma-informed perspective</a:t>
            </a:r>
            <a:br>
              <a:rPr lang="en-US" altLang="en-US" sz="2000" b="1" dirty="0"/>
            </a:br>
            <a:r>
              <a:rPr lang="en-US" altLang="en-US" sz="2000" b="1" dirty="0"/>
              <a:t>helps avoid some unhelpful intellectual and political bickering </a:t>
            </a:r>
          </a:p>
        </p:txBody>
      </p:sp>
      <p:grpSp>
        <p:nvGrpSpPr>
          <p:cNvPr id="21" name="Group 7">
            <a:extLst>
              <a:ext uri="{FF2B5EF4-FFF2-40B4-BE49-F238E27FC236}">
                <a16:creationId xmlns:a16="http://schemas.microsoft.com/office/drawing/2014/main" id="{D7511AA2-ADB7-48E6-BFCA-8E8A4E5283FD}"/>
              </a:ext>
            </a:extLst>
          </p:cNvPr>
          <p:cNvGrpSpPr>
            <a:grpSpLocks/>
          </p:cNvGrpSpPr>
          <p:nvPr/>
        </p:nvGrpSpPr>
        <p:grpSpPr bwMode="auto">
          <a:xfrm>
            <a:off x="2103272" y="3495224"/>
            <a:ext cx="2238376" cy="1230313"/>
            <a:chOff x="352" y="2757"/>
            <a:chExt cx="1410" cy="775"/>
          </a:xfrm>
        </p:grpSpPr>
        <p:sp>
          <p:nvSpPr>
            <p:cNvPr id="22" name="Line 8">
              <a:extLst>
                <a:ext uri="{FF2B5EF4-FFF2-40B4-BE49-F238E27FC236}">
                  <a16:creationId xmlns:a16="http://schemas.microsoft.com/office/drawing/2014/main" id="{D61E0C7F-0AC2-4BC4-BC12-6EFF995080AD}"/>
                </a:ext>
              </a:extLst>
            </p:cNvPr>
            <p:cNvSpPr>
              <a:spLocks noChangeShapeType="1"/>
            </p:cNvSpPr>
            <p:nvPr/>
          </p:nvSpPr>
          <p:spPr bwMode="auto">
            <a:xfrm>
              <a:off x="1200" y="3292"/>
              <a:ext cx="240"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9">
              <a:extLst>
                <a:ext uri="{FF2B5EF4-FFF2-40B4-BE49-F238E27FC236}">
                  <a16:creationId xmlns:a16="http://schemas.microsoft.com/office/drawing/2014/main" id="{ED5372AB-3D72-4DAD-8C06-2B9509E5305B}"/>
                </a:ext>
              </a:extLst>
            </p:cNvPr>
            <p:cNvSpPr txBox="1">
              <a:spLocks noChangeArrowheads="1"/>
            </p:cNvSpPr>
            <p:nvPr/>
          </p:nvSpPr>
          <p:spPr bwMode="auto">
            <a:xfrm>
              <a:off x="352" y="2757"/>
              <a:ext cx="141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Lower/working Class</a:t>
              </a:r>
            </a:p>
            <a:p>
              <a:pPr eaLnBrk="1" hangingPunct="1"/>
              <a:r>
                <a:rPr lang="en-US" altLang="en-US" sz="1600" b="1" dirty="0"/>
                <a:t>White Churches</a:t>
              </a:r>
            </a:p>
            <a:p>
              <a:pPr eaLnBrk="1" hangingPunct="1"/>
              <a:r>
                <a:rPr lang="en-US" altLang="en-US" sz="1600" b="1" dirty="0"/>
                <a:t>&amp; Organizations</a:t>
              </a:r>
            </a:p>
          </p:txBody>
        </p:sp>
      </p:grpSp>
      <p:grpSp>
        <p:nvGrpSpPr>
          <p:cNvPr id="24" name="Group 10">
            <a:extLst>
              <a:ext uri="{FF2B5EF4-FFF2-40B4-BE49-F238E27FC236}">
                <a16:creationId xmlns:a16="http://schemas.microsoft.com/office/drawing/2014/main" id="{973E0E97-0E97-4532-8971-1C5C5082A416}"/>
              </a:ext>
            </a:extLst>
          </p:cNvPr>
          <p:cNvGrpSpPr>
            <a:grpSpLocks/>
          </p:cNvGrpSpPr>
          <p:nvPr/>
        </p:nvGrpSpPr>
        <p:grpSpPr bwMode="auto">
          <a:xfrm>
            <a:off x="3601872" y="794886"/>
            <a:ext cx="2286000" cy="584200"/>
            <a:chOff x="1296" y="1056"/>
            <a:chExt cx="1440" cy="368"/>
          </a:xfrm>
        </p:grpSpPr>
        <p:sp>
          <p:nvSpPr>
            <p:cNvPr id="25" name="Text Box 11">
              <a:extLst>
                <a:ext uri="{FF2B5EF4-FFF2-40B4-BE49-F238E27FC236}">
                  <a16:creationId xmlns:a16="http://schemas.microsoft.com/office/drawing/2014/main" id="{1195BABE-B8F5-44FB-8745-FD8DACABB932}"/>
                </a:ext>
              </a:extLst>
            </p:cNvPr>
            <p:cNvSpPr txBox="1">
              <a:spLocks noChangeArrowheads="1"/>
            </p:cNvSpPr>
            <p:nvPr/>
          </p:nvSpPr>
          <p:spPr bwMode="auto">
            <a:xfrm>
              <a:off x="1296" y="1056"/>
              <a:ext cx="114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a:t>Ethnic Churches</a:t>
              </a:r>
            </a:p>
            <a:p>
              <a:pPr eaLnBrk="1" hangingPunct="1"/>
              <a:r>
                <a:rPr lang="en-US" altLang="en-US" sz="1600" b="1"/>
                <a:t>&amp; Organizations</a:t>
              </a:r>
            </a:p>
          </p:txBody>
        </p:sp>
        <p:sp>
          <p:nvSpPr>
            <p:cNvPr id="26" name="Line 12">
              <a:extLst>
                <a:ext uri="{FF2B5EF4-FFF2-40B4-BE49-F238E27FC236}">
                  <a16:creationId xmlns:a16="http://schemas.microsoft.com/office/drawing/2014/main" id="{0212FBFF-8DB0-43FA-BA18-28D1322549E8}"/>
                </a:ext>
              </a:extLst>
            </p:cNvPr>
            <p:cNvSpPr>
              <a:spLocks noChangeShapeType="1"/>
            </p:cNvSpPr>
            <p:nvPr/>
          </p:nvSpPr>
          <p:spPr bwMode="auto">
            <a:xfrm>
              <a:off x="2448" y="1296"/>
              <a:ext cx="288" cy="9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 name="Group 13">
            <a:extLst>
              <a:ext uri="{FF2B5EF4-FFF2-40B4-BE49-F238E27FC236}">
                <a16:creationId xmlns:a16="http://schemas.microsoft.com/office/drawing/2014/main" id="{5623D5B2-1836-4174-9969-64D199E2026B}"/>
              </a:ext>
            </a:extLst>
          </p:cNvPr>
          <p:cNvGrpSpPr>
            <a:grpSpLocks/>
          </p:cNvGrpSpPr>
          <p:nvPr/>
        </p:nvGrpSpPr>
        <p:grpSpPr bwMode="auto">
          <a:xfrm>
            <a:off x="8021481" y="4014335"/>
            <a:ext cx="2897191" cy="635000"/>
            <a:chOff x="4080" y="3084"/>
            <a:chExt cx="1825" cy="400"/>
          </a:xfrm>
        </p:grpSpPr>
        <p:sp>
          <p:nvSpPr>
            <p:cNvPr id="28" name="Text Box 14">
              <a:extLst>
                <a:ext uri="{FF2B5EF4-FFF2-40B4-BE49-F238E27FC236}">
                  <a16:creationId xmlns:a16="http://schemas.microsoft.com/office/drawing/2014/main" id="{04FA5800-69C8-41CB-86B5-F63CDA0F3B97}"/>
                </a:ext>
              </a:extLst>
            </p:cNvPr>
            <p:cNvSpPr txBox="1">
              <a:spLocks noChangeArrowheads="1"/>
            </p:cNvSpPr>
            <p:nvPr/>
          </p:nvSpPr>
          <p:spPr bwMode="auto">
            <a:xfrm>
              <a:off x="4272" y="3084"/>
              <a:ext cx="1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a:t>Gender Specific Groups </a:t>
              </a:r>
            </a:p>
          </p:txBody>
        </p:sp>
        <p:sp>
          <p:nvSpPr>
            <p:cNvPr id="29" name="Line 15">
              <a:extLst>
                <a:ext uri="{FF2B5EF4-FFF2-40B4-BE49-F238E27FC236}">
                  <a16:creationId xmlns:a16="http://schemas.microsoft.com/office/drawing/2014/main" id="{1A96FFC8-0D12-4DB6-9972-3A868FA5BB77}"/>
                </a:ext>
              </a:extLst>
            </p:cNvPr>
            <p:cNvSpPr>
              <a:spLocks noChangeShapeType="1"/>
            </p:cNvSpPr>
            <p:nvPr/>
          </p:nvSpPr>
          <p:spPr bwMode="auto">
            <a:xfrm flipH="1">
              <a:off x="4080" y="3292"/>
              <a:ext cx="192" cy="1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657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706D900-7A9A-496A-94D3-11AFF9825780}"/>
              </a:ext>
            </a:extLst>
          </p:cNvPr>
          <p:cNvSpPr>
            <a:spLocks noGrp="1"/>
          </p:cNvSpPr>
          <p:nvPr>
            <p:ph type="title"/>
          </p:nvPr>
        </p:nvSpPr>
        <p:spPr/>
        <p:txBody>
          <a:bodyPr/>
          <a:lstStyle/>
          <a:p>
            <a:r>
              <a:rPr lang="en-US" dirty="0"/>
              <a:t>Outline</a:t>
            </a:r>
          </a:p>
        </p:txBody>
      </p:sp>
      <p:sp>
        <p:nvSpPr>
          <p:cNvPr id="13" name="Content Placeholder 12">
            <a:extLst>
              <a:ext uri="{FF2B5EF4-FFF2-40B4-BE49-F238E27FC236}">
                <a16:creationId xmlns:a16="http://schemas.microsoft.com/office/drawing/2014/main" id="{BC0B4BB6-302E-44EC-BC2F-9BB2885F6944}"/>
              </a:ext>
            </a:extLst>
          </p:cNvPr>
          <p:cNvSpPr>
            <a:spLocks noGrp="1"/>
          </p:cNvSpPr>
          <p:nvPr>
            <p:ph sz="quarter" idx="10"/>
          </p:nvPr>
        </p:nvSpPr>
        <p:spPr/>
        <p:txBody>
          <a:bodyPr/>
          <a:lstStyle/>
          <a:p>
            <a:r>
              <a:rPr lang="en-US" dirty="0"/>
              <a:t>My story of reconciliation across social class</a:t>
            </a:r>
          </a:p>
          <a:p>
            <a:r>
              <a:rPr lang="en-US" dirty="0"/>
              <a:t>Defining Social Class</a:t>
            </a:r>
          </a:p>
          <a:p>
            <a:r>
              <a:rPr lang="en-US" dirty="0"/>
              <a:t>Understanding Class as Culture and Bias</a:t>
            </a:r>
          </a:p>
          <a:p>
            <a:r>
              <a:rPr lang="en-US" dirty="0"/>
              <a:t>The Intersection of Race, Class and Gender</a:t>
            </a:r>
          </a:p>
          <a:p>
            <a:endParaRPr lang="en-US" dirty="0"/>
          </a:p>
          <a:p>
            <a:endParaRPr lang="en-US" dirty="0"/>
          </a:p>
        </p:txBody>
      </p:sp>
    </p:spTree>
    <p:extLst>
      <p:ext uri="{BB962C8B-B14F-4D97-AF65-F5344CB8AC3E}">
        <p14:creationId xmlns:p14="http://schemas.microsoft.com/office/powerpoint/2010/main" val="261184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ADA3873-DA97-4310-856D-43690B028A40}"/>
              </a:ext>
            </a:extLst>
          </p:cNvPr>
          <p:cNvSpPr>
            <a:spLocks noGrp="1" noChangeArrowheads="1"/>
          </p:cNvSpPr>
          <p:nvPr>
            <p:ph type="title"/>
          </p:nvPr>
        </p:nvSpPr>
        <p:spPr/>
        <p:txBody>
          <a:bodyPr>
            <a:normAutofit fontScale="90000"/>
          </a:bodyPr>
          <a:lstStyle/>
          <a:p>
            <a:pPr eaLnBrk="1" hangingPunct="1"/>
            <a:r>
              <a:rPr lang="en-US" altLang="en-US" dirty="0"/>
              <a:t>Class-Centric, Multiracial Culture</a:t>
            </a:r>
          </a:p>
        </p:txBody>
      </p:sp>
      <p:graphicFrame>
        <p:nvGraphicFramePr>
          <p:cNvPr id="518147" name="Group 3">
            <a:extLst>
              <a:ext uri="{FF2B5EF4-FFF2-40B4-BE49-F238E27FC236}">
                <a16:creationId xmlns:a16="http://schemas.microsoft.com/office/drawing/2014/main" id="{00A4545B-55A3-416E-99D6-A19AAB4A84CD}"/>
              </a:ext>
            </a:extLst>
          </p:cNvPr>
          <p:cNvGraphicFramePr>
            <a:graphicFrameLocks noGrp="1"/>
          </p:cNvGraphicFramePr>
          <p:nvPr>
            <p:ph type="tbl" idx="4294967295"/>
            <p:extLst>
              <p:ext uri="{D42A27DB-BD31-4B8C-83A1-F6EECF244321}">
                <p14:modId xmlns:p14="http://schemas.microsoft.com/office/powerpoint/2010/main" val="2186624717"/>
              </p:ext>
            </p:extLst>
          </p:nvPr>
        </p:nvGraphicFramePr>
        <p:xfrm>
          <a:off x="1607132" y="1371600"/>
          <a:ext cx="8001000" cy="3429000"/>
        </p:xfrm>
        <a:graphic>
          <a:graphicData uri="http://schemas.openxmlformats.org/drawingml/2006/table">
            <a:tb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White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Latino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Asian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Middle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5507" name="Oval 35">
            <a:extLst>
              <a:ext uri="{FF2B5EF4-FFF2-40B4-BE49-F238E27FC236}">
                <a16:creationId xmlns:a16="http://schemas.microsoft.com/office/drawing/2014/main" id="{3E0687E5-633E-444D-B7FD-AB94AB116606}"/>
              </a:ext>
            </a:extLst>
          </p:cNvPr>
          <p:cNvSpPr>
            <a:spLocks noChangeArrowheads="1"/>
          </p:cNvSpPr>
          <p:nvPr/>
        </p:nvSpPr>
        <p:spPr bwMode="auto">
          <a:xfrm>
            <a:off x="3230880" y="3572470"/>
            <a:ext cx="6377252" cy="122813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05508" name="Oval 36">
            <a:extLst>
              <a:ext uri="{FF2B5EF4-FFF2-40B4-BE49-F238E27FC236}">
                <a16:creationId xmlns:a16="http://schemas.microsoft.com/office/drawing/2014/main" id="{DDE974D7-7407-4172-A664-CB181F12BCFB}"/>
              </a:ext>
            </a:extLst>
          </p:cNvPr>
          <p:cNvSpPr>
            <a:spLocks noChangeArrowheads="1"/>
          </p:cNvSpPr>
          <p:nvPr/>
        </p:nvSpPr>
        <p:spPr bwMode="auto">
          <a:xfrm>
            <a:off x="3230880" y="2209800"/>
            <a:ext cx="6314668" cy="122813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2" name="TextBox 1">
            <a:extLst>
              <a:ext uri="{FF2B5EF4-FFF2-40B4-BE49-F238E27FC236}">
                <a16:creationId xmlns:a16="http://schemas.microsoft.com/office/drawing/2014/main" id="{E8003C31-DA31-4F3B-B4DD-EB8798666CCC}"/>
              </a:ext>
            </a:extLst>
          </p:cNvPr>
          <p:cNvSpPr txBox="1"/>
          <p:nvPr/>
        </p:nvSpPr>
        <p:spPr>
          <a:xfrm>
            <a:off x="9535274" y="2032348"/>
            <a:ext cx="2300630" cy="1477328"/>
          </a:xfrm>
          <a:prstGeom prst="rect">
            <a:avLst/>
          </a:prstGeom>
          <a:noFill/>
        </p:spPr>
        <p:txBody>
          <a:bodyPr wrap="none" rtlCol="0">
            <a:spAutoFit/>
          </a:bodyPr>
          <a:lstStyle/>
          <a:p>
            <a:r>
              <a:rPr lang="en-US" dirty="0"/>
              <a:t>Multiethnic Majority </a:t>
            </a:r>
          </a:p>
          <a:p>
            <a:r>
              <a:rPr lang="en-US" dirty="0"/>
              <a:t>Culture Churches, </a:t>
            </a:r>
          </a:p>
          <a:p>
            <a:r>
              <a:rPr lang="en-US" dirty="0"/>
              <a:t>Campus Ministries, </a:t>
            </a:r>
          </a:p>
          <a:p>
            <a:r>
              <a:rPr lang="en-US" dirty="0"/>
              <a:t>Christian Colleges</a:t>
            </a:r>
          </a:p>
          <a:p>
            <a:r>
              <a:rPr lang="en-US" dirty="0"/>
              <a:t>&amp; Global Relief</a:t>
            </a:r>
          </a:p>
        </p:txBody>
      </p:sp>
      <p:sp>
        <p:nvSpPr>
          <p:cNvPr id="7" name="TextBox 6">
            <a:extLst>
              <a:ext uri="{FF2B5EF4-FFF2-40B4-BE49-F238E27FC236}">
                <a16:creationId xmlns:a16="http://schemas.microsoft.com/office/drawing/2014/main" id="{42E74585-6A6F-4257-9F89-4743BA69656B}"/>
              </a:ext>
            </a:extLst>
          </p:cNvPr>
          <p:cNvSpPr txBox="1"/>
          <p:nvPr/>
        </p:nvSpPr>
        <p:spPr>
          <a:xfrm>
            <a:off x="9535274" y="3634740"/>
            <a:ext cx="2286000" cy="1477328"/>
          </a:xfrm>
          <a:prstGeom prst="rect">
            <a:avLst/>
          </a:prstGeom>
          <a:noFill/>
        </p:spPr>
        <p:txBody>
          <a:bodyPr wrap="square" rtlCol="0">
            <a:spAutoFit/>
          </a:bodyPr>
          <a:lstStyle/>
          <a:p>
            <a:r>
              <a:rPr lang="en-US" dirty="0"/>
              <a:t>Salvation Army</a:t>
            </a:r>
          </a:p>
          <a:p>
            <a:r>
              <a:rPr lang="en-US" dirty="0"/>
              <a:t>Rescue Missions</a:t>
            </a:r>
          </a:p>
          <a:p>
            <a:r>
              <a:rPr lang="en-US" dirty="0"/>
              <a:t>Pentecostals</a:t>
            </a:r>
          </a:p>
          <a:p>
            <a:r>
              <a:rPr lang="en-US" dirty="0"/>
              <a:t>12-Step Programs</a:t>
            </a:r>
          </a:p>
          <a:p>
            <a:r>
              <a:rPr lang="en-US" dirty="0"/>
              <a:t>Liberation Theology</a:t>
            </a:r>
          </a:p>
        </p:txBody>
      </p:sp>
      <p:sp>
        <p:nvSpPr>
          <p:cNvPr id="3" name="Rectangle 2">
            <a:extLst>
              <a:ext uri="{FF2B5EF4-FFF2-40B4-BE49-F238E27FC236}">
                <a16:creationId xmlns:a16="http://schemas.microsoft.com/office/drawing/2014/main" id="{5CD29652-54CD-4CBB-8E99-C803D79EF067}"/>
              </a:ext>
            </a:extLst>
          </p:cNvPr>
          <p:cNvSpPr/>
          <p:nvPr/>
        </p:nvSpPr>
        <p:spPr>
          <a:xfrm>
            <a:off x="2610173" y="5177135"/>
            <a:ext cx="7781925" cy="923330"/>
          </a:xfrm>
          <a:prstGeom prst="rect">
            <a:avLst/>
          </a:prstGeom>
        </p:spPr>
        <p:txBody>
          <a:bodyPr wrap="square">
            <a:spAutoFit/>
          </a:bodyPr>
          <a:lstStyle/>
          <a:p>
            <a:r>
              <a:rPr lang="en-US" b="1" u="sng" dirty="0"/>
              <a:t>Key Differences in Non-Dominant Class Models</a:t>
            </a:r>
          </a:p>
          <a:p>
            <a:pPr marL="285750" indent="-285750">
              <a:buFont typeface="Arial" panose="020B0604020202020204" pitchFamily="34" charset="0"/>
              <a:buChar char="•"/>
            </a:pPr>
            <a:r>
              <a:rPr lang="en-US" dirty="0"/>
              <a:t>Are they a charity or funded by those they serve? </a:t>
            </a:r>
          </a:p>
          <a:p>
            <a:pPr marL="285750" indent="-285750">
              <a:buFont typeface="Arial" panose="020B0604020202020204" pitchFamily="34" charset="0"/>
              <a:buChar char="•"/>
            </a:pPr>
            <a:r>
              <a:rPr lang="en-US" dirty="0"/>
              <a:t>Are they class conscious? </a:t>
            </a:r>
          </a:p>
        </p:txBody>
      </p:sp>
      <p:cxnSp>
        <p:nvCxnSpPr>
          <p:cNvPr id="5" name="Straight Connector 4">
            <a:extLst>
              <a:ext uri="{FF2B5EF4-FFF2-40B4-BE49-F238E27FC236}">
                <a16:creationId xmlns:a16="http://schemas.microsoft.com/office/drawing/2014/main" id="{77DAA19C-62BE-4CF9-8891-75C2AAA680C9}"/>
              </a:ext>
            </a:extLst>
          </p:cNvPr>
          <p:cNvCxnSpPr>
            <a:cxnSpLocks/>
          </p:cNvCxnSpPr>
          <p:nvPr/>
        </p:nvCxnSpPr>
        <p:spPr>
          <a:xfrm>
            <a:off x="543674" y="3572470"/>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A8EE22-DE6E-4449-83BA-5D113F5973F3}"/>
              </a:ext>
            </a:extLst>
          </p:cNvPr>
          <p:cNvSpPr txBox="1"/>
          <p:nvPr/>
        </p:nvSpPr>
        <p:spPr>
          <a:xfrm>
            <a:off x="381000" y="2996119"/>
            <a:ext cx="950901" cy="523220"/>
          </a:xfrm>
          <a:prstGeom prst="rect">
            <a:avLst/>
          </a:prstGeom>
          <a:noFill/>
        </p:spPr>
        <p:txBody>
          <a:bodyPr wrap="none" rtlCol="0">
            <a:spAutoFit/>
          </a:bodyPr>
          <a:lstStyle/>
          <a:p>
            <a:r>
              <a:rPr lang="en-US" sz="1400" dirty="0"/>
              <a:t>Dominant</a:t>
            </a:r>
            <a:br>
              <a:rPr lang="en-US" sz="1400" dirty="0"/>
            </a:br>
            <a:r>
              <a:rPr lang="en-US" sz="1400" dirty="0"/>
              <a:t>Class</a:t>
            </a:r>
          </a:p>
        </p:txBody>
      </p:sp>
      <p:sp>
        <p:nvSpPr>
          <p:cNvPr id="14" name="TextBox 13">
            <a:extLst>
              <a:ext uri="{FF2B5EF4-FFF2-40B4-BE49-F238E27FC236}">
                <a16:creationId xmlns:a16="http://schemas.microsoft.com/office/drawing/2014/main" id="{86431CFA-E07D-4E3C-9164-5E3E03EE64ED}"/>
              </a:ext>
            </a:extLst>
          </p:cNvPr>
          <p:cNvSpPr txBox="1"/>
          <p:nvPr/>
        </p:nvSpPr>
        <p:spPr>
          <a:xfrm>
            <a:off x="381000" y="3653879"/>
            <a:ext cx="950901" cy="738664"/>
          </a:xfrm>
          <a:prstGeom prst="rect">
            <a:avLst/>
          </a:prstGeom>
          <a:noFill/>
        </p:spPr>
        <p:txBody>
          <a:bodyPr wrap="none" rtlCol="0">
            <a:spAutoFit/>
          </a:bodyPr>
          <a:lstStyle/>
          <a:p>
            <a:r>
              <a:rPr lang="en-US" sz="1400" dirty="0"/>
              <a:t>Non-</a:t>
            </a:r>
            <a:br>
              <a:rPr lang="en-US" sz="1400" dirty="0"/>
            </a:br>
            <a:r>
              <a:rPr lang="en-US" sz="1400" dirty="0"/>
              <a:t>Dominant</a:t>
            </a:r>
            <a:br>
              <a:rPr lang="en-US" sz="1400" dirty="0"/>
            </a:br>
            <a:r>
              <a:rPr lang="en-US" sz="1400" dirty="0"/>
              <a:t>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5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5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07" grpId="0" animBg="1"/>
      <p:bldP spid="105508" grpId="0" animBg="1"/>
      <p:bldP spid="2" grpId="0"/>
      <p:bldP spid="7" grpId="0"/>
      <p:bldP spid="3" grpId="0"/>
      <p:bldP spid="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a:xfrm>
            <a:off x="380998" y="0"/>
            <a:ext cx="11547023" cy="369333"/>
          </a:xfrm>
        </p:spPr>
        <p:txBody>
          <a:bodyPr/>
          <a:lstStyle/>
          <a:p>
            <a:r>
              <a:rPr lang="en-US" altLang="en-US" dirty="0"/>
              <a:t>City Vision Cultural Target: Building a School for Christians Serving At-Risk </a:t>
            </a:r>
            <a:r>
              <a:rPr lang="en-US" altLang="en-US" dirty="0" err="1"/>
              <a:t>Commmunities</a:t>
            </a:r>
            <a:endParaRPr lang="en-US" altLang="en-US" dirty="0"/>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1783543" y="1600201"/>
          <a:ext cx="7944657"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224274">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331181" y="3575304"/>
            <a:ext cx="93970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276399" y="3052084"/>
            <a:ext cx="1317990" cy="523220"/>
          </a:xfrm>
          <a:prstGeom prst="rect">
            <a:avLst/>
          </a:prstGeom>
          <a:noFill/>
        </p:spPr>
        <p:txBody>
          <a:bodyPr wrap="none" rtlCol="0">
            <a:spAutoFit/>
          </a:bodyPr>
          <a:lstStyle/>
          <a:p>
            <a:r>
              <a:rPr lang="en-US" sz="1400" b="1"/>
              <a:t>Upper Middle</a:t>
            </a:r>
          </a:p>
          <a:p>
            <a:r>
              <a:rPr lang="en-US" sz="1400" b="1"/>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276399" y="3575304"/>
            <a:ext cx="1507144" cy="523220"/>
          </a:xfrm>
          <a:prstGeom prst="rect">
            <a:avLst/>
          </a:prstGeom>
          <a:noFill/>
        </p:spPr>
        <p:txBody>
          <a:bodyPr wrap="none" rtlCol="0">
            <a:spAutoFit/>
          </a:bodyPr>
          <a:lstStyle/>
          <a:p>
            <a:r>
              <a:rPr lang="en-US" sz="1400" b="1"/>
              <a:t>Lower Middle &amp;</a:t>
            </a:r>
            <a:br>
              <a:rPr lang="en-US" sz="1400" b="1"/>
            </a:br>
            <a:r>
              <a:rPr lang="en-US" sz="1400" b="1"/>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101531" y="3289611"/>
            <a:ext cx="6626669" cy="109086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AFA37C8-69EC-4E13-A667-37BB24C73251}"/>
              </a:ext>
            </a:extLst>
          </p:cNvPr>
          <p:cNvCxnSpPr>
            <a:cxnSpLocks/>
          </p:cNvCxnSpPr>
          <p:nvPr/>
        </p:nvCxnSpPr>
        <p:spPr>
          <a:xfrm>
            <a:off x="3101531" y="3208720"/>
            <a:ext cx="837789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0F5C4D2-C94D-4BBD-8054-25ECE1D2B343}"/>
              </a:ext>
            </a:extLst>
          </p:cNvPr>
          <p:cNvSpPr txBox="1"/>
          <p:nvPr/>
        </p:nvSpPr>
        <p:spPr>
          <a:xfrm>
            <a:off x="9887957" y="2839388"/>
            <a:ext cx="1663340" cy="369332"/>
          </a:xfrm>
          <a:prstGeom prst="rect">
            <a:avLst/>
          </a:prstGeom>
          <a:noFill/>
        </p:spPr>
        <p:txBody>
          <a:bodyPr wrap="none" rtlCol="0">
            <a:spAutoFit/>
          </a:bodyPr>
          <a:lstStyle/>
          <a:p>
            <a:r>
              <a:rPr lang="en-US" b="1" dirty="0"/>
              <a:t>CCCU Schools</a:t>
            </a:r>
          </a:p>
        </p:txBody>
      </p:sp>
      <p:cxnSp>
        <p:nvCxnSpPr>
          <p:cNvPr id="12" name="Straight Connector 11">
            <a:extLst>
              <a:ext uri="{FF2B5EF4-FFF2-40B4-BE49-F238E27FC236}">
                <a16:creationId xmlns:a16="http://schemas.microsoft.com/office/drawing/2014/main" id="{9C887848-6995-45F8-869D-2717A85AB987}"/>
              </a:ext>
            </a:extLst>
          </p:cNvPr>
          <p:cNvCxnSpPr>
            <a:cxnSpLocks/>
          </p:cNvCxnSpPr>
          <p:nvPr/>
        </p:nvCxnSpPr>
        <p:spPr>
          <a:xfrm>
            <a:off x="3101531" y="4003668"/>
            <a:ext cx="837789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626232C8-9974-40EC-AA52-6CB1F488B7DA}"/>
              </a:ext>
            </a:extLst>
          </p:cNvPr>
          <p:cNvSpPr txBox="1"/>
          <p:nvPr/>
        </p:nvSpPr>
        <p:spPr>
          <a:xfrm>
            <a:off x="9917354" y="3649440"/>
            <a:ext cx="1515158" cy="646331"/>
          </a:xfrm>
          <a:prstGeom prst="rect">
            <a:avLst/>
          </a:prstGeom>
          <a:noFill/>
        </p:spPr>
        <p:txBody>
          <a:bodyPr wrap="none" rtlCol="0">
            <a:spAutoFit/>
          </a:bodyPr>
          <a:lstStyle/>
          <a:p>
            <a:r>
              <a:rPr lang="en-US" b="1" dirty="0"/>
              <a:t>Community </a:t>
            </a:r>
            <a:br>
              <a:rPr lang="en-US" b="1" dirty="0"/>
            </a:br>
            <a:r>
              <a:rPr lang="en-US" b="1" dirty="0"/>
              <a:t>Colleges</a:t>
            </a:r>
          </a:p>
        </p:txBody>
      </p:sp>
    </p:spTree>
    <p:extLst>
      <p:ext uri="{BB962C8B-B14F-4D97-AF65-F5344CB8AC3E}">
        <p14:creationId xmlns:p14="http://schemas.microsoft.com/office/powerpoint/2010/main" val="20195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4551-82A9-45ED-A9EA-6E873833C87B}"/>
              </a:ext>
            </a:extLst>
          </p:cNvPr>
          <p:cNvSpPr>
            <a:spLocks noGrp="1"/>
          </p:cNvSpPr>
          <p:nvPr>
            <p:ph type="title"/>
          </p:nvPr>
        </p:nvSpPr>
        <p:spPr/>
        <p:txBody>
          <a:bodyPr/>
          <a:lstStyle/>
          <a:p>
            <a:r>
              <a:rPr lang="en-US" sz="3600" dirty="0"/>
              <a:t>Strengths of Class-Centered Traditions in Serving the Poor</a:t>
            </a:r>
          </a:p>
        </p:txBody>
      </p:sp>
      <p:sp>
        <p:nvSpPr>
          <p:cNvPr id="3" name="Content Placeholder 2">
            <a:extLst>
              <a:ext uri="{FF2B5EF4-FFF2-40B4-BE49-F238E27FC236}">
                <a16:creationId xmlns:a16="http://schemas.microsoft.com/office/drawing/2014/main" id="{F4D0D4DE-F618-4DD3-860D-014DA2AB195E}"/>
              </a:ext>
            </a:extLst>
          </p:cNvPr>
          <p:cNvSpPr>
            <a:spLocks noGrp="1"/>
          </p:cNvSpPr>
          <p:nvPr>
            <p:ph sz="quarter" idx="10"/>
          </p:nvPr>
        </p:nvSpPr>
        <p:spPr/>
        <p:txBody>
          <a:bodyPr/>
          <a:lstStyle/>
          <a:p>
            <a:r>
              <a:rPr lang="en-US" sz="2400" dirty="0"/>
              <a:t>Can serve the poorest the best</a:t>
            </a:r>
          </a:p>
          <a:p>
            <a:pPr lvl="1"/>
            <a:r>
              <a:rPr lang="en-US" sz="2000" dirty="0"/>
              <a:t>Most effective at meeting both spiritual needs and immediate physical needs of the poor</a:t>
            </a:r>
          </a:p>
          <a:p>
            <a:pPr lvl="1"/>
            <a:r>
              <a:rPr lang="en-US" sz="2000" dirty="0"/>
              <a:t>Indigenous leadership development of those formerly homeless, addicted, etc.</a:t>
            </a:r>
          </a:p>
          <a:p>
            <a:pPr lvl="1"/>
            <a:r>
              <a:rPr lang="en-US" sz="2000" dirty="0"/>
              <a:t>Charity helps transfer resources to those who need it the most</a:t>
            </a:r>
          </a:p>
          <a:p>
            <a:pPr lvl="1"/>
            <a:r>
              <a:rPr lang="en-US" sz="2000" dirty="0"/>
              <a:t>Effective in addiction recovery and rehabilitation</a:t>
            </a:r>
          </a:p>
          <a:p>
            <a:r>
              <a:rPr lang="en-US" sz="2400" dirty="0"/>
              <a:t>Organizational</a:t>
            </a:r>
          </a:p>
          <a:p>
            <a:pPr lvl="1"/>
            <a:r>
              <a:rPr lang="en-US" sz="2000" dirty="0"/>
              <a:t>Rich history and deep ties in churches and social capital of many cities</a:t>
            </a:r>
          </a:p>
          <a:p>
            <a:pPr lvl="1"/>
            <a:r>
              <a:rPr lang="en-US" sz="2000" dirty="0"/>
              <a:t>Outstanding at fundraising to individuals</a:t>
            </a:r>
          </a:p>
          <a:p>
            <a:pPr lvl="1"/>
            <a:r>
              <a:rPr lang="en-US" sz="2000" dirty="0"/>
              <a:t>Often have very strong administrative and bureaucratic systems</a:t>
            </a:r>
          </a:p>
          <a:p>
            <a:r>
              <a:rPr lang="en-US" sz="2400" dirty="0"/>
              <a:t>Unique culture</a:t>
            </a:r>
          </a:p>
          <a:p>
            <a:pPr lvl="1"/>
            <a:r>
              <a:rPr lang="en-US" sz="2000" dirty="0"/>
              <a:t>Often create strong community of multiracial staff and clients from working class and the poor</a:t>
            </a:r>
          </a:p>
          <a:p>
            <a:pPr lvl="1"/>
            <a:r>
              <a:rPr lang="en-US" sz="2000" dirty="0"/>
              <a:t>Can be particularly effective at addressing White poverty</a:t>
            </a:r>
          </a:p>
          <a:p>
            <a:pPr lvl="1"/>
            <a:r>
              <a:rPr lang="en-US" sz="2000" dirty="0"/>
              <a:t>“Love people into God’s Kingdom”</a:t>
            </a:r>
          </a:p>
        </p:txBody>
      </p:sp>
    </p:spTree>
    <p:extLst>
      <p:ext uri="{BB962C8B-B14F-4D97-AF65-F5344CB8AC3E}">
        <p14:creationId xmlns:p14="http://schemas.microsoft.com/office/powerpoint/2010/main" val="156482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F000-00F9-4A7B-A1F4-60EB70404E85}"/>
              </a:ext>
            </a:extLst>
          </p:cNvPr>
          <p:cNvSpPr>
            <a:spLocks noGrp="1"/>
          </p:cNvSpPr>
          <p:nvPr>
            <p:ph type="title"/>
          </p:nvPr>
        </p:nvSpPr>
        <p:spPr/>
        <p:txBody>
          <a:bodyPr/>
          <a:lstStyle/>
          <a:p>
            <a:r>
              <a:rPr lang="en-US" dirty="0"/>
              <a:t>Majority of Urban Poverty is White</a:t>
            </a:r>
          </a:p>
        </p:txBody>
      </p:sp>
      <p:sp>
        <p:nvSpPr>
          <p:cNvPr id="5" name="TextBox 4">
            <a:extLst>
              <a:ext uri="{FF2B5EF4-FFF2-40B4-BE49-F238E27FC236}">
                <a16:creationId xmlns:a16="http://schemas.microsoft.com/office/drawing/2014/main" id="{ABEC27D7-EED7-419D-8ED3-78C95D6E2881}"/>
              </a:ext>
            </a:extLst>
          </p:cNvPr>
          <p:cNvSpPr txBox="1"/>
          <p:nvPr/>
        </p:nvSpPr>
        <p:spPr>
          <a:xfrm>
            <a:off x="617220" y="6581001"/>
            <a:ext cx="6298519" cy="261610"/>
          </a:xfrm>
          <a:prstGeom prst="rect">
            <a:avLst/>
          </a:prstGeom>
          <a:noFill/>
        </p:spPr>
        <p:txBody>
          <a:bodyPr wrap="none" rtlCol="0">
            <a:spAutoFit/>
          </a:bodyPr>
          <a:lstStyle/>
          <a:p>
            <a:r>
              <a:rPr lang="en-US" sz="1100" dirty="0">
                <a:solidFill>
                  <a:schemeClr val="bg1"/>
                </a:solidFill>
              </a:rPr>
              <a:t>Source: https://www.ers.usda.gov/data-products/chart-gallery/gallery/chart-detail/?chartId=99538</a:t>
            </a:r>
          </a:p>
        </p:txBody>
      </p:sp>
      <p:pic>
        <p:nvPicPr>
          <p:cNvPr id="2050" name="Picture 2">
            <a:extLst>
              <a:ext uri="{FF2B5EF4-FFF2-40B4-BE49-F238E27FC236}">
                <a16:creationId xmlns:a16="http://schemas.microsoft.com/office/drawing/2014/main" id="{D3D289E6-79AA-4BF1-8523-6C255ACF9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764" y="444972"/>
            <a:ext cx="6030930" cy="606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6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a:extLst>
              <a:ext uri="{FF2B5EF4-FFF2-40B4-BE49-F238E27FC236}">
                <a16:creationId xmlns:a16="http://schemas.microsoft.com/office/drawing/2014/main" id="{07D6213C-35CF-4BC3-9141-5B844769BB57}"/>
              </a:ext>
            </a:extLst>
          </p:cNvPr>
          <p:cNvSpPr>
            <a:spLocks noGrp="1" noChangeArrowheads="1"/>
          </p:cNvSpPr>
          <p:nvPr>
            <p:ph type="title"/>
          </p:nvPr>
        </p:nvSpPr>
        <p:spPr/>
        <p:txBody>
          <a:bodyPr/>
          <a:lstStyle/>
          <a:p>
            <a:r>
              <a:rPr lang="en-US" altLang="en-US" sz="3000" dirty="0"/>
              <a:t>The Invisibility of White Poverty and Assumptions on Poor White Anger</a:t>
            </a:r>
          </a:p>
        </p:txBody>
      </p:sp>
      <p:sp>
        <p:nvSpPr>
          <p:cNvPr id="606211" name="Rectangle 3">
            <a:extLst>
              <a:ext uri="{FF2B5EF4-FFF2-40B4-BE49-F238E27FC236}">
                <a16:creationId xmlns:a16="http://schemas.microsoft.com/office/drawing/2014/main" id="{3F3C361D-1DEC-48C1-8F7E-5A5848902BEC}"/>
              </a:ext>
            </a:extLst>
          </p:cNvPr>
          <p:cNvSpPr>
            <a:spLocks noGrp="1" noChangeArrowheads="1"/>
          </p:cNvSpPr>
          <p:nvPr>
            <p:ph sz="quarter" idx="10"/>
          </p:nvPr>
        </p:nvSpPr>
        <p:spPr/>
        <p:txBody>
          <a:bodyPr/>
          <a:lstStyle/>
          <a:p>
            <a:r>
              <a:rPr lang="en-US" altLang="en-US" dirty="0"/>
              <a:t>Class oppression and white poverty are invisible, so anger and pain has no identifiable source</a:t>
            </a:r>
          </a:p>
          <a:p>
            <a:pPr lvl="1"/>
            <a:r>
              <a:rPr lang="en-US" altLang="en-US" dirty="0"/>
              <a:t>The primary feeling of oppression from white poverty is </a:t>
            </a:r>
            <a:r>
              <a:rPr lang="en-US" altLang="en-US" u="sng" dirty="0"/>
              <a:t>anger and pain that has no identifiable source</a:t>
            </a:r>
          </a:p>
          <a:p>
            <a:pPr lvl="1"/>
            <a:r>
              <a:rPr lang="en-US" altLang="en-US" dirty="0"/>
              <a:t>Much of poor white music (heavy metal, punk, etc.) is expressions of deep anger and pain with no identifiable source</a:t>
            </a:r>
          </a:p>
          <a:p>
            <a:pPr lvl="1"/>
            <a:r>
              <a:rPr lang="en-US" altLang="en-US" dirty="0"/>
              <a:t>Anger of experiencing classism often gets displaced into racism because the actual source cannot be identified because it suppressed by society</a:t>
            </a:r>
          </a:p>
        </p:txBody>
      </p:sp>
    </p:spTree>
    <p:extLst>
      <p:ext uri="{BB962C8B-B14F-4D97-AF65-F5344CB8AC3E}">
        <p14:creationId xmlns:p14="http://schemas.microsoft.com/office/powerpoint/2010/main" val="368850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E9A56B5-FCDB-4B2E-95EE-08E12BB977B1}"/>
              </a:ext>
            </a:extLst>
          </p:cNvPr>
          <p:cNvSpPr>
            <a:spLocks noGrp="1" noChangeArrowheads="1"/>
          </p:cNvSpPr>
          <p:nvPr>
            <p:ph type="title"/>
          </p:nvPr>
        </p:nvSpPr>
        <p:spPr/>
        <p:txBody>
          <a:bodyPr/>
          <a:lstStyle/>
          <a:p>
            <a:pPr eaLnBrk="1" hangingPunct="1"/>
            <a:r>
              <a:rPr lang="en-US" altLang="en-US" sz="4000" dirty="0"/>
              <a:t>Tendency to Play Race and Class Against Each Other</a:t>
            </a:r>
          </a:p>
        </p:txBody>
      </p:sp>
      <p:sp>
        <p:nvSpPr>
          <p:cNvPr id="114691" name="Rectangle 3">
            <a:extLst>
              <a:ext uri="{FF2B5EF4-FFF2-40B4-BE49-F238E27FC236}">
                <a16:creationId xmlns:a16="http://schemas.microsoft.com/office/drawing/2014/main" id="{43D87670-2E52-43C8-8A74-2C7FCA800593}"/>
              </a:ext>
            </a:extLst>
          </p:cNvPr>
          <p:cNvSpPr>
            <a:spLocks noGrp="1" noChangeArrowheads="1"/>
          </p:cNvSpPr>
          <p:nvPr>
            <p:ph sz="quarter" idx="10"/>
          </p:nvPr>
        </p:nvSpPr>
        <p:spPr/>
        <p:txBody>
          <a:bodyPr/>
          <a:lstStyle/>
          <a:p>
            <a:pPr eaLnBrk="1" hangingPunct="1">
              <a:lnSpc>
                <a:spcPct val="90000"/>
              </a:lnSpc>
            </a:pPr>
            <a:r>
              <a:rPr lang="en-US" altLang="en-US" dirty="0"/>
              <a:t>Example: Current Affirmative Action &amp; Access Debate</a:t>
            </a:r>
          </a:p>
          <a:p>
            <a:pPr lvl="1" eaLnBrk="1" hangingPunct="1">
              <a:lnSpc>
                <a:spcPct val="90000"/>
              </a:lnSpc>
            </a:pPr>
            <a:r>
              <a:rPr lang="en-US" altLang="en-US" sz="2000" dirty="0"/>
              <a:t>Currently many conservatives have used class-based arguments as a tool to reverse affirmative action and limit policies addressing racism</a:t>
            </a:r>
          </a:p>
          <a:p>
            <a:pPr lvl="1" eaLnBrk="1" hangingPunct="1">
              <a:lnSpc>
                <a:spcPct val="90000"/>
              </a:lnSpc>
            </a:pPr>
            <a:r>
              <a:rPr lang="en-US" altLang="en-US" sz="2000" dirty="0"/>
              <a:t>This has caused some individuals in racial groups to be hostile to discussions on class and to not address classism</a:t>
            </a:r>
          </a:p>
          <a:p>
            <a:pPr lvl="1" eaLnBrk="1" hangingPunct="1">
              <a:lnSpc>
                <a:spcPct val="90000"/>
              </a:lnSpc>
            </a:pPr>
            <a:r>
              <a:rPr lang="en-US" altLang="en-US" sz="2000" dirty="0"/>
              <a:t>There are social reasons to consider both affirmative action (race-based) to address racism and affirmative access (class-based) to address classism</a:t>
            </a:r>
          </a:p>
        </p:txBody>
      </p:sp>
      <p:pic>
        <p:nvPicPr>
          <p:cNvPr id="4" name="Picture 3">
            <a:extLst>
              <a:ext uri="{FF2B5EF4-FFF2-40B4-BE49-F238E27FC236}">
                <a16:creationId xmlns:a16="http://schemas.microsoft.com/office/drawing/2014/main" id="{090E210F-F41F-4141-94DD-E76E2F979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21" t="13995" r="21523" b="16794"/>
          <a:stretch>
            <a:fillRect/>
          </a:stretch>
        </p:blipFill>
        <p:spPr bwMode="auto">
          <a:xfrm>
            <a:off x="1981200" y="4215244"/>
            <a:ext cx="3074894" cy="237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4CA0A52-A85A-4046-B3AD-0B43221B5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18" t="8421" r="19995" b="10736"/>
          <a:stretch>
            <a:fillRect/>
          </a:stretch>
        </p:blipFill>
        <p:spPr bwMode="auto">
          <a:xfrm>
            <a:off x="6852563" y="4114800"/>
            <a:ext cx="3083215" cy="264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4D07-B669-4586-92F5-75ABD02E80C4}"/>
              </a:ext>
            </a:extLst>
          </p:cNvPr>
          <p:cNvSpPr>
            <a:spLocks noGrp="1"/>
          </p:cNvSpPr>
          <p:nvPr>
            <p:ph type="title"/>
          </p:nvPr>
        </p:nvSpPr>
        <p:spPr/>
        <p:txBody>
          <a:bodyPr/>
          <a:lstStyle/>
          <a:p>
            <a:r>
              <a:rPr lang="en-US" dirty="0"/>
              <a:t>Class Bias of Funders for Large Nonprofits Creates Racial Bias</a:t>
            </a:r>
          </a:p>
        </p:txBody>
      </p:sp>
      <p:pic>
        <p:nvPicPr>
          <p:cNvPr id="4" name="Picture 3">
            <a:extLst>
              <a:ext uri="{FF2B5EF4-FFF2-40B4-BE49-F238E27FC236}">
                <a16:creationId xmlns:a16="http://schemas.microsoft.com/office/drawing/2014/main" id="{834D4163-3953-431B-9A79-30BE503A6452}"/>
              </a:ext>
            </a:extLst>
          </p:cNvPr>
          <p:cNvPicPr>
            <a:picLocks noChangeAspect="1"/>
          </p:cNvPicPr>
          <p:nvPr/>
        </p:nvPicPr>
        <p:blipFill rotWithShape="1">
          <a:blip r:embed="rId2"/>
          <a:srcRect l="524" t="1878" r="784" b="2646"/>
          <a:stretch/>
        </p:blipFill>
        <p:spPr>
          <a:xfrm>
            <a:off x="622521" y="1166974"/>
            <a:ext cx="10568940" cy="4738525"/>
          </a:xfrm>
          <a:prstGeom prst="rect">
            <a:avLst/>
          </a:prstGeom>
        </p:spPr>
      </p:pic>
      <p:sp>
        <p:nvSpPr>
          <p:cNvPr id="5" name="Arrow: Down 4">
            <a:extLst>
              <a:ext uri="{FF2B5EF4-FFF2-40B4-BE49-F238E27FC236}">
                <a16:creationId xmlns:a16="http://schemas.microsoft.com/office/drawing/2014/main" id="{DBE04073-B246-42B2-80B8-44AA455050F2}"/>
              </a:ext>
            </a:extLst>
          </p:cNvPr>
          <p:cNvSpPr/>
          <p:nvPr/>
        </p:nvSpPr>
        <p:spPr>
          <a:xfrm>
            <a:off x="6096000" y="2613660"/>
            <a:ext cx="419100" cy="6477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70D24270-02EC-4A76-B0B2-8B4F1626CD72}"/>
              </a:ext>
            </a:extLst>
          </p:cNvPr>
          <p:cNvSpPr/>
          <p:nvPr/>
        </p:nvSpPr>
        <p:spPr>
          <a:xfrm>
            <a:off x="2476500" y="1889760"/>
            <a:ext cx="419100" cy="4648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1E3FDC-0B3A-42A8-943E-7569F991A935}"/>
              </a:ext>
            </a:extLst>
          </p:cNvPr>
          <p:cNvSpPr txBox="1"/>
          <p:nvPr/>
        </p:nvSpPr>
        <p:spPr>
          <a:xfrm>
            <a:off x="380999" y="6550223"/>
            <a:ext cx="6521337" cy="261610"/>
          </a:xfrm>
          <a:prstGeom prst="rect">
            <a:avLst/>
          </a:prstGeom>
          <a:noFill/>
        </p:spPr>
        <p:txBody>
          <a:bodyPr wrap="none" rtlCol="0">
            <a:spAutoFit/>
          </a:bodyPr>
          <a:lstStyle/>
          <a:p>
            <a:r>
              <a:rPr lang="en-US" sz="1100" dirty="0">
                <a:solidFill>
                  <a:schemeClr val="bg1"/>
                </a:solidFill>
              </a:rPr>
              <a:t>Source: </a:t>
            </a:r>
            <a:r>
              <a:rPr lang="en-US" sz="1100" dirty="0">
                <a:solidFill>
                  <a:schemeClr val="bg1"/>
                </a:solidFill>
                <a:hlinkClick r:id="rId3">
                  <a:extLst>
                    <a:ext uri="{A12FA001-AC4F-418D-AE19-62706E023703}">
                      <ahyp:hlinkClr xmlns:ahyp="http://schemas.microsoft.com/office/drawing/2018/hyperlinkcolor" val="tx"/>
                    </a:ext>
                  </a:extLst>
                </a:hlinkClick>
              </a:rPr>
              <a:t>https://racetolead.org/wp-content/uploads/2020/07/RTL_Revisited_National-Report_Final.pdf</a:t>
            </a:r>
            <a:r>
              <a:rPr lang="en-US" sz="1100" dirty="0">
                <a:solidFill>
                  <a:schemeClr val="bg1"/>
                </a:solidFill>
              </a:rPr>
              <a:t> </a:t>
            </a:r>
          </a:p>
        </p:txBody>
      </p:sp>
    </p:spTree>
    <p:extLst>
      <p:ext uri="{BB962C8B-B14F-4D97-AF65-F5344CB8AC3E}">
        <p14:creationId xmlns:p14="http://schemas.microsoft.com/office/powerpoint/2010/main" val="115772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A693-1141-49CE-8238-64F338F8535B}"/>
              </a:ext>
            </a:extLst>
          </p:cNvPr>
          <p:cNvSpPr>
            <a:spLocks noGrp="1"/>
          </p:cNvSpPr>
          <p:nvPr>
            <p:ph type="title"/>
          </p:nvPr>
        </p:nvSpPr>
        <p:spPr/>
        <p:txBody>
          <a:bodyPr/>
          <a:lstStyle/>
          <a:p>
            <a:r>
              <a:rPr lang="en-US" dirty="0"/>
              <a:t>Class Bias of Funders for Large Nonprofits Creates Gender Bias</a:t>
            </a:r>
          </a:p>
        </p:txBody>
      </p:sp>
      <p:pic>
        <p:nvPicPr>
          <p:cNvPr id="3" name="Picture 2">
            <a:extLst>
              <a:ext uri="{FF2B5EF4-FFF2-40B4-BE49-F238E27FC236}">
                <a16:creationId xmlns:a16="http://schemas.microsoft.com/office/drawing/2014/main" id="{34E9137A-0AD6-45EB-8B72-002C2D3E4B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0035"/>
          <a:stretch/>
        </p:blipFill>
        <p:spPr>
          <a:xfrm>
            <a:off x="1424941" y="1124188"/>
            <a:ext cx="8572499" cy="4799830"/>
          </a:xfrm>
          <a:prstGeom prst="rect">
            <a:avLst/>
          </a:prstGeom>
        </p:spPr>
      </p:pic>
      <p:sp>
        <p:nvSpPr>
          <p:cNvPr id="4" name="TextBox 3">
            <a:extLst>
              <a:ext uri="{FF2B5EF4-FFF2-40B4-BE49-F238E27FC236}">
                <a16:creationId xmlns:a16="http://schemas.microsoft.com/office/drawing/2014/main" id="{5F4EF62D-5E8C-4399-A768-C916EEE3C0C7}"/>
              </a:ext>
            </a:extLst>
          </p:cNvPr>
          <p:cNvSpPr txBox="1"/>
          <p:nvPr/>
        </p:nvSpPr>
        <p:spPr>
          <a:xfrm>
            <a:off x="870857" y="6589412"/>
            <a:ext cx="3015569" cy="261610"/>
          </a:xfrm>
          <a:prstGeom prst="rect">
            <a:avLst/>
          </a:prstGeom>
          <a:noFill/>
        </p:spPr>
        <p:txBody>
          <a:bodyPr wrap="none" rtlCol="0">
            <a:spAutoFit/>
          </a:bodyPr>
          <a:lstStyle/>
          <a:p>
            <a:r>
              <a:rPr lang="en-US" sz="1100">
                <a:solidFill>
                  <a:schemeClr val="bg1"/>
                </a:solidFill>
              </a:rPr>
              <a:t>Source: </a:t>
            </a:r>
            <a:r>
              <a:rPr lang="en-US" sz="1100" err="1">
                <a:solidFill>
                  <a:schemeClr val="bg1"/>
                </a:solidFill>
              </a:rPr>
              <a:t>Guidestar</a:t>
            </a:r>
            <a:r>
              <a:rPr lang="en-US" sz="1100">
                <a:solidFill>
                  <a:schemeClr val="bg1"/>
                </a:solidFill>
              </a:rPr>
              <a:t> Compensation Survey 2015</a:t>
            </a:r>
          </a:p>
        </p:txBody>
      </p:sp>
      <p:sp>
        <p:nvSpPr>
          <p:cNvPr id="5" name="Rectangle 4">
            <a:extLst>
              <a:ext uri="{FF2B5EF4-FFF2-40B4-BE49-F238E27FC236}">
                <a16:creationId xmlns:a16="http://schemas.microsoft.com/office/drawing/2014/main" id="{4184806E-1EC3-4C11-B42C-6C04B16F768A}"/>
              </a:ext>
            </a:extLst>
          </p:cNvPr>
          <p:cNvSpPr/>
          <p:nvPr/>
        </p:nvSpPr>
        <p:spPr>
          <a:xfrm>
            <a:off x="1424940" y="2418818"/>
            <a:ext cx="8572500" cy="472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04D042-DAE3-4CEC-841F-859C8C014C50}"/>
              </a:ext>
            </a:extLst>
          </p:cNvPr>
          <p:cNvSpPr/>
          <p:nvPr/>
        </p:nvSpPr>
        <p:spPr>
          <a:xfrm>
            <a:off x="1424940" y="5451578"/>
            <a:ext cx="8572500" cy="472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BD345D-4768-4CF5-A80B-5CC3D24EBF5A}"/>
              </a:ext>
            </a:extLst>
          </p:cNvPr>
          <p:cNvSpPr txBox="1"/>
          <p:nvPr/>
        </p:nvSpPr>
        <p:spPr>
          <a:xfrm>
            <a:off x="2514600" y="5924018"/>
            <a:ext cx="6828280" cy="400110"/>
          </a:xfrm>
          <a:prstGeom prst="rect">
            <a:avLst/>
          </a:prstGeom>
          <a:noFill/>
        </p:spPr>
        <p:txBody>
          <a:bodyPr wrap="none" rtlCol="0">
            <a:spAutoFit/>
          </a:bodyPr>
          <a:lstStyle/>
          <a:p>
            <a:r>
              <a:rPr lang="en-US" sz="2000" b="1" dirty="0">
                <a:solidFill>
                  <a:srgbClr val="FF0000"/>
                </a:solidFill>
              </a:rPr>
              <a:t>Bias of funders for large nonprofits creates gender bias</a:t>
            </a:r>
          </a:p>
        </p:txBody>
      </p:sp>
      <p:sp>
        <p:nvSpPr>
          <p:cNvPr id="9" name="TextBox 8">
            <a:extLst>
              <a:ext uri="{FF2B5EF4-FFF2-40B4-BE49-F238E27FC236}">
                <a16:creationId xmlns:a16="http://schemas.microsoft.com/office/drawing/2014/main" id="{14E7DFBC-1BE5-4EDF-BC8F-4955B249A4A7}"/>
              </a:ext>
            </a:extLst>
          </p:cNvPr>
          <p:cNvSpPr txBox="1"/>
          <p:nvPr/>
        </p:nvSpPr>
        <p:spPr>
          <a:xfrm>
            <a:off x="2263140" y="634617"/>
            <a:ext cx="6772560" cy="369332"/>
          </a:xfrm>
          <a:prstGeom prst="rect">
            <a:avLst/>
          </a:prstGeom>
          <a:noFill/>
        </p:spPr>
        <p:txBody>
          <a:bodyPr wrap="none" rtlCol="0">
            <a:spAutoFit/>
          </a:bodyPr>
          <a:lstStyle/>
          <a:p>
            <a:r>
              <a:rPr lang="en-US" b="1" dirty="0"/>
              <a:t>Percentage of Nonprofit Female CEOs vs. Organizational Size</a:t>
            </a:r>
          </a:p>
        </p:txBody>
      </p:sp>
    </p:spTree>
    <p:extLst>
      <p:ext uri="{BB962C8B-B14F-4D97-AF65-F5344CB8AC3E}">
        <p14:creationId xmlns:p14="http://schemas.microsoft.com/office/powerpoint/2010/main" val="37780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311" y="2381010"/>
            <a:ext cx="7063343" cy="1233518"/>
          </a:xfrm>
        </p:spPr>
        <p:txBody>
          <a:bodyPr>
            <a:normAutofit/>
          </a:bodyPr>
          <a:lstStyle/>
          <a:p>
            <a:r>
              <a:rPr lang="en-US" dirty="0"/>
              <a:t>What to Do</a:t>
            </a:r>
          </a:p>
        </p:txBody>
      </p:sp>
      <p:sp>
        <p:nvSpPr>
          <p:cNvPr id="3" name="Subtitle 2"/>
          <p:cNvSpPr>
            <a:spLocks noGrp="1"/>
          </p:cNvSpPr>
          <p:nvPr>
            <p:ph type="body" sz="quarter" idx="10"/>
          </p:nvPr>
        </p:nvSpPr>
        <p:spPr/>
        <p:txBody>
          <a:bodyPr/>
          <a:lstStyle/>
          <a:p>
            <a:pPr marL="36513" eaLnBrk="1" hangingPunct="1">
              <a:spcBef>
                <a:spcPct val="0"/>
              </a:spcBef>
            </a:pPr>
            <a:r>
              <a:rPr lang="en-US" dirty="0"/>
              <a:t>Dr. Andrew Sears</a:t>
            </a:r>
          </a:p>
          <a:p>
            <a:pPr marL="36513" eaLnBrk="1" hangingPunct="1">
              <a:spcBef>
                <a:spcPct val="0"/>
              </a:spcBef>
            </a:pPr>
            <a:r>
              <a:rPr lang="en-US" dirty="0"/>
              <a:t>President</a:t>
            </a:r>
            <a:br>
              <a:rPr lang="en-US" dirty="0"/>
            </a:br>
            <a:r>
              <a:rPr lang="en-US" dirty="0"/>
              <a:t>City Vision University</a:t>
            </a:r>
          </a:p>
        </p:txBody>
      </p:sp>
    </p:spTree>
    <p:extLst>
      <p:ext uri="{BB962C8B-B14F-4D97-AF65-F5344CB8AC3E}">
        <p14:creationId xmlns:p14="http://schemas.microsoft.com/office/powerpoint/2010/main" val="265123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 Grow in Your Social Identity Development Process Across Race, Class and Gender</a:t>
            </a:r>
          </a:p>
        </p:txBody>
      </p:sp>
      <p:graphicFrame>
        <p:nvGraphicFramePr>
          <p:cNvPr id="4" name="Table 3"/>
          <p:cNvGraphicFramePr>
            <a:graphicFrameLocks noGrp="1"/>
          </p:cNvGraphicFramePr>
          <p:nvPr/>
        </p:nvGraphicFramePr>
        <p:xfrm>
          <a:off x="380999" y="1292225"/>
          <a:ext cx="10668000" cy="4495800"/>
        </p:xfrm>
        <a:graphic>
          <a:graphicData uri="http://schemas.openxmlformats.org/drawingml/2006/table">
            <a:tbl>
              <a:tblPr firstRow="1" firstCol="1" lastRow="1" lastCol="1" bandRow="1" bandCol="1">
                <a:tableStyleId>{7E9639D4-E3E2-4D34-9284-5A2195B3D0D7}</a:tableStyleId>
              </a:tblPr>
              <a:tblGrid>
                <a:gridCol w="1970034">
                  <a:extLst>
                    <a:ext uri="{9D8B030D-6E8A-4147-A177-3AD203B41FA5}">
                      <a16:colId xmlns:a16="http://schemas.microsoft.com/office/drawing/2014/main" val="20000"/>
                    </a:ext>
                  </a:extLst>
                </a:gridCol>
                <a:gridCol w="4030435">
                  <a:extLst>
                    <a:ext uri="{9D8B030D-6E8A-4147-A177-3AD203B41FA5}">
                      <a16:colId xmlns:a16="http://schemas.microsoft.com/office/drawing/2014/main" val="20001"/>
                    </a:ext>
                  </a:extLst>
                </a:gridCol>
                <a:gridCol w="4667531">
                  <a:extLst>
                    <a:ext uri="{9D8B030D-6E8A-4147-A177-3AD203B41FA5}">
                      <a16:colId xmlns:a16="http://schemas.microsoft.com/office/drawing/2014/main" val="20002"/>
                    </a:ext>
                  </a:extLst>
                </a:gridCol>
              </a:tblGrid>
              <a:tr h="333377">
                <a:tc>
                  <a:txBody>
                    <a:bodyPr/>
                    <a:lstStyle/>
                    <a:p>
                      <a:pPr marL="0" marR="0">
                        <a:spcBef>
                          <a:spcPts val="0"/>
                        </a:spcBef>
                        <a:spcAft>
                          <a:spcPts val="0"/>
                        </a:spcAft>
                      </a:pPr>
                      <a:r>
                        <a:rPr lang="en-US" sz="1800">
                          <a:effectLst/>
                        </a:rPr>
                        <a:t> </a:t>
                      </a:r>
                      <a:endParaRPr lang="en-US"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Description</a:t>
                      </a:r>
                      <a:endParaRPr lang="en-US"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Goal</a:t>
                      </a:r>
                      <a:endParaRPr lang="en-US" sz="3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01114">
                <a:tc>
                  <a:txBody>
                    <a:bodyPr/>
                    <a:lstStyle/>
                    <a:p>
                      <a:pPr marL="0" marR="0">
                        <a:spcBef>
                          <a:spcPts val="0"/>
                        </a:spcBef>
                        <a:spcAft>
                          <a:spcPts val="0"/>
                        </a:spcAft>
                      </a:pPr>
                      <a:r>
                        <a:rPr lang="en-US" sz="1800">
                          <a:effectLst/>
                        </a:rPr>
                        <a:t>Stage 1. Unawareness</a:t>
                      </a:r>
                      <a:endParaRPr lang="en-US"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Unaware of racial and social identity &amp; make decision to pursue awareness</a:t>
                      </a:r>
                      <a:endParaRPr lang="en-US" sz="3600" b="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Become aware of racial/social identity &amp; make decision to pursue awareness</a:t>
                      </a:r>
                      <a:endParaRPr lang="en-US" sz="36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00131">
                <a:tc>
                  <a:txBody>
                    <a:bodyPr/>
                    <a:lstStyle/>
                    <a:p>
                      <a:pPr marL="0" marR="0">
                        <a:spcBef>
                          <a:spcPts val="0"/>
                        </a:spcBef>
                        <a:spcAft>
                          <a:spcPts val="0"/>
                        </a:spcAft>
                      </a:pPr>
                      <a:r>
                        <a:rPr lang="en-US" sz="1800">
                          <a:effectLst/>
                        </a:rPr>
                        <a:t>Stage 2. Awareness (head learning)</a:t>
                      </a:r>
                      <a:endParaRPr lang="en-US"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Growing awareness of culture and racism, classism and sexism but most processing is on a head-level</a:t>
                      </a:r>
                      <a:endParaRPr lang="en-US" sz="3600" b="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Become aware of racism, classism and sexism and other forms of social injustice to provide basis for entering immersion</a:t>
                      </a:r>
                      <a:endParaRPr lang="en-US" sz="36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180589">
                <a:tc>
                  <a:txBody>
                    <a:bodyPr/>
                    <a:lstStyle/>
                    <a:p>
                      <a:pPr marL="0" marR="0">
                        <a:spcBef>
                          <a:spcPts val="0"/>
                        </a:spcBef>
                        <a:spcAft>
                          <a:spcPts val="0"/>
                        </a:spcAft>
                      </a:pPr>
                      <a:r>
                        <a:rPr lang="en-US" sz="1800">
                          <a:effectLst/>
                        </a:rPr>
                        <a:t>Stage 3. Immersion (heart &amp; hand learning)</a:t>
                      </a:r>
                      <a:endParaRPr lang="en-US"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Immersion and identification with minority culture </a:t>
                      </a:r>
                      <a:endParaRPr lang="en-US" sz="3600" b="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Process on an emotional level and heal the effects of racism, classism and sexism and social brokenness through action, relationships and forgiveness</a:t>
                      </a:r>
                      <a:endParaRPr lang="en-US" sz="36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80589">
                <a:tc>
                  <a:txBody>
                    <a:bodyPr/>
                    <a:lstStyle/>
                    <a:p>
                      <a:pPr marL="0" marR="0">
                        <a:spcBef>
                          <a:spcPts val="0"/>
                        </a:spcBef>
                        <a:spcAft>
                          <a:spcPts val="0"/>
                        </a:spcAft>
                      </a:pPr>
                      <a:r>
                        <a:rPr lang="en-US" sz="1800">
                          <a:effectLst/>
                        </a:rPr>
                        <a:t>Stage 4. Holiness (head, heart &amp; hand mastery)</a:t>
                      </a:r>
                      <a:endParaRPr lang="en-US"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Secure, consistent  racial/ social identity while integrating strengths from other cultures</a:t>
                      </a:r>
                      <a:endParaRPr lang="en-US" sz="3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a:effectLst/>
                        </a:rPr>
                        <a:t>Continue reconciliation by addressing social injustice, bringing social healing and  addressing personal cultural brokenness</a:t>
                      </a:r>
                      <a:endParaRPr lang="en-US" sz="3600" b="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232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ulk Rolled Oats (50 lb. Bag) - WebstaurantStore">
            <a:extLst>
              <a:ext uri="{FF2B5EF4-FFF2-40B4-BE49-F238E27FC236}">
                <a16:creationId xmlns:a16="http://schemas.microsoft.com/office/drawing/2014/main" id="{03CEBF0F-5E61-4FAB-AD3C-8850C0749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45" t="444" r="20000"/>
          <a:stretch/>
        </p:blipFill>
        <p:spPr bwMode="auto">
          <a:xfrm>
            <a:off x="160800" y="5722620"/>
            <a:ext cx="577682" cy="9992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T Logo - LogoDix">
            <a:extLst>
              <a:ext uri="{FF2B5EF4-FFF2-40B4-BE49-F238E27FC236}">
                <a16:creationId xmlns:a16="http://schemas.microsoft.com/office/drawing/2014/main" id="{1B54B61E-925B-4B56-8AAB-EC586405AE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45" t="4667" r="18445" b="6666"/>
          <a:stretch/>
        </p:blipFill>
        <p:spPr bwMode="auto">
          <a:xfrm>
            <a:off x="2538760" y="730331"/>
            <a:ext cx="1257298" cy="11776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33467A8B-5EDC-4F28-A049-E9871D67E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55" r="2286" b="19840"/>
          <a:stretch/>
        </p:blipFill>
        <p:spPr bwMode="auto">
          <a:xfrm>
            <a:off x="4318000" y="5042199"/>
            <a:ext cx="4762500" cy="17710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31E0A3B3-4385-41DB-B10E-EF147C51504B}"/>
              </a:ext>
            </a:extLst>
          </p:cNvPr>
          <p:cNvCxnSpPr>
            <a:cxnSpLocks/>
          </p:cNvCxnSpPr>
          <p:nvPr/>
        </p:nvCxnSpPr>
        <p:spPr>
          <a:xfrm flipV="1">
            <a:off x="802001" y="5975095"/>
            <a:ext cx="1979988" cy="41808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967BA2-20EF-4D76-B11A-243AA91F8D23}"/>
              </a:ext>
            </a:extLst>
          </p:cNvPr>
          <p:cNvCxnSpPr>
            <a:cxnSpLocks/>
          </p:cNvCxnSpPr>
          <p:nvPr/>
        </p:nvCxnSpPr>
        <p:spPr>
          <a:xfrm flipV="1">
            <a:off x="2781989" y="1298713"/>
            <a:ext cx="1100898" cy="467638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970958-696D-4971-9D05-790AF12EA5AE}"/>
              </a:ext>
            </a:extLst>
          </p:cNvPr>
          <p:cNvCxnSpPr>
            <a:cxnSpLocks/>
          </p:cNvCxnSpPr>
          <p:nvPr/>
        </p:nvCxnSpPr>
        <p:spPr>
          <a:xfrm>
            <a:off x="4704897" y="1339560"/>
            <a:ext cx="1735660" cy="356374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3DACB5-4CAD-4272-8392-0B51E7A941AF}"/>
              </a:ext>
            </a:extLst>
          </p:cNvPr>
          <p:cNvCxnSpPr>
            <a:cxnSpLocks/>
          </p:cNvCxnSpPr>
          <p:nvPr/>
        </p:nvCxnSpPr>
        <p:spPr>
          <a:xfrm flipV="1">
            <a:off x="6414329" y="4903304"/>
            <a:ext cx="1828523"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AD6714-B162-4022-9602-F1677057E0F1}"/>
              </a:ext>
            </a:extLst>
          </p:cNvPr>
          <p:cNvCxnSpPr>
            <a:cxnSpLocks/>
          </p:cNvCxnSpPr>
          <p:nvPr/>
        </p:nvCxnSpPr>
        <p:spPr>
          <a:xfrm flipV="1">
            <a:off x="8242852" y="3848100"/>
            <a:ext cx="1664726" cy="106476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descr="Logo&#10;&#10;Description automatically generated">
            <a:extLst>
              <a:ext uri="{FF2B5EF4-FFF2-40B4-BE49-F238E27FC236}">
                <a16:creationId xmlns:a16="http://schemas.microsoft.com/office/drawing/2014/main" id="{71005512-401E-4BA1-9A0E-EF4019DDA8BE}"/>
              </a:ext>
            </a:extLst>
          </p:cNvPr>
          <p:cNvPicPr>
            <a:picLocks noChangeAspect="1"/>
          </p:cNvPicPr>
          <p:nvPr/>
        </p:nvPicPr>
        <p:blipFill rotWithShape="1">
          <a:blip r:embed="rId6">
            <a:extLst>
              <a:ext uri="{28A0092B-C50C-407E-A947-70E740481C1C}">
                <a14:useLocalDpi xmlns:a14="http://schemas.microsoft.com/office/drawing/2010/main" val="0"/>
              </a:ext>
            </a:extLst>
          </a:blip>
          <a:srcRect t="15652"/>
          <a:stretch/>
        </p:blipFill>
        <p:spPr>
          <a:xfrm>
            <a:off x="9812289" y="3305884"/>
            <a:ext cx="2475000" cy="2087217"/>
          </a:xfrm>
          <a:prstGeom prst="rect">
            <a:avLst/>
          </a:prstGeom>
        </p:spPr>
      </p:pic>
      <p:sp>
        <p:nvSpPr>
          <p:cNvPr id="34" name="Rectangle 33">
            <a:extLst>
              <a:ext uri="{FF2B5EF4-FFF2-40B4-BE49-F238E27FC236}">
                <a16:creationId xmlns:a16="http://schemas.microsoft.com/office/drawing/2014/main" id="{78CF8FE1-5FFD-4903-9580-39C12DAF7A0D}"/>
              </a:ext>
            </a:extLst>
          </p:cNvPr>
          <p:cNvSpPr/>
          <p:nvPr/>
        </p:nvSpPr>
        <p:spPr>
          <a:xfrm>
            <a:off x="9939327" y="2501900"/>
            <a:ext cx="2252673" cy="32207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2430630C-24B4-454D-874E-20A1CC8CEC49}"/>
              </a:ext>
            </a:extLst>
          </p:cNvPr>
          <p:cNvPicPr>
            <a:picLocks noChangeAspect="1"/>
          </p:cNvPicPr>
          <p:nvPr/>
        </p:nvPicPr>
        <p:blipFill rotWithShape="1">
          <a:blip r:embed="rId7"/>
          <a:srcRect l="5964" t="5557" r="8379"/>
          <a:stretch/>
        </p:blipFill>
        <p:spPr>
          <a:xfrm>
            <a:off x="1509228" y="4244340"/>
            <a:ext cx="1100898" cy="1683383"/>
          </a:xfrm>
          <a:prstGeom prst="rect">
            <a:avLst/>
          </a:prstGeom>
        </p:spPr>
      </p:pic>
      <p:pic>
        <p:nvPicPr>
          <p:cNvPr id="2060" name="Picture 12">
            <a:extLst>
              <a:ext uri="{FF2B5EF4-FFF2-40B4-BE49-F238E27FC236}">
                <a16:creationId xmlns:a16="http://schemas.microsoft.com/office/drawing/2014/main" id="{83B6B37C-F738-46F1-920D-FF7749B7075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192" t="11157" r="24875" b="29458"/>
          <a:stretch/>
        </p:blipFill>
        <p:spPr bwMode="auto">
          <a:xfrm>
            <a:off x="4990042" y="573686"/>
            <a:ext cx="1421192" cy="125395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060DB2D3-D581-4BB0-B737-86DBB31E1DE3}"/>
              </a:ext>
            </a:extLst>
          </p:cNvPr>
          <p:cNvSpPr txBox="1"/>
          <p:nvPr/>
        </p:nvSpPr>
        <p:spPr>
          <a:xfrm rot="16959393">
            <a:off x="2405511" y="2856845"/>
            <a:ext cx="1784463" cy="338554"/>
          </a:xfrm>
          <a:prstGeom prst="rect">
            <a:avLst/>
          </a:prstGeom>
          <a:noFill/>
        </p:spPr>
        <p:txBody>
          <a:bodyPr wrap="none" rtlCol="0">
            <a:spAutoFit/>
          </a:bodyPr>
          <a:lstStyle/>
          <a:p>
            <a:r>
              <a:rPr lang="en-US" sz="1600" dirty="0"/>
              <a:t>Class Assimilation</a:t>
            </a:r>
          </a:p>
        </p:txBody>
      </p:sp>
      <p:sp>
        <p:nvSpPr>
          <p:cNvPr id="47" name="TextBox 46">
            <a:extLst>
              <a:ext uri="{FF2B5EF4-FFF2-40B4-BE49-F238E27FC236}">
                <a16:creationId xmlns:a16="http://schemas.microsoft.com/office/drawing/2014/main" id="{08030137-9E9E-44B4-84E6-D6911AE6FE5C}"/>
              </a:ext>
            </a:extLst>
          </p:cNvPr>
          <p:cNvSpPr txBox="1"/>
          <p:nvPr/>
        </p:nvSpPr>
        <p:spPr>
          <a:xfrm rot="3867224">
            <a:off x="4591045" y="3209858"/>
            <a:ext cx="2621039" cy="338554"/>
          </a:xfrm>
          <a:prstGeom prst="rect">
            <a:avLst/>
          </a:prstGeom>
          <a:noFill/>
        </p:spPr>
        <p:txBody>
          <a:bodyPr wrap="none" rtlCol="0">
            <a:spAutoFit/>
          </a:bodyPr>
          <a:lstStyle/>
          <a:p>
            <a:r>
              <a:rPr lang="en-US" sz="1600" dirty="0"/>
              <a:t>Immersed &amp; Unassimilated</a:t>
            </a:r>
          </a:p>
        </p:txBody>
      </p:sp>
      <p:sp>
        <p:nvSpPr>
          <p:cNvPr id="42" name="TextBox 41">
            <a:extLst>
              <a:ext uri="{FF2B5EF4-FFF2-40B4-BE49-F238E27FC236}">
                <a16:creationId xmlns:a16="http://schemas.microsoft.com/office/drawing/2014/main" id="{8FB4A69E-B239-41E0-87B9-7DB7D5353AD7}"/>
              </a:ext>
            </a:extLst>
          </p:cNvPr>
          <p:cNvSpPr txBox="1"/>
          <p:nvPr/>
        </p:nvSpPr>
        <p:spPr>
          <a:xfrm>
            <a:off x="7381657" y="4634198"/>
            <a:ext cx="908839" cy="338554"/>
          </a:xfrm>
          <a:prstGeom prst="rect">
            <a:avLst/>
          </a:prstGeom>
          <a:noFill/>
        </p:spPr>
        <p:txBody>
          <a:bodyPr wrap="none" rtlCol="0">
            <a:spAutoFit/>
          </a:bodyPr>
          <a:lstStyle/>
          <a:p>
            <a:r>
              <a:rPr lang="en-US" sz="1600" dirty="0"/>
              <a:t>Burnout</a:t>
            </a:r>
          </a:p>
        </p:txBody>
      </p:sp>
      <p:sp>
        <p:nvSpPr>
          <p:cNvPr id="49" name="TextBox 48">
            <a:extLst>
              <a:ext uri="{FF2B5EF4-FFF2-40B4-BE49-F238E27FC236}">
                <a16:creationId xmlns:a16="http://schemas.microsoft.com/office/drawing/2014/main" id="{6CAA816A-FE36-4221-BD4F-84653E1C1912}"/>
              </a:ext>
            </a:extLst>
          </p:cNvPr>
          <p:cNvSpPr txBox="1"/>
          <p:nvPr/>
        </p:nvSpPr>
        <p:spPr>
          <a:xfrm rot="19604428">
            <a:off x="8075452" y="3972963"/>
            <a:ext cx="1951881" cy="338554"/>
          </a:xfrm>
          <a:prstGeom prst="rect">
            <a:avLst/>
          </a:prstGeom>
          <a:noFill/>
        </p:spPr>
        <p:txBody>
          <a:bodyPr wrap="none" rtlCol="0">
            <a:spAutoFit/>
          </a:bodyPr>
          <a:lstStyle/>
          <a:p>
            <a:r>
              <a:rPr lang="en-US" sz="1600" dirty="0"/>
              <a:t>Class Reconciliation</a:t>
            </a:r>
          </a:p>
        </p:txBody>
      </p:sp>
      <p:cxnSp>
        <p:nvCxnSpPr>
          <p:cNvPr id="51" name="Straight Connector 50">
            <a:extLst>
              <a:ext uri="{FF2B5EF4-FFF2-40B4-BE49-F238E27FC236}">
                <a16:creationId xmlns:a16="http://schemas.microsoft.com/office/drawing/2014/main" id="{BDF59168-4275-4609-99E8-962BC827A567}"/>
              </a:ext>
            </a:extLst>
          </p:cNvPr>
          <p:cNvCxnSpPr>
            <a:cxnSpLocks/>
          </p:cNvCxnSpPr>
          <p:nvPr/>
        </p:nvCxnSpPr>
        <p:spPr>
          <a:xfrm flipV="1">
            <a:off x="3882887" y="1319137"/>
            <a:ext cx="82201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218B45D-D08E-4E0B-AAF9-E15C2C38DF93}"/>
              </a:ext>
            </a:extLst>
          </p:cNvPr>
          <p:cNvSpPr txBox="1"/>
          <p:nvPr/>
        </p:nvSpPr>
        <p:spPr>
          <a:xfrm>
            <a:off x="3796058" y="1363949"/>
            <a:ext cx="908839" cy="338554"/>
          </a:xfrm>
          <a:prstGeom prst="rect">
            <a:avLst/>
          </a:prstGeom>
          <a:noFill/>
        </p:spPr>
        <p:txBody>
          <a:bodyPr wrap="none" rtlCol="0">
            <a:spAutoFit/>
          </a:bodyPr>
          <a:lstStyle/>
          <a:p>
            <a:r>
              <a:rPr lang="en-US" sz="1600" dirty="0"/>
              <a:t>Burnout</a:t>
            </a:r>
          </a:p>
        </p:txBody>
      </p:sp>
      <p:pic>
        <p:nvPicPr>
          <p:cNvPr id="48" name="Picture 47" descr="Logo&#10;&#10;Description automatically generated">
            <a:extLst>
              <a:ext uri="{FF2B5EF4-FFF2-40B4-BE49-F238E27FC236}">
                <a16:creationId xmlns:a16="http://schemas.microsoft.com/office/drawing/2014/main" id="{E8662640-693A-40C7-8AB4-2C1678689E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6997" y="4658833"/>
            <a:ext cx="2122557" cy="354467"/>
          </a:xfrm>
          <a:prstGeom prst="rect">
            <a:avLst/>
          </a:prstGeom>
        </p:spPr>
      </p:pic>
      <p:sp>
        <p:nvSpPr>
          <p:cNvPr id="62" name="TextBox 61">
            <a:extLst>
              <a:ext uri="{FF2B5EF4-FFF2-40B4-BE49-F238E27FC236}">
                <a16:creationId xmlns:a16="http://schemas.microsoft.com/office/drawing/2014/main" id="{B62187F5-E986-43C2-B39A-18982D34E316}"/>
              </a:ext>
            </a:extLst>
          </p:cNvPr>
          <p:cNvSpPr txBox="1"/>
          <p:nvPr/>
        </p:nvSpPr>
        <p:spPr>
          <a:xfrm>
            <a:off x="9939327" y="1807521"/>
            <a:ext cx="1972015" cy="584775"/>
          </a:xfrm>
          <a:prstGeom prst="rect">
            <a:avLst/>
          </a:prstGeom>
          <a:noFill/>
        </p:spPr>
        <p:txBody>
          <a:bodyPr wrap="none" rtlCol="0">
            <a:spAutoFit/>
          </a:bodyPr>
          <a:lstStyle/>
          <a:p>
            <a:r>
              <a:rPr lang="en-US" sz="1600" dirty="0"/>
              <a:t>Balanced Bi-cultural</a:t>
            </a:r>
          </a:p>
          <a:p>
            <a:r>
              <a:rPr lang="en-US" sz="1600" dirty="0"/>
              <a:t>Bridge Building</a:t>
            </a:r>
          </a:p>
        </p:txBody>
      </p:sp>
      <p:sp>
        <p:nvSpPr>
          <p:cNvPr id="57" name="Arrow: Right 56">
            <a:extLst>
              <a:ext uri="{FF2B5EF4-FFF2-40B4-BE49-F238E27FC236}">
                <a16:creationId xmlns:a16="http://schemas.microsoft.com/office/drawing/2014/main" id="{C2CFA0C6-626B-4875-A19A-0E73F6805B6D}"/>
              </a:ext>
            </a:extLst>
          </p:cNvPr>
          <p:cNvSpPr/>
          <p:nvPr/>
        </p:nvSpPr>
        <p:spPr>
          <a:xfrm>
            <a:off x="481380" y="290003"/>
            <a:ext cx="11283900" cy="225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DBC6581-7C3C-4838-861A-103E5BD4EDCA}"/>
              </a:ext>
            </a:extLst>
          </p:cNvPr>
          <p:cNvSpPr txBox="1"/>
          <p:nvPr/>
        </p:nvSpPr>
        <p:spPr>
          <a:xfrm>
            <a:off x="363806" y="-14325"/>
            <a:ext cx="11459740" cy="369332"/>
          </a:xfrm>
          <a:prstGeom prst="rect">
            <a:avLst/>
          </a:prstGeom>
          <a:noFill/>
        </p:spPr>
        <p:txBody>
          <a:bodyPr wrap="none" rtlCol="0">
            <a:spAutoFit/>
          </a:bodyPr>
          <a:lstStyle/>
          <a:p>
            <a:r>
              <a:rPr lang="en-US" dirty="0"/>
              <a:t>Stage: 1. Unaware                              2. Awareness   3. Immersion                                                           4. Holiness</a:t>
            </a:r>
          </a:p>
        </p:txBody>
      </p:sp>
      <p:sp>
        <p:nvSpPr>
          <p:cNvPr id="60" name="TextBox 59">
            <a:extLst>
              <a:ext uri="{FF2B5EF4-FFF2-40B4-BE49-F238E27FC236}">
                <a16:creationId xmlns:a16="http://schemas.microsoft.com/office/drawing/2014/main" id="{843D0D79-B5A6-412A-85DE-47DEEE896899}"/>
              </a:ext>
            </a:extLst>
          </p:cNvPr>
          <p:cNvSpPr txBox="1"/>
          <p:nvPr/>
        </p:nvSpPr>
        <p:spPr>
          <a:xfrm>
            <a:off x="114300" y="1200665"/>
            <a:ext cx="1600887" cy="1015663"/>
          </a:xfrm>
          <a:prstGeom prst="rect">
            <a:avLst/>
          </a:prstGeom>
          <a:noFill/>
        </p:spPr>
        <p:txBody>
          <a:bodyPr wrap="none" rtlCol="0">
            <a:spAutoFit/>
          </a:bodyPr>
          <a:lstStyle/>
          <a:p>
            <a:r>
              <a:rPr lang="en-US" sz="2000" b="1" dirty="0"/>
              <a:t>My Journey</a:t>
            </a:r>
          </a:p>
          <a:p>
            <a:r>
              <a:rPr lang="en-US" sz="2000" b="1" dirty="0"/>
              <a:t>Across</a:t>
            </a:r>
          </a:p>
          <a:p>
            <a:r>
              <a:rPr lang="en-US" sz="2000" b="1" dirty="0"/>
              <a:t>Social Class</a:t>
            </a:r>
          </a:p>
        </p:txBody>
      </p:sp>
    </p:spTree>
    <p:extLst>
      <p:ext uri="{BB962C8B-B14F-4D97-AF65-F5344CB8AC3E}">
        <p14:creationId xmlns:p14="http://schemas.microsoft.com/office/powerpoint/2010/main" val="20329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p:bldP spid="47" grpId="0"/>
      <p:bldP spid="42" grpId="0"/>
      <p:bldP spid="49" grpId="0"/>
      <p:bldP spid="54" grpId="0"/>
      <p:bldP spid="62" grpId="0"/>
      <p:bldP spid="57" grpId="0" animBg="1"/>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F2C4-F3F7-4C11-B78F-75B8FB009B83}"/>
              </a:ext>
            </a:extLst>
          </p:cNvPr>
          <p:cNvSpPr>
            <a:spLocks noGrp="1"/>
          </p:cNvSpPr>
          <p:nvPr>
            <p:ph type="title"/>
          </p:nvPr>
        </p:nvSpPr>
        <p:spPr/>
        <p:txBody>
          <a:bodyPr/>
          <a:lstStyle/>
          <a:p>
            <a:r>
              <a:rPr lang="en-US" dirty="0"/>
              <a:t>Secular Books On Social Class</a:t>
            </a:r>
          </a:p>
        </p:txBody>
      </p:sp>
      <p:pic>
        <p:nvPicPr>
          <p:cNvPr id="1026" name="Picture 2" descr="Limbo: Blue-Collar Roots, White-Collar Dreams: Lubrano, Alfred:  9780471714392: Amazon.com: Books">
            <a:extLst>
              <a:ext uri="{FF2B5EF4-FFF2-40B4-BE49-F238E27FC236}">
                <a16:creationId xmlns:a16="http://schemas.microsoft.com/office/drawing/2014/main" id="{9CF1E115-CEB0-4DBB-959F-68F601B84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1" y="1112520"/>
            <a:ext cx="1903809" cy="2975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sychology of Social Class by Michael Argyle (1993-12-24): Amazon.com:  Books">
            <a:extLst>
              <a:ext uri="{FF2B5EF4-FFF2-40B4-BE49-F238E27FC236}">
                <a16:creationId xmlns:a16="http://schemas.microsoft.com/office/drawing/2014/main" id="{01783322-CC4C-470F-9159-1A6836C76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954" y="1021396"/>
            <a:ext cx="1992889" cy="30787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alth and Democracy: A Political History of the American Rich: Phillips,  Kevin: 9780767905343: Amazon.com: Books">
            <a:extLst>
              <a:ext uri="{FF2B5EF4-FFF2-40B4-BE49-F238E27FC236}">
                <a16:creationId xmlns:a16="http://schemas.microsoft.com/office/drawing/2014/main" id="{89041270-A23C-409C-8089-2293795A8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956" y="1052512"/>
            <a:ext cx="1992889" cy="30165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ere We Stand: Class Matters: hooks, bell: 9780415929134: Amazon.com: Books">
            <a:extLst>
              <a:ext uri="{FF2B5EF4-FFF2-40B4-BE49-F238E27FC236}">
                <a16:creationId xmlns:a16="http://schemas.microsoft.com/office/drawing/2014/main" id="{CAD9E25D-1688-4A96-AFCC-E0596BC5B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366" y="1112519"/>
            <a:ext cx="1973015" cy="295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8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373210" y="3584778"/>
            <a:ext cx="708848" cy="584775"/>
          </a:xfrm>
          <a:prstGeom prst="rect">
            <a:avLst/>
          </a:prstGeom>
          <a:noFill/>
        </p:spPr>
        <p:txBody>
          <a:bodyPr wrap="none" rtlCol="0">
            <a:spAutoFit/>
          </a:bodyPr>
          <a:lstStyle/>
          <a:p>
            <a:pPr algn="ctr"/>
            <a:r>
              <a:rPr lang="en-US" sz="1600"/>
              <a:t>Poor </a:t>
            </a:r>
            <a:br>
              <a:rPr lang="en-US" sz="1600"/>
            </a:br>
            <a:r>
              <a:rPr lang="en-US" sz="1600"/>
              <a:t>White</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514482" y="5602284"/>
            <a:ext cx="3163046" cy="584775"/>
          </a:xfrm>
          <a:prstGeom prst="rect">
            <a:avLst/>
          </a:prstGeom>
          <a:noFill/>
        </p:spPr>
        <p:txBody>
          <a:bodyPr wrap="none" rtlCol="0">
            <a:spAutoFit/>
          </a:bodyPr>
          <a:lstStyle/>
          <a:p>
            <a:pPr algn="ctr"/>
            <a:r>
              <a:rPr lang="en-US" sz="1600"/>
              <a:t>First Generation, Poor or Middle </a:t>
            </a:r>
            <a:br>
              <a:rPr lang="en-US" sz="1600"/>
            </a:br>
            <a:r>
              <a:rPr lang="en-US" sz="1600"/>
              <a:t>Class Latino/a or Asian</a:t>
            </a:r>
          </a:p>
        </p:txBody>
      </p:sp>
      <p:sp>
        <p:nvSpPr>
          <p:cNvPr id="2" name="Title 1"/>
          <p:cNvSpPr>
            <a:spLocks noGrp="1"/>
          </p:cNvSpPr>
          <p:nvPr>
            <p:ph type="title"/>
          </p:nvPr>
        </p:nvSpPr>
        <p:spPr/>
        <p:txBody>
          <a:bodyPr>
            <a:normAutofit fontScale="90000"/>
          </a:bodyPr>
          <a:lstStyle/>
          <a:p>
            <a:r>
              <a:rPr lang="en-US" dirty="0"/>
              <a:t>2. Know Your Personal Cross-Cultural Sphere of Influence </a:t>
            </a:r>
          </a:p>
        </p:txBody>
      </p:sp>
      <p:sp>
        <p:nvSpPr>
          <p:cNvPr id="12" name="TextBox 11"/>
          <p:cNvSpPr txBox="1"/>
          <p:nvPr/>
        </p:nvSpPr>
        <p:spPr>
          <a:xfrm>
            <a:off x="5224266" y="3544669"/>
            <a:ext cx="1668085" cy="646331"/>
          </a:xfrm>
          <a:prstGeom prst="rect">
            <a:avLst/>
          </a:prstGeom>
          <a:noFill/>
        </p:spPr>
        <p:txBody>
          <a:bodyPr wrap="none" rtlCol="0">
            <a:spAutoFit/>
          </a:bodyPr>
          <a:lstStyle/>
          <a:p>
            <a:pPr algn="ctr"/>
            <a:r>
              <a:rPr lang="en-US"/>
              <a:t>White &amp; Black</a:t>
            </a:r>
            <a:br>
              <a:rPr lang="en-US"/>
            </a:br>
            <a:r>
              <a:rPr lang="en-US"/>
              <a:t>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3303128" y="3228802"/>
            <a:ext cx="915635" cy="1077218"/>
          </a:xfrm>
          <a:prstGeom prst="rect">
            <a:avLst/>
          </a:prstGeom>
          <a:noFill/>
        </p:spPr>
        <p:txBody>
          <a:bodyPr wrap="none" rtlCol="0">
            <a:spAutoFit/>
          </a:bodyPr>
          <a:lstStyle/>
          <a:p>
            <a:pPr algn="ctr"/>
            <a:r>
              <a:rPr lang="en-US" sz="1600"/>
              <a:t>Black </a:t>
            </a:r>
            <a:br>
              <a:rPr lang="en-US" sz="1600"/>
            </a:br>
            <a:r>
              <a:rPr lang="en-US" sz="1600"/>
              <a:t>Poor or </a:t>
            </a:r>
            <a:br>
              <a:rPr lang="en-US" sz="1600"/>
            </a:br>
            <a:r>
              <a:rPr lang="en-US" sz="1600"/>
              <a:t>Middle</a:t>
            </a:r>
            <a:br>
              <a:rPr lang="en-US" sz="1600"/>
            </a:br>
            <a:r>
              <a:rPr lang="en-US" sz="1600"/>
              <a:t> Class</a:t>
            </a:r>
          </a:p>
        </p:txBody>
      </p:sp>
      <p:sp>
        <p:nvSpPr>
          <p:cNvPr id="14" name="TextBox 13">
            <a:extLst>
              <a:ext uri="{FF2B5EF4-FFF2-40B4-BE49-F238E27FC236}">
                <a16:creationId xmlns:a16="http://schemas.microsoft.com/office/drawing/2014/main" id="{BF77F1AE-469B-47E0-9DFC-FACFC38795DB}"/>
              </a:ext>
            </a:extLst>
          </p:cNvPr>
          <p:cNvSpPr txBox="1"/>
          <p:nvPr/>
        </p:nvSpPr>
        <p:spPr>
          <a:xfrm>
            <a:off x="7011217" y="3445955"/>
            <a:ext cx="787395" cy="830997"/>
          </a:xfrm>
          <a:prstGeom prst="rect">
            <a:avLst/>
          </a:prstGeom>
          <a:noFill/>
        </p:spPr>
        <p:txBody>
          <a:bodyPr wrap="none" rtlCol="0">
            <a:spAutoFit/>
          </a:bodyPr>
          <a:lstStyle/>
          <a:p>
            <a:pPr algn="ctr"/>
            <a:r>
              <a:rPr lang="en-US" sz="1600"/>
              <a:t>White</a:t>
            </a:r>
            <a:br>
              <a:rPr lang="en-US" sz="1600"/>
            </a:br>
            <a:r>
              <a:rPr lang="en-US" sz="1600"/>
              <a:t>Middle</a:t>
            </a:r>
            <a:br>
              <a:rPr lang="en-US" sz="1600"/>
            </a:br>
            <a:r>
              <a:rPr lang="en-US" sz="1600"/>
              <a:t>Class </a:t>
            </a:r>
          </a:p>
        </p:txBody>
      </p:sp>
      <p:sp>
        <p:nvSpPr>
          <p:cNvPr id="17" name="TextBox 16">
            <a:extLst>
              <a:ext uri="{FF2B5EF4-FFF2-40B4-BE49-F238E27FC236}">
                <a16:creationId xmlns:a16="http://schemas.microsoft.com/office/drawing/2014/main" id="{7DABFEF2-41CB-4DEF-971C-C918C8013A9B}"/>
              </a:ext>
            </a:extLst>
          </p:cNvPr>
          <p:cNvSpPr txBox="1"/>
          <p:nvPr/>
        </p:nvSpPr>
        <p:spPr>
          <a:xfrm>
            <a:off x="5031702" y="4756237"/>
            <a:ext cx="2128596" cy="584775"/>
          </a:xfrm>
          <a:prstGeom prst="rect">
            <a:avLst/>
          </a:prstGeom>
          <a:noFill/>
        </p:spPr>
        <p:txBody>
          <a:bodyPr wrap="none" rtlCol="0">
            <a:spAutoFit/>
          </a:bodyPr>
          <a:lstStyle/>
          <a:p>
            <a:pPr algn="ctr"/>
            <a:r>
              <a:rPr lang="en-US" sz="1600"/>
              <a:t>2+ Gen Latino/a &amp; </a:t>
            </a:r>
            <a:br>
              <a:rPr lang="en-US" sz="1600"/>
            </a:br>
            <a:r>
              <a:rPr lang="en-US" sz="1600"/>
              <a:t>Asian Working Class </a:t>
            </a:r>
          </a:p>
        </p:txBody>
      </p:sp>
      <p:sp>
        <p:nvSpPr>
          <p:cNvPr id="18" name="TextBox 17">
            <a:extLst>
              <a:ext uri="{FF2B5EF4-FFF2-40B4-BE49-F238E27FC236}">
                <a16:creationId xmlns:a16="http://schemas.microsoft.com/office/drawing/2014/main" id="{F2035E76-C995-4436-90B6-F677AE4E62EF}"/>
              </a:ext>
            </a:extLst>
          </p:cNvPr>
          <p:cNvSpPr txBox="1"/>
          <p:nvPr/>
        </p:nvSpPr>
        <p:spPr>
          <a:xfrm>
            <a:off x="7848600" y="3048000"/>
            <a:ext cx="887872" cy="1323439"/>
          </a:xfrm>
          <a:prstGeom prst="rect">
            <a:avLst/>
          </a:prstGeom>
          <a:noFill/>
        </p:spPr>
        <p:txBody>
          <a:bodyPr wrap="none" rtlCol="0">
            <a:spAutoFit/>
          </a:bodyPr>
          <a:lstStyle/>
          <a:p>
            <a:pPr algn="ctr"/>
            <a:r>
              <a:rPr lang="en-US" sz="1600"/>
              <a:t>White</a:t>
            </a:r>
            <a:br>
              <a:rPr lang="en-US" sz="1600"/>
            </a:br>
            <a:r>
              <a:rPr lang="en-US" sz="1600"/>
              <a:t>Upper</a:t>
            </a:r>
            <a:br>
              <a:rPr lang="en-US" sz="1600"/>
            </a:br>
            <a:r>
              <a:rPr lang="en-US" sz="1600"/>
              <a:t>Middle</a:t>
            </a:r>
            <a:br>
              <a:rPr lang="en-US" sz="1600"/>
            </a:br>
            <a:r>
              <a:rPr lang="en-US" sz="1600"/>
              <a:t>Class </a:t>
            </a:r>
            <a:br>
              <a:rPr lang="en-US" sz="1600"/>
            </a:br>
            <a:r>
              <a:rPr lang="en-US" sz="1600"/>
              <a:t>Women</a:t>
            </a:r>
          </a:p>
        </p:txBody>
      </p:sp>
      <p:sp>
        <p:nvSpPr>
          <p:cNvPr id="19" name="TextBox 18">
            <a:extLst>
              <a:ext uri="{FF2B5EF4-FFF2-40B4-BE49-F238E27FC236}">
                <a16:creationId xmlns:a16="http://schemas.microsoft.com/office/drawing/2014/main" id="{93688FF0-A504-4AD2-B19E-5C271DE0C9FE}"/>
              </a:ext>
            </a:extLst>
          </p:cNvPr>
          <p:cNvSpPr txBox="1"/>
          <p:nvPr/>
        </p:nvSpPr>
        <p:spPr>
          <a:xfrm>
            <a:off x="5776968" y="2957422"/>
            <a:ext cx="511680" cy="246221"/>
          </a:xfrm>
          <a:prstGeom prst="rect">
            <a:avLst/>
          </a:prstGeom>
          <a:noFill/>
        </p:spPr>
        <p:txBody>
          <a:bodyPr wrap="none" rtlCol="0">
            <a:spAutoFit/>
          </a:bodyPr>
          <a:lstStyle/>
          <a:p>
            <a:pPr algn="ctr"/>
            <a:r>
              <a:rPr lang="en-US" sz="1000">
                <a:solidFill>
                  <a:schemeClr val="bg1">
                    <a:lumMod val="65000"/>
                  </a:schemeClr>
                </a:solidFill>
              </a:rPr>
              <a:t>Tier 1</a:t>
            </a:r>
          </a:p>
        </p:txBody>
      </p:sp>
      <p:sp>
        <p:nvSpPr>
          <p:cNvPr id="20" name="TextBox 19">
            <a:extLst>
              <a:ext uri="{FF2B5EF4-FFF2-40B4-BE49-F238E27FC236}">
                <a16:creationId xmlns:a16="http://schemas.microsoft.com/office/drawing/2014/main" id="{A10157F0-BA00-48B1-9AC3-FE8CA76EB102}"/>
              </a:ext>
            </a:extLst>
          </p:cNvPr>
          <p:cNvSpPr txBox="1"/>
          <p:nvPr/>
        </p:nvSpPr>
        <p:spPr>
          <a:xfrm>
            <a:off x="5838797" y="1938269"/>
            <a:ext cx="511680" cy="246221"/>
          </a:xfrm>
          <a:prstGeom prst="rect">
            <a:avLst/>
          </a:prstGeom>
          <a:noFill/>
        </p:spPr>
        <p:txBody>
          <a:bodyPr wrap="none" rtlCol="0">
            <a:spAutoFit/>
          </a:bodyPr>
          <a:lstStyle/>
          <a:p>
            <a:pPr algn="ctr"/>
            <a:r>
              <a:rPr lang="en-US" sz="1000">
                <a:solidFill>
                  <a:schemeClr val="bg1">
                    <a:lumMod val="65000"/>
                  </a:schemeClr>
                </a:solidFill>
              </a:rPr>
              <a:t>Tier 2</a:t>
            </a:r>
          </a:p>
        </p:txBody>
      </p:sp>
      <p:sp>
        <p:nvSpPr>
          <p:cNvPr id="21" name="TextBox 20">
            <a:extLst>
              <a:ext uri="{FF2B5EF4-FFF2-40B4-BE49-F238E27FC236}">
                <a16:creationId xmlns:a16="http://schemas.microsoft.com/office/drawing/2014/main" id="{B1C709FF-4D3B-473A-9716-05BF36B9CC28}"/>
              </a:ext>
            </a:extLst>
          </p:cNvPr>
          <p:cNvSpPr txBox="1"/>
          <p:nvPr/>
        </p:nvSpPr>
        <p:spPr>
          <a:xfrm>
            <a:off x="5802468" y="1054356"/>
            <a:ext cx="511680" cy="246221"/>
          </a:xfrm>
          <a:prstGeom prst="rect">
            <a:avLst/>
          </a:prstGeom>
          <a:noFill/>
        </p:spPr>
        <p:txBody>
          <a:bodyPr wrap="none" rtlCol="0">
            <a:spAutoFit/>
          </a:bodyPr>
          <a:lstStyle/>
          <a:p>
            <a:pPr algn="ctr"/>
            <a:r>
              <a:rPr lang="en-US" sz="1000">
                <a:solidFill>
                  <a:schemeClr val="bg1">
                    <a:lumMod val="65000"/>
                  </a:schemeClr>
                </a:solidFill>
              </a:rPr>
              <a:t>Tier 3</a:t>
            </a:r>
          </a:p>
        </p:txBody>
      </p:sp>
      <p:sp>
        <p:nvSpPr>
          <p:cNvPr id="22" name="TextBox 21">
            <a:extLst>
              <a:ext uri="{FF2B5EF4-FFF2-40B4-BE49-F238E27FC236}">
                <a16:creationId xmlns:a16="http://schemas.microsoft.com/office/drawing/2014/main" id="{A6A05BA2-E1A5-45AF-AE42-F8C4F732AE7E}"/>
              </a:ext>
            </a:extLst>
          </p:cNvPr>
          <p:cNvSpPr txBox="1"/>
          <p:nvPr/>
        </p:nvSpPr>
        <p:spPr>
          <a:xfrm>
            <a:off x="4848717" y="1295400"/>
            <a:ext cx="2542683" cy="584775"/>
          </a:xfrm>
          <a:prstGeom prst="rect">
            <a:avLst/>
          </a:prstGeom>
          <a:noFill/>
        </p:spPr>
        <p:txBody>
          <a:bodyPr wrap="none" rtlCol="0">
            <a:spAutoFit/>
          </a:bodyPr>
          <a:lstStyle/>
          <a:p>
            <a:pPr algn="ctr"/>
            <a:r>
              <a:rPr lang="en-US" sz="1600"/>
              <a:t>International Middle Class</a:t>
            </a:r>
            <a:br>
              <a:rPr lang="en-US" sz="1600"/>
            </a:br>
            <a:r>
              <a:rPr lang="en-US" sz="1600"/>
              <a:t>(other language)</a:t>
            </a:r>
          </a:p>
        </p:txBody>
      </p:sp>
      <p:sp>
        <p:nvSpPr>
          <p:cNvPr id="23" name="TextBox 22">
            <a:extLst>
              <a:ext uri="{FF2B5EF4-FFF2-40B4-BE49-F238E27FC236}">
                <a16:creationId xmlns:a16="http://schemas.microsoft.com/office/drawing/2014/main" id="{52FCF376-D256-4FDF-A06A-091721373D63}"/>
              </a:ext>
            </a:extLst>
          </p:cNvPr>
          <p:cNvSpPr txBox="1"/>
          <p:nvPr/>
        </p:nvSpPr>
        <p:spPr>
          <a:xfrm>
            <a:off x="8377288" y="1273206"/>
            <a:ext cx="1505541" cy="338554"/>
          </a:xfrm>
          <a:prstGeom prst="rect">
            <a:avLst/>
          </a:prstGeom>
          <a:noFill/>
        </p:spPr>
        <p:txBody>
          <a:bodyPr wrap="none" rtlCol="0">
            <a:spAutoFit/>
          </a:bodyPr>
          <a:lstStyle/>
          <a:p>
            <a:pPr algn="ctr"/>
            <a:r>
              <a:rPr lang="en-US" sz="1600"/>
              <a:t>Everyone Else</a:t>
            </a:r>
          </a:p>
        </p:txBody>
      </p:sp>
    </p:spTree>
    <p:extLst>
      <p:ext uri="{BB962C8B-B14F-4D97-AF65-F5344CB8AC3E}">
        <p14:creationId xmlns:p14="http://schemas.microsoft.com/office/powerpoint/2010/main" val="16522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6" grpId="0"/>
      <p:bldP spid="14" grpId="0"/>
      <p:bldP spid="17" grpId="0"/>
      <p:bldP spid="18" grpId="0"/>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DC39-B96E-484A-BAB3-38FDDE894C41}"/>
              </a:ext>
            </a:extLst>
          </p:cNvPr>
          <p:cNvSpPr>
            <a:spLocks noGrp="1"/>
          </p:cNvSpPr>
          <p:nvPr>
            <p:ph type="title"/>
          </p:nvPr>
        </p:nvSpPr>
        <p:spPr>
          <a:xfrm>
            <a:off x="434866" y="55636"/>
            <a:ext cx="11212180" cy="680670"/>
          </a:xfrm>
        </p:spPr>
        <p:txBody>
          <a:bodyPr>
            <a:noAutofit/>
          </a:bodyPr>
          <a:lstStyle/>
          <a:p>
            <a:r>
              <a:rPr lang="en-US" sz="2800" dirty="0"/>
              <a:t>3. Understand How Maxwell’s Law of the Lid Can Apply Cross-Culturally</a:t>
            </a:r>
          </a:p>
        </p:txBody>
      </p:sp>
      <p:sp>
        <p:nvSpPr>
          <p:cNvPr id="3" name="Content Placeholder 2">
            <a:extLst>
              <a:ext uri="{FF2B5EF4-FFF2-40B4-BE49-F238E27FC236}">
                <a16:creationId xmlns:a16="http://schemas.microsoft.com/office/drawing/2014/main" id="{5FAC7673-D5DD-40D7-9C04-8CD2D0C611B1}"/>
              </a:ext>
            </a:extLst>
          </p:cNvPr>
          <p:cNvSpPr>
            <a:spLocks noGrp="1"/>
          </p:cNvSpPr>
          <p:nvPr>
            <p:ph sz="quarter" idx="10"/>
          </p:nvPr>
        </p:nvSpPr>
        <p:spPr/>
        <p:txBody>
          <a:bodyPr/>
          <a:lstStyle/>
          <a:p>
            <a:r>
              <a:rPr lang="en-US" dirty="0"/>
              <a:t>John Maxwell’s Law of the Lid:  “If your leadership rates an 8, then your effectiveness can never be greater than a 7.” This is because you can only effectively lead those at a 7 or below.</a:t>
            </a:r>
          </a:p>
          <a:p>
            <a:r>
              <a:rPr lang="en-US" dirty="0"/>
              <a:t>Your leadership level will vary across different cross-cultural groups</a:t>
            </a:r>
          </a:p>
          <a:p>
            <a:pPr lvl="1"/>
            <a:r>
              <a:rPr lang="en-US" dirty="0"/>
              <a:t>i.e., someone who is a level 8 leader with White middle-class men, might be a 5 with Black upper-middle class women</a:t>
            </a:r>
          </a:p>
          <a:p>
            <a:pPr lvl="1"/>
            <a:r>
              <a:rPr lang="en-US" dirty="0"/>
              <a:t>Each person will have a different cross-cultural sphere of influence (or leadership levels) across various groups given their cultural background, identity and personality</a:t>
            </a:r>
          </a:p>
        </p:txBody>
      </p:sp>
    </p:spTree>
    <p:extLst>
      <p:ext uri="{BB962C8B-B14F-4D97-AF65-F5344CB8AC3E}">
        <p14:creationId xmlns:p14="http://schemas.microsoft.com/office/powerpoint/2010/main" val="24724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708-C963-4531-AAFF-B139EA5C0978}"/>
              </a:ext>
            </a:extLst>
          </p:cNvPr>
          <p:cNvSpPr>
            <a:spLocks noGrp="1"/>
          </p:cNvSpPr>
          <p:nvPr>
            <p:ph type="title"/>
          </p:nvPr>
        </p:nvSpPr>
        <p:spPr/>
        <p:txBody>
          <a:bodyPr>
            <a:normAutofit fontScale="90000"/>
          </a:bodyPr>
          <a:lstStyle/>
          <a:p>
            <a:r>
              <a:rPr lang="en-US" dirty="0"/>
              <a:t>How Cross-Cultural Law of the Lid Plays Out Organizationally (for social class)</a:t>
            </a:r>
          </a:p>
        </p:txBody>
      </p:sp>
      <p:graphicFrame>
        <p:nvGraphicFramePr>
          <p:cNvPr id="4" name="Content Placeholder 3">
            <a:extLst>
              <a:ext uri="{FF2B5EF4-FFF2-40B4-BE49-F238E27FC236}">
                <a16:creationId xmlns:a16="http://schemas.microsoft.com/office/drawing/2014/main" id="{AC71A291-053B-4B73-AAB8-FF4D7B6EAFA9}"/>
              </a:ext>
            </a:extLst>
          </p:cNvPr>
          <p:cNvGraphicFramePr>
            <a:graphicFrameLocks noGrp="1"/>
          </p:cNvGraphicFramePr>
          <p:nvPr>
            <p:ph idx="4294967295"/>
            <p:extLst>
              <p:ext uri="{D42A27DB-BD31-4B8C-83A1-F6EECF244321}">
                <p14:modId xmlns:p14="http://schemas.microsoft.com/office/powerpoint/2010/main" val="1980977087"/>
              </p:ext>
            </p:extLst>
          </p:nvPr>
        </p:nvGraphicFramePr>
        <p:xfrm>
          <a:off x="0" y="453788"/>
          <a:ext cx="11201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6616C9-4010-473E-8B93-5C9C22235725}"/>
              </a:ext>
            </a:extLst>
          </p:cNvPr>
          <p:cNvSpPr txBox="1"/>
          <p:nvPr/>
        </p:nvSpPr>
        <p:spPr>
          <a:xfrm>
            <a:off x="2429300" y="6013350"/>
            <a:ext cx="7118102" cy="369332"/>
          </a:xfrm>
          <a:prstGeom prst="rect">
            <a:avLst/>
          </a:prstGeom>
          <a:noFill/>
        </p:spPr>
        <p:txBody>
          <a:bodyPr wrap="none" rtlCol="0">
            <a:spAutoFit/>
          </a:bodyPr>
          <a:lstStyle/>
          <a:p>
            <a:r>
              <a:rPr lang="en-US" dirty="0"/>
              <a:t>Clients do not have as strong a success rate from cultural disconnect</a:t>
            </a:r>
          </a:p>
        </p:txBody>
      </p:sp>
      <p:sp>
        <p:nvSpPr>
          <p:cNvPr id="3" name="TextBox 2">
            <a:extLst>
              <a:ext uri="{FF2B5EF4-FFF2-40B4-BE49-F238E27FC236}">
                <a16:creationId xmlns:a16="http://schemas.microsoft.com/office/drawing/2014/main" id="{D91F9A98-C931-48A9-A4C1-3FC090621737}"/>
              </a:ext>
            </a:extLst>
          </p:cNvPr>
          <p:cNvSpPr txBox="1"/>
          <p:nvPr/>
        </p:nvSpPr>
        <p:spPr>
          <a:xfrm>
            <a:off x="3603009" y="4955168"/>
            <a:ext cx="4529510" cy="923330"/>
          </a:xfrm>
          <a:prstGeom prst="rect">
            <a:avLst/>
          </a:prstGeom>
          <a:noFill/>
        </p:spPr>
        <p:txBody>
          <a:bodyPr wrap="none" rtlCol="0">
            <a:spAutoFit/>
          </a:bodyPr>
          <a:lstStyle/>
          <a:p>
            <a:r>
              <a:rPr lang="en-US" b="1" dirty="0"/>
              <a:t>Staff: 90% dominant class culture</a:t>
            </a:r>
          </a:p>
          <a:p>
            <a:r>
              <a:rPr lang="en-US" b="1" dirty="0"/>
              <a:t>Clients: 95% non-dominant class culture</a:t>
            </a:r>
          </a:p>
          <a:p>
            <a:r>
              <a:rPr lang="en-US" dirty="0"/>
              <a:t>(30% White, 40% Black, 30% Latino/a)</a:t>
            </a:r>
          </a:p>
        </p:txBody>
      </p:sp>
    </p:spTree>
    <p:extLst>
      <p:ext uri="{BB962C8B-B14F-4D97-AF65-F5344CB8AC3E}">
        <p14:creationId xmlns:p14="http://schemas.microsoft.com/office/powerpoint/2010/main" val="3147971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800999" y="4648200"/>
            <a:ext cx="2544286" cy="861774"/>
          </a:xfrm>
          <a:prstGeom prst="rect">
            <a:avLst/>
          </a:prstGeom>
          <a:noFill/>
        </p:spPr>
        <p:txBody>
          <a:bodyPr wrap="none" rtlCol="0">
            <a:spAutoFit/>
          </a:bodyPr>
          <a:lstStyle/>
          <a:p>
            <a:pPr algn="ctr"/>
            <a:r>
              <a:rPr lang="en-US" sz="1400"/>
              <a:t>Participants from Evangelical </a:t>
            </a:r>
            <a:br>
              <a:rPr lang="en-US" sz="1400"/>
            </a:br>
            <a:r>
              <a:rPr lang="en-US" sz="1400"/>
              <a:t>Programs Serving The Poor</a:t>
            </a:r>
          </a:p>
          <a:p>
            <a:pPr algn="ctr"/>
            <a:r>
              <a:rPr lang="en-US" sz="1100"/>
              <a:t>(largely Adult White &amp; Black </a:t>
            </a:r>
            <a:br>
              <a:rPr lang="en-US" sz="1100"/>
            </a:br>
            <a:r>
              <a:rPr lang="en-US" sz="1100"/>
              <a:t>Working Class)</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234265" y="5555903"/>
            <a:ext cx="1723485" cy="861774"/>
          </a:xfrm>
          <a:prstGeom prst="rect">
            <a:avLst/>
          </a:prstGeom>
          <a:noFill/>
        </p:spPr>
        <p:txBody>
          <a:bodyPr wrap="none" rtlCol="0">
            <a:spAutoFit/>
          </a:bodyPr>
          <a:lstStyle/>
          <a:p>
            <a:pPr algn="ctr"/>
            <a:r>
              <a:rPr lang="en-US" sz="1400"/>
              <a:t>Christians Seeking</a:t>
            </a:r>
            <a:br>
              <a:rPr lang="en-US" sz="1400"/>
            </a:br>
            <a:r>
              <a:rPr lang="en-US" sz="1400"/>
              <a:t>Affordable Degrees</a:t>
            </a:r>
            <a:br>
              <a:rPr lang="en-US" sz="1400"/>
            </a:br>
            <a:r>
              <a:rPr lang="en-US" sz="1100"/>
              <a:t>(largely adult White &amp; </a:t>
            </a:r>
            <a:br>
              <a:rPr lang="en-US" sz="1100"/>
            </a:br>
            <a:r>
              <a:rPr lang="en-US" sz="1100"/>
              <a:t>Black working class)</a:t>
            </a:r>
          </a:p>
        </p:txBody>
      </p:sp>
      <p:sp>
        <p:nvSpPr>
          <p:cNvPr id="2" name="Title 1"/>
          <p:cNvSpPr>
            <a:spLocks noGrp="1"/>
          </p:cNvSpPr>
          <p:nvPr>
            <p:ph type="title"/>
          </p:nvPr>
        </p:nvSpPr>
        <p:spPr/>
        <p:txBody>
          <a:bodyPr>
            <a:normAutofit fontScale="90000"/>
          </a:bodyPr>
          <a:lstStyle/>
          <a:p>
            <a:r>
              <a:rPr lang="en-US" sz="2400" dirty="0"/>
              <a:t>4. </a:t>
            </a:r>
            <a:r>
              <a:rPr lang="en-US" dirty="0"/>
              <a:t>Know Your Organizational Cross-Cultural Sphere of Influence </a:t>
            </a:r>
          </a:p>
        </p:txBody>
      </p:sp>
      <p:sp>
        <p:nvSpPr>
          <p:cNvPr id="12" name="TextBox 11"/>
          <p:cNvSpPr txBox="1"/>
          <p:nvPr/>
        </p:nvSpPr>
        <p:spPr>
          <a:xfrm>
            <a:off x="5138862" y="3287319"/>
            <a:ext cx="1838901" cy="1461939"/>
          </a:xfrm>
          <a:prstGeom prst="rect">
            <a:avLst/>
          </a:prstGeom>
          <a:noFill/>
        </p:spPr>
        <p:txBody>
          <a:bodyPr wrap="none" rtlCol="0">
            <a:spAutoFit/>
          </a:bodyPr>
          <a:lstStyle/>
          <a:p>
            <a:pPr algn="ctr"/>
            <a:r>
              <a:rPr lang="en-US" sz="1400" dirty="0"/>
              <a:t>Evangelicals &amp; Bible-</a:t>
            </a:r>
            <a:br>
              <a:rPr lang="en-US" sz="1400" dirty="0"/>
            </a:br>
            <a:r>
              <a:rPr lang="en-US" sz="1400" dirty="0"/>
              <a:t>Centered Christians</a:t>
            </a:r>
            <a:br>
              <a:rPr lang="en-US" sz="1400" dirty="0"/>
            </a:br>
            <a:r>
              <a:rPr lang="en-US" sz="1400" dirty="0"/>
              <a:t>Serving the Poor</a:t>
            </a:r>
          </a:p>
          <a:p>
            <a:pPr algn="ctr"/>
            <a:r>
              <a:rPr lang="en-US" sz="1100" dirty="0"/>
              <a:t>(largely Adult </a:t>
            </a:r>
            <a:br>
              <a:rPr lang="en-US" sz="1100" dirty="0"/>
            </a:br>
            <a:r>
              <a:rPr lang="en-US" sz="1100" dirty="0"/>
              <a:t>White &amp; Black</a:t>
            </a:r>
            <a:br>
              <a:rPr lang="en-US" sz="1100" dirty="0"/>
            </a:br>
            <a:r>
              <a:rPr lang="en-US" sz="1100" dirty="0"/>
              <a:t>Working Class)</a:t>
            </a:r>
          </a:p>
          <a:p>
            <a:pPr algn="ctr"/>
            <a:endParaRPr lang="en-US" sz="1400" dirty="0"/>
          </a:p>
        </p:txBody>
      </p:sp>
      <p:sp>
        <p:nvSpPr>
          <p:cNvPr id="15" name="TextBox 14">
            <a:extLst>
              <a:ext uri="{FF2B5EF4-FFF2-40B4-BE49-F238E27FC236}">
                <a16:creationId xmlns:a16="http://schemas.microsoft.com/office/drawing/2014/main" id="{BE539F0F-7A54-467A-B8B2-6445787C92D1}"/>
              </a:ext>
            </a:extLst>
          </p:cNvPr>
          <p:cNvSpPr txBox="1"/>
          <p:nvPr/>
        </p:nvSpPr>
        <p:spPr>
          <a:xfrm>
            <a:off x="4572000" y="2141547"/>
            <a:ext cx="2986394" cy="754053"/>
          </a:xfrm>
          <a:prstGeom prst="rect">
            <a:avLst/>
          </a:prstGeom>
          <a:noFill/>
        </p:spPr>
        <p:txBody>
          <a:bodyPr wrap="square" rtlCol="0">
            <a:spAutoFit/>
          </a:bodyPr>
          <a:lstStyle/>
          <a:p>
            <a:pPr algn="ctr"/>
            <a:r>
              <a:rPr lang="en-US" sz="1600"/>
              <a:t>Christians</a:t>
            </a:r>
          </a:p>
          <a:p>
            <a:pPr algn="ctr"/>
            <a:r>
              <a:rPr lang="en-US" sz="1600"/>
              <a:t>in Nonprofit Professions</a:t>
            </a:r>
          </a:p>
          <a:p>
            <a:pPr algn="ctr"/>
            <a:r>
              <a:rPr lang="en-US" sz="1100"/>
              <a:t>(largely Adult White &amp; Black 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4674778" y="1143000"/>
            <a:ext cx="2842445" cy="692497"/>
          </a:xfrm>
          <a:prstGeom prst="rect">
            <a:avLst/>
          </a:prstGeom>
          <a:noFill/>
        </p:spPr>
        <p:txBody>
          <a:bodyPr wrap="none" rtlCol="0">
            <a:spAutoFit/>
          </a:bodyPr>
          <a:lstStyle/>
          <a:p>
            <a:pPr algn="ctr"/>
            <a:r>
              <a:rPr lang="en-US" sz="1400"/>
              <a:t>Non-Christians Seeking</a:t>
            </a:r>
            <a:br>
              <a:rPr lang="en-US" sz="1400"/>
            </a:br>
            <a:r>
              <a:rPr lang="en-US" sz="1400"/>
              <a:t>Affordable Nonprofit Degrees</a:t>
            </a:r>
            <a:br>
              <a:rPr lang="en-US" sz="1600"/>
            </a:br>
            <a:r>
              <a:rPr lang="en-US" sz="1100"/>
              <a:t>(largely adult White &amp; Black working class)</a:t>
            </a:r>
          </a:p>
        </p:txBody>
      </p:sp>
      <p:sp>
        <p:nvSpPr>
          <p:cNvPr id="14" name="TextBox 13">
            <a:extLst>
              <a:ext uri="{FF2B5EF4-FFF2-40B4-BE49-F238E27FC236}">
                <a16:creationId xmlns:a16="http://schemas.microsoft.com/office/drawing/2014/main" id="{86206180-C7BC-4235-97A1-666FFF92C03D}"/>
              </a:ext>
            </a:extLst>
          </p:cNvPr>
          <p:cNvSpPr txBox="1"/>
          <p:nvPr/>
        </p:nvSpPr>
        <p:spPr>
          <a:xfrm>
            <a:off x="5776968" y="2957422"/>
            <a:ext cx="511680" cy="246221"/>
          </a:xfrm>
          <a:prstGeom prst="rect">
            <a:avLst/>
          </a:prstGeom>
          <a:noFill/>
        </p:spPr>
        <p:txBody>
          <a:bodyPr wrap="none" rtlCol="0">
            <a:spAutoFit/>
          </a:bodyPr>
          <a:lstStyle/>
          <a:p>
            <a:pPr algn="ctr"/>
            <a:r>
              <a:rPr lang="en-US" sz="1000">
                <a:solidFill>
                  <a:schemeClr val="bg1">
                    <a:lumMod val="65000"/>
                  </a:schemeClr>
                </a:solidFill>
              </a:rPr>
              <a:t>Tier 1</a:t>
            </a:r>
          </a:p>
        </p:txBody>
      </p:sp>
      <p:sp>
        <p:nvSpPr>
          <p:cNvPr id="17" name="TextBox 16">
            <a:extLst>
              <a:ext uri="{FF2B5EF4-FFF2-40B4-BE49-F238E27FC236}">
                <a16:creationId xmlns:a16="http://schemas.microsoft.com/office/drawing/2014/main" id="{CD4FEC1B-C0E9-4010-8193-0D6C211A218A}"/>
              </a:ext>
            </a:extLst>
          </p:cNvPr>
          <p:cNvSpPr txBox="1"/>
          <p:nvPr/>
        </p:nvSpPr>
        <p:spPr>
          <a:xfrm>
            <a:off x="5838797" y="1938269"/>
            <a:ext cx="511680" cy="246221"/>
          </a:xfrm>
          <a:prstGeom prst="rect">
            <a:avLst/>
          </a:prstGeom>
          <a:noFill/>
        </p:spPr>
        <p:txBody>
          <a:bodyPr wrap="none" rtlCol="0">
            <a:spAutoFit/>
          </a:bodyPr>
          <a:lstStyle/>
          <a:p>
            <a:pPr algn="ctr"/>
            <a:r>
              <a:rPr lang="en-US" sz="1000">
                <a:solidFill>
                  <a:schemeClr val="bg1">
                    <a:lumMod val="65000"/>
                  </a:schemeClr>
                </a:solidFill>
              </a:rPr>
              <a:t>Tier 2</a:t>
            </a:r>
          </a:p>
        </p:txBody>
      </p:sp>
      <p:sp>
        <p:nvSpPr>
          <p:cNvPr id="18" name="TextBox 17">
            <a:extLst>
              <a:ext uri="{FF2B5EF4-FFF2-40B4-BE49-F238E27FC236}">
                <a16:creationId xmlns:a16="http://schemas.microsoft.com/office/drawing/2014/main" id="{5635E8A3-D92F-4517-911F-167B724ED872}"/>
              </a:ext>
            </a:extLst>
          </p:cNvPr>
          <p:cNvSpPr txBox="1"/>
          <p:nvPr/>
        </p:nvSpPr>
        <p:spPr>
          <a:xfrm>
            <a:off x="5802468" y="972979"/>
            <a:ext cx="511680" cy="246221"/>
          </a:xfrm>
          <a:prstGeom prst="rect">
            <a:avLst/>
          </a:prstGeom>
          <a:noFill/>
        </p:spPr>
        <p:txBody>
          <a:bodyPr wrap="none" rtlCol="0">
            <a:spAutoFit/>
          </a:bodyPr>
          <a:lstStyle/>
          <a:p>
            <a:pPr algn="ctr"/>
            <a:r>
              <a:rPr lang="en-US" sz="1000">
                <a:solidFill>
                  <a:schemeClr val="bg1">
                    <a:lumMod val="65000"/>
                  </a:schemeClr>
                </a:solidFill>
              </a:rPr>
              <a:t>Tier 3</a:t>
            </a:r>
          </a:p>
        </p:txBody>
      </p:sp>
      <p:sp>
        <p:nvSpPr>
          <p:cNvPr id="19" name="TextBox 18">
            <a:extLst>
              <a:ext uri="{FF2B5EF4-FFF2-40B4-BE49-F238E27FC236}">
                <a16:creationId xmlns:a16="http://schemas.microsoft.com/office/drawing/2014/main" id="{7DC610DD-1601-46DB-8985-CBDFF1155BA9}"/>
              </a:ext>
            </a:extLst>
          </p:cNvPr>
          <p:cNvSpPr txBox="1"/>
          <p:nvPr/>
        </p:nvSpPr>
        <p:spPr>
          <a:xfrm>
            <a:off x="7800598" y="3066207"/>
            <a:ext cx="987770" cy="1384995"/>
          </a:xfrm>
          <a:prstGeom prst="rect">
            <a:avLst/>
          </a:prstGeom>
          <a:noFill/>
        </p:spPr>
        <p:txBody>
          <a:bodyPr wrap="none" rtlCol="0">
            <a:spAutoFit/>
          </a:bodyPr>
          <a:lstStyle/>
          <a:p>
            <a:pPr algn="ctr"/>
            <a:r>
              <a:rPr lang="en-US" sz="1200"/>
              <a:t>Asian &amp;</a:t>
            </a:r>
            <a:br>
              <a:rPr lang="en-US" sz="1200"/>
            </a:br>
            <a:r>
              <a:rPr lang="en-US" sz="1200"/>
              <a:t>Latino </a:t>
            </a:r>
            <a:br>
              <a:rPr lang="en-US" sz="1200"/>
            </a:br>
            <a:r>
              <a:rPr lang="en-US" sz="1200"/>
              <a:t>Christians </a:t>
            </a:r>
          </a:p>
          <a:p>
            <a:pPr algn="ctr"/>
            <a:r>
              <a:rPr lang="en-US" sz="1200"/>
              <a:t>In Nonprofit</a:t>
            </a:r>
            <a:br>
              <a:rPr lang="en-US" sz="1200"/>
            </a:br>
            <a:r>
              <a:rPr lang="en-US" sz="1200"/>
              <a:t>Professions</a:t>
            </a:r>
          </a:p>
          <a:p>
            <a:pPr algn="ctr"/>
            <a:r>
              <a:rPr lang="en-US" sz="1200"/>
              <a:t>Or Program</a:t>
            </a:r>
            <a:br>
              <a:rPr lang="en-US" sz="1200"/>
            </a:br>
            <a:r>
              <a:rPr lang="en-US" sz="1200"/>
              <a:t>Participants</a:t>
            </a:r>
            <a:endParaRPr lang="en-US" sz="1050"/>
          </a:p>
        </p:txBody>
      </p:sp>
      <p:sp>
        <p:nvSpPr>
          <p:cNvPr id="20" name="TextBox 19">
            <a:extLst>
              <a:ext uri="{FF2B5EF4-FFF2-40B4-BE49-F238E27FC236}">
                <a16:creationId xmlns:a16="http://schemas.microsoft.com/office/drawing/2014/main" id="{B9D0D77B-7725-442F-AD11-7C46186C4431}"/>
              </a:ext>
            </a:extLst>
          </p:cNvPr>
          <p:cNvSpPr txBox="1"/>
          <p:nvPr/>
        </p:nvSpPr>
        <p:spPr>
          <a:xfrm>
            <a:off x="3238559" y="3371671"/>
            <a:ext cx="1071126" cy="1015663"/>
          </a:xfrm>
          <a:prstGeom prst="rect">
            <a:avLst/>
          </a:prstGeom>
          <a:noFill/>
        </p:spPr>
        <p:txBody>
          <a:bodyPr wrap="none" rtlCol="0">
            <a:spAutoFit/>
          </a:bodyPr>
          <a:lstStyle/>
          <a:p>
            <a:pPr algn="ctr"/>
            <a:r>
              <a:rPr lang="en-US" sz="1200"/>
              <a:t>International </a:t>
            </a:r>
            <a:br>
              <a:rPr lang="en-US" sz="1200"/>
            </a:br>
            <a:r>
              <a:rPr lang="en-US" sz="1200"/>
              <a:t>Students</a:t>
            </a:r>
            <a:br>
              <a:rPr lang="en-US" sz="1200"/>
            </a:br>
            <a:r>
              <a:rPr lang="en-US" sz="1200"/>
              <a:t>in NGOs or </a:t>
            </a:r>
            <a:br>
              <a:rPr lang="en-US" sz="1200"/>
            </a:br>
            <a:r>
              <a:rPr lang="en-US" sz="1200"/>
              <a:t>Parachurch</a:t>
            </a:r>
            <a:br>
              <a:rPr lang="en-US" sz="1200"/>
            </a:br>
            <a:r>
              <a:rPr lang="en-US" sz="1200"/>
              <a:t>Ministries</a:t>
            </a:r>
            <a:endParaRPr lang="en-US" sz="1050"/>
          </a:p>
        </p:txBody>
      </p:sp>
      <p:sp>
        <p:nvSpPr>
          <p:cNvPr id="21" name="TextBox 20">
            <a:extLst>
              <a:ext uri="{FF2B5EF4-FFF2-40B4-BE49-F238E27FC236}">
                <a16:creationId xmlns:a16="http://schemas.microsoft.com/office/drawing/2014/main" id="{8CD4A495-5D15-47DE-8B7F-F544AF6F5298}"/>
              </a:ext>
            </a:extLst>
          </p:cNvPr>
          <p:cNvSpPr txBox="1"/>
          <p:nvPr/>
        </p:nvSpPr>
        <p:spPr>
          <a:xfrm>
            <a:off x="8377288" y="1273206"/>
            <a:ext cx="1505541" cy="338554"/>
          </a:xfrm>
          <a:prstGeom prst="rect">
            <a:avLst/>
          </a:prstGeom>
          <a:noFill/>
        </p:spPr>
        <p:txBody>
          <a:bodyPr wrap="none" rtlCol="0">
            <a:spAutoFit/>
          </a:bodyPr>
          <a:lstStyle/>
          <a:p>
            <a:pPr algn="ctr"/>
            <a:r>
              <a:rPr lang="en-US" sz="1600"/>
              <a:t>Everyone Else</a:t>
            </a:r>
          </a:p>
        </p:txBody>
      </p:sp>
    </p:spTree>
    <p:extLst>
      <p:ext uri="{BB962C8B-B14F-4D97-AF65-F5344CB8AC3E}">
        <p14:creationId xmlns:p14="http://schemas.microsoft.com/office/powerpoint/2010/main" val="36361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5" grpId="0"/>
      <p:bldP spid="16" grpId="0"/>
      <p:bldP spid="17" grpId="0"/>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334020" cy="584775"/>
          </a:xfrm>
          <a:prstGeom prst="rect">
            <a:avLst/>
          </a:prstGeom>
          <a:noFill/>
        </p:spPr>
        <p:txBody>
          <a:bodyPr wrap="none" rtlCol="0">
            <a:spAutoFit/>
          </a:bodyPr>
          <a:lstStyle/>
          <a:p>
            <a:r>
              <a:rPr lang="en-US" sz="1600" b="1" dirty="0"/>
              <a:t>Q3: Cultural</a:t>
            </a:r>
          </a:p>
          <a:p>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4979953" cy="1477328"/>
          </a:xfrm>
          <a:prstGeom prst="rect">
            <a:avLst/>
          </a:prstGeom>
          <a:noFill/>
        </p:spPr>
        <p:txBody>
          <a:bodyPr wrap="none" rtlCol="0">
            <a:spAutoFit/>
          </a:bodyPr>
          <a:lstStyle/>
          <a:p>
            <a:r>
              <a:rPr lang="en-US" b="1" dirty="0"/>
              <a:t>Strength of the Charismatic tradition</a:t>
            </a:r>
          </a:p>
          <a:p>
            <a:pPr marL="285750" indent="-285750">
              <a:buFont typeface="Arial" panose="020B0604020202020204" pitchFamily="34" charset="0"/>
              <a:buChar char="•"/>
            </a:pPr>
            <a:r>
              <a:rPr lang="en-US" dirty="0"/>
              <a:t>The poor often chose “heart” over “head”</a:t>
            </a:r>
            <a:br>
              <a:rPr lang="en-US" dirty="0"/>
            </a:br>
            <a:r>
              <a:rPr lang="en-US" dirty="0"/>
              <a:t>and value churches and worship styles that</a:t>
            </a:r>
            <a:br>
              <a:rPr lang="en-US" dirty="0"/>
            </a:br>
            <a:r>
              <a:rPr lang="en-US" dirty="0"/>
              <a:t>fit their culture over cognitive ideological or </a:t>
            </a:r>
            <a:br>
              <a:rPr lang="en-US" dirty="0"/>
            </a:br>
            <a:r>
              <a:rPr lang="en-US" dirty="0"/>
              <a:t>political stances</a:t>
            </a:r>
          </a:p>
        </p:txBody>
      </p:sp>
      <p:sp>
        <p:nvSpPr>
          <p:cNvPr id="22" name="TextBox 21"/>
          <p:cNvSpPr txBox="1"/>
          <p:nvPr/>
        </p:nvSpPr>
        <p:spPr>
          <a:xfrm>
            <a:off x="5772187" y="4113916"/>
            <a:ext cx="6026556" cy="1631216"/>
          </a:xfrm>
          <a:prstGeom prst="rect">
            <a:avLst/>
          </a:prstGeom>
          <a:noFill/>
        </p:spPr>
        <p:txBody>
          <a:bodyPr wrap="square" rtlCol="0">
            <a:spAutoFit/>
          </a:bodyPr>
          <a:lstStyle/>
          <a:p>
            <a:pPr>
              <a:lnSpc>
                <a:spcPts val="2000"/>
              </a:lnSpc>
            </a:pPr>
            <a:r>
              <a:rPr lang="en-US" b="1" dirty="0"/>
              <a:t>Strength of the Social Justice Tradition</a:t>
            </a:r>
          </a:p>
          <a:p>
            <a:pPr marL="285750" indent="-285750">
              <a:lnSpc>
                <a:spcPts val="2000"/>
              </a:lnSpc>
              <a:buFont typeface="Arial" panose="020B0604020202020204" pitchFamily="34" charset="0"/>
              <a:buChar char="•"/>
            </a:pPr>
            <a:r>
              <a:rPr lang="en-US" dirty="0"/>
              <a:t>The poor are deeply affected by unjust systems, but</a:t>
            </a:r>
            <a:br>
              <a:rPr lang="en-US" dirty="0"/>
            </a:br>
            <a:r>
              <a:rPr lang="en-US" dirty="0"/>
              <a:t>often are not able to affect political change as much as those with resources</a:t>
            </a:r>
          </a:p>
          <a:p>
            <a:pPr marL="285750" indent="-285750">
              <a:lnSpc>
                <a:spcPts val="2000"/>
              </a:lnSpc>
              <a:buFont typeface="Arial" panose="020B0604020202020204" pitchFamily="34" charset="0"/>
              <a:buChar char="•"/>
            </a:pPr>
            <a:r>
              <a:rPr lang="en-US" dirty="0"/>
              <a:t>A key role for Christians in the dominant class is advocacy and societal change</a:t>
            </a:r>
          </a:p>
        </p:txBody>
      </p:sp>
      <p:sp>
        <p:nvSpPr>
          <p:cNvPr id="23" name="TextBox 22"/>
          <p:cNvSpPr txBox="1"/>
          <p:nvPr/>
        </p:nvSpPr>
        <p:spPr>
          <a:xfrm>
            <a:off x="584178" y="1045559"/>
            <a:ext cx="4626844" cy="923330"/>
          </a:xfrm>
          <a:prstGeom prst="rect">
            <a:avLst/>
          </a:prstGeom>
          <a:noFill/>
        </p:spPr>
        <p:txBody>
          <a:bodyPr wrap="none" rtlCol="0">
            <a:spAutoFit/>
          </a:bodyPr>
          <a:lstStyle/>
          <a:p>
            <a:r>
              <a:rPr lang="en-US" b="1" dirty="0"/>
              <a:t>Strength of Evangelical tradition</a:t>
            </a:r>
          </a:p>
          <a:p>
            <a:pPr marL="285750" indent="-285750">
              <a:buFont typeface="Arial" panose="020B0604020202020204" pitchFamily="34" charset="0"/>
              <a:buChar char="•"/>
            </a:pPr>
            <a:r>
              <a:rPr lang="en-US" dirty="0"/>
              <a:t>Change brought by Personal Salvation is </a:t>
            </a:r>
            <a:br>
              <a:rPr lang="en-US" dirty="0"/>
            </a:br>
            <a:r>
              <a:rPr lang="en-US" dirty="0"/>
              <a:t>very accessible to the poor</a:t>
            </a:r>
          </a:p>
        </p:txBody>
      </p:sp>
      <p:sp>
        <p:nvSpPr>
          <p:cNvPr id="24" name="TextBox 23"/>
          <p:cNvSpPr txBox="1"/>
          <p:nvPr/>
        </p:nvSpPr>
        <p:spPr>
          <a:xfrm>
            <a:off x="5760945" y="1024294"/>
            <a:ext cx="5993949" cy="923330"/>
          </a:xfrm>
          <a:prstGeom prst="rect">
            <a:avLst/>
          </a:prstGeom>
          <a:noFill/>
        </p:spPr>
        <p:txBody>
          <a:bodyPr wrap="none" rtlCol="0">
            <a:spAutoFit/>
          </a:bodyPr>
          <a:lstStyle/>
          <a:p>
            <a:r>
              <a:rPr lang="en-US" b="1" dirty="0"/>
              <a:t>Strength of Charity Tradition</a:t>
            </a:r>
          </a:p>
          <a:p>
            <a:pPr marL="285750" indent="-285750">
              <a:buFont typeface="Arial" panose="020B0604020202020204" pitchFamily="34" charset="0"/>
              <a:buChar char="•"/>
            </a:pPr>
            <a:r>
              <a:rPr lang="en-US" dirty="0"/>
              <a:t>The poor need physical needs met while spiritual need</a:t>
            </a:r>
            <a:br>
              <a:rPr lang="en-US" dirty="0"/>
            </a:br>
            <a:r>
              <a:rPr lang="en-US" dirty="0"/>
              <a:t>are being met</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5. Social Class and the Poor: Recognize Strengths of Different Traditions &amp; Partner</a:t>
            </a:r>
          </a:p>
        </p:txBody>
      </p:sp>
    </p:spTree>
    <p:extLst>
      <p:ext uri="{BB962C8B-B14F-4D97-AF65-F5344CB8AC3E}">
        <p14:creationId xmlns:p14="http://schemas.microsoft.com/office/powerpoint/2010/main" val="22281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16200000">
            <a:off x="-188343" y="1350934"/>
            <a:ext cx="1508555" cy="369332"/>
          </a:xfrm>
          <a:prstGeom prst="rect">
            <a:avLst/>
          </a:prstGeom>
          <a:noFill/>
        </p:spPr>
        <p:txBody>
          <a:bodyPr wrap="none" rtlCol="0">
            <a:spAutoFit/>
          </a:bodyPr>
          <a:lstStyle/>
          <a:p>
            <a:r>
              <a:rPr lang="en-US"/>
              <a:t>Affluent/Elite</a:t>
            </a:r>
          </a:p>
        </p:txBody>
      </p:sp>
      <p:sp>
        <p:nvSpPr>
          <p:cNvPr id="14" name="TextBox 13"/>
          <p:cNvSpPr txBox="1"/>
          <p:nvPr/>
        </p:nvSpPr>
        <p:spPr>
          <a:xfrm rot="16200000">
            <a:off x="-166327" y="3516229"/>
            <a:ext cx="1420582" cy="369332"/>
          </a:xfrm>
          <a:prstGeom prst="rect">
            <a:avLst/>
          </a:prstGeom>
          <a:noFill/>
        </p:spPr>
        <p:txBody>
          <a:bodyPr wrap="none" rtlCol="0">
            <a:spAutoFit/>
          </a:bodyPr>
          <a:lstStyle/>
          <a:p>
            <a:r>
              <a:rPr lang="en-US" b="1" dirty="0"/>
              <a:t>Social Class</a:t>
            </a:r>
          </a:p>
        </p:txBody>
      </p:sp>
      <p:sp>
        <p:nvSpPr>
          <p:cNvPr id="15" name="TextBox 14"/>
          <p:cNvSpPr txBox="1"/>
          <p:nvPr/>
        </p:nvSpPr>
        <p:spPr>
          <a:xfrm>
            <a:off x="846568" y="6374477"/>
            <a:ext cx="568745" cy="369332"/>
          </a:xfrm>
          <a:prstGeom prst="rect">
            <a:avLst/>
          </a:prstGeom>
          <a:noFill/>
        </p:spPr>
        <p:txBody>
          <a:bodyPr wrap="none" rtlCol="0">
            <a:spAutoFit/>
          </a:bodyPr>
          <a:lstStyle/>
          <a:p>
            <a:r>
              <a:rPr lang="en-US"/>
              <a:t>Left</a:t>
            </a:r>
          </a:p>
        </p:txBody>
      </p:sp>
      <p:sp>
        <p:nvSpPr>
          <p:cNvPr id="16" name="TextBox 15"/>
          <p:cNvSpPr txBox="1"/>
          <p:nvPr/>
        </p:nvSpPr>
        <p:spPr>
          <a:xfrm>
            <a:off x="10574602" y="6429462"/>
            <a:ext cx="723275" cy="369332"/>
          </a:xfrm>
          <a:prstGeom prst="rect">
            <a:avLst/>
          </a:prstGeom>
          <a:noFill/>
        </p:spPr>
        <p:txBody>
          <a:bodyPr wrap="none" rtlCol="0">
            <a:spAutoFit/>
          </a:bodyPr>
          <a:lstStyle/>
          <a:p>
            <a:r>
              <a:rPr lang="en-US"/>
              <a:t>Right</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idx="4294967295"/>
          </p:nvPr>
        </p:nvSpPr>
        <p:spPr>
          <a:xfrm>
            <a:off x="533400" y="0"/>
            <a:ext cx="11658600" cy="369888"/>
          </a:xfrm>
          <a:prstGeom prst="rect">
            <a:avLst/>
          </a:prstGeom>
        </p:spPr>
        <p:txBody>
          <a:bodyPr/>
          <a:lstStyle/>
          <a:p>
            <a:r>
              <a:rPr lang="en-US" sz="2800" b="1" dirty="0"/>
              <a:t>6. Resist Macro-Trends Distorting Culture of CCD Ministries</a:t>
            </a:r>
          </a:p>
        </p:txBody>
      </p:sp>
      <p:sp>
        <p:nvSpPr>
          <p:cNvPr id="18" name="TextBox 17">
            <a:extLst>
              <a:ext uri="{FF2B5EF4-FFF2-40B4-BE49-F238E27FC236}">
                <a16:creationId xmlns:a16="http://schemas.microsoft.com/office/drawing/2014/main" id="{90ACCEB3-D8BB-4237-B224-6E4888DFD869}"/>
              </a:ext>
            </a:extLst>
          </p:cNvPr>
          <p:cNvSpPr txBox="1"/>
          <p:nvPr/>
        </p:nvSpPr>
        <p:spPr>
          <a:xfrm>
            <a:off x="4868912" y="6374477"/>
            <a:ext cx="2252091" cy="369332"/>
          </a:xfrm>
          <a:prstGeom prst="rect">
            <a:avLst/>
          </a:prstGeom>
          <a:noFill/>
        </p:spPr>
        <p:txBody>
          <a:bodyPr wrap="none" rtlCol="0">
            <a:spAutoFit/>
          </a:bodyPr>
          <a:lstStyle/>
          <a:p>
            <a:r>
              <a:rPr lang="en-US" b="1"/>
              <a:t>Political Alignment</a:t>
            </a:r>
          </a:p>
        </p:txBody>
      </p:sp>
      <p:sp>
        <p:nvSpPr>
          <p:cNvPr id="19" name="TextBox 18">
            <a:extLst>
              <a:ext uri="{FF2B5EF4-FFF2-40B4-BE49-F238E27FC236}">
                <a16:creationId xmlns:a16="http://schemas.microsoft.com/office/drawing/2014/main" id="{686BB03B-2F7B-4701-9C1C-E52E39EE2234}"/>
              </a:ext>
            </a:extLst>
          </p:cNvPr>
          <p:cNvSpPr txBox="1"/>
          <p:nvPr/>
        </p:nvSpPr>
        <p:spPr>
          <a:xfrm rot="16200000">
            <a:off x="-85474" y="5506933"/>
            <a:ext cx="1258871" cy="369332"/>
          </a:xfrm>
          <a:prstGeom prst="rect">
            <a:avLst/>
          </a:prstGeom>
          <a:noFill/>
        </p:spPr>
        <p:txBody>
          <a:bodyPr wrap="none" rtlCol="0">
            <a:spAutoFit/>
          </a:bodyPr>
          <a:lstStyle/>
          <a:p>
            <a:r>
              <a:rPr lang="en-US"/>
              <a:t>Grassroots</a:t>
            </a:r>
          </a:p>
        </p:txBody>
      </p:sp>
      <p:sp>
        <p:nvSpPr>
          <p:cNvPr id="6" name="Oval 5">
            <a:extLst>
              <a:ext uri="{FF2B5EF4-FFF2-40B4-BE49-F238E27FC236}">
                <a16:creationId xmlns:a16="http://schemas.microsoft.com/office/drawing/2014/main" id="{63081376-5EEC-4EF7-8B16-3E9C83D15149}"/>
              </a:ext>
            </a:extLst>
          </p:cNvPr>
          <p:cNvSpPr>
            <a:spLocks noChangeAspect="1"/>
          </p:cNvSpPr>
          <p:nvPr/>
        </p:nvSpPr>
        <p:spPr>
          <a:xfrm>
            <a:off x="5018732" y="2989515"/>
            <a:ext cx="1880269" cy="1880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400"/>
              </a:lnSpc>
            </a:pPr>
            <a:r>
              <a:rPr lang="en-US" sz="1400" b="1" dirty="0"/>
              <a:t>Balanced Christian Community Development Ministries</a:t>
            </a:r>
            <a:br>
              <a:rPr lang="en-US" sz="1400" b="1" dirty="0"/>
            </a:br>
            <a:r>
              <a:rPr lang="en-US" sz="1000" dirty="0"/>
              <a:t>(cultural center: middle-class, mid-sized &amp; moderate)</a:t>
            </a:r>
            <a:endParaRPr lang="en-US" sz="1050" dirty="0"/>
          </a:p>
        </p:txBody>
      </p:sp>
      <p:cxnSp>
        <p:nvCxnSpPr>
          <p:cNvPr id="11" name="Straight Connector 10">
            <a:extLst>
              <a:ext uri="{FF2B5EF4-FFF2-40B4-BE49-F238E27FC236}">
                <a16:creationId xmlns:a16="http://schemas.microsoft.com/office/drawing/2014/main" id="{39D4A269-8632-42F1-9213-D75B5908C1D8}"/>
              </a:ext>
            </a:extLst>
          </p:cNvPr>
          <p:cNvCxnSpPr/>
          <p:nvPr/>
        </p:nvCxnSpPr>
        <p:spPr>
          <a:xfrm>
            <a:off x="743909" y="711079"/>
            <a:ext cx="0" cy="5659009"/>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2BAA1CA-121E-430E-B8D6-D522359B4E34}"/>
              </a:ext>
            </a:extLst>
          </p:cNvPr>
          <p:cNvCxnSpPr>
            <a:cxnSpLocks/>
          </p:cNvCxnSpPr>
          <p:nvPr/>
        </p:nvCxnSpPr>
        <p:spPr>
          <a:xfrm flipH="1">
            <a:off x="743909" y="6367892"/>
            <a:ext cx="10996156" cy="3293"/>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26" name="Arrow: Up 25">
            <a:extLst>
              <a:ext uri="{FF2B5EF4-FFF2-40B4-BE49-F238E27FC236}">
                <a16:creationId xmlns:a16="http://schemas.microsoft.com/office/drawing/2014/main" id="{0B07CEF7-4C6E-48FF-BE7A-A71BDB20E185}"/>
              </a:ext>
            </a:extLst>
          </p:cNvPr>
          <p:cNvSpPr/>
          <p:nvPr/>
        </p:nvSpPr>
        <p:spPr>
          <a:xfrm rot="18137447">
            <a:off x="3939099" y="2014080"/>
            <a:ext cx="657840" cy="18098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5144E60D-72F0-4502-B8ED-CF9852F6952E}"/>
              </a:ext>
            </a:extLst>
          </p:cNvPr>
          <p:cNvSpPr/>
          <p:nvPr/>
        </p:nvSpPr>
        <p:spPr>
          <a:xfrm rot="3453030">
            <a:off x="7302336" y="1966835"/>
            <a:ext cx="657840" cy="18098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F6A870E-409C-487C-9F02-C86861925572}"/>
              </a:ext>
            </a:extLst>
          </p:cNvPr>
          <p:cNvSpPr>
            <a:spLocks noChangeAspect="1"/>
          </p:cNvSpPr>
          <p:nvPr/>
        </p:nvSpPr>
        <p:spPr>
          <a:xfrm>
            <a:off x="1342811" y="1076757"/>
            <a:ext cx="1601782" cy="160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Christ-Centered </a:t>
            </a:r>
            <a:br>
              <a:rPr lang="en-US" sz="1200" b="1"/>
            </a:br>
            <a:r>
              <a:rPr lang="en-US" sz="1200" b="1"/>
              <a:t>Ministries Serving the Disadvantaged</a:t>
            </a:r>
          </a:p>
          <a:p>
            <a:pPr algn="ctr"/>
            <a:r>
              <a:rPr lang="en-US" sz="1050"/>
              <a:t>(Large, Affluent &amp; Left-Leaning)</a:t>
            </a:r>
          </a:p>
        </p:txBody>
      </p:sp>
      <p:sp>
        <p:nvSpPr>
          <p:cNvPr id="29" name="Oval 28">
            <a:extLst>
              <a:ext uri="{FF2B5EF4-FFF2-40B4-BE49-F238E27FC236}">
                <a16:creationId xmlns:a16="http://schemas.microsoft.com/office/drawing/2014/main" id="{D3A77149-513A-4B2A-9871-10880DAE716E}"/>
              </a:ext>
            </a:extLst>
          </p:cNvPr>
          <p:cNvSpPr>
            <a:spLocks noChangeAspect="1"/>
          </p:cNvSpPr>
          <p:nvPr/>
        </p:nvSpPr>
        <p:spPr>
          <a:xfrm>
            <a:off x="8954109" y="1140247"/>
            <a:ext cx="1601782" cy="160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t>Christ-Centered </a:t>
            </a:r>
            <a:br>
              <a:rPr lang="en-US" sz="1200" b="1"/>
            </a:br>
            <a:r>
              <a:rPr lang="en-US" sz="1200" b="1"/>
              <a:t>Ministries Serving the Disadvantaged</a:t>
            </a:r>
          </a:p>
          <a:p>
            <a:pPr algn="ctr"/>
            <a:r>
              <a:rPr lang="en-US" sz="1050"/>
              <a:t>(Large, Affluent &amp; Right-Leaning)</a:t>
            </a:r>
          </a:p>
        </p:txBody>
      </p:sp>
      <p:sp>
        <p:nvSpPr>
          <p:cNvPr id="30" name="TextBox 29">
            <a:extLst>
              <a:ext uri="{FF2B5EF4-FFF2-40B4-BE49-F238E27FC236}">
                <a16:creationId xmlns:a16="http://schemas.microsoft.com/office/drawing/2014/main" id="{76DFD21C-71DA-426D-98C8-421407384708}"/>
              </a:ext>
            </a:extLst>
          </p:cNvPr>
          <p:cNvSpPr txBox="1"/>
          <p:nvPr/>
        </p:nvSpPr>
        <p:spPr>
          <a:xfrm>
            <a:off x="3791360" y="650827"/>
            <a:ext cx="5258106" cy="923330"/>
          </a:xfrm>
          <a:prstGeom prst="rect">
            <a:avLst/>
          </a:prstGeom>
          <a:noFill/>
        </p:spPr>
        <p:txBody>
          <a:bodyPr wrap="none" rtlCol="0">
            <a:spAutoFit/>
          </a:bodyPr>
          <a:lstStyle/>
          <a:p>
            <a:r>
              <a:rPr lang="en-US" b="1"/>
              <a:t>Macro Trends</a:t>
            </a:r>
          </a:p>
          <a:p>
            <a:pPr marL="285750" indent="-285750">
              <a:buFont typeface="Arial" panose="020B0604020202020204" pitchFamily="34" charset="0"/>
              <a:buChar char="•"/>
            </a:pPr>
            <a:r>
              <a:rPr lang="en-US"/>
              <a:t>Political polarization</a:t>
            </a:r>
          </a:p>
          <a:p>
            <a:pPr marL="285750" indent="-285750">
              <a:buFont typeface="Arial" panose="020B0604020202020204" pitchFamily="34" charset="0"/>
              <a:buChar char="•"/>
            </a:pPr>
            <a:r>
              <a:rPr lang="en-US"/>
              <a:t>Wealth concentration &amp; decline of middle class</a:t>
            </a:r>
          </a:p>
        </p:txBody>
      </p:sp>
      <p:sp>
        <p:nvSpPr>
          <p:cNvPr id="31" name="Rectangle 30">
            <a:extLst>
              <a:ext uri="{FF2B5EF4-FFF2-40B4-BE49-F238E27FC236}">
                <a16:creationId xmlns:a16="http://schemas.microsoft.com/office/drawing/2014/main" id="{537FAF78-2B89-4F5A-8113-F560FF55F62B}"/>
              </a:ext>
            </a:extLst>
          </p:cNvPr>
          <p:cNvSpPr/>
          <p:nvPr/>
        </p:nvSpPr>
        <p:spPr>
          <a:xfrm>
            <a:off x="759191" y="4928060"/>
            <a:ext cx="10866751" cy="143983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50% of Donor-Dependent Grassroots </a:t>
            </a:r>
            <a:br>
              <a:rPr lang="en-US" b="1" dirty="0"/>
            </a:br>
            <a:r>
              <a:rPr lang="en-US" b="1" dirty="0"/>
              <a:t>Ministries will close due to lack of capacity</a:t>
            </a:r>
          </a:p>
        </p:txBody>
      </p:sp>
      <p:sp>
        <p:nvSpPr>
          <p:cNvPr id="32" name="TextBox 31">
            <a:extLst>
              <a:ext uri="{FF2B5EF4-FFF2-40B4-BE49-F238E27FC236}">
                <a16:creationId xmlns:a16="http://schemas.microsoft.com/office/drawing/2014/main" id="{B251A7DE-65EF-4D92-BE10-E412DCAB8466}"/>
              </a:ext>
            </a:extLst>
          </p:cNvPr>
          <p:cNvSpPr txBox="1"/>
          <p:nvPr/>
        </p:nvSpPr>
        <p:spPr>
          <a:xfrm>
            <a:off x="3972666" y="1659294"/>
            <a:ext cx="3890424" cy="646331"/>
          </a:xfrm>
          <a:prstGeom prst="rect">
            <a:avLst/>
          </a:prstGeom>
          <a:noFill/>
        </p:spPr>
        <p:txBody>
          <a:bodyPr wrap="none" rtlCol="0">
            <a:spAutoFit/>
          </a:bodyPr>
          <a:lstStyle/>
          <a:p>
            <a:r>
              <a:rPr lang="en-US" dirty="0"/>
              <a:t>Goal: Grow bigger &amp; professionalize,</a:t>
            </a:r>
          </a:p>
          <a:p>
            <a:r>
              <a:rPr lang="en-US" dirty="0"/>
              <a:t>without compromising culture</a:t>
            </a:r>
          </a:p>
        </p:txBody>
      </p:sp>
      <p:sp>
        <p:nvSpPr>
          <p:cNvPr id="33" name="TextBox 32">
            <a:extLst>
              <a:ext uri="{FF2B5EF4-FFF2-40B4-BE49-F238E27FC236}">
                <a16:creationId xmlns:a16="http://schemas.microsoft.com/office/drawing/2014/main" id="{AE969EDF-D3E3-40A3-8F95-51E167893C00}"/>
              </a:ext>
            </a:extLst>
          </p:cNvPr>
          <p:cNvSpPr txBox="1"/>
          <p:nvPr/>
        </p:nvSpPr>
        <p:spPr>
          <a:xfrm>
            <a:off x="8381388" y="3053954"/>
            <a:ext cx="3620111" cy="1200329"/>
          </a:xfrm>
          <a:prstGeom prst="rect">
            <a:avLst/>
          </a:prstGeom>
          <a:noFill/>
        </p:spPr>
        <p:txBody>
          <a:bodyPr wrap="square" rtlCol="0">
            <a:spAutoFit/>
          </a:bodyPr>
          <a:lstStyle/>
          <a:p>
            <a:r>
              <a:rPr lang="en-US" dirty="0"/>
              <a:t>20-30% will become ineffective become increasingly conservative, racially and socially isolated as well as cultural gentrification</a:t>
            </a:r>
          </a:p>
        </p:txBody>
      </p:sp>
      <p:sp>
        <p:nvSpPr>
          <p:cNvPr id="34" name="Arrow: Up 33">
            <a:extLst>
              <a:ext uri="{FF2B5EF4-FFF2-40B4-BE49-F238E27FC236}">
                <a16:creationId xmlns:a16="http://schemas.microsoft.com/office/drawing/2014/main" id="{EEA686FB-C7F3-43ED-A339-DE7455AC70E1}"/>
              </a:ext>
            </a:extLst>
          </p:cNvPr>
          <p:cNvSpPr/>
          <p:nvPr/>
        </p:nvSpPr>
        <p:spPr>
          <a:xfrm>
            <a:off x="9638207" y="2800305"/>
            <a:ext cx="322065" cy="2719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7E266A7-164B-4398-8266-CDA786C9FE5C}"/>
              </a:ext>
            </a:extLst>
          </p:cNvPr>
          <p:cNvSpPr txBox="1"/>
          <p:nvPr/>
        </p:nvSpPr>
        <p:spPr>
          <a:xfrm>
            <a:off x="765024" y="2989434"/>
            <a:ext cx="2550698" cy="923330"/>
          </a:xfrm>
          <a:prstGeom prst="rect">
            <a:avLst/>
          </a:prstGeom>
          <a:noFill/>
        </p:spPr>
        <p:txBody>
          <a:bodyPr wrap="none" rtlCol="0">
            <a:spAutoFit/>
          </a:bodyPr>
          <a:lstStyle/>
          <a:p>
            <a:r>
              <a:rPr lang="en-US" dirty="0"/>
              <a:t>40-60% will secularize</a:t>
            </a:r>
            <a:br>
              <a:rPr lang="en-US" dirty="0"/>
            </a:br>
            <a:r>
              <a:rPr lang="en-US" dirty="0"/>
              <a:t>(i.e. YMCA) or culturally</a:t>
            </a:r>
            <a:br>
              <a:rPr lang="en-US" dirty="0"/>
            </a:br>
            <a:r>
              <a:rPr lang="en-US" dirty="0"/>
              <a:t>gentrify</a:t>
            </a:r>
          </a:p>
        </p:txBody>
      </p:sp>
      <p:sp>
        <p:nvSpPr>
          <p:cNvPr id="36" name="Arrow: Up 35">
            <a:extLst>
              <a:ext uri="{FF2B5EF4-FFF2-40B4-BE49-F238E27FC236}">
                <a16:creationId xmlns:a16="http://schemas.microsoft.com/office/drawing/2014/main" id="{F757066B-5B74-4EBE-81E6-2FE0F653BD70}"/>
              </a:ext>
            </a:extLst>
          </p:cNvPr>
          <p:cNvSpPr/>
          <p:nvPr/>
        </p:nvSpPr>
        <p:spPr>
          <a:xfrm>
            <a:off x="2021842" y="2735785"/>
            <a:ext cx="322065" cy="2719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5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animBg="1"/>
      <p:bldP spid="32" grpId="0"/>
      <p:bldP spid="33" grpId="0"/>
      <p:bldP spid="34" grpId="0" animBg="1"/>
      <p:bldP spid="35" grpId="0"/>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55E24D-073C-4A3E-87D8-E83EE55EDB4A}"/>
              </a:ext>
            </a:extLst>
          </p:cNvPr>
          <p:cNvPicPr>
            <a:picLocks noChangeAspect="1"/>
          </p:cNvPicPr>
          <p:nvPr/>
        </p:nvPicPr>
        <p:blipFill rotWithShape="1">
          <a:blip r:embed="rId2"/>
          <a:srcRect t="2019" b="40360"/>
          <a:stretch/>
        </p:blipFill>
        <p:spPr>
          <a:xfrm>
            <a:off x="1603613" y="4899544"/>
            <a:ext cx="9273654" cy="1937983"/>
          </a:xfrm>
          <a:prstGeom prst="rect">
            <a:avLst/>
          </a:prstGeom>
        </p:spPr>
      </p:pic>
      <p:pic>
        <p:nvPicPr>
          <p:cNvPr id="9" name="Picture 8">
            <a:extLst>
              <a:ext uri="{FF2B5EF4-FFF2-40B4-BE49-F238E27FC236}">
                <a16:creationId xmlns:a16="http://schemas.microsoft.com/office/drawing/2014/main" id="{4DEFA732-BC65-4DD0-A45D-A7DE5102CB4F}"/>
              </a:ext>
            </a:extLst>
          </p:cNvPr>
          <p:cNvPicPr>
            <a:picLocks noChangeAspect="1"/>
          </p:cNvPicPr>
          <p:nvPr/>
        </p:nvPicPr>
        <p:blipFill>
          <a:blip r:embed="rId3"/>
          <a:stretch>
            <a:fillRect/>
          </a:stretch>
        </p:blipFill>
        <p:spPr>
          <a:xfrm>
            <a:off x="4751305" y="4831623"/>
            <a:ext cx="3052085" cy="2080967"/>
          </a:xfrm>
          <a:prstGeom prst="rect">
            <a:avLst/>
          </a:prstGeom>
        </p:spPr>
      </p:pic>
      <p:pic>
        <p:nvPicPr>
          <p:cNvPr id="6" name="Picture 5">
            <a:extLst>
              <a:ext uri="{FF2B5EF4-FFF2-40B4-BE49-F238E27FC236}">
                <a16:creationId xmlns:a16="http://schemas.microsoft.com/office/drawing/2014/main" id="{CEA34B49-7CC7-4445-95FF-451F770816D3}"/>
              </a:ext>
            </a:extLst>
          </p:cNvPr>
          <p:cNvPicPr>
            <a:picLocks noChangeAspect="1"/>
          </p:cNvPicPr>
          <p:nvPr/>
        </p:nvPicPr>
        <p:blipFill>
          <a:blip r:embed="rId4"/>
          <a:stretch>
            <a:fillRect/>
          </a:stretch>
        </p:blipFill>
        <p:spPr>
          <a:xfrm>
            <a:off x="908713" y="12074"/>
            <a:ext cx="10808566" cy="4879391"/>
          </a:xfrm>
          <a:prstGeom prst="rect">
            <a:avLst/>
          </a:prstGeom>
        </p:spPr>
      </p:pic>
      <p:sp>
        <p:nvSpPr>
          <p:cNvPr id="8" name="Arrow: Left 7">
            <a:extLst>
              <a:ext uri="{FF2B5EF4-FFF2-40B4-BE49-F238E27FC236}">
                <a16:creationId xmlns:a16="http://schemas.microsoft.com/office/drawing/2014/main" id="{F40FF52B-4597-4F08-B51D-2DC2189CFCEF}"/>
              </a:ext>
            </a:extLst>
          </p:cNvPr>
          <p:cNvSpPr/>
          <p:nvPr/>
        </p:nvSpPr>
        <p:spPr>
          <a:xfrm>
            <a:off x="8959755" y="1204642"/>
            <a:ext cx="402609" cy="2251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EC0570-C3BB-4AC9-81B2-EA7C5BC53EB8}"/>
              </a:ext>
            </a:extLst>
          </p:cNvPr>
          <p:cNvSpPr txBox="1"/>
          <p:nvPr/>
        </p:nvSpPr>
        <p:spPr>
          <a:xfrm>
            <a:off x="9413700" y="1106664"/>
            <a:ext cx="2303579" cy="646331"/>
          </a:xfrm>
          <a:prstGeom prst="rect">
            <a:avLst/>
          </a:prstGeom>
          <a:noFill/>
        </p:spPr>
        <p:txBody>
          <a:bodyPr wrap="none" rtlCol="0">
            <a:spAutoFit/>
          </a:bodyPr>
          <a:lstStyle/>
          <a:p>
            <a:r>
              <a:rPr lang="en-US" b="1" dirty="0">
                <a:solidFill>
                  <a:srgbClr val="FF0000"/>
                </a:solidFill>
              </a:rPr>
              <a:t>Recording, Slides &amp;</a:t>
            </a:r>
          </a:p>
          <a:p>
            <a:r>
              <a:rPr lang="en-US" b="1" dirty="0">
                <a:solidFill>
                  <a:srgbClr val="FF0000"/>
                </a:solidFill>
              </a:rPr>
              <a:t>Links from this Talk</a:t>
            </a:r>
          </a:p>
        </p:txBody>
      </p:sp>
    </p:spTree>
    <p:extLst>
      <p:ext uri="{BB962C8B-B14F-4D97-AF65-F5344CB8AC3E}">
        <p14:creationId xmlns:p14="http://schemas.microsoft.com/office/powerpoint/2010/main" val="362483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311" y="2381010"/>
            <a:ext cx="7063343" cy="1233518"/>
          </a:xfrm>
        </p:spPr>
        <p:txBody>
          <a:bodyPr>
            <a:normAutofit/>
          </a:bodyPr>
          <a:lstStyle/>
          <a:p>
            <a:r>
              <a:rPr lang="en-US" dirty="0"/>
              <a:t>Appendix</a:t>
            </a:r>
          </a:p>
        </p:txBody>
      </p:sp>
      <p:sp>
        <p:nvSpPr>
          <p:cNvPr id="3" name="Subtitle 2"/>
          <p:cNvSpPr>
            <a:spLocks noGrp="1"/>
          </p:cNvSpPr>
          <p:nvPr>
            <p:ph type="body" sz="quarter" idx="10"/>
          </p:nvPr>
        </p:nvSpPr>
        <p:spPr/>
        <p:txBody>
          <a:bodyPr/>
          <a:lstStyle/>
          <a:p>
            <a:pPr marL="36513" eaLnBrk="1" hangingPunct="1">
              <a:spcBef>
                <a:spcPct val="0"/>
              </a:spcBef>
            </a:pPr>
            <a:endParaRPr lang="en-US" dirty="0"/>
          </a:p>
        </p:txBody>
      </p:sp>
    </p:spTree>
    <p:extLst>
      <p:ext uri="{BB962C8B-B14F-4D97-AF65-F5344CB8AC3E}">
        <p14:creationId xmlns:p14="http://schemas.microsoft.com/office/powerpoint/2010/main" val="175299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4DF02-6240-4783-90E4-CDCF442B2269}"/>
              </a:ext>
            </a:extLst>
          </p:cNvPr>
          <p:cNvSpPr>
            <a:spLocks noGrp="1"/>
          </p:cNvSpPr>
          <p:nvPr>
            <p:ph type="title"/>
          </p:nvPr>
        </p:nvSpPr>
        <p:spPr/>
        <p:txBody>
          <a:bodyPr/>
          <a:lstStyle/>
          <a:p>
            <a:r>
              <a:rPr lang="en-US" dirty="0"/>
              <a:t>Note on Language and “The Poor”</a:t>
            </a:r>
          </a:p>
        </p:txBody>
      </p:sp>
      <p:sp>
        <p:nvSpPr>
          <p:cNvPr id="4" name="Content Placeholder 3">
            <a:extLst>
              <a:ext uri="{FF2B5EF4-FFF2-40B4-BE49-F238E27FC236}">
                <a16:creationId xmlns:a16="http://schemas.microsoft.com/office/drawing/2014/main" id="{9BC32858-A52B-44FF-A770-D46E46EFF506}"/>
              </a:ext>
            </a:extLst>
          </p:cNvPr>
          <p:cNvSpPr>
            <a:spLocks noGrp="1"/>
          </p:cNvSpPr>
          <p:nvPr>
            <p:ph sz="quarter" idx="10"/>
          </p:nvPr>
        </p:nvSpPr>
        <p:spPr/>
        <p:txBody>
          <a:bodyPr/>
          <a:lstStyle/>
          <a:p>
            <a:pPr>
              <a:lnSpc>
                <a:spcPct val="80000"/>
              </a:lnSpc>
            </a:pPr>
            <a:r>
              <a:rPr lang="en-US" sz="2400" dirty="0"/>
              <a:t>All language used to describe the disadvantaged will have downsides</a:t>
            </a:r>
          </a:p>
          <a:p>
            <a:pPr lvl="1">
              <a:lnSpc>
                <a:spcPct val="80000"/>
              </a:lnSpc>
            </a:pPr>
            <a:r>
              <a:rPr lang="en-US" sz="2000" dirty="0"/>
              <a:t>i.e. at-risk, minority, oppressed, underserved, poor, lower-class, homeless, non-dominant class</a:t>
            </a:r>
          </a:p>
          <a:p>
            <a:pPr lvl="1">
              <a:lnSpc>
                <a:spcPct val="80000"/>
              </a:lnSpc>
            </a:pPr>
            <a:r>
              <a:rPr lang="en-US" sz="2000" dirty="0"/>
              <a:t>Nonprofit marketing that equates “the poor” with racial minorities perpetuates stereotypes</a:t>
            </a:r>
          </a:p>
          <a:p>
            <a:pPr>
              <a:lnSpc>
                <a:spcPct val="80000"/>
              </a:lnSpc>
            </a:pPr>
            <a:r>
              <a:rPr lang="en-US" sz="2400" dirty="0"/>
              <a:t>Organizations working in different cultural spaces often have good reasons for using the terms they use</a:t>
            </a:r>
          </a:p>
          <a:p>
            <a:pPr lvl="1">
              <a:lnSpc>
                <a:spcPct val="80000"/>
              </a:lnSpc>
            </a:pPr>
            <a:r>
              <a:rPr lang="en-US" sz="2000" dirty="0"/>
              <a:t>Effective charities typically need to be bi-cultural in their language using terms their funders will understand (i.e. “the poor, the addicted &amp; underserved”) while using other terms with clients</a:t>
            </a:r>
          </a:p>
          <a:p>
            <a:pPr>
              <a:lnSpc>
                <a:spcPct val="80000"/>
              </a:lnSpc>
            </a:pPr>
            <a:r>
              <a:rPr lang="en-US" sz="2400" dirty="0"/>
              <a:t>There is a tendency of those who are in the dominant class who are educated on social justice to impose their preferred term on others</a:t>
            </a:r>
          </a:p>
          <a:p>
            <a:pPr lvl="1">
              <a:lnSpc>
                <a:spcPct val="80000"/>
              </a:lnSpc>
            </a:pPr>
            <a:r>
              <a:rPr lang="en-US" sz="2000" dirty="0"/>
              <a:t>This can become a form of classism when doing that to those who are identified with non-dominant classes</a:t>
            </a:r>
          </a:p>
          <a:p>
            <a:pPr>
              <a:lnSpc>
                <a:spcPct val="80000"/>
              </a:lnSpc>
            </a:pPr>
            <a:r>
              <a:rPr lang="en-US" sz="2400" dirty="0"/>
              <a:t>Ultimately it is up to individuals &amp; groups to identify their preferred term</a:t>
            </a:r>
          </a:p>
          <a:p>
            <a:pPr lvl="1">
              <a:lnSpc>
                <a:spcPct val="80000"/>
              </a:lnSpc>
            </a:pPr>
            <a:r>
              <a:rPr lang="en-US" sz="2000" dirty="0"/>
              <a:t>i.e. Hispanic, Latino/a, Latinx, Brown</a:t>
            </a:r>
          </a:p>
          <a:p>
            <a:pPr>
              <a:lnSpc>
                <a:spcPct val="80000"/>
              </a:lnSpc>
            </a:pPr>
            <a:r>
              <a:rPr lang="en-US" sz="2400" dirty="0"/>
              <a:t>Why I use the term “the poor” in some context</a:t>
            </a:r>
          </a:p>
          <a:p>
            <a:pPr lvl="1">
              <a:lnSpc>
                <a:spcPct val="80000"/>
              </a:lnSpc>
            </a:pPr>
            <a:r>
              <a:rPr lang="en-US" sz="2000" dirty="0"/>
              <a:t>I identify with the poor. It is my personal preference to use that term in some contexts.</a:t>
            </a:r>
          </a:p>
          <a:p>
            <a:pPr lvl="1">
              <a:lnSpc>
                <a:spcPct val="80000"/>
              </a:lnSpc>
            </a:pPr>
            <a:r>
              <a:rPr lang="en-US" sz="2000" dirty="0"/>
              <a:t>“The poor” lends a social class framing, while other terms may not.</a:t>
            </a:r>
          </a:p>
          <a:p>
            <a:pPr lvl="1">
              <a:lnSpc>
                <a:spcPct val="80000"/>
              </a:lnSpc>
            </a:pPr>
            <a:r>
              <a:rPr lang="en-US" sz="2000" dirty="0"/>
              <a:t>Avoidance of using “the poor” in all contexts can be the class equivalent of saying “I’m colorblind”</a:t>
            </a:r>
          </a:p>
          <a:p>
            <a:pPr lvl="1">
              <a:lnSpc>
                <a:spcPct val="80000"/>
              </a:lnSpc>
            </a:pPr>
            <a:r>
              <a:rPr lang="en-US" sz="2000" dirty="0"/>
              <a:t>“The Poor” is used extensively in the Bible and has a very important specific definition</a:t>
            </a:r>
          </a:p>
        </p:txBody>
      </p:sp>
    </p:spTree>
    <p:extLst>
      <p:ext uri="{BB962C8B-B14F-4D97-AF65-F5344CB8AC3E}">
        <p14:creationId xmlns:p14="http://schemas.microsoft.com/office/powerpoint/2010/main" val="420619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EF6996-0C49-40F7-9D4C-D5C81B8A3469}"/>
              </a:ext>
            </a:extLst>
          </p:cNvPr>
          <p:cNvSpPr>
            <a:spLocks noGrp="1" noChangeArrowheads="1"/>
          </p:cNvSpPr>
          <p:nvPr>
            <p:ph type="title"/>
          </p:nvPr>
        </p:nvSpPr>
        <p:spPr/>
        <p:txBody>
          <a:bodyPr/>
          <a:lstStyle/>
          <a:p>
            <a:pPr eaLnBrk="1" hangingPunct="1"/>
            <a:r>
              <a:rPr lang="en-US" altLang="en-US" dirty="0"/>
              <a:t>Defining Social Class</a:t>
            </a:r>
          </a:p>
        </p:txBody>
      </p:sp>
      <p:sp>
        <p:nvSpPr>
          <p:cNvPr id="10243" name="Rectangle 3">
            <a:extLst>
              <a:ext uri="{FF2B5EF4-FFF2-40B4-BE49-F238E27FC236}">
                <a16:creationId xmlns:a16="http://schemas.microsoft.com/office/drawing/2014/main" id="{D751B42B-E860-46E7-8AC8-902C85AB2180}"/>
              </a:ext>
            </a:extLst>
          </p:cNvPr>
          <p:cNvSpPr>
            <a:spLocks noGrp="1" noChangeArrowheads="1"/>
          </p:cNvSpPr>
          <p:nvPr>
            <p:ph type="body" sz="quarter" idx="10"/>
          </p:nvPr>
        </p:nvSpPr>
        <p:spPr/>
        <p:txBody>
          <a:bodyPr/>
          <a:lstStyle/>
          <a:p>
            <a:pPr eaLnBrk="1" hangingPunct="1">
              <a:lnSpc>
                <a:spcPct val="80000"/>
              </a:lnSpc>
            </a:pPr>
            <a:r>
              <a:rPr lang="en-US" altLang="en-US" dirty="0"/>
              <a:t>Social Class is a combination of:</a:t>
            </a:r>
          </a:p>
          <a:p>
            <a:pPr lvl="1" eaLnBrk="1" hangingPunct="1">
              <a:lnSpc>
                <a:spcPct val="80000"/>
              </a:lnSpc>
            </a:pPr>
            <a:r>
              <a:rPr lang="en-US" altLang="en-US" dirty="0"/>
              <a:t>Objective Definition </a:t>
            </a:r>
          </a:p>
          <a:p>
            <a:pPr lvl="2">
              <a:lnSpc>
                <a:spcPct val="80000"/>
              </a:lnSpc>
            </a:pPr>
            <a:r>
              <a:rPr lang="en-US" altLang="en-US" dirty="0"/>
              <a:t>(Almost all writing &amp; teaching on social class will use the objective definition)</a:t>
            </a:r>
          </a:p>
          <a:p>
            <a:pPr lvl="2">
              <a:lnSpc>
                <a:spcPct val="80000"/>
              </a:lnSpc>
            </a:pPr>
            <a:r>
              <a:rPr lang="en-US" altLang="en-US" dirty="0"/>
              <a:t>Family income, assets, education and job type</a:t>
            </a:r>
          </a:p>
          <a:p>
            <a:pPr lvl="1" eaLnBrk="1" hangingPunct="1">
              <a:lnSpc>
                <a:spcPct val="80000"/>
              </a:lnSpc>
            </a:pPr>
            <a:r>
              <a:rPr lang="en-US" altLang="en-US" dirty="0"/>
              <a:t>Subjective Definition</a:t>
            </a:r>
          </a:p>
          <a:p>
            <a:pPr lvl="2">
              <a:lnSpc>
                <a:spcPct val="80000"/>
              </a:lnSpc>
            </a:pPr>
            <a:r>
              <a:rPr lang="en-US" altLang="en-US" dirty="0"/>
              <a:t>Level of exposure to group trauma and oppression</a:t>
            </a:r>
          </a:p>
          <a:p>
            <a:pPr lvl="2">
              <a:lnSpc>
                <a:spcPct val="80000"/>
              </a:lnSpc>
            </a:pPr>
            <a:r>
              <a:rPr lang="en-US" altLang="en-US" dirty="0"/>
              <a:t>Culture (lifestyle, language, dress, food, values, etc.)</a:t>
            </a:r>
          </a:p>
          <a:p>
            <a:pPr lvl="2">
              <a:lnSpc>
                <a:spcPct val="80000"/>
              </a:lnSpc>
            </a:pPr>
            <a:r>
              <a:rPr lang="en-US" altLang="en-US" dirty="0"/>
              <a:t>Status level in community and society</a:t>
            </a:r>
          </a:p>
          <a:p>
            <a:pPr lvl="2">
              <a:lnSpc>
                <a:spcPct val="80000"/>
              </a:lnSpc>
            </a:pPr>
            <a:r>
              <a:rPr lang="en-US" altLang="en-US" dirty="0"/>
              <a:t>Class identity of those closest to you that you identify with (friends, neighborhood, community, family)</a:t>
            </a:r>
          </a:p>
          <a:p>
            <a:pPr eaLnBrk="1" hangingPunct="1">
              <a:lnSpc>
                <a:spcPct val="80000"/>
              </a:lnSpc>
            </a:pPr>
            <a:r>
              <a:rPr lang="en-US" altLang="en-US" dirty="0"/>
              <a:t>It is important to recognize that many people will have very complex class backgrounds and avoid oversimplifying class into objective definitions</a:t>
            </a:r>
          </a:p>
        </p:txBody>
      </p:sp>
    </p:spTree>
    <p:extLst>
      <p:ext uri="{BB962C8B-B14F-4D97-AF65-F5344CB8AC3E}">
        <p14:creationId xmlns:p14="http://schemas.microsoft.com/office/powerpoint/2010/main" val="28627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A808-DEF3-4292-894A-9AC2F9E51509}"/>
              </a:ext>
            </a:extLst>
          </p:cNvPr>
          <p:cNvSpPr>
            <a:spLocks noGrp="1"/>
          </p:cNvSpPr>
          <p:nvPr>
            <p:ph type="title"/>
          </p:nvPr>
        </p:nvSpPr>
        <p:spPr/>
        <p:txBody>
          <a:bodyPr/>
          <a:lstStyle/>
          <a:p>
            <a:r>
              <a:rPr lang="en-US" dirty="0"/>
              <a:t>Biblical Framework for Sin and Poverty</a:t>
            </a:r>
          </a:p>
        </p:txBody>
      </p:sp>
      <p:pic>
        <p:nvPicPr>
          <p:cNvPr id="6" name="Picture 6">
            <a:extLst>
              <a:ext uri="{FF2B5EF4-FFF2-40B4-BE49-F238E27FC236}">
                <a16:creationId xmlns:a16="http://schemas.microsoft.com/office/drawing/2014/main" id="{4E58491B-472E-431C-A5B9-76A30111E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734" y="1822450"/>
            <a:ext cx="3554413"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5A5DEB5F-4274-4ED4-ACCB-51C2A83D83E5}"/>
              </a:ext>
            </a:extLst>
          </p:cNvPr>
          <p:cNvSpPr txBox="1"/>
          <p:nvPr/>
        </p:nvSpPr>
        <p:spPr>
          <a:xfrm>
            <a:off x="634726" y="3040339"/>
            <a:ext cx="2795008" cy="1477328"/>
          </a:xfrm>
          <a:prstGeom prst="rect">
            <a:avLst/>
          </a:prstGeom>
          <a:noFill/>
        </p:spPr>
        <p:txBody>
          <a:bodyPr wrap="square" rtlCol="0">
            <a:spAutoFit/>
          </a:bodyPr>
          <a:lstStyle/>
          <a:p>
            <a:r>
              <a:rPr lang="en-US" dirty="0"/>
              <a:t>1. Sin is when we cause </a:t>
            </a:r>
            <a:br>
              <a:rPr lang="en-US" dirty="0"/>
            </a:br>
            <a:r>
              <a:rPr lang="en-US" dirty="0"/>
              <a:t>these to be out of order</a:t>
            </a:r>
          </a:p>
          <a:p>
            <a:pPr marL="171450" indent="-171450">
              <a:buFont typeface="Arial" panose="020B0604020202020204" pitchFamily="34" charset="0"/>
              <a:buChar char="•"/>
            </a:pPr>
            <a:r>
              <a:rPr lang="en-US" dirty="0"/>
              <a:t>Original Sin</a:t>
            </a:r>
          </a:p>
          <a:p>
            <a:pPr marL="171450" indent="-171450">
              <a:buFont typeface="Arial" panose="020B0604020202020204" pitchFamily="34" charset="0"/>
              <a:buChar char="•"/>
            </a:pPr>
            <a:r>
              <a:rPr lang="en-US" dirty="0"/>
              <a:t>Personal Sin</a:t>
            </a:r>
          </a:p>
          <a:p>
            <a:pPr marL="171450" indent="-171450">
              <a:buFont typeface="Arial" panose="020B0604020202020204" pitchFamily="34" charset="0"/>
              <a:buChar char="•"/>
            </a:pPr>
            <a:r>
              <a:rPr lang="en-US" dirty="0"/>
              <a:t>Suffering </a:t>
            </a:r>
          </a:p>
        </p:txBody>
      </p:sp>
      <p:sp>
        <p:nvSpPr>
          <p:cNvPr id="8" name="Right Brace 7">
            <a:extLst>
              <a:ext uri="{FF2B5EF4-FFF2-40B4-BE49-F238E27FC236}">
                <a16:creationId xmlns:a16="http://schemas.microsoft.com/office/drawing/2014/main" id="{E607C2B4-80D3-4DD6-B430-6AE764116B26}"/>
              </a:ext>
            </a:extLst>
          </p:cNvPr>
          <p:cNvSpPr/>
          <p:nvPr/>
        </p:nvSpPr>
        <p:spPr>
          <a:xfrm>
            <a:off x="7228979" y="2261829"/>
            <a:ext cx="353961" cy="27737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601F6073-4393-4244-ABAA-011EAA30E1F6}"/>
              </a:ext>
            </a:extLst>
          </p:cNvPr>
          <p:cNvSpPr txBox="1"/>
          <p:nvPr/>
        </p:nvSpPr>
        <p:spPr>
          <a:xfrm>
            <a:off x="7942384" y="3187024"/>
            <a:ext cx="3475893" cy="1754326"/>
          </a:xfrm>
          <a:prstGeom prst="rect">
            <a:avLst/>
          </a:prstGeom>
          <a:noFill/>
        </p:spPr>
        <p:txBody>
          <a:bodyPr wrap="square" rtlCol="0">
            <a:spAutoFit/>
          </a:bodyPr>
          <a:lstStyle/>
          <a:p>
            <a:r>
              <a:rPr lang="en-US" dirty="0"/>
              <a:t>2. Weakness or poverty (</a:t>
            </a:r>
            <a:r>
              <a:rPr lang="en-US" dirty="0" err="1"/>
              <a:t>astheneia</a:t>
            </a:r>
            <a:r>
              <a:rPr lang="en-US" dirty="0"/>
              <a:t>) is damage to God’s creation not due to personal sin</a:t>
            </a:r>
          </a:p>
          <a:p>
            <a:pPr marL="171450" indent="-171450">
              <a:buFont typeface="Arial" panose="020B0604020202020204" pitchFamily="34" charset="0"/>
              <a:buChar char="•"/>
            </a:pPr>
            <a:r>
              <a:rPr lang="en-US" dirty="0"/>
              <a:t>Biological damage</a:t>
            </a:r>
          </a:p>
          <a:p>
            <a:pPr marL="171450" indent="-171450">
              <a:buFont typeface="Arial" panose="020B0604020202020204" pitchFamily="34" charset="0"/>
              <a:buChar char="•"/>
            </a:pPr>
            <a:r>
              <a:rPr lang="en-US" dirty="0"/>
              <a:t>Psychological damage</a:t>
            </a:r>
          </a:p>
          <a:p>
            <a:pPr marL="171450" indent="-171450">
              <a:buFont typeface="Arial" panose="020B0604020202020204" pitchFamily="34" charset="0"/>
              <a:buChar char="•"/>
            </a:pPr>
            <a:r>
              <a:rPr lang="en-US" dirty="0"/>
              <a:t>Social damage</a:t>
            </a:r>
          </a:p>
        </p:txBody>
      </p:sp>
      <p:sp>
        <p:nvSpPr>
          <p:cNvPr id="12" name="Right Brace 11">
            <a:extLst>
              <a:ext uri="{FF2B5EF4-FFF2-40B4-BE49-F238E27FC236}">
                <a16:creationId xmlns:a16="http://schemas.microsoft.com/office/drawing/2014/main" id="{F457A57C-C8C3-462B-BC08-753706169C09}"/>
              </a:ext>
            </a:extLst>
          </p:cNvPr>
          <p:cNvSpPr/>
          <p:nvPr/>
        </p:nvSpPr>
        <p:spPr>
          <a:xfrm flipH="1">
            <a:off x="3093735" y="2273552"/>
            <a:ext cx="353961" cy="20874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0CBAFF2E-9B41-4939-8708-DD43F5D55293}"/>
              </a:ext>
            </a:extLst>
          </p:cNvPr>
          <p:cNvSpPr txBox="1"/>
          <p:nvPr/>
        </p:nvSpPr>
        <p:spPr>
          <a:xfrm>
            <a:off x="694234" y="6596390"/>
            <a:ext cx="6097136" cy="261610"/>
          </a:xfrm>
          <a:prstGeom prst="rect">
            <a:avLst/>
          </a:prstGeom>
          <a:noFill/>
        </p:spPr>
        <p:txBody>
          <a:bodyPr wrap="square">
            <a:spAutoFit/>
          </a:bodyPr>
          <a:lstStyle/>
          <a:p>
            <a:r>
              <a:rPr lang="en-US" sz="1100" dirty="0">
                <a:solidFill>
                  <a:schemeClr val="bg1"/>
                </a:solidFill>
              </a:rPr>
              <a:t>Source: Eric Johnson </a:t>
            </a:r>
            <a:r>
              <a:rPr lang="en-US" sz="1100" dirty="0">
                <a:solidFill>
                  <a:schemeClr val="bg1"/>
                </a:solidFill>
                <a:hlinkClick r:id="rId4">
                  <a:extLst>
                    <a:ext uri="{A12FA001-AC4F-418D-AE19-62706E023703}">
                      <ahyp:hlinkClr xmlns:ahyp="http://schemas.microsoft.com/office/drawing/2018/hyperlinkcolor" val="tx"/>
                    </a:ext>
                  </a:extLst>
                </a:hlinkClick>
              </a:rPr>
              <a:t>https://www.youtube.com/watch?v=90Z2DsXT8O8</a:t>
            </a:r>
            <a:r>
              <a:rPr lang="en-US" sz="1100" dirty="0">
                <a:solidFill>
                  <a:schemeClr val="bg1"/>
                </a:solidFill>
              </a:rPr>
              <a:t>  </a:t>
            </a:r>
          </a:p>
        </p:txBody>
      </p:sp>
    </p:spTree>
    <p:extLst>
      <p:ext uri="{BB962C8B-B14F-4D97-AF65-F5344CB8AC3E}">
        <p14:creationId xmlns:p14="http://schemas.microsoft.com/office/powerpoint/2010/main" val="27156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9365349A-CF9C-4F22-9915-6FC1A0568C89}"/>
              </a:ext>
            </a:extLst>
          </p:cNvPr>
          <p:cNvSpPr>
            <a:spLocks noGrp="1" noChangeArrowheads="1"/>
          </p:cNvSpPr>
          <p:nvPr>
            <p:ph type="title"/>
          </p:nvPr>
        </p:nvSpPr>
        <p:spPr/>
        <p:txBody>
          <a:bodyPr/>
          <a:lstStyle/>
          <a:p>
            <a:r>
              <a:rPr lang="en-US" altLang="en-US" sz="4000"/>
              <a:t>White Poverty and Class Blindness</a:t>
            </a:r>
          </a:p>
        </p:txBody>
      </p:sp>
      <p:sp>
        <p:nvSpPr>
          <p:cNvPr id="616451" name="Rectangle 3">
            <a:extLst>
              <a:ext uri="{FF2B5EF4-FFF2-40B4-BE49-F238E27FC236}">
                <a16:creationId xmlns:a16="http://schemas.microsoft.com/office/drawing/2014/main" id="{3C8D29E8-A4CF-404B-95DE-A4C1D1433556}"/>
              </a:ext>
            </a:extLst>
          </p:cNvPr>
          <p:cNvSpPr>
            <a:spLocks noGrp="1" noChangeArrowheads="1"/>
          </p:cNvSpPr>
          <p:nvPr>
            <p:ph sz="quarter" idx="10"/>
          </p:nvPr>
        </p:nvSpPr>
        <p:spPr/>
        <p:txBody>
          <a:bodyPr/>
          <a:lstStyle/>
          <a:p>
            <a:pPr>
              <a:lnSpc>
                <a:spcPct val="80000"/>
              </a:lnSpc>
            </a:pPr>
            <a:r>
              <a:rPr lang="en-US" altLang="en-US" sz="2400" dirty="0"/>
              <a:t>Class blindness is the inability to see or discuss class or classism </a:t>
            </a:r>
          </a:p>
          <a:p>
            <a:pPr lvl="1">
              <a:lnSpc>
                <a:spcPct val="80000"/>
              </a:lnSpc>
            </a:pPr>
            <a:r>
              <a:rPr lang="en-US" altLang="en-US" sz="2000" dirty="0"/>
              <a:t>Not recognizing the class dimension of cultural/interpersonal conflict</a:t>
            </a:r>
          </a:p>
          <a:p>
            <a:pPr lvl="1">
              <a:lnSpc>
                <a:spcPct val="80000"/>
              </a:lnSpc>
            </a:pPr>
            <a:r>
              <a:rPr lang="en-US" altLang="en-US" sz="2000" dirty="0"/>
              <a:t>Not recognizing class power structures at play in conflict</a:t>
            </a:r>
          </a:p>
          <a:p>
            <a:pPr lvl="1">
              <a:lnSpc>
                <a:spcPct val="80000"/>
              </a:lnSpc>
            </a:pPr>
            <a:r>
              <a:rPr lang="en-US" altLang="en-US" sz="2000" dirty="0"/>
              <a:t>Making wrong assumptions about class or a person’s class identity</a:t>
            </a:r>
          </a:p>
          <a:p>
            <a:pPr lvl="1">
              <a:lnSpc>
                <a:spcPct val="80000"/>
              </a:lnSpc>
            </a:pPr>
            <a:r>
              <a:rPr lang="en-US" altLang="en-US" sz="2000" dirty="0"/>
              <a:t>Not recognizing class privilege </a:t>
            </a:r>
          </a:p>
          <a:p>
            <a:pPr>
              <a:lnSpc>
                <a:spcPct val="80000"/>
              </a:lnSpc>
            </a:pPr>
            <a:r>
              <a:rPr lang="en-US" altLang="en-US" sz="2400" dirty="0"/>
              <a:t>Class-blind examples</a:t>
            </a:r>
          </a:p>
          <a:p>
            <a:pPr lvl="1">
              <a:lnSpc>
                <a:spcPct val="80000"/>
              </a:lnSpc>
            </a:pPr>
            <a:r>
              <a:rPr lang="en-US" altLang="en-US" sz="2000" dirty="0"/>
              <a:t>Not recognizing the validity of group trauma based on social class</a:t>
            </a:r>
          </a:p>
          <a:p>
            <a:pPr lvl="1">
              <a:lnSpc>
                <a:spcPct val="80000"/>
              </a:lnSpc>
            </a:pPr>
            <a:r>
              <a:rPr lang="en-US" altLang="en-US" sz="2000" dirty="0"/>
              <a:t>Assuming one set of rules or language for social justice applies in all social class contexts</a:t>
            </a:r>
          </a:p>
          <a:p>
            <a:pPr lvl="1">
              <a:lnSpc>
                <a:spcPct val="80000"/>
              </a:lnSpc>
            </a:pPr>
            <a:r>
              <a:rPr lang="en-US" altLang="en-US" sz="2000" dirty="0"/>
              <a:t>Not recognizing the social class implications of key value stances </a:t>
            </a:r>
          </a:p>
          <a:p>
            <a:pPr lvl="1">
              <a:lnSpc>
                <a:spcPct val="80000"/>
              </a:lnSpc>
            </a:pPr>
            <a:r>
              <a:rPr lang="en-US" altLang="en-US" sz="2000" dirty="0"/>
              <a:t>Judging non-dominant class-centric movements without understand their unique role</a:t>
            </a:r>
          </a:p>
          <a:p>
            <a:pPr lvl="1">
              <a:lnSpc>
                <a:spcPct val="80000"/>
              </a:lnSpc>
            </a:pPr>
            <a:r>
              <a:rPr lang="en-US" altLang="en-US" sz="2000" dirty="0"/>
              <a:t>Avoiding talking about class or avoiding using terms like “poor”</a:t>
            </a:r>
          </a:p>
          <a:p>
            <a:pPr lvl="1">
              <a:lnSpc>
                <a:spcPct val="80000"/>
              </a:lnSpc>
            </a:pPr>
            <a:r>
              <a:rPr lang="en-US" altLang="en-US" sz="2000" dirty="0"/>
              <a:t>“Race and Class are the same thing in the US”</a:t>
            </a:r>
          </a:p>
          <a:p>
            <a:pPr lvl="1">
              <a:lnSpc>
                <a:spcPct val="80000"/>
              </a:lnSpc>
            </a:pPr>
            <a:r>
              <a:rPr lang="en-US" altLang="en-US" sz="2000" dirty="0"/>
              <a:t>Only using “class” in combination with race and/or gender without giving it the weight it is due</a:t>
            </a:r>
          </a:p>
          <a:p>
            <a:pPr lvl="1">
              <a:lnSpc>
                <a:spcPct val="80000"/>
              </a:lnSpc>
            </a:pPr>
            <a:r>
              <a:rPr lang="en-US" altLang="en-US" sz="2000" dirty="0"/>
              <a:t>Inability to recognize social class identification of individuals (particularly White individuals)</a:t>
            </a:r>
          </a:p>
          <a:p>
            <a:pPr>
              <a:lnSpc>
                <a:spcPct val="80000"/>
              </a:lnSpc>
            </a:pPr>
            <a:r>
              <a:rPr lang="en-US" altLang="en-US" sz="2400" dirty="0"/>
              <a:t>Poor whites most commonly feel the effects of the class blindness of others</a:t>
            </a:r>
          </a:p>
          <a:p>
            <a:pPr lvl="1">
              <a:lnSpc>
                <a:spcPct val="80000"/>
              </a:lnSpc>
            </a:pPr>
            <a:r>
              <a:rPr lang="en-US" altLang="en-US" sz="2000" dirty="0"/>
              <a:t>Because people tend to assume all whites are middle/upper class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ECFE-9497-43AD-A54C-EFDAF4347980}"/>
              </a:ext>
            </a:extLst>
          </p:cNvPr>
          <p:cNvSpPr>
            <a:spLocks noGrp="1"/>
          </p:cNvSpPr>
          <p:nvPr>
            <p:ph type="title"/>
          </p:nvPr>
        </p:nvSpPr>
        <p:spPr/>
        <p:txBody>
          <a:bodyPr/>
          <a:lstStyle/>
          <a:p>
            <a:r>
              <a:rPr lang="en-US" dirty="0"/>
              <a:t>Class Privilege </a:t>
            </a:r>
          </a:p>
        </p:txBody>
      </p:sp>
      <p:sp>
        <p:nvSpPr>
          <p:cNvPr id="3" name="Content Placeholder 2">
            <a:extLst>
              <a:ext uri="{FF2B5EF4-FFF2-40B4-BE49-F238E27FC236}">
                <a16:creationId xmlns:a16="http://schemas.microsoft.com/office/drawing/2014/main" id="{069F3D6E-6038-4828-9CA8-B982E0B7C845}"/>
              </a:ext>
            </a:extLst>
          </p:cNvPr>
          <p:cNvSpPr>
            <a:spLocks noGrp="1"/>
          </p:cNvSpPr>
          <p:nvPr>
            <p:ph sz="quarter" idx="10"/>
          </p:nvPr>
        </p:nvSpPr>
        <p:spPr/>
        <p:txBody>
          <a:bodyPr/>
          <a:lstStyle/>
          <a:p>
            <a:r>
              <a:rPr lang="en-US" sz="2400" dirty="0"/>
              <a:t>Class privilege is similar to “White privilege” but for social class</a:t>
            </a:r>
          </a:p>
          <a:p>
            <a:r>
              <a:rPr lang="en-US" sz="2400" dirty="0"/>
              <a:t>The assumption that you class-based cultural standards are correct and are naturally reinforced by social structures</a:t>
            </a:r>
          </a:p>
          <a:p>
            <a:pPr lvl="1"/>
            <a:r>
              <a:rPr lang="en-US" sz="2000" dirty="0"/>
              <a:t>Movie critic example</a:t>
            </a:r>
          </a:p>
          <a:p>
            <a:pPr lvl="1"/>
            <a:r>
              <a:rPr lang="en-US" sz="2000" dirty="0"/>
              <a:t>Language norms on social justice established largely in higher education (dominated by upper middle class) </a:t>
            </a:r>
          </a:p>
          <a:p>
            <a:pPr lvl="1"/>
            <a:r>
              <a:rPr lang="en-US" sz="2000" dirty="0"/>
              <a:t>Expectations of nonprofit best practices by donors &amp; foundations rooted in the culture of the upper-middle class or rich</a:t>
            </a:r>
          </a:p>
          <a:p>
            <a:r>
              <a:rPr lang="en-US" sz="2400" dirty="0"/>
              <a:t>Jobs in dominant class culture institutions</a:t>
            </a:r>
          </a:p>
          <a:p>
            <a:pPr lvl="1"/>
            <a:r>
              <a:rPr lang="en-US" sz="2000" dirty="0"/>
              <a:t>i.e. Universities Christian colleges, large nonprofits, foundations vs. grass roots nonprofits, community colleges</a:t>
            </a:r>
          </a:p>
          <a:p>
            <a:pPr lvl="1"/>
            <a:r>
              <a:rPr lang="en-US" sz="2000" dirty="0"/>
              <a:t>Higher pay, nicer facilities, adequate resources, appearance of success vs.</a:t>
            </a:r>
            <a:br>
              <a:rPr lang="en-US" sz="2000" dirty="0"/>
            </a:br>
            <a:r>
              <a:rPr lang="en-US" sz="2000" dirty="0"/>
              <a:t>constantly judged as dysfunctional, inadequate resources, pay, faculties &amp; higher stress/trauma</a:t>
            </a:r>
          </a:p>
          <a:p>
            <a:pPr lvl="1"/>
            <a:r>
              <a:rPr lang="en-US" sz="2000" dirty="0"/>
              <a:t>The assumption that you have all these things because you have the “right” or “healthy” model rather than a result of the upper middle-class context</a:t>
            </a:r>
          </a:p>
          <a:p>
            <a:pPr lvl="1"/>
            <a:r>
              <a:rPr lang="en-US" sz="2000" dirty="0"/>
              <a:t>Failure to recognize that many institutions focus more on race or gender even as the become more classist and class assimilating (i.e. higher ed &amp; student loan exploitation)</a:t>
            </a:r>
          </a:p>
          <a:p>
            <a:pPr lvl="1"/>
            <a:endParaRPr lang="en-US" sz="2000" dirty="0"/>
          </a:p>
        </p:txBody>
      </p:sp>
    </p:spTree>
    <p:extLst>
      <p:ext uri="{BB962C8B-B14F-4D97-AF65-F5344CB8AC3E}">
        <p14:creationId xmlns:p14="http://schemas.microsoft.com/office/powerpoint/2010/main" val="2093500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A7416737-6492-4AB0-A56A-742CEB6CD78D}"/>
              </a:ext>
            </a:extLst>
          </p:cNvPr>
          <p:cNvSpPr>
            <a:spLocks noGrp="1" noChangeArrowheads="1"/>
          </p:cNvSpPr>
          <p:nvPr>
            <p:ph type="title"/>
          </p:nvPr>
        </p:nvSpPr>
        <p:spPr/>
        <p:txBody>
          <a:bodyPr/>
          <a:lstStyle/>
          <a:p>
            <a:r>
              <a:rPr lang="en-US" altLang="en-US" sz="2800" dirty="0"/>
              <a:t>Understanding White Poverty:  Geographic Poverty Concentration</a:t>
            </a:r>
          </a:p>
        </p:txBody>
      </p:sp>
      <p:graphicFrame>
        <p:nvGraphicFramePr>
          <p:cNvPr id="595971" name="Object 3">
            <a:extLst>
              <a:ext uri="{FF2B5EF4-FFF2-40B4-BE49-F238E27FC236}">
                <a16:creationId xmlns:a16="http://schemas.microsoft.com/office/drawing/2014/main" id="{7C6696E7-F430-46ED-9C95-B35FEDCF048C}"/>
              </a:ext>
            </a:extLst>
          </p:cNvPr>
          <p:cNvGraphicFramePr>
            <a:graphicFrameLocks noGrp="1" noChangeAspect="1"/>
          </p:cNvGraphicFramePr>
          <p:nvPr>
            <p:ph idx="4294967295"/>
            <p:extLst>
              <p:ext uri="{D42A27DB-BD31-4B8C-83A1-F6EECF244321}">
                <p14:modId xmlns:p14="http://schemas.microsoft.com/office/powerpoint/2010/main" val="2579093291"/>
              </p:ext>
            </p:extLst>
          </p:nvPr>
        </p:nvGraphicFramePr>
        <p:xfrm>
          <a:off x="2107580" y="691375"/>
          <a:ext cx="8254186" cy="5248507"/>
        </p:xfrm>
        <a:graphic>
          <a:graphicData uri="http://schemas.openxmlformats.org/presentationml/2006/ole">
            <mc:AlternateContent xmlns:mc="http://schemas.openxmlformats.org/markup-compatibility/2006">
              <mc:Choice xmlns:v="urn:schemas-microsoft-com:vml" Requires="v">
                <p:oleObj spid="_x0000_s1026" name="Chart" r:id="rId4" imgW="5886365" imgH="3743215" progId="Excel.Chart.8">
                  <p:embed/>
                </p:oleObj>
              </mc:Choice>
              <mc:Fallback>
                <p:oleObj name="Chart" r:id="rId4" imgW="5886365" imgH="3743215" progId="Excel.Chart.8">
                  <p:embed/>
                  <p:pic>
                    <p:nvPicPr>
                      <p:cNvPr id="595971" name="Object 3">
                        <a:extLst>
                          <a:ext uri="{FF2B5EF4-FFF2-40B4-BE49-F238E27FC236}">
                            <a16:creationId xmlns:a16="http://schemas.microsoft.com/office/drawing/2014/main" id="{7C6696E7-F430-46ED-9C95-B35FEDCF0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7580" y="691375"/>
                        <a:ext cx="8254186" cy="5248507"/>
                      </a:xfrm>
                      <a:prstGeom prst="rect">
                        <a:avLst/>
                      </a:prstGeom>
                      <a:noFill/>
                      <a:ln>
                        <a:noFill/>
                      </a:ln>
                      <a:effectLst/>
                    </p:spPr>
                  </p:pic>
                </p:oleObj>
              </mc:Fallback>
            </mc:AlternateContent>
          </a:graphicData>
        </a:graphic>
      </p:graphicFrame>
      <p:sp>
        <p:nvSpPr>
          <p:cNvPr id="595972" name="Rectangle 4">
            <a:extLst>
              <a:ext uri="{FF2B5EF4-FFF2-40B4-BE49-F238E27FC236}">
                <a16:creationId xmlns:a16="http://schemas.microsoft.com/office/drawing/2014/main" id="{E2D53AB2-EA6D-4B0B-A339-0E5D5BA8A3DE}"/>
              </a:ext>
            </a:extLst>
          </p:cNvPr>
          <p:cNvSpPr>
            <a:spLocks noChangeArrowheads="1"/>
          </p:cNvSpPr>
          <p:nvPr/>
        </p:nvSpPr>
        <p:spPr bwMode="auto">
          <a:xfrm>
            <a:off x="4114801" y="6172200"/>
            <a:ext cx="5242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Source: NARPAC http://www.narpac.org/RCA.HTM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C70A-1037-4B2B-938F-EE3569FF80FE}"/>
              </a:ext>
            </a:extLst>
          </p:cNvPr>
          <p:cNvSpPr>
            <a:spLocks noGrp="1"/>
          </p:cNvSpPr>
          <p:nvPr>
            <p:ph type="title"/>
          </p:nvPr>
        </p:nvSpPr>
        <p:spPr/>
        <p:txBody>
          <a:bodyPr/>
          <a:lstStyle/>
          <a:p>
            <a:r>
              <a:rPr lang="en-US" dirty="0"/>
              <a:t>Poverty Rates 2020 by Ethnic Group</a:t>
            </a:r>
          </a:p>
        </p:txBody>
      </p:sp>
      <p:pic>
        <p:nvPicPr>
          <p:cNvPr id="6" name="Picture 5">
            <a:extLst>
              <a:ext uri="{FF2B5EF4-FFF2-40B4-BE49-F238E27FC236}">
                <a16:creationId xmlns:a16="http://schemas.microsoft.com/office/drawing/2014/main" id="{A9946CDC-BA37-4A84-B40A-0F784AC99E96}"/>
              </a:ext>
            </a:extLst>
          </p:cNvPr>
          <p:cNvPicPr>
            <a:picLocks noChangeAspect="1"/>
          </p:cNvPicPr>
          <p:nvPr/>
        </p:nvPicPr>
        <p:blipFill rotWithShape="1">
          <a:blip r:embed="rId2"/>
          <a:srcRect l="3943" t="8512" r="3426" b="8164"/>
          <a:stretch/>
        </p:blipFill>
        <p:spPr>
          <a:xfrm>
            <a:off x="1970049" y="664464"/>
            <a:ext cx="8448800" cy="5654560"/>
          </a:xfrm>
          <a:prstGeom prst="rect">
            <a:avLst/>
          </a:prstGeom>
        </p:spPr>
      </p:pic>
      <p:sp>
        <p:nvSpPr>
          <p:cNvPr id="11" name="TextBox 10">
            <a:extLst>
              <a:ext uri="{FF2B5EF4-FFF2-40B4-BE49-F238E27FC236}">
                <a16:creationId xmlns:a16="http://schemas.microsoft.com/office/drawing/2014/main" id="{F500D33B-EDFE-4551-8F3F-160249CF736A}"/>
              </a:ext>
            </a:extLst>
          </p:cNvPr>
          <p:cNvSpPr txBox="1"/>
          <p:nvPr/>
        </p:nvSpPr>
        <p:spPr>
          <a:xfrm>
            <a:off x="1137423" y="6582337"/>
            <a:ext cx="8980449" cy="276999"/>
          </a:xfrm>
          <a:prstGeom prst="rect">
            <a:avLst/>
          </a:prstGeom>
          <a:noFill/>
        </p:spPr>
        <p:txBody>
          <a:bodyPr wrap="square">
            <a:spAutoFit/>
          </a:bodyPr>
          <a:lstStyle/>
          <a:p>
            <a:r>
              <a:rPr lang="en-US" sz="1200" dirty="0">
                <a:solidFill>
                  <a:schemeClr val="bg1"/>
                </a:solidFill>
              </a:rPr>
              <a:t>Source: </a:t>
            </a:r>
            <a:r>
              <a:rPr lang="en-US" sz="1200" dirty="0">
                <a:solidFill>
                  <a:schemeClr val="bg1"/>
                </a:solidFill>
                <a:hlinkClick r:id="rId3">
                  <a:extLst>
                    <a:ext uri="{A12FA001-AC4F-418D-AE19-62706E023703}">
                      <ahyp:hlinkClr xmlns:ahyp="http://schemas.microsoft.com/office/drawing/2018/hyperlinkcolor" val="tx"/>
                    </a:ext>
                  </a:extLst>
                </a:hlinkClick>
              </a:rPr>
              <a:t>https://www.statista.com/statistics/200476/us-poverty-rate-by-ethnic-group/</a:t>
            </a:r>
            <a:r>
              <a:rPr lang="en-US" sz="1200" dirty="0">
                <a:solidFill>
                  <a:schemeClr val="bg1"/>
                </a:solidFill>
              </a:rPr>
              <a:t> </a:t>
            </a:r>
          </a:p>
        </p:txBody>
      </p:sp>
    </p:spTree>
    <p:extLst>
      <p:ext uri="{BB962C8B-B14F-4D97-AF65-F5344CB8AC3E}">
        <p14:creationId xmlns:p14="http://schemas.microsoft.com/office/powerpoint/2010/main" val="1285295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20A0-ECF6-4106-89B9-DE7DE017B863}"/>
              </a:ext>
            </a:extLst>
          </p:cNvPr>
          <p:cNvSpPr>
            <a:spLocks noGrp="1"/>
          </p:cNvSpPr>
          <p:nvPr>
            <p:ph type="title"/>
          </p:nvPr>
        </p:nvSpPr>
        <p:spPr/>
        <p:txBody>
          <a:bodyPr/>
          <a:lstStyle/>
          <a:p>
            <a:r>
              <a:rPr lang="en-US" dirty="0"/>
              <a:t>US Population by Poverty Status</a:t>
            </a:r>
          </a:p>
        </p:txBody>
      </p:sp>
      <p:pic>
        <p:nvPicPr>
          <p:cNvPr id="5122" name="Picture 2">
            <a:extLst>
              <a:ext uri="{FF2B5EF4-FFF2-40B4-BE49-F238E27FC236}">
                <a16:creationId xmlns:a16="http://schemas.microsoft.com/office/drawing/2014/main" id="{459CD01F-F513-4CDB-A586-404927A41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911" y="496420"/>
            <a:ext cx="8457627" cy="5527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763654-B204-4159-9858-F2BC2DFE0581}"/>
              </a:ext>
            </a:extLst>
          </p:cNvPr>
          <p:cNvSpPr txBox="1"/>
          <p:nvPr/>
        </p:nvSpPr>
        <p:spPr>
          <a:xfrm>
            <a:off x="1271690" y="6581001"/>
            <a:ext cx="7132569" cy="276999"/>
          </a:xfrm>
          <a:prstGeom prst="rect">
            <a:avLst/>
          </a:prstGeom>
          <a:noFill/>
        </p:spPr>
        <p:txBody>
          <a:bodyPr wrap="square">
            <a:spAutoFit/>
          </a:bodyPr>
          <a:lstStyle/>
          <a:p>
            <a:r>
              <a:rPr lang="en-US" sz="1200" dirty="0">
                <a:solidFill>
                  <a:schemeClr val="bg1"/>
                </a:solidFill>
              </a:rPr>
              <a:t>Source: </a:t>
            </a:r>
            <a:r>
              <a:rPr lang="en-US" sz="1200" dirty="0">
                <a:solidFill>
                  <a:schemeClr val="bg1"/>
                </a:solidFill>
                <a:hlinkClick r:id="rId3">
                  <a:extLst>
                    <a:ext uri="{A12FA001-AC4F-418D-AE19-62706E023703}">
                      <ahyp:hlinkClr xmlns:ahyp="http://schemas.microsoft.com/office/drawing/2018/hyperlinkcolor" val="tx"/>
                    </a:ext>
                  </a:extLst>
                </a:hlinkClick>
              </a:rPr>
              <a:t>https://poverty.ucdavis.edu/faq/how-do-race-and-hispanic-origin-relate-poverty</a:t>
            </a:r>
            <a:r>
              <a:rPr lang="en-US" sz="1200" dirty="0">
                <a:solidFill>
                  <a:schemeClr val="bg1"/>
                </a:solidFill>
              </a:rPr>
              <a:t> </a:t>
            </a:r>
          </a:p>
        </p:txBody>
      </p:sp>
    </p:spTree>
    <p:extLst>
      <p:ext uri="{BB962C8B-B14F-4D97-AF65-F5344CB8AC3E}">
        <p14:creationId xmlns:p14="http://schemas.microsoft.com/office/powerpoint/2010/main" val="1735882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E9DC-334A-48BB-9CD3-F74639F03967}"/>
              </a:ext>
            </a:extLst>
          </p:cNvPr>
          <p:cNvSpPr>
            <a:spLocks noGrp="1"/>
          </p:cNvSpPr>
          <p:nvPr>
            <p:ph type="title"/>
          </p:nvPr>
        </p:nvSpPr>
        <p:spPr/>
        <p:txBody>
          <a:bodyPr/>
          <a:lstStyle/>
          <a:p>
            <a:r>
              <a:rPr lang="en-US" dirty="0"/>
              <a:t>Social Class and Global Values Survey</a:t>
            </a:r>
          </a:p>
        </p:txBody>
      </p:sp>
      <p:pic>
        <p:nvPicPr>
          <p:cNvPr id="3" name="Picture 2" descr="WVS Database">
            <a:extLst>
              <a:ext uri="{FF2B5EF4-FFF2-40B4-BE49-F238E27FC236}">
                <a16:creationId xmlns:a16="http://schemas.microsoft.com/office/drawing/2014/main" id="{969F4172-2E53-4063-BC8D-4AE5232E8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2" t="7778" r="5555" b="7778"/>
          <a:stretch/>
        </p:blipFill>
        <p:spPr bwMode="auto">
          <a:xfrm>
            <a:off x="2164701" y="540657"/>
            <a:ext cx="7197013" cy="53624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560FE322-F883-42A4-B368-BE2BBD20CABC}"/>
              </a:ext>
            </a:extLst>
          </p:cNvPr>
          <p:cNvSpPr/>
          <p:nvPr/>
        </p:nvSpPr>
        <p:spPr>
          <a:xfrm>
            <a:off x="4764832" y="5903137"/>
            <a:ext cx="2544147" cy="2177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707D69-9A88-49CA-94D1-D3CA0359F6EF}"/>
              </a:ext>
            </a:extLst>
          </p:cNvPr>
          <p:cNvSpPr txBox="1"/>
          <p:nvPr/>
        </p:nvSpPr>
        <p:spPr>
          <a:xfrm>
            <a:off x="2861747" y="5858105"/>
            <a:ext cx="1903085" cy="307777"/>
          </a:xfrm>
          <a:prstGeom prst="rect">
            <a:avLst/>
          </a:prstGeom>
          <a:noFill/>
        </p:spPr>
        <p:txBody>
          <a:bodyPr wrap="none" rtlCol="0">
            <a:spAutoFit/>
          </a:bodyPr>
          <a:lstStyle/>
          <a:p>
            <a:r>
              <a:rPr lang="en-US" sz="1400" b="1" dirty="0"/>
              <a:t>Non-dominant Class</a:t>
            </a:r>
          </a:p>
        </p:txBody>
      </p:sp>
      <p:sp>
        <p:nvSpPr>
          <p:cNvPr id="8" name="TextBox 7">
            <a:extLst>
              <a:ext uri="{FF2B5EF4-FFF2-40B4-BE49-F238E27FC236}">
                <a16:creationId xmlns:a16="http://schemas.microsoft.com/office/drawing/2014/main" id="{1AE3C8D8-EF00-4302-9FE5-C1226F370481}"/>
              </a:ext>
            </a:extLst>
          </p:cNvPr>
          <p:cNvSpPr txBox="1"/>
          <p:nvPr/>
        </p:nvSpPr>
        <p:spPr>
          <a:xfrm>
            <a:off x="7427168" y="5858104"/>
            <a:ext cx="1494320" cy="307777"/>
          </a:xfrm>
          <a:prstGeom prst="rect">
            <a:avLst/>
          </a:prstGeom>
          <a:noFill/>
        </p:spPr>
        <p:txBody>
          <a:bodyPr wrap="none" rtlCol="0">
            <a:spAutoFit/>
          </a:bodyPr>
          <a:lstStyle/>
          <a:p>
            <a:r>
              <a:rPr lang="en-US" sz="1400" b="1" dirty="0"/>
              <a:t>Dominant Class</a:t>
            </a:r>
          </a:p>
        </p:txBody>
      </p:sp>
      <p:sp>
        <p:nvSpPr>
          <p:cNvPr id="10" name="TextBox 9">
            <a:extLst>
              <a:ext uri="{FF2B5EF4-FFF2-40B4-BE49-F238E27FC236}">
                <a16:creationId xmlns:a16="http://schemas.microsoft.com/office/drawing/2014/main" id="{73216CBD-121F-4EE7-BF28-0F8D7A4ECAC6}"/>
              </a:ext>
            </a:extLst>
          </p:cNvPr>
          <p:cNvSpPr txBox="1"/>
          <p:nvPr/>
        </p:nvSpPr>
        <p:spPr>
          <a:xfrm>
            <a:off x="597159" y="6611779"/>
            <a:ext cx="4919937" cy="246221"/>
          </a:xfrm>
          <a:prstGeom prst="rect">
            <a:avLst/>
          </a:prstGeom>
          <a:noFill/>
        </p:spPr>
        <p:txBody>
          <a:bodyPr wrap="none" rtlCol="0">
            <a:spAutoFit/>
          </a:bodyPr>
          <a:lstStyle/>
          <a:p>
            <a:r>
              <a:rPr lang="en-US" sz="1000" dirty="0">
                <a:solidFill>
                  <a:schemeClr val="bg1"/>
                </a:solidFill>
              </a:rPr>
              <a:t>Chart Source: </a:t>
            </a:r>
            <a:r>
              <a:rPr lang="en-US" sz="1000" dirty="0">
                <a:solidFill>
                  <a:schemeClr val="bg1"/>
                </a:solidFill>
                <a:hlinkClick r:id="rId3">
                  <a:extLst>
                    <a:ext uri="{A12FA001-AC4F-418D-AE19-62706E023703}">
                      <ahyp:hlinkClr xmlns:ahyp="http://schemas.microsoft.com/office/drawing/2018/hyperlinkcolor" val="tx"/>
                    </a:ext>
                  </a:extLst>
                </a:hlinkClick>
              </a:rPr>
              <a:t>http://www.worldvaluessurvey.org/WVSContents.jsp?CMSID=Findings</a:t>
            </a:r>
            <a:endParaRPr lang="en-US" sz="1000" dirty="0">
              <a:solidFill>
                <a:schemeClr val="bg1"/>
              </a:solidFill>
            </a:endParaRPr>
          </a:p>
        </p:txBody>
      </p:sp>
    </p:spTree>
    <p:extLst>
      <p:ext uri="{BB962C8B-B14F-4D97-AF65-F5344CB8AC3E}">
        <p14:creationId xmlns:p14="http://schemas.microsoft.com/office/powerpoint/2010/main" val="21021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770613" cy="338554"/>
          </a:xfrm>
          <a:prstGeom prst="rect">
            <a:avLst/>
          </a:prstGeom>
          <a:noFill/>
        </p:spPr>
        <p:txBody>
          <a:bodyPr wrap="none" rtlCol="0">
            <a:spAutoFit/>
          </a:bodyPr>
          <a:lstStyle/>
          <a:p>
            <a:r>
              <a:rPr lang="en-US" sz="1600" b="1" dirty="0"/>
              <a:t>Q3: Cultural </a:t>
            </a:r>
            <a:r>
              <a:rPr lang="en-US" sz="1600" dirty="0"/>
              <a:t>(we)</a:t>
            </a:r>
          </a:p>
        </p:txBody>
      </p:sp>
      <p:sp>
        <p:nvSpPr>
          <p:cNvPr id="5" name="TextBox 4"/>
          <p:cNvSpPr txBox="1"/>
          <p:nvPr/>
        </p:nvSpPr>
        <p:spPr>
          <a:xfrm>
            <a:off x="5829206" y="3605989"/>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3933558"/>
            <a:ext cx="5317931" cy="2585323"/>
          </a:xfrm>
          <a:prstGeom prst="rect">
            <a:avLst/>
          </a:prstGeom>
          <a:noFill/>
        </p:spPr>
        <p:txBody>
          <a:bodyPr wrap="none" rtlCol="0">
            <a:spAutoFit/>
          </a:bodyPr>
          <a:lstStyle/>
          <a:p>
            <a:r>
              <a:rPr lang="en-US" altLang="en-US" dirty="0"/>
              <a:t>Micro (healthy organizational cultures)</a:t>
            </a:r>
          </a:p>
          <a:p>
            <a:pPr marL="285750" indent="-285750">
              <a:buFont typeface="Arial" panose="020B0604020202020204" pitchFamily="34" charset="0"/>
              <a:buChar char="•"/>
            </a:pPr>
            <a:r>
              <a:rPr lang="en-US" altLang="en-US" dirty="0"/>
              <a:t>Community to support positive class</a:t>
            </a:r>
            <a:br>
              <a:rPr lang="en-US" altLang="en-US" dirty="0"/>
            </a:br>
            <a:r>
              <a:rPr lang="en-US" altLang="en-US" dirty="0"/>
              <a:t>identity development (Relocation)</a:t>
            </a:r>
          </a:p>
          <a:p>
            <a:pPr marL="285750" indent="-285750">
              <a:buFont typeface="Arial" panose="020B0604020202020204" pitchFamily="34" charset="0"/>
              <a:buChar char="•"/>
            </a:pPr>
            <a:r>
              <a:rPr lang="en-US" dirty="0"/>
              <a:t>Leadership development of cultural minorities</a:t>
            </a:r>
          </a:p>
          <a:p>
            <a:pPr marL="285750" indent="-285750">
              <a:buFont typeface="Arial" panose="020B0604020202020204" pitchFamily="34" charset="0"/>
              <a:buChar char="•"/>
            </a:pPr>
            <a:r>
              <a:rPr lang="en-US" dirty="0"/>
              <a:t>Develop affinity groups &amp; mentoring programs </a:t>
            </a:r>
            <a:br>
              <a:rPr lang="en-US" dirty="0"/>
            </a:br>
            <a:r>
              <a:rPr lang="en-US" dirty="0"/>
              <a:t>for cultural minorities in organizations</a:t>
            </a:r>
          </a:p>
          <a:p>
            <a:r>
              <a:rPr lang="en-US" dirty="0"/>
              <a:t>Macro (reconciliation between people groups)</a:t>
            </a:r>
          </a:p>
          <a:p>
            <a:pPr marL="285750" indent="-285750">
              <a:buFont typeface="Arial" panose="020B0604020202020204" pitchFamily="34" charset="0"/>
              <a:buChar char="•"/>
            </a:pPr>
            <a:r>
              <a:rPr lang="en-US" dirty="0"/>
              <a:t>Removal of bias and stereotypes in media</a:t>
            </a:r>
          </a:p>
          <a:p>
            <a:pPr marL="285750" indent="-285750">
              <a:buFont typeface="Arial" panose="020B0604020202020204" pitchFamily="34" charset="0"/>
              <a:buChar char="•"/>
            </a:pPr>
            <a:r>
              <a:rPr lang="en-US" dirty="0"/>
              <a:t>Addressing cultural oppression &amp; assimilation</a:t>
            </a:r>
          </a:p>
        </p:txBody>
      </p:sp>
      <p:sp>
        <p:nvSpPr>
          <p:cNvPr id="22" name="TextBox 21"/>
          <p:cNvSpPr txBox="1"/>
          <p:nvPr/>
        </p:nvSpPr>
        <p:spPr>
          <a:xfrm>
            <a:off x="5772057" y="3965811"/>
            <a:ext cx="6026556" cy="2400657"/>
          </a:xfrm>
          <a:prstGeom prst="rect">
            <a:avLst/>
          </a:prstGeom>
          <a:noFill/>
        </p:spPr>
        <p:txBody>
          <a:bodyPr wrap="square" rtlCol="0">
            <a:spAutoFit/>
          </a:bodyPr>
          <a:lstStyle/>
          <a:p>
            <a:pPr>
              <a:lnSpc>
                <a:spcPts val="2000"/>
              </a:lnSpc>
            </a:pPr>
            <a:r>
              <a:rPr lang="en-US" dirty="0"/>
              <a:t>Micro (development)</a:t>
            </a:r>
          </a:p>
          <a:p>
            <a:pPr marL="285750" indent="-285750">
              <a:lnSpc>
                <a:spcPts val="2000"/>
              </a:lnSpc>
              <a:buFont typeface="Arial" panose="020B0604020202020204" pitchFamily="34" charset="0"/>
              <a:buChar char="•"/>
            </a:pPr>
            <a:r>
              <a:rPr lang="en-US" dirty="0"/>
              <a:t>Nonprofit community development organizations</a:t>
            </a:r>
          </a:p>
          <a:p>
            <a:pPr marL="285750" indent="-285750">
              <a:lnSpc>
                <a:spcPts val="2000"/>
              </a:lnSpc>
              <a:buFont typeface="Arial" panose="020B0604020202020204" pitchFamily="34" charset="0"/>
              <a:buChar char="•"/>
            </a:pPr>
            <a:r>
              <a:rPr lang="en-US" dirty="0"/>
              <a:t>Micro-economic development</a:t>
            </a:r>
          </a:p>
          <a:p>
            <a:pPr marL="285750" indent="-285750">
              <a:lnSpc>
                <a:spcPts val="2000"/>
              </a:lnSpc>
              <a:buFont typeface="Arial" panose="020B0604020202020204" pitchFamily="34" charset="0"/>
              <a:buChar char="•"/>
            </a:pPr>
            <a:r>
              <a:rPr lang="en-US" dirty="0"/>
              <a:t>Remove classist structural barriers in leadership</a:t>
            </a:r>
          </a:p>
          <a:p>
            <a:pPr>
              <a:lnSpc>
                <a:spcPts val="2000"/>
              </a:lnSpc>
            </a:pPr>
            <a:r>
              <a:rPr lang="en-US" dirty="0"/>
              <a:t>Macro (advocacy &amp; structural change)</a:t>
            </a:r>
          </a:p>
          <a:p>
            <a:pPr marL="285750" indent="-285750">
              <a:lnSpc>
                <a:spcPts val="2000"/>
              </a:lnSpc>
              <a:buFont typeface="Arial" panose="020B0604020202020204" pitchFamily="34" charset="0"/>
              <a:buChar char="•"/>
            </a:pPr>
            <a:r>
              <a:rPr lang="en-US" dirty="0"/>
              <a:t>Just laws &amp; policies</a:t>
            </a:r>
          </a:p>
          <a:p>
            <a:pPr marL="285750" indent="-285750">
              <a:lnSpc>
                <a:spcPts val="2000"/>
              </a:lnSpc>
              <a:buFont typeface="Arial" panose="020B0604020202020204" pitchFamily="34" charset="0"/>
              <a:buChar char="•"/>
            </a:pPr>
            <a:r>
              <a:rPr lang="en-US" dirty="0"/>
              <a:t>Healthy social structures</a:t>
            </a:r>
          </a:p>
          <a:p>
            <a:pPr marL="285750" indent="-285750">
              <a:lnSpc>
                <a:spcPts val="2000"/>
              </a:lnSpc>
              <a:buFont typeface="Arial" panose="020B0604020202020204" pitchFamily="34" charset="0"/>
              <a:buChar char="•"/>
            </a:pPr>
            <a:r>
              <a:rPr lang="en-US" dirty="0"/>
              <a:t>Just teaching of history (Black history, etc.)</a:t>
            </a:r>
          </a:p>
          <a:p>
            <a:pPr marL="285750" indent="-285750">
              <a:lnSpc>
                <a:spcPts val="2000"/>
              </a:lnSpc>
              <a:buFont typeface="Arial" panose="020B0604020202020204" pitchFamily="34" charset="0"/>
              <a:buChar char="•"/>
            </a:pPr>
            <a:r>
              <a:rPr lang="en-US" dirty="0"/>
              <a:t>Macro-economic development</a:t>
            </a:r>
          </a:p>
        </p:txBody>
      </p:sp>
      <p:sp>
        <p:nvSpPr>
          <p:cNvPr id="23" name="TextBox 22"/>
          <p:cNvSpPr txBox="1"/>
          <p:nvPr/>
        </p:nvSpPr>
        <p:spPr>
          <a:xfrm>
            <a:off x="380999" y="1039474"/>
            <a:ext cx="5325240" cy="2031325"/>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a:p>
            <a:pPr marL="285750" indent="-285750">
              <a:buFont typeface="Arial" panose="020B0604020202020204" pitchFamily="34" charset="0"/>
              <a:buChar char="•"/>
            </a:pPr>
            <a:r>
              <a:rPr lang="en-US" dirty="0"/>
              <a:t>Healing racial &amp; class trauma</a:t>
            </a:r>
          </a:p>
          <a:p>
            <a:pPr marL="285750" indent="-285750">
              <a:buFont typeface="Arial" panose="020B0604020202020204" pitchFamily="34" charset="0"/>
              <a:buChar char="•"/>
            </a:pPr>
            <a:r>
              <a:rPr lang="en-US" dirty="0"/>
              <a:t>Addressing bigotry and prejudice</a:t>
            </a:r>
          </a:p>
          <a:p>
            <a:pPr marL="285750" indent="-285750">
              <a:buFont typeface="Arial" panose="020B0604020202020204" pitchFamily="34" charset="0"/>
              <a:buChar char="•"/>
            </a:pPr>
            <a:r>
              <a:rPr lang="en-US" altLang="en-US" dirty="0"/>
              <a:t>Deep relationships across race &amp; class</a:t>
            </a:r>
          </a:p>
          <a:p>
            <a:pPr marL="285750" indent="-285750">
              <a:buFont typeface="Arial" panose="020B0604020202020204" pitchFamily="34" charset="0"/>
              <a:buChar char="•"/>
            </a:pPr>
            <a:r>
              <a:rPr lang="en-US" altLang="en-US" dirty="0"/>
              <a:t>Long-term cross-cultural immersion (relocation)</a:t>
            </a:r>
          </a:p>
          <a:p>
            <a:pPr marL="285750" indent="-285750">
              <a:buFont typeface="Arial" panose="020B0604020202020204" pitchFamily="34" charset="0"/>
              <a:buChar char="•"/>
            </a:pPr>
            <a:r>
              <a:rPr lang="en-US" altLang="en-US" dirty="0"/>
              <a:t>Being supervised where you are the “minority”</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Holistic Ministry Across Four Quadrants</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469493" cy="1200329"/>
          </a:xfrm>
          <a:prstGeom prst="rect">
            <a:avLst/>
          </a:prstGeom>
          <a:noFill/>
        </p:spPr>
        <p:txBody>
          <a:bodyPr wrap="none" rtlCol="0">
            <a:spAutoFit/>
          </a:bodyPr>
          <a:lstStyle/>
          <a:p>
            <a:pPr marL="285750" indent="-285750">
              <a:buFont typeface="Arial" panose="020B0604020202020204" pitchFamily="34" charset="0"/>
              <a:buChar char="•"/>
            </a:pPr>
            <a:r>
              <a:rPr lang="en-US" dirty="0"/>
              <a:t>Food and clean water programs</a:t>
            </a:r>
          </a:p>
          <a:p>
            <a:pPr marL="285750" indent="-285750">
              <a:buFont typeface="Arial" panose="020B0604020202020204" pitchFamily="34" charset="0"/>
              <a:buChar char="•"/>
            </a:pPr>
            <a:r>
              <a:rPr lang="en-US" dirty="0"/>
              <a:t>Homeless shelters &amp; housing programs</a:t>
            </a:r>
          </a:p>
          <a:p>
            <a:pPr marL="285750" indent="-285750">
              <a:buFont typeface="Arial" panose="020B0604020202020204" pitchFamily="34" charset="0"/>
              <a:buChar char="•"/>
            </a:pPr>
            <a:r>
              <a:rPr lang="en-US" dirty="0"/>
              <a:t>Christian Community Health programs</a:t>
            </a:r>
          </a:p>
          <a:p>
            <a:pPr marL="285750" indent="-285750">
              <a:buFont typeface="Arial" panose="020B0604020202020204" pitchFamily="34" charset="0"/>
              <a:buChar char="•"/>
            </a:pPr>
            <a:r>
              <a:rPr lang="en-US" dirty="0"/>
              <a:t>Relief</a:t>
            </a:r>
          </a:p>
        </p:txBody>
      </p:sp>
    </p:spTree>
    <p:extLst>
      <p:ext uri="{BB962C8B-B14F-4D97-AF65-F5344CB8AC3E}">
        <p14:creationId xmlns:p14="http://schemas.microsoft.com/office/powerpoint/2010/main" val="317892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a:extLst>
              <a:ext uri="{FF2B5EF4-FFF2-40B4-BE49-F238E27FC236}">
                <a16:creationId xmlns:a16="http://schemas.microsoft.com/office/drawing/2014/main" id="{557A427E-F7A9-48AC-8B4D-096B5379A99D}"/>
              </a:ext>
            </a:extLst>
          </p:cNvPr>
          <p:cNvSpPr>
            <a:spLocks noGrp="1" noChangeArrowheads="1"/>
          </p:cNvSpPr>
          <p:nvPr>
            <p:ph type="title"/>
          </p:nvPr>
        </p:nvSpPr>
        <p:spPr/>
        <p:txBody>
          <a:bodyPr/>
          <a:lstStyle/>
          <a:p>
            <a:r>
              <a:rPr lang="en-US" altLang="en-US" sz="4000" dirty="0"/>
              <a:t>The Bible and Classism in the Church</a:t>
            </a:r>
          </a:p>
        </p:txBody>
      </p:sp>
      <p:sp>
        <p:nvSpPr>
          <p:cNvPr id="735235" name="Rectangle 3">
            <a:extLst>
              <a:ext uri="{FF2B5EF4-FFF2-40B4-BE49-F238E27FC236}">
                <a16:creationId xmlns:a16="http://schemas.microsoft.com/office/drawing/2014/main" id="{6450F5D5-D3D1-43E7-8979-BBB3BCFF5BA1}"/>
              </a:ext>
            </a:extLst>
          </p:cNvPr>
          <p:cNvSpPr>
            <a:spLocks noGrp="1" noChangeArrowheads="1"/>
          </p:cNvSpPr>
          <p:nvPr>
            <p:ph sz="quarter" idx="10"/>
          </p:nvPr>
        </p:nvSpPr>
        <p:spPr/>
        <p:txBody>
          <a:bodyPr/>
          <a:lstStyle/>
          <a:p>
            <a:pPr>
              <a:lnSpc>
                <a:spcPct val="90000"/>
              </a:lnSpc>
              <a:buFontTx/>
              <a:buNone/>
            </a:pPr>
            <a:r>
              <a:rPr lang="en-US" altLang="en-US" sz="2400" dirty="0"/>
              <a:t>James 2: 1-5</a:t>
            </a:r>
          </a:p>
          <a:p>
            <a:pPr>
              <a:lnSpc>
                <a:spcPct val="90000"/>
              </a:lnSpc>
              <a:buFontTx/>
              <a:buNone/>
            </a:pPr>
            <a:r>
              <a:rPr lang="en-US" altLang="en-US" sz="2400" dirty="0"/>
              <a:t>    My brothers, as believers in our glorious Lord Jesus Christ, don't show favoritism. Suppose a man comes into your meeting wearing a gold ring and fine clothes, and a poor man in shabby clothes also comes in. If you show special attention to the man wearing fine clothes and say, "Here's a good seat for you," but say to the poor man, "You stand there" or "Sit on the floor by my feet," have you not discriminated among yourselves and become judges with evil thoughts?  Listen, my dear brothers: Has not God chosen those who are poor in the eyes of the world to be rich in faith and to inherit the kingdom he promised those who love him?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a:t>Christian vs. Secular Social Science Worldview</a:t>
            </a:r>
          </a:p>
        </p:txBody>
      </p:sp>
      <p:sp>
        <p:nvSpPr>
          <p:cNvPr id="3" name="Content Placeholder 2">
            <a:extLst>
              <a:ext uri="{FF2B5EF4-FFF2-40B4-BE49-F238E27FC236}">
                <a16:creationId xmlns:a16="http://schemas.microsoft.com/office/drawing/2014/main" id="{3281A14C-0752-439B-A1E5-5A5FE075CFD4}"/>
              </a:ext>
            </a:extLst>
          </p:cNvPr>
          <p:cNvSpPr>
            <a:spLocks noGrp="1"/>
          </p:cNvSpPr>
          <p:nvPr>
            <p:ph sz="quarter" idx="10"/>
          </p:nvPr>
        </p:nvSpPr>
        <p:spPr>
          <a:xfrm>
            <a:off x="0" y="996950"/>
            <a:ext cx="12128500" cy="5689600"/>
          </a:xfrm>
        </p:spPr>
        <p:txBody>
          <a:bodyPr lIns="91440" tIns="45720" rIns="91440" bIns="45720" anchor="t"/>
          <a:lstStyle/>
          <a:p>
            <a:pPr marL="0" indent="0">
              <a:buNone/>
            </a:pPr>
            <a:r>
              <a:rPr lang="en-US" sz="2000"/>
              <a:t>			</a:t>
            </a:r>
            <a:r>
              <a:rPr lang="en-US" sz="2000" b="1" u="sng"/>
              <a:t>Christian Worldview</a:t>
            </a:r>
            <a:r>
              <a:rPr lang="en-US" sz="2000" b="1"/>
              <a:t>		</a:t>
            </a:r>
            <a:r>
              <a:rPr lang="en-US" sz="2000" b="1" u="sng"/>
              <a:t>Dominant Secular Social Science Worldview</a:t>
            </a:r>
          </a:p>
          <a:p>
            <a:pPr marL="0" indent="0">
              <a:buNone/>
            </a:pPr>
            <a:r>
              <a:rPr lang="en-US" sz="2000"/>
              <a:t>Base Worldview		Christian Worldview		Secular Scientific Naturalism</a:t>
            </a:r>
          </a:p>
          <a:p>
            <a:pPr marL="0" indent="0">
              <a:buNone/>
            </a:pPr>
            <a:r>
              <a:rPr lang="en-US" sz="2000"/>
              <a:t>Fundamental Problem? 	Sin				Social/Psychological Problem: i.e. Unequal Power</a:t>
            </a:r>
          </a:p>
          <a:p>
            <a:pPr marL="0" indent="0">
              <a:buNone/>
            </a:pPr>
            <a:r>
              <a:rPr lang="en-US" sz="2000"/>
              <a:t>Solution?		Salvation 			Social/Counseling Solution (Power)</a:t>
            </a:r>
          </a:p>
          <a:p>
            <a:pPr marL="0" indent="0">
              <a:buNone/>
            </a:pPr>
            <a:r>
              <a:rPr lang="en-US" sz="2000"/>
              <a:t>Who are we? 		In God’s Image but fallen	Thinking animals/Collection of atoms</a:t>
            </a:r>
            <a:br>
              <a:rPr lang="en-US" sz="2000"/>
            </a:br>
            <a:r>
              <a:rPr lang="en-US" sz="2000"/>
              <a:t>			Identity in Christ		Primary Identity is social/group identity</a:t>
            </a:r>
          </a:p>
          <a:p>
            <a:pPr marL="0" indent="0">
              <a:buNone/>
            </a:pPr>
            <a:r>
              <a:rPr lang="en-US" sz="2000"/>
              <a:t>Where we came from?	God				Accidental Cosmic Chance</a:t>
            </a:r>
          </a:p>
          <a:p>
            <a:pPr marL="0" indent="0">
              <a:buNone/>
            </a:pPr>
            <a:r>
              <a:rPr lang="en-US" sz="2000"/>
              <a:t>Philosophy?		Spiritual, wholistic		Materialistic, postmodern</a:t>
            </a:r>
          </a:p>
          <a:p>
            <a:pPr marL="0" indent="0">
              <a:buNone/>
            </a:pPr>
            <a:r>
              <a:rPr lang="en-US" sz="2000"/>
              <a:t>What is truth?		Biblical+ general revelation	Entirely socially constructed</a:t>
            </a:r>
          </a:p>
          <a:p>
            <a:pPr marL="0" indent="0">
              <a:buNone/>
            </a:pPr>
            <a:r>
              <a:rPr lang="en-US" sz="2000"/>
              <a:t>Values			Bible-based			Pretends (falsely) to be value-free</a:t>
            </a:r>
            <a:endParaRPr lang="en-US" sz="2000">
              <a:cs typeface="Segoe UI"/>
            </a:endParaRPr>
          </a:p>
          <a:p>
            <a:pPr marL="0" indent="0">
              <a:buNone/>
            </a:pPr>
            <a:r>
              <a:rPr lang="en-US" sz="2000"/>
              <a:t>How should I live?	Love God, Love Others		Individual Pleasure Maximizing </a:t>
            </a:r>
            <a:br>
              <a:rPr lang="en-US" sz="2000"/>
            </a:br>
            <a:r>
              <a:rPr lang="en-US" sz="2000"/>
              <a:t>							and/or Social Activism</a:t>
            </a:r>
          </a:p>
        </p:txBody>
      </p:sp>
      <p:sp>
        <p:nvSpPr>
          <p:cNvPr id="4" name="TextBox 3">
            <a:extLst>
              <a:ext uri="{FF2B5EF4-FFF2-40B4-BE49-F238E27FC236}">
                <a16:creationId xmlns:a16="http://schemas.microsoft.com/office/drawing/2014/main" id="{14CC9998-BA1F-4F75-83DE-D227E3EF9DDA}"/>
              </a:ext>
            </a:extLst>
          </p:cNvPr>
          <p:cNvSpPr txBox="1"/>
          <p:nvPr/>
        </p:nvSpPr>
        <p:spPr>
          <a:xfrm>
            <a:off x="228600" y="6353175"/>
            <a:ext cx="5487271" cy="369332"/>
          </a:xfrm>
          <a:prstGeom prst="rect">
            <a:avLst/>
          </a:prstGeom>
          <a:noFill/>
        </p:spPr>
        <p:txBody>
          <a:bodyPr wrap="none" rtlCol="0">
            <a:spAutoFit/>
          </a:bodyPr>
          <a:lstStyle/>
          <a:p>
            <a:r>
              <a:rPr lang="en-US"/>
              <a:t>Sources: </a:t>
            </a:r>
            <a:r>
              <a:rPr lang="en-US" i="1"/>
              <a:t>The Universe Next Door</a:t>
            </a:r>
            <a:r>
              <a:rPr lang="en-US"/>
              <a:t>, </a:t>
            </a:r>
            <a:r>
              <a:rPr lang="en-US" i="1"/>
              <a:t>Hidden Worldviews</a:t>
            </a:r>
            <a:endParaRPr lang="en-US"/>
          </a:p>
        </p:txBody>
      </p:sp>
    </p:spTree>
    <p:extLst>
      <p:ext uri="{BB962C8B-B14F-4D97-AF65-F5344CB8AC3E}">
        <p14:creationId xmlns:p14="http://schemas.microsoft.com/office/powerpoint/2010/main" val="215916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06418-A6A3-4C11-89E6-F0D3C1330AA0}"/>
              </a:ext>
            </a:extLst>
          </p:cNvPr>
          <p:cNvSpPr>
            <a:spLocks noGrp="1"/>
          </p:cNvSpPr>
          <p:nvPr>
            <p:ph type="title"/>
          </p:nvPr>
        </p:nvSpPr>
        <p:spPr/>
        <p:txBody>
          <a:bodyPr/>
          <a:lstStyle/>
          <a:p>
            <a:r>
              <a:rPr lang="en-US" altLang="en-US" sz="2400" dirty="0"/>
              <a:t>Defining Class: Four Factors of Class Identity</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10612808"/>
              </p:ext>
            </p:extLst>
          </p:nvPr>
        </p:nvGraphicFramePr>
        <p:xfrm>
          <a:off x="1869645" y="120671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86437" y="2999267"/>
            <a:ext cx="1196016" cy="707886"/>
          </a:xfrm>
          <a:prstGeom prst="rect">
            <a:avLst/>
          </a:prstGeom>
          <a:noFill/>
        </p:spPr>
        <p:txBody>
          <a:bodyPr wrap="square" rtlCol="0">
            <a:spAutoFit/>
          </a:bodyPr>
          <a:lstStyle/>
          <a:p>
            <a:pPr algn="ctr"/>
            <a:r>
              <a:rPr lang="en-US" sz="2000" b="1" dirty="0"/>
              <a:t>Class</a:t>
            </a:r>
            <a:br>
              <a:rPr lang="en-US" sz="2000" b="1" dirty="0"/>
            </a:br>
            <a:r>
              <a:rPr lang="en-US" sz="2000" b="1" dirty="0"/>
              <a:t>Identity</a:t>
            </a:r>
          </a:p>
        </p:txBody>
      </p:sp>
      <p:sp>
        <p:nvSpPr>
          <p:cNvPr id="2" name="TextBox 1">
            <a:extLst>
              <a:ext uri="{FF2B5EF4-FFF2-40B4-BE49-F238E27FC236}">
                <a16:creationId xmlns:a16="http://schemas.microsoft.com/office/drawing/2014/main" id="{5458E7C7-BDA2-480F-939F-7A90E9BE7C0D}"/>
              </a:ext>
            </a:extLst>
          </p:cNvPr>
          <p:cNvSpPr txBox="1"/>
          <p:nvPr/>
        </p:nvSpPr>
        <p:spPr>
          <a:xfrm>
            <a:off x="3179952" y="364772"/>
            <a:ext cx="6111119" cy="923330"/>
          </a:xfrm>
          <a:prstGeom prst="rect">
            <a:avLst/>
          </a:prstGeom>
          <a:noFill/>
        </p:spPr>
        <p:txBody>
          <a:bodyPr wrap="square" rtlCol="0">
            <a:spAutoFit/>
          </a:bodyPr>
          <a:lstStyle/>
          <a:p>
            <a:r>
              <a:rPr lang="en-US" dirty="0"/>
              <a:t>Class upbringing: childhood friends, family, school, </a:t>
            </a:r>
            <a:br>
              <a:rPr lang="en-US" dirty="0"/>
            </a:br>
            <a:r>
              <a:rPr lang="en-US" dirty="0"/>
              <a:t>neighborhood, class culture, trauma exposure</a:t>
            </a:r>
          </a:p>
          <a:p>
            <a:r>
              <a:rPr lang="en-US" b="1" dirty="0"/>
              <a:t>Goal: personal understanding</a:t>
            </a:r>
          </a:p>
        </p:txBody>
      </p:sp>
      <p:sp>
        <p:nvSpPr>
          <p:cNvPr id="8" name="TextBox 7">
            <a:extLst>
              <a:ext uri="{FF2B5EF4-FFF2-40B4-BE49-F238E27FC236}">
                <a16:creationId xmlns:a16="http://schemas.microsoft.com/office/drawing/2014/main" id="{B670D6FB-289B-45D9-931D-CC10BC0A8E12}"/>
              </a:ext>
            </a:extLst>
          </p:cNvPr>
          <p:cNvSpPr txBox="1"/>
          <p:nvPr/>
        </p:nvSpPr>
        <p:spPr>
          <a:xfrm>
            <a:off x="8130207" y="2789079"/>
            <a:ext cx="3770245" cy="1754326"/>
          </a:xfrm>
          <a:prstGeom prst="rect">
            <a:avLst/>
          </a:prstGeom>
          <a:noFill/>
        </p:spPr>
        <p:txBody>
          <a:bodyPr wrap="square" rtlCol="0">
            <a:spAutoFit/>
          </a:bodyPr>
          <a:lstStyle/>
          <a:p>
            <a:r>
              <a:rPr lang="en-US" dirty="0"/>
              <a:t>Access to power &amp; social capital based on: income/assets, job type, education, appearance, speech, relationships/network &amp; cultural fluency in dominant class culture</a:t>
            </a:r>
          </a:p>
          <a:p>
            <a:r>
              <a:rPr lang="en-US" b="1" dirty="0"/>
              <a:t>Goal: upwardly mobile</a:t>
            </a:r>
          </a:p>
        </p:txBody>
      </p:sp>
      <p:sp>
        <p:nvSpPr>
          <p:cNvPr id="9" name="TextBox 8">
            <a:extLst>
              <a:ext uri="{FF2B5EF4-FFF2-40B4-BE49-F238E27FC236}">
                <a16:creationId xmlns:a16="http://schemas.microsoft.com/office/drawing/2014/main" id="{310F6B4B-404E-40B2-BEC6-ED1C008F09AE}"/>
              </a:ext>
            </a:extLst>
          </p:cNvPr>
          <p:cNvSpPr txBox="1"/>
          <p:nvPr/>
        </p:nvSpPr>
        <p:spPr>
          <a:xfrm>
            <a:off x="1818858" y="5651287"/>
            <a:ext cx="8816011" cy="923330"/>
          </a:xfrm>
          <a:prstGeom prst="rect">
            <a:avLst/>
          </a:prstGeom>
          <a:noFill/>
        </p:spPr>
        <p:txBody>
          <a:bodyPr wrap="square" rtlCol="0">
            <a:spAutoFit/>
          </a:bodyPr>
          <a:lstStyle/>
          <a:p>
            <a:pPr lvl="1"/>
            <a:r>
              <a:rPr lang="en-US" altLang="en-US" dirty="0"/>
              <a:t>Class Culture of: 1. Your Community (family, friends, church)</a:t>
            </a:r>
          </a:p>
          <a:p>
            <a:pPr lvl="1"/>
            <a:r>
              <a:rPr lang="en-US" altLang="en-US" dirty="0"/>
              <a:t>2. Work environment (which class groups your work primarily serves)</a:t>
            </a:r>
          </a:p>
          <a:p>
            <a:pPr lvl="1"/>
            <a:r>
              <a:rPr lang="en-US" altLang="en-US" dirty="0"/>
              <a:t>3. Your role in addressing (or perpetuating) classism. </a:t>
            </a:r>
            <a:r>
              <a:rPr lang="en-US" altLang="en-US" b="1" dirty="0"/>
              <a:t>Goal: downwardly mobile</a:t>
            </a:r>
            <a:endParaRPr lang="en-US" altLang="en-US" dirty="0"/>
          </a:p>
        </p:txBody>
      </p:sp>
      <p:sp>
        <p:nvSpPr>
          <p:cNvPr id="11" name="TextBox 10">
            <a:extLst>
              <a:ext uri="{FF2B5EF4-FFF2-40B4-BE49-F238E27FC236}">
                <a16:creationId xmlns:a16="http://schemas.microsoft.com/office/drawing/2014/main" id="{FED19045-E79B-4BCA-99AA-8F63A597CBEC}"/>
              </a:ext>
            </a:extLst>
          </p:cNvPr>
          <p:cNvSpPr txBox="1"/>
          <p:nvPr/>
        </p:nvSpPr>
        <p:spPr>
          <a:xfrm>
            <a:off x="417223" y="2512081"/>
            <a:ext cx="3677866" cy="2031325"/>
          </a:xfrm>
          <a:prstGeom prst="rect">
            <a:avLst/>
          </a:prstGeom>
          <a:noFill/>
        </p:spPr>
        <p:txBody>
          <a:bodyPr wrap="none" rtlCol="0">
            <a:spAutoFit/>
          </a:bodyPr>
          <a:lstStyle/>
          <a:p>
            <a:pPr eaLnBrk="1" hangingPunct="1"/>
            <a:r>
              <a:rPr lang="en-US" altLang="en-US" dirty="0"/>
              <a:t>Ability to perceive and understand</a:t>
            </a:r>
          </a:p>
          <a:p>
            <a:r>
              <a:rPr lang="en-US" altLang="en-US" dirty="0"/>
              <a:t>systems of classism, your own </a:t>
            </a:r>
            <a:br>
              <a:rPr lang="en-US" altLang="en-US" dirty="0"/>
            </a:br>
            <a:r>
              <a:rPr lang="en-US" altLang="en-US" dirty="0"/>
              <a:t>class identity, class as culture </a:t>
            </a:r>
          </a:p>
          <a:p>
            <a:r>
              <a:rPr lang="en-US" altLang="en-US" dirty="0"/>
              <a:t>and cultural class conflicts </a:t>
            </a:r>
          </a:p>
          <a:p>
            <a:pPr eaLnBrk="1" hangingPunct="1"/>
            <a:r>
              <a:rPr lang="en-US" altLang="en-US" dirty="0"/>
              <a:t>your class role, culturally and </a:t>
            </a:r>
            <a:br>
              <a:rPr lang="en-US" altLang="en-US" dirty="0"/>
            </a:br>
            <a:r>
              <a:rPr lang="en-US" altLang="en-US" dirty="0"/>
              <a:t>in the systems.</a:t>
            </a:r>
          </a:p>
          <a:p>
            <a:pPr eaLnBrk="1" hangingPunct="1"/>
            <a:r>
              <a:rPr lang="en-US" b="1" dirty="0"/>
              <a:t>Goal: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D8D172D-1FAC-46B2-BE64-F009D0EAAE7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F7317B2-17C8-45FD-B160-84CE8241577C}"/>
                                            </p:graphic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B954E9E7-7B3E-415C-B054-4A1DF3458EC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72DD1B37-7A09-4DF9-AD35-8B485335137A}"/>
                                            </p:graphic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 grpId="0"/>
      <p:bldP spid="2" grpId="1"/>
      <p:bldP spid="8" grpId="0"/>
      <p:bldP spid="8" grpId="1"/>
      <p:bldP spid="9" grpId="0"/>
      <p:bldP spid="9" grpId="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2043-1B8E-41B8-B65B-3F0371A54BDD}"/>
              </a:ext>
            </a:extLst>
          </p:cNvPr>
          <p:cNvSpPr>
            <a:spLocks noGrp="1"/>
          </p:cNvSpPr>
          <p:nvPr>
            <p:ph type="title"/>
          </p:nvPr>
        </p:nvSpPr>
        <p:spPr/>
        <p:txBody>
          <a:bodyPr/>
          <a:lstStyle/>
          <a:p>
            <a:r>
              <a:rPr lang="en-US"/>
              <a:t>Understanding Biblical Justice (Tim Keller)</a:t>
            </a:r>
          </a:p>
        </p:txBody>
      </p:sp>
      <p:sp>
        <p:nvSpPr>
          <p:cNvPr id="3" name="Content Placeholder 2">
            <a:extLst>
              <a:ext uri="{FF2B5EF4-FFF2-40B4-BE49-F238E27FC236}">
                <a16:creationId xmlns:a16="http://schemas.microsoft.com/office/drawing/2014/main" id="{ED56C08F-C54A-4AF5-836E-8E48A326A7DB}"/>
              </a:ext>
            </a:extLst>
          </p:cNvPr>
          <p:cNvSpPr>
            <a:spLocks noGrp="1"/>
          </p:cNvSpPr>
          <p:nvPr>
            <p:ph sz="quarter" idx="10"/>
          </p:nvPr>
        </p:nvSpPr>
        <p:spPr>
          <a:xfrm>
            <a:off x="68263" y="996950"/>
            <a:ext cx="11852275" cy="5689600"/>
          </a:xfrm>
        </p:spPr>
        <p:txBody>
          <a:bodyPr/>
          <a:lstStyle/>
          <a:p>
            <a:pPr marL="514350" indent="-514350">
              <a:buFont typeface="+mj-lt"/>
              <a:buAutoNum type="arabicPeriod"/>
            </a:pPr>
            <a:r>
              <a:rPr lang="en-US" sz="2400" b="1"/>
              <a:t>Community</a:t>
            </a:r>
            <a:r>
              <a:rPr lang="en-US" sz="2400"/>
              <a:t>: Others have a claim on my wealth, so I must give voluntarily. </a:t>
            </a:r>
            <a:endParaRPr lang="en-US" sz="1800"/>
          </a:p>
          <a:p>
            <a:pPr lvl="1"/>
            <a:r>
              <a:rPr lang="en-US" sz="1600"/>
              <a:t>Deuteronomy 24:17-22</a:t>
            </a:r>
            <a:br>
              <a:rPr lang="en-US" sz="1600"/>
            </a:br>
            <a:endParaRPr lang="en-US" sz="1400"/>
          </a:p>
          <a:p>
            <a:pPr marL="514350" indent="-514350">
              <a:buFont typeface="+mj-lt"/>
              <a:buAutoNum type="arabicPeriod"/>
            </a:pPr>
            <a:r>
              <a:rPr lang="en-US" sz="2400" b="1"/>
              <a:t>Equity</a:t>
            </a:r>
            <a:r>
              <a:rPr lang="en-US" sz="2400"/>
              <a:t>: Everyone must be treated equally and with dignity. </a:t>
            </a:r>
            <a:endParaRPr lang="en-US" sz="1800"/>
          </a:p>
          <a:p>
            <a:pPr lvl="1"/>
            <a:r>
              <a:rPr lang="en-US" sz="1600"/>
              <a:t>Leviticus 19:13; 24:22, Isaiah 33:15, Deuteronomy 24:14-15, Deuteronomy 24:14-15</a:t>
            </a:r>
            <a:br>
              <a:rPr lang="en-US" sz="1600"/>
            </a:br>
            <a:endParaRPr lang="en-US" sz="1400"/>
          </a:p>
          <a:p>
            <a:pPr marL="514350" indent="-514350">
              <a:buFont typeface="+mj-lt"/>
              <a:buAutoNum type="arabicPeriod"/>
            </a:pPr>
            <a:r>
              <a:rPr lang="en-US" sz="2400" b="1"/>
              <a:t>Corporate responsibility</a:t>
            </a:r>
            <a:r>
              <a:rPr lang="en-US" sz="2400"/>
              <a:t>: I am sometimes responsible for and involved in other people’s sins. </a:t>
            </a:r>
            <a:endParaRPr lang="en-US" sz="1800"/>
          </a:p>
          <a:p>
            <a:pPr lvl="1"/>
            <a:r>
              <a:rPr lang="en-US" sz="1600"/>
              <a:t>Daniel 9, 2 Samuel 21, Joshua 7, Numbers 16, 1 Samuel 15:2, Deuteronomy 23:3-8, Exodus 20:5, Leviticus 19:15, Exodus 22:25-27; Jeremiah 22:13, James 5:4, Deuteronomy 24:14-15</a:t>
            </a:r>
            <a:br>
              <a:rPr lang="en-US" sz="1600"/>
            </a:br>
            <a:endParaRPr lang="en-US" sz="1400"/>
          </a:p>
          <a:p>
            <a:pPr marL="514350" indent="-514350">
              <a:buFont typeface="+mj-lt"/>
              <a:buAutoNum type="arabicPeriod"/>
            </a:pPr>
            <a:r>
              <a:rPr lang="en-US" sz="2400" b="1"/>
              <a:t>Individual responsibility</a:t>
            </a:r>
            <a:r>
              <a:rPr lang="en-US" sz="2400"/>
              <a:t>: I am finally responsible for all my sins, but not for all my outcomes. </a:t>
            </a:r>
            <a:endParaRPr lang="en-US" sz="1800"/>
          </a:p>
          <a:p>
            <a:pPr lvl="1"/>
            <a:r>
              <a:rPr lang="en-US" sz="1600"/>
              <a:t>Proverbs 6:6-7; 13:23; 23:21, Exodus 22:21-27, Ezekiel 18, Deuteronomy 24:16</a:t>
            </a:r>
          </a:p>
          <a:p>
            <a:pPr lvl="1"/>
            <a:endParaRPr lang="en-US" sz="1400"/>
          </a:p>
          <a:p>
            <a:pPr marL="514350" indent="-514350">
              <a:buFont typeface="+mj-lt"/>
              <a:buAutoNum type="arabicPeriod"/>
            </a:pPr>
            <a:r>
              <a:rPr lang="en-US" sz="2400" b="1"/>
              <a:t>Advocacy</a:t>
            </a:r>
            <a:r>
              <a:rPr lang="en-US" sz="2400"/>
              <a:t>: We must have special concern for the poor and the marginalized. </a:t>
            </a:r>
            <a:endParaRPr lang="en-US" sz="1800"/>
          </a:p>
          <a:p>
            <a:pPr lvl="1"/>
            <a:r>
              <a:rPr lang="en-US" sz="1600"/>
              <a:t>Leviticus 19:15, Isaiah 1:17, Psalm 41:1, Proverbs 31:8-9, Jeremiah 22:3, Zechariah 7:9-10</a:t>
            </a:r>
            <a:endParaRPr lang="en-US" sz="2000"/>
          </a:p>
        </p:txBody>
      </p:sp>
      <p:sp>
        <p:nvSpPr>
          <p:cNvPr id="4" name="TextBox 3">
            <a:extLst>
              <a:ext uri="{FF2B5EF4-FFF2-40B4-BE49-F238E27FC236}">
                <a16:creationId xmlns:a16="http://schemas.microsoft.com/office/drawing/2014/main" id="{C2B1B7D9-6B59-48FA-8813-9EEB42D7281A}"/>
              </a:ext>
            </a:extLst>
          </p:cNvPr>
          <p:cNvSpPr txBox="1"/>
          <p:nvPr/>
        </p:nvSpPr>
        <p:spPr>
          <a:xfrm>
            <a:off x="631635" y="6613981"/>
            <a:ext cx="7340789" cy="261610"/>
          </a:xfrm>
          <a:prstGeom prst="rect">
            <a:avLst/>
          </a:prstGeom>
          <a:noFill/>
        </p:spPr>
        <p:txBody>
          <a:bodyPr wrap="square">
            <a:spAutoFit/>
          </a:bodyPr>
          <a:lstStyle/>
          <a:p>
            <a:r>
              <a:rPr lang="en-US" sz="1100"/>
              <a:t>Source: Tim Keller </a:t>
            </a:r>
            <a:r>
              <a:rPr lang="en-US" sz="1100">
                <a:hlinkClick r:id="rId2">
                  <a:extLst>
                    <a:ext uri="{A12FA001-AC4F-418D-AE19-62706E023703}">
                      <ahyp:hlinkClr xmlns:ahyp="http://schemas.microsoft.com/office/drawing/2018/hyperlinkcolor" val="tx"/>
                    </a:ext>
                  </a:extLst>
                </a:hlinkClick>
              </a:rPr>
              <a:t>https://quarterly.gospelinlife.com/a-biblical-critique-of-secular-justice-and-critical-theory/</a:t>
            </a:r>
            <a:r>
              <a:rPr lang="en-US" sz="1100"/>
              <a:t> </a:t>
            </a:r>
          </a:p>
        </p:txBody>
      </p:sp>
      <p:pic>
        <p:nvPicPr>
          <p:cNvPr id="3074" name="Picture 2" descr="Generous Justice: How God&amp;#39;s Grace Makes Us Just: Keller, Timothy:  9781594486074: Amazon.com: Books">
            <a:extLst>
              <a:ext uri="{FF2B5EF4-FFF2-40B4-BE49-F238E27FC236}">
                <a16:creationId xmlns:a16="http://schemas.microsoft.com/office/drawing/2014/main" id="{130FB201-0065-4B24-819E-817B421A4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862" y="996950"/>
            <a:ext cx="1285875" cy="184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1335558" cy="584775"/>
          </a:xfrm>
          <a:prstGeom prst="rect">
            <a:avLst/>
          </a:prstGeom>
          <a:noFill/>
        </p:spPr>
        <p:txBody>
          <a:bodyPr wrap="none" rtlCol="0">
            <a:spAutoFit/>
          </a:bodyPr>
          <a:lstStyle/>
          <a:p>
            <a:r>
              <a:rPr lang="en-US" sz="1600" b="1" dirty="0"/>
              <a:t>Q1 Personal</a:t>
            </a:r>
          </a:p>
          <a:p>
            <a:r>
              <a:rPr lang="en-US" sz="1600" dirty="0"/>
              <a:t>(Relational)</a:t>
            </a:r>
          </a:p>
        </p:txBody>
      </p:sp>
      <p:sp>
        <p:nvSpPr>
          <p:cNvPr id="3" name="TextBox 2"/>
          <p:cNvSpPr txBox="1"/>
          <p:nvPr/>
        </p:nvSpPr>
        <p:spPr>
          <a:xfrm>
            <a:off x="5753007" y="414435"/>
            <a:ext cx="1678665" cy="584775"/>
          </a:xfrm>
          <a:prstGeom prst="rect">
            <a:avLst/>
          </a:prstGeom>
          <a:noFill/>
        </p:spPr>
        <p:txBody>
          <a:bodyPr wrap="none" rtlCol="0">
            <a:spAutoFit/>
          </a:bodyPr>
          <a:lstStyle/>
          <a:p>
            <a:r>
              <a:rPr lang="en-US" sz="1600" b="1" dirty="0"/>
              <a:t>Q2: Physical</a:t>
            </a:r>
            <a:br>
              <a:rPr lang="en-US" sz="1600" b="1" dirty="0"/>
            </a:br>
            <a:r>
              <a:rPr lang="en-US" sz="1600" dirty="0"/>
              <a:t>(physical needs)</a:t>
            </a:r>
          </a:p>
        </p:txBody>
      </p:sp>
      <p:sp>
        <p:nvSpPr>
          <p:cNvPr id="4" name="TextBox 3"/>
          <p:cNvSpPr txBox="1"/>
          <p:nvPr/>
        </p:nvSpPr>
        <p:spPr>
          <a:xfrm>
            <a:off x="478271" y="4309646"/>
            <a:ext cx="1334020" cy="338554"/>
          </a:xfrm>
          <a:prstGeom prst="rect">
            <a:avLst/>
          </a:prstGeom>
          <a:noFill/>
        </p:spPr>
        <p:txBody>
          <a:bodyPr wrap="none" rtlCol="0">
            <a:spAutoFit/>
          </a:bodyPr>
          <a:lstStyle/>
          <a:p>
            <a:r>
              <a:rPr lang="en-US" sz="1600" b="1" dirty="0"/>
              <a:t>Q3: Cultural</a:t>
            </a:r>
            <a:endParaRPr lang="en-US" sz="1600" dirty="0"/>
          </a:p>
        </p:txBody>
      </p:sp>
      <p:sp>
        <p:nvSpPr>
          <p:cNvPr id="5" name="TextBox 4"/>
          <p:cNvSpPr txBox="1"/>
          <p:nvPr/>
        </p:nvSpPr>
        <p:spPr>
          <a:xfrm>
            <a:off x="5829206" y="4288378"/>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4615947"/>
            <a:ext cx="4585743" cy="369332"/>
          </a:xfrm>
          <a:prstGeom prst="rect">
            <a:avLst/>
          </a:prstGeom>
          <a:noFill/>
        </p:spPr>
        <p:txBody>
          <a:bodyPr wrap="none" rtlCol="0" anchor="t">
            <a:spAutoFit/>
          </a:bodyPr>
          <a:lstStyle/>
          <a:p>
            <a:pPr marL="285750" indent="-285750">
              <a:buFont typeface="Arial" panose="020B0604020202020204" pitchFamily="34" charset="0"/>
              <a:buChar char="•"/>
            </a:pPr>
            <a:r>
              <a:rPr lang="en-US" altLang="en-US" dirty="0"/>
              <a:t>Horizontal relationships between groups</a:t>
            </a:r>
            <a:endParaRPr lang="en-US" altLang="en-US" dirty="0">
              <a:cs typeface="Segoe UI"/>
            </a:endParaRPr>
          </a:p>
        </p:txBody>
      </p:sp>
      <p:sp>
        <p:nvSpPr>
          <p:cNvPr id="22" name="TextBox 21"/>
          <p:cNvSpPr txBox="1"/>
          <p:nvPr/>
        </p:nvSpPr>
        <p:spPr>
          <a:xfrm>
            <a:off x="5772057" y="4648200"/>
            <a:ext cx="6026556" cy="348813"/>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Just laws &amp; social structures</a:t>
            </a:r>
          </a:p>
        </p:txBody>
      </p:sp>
      <p:sp>
        <p:nvSpPr>
          <p:cNvPr id="23" name="TextBox 22"/>
          <p:cNvSpPr txBox="1"/>
          <p:nvPr/>
        </p:nvSpPr>
        <p:spPr>
          <a:xfrm>
            <a:off x="380999" y="1039474"/>
            <a:ext cx="5029582" cy="646331"/>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Wholistic Biblical Social Justice</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551246" cy="369332"/>
          </a:xfrm>
          <a:prstGeom prst="rect">
            <a:avLst/>
          </a:prstGeom>
          <a:noFill/>
        </p:spPr>
        <p:txBody>
          <a:bodyPr wrap="square" rtlCol="0">
            <a:spAutoFit/>
          </a:bodyPr>
          <a:lstStyle/>
          <a:p>
            <a:pPr marL="285750" indent="-285750">
              <a:buFont typeface="Arial" panose="020B0604020202020204" pitchFamily="34" charset="0"/>
              <a:buChar char="•"/>
            </a:pPr>
            <a:r>
              <a:rPr lang="en-US" dirty="0"/>
              <a:t>Just caring for individual physical needs </a:t>
            </a:r>
          </a:p>
        </p:txBody>
      </p:sp>
      <p:sp>
        <p:nvSpPr>
          <p:cNvPr id="18" name="TextBox 17">
            <a:extLst>
              <a:ext uri="{FF2B5EF4-FFF2-40B4-BE49-F238E27FC236}">
                <a16:creationId xmlns:a16="http://schemas.microsoft.com/office/drawing/2014/main" id="{F9D74C42-7BD6-4091-A1DB-645C4AB2DE42}"/>
              </a:ext>
            </a:extLst>
          </p:cNvPr>
          <p:cNvSpPr txBox="1"/>
          <p:nvPr/>
        </p:nvSpPr>
        <p:spPr>
          <a:xfrm>
            <a:off x="7008500" y="3268996"/>
            <a:ext cx="4829695" cy="861774"/>
          </a:xfrm>
          <a:prstGeom prst="rect">
            <a:avLst/>
          </a:prstGeom>
          <a:noFill/>
        </p:spPr>
        <p:txBody>
          <a:bodyPr wrap="square">
            <a:spAutoFit/>
          </a:bodyPr>
          <a:lstStyle/>
          <a:p>
            <a:pPr algn="l" rtl="0" eaLnBrk="1" latinLnBrk="0" hangingPunct="1">
              <a:lnSpc>
                <a:spcPts val="2000"/>
              </a:lnSpc>
              <a:spcBef>
                <a:spcPts val="0"/>
              </a:spcBef>
              <a:spcAft>
                <a:spcPts val="0"/>
              </a:spcAft>
              <a:buClrTx/>
              <a:buSzPts val="1800"/>
            </a:pPr>
            <a:r>
              <a:rPr lang="en-US" sz="1800" b="1" i="1" kern="1200" dirty="0" err="1">
                <a:solidFill>
                  <a:srgbClr val="000000"/>
                </a:solidFill>
                <a:effectLst/>
                <a:latin typeface="Segoe UI" panose="020B0502040204020203" pitchFamily="34" charset="0"/>
                <a:ea typeface="+mn-ea"/>
                <a:cs typeface="+mn-cs"/>
              </a:rPr>
              <a:t>Mishpat</a:t>
            </a:r>
            <a:r>
              <a:rPr lang="en-US" sz="1800" b="1" kern="1200" dirty="0">
                <a:solidFill>
                  <a:srgbClr val="000000"/>
                </a:solidFill>
                <a:effectLst/>
                <a:latin typeface="Segoe UI" panose="020B0502040204020203" pitchFamily="34" charset="0"/>
                <a:ea typeface="+mn-ea"/>
                <a:cs typeface="+mn-cs"/>
              </a:rPr>
              <a:t> is the Hebrew word for justice</a:t>
            </a:r>
            <a:br>
              <a:rPr lang="en-US" sz="1800" b="1" kern="1200" dirty="0">
                <a:solidFill>
                  <a:srgbClr val="000000"/>
                </a:solidFill>
                <a:effectLst/>
                <a:latin typeface="Segoe UI" panose="020B0502040204020203" pitchFamily="34" charset="0"/>
                <a:ea typeface="+mn-ea"/>
                <a:cs typeface="+mn-cs"/>
              </a:rPr>
            </a:br>
            <a:r>
              <a:rPr lang="en-US" sz="1800" b="1" kern="1200" dirty="0">
                <a:solidFill>
                  <a:srgbClr val="000000"/>
                </a:solidFill>
                <a:effectLst/>
                <a:latin typeface="Segoe UI" panose="020B0502040204020203" pitchFamily="34" charset="0"/>
                <a:ea typeface="+mn-ea"/>
                <a:cs typeface="+mn-cs"/>
              </a:rPr>
              <a:t>“giving people what they are due, whether punishment or protection or care”</a:t>
            </a:r>
            <a:endParaRPr lang="en-US" sz="1800" b="1" dirty="0">
              <a:effectLst/>
            </a:endParaRPr>
          </a:p>
        </p:txBody>
      </p:sp>
      <p:sp>
        <p:nvSpPr>
          <p:cNvPr id="8" name="TextBox 7">
            <a:extLst>
              <a:ext uri="{FF2B5EF4-FFF2-40B4-BE49-F238E27FC236}">
                <a16:creationId xmlns:a16="http://schemas.microsoft.com/office/drawing/2014/main" id="{F4FB3598-DCDF-4DCB-9775-7B42A58C5B5A}"/>
              </a:ext>
            </a:extLst>
          </p:cNvPr>
          <p:cNvSpPr txBox="1"/>
          <p:nvPr/>
        </p:nvSpPr>
        <p:spPr>
          <a:xfrm>
            <a:off x="614149" y="3231950"/>
            <a:ext cx="3024995" cy="646331"/>
          </a:xfrm>
          <a:prstGeom prst="rect">
            <a:avLst/>
          </a:prstGeom>
          <a:noFill/>
        </p:spPr>
        <p:txBody>
          <a:bodyPr wrap="none" rtlCol="0">
            <a:spAutoFit/>
          </a:bodyPr>
          <a:lstStyle/>
          <a:p>
            <a:r>
              <a:rPr lang="en-US" b="1" i="1" dirty="0" err="1">
                <a:solidFill>
                  <a:srgbClr val="000000"/>
                </a:solidFill>
                <a:latin typeface="Segoe UI" panose="020B0502040204020203" pitchFamily="34" charset="0"/>
              </a:rPr>
              <a:t>Tzadeqah</a:t>
            </a:r>
            <a:r>
              <a:rPr lang="en-US" b="1" i="1" dirty="0">
                <a:solidFill>
                  <a:srgbClr val="000000"/>
                </a:solidFill>
                <a:latin typeface="Segoe UI" panose="020B0502040204020203" pitchFamily="34" charset="0"/>
              </a:rPr>
              <a:t> in Hebrew</a:t>
            </a:r>
          </a:p>
          <a:p>
            <a:r>
              <a:rPr lang="en-US" b="1" i="1" dirty="0">
                <a:solidFill>
                  <a:srgbClr val="000000"/>
                </a:solidFill>
                <a:latin typeface="Segoe UI" panose="020B0502040204020203" pitchFamily="34" charset="0"/>
              </a:rPr>
              <a:t>“being righteous and just”</a:t>
            </a:r>
          </a:p>
        </p:txBody>
      </p:sp>
      <p:sp>
        <p:nvSpPr>
          <p:cNvPr id="24" name="TextBox 23">
            <a:extLst>
              <a:ext uri="{FF2B5EF4-FFF2-40B4-BE49-F238E27FC236}">
                <a16:creationId xmlns:a16="http://schemas.microsoft.com/office/drawing/2014/main" id="{4996369C-C948-41FC-9030-18A111BEEA72}"/>
              </a:ext>
            </a:extLst>
          </p:cNvPr>
          <p:cNvSpPr txBox="1"/>
          <p:nvPr/>
        </p:nvSpPr>
        <p:spPr>
          <a:xfrm>
            <a:off x="4428702" y="3269353"/>
            <a:ext cx="2448552" cy="646331"/>
          </a:xfrm>
          <a:prstGeom prst="rect">
            <a:avLst/>
          </a:prstGeom>
          <a:solidFill>
            <a:schemeClr val="accent1"/>
          </a:solidFill>
        </p:spPr>
        <p:txBody>
          <a:bodyPr wrap="square">
            <a:spAutoFit/>
          </a:bodyPr>
          <a:lstStyle/>
          <a:p>
            <a:r>
              <a:rPr lang="en-US" b="1" dirty="0" err="1">
                <a:solidFill>
                  <a:srgbClr val="000000"/>
                </a:solidFill>
                <a:latin typeface="Segoe UI" panose="020B0502040204020203" pitchFamily="34" charset="0"/>
              </a:rPr>
              <a:t>Tzadeqah</a:t>
            </a:r>
            <a:r>
              <a:rPr lang="en-US" b="1" dirty="0">
                <a:solidFill>
                  <a:srgbClr val="000000"/>
                </a:solidFill>
                <a:latin typeface="Segoe UI" panose="020B0502040204020203" pitchFamily="34" charset="0"/>
              </a:rPr>
              <a:t> &amp; </a:t>
            </a:r>
            <a:r>
              <a:rPr lang="en-US" b="1" dirty="0" err="1">
                <a:solidFill>
                  <a:srgbClr val="000000"/>
                </a:solidFill>
                <a:latin typeface="Segoe UI" panose="020B0502040204020203" pitchFamily="34" charset="0"/>
              </a:rPr>
              <a:t>Mishpat</a:t>
            </a:r>
            <a:endParaRPr lang="en-US" b="1" dirty="0">
              <a:solidFill>
                <a:srgbClr val="000000"/>
              </a:solidFill>
              <a:latin typeface="Segoe UI" panose="020B0502040204020203" pitchFamily="34" charset="0"/>
            </a:endParaRPr>
          </a:p>
          <a:p>
            <a:r>
              <a:rPr lang="en-US" b="1" dirty="0">
                <a:solidFill>
                  <a:srgbClr val="000000"/>
                </a:solidFill>
                <a:latin typeface="Segoe UI" panose="020B0502040204020203" pitchFamily="34" charset="0"/>
              </a:rPr>
              <a:t>     = Social Justice</a:t>
            </a:r>
          </a:p>
        </p:txBody>
      </p:sp>
    </p:spTree>
    <p:extLst>
      <p:ext uri="{BB962C8B-B14F-4D97-AF65-F5344CB8AC3E}">
        <p14:creationId xmlns:p14="http://schemas.microsoft.com/office/powerpoint/2010/main" val="22127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P spid="18" grpId="0"/>
      <p:bldP spid="8"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0CFAD9-37FB-4D64-8391-56C4037A0763}"/>
              </a:ext>
            </a:extLst>
          </p:cNvPr>
          <p:cNvSpPr/>
          <p:nvPr/>
        </p:nvSpPr>
        <p:spPr>
          <a:xfrm rot="16200000">
            <a:off x="5640004" y="436337"/>
            <a:ext cx="6205912" cy="607189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25983" cy="584775"/>
          </a:xfrm>
          <a:prstGeom prst="rect">
            <a:avLst/>
          </a:prstGeom>
          <a:noFill/>
        </p:spPr>
        <p:txBody>
          <a:bodyPr wrap="none" rtlCol="0">
            <a:spAutoFit/>
          </a:bodyPr>
          <a:lstStyle/>
          <a:p>
            <a:r>
              <a:rPr lang="en-US" sz="1600" b="1" dirty="0"/>
              <a:t>Q2: Physical: (individual objective measures)</a:t>
            </a:r>
          </a:p>
          <a:p>
            <a:r>
              <a:rPr lang="en-US" sz="1600" dirty="0"/>
              <a:t>(physical needs)</a:t>
            </a:r>
          </a:p>
        </p:txBody>
      </p:sp>
      <p:sp>
        <p:nvSpPr>
          <p:cNvPr id="4" name="TextBox 3"/>
          <p:cNvSpPr txBox="1"/>
          <p:nvPr/>
        </p:nvSpPr>
        <p:spPr>
          <a:xfrm>
            <a:off x="478271" y="3627257"/>
            <a:ext cx="1334020" cy="584775"/>
          </a:xfrm>
          <a:prstGeom prst="rect">
            <a:avLst/>
          </a:prstGeom>
          <a:noFill/>
        </p:spPr>
        <p:txBody>
          <a:bodyPr wrap="none" rtlCol="0">
            <a:spAutoFit/>
          </a:bodyPr>
          <a:lstStyle/>
          <a:p>
            <a:r>
              <a:rPr lang="en-US" sz="1600" b="1" dirty="0"/>
              <a:t>Q3: Cultural</a:t>
            </a:r>
          </a:p>
          <a:p>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5095049" cy="1754326"/>
          </a:xfrm>
          <a:prstGeom prst="rect">
            <a:avLst/>
          </a:prstGeom>
          <a:noFill/>
        </p:spPr>
        <p:txBody>
          <a:bodyPr wrap="none" rtlCol="0">
            <a:spAutoFit/>
          </a:bodyPr>
          <a:lstStyle/>
          <a:p>
            <a:pPr marL="285750" indent="-285750">
              <a:buFont typeface="Arial" panose="020B0604020202020204" pitchFamily="34" charset="0"/>
              <a:buChar char="•"/>
            </a:pPr>
            <a:r>
              <a:rPr lang="en-US" dirty="0"/>
              <a:t>Exposure to group class trauma &amp; oppression</a:t>
            </a:r>
          </a:p>
          <a:p>
            <a:pPr marL="285750" indent="-285750">
              <a:buFont typeface="Arial" panose="020B0604020202020204" pitchFamily="34" charset="0"/>
              <a:buChar char="•"/>
            </a:pPr>
            <a:r>
              <a:rPr lang="en-US" dirty="0"/>
              <a:t>Class Culture (lifestyle, language, dress, </a:t>
            </a:r>
            <a:br>
              <a:rPr lang="en-US" dirty="0"/>
            </a:br>
            <a:r>
              <a:rPr lang="en-US" dirty="0"/>
              <a:t>food, values, etc.)</a:t>
            </a:r>
          </a:p>
          <a:p>
            <a:pPr marL="285750" indent="-285750">
              <a:buFont typeface="Arial" panose="020B0604020202020204" pitchFamily="34" charset="0"/>
              <a:buChar char="•"/>
            </a:pPr>
            <a:r>
              <a:rPr lang="en-US" dirty="0"/>
              <a:t>Social Capital (network of relationships)</a:t>
            </a:r>
          </a:p>
          <a:p>
            <a:pPr marL="285750" indent="-285750">
              <a:buFont typeface="Arial" panose="020B0604020202020204" pitchFamily="34" charset="0"/>
              <a:buChar char="•"/>
            </a:pPr>
            <a:r>
              <a:rPr lang="en-US" dirty="0"/>
              <a:t>Class identification (those closest to you)</a:t>
            </a:r>
          </a:p>
          <a:p>
            <a:pPr marL="285750" indent="-285750">
              <a:buFont typeface="Arial" panose="020B0604020202020204" pitchFamily="34" charset="0"/>
              <a:buChar char="•"/>
            </a:pPr>
            <a:r>
              <a:rPr lang="en-US" dirty="0"/>
              <a:t>Status level in community &amp; society</a:t>
            </a:r>
          </a:p>
        </p:txBody>
      </p:sp>
      <p:sp>
        <p:nvSpPr>
          <p:cNvPr id="22" name="TextBox 21"/>
          <p:cNvSpPr txBox="1"/>
          <p:nvPr/>
        </p:nvSpPr>
        <p:spPr>
          <a:xfrm>
            <a:off x="5772187" y="4113916"/>
            <a:ext cx="6026556" cy="605294"/>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Structural class analysis: economics, law, sociology,</a:t>
            </a:r>
            <a:br>
              <a:rPr lang="en-US" dirty="0"/>
            </a:br>
            <a:r>
              <a:rPr lang="en-US" dirty="0"/>
              <a:t>history, etc.</a:t>
            </a:r>
          </a:p>
        </p:txBody>
      </p:sp>
      <p:sp>
        <p:nvSpPr>
          <p:cNvPr id="23" name="TextBox 22"/>
          <p:cNvSpPr txBox="1"/>
          <p:nvPr/>
        </p:nvSpPr>
        <p:spPr>
          <a:xfrm>
            <a:off x="584178" y="1045559"/>
            <a:ext cx="3385863" cy="646331"/>
          </a:xfrm>
          <a:prstGeom prst="rect">
            <a:avLst/>
          </a:prstGeom>
          <a:noFill/>
        </p:spPr>
        <p:txBody>
          <a:bodyPr wrap="none" rtlCol="0">
            <a:spAutoFit/>
          </a:bodyPr>
          <a:lstStyle/>
          <a:p>
            <a:pPr marL="285750" indent="-285750">
              <a:buFont typeface="Arial" panose="020B0604020202020204" pitchFamily="34" charset="0"/>
              <a:buChar char="•"/>
            </a:pPr>
            <a:r>
              <a:rPr lang="en-US" dirty="0"/>
              <a:t>Exposure to personal trauma</a:t>
            </a:r>
          </a:p>
          <a:p>
            <a:pPr marL="285750" indent="-285750">
              <a:buFont typeface="Arial" panose="020B0604020202020204" pitchFamily="34" charset="0"/>
              <a:buChar char="•"/>
            </a:pPr>
            <a:r>
              <a:rPr lang="en-US" dirty="0"/>
              <a:t>Class background</a:t>
            </a:r>
          </a:p>
        </p:txBody>
      </p:sp>
      <p:sp>
        <p:nvSpPr>
          <p:cNvPr id="24" name="TextBox 23"/>
          <p:cNvSpPr txBox="1"/>
          <p:nvPr/>
        </p:nvSpPr>
        <p:spPr>
          <a:xfrm>
            <a:off x="5760945" y="1024294"/>
            <a:ext cx="2710422" cy="1200329"/>
          </a:xfrm>
          <a:prstGeom prst="rect">
            <a:avLst/>
          </a:prstGeom>
          <a:noFill/>
        </p:spPr>
        <p:txBody>
          <a:bodyPr wrap="none" rtlCol="0">
            <a:spAutoFit/>
          </a:bodyPr>
          <a:lstStyle/>
          <a:p>
            <a:pPr marL="285750" indent="-285750">
              <a:buFont typeface="Arial" panose="020B0604020202020204" pitchFamily="34" charset="0"/>
              <a:buChar char="•"/>
            </a:pPr>
            <a:r>
              <a:rPr lang="en-US" dirty="0"/>
              <a:t>Family income, assets </a:t>
            </a:r>
          </a:p>
          <a:p>
            <a:pPr marL="285750" indent="-285750">
              <a:buFont typeface="Arial" panose="020B0604020202020204" pitchFamily="34" charset="0"/>
              <a:buChar char="•"/>
            </a:pPr>
            <a:r>
              <a:rPr lang="en-US" dirty="0"/>
              <a:t>Job type</a:t>
            </a:r>
          </a:p>
          <a:p>
            <a:pPr marL="285750" indent="-285750">
              <a:buFont typeface="Arial" panose="020B0604020202020204" pitchFamily="34" charset="0"/>
              <a:buChar char="•"/>
            </a:pPr>
            <a:r>
              <a:rPr lang="en-US" dirty="0"/>
              <a:t>Education</a:t>
            </a:r>
          </a:p>
          <a:p>
            <a:pPr marL="285750" indent="-285750">
              <a:buFont typeface="Arial" panose="020B0604020202020204" pitchFamily="34" charset="0"/>
              <a:buChar char="•"/>
            </a:pPr>
            <a:r>
              <a:rPr lang="en-US" dirty="0"/>
              <a:t>Health</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Four Quadrant Definition of Social Class </a:t>
            </a:r>
          </a:p>
        </p:txBody>
      </p:sp>
      <p:sp>
        <p:nvSpPr>
          <p:cNvPr id="6" name="Arrow: Left 5">
            <a:extLst>
              <a:ext uri="{FF2B5EF4-FFF2-40B4-BE49-F238E27FC236}">
                <a16:creationId xmlns:a16="http://schemas.microsoft.com/office/drawing/2014/main" id="{9622784B-F188-4E78-8B52-25B60247F0E0}"/>
              </a:ext>
            </a:extLst>
          </p:cNvPr>
          <p:cNvSpPr/>
          <p:nvPr/>
        </p:nvSpPr>
        <p:spPr>
          <a:xfrm>
            <a:off x="5408683" y="2753805"/>
            <a:ext cx="841046" cy="563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F76BF7-0F8F-4DC4-A91B-91A3586E5BC3}"/>
              </a:ext>
            </a:extLst>
          </p:cNvPr>
          <p:cNvSpPr txBox="1"/>
          <p:nvPr/>
        </p:nvSpPr>
        <p:spPr>
          <a:xfrm>
            <a:off x="3803301" y="2256198"/>
            <a:ext cx="1648208" cy="1477328"/>
          </a:xfrm>
          <a:prstGeom prst="rect">
            <a:avLst/>
          </a:prstGeom>
          <a:noFill/>
        </p:spPr>
        <p:txBody>
          <a:bodyPr wrap="none" rtlCol="0">
            <a:spAutoFit/>
          </a:bodyPr>
          <a:lstStyle/>
          <a:p>
            <a:r>
              <a:rPr lang="en-US" b="1" dirty="0"/>
              <a:t>Objectivist</a:t>
            </a:r>
          </a:p>
          <a:p>
            <a:r>
              <a:rPr lang="en-US" b="1" dirty="0"/>
              <a:t>Definition of </a:t>
            </a:r>
            <a:br>
              <a:rPr lang="en-US" b="1" dirty="0"/>
            </a:br>
            <a:r>
              <a:rPr lang="en-US" b="1" dirty="0"/>
              <a:t>Social Class</a:t>
            </a:r>
            <a:br>
              <a:rPr lang="en-US" b="1" dirty="0"/>
            </a:br>
            <a:r>
              <a:rPr lang="en-US" b="1" dirty="0"/>
              <a:t>(assimilation)</a:t>
            </a:r>
          </a:p>
          <a:p>
            <a:endParaRPr lang="en-US" b="1" dirty="0"/>
          </a:p>
        </p:txBody>
      </p:sp>
      <p:sp>
        <p:nvSpPr>
          <p:cNvPr id="25" name="TextBox 24">
            <a:extLst>
              <a:ext uri="{FF2B5EF4-FFF2-40B4-BE49-F238E27FC236}">
                <a16:creationId xmlns:a16="http://schemas.microsoft.com/office/drawing/2014/main" id="{137D8AF1-14CA-4011-B273-1667E5489E9E}"/>
              </a:ext>
            </a:extLst>
          </p:cNvPr>
          <p:cNvSpPr txBox="1"/>
          <p:nvPr/>
        </p:nvSpPr>
        <p:spPr>
          <a:xfrm>
            <a:off x="947968" y="5872550"/>
            <a:ext cx="3360664" cy="646331"/>
          </a:xfrm>
          <a:prstGeom prst="rect">
            <a:avLst/>
          </a:prstGeom>
          <a:noFill/>
        </p:spPr>
        <p:txBody>
          <a:bodyPr wrap="none" rtlCol="0">
            <a:spAutoFit/>
          </a:bodyPr>
          <a:lstStyle/>
          <a:p>
            <a:r>
              <a:rPr lang="en-US" b="1" dirty="0">
                <a:solidFill>
                  <a:srgbClr val="FF0000"/>
                </a:solidFill>
              </a:rPr>
              <a:t>Primary Quadrant Priority of </a:t>
            </a:r>
          </a:p>
          <a:p>
            <a:r>
              <a:rPr lang="en-US" b="1" dirty="0">
                <a:solidFill>
                  <a:srgbClr val="FF0000"/>
                </a:solidFill>
              </a:rPr>
              <a:t>the Nondominant Class</a:t>
            </a:r>
          </a:p>
        </p:txBody>
      </p:sp>
      <p:sp>
        <p:nvSpPr>
          <p:cNvPr id="12" name="TextBox 11">
            <a:extLst>
              <a:ext uri="{FF2B5EF4-FFF2-40B4-BE49-F238E27FC236}">
                <a16:creationId xmlns:a16="http://schemas.microsoft.com/office/drawing/2014/main" id="{B715C859-D5C5-4FB2-BA2B-F848DD2D2064}"/>
              </a:ext>
            </a:extLst>
          </p:cNvPr>
          <p:cNvSpPr txBox="1"/>
          <p:nvPr/>
        </p:nvSpPr>
        <p:spPr>
          <a:xfrm rot="16200000">
            <a:off x="10254195" y="3314825"/>
            <a:ext cx="2549737" cy="369332"/>
          </a:xfrm>
          <a:prstGeom prst="rect">
            <a:avLst/>
          </a:prstGeom>
          <a:noFill/>
        </p:spPr>
        <p:txBody>
          <a:bodyPr wrap="none" rtlCol="0">
            <a:spAutoFit/>
          </a:bodyPr>
          <a:lstStyle/>
          <a:p>
            <a:r>
              <a:rPr lang="en-US" b="1" dirty="0">
                <a:solidFill>
                  <a:schemeClr val="bg1"/>
                </a:solidFill>
              </a:rPr>
              <a:t>Socioeconomic Status</a:t>
            </a:r>
            <a:endParaRPr lang="en-US" dirty="0">
              <a:solidFill>
                <a:schemeClr val="bg1"/>
              </a:solidFill>
            </a:endParaRPr>
          </a:p>
        </p:txBody>
      </p:sp>
    </p:spTree>
    <p:extLst>
      <p:ext uri="{BB962C8B-B14F-4D97-AF65-F5344CB8AC3E}">
        <p14:creationId xmlns:p14="http://schemas.microsoft.com/office/powerpoint/2010/main" val="22897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p:bldP spid="5" grpId="0"/>
      <p:bldP spid="21" grpId="0"/>
      <p:bldP spid="22" grpId="0"/>
      <p:bldP spid="23" grpId="0"/>
      <p:bldP spid="24" grpId="0"/>
      <p:bldP spid="6" grpId="0" animBg="1"/>
      <p:bldP spid="8" grpId="0"/>
      <p:bldP spid="2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311" y="2381010"/>
            <a:ext cx="6924797" cy="1233518"/>
          </a:xfrm>
        </p:spPr>
        <p:txBody>
          <a:bodyPr/>
          <a:lstStyle/>
          <a:p>
            <a:r>
              <a:rPr lang="en-US" sz="3600" dirty="0"/>
              <a:t>Understanding Class as Culture and Class Bias</a:t>
            </a:r>
          </a:p>
        </p:txBody>
      </p:sp>
      <p:sp>
        <p:nvSpPr>
          <p:cNvPr id="3" name="Subtitle 2"/>
          <p:cNvSpPr>
            <a:spLocks noGrp="1"/>
          </p:cNvSpPr>
          <p:nvPr>
            <p:ph type="body" sz="quarter" idx="10"/>
          </p:nvPr>
        </p:nvSpPr>
        <p:spPr>
          <a:xfrm>
            <a:off x="6273296" y="4099143"/>
            <a:ext cx="2186983" cy="390525"/>
          </a:xfrm>
        </p:spPr>
        <p:txBody>
          <a:bodyPr/>
          <a:lstStyle/>
          <a:p>
            <a:pPr marL="36513" eaLnBrk="1" hangingPunct="1">
              <a:spcBef>
                <a:spcPct val="0"/>
              </a:spcBef>
            </a:pPr>
            <a:r>
              <a:rPr lang="en-US" dirty="0"/>
              <a:t>Dr. Andrew Sears</a:t>
            </a:r>
          </a:p>
          <a:p>
            <a:pPr marL="36513" eaLnBrk="1" hangingPunct="1">
              <a:spcBef>
                <a:spcPct val="0"/>
              </a:spcBef>
            </a:pPr>
            <a:r>
              <a:rPr lang="en-US" dirty="0"/>
              <a:t>President</a:t>
            </a:r>
            <a:br>
              <a:rPr lang="en-US" dirty="0"/>
            </a:br>
            <a:r>
              <a:rPr lang="en-US" dirty="0"/>
              <a:t>City Vision University</a:t>
            </a:r>
          </a:p>
        </p:txBody>
      </p:sp>
    </p:spTree>
    <p:extLst>
      <p:ext uri="{BB962C8B-B14F-4D97-AF65-F5344CB8AC3E}">
        <p14:creationId xmlns:p14="http://schemas.microsoft.com/office/powerpoint/2010/main" val="195886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99AE-5C5A-4ABE-89C3-6C344F11ED9C}"/>
              </a:ext>
            </a:extLst>
          </p:cNvPr>
          <p:cNvSpPr>
            <a:spLocks noGrp="1"/>
          </p:cNvSpPr>
          <p:nvPr>
            <p:ph type="title"/>
          </p:nvPr>
        </p:nvSpPr>
        <p:spPr/>
        <p:txBody>
          <a:bodyPr/>
          <a:lstStyle/>
          <a:p>
            <a:r>
              <a:rPr lang="en-US" dirty="0"/>
              <a:t>Dominant &amp; Non-Dominant Class</a:t>
            </a:r>
          </a:p>
        </p:txBody>
      </p:sp>
      <p:sp>
        <p:nvSpPr>
          <p:cNvPr id="3" name="Content Placeholder 2">
            <a:extLst>
              <a:ext uri="{FF2B5EF4-FFF2-40B4-BE49-F238E27FC236}">
                <a16:creationId xmlns:a16="http://schemas.microsoft.com/office/drawing/2014/main" id="{11CC125D-2A33-499B-9E10-CB49130DB94D}"/>
              </a:ext>
            </a:extLst>
          </p:cNvPr>
          <p:cNvSpPr>
            <a:spLocks noGrp="1"/>
          </p:cNvSpPr>
          <p:nvPr>
            <p:ph sz="quarter" idx="10"/>
          </p:nvPr>
        </p:nvSpPr>
        <p:spPr/>
        <p:txBody>
          <a:bodyPr/>
          <a:lstStyle/>
          <a:p>
            <a:r>
              <a:rPr lang="en-US" dirty="0"/>
              <a:t>For simplification, we will use terms “dominant class” and “non-dominant class”</a:t>
            </a:r>
          </a:p>
          <a:p>
            <a:pPr lvl="1"/>
            <a:r>
              <a:rPr lang="en-US" dirty="0"/>
              <a:t>Dominant Class: Upper-middle class and above</a:t>
            </a:r>
          </a:p>
          <a:p>
            <a:pPr lvl="1"/>
            <a:r>
              <a:rPr lang="en-US" dirty="0"/>
              <a:t>Non-dominant Class: Lower-middle class, working class and below</a:t>
            </a:r>
          </a:p>
          <a:p>
            <a:r>
              <a:rPr lang="en-US" dirty="0"/>
              <a:t>Why only two categories?</a:t>
            </a:r>
          </a:p>
          <a:p>
            <a:pPr lvl="1"/>
            <a:r>
              <a:rPr lang="en-US" dirty="0"/>
              <a:t>Avoid the tendency toward the “imperial middle class”</a:t>
            </a:r>
          </a:p>
          <a:p>
            <a:pPr lvl="1"/>
            <a:r>
              <a:rPr lang="en-US" dirty="0"/>
              <a:t>One of the primary ways to avoid discussions on class is for almost everyone to say they are middle class</a:t>
            </a:r>
          </a:p>
          <a:p>
            <a:pPr lvl="1"/>
            <a:r>
              <a:rPr lang="en-US" dirty="0"/>
              <a:t>Some studies show that more than 90% of Americans identify as middle class</a:t>
            </a:r>
          </a:p>
          <a:p>
            <a:r>
              <a:rPr lang="en-US" dirty="0"/>
              <a:t>Let people self-identify based on four aspects of class identity</a:t>
            </a:r>
          </a:p>
          <a:p>
            <a:endParaRPr lang="en-US" dirty="0"/>
          </a:p>
        </p:txBody>
      </p:sp>
    </p:spTree>
    <p:extLst>
      <p:ext uri="{BB962C8B-B14F-4D97-AF65-F5344CB8AC3E}">
        <p14:creationId xmlns:p14="http://schemas.microsoft.com/office/powerpoint/2010/main" val="30706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sz="3200" dirty="0"/>
              <a:t>Understanding Class as Culture Quiz for Organizational Culture</a:t>
            </a:r>
          </a:p>
        </p:txBody>
      </p:sp>
      <p:sp>
        <p:nvSpPr>
          <p:cNvPr id="343043" name="Rectangle 3"/>
          <p:cNvSpPr>
            <a:spLocks noGrp="1" noChangeArrowheads="1"/>
          </p:cNvSpPr>
          <p:nvPr>
            <p:ph sz="quarter" idx="10"/>
          </p:nvPr>
        </p:nvSpPr>
        <p:spPr>
          <a:xfrm>
            <a:off x="2141815" y="1068314"/>
            <a:ext cx="8576543" cy="5689600"/>
          </a:xfrm>
        </p:spPr>
        <p:txBody>
          <a:bodyPr/>
          <a:lstStyle/>
          <a:p>
            <a:pPr marL="0" indent="0">
              <a:lnSpc>
                <a:spcPct val="100000"/>
              </a:lnSpc>
              <a:spcBef>
                <a:spcPts val="0"/>
              </a:spcBef>
              <a:buNone/>
            </a:pPr>
            <a:r>
              <a:rPr lang="en-US" sz="2400" b="1" u="sng" dirty="0"/>
              <a:t>Non-Dominant Class Value</a:t>
            </a:r>
            <a:r>
              <a:rPr lang="en-US" sz="2400" b="1" dirty="0"/>
              <a:t>    </a:t>
            </a:r>
            <a:r>
              <a:rPr lang="en-US" sz="2400" b="1" u="sng" dirty="0"/>
              <a:t>Dominant Class Value</a:t>
            </a:r>
            <a:r>
              <a:rPr lang="en-US" sz="2400" dirty="0"/>
              <a:t> </a:t>
            </a:r>
            <a:endParaRPr lang="en-US" dirty="0"/>
          </a:p>
          <a:p>
            <a:pPr marL="0" indent="0">
              <a:lnSpc>
                <a:spcPct val="100000"/>
              </a:lnSpc>
              <a:spcBef>
                <a:spcPts val="0"/>
              </a:spcBef>
              <a:buNone/>
            </a:pPr>
            <a:r>
              <a:rPr lang="en-US" dirty="0"/>
              <a:t>		</a:t>
            </a:r>
            <a:r>
              <a:rPr lang="en-US" sz="2400" dirty="0"/>
              <a:t>Low Cost 	vs. High Quality</a:t>
            </a:r>
          </a:p>
          <a:p>
            <a:pPr marL="0" indent="0">
              <a:lnSpc>
                <a:spcPct val="100000"/>
              </a:lnSpc>
              <a:spcBef>
                <a:spcPts val="0"/>
              </a:spcBef>
              <a:buNone/>
            </a:pPr>
            <a:r>
              <a:rPr lang="en-US" sz="2400" dirty="0"/>
              <a:t>		Low Cost	vs. Speed</a:t>
            </a:r>
          </a:p>
          <a:p>
            <a:pPr marL="0" indent="0">
              <a:lnSpc>
                <a:spcPct val="100000"/>
              </a:lnSpc>
              <a:spcBef>
                <a:spcPts val="0"/>
              </a:spcBef>
              <a:buNone/>
            </a:pPr>
            <a:r>
              <a:rPr lang="en-US" sz="2400" dirty="0"/>
              <a:t>		Relational	vs. Structured/Orderly</a:t>
            </a:r>
          </a:p>
          <a:p>
            <a:pPr marL="0" indent="0">
              <a:lnSpc>
                <a:spcPct val="100000"/>
              </a:lnSpc>
              <a:spcBef>
                <a:spcPts val="0"/>
              </a:spcBef>
              <a:buNone/>
            </a:pPr>
            <a:r>
              <a:rPr lang="en-US" sz="2400" dirty="0"/>
              <a:t>		Relational	vs. Efficient</a:t>
            </a:r>
          </a:p>
          <a:p>
            <a:pPr marL="0" indent="0">
              <a:lnSpc>
                <a:spcPct val="100000"/>
              </a:lnSpc>
              <a:spcBef>
                <a:spcPts val="0"/>
              </a:spcBef>
              <a:buNone/>
            </a:pPr>
            <a:r>
              <a:rPr lang="en-US" sz="2400" dirty="0"/>
              <a:t>		Spontaneous	vs. Detached/Objective</a:t>
            </a:r>
          </a:p>
          <a:p>
            <a:pPr marL="0" indent="0">
              <a:lnSpc>
                <a:spcPct val="100000"/>
              </a:lnSpc>
              <a:spcBef>
                <a:spcPts val="0"/>
              </a:spcBef>
              <a:buNone/>
            </a:pPr>
            <a:r>
              <a:rPr lang="en-US" sz="2400" dirty="0"/>
              <a:t>		Subjective	vs. Objective</a:t>
            </a:r>
          </a:p>
          <a:p>
            <a:pPr marL="0" indent="0">
              <a:lnSpc>
                <a:spcPct val="100000"/>
              </a:lnSpc>
              <a:spcBef>
                <a:spcPts val="0"/>
              </a:spcBef>
              <a:buNone/>
            </a:pPr>
            <a:r>
              <a:rPr lang="en-US" sz="2400" dirty="0"/>
              <a:t>	Emotionally Intense	vs. Emotionally Reserved</a:t>
            </a:r>
          </a:p>
          <a:p>
            <a:pPr marL="0" indent="0">
              <a:lnSpc>
                <a:spcPct val="100000"/>
              </a:lnSpc>
              <a:spcBef>
                <a:spcPts val="0"/>
              </a:spcBef>
              <a:buNone/>
            </a:pPr>
            <a:r>
              <a:rPr lang="en-US" sz="2400" dirty="0"/>
              <a:t>		Hierarchical	vs. Egalitarian Appearance</a:t>
            </a:r>
          </a:p>
          <a:p>
            <a:pPr marL="0" indent="0">
              <a:lnSpc>
                <a:spcPct val="100000"/>
              </a:lnSpc>
              <a:spcBef>
                <a:spcPts val="0"/>
              </a:spcBef>
              <a:buNone/>
            </a:pPr>
            <a:r>
              <a:rPr lang="en-US" sz="2400" dirty="0"/>
              <a:t>	Trauma is Common	vs. Trauma is Avoided</a:t>
            </a:r>
          </a:p>
          <a:p>
            <a:pPr marL="0" indent="0">
              <a:lnSpc>
                <a:spcPct val="100000"/>
              </a:lnSpc>
              <a:spcBef>
                <a:spcPts val="0"/>
              </a:spcBef>
              <a:buNone/>
            </a:pPr>
            <a:r>
              <a:rPr lang="en-US" sz="2400" dirty="0"/>
              <a:t>Many small organizations	vs. Big organizations</a:t>
            </a:r>
          </a:p>
          <a:p>
            <a:pPr marL="0" indent="0">
              <a:lnSpc>
                <a:spcPct val="100000"/>
              </a:lnSpc>
              <a:spcBef>
                <a:spcPts val="0"/>
              </a:spcBef>
              <a:buNone/>
            </a:pPr>
            <a:r>
              <a:rPr lang="en-US" sz="2000" dirty="0"/>
              <a:t>Many Volunteers/Time’s Cheap</a:t>
            </a:r>
            <a:r>
              <a:rPr lang="en-US" sz="2400" dirty="0"/>
              <a:t>  vs. Staff time is expensive</a:t>
            </a:r>
          </a:p>
          <a:p>
            <a:pPr marL="0" indent="0">
              <a:lnSpc>
                <a:spcPct val="100000"/>
              </a:lnSpc>
              <a:spcBef>
                <a:spcPts val="0"/>
              </a:spcBef>
              <a:buNone/>
            </a:pPr>
            <a:r>
              <a:rPr lang="en-US" sz="2400" dirty="0"/>
              <a:t>Organization model: family vs. Organization model: business</a:t>
            </a:r>
          </a:p>
        </p:txBody>
      </p:sp>
      <p:sp>
        <p:nvSpPr>
          <p:cNvPr id="2" name="Isosceles Triangle 1">
            <a:extLst>
              <a:ext uri="{FF2B5EF4-FFF2-40B4-BE49-F238E27FC236}">
                <a16:creationId xmlns:a16="http://schemas.microsoft.com/office/drawing/2014/main" id="{BE147684-3241-4A52-9F72-58FF01EB07C9}"/>
              </a:ext>
            </a:extLst>
          </p:cNvPr>
          <p:cNvSpPr/>
          <p:nvPr/>
        </p:nvSpPr>
        <p:spPr>
          <a:xfrm>
            <a:off x="763009" y="1259571"/>
            <a:ext cx="823566" cy="61767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149384B-0373-4294-A662-73D75C9D987E}"/>
              </a:ext>
            </a:extLst>
          </p:cNvPr>
          <p:cNvSpPr txBox="1"/>
          <p:nvPr/>
        </p:nvSpPr>
        <p:spPr>
          <a:xfrm>
            <a:off x="914400" y="997207"/>
            <a:ext cx="487634" cy="276999"/>
          </a:xfrm>
          <a:prstGeom prst="rect">
            <a:avLst/>
          </a:prstGeom>
          <a:noFill/>
        </p:spPr>
        <p:txBody>
          <a:bodyPr wrap="none" rtlCol="0">
            <a:spAutoFit/>
          </a:bodyPr>
          <a:lstStyle/>
          <a:p>
            <a:r>
              <a:rPr lang="en-US" sz="1200" dirty="0"/>
              <a:t>Cost</a:t>
            </a:r>
          </a:p>
        </p:txBody>
      </p:sp>
      <p:sp>
        <p:nvSpPr>
          <p:cNvPr id="6" name="TextBox 5">
            <a:extLst>
              <a:ext uri="{FF2B5EF4-FFF2-40B4-BE49-F238E27FC236}">
                <a16:creationId xmlns:a16="http://schemas.microsoft.com/office/drawing/2014/main" id="{CD451600-BABA-4DB5-96EC-75CCF67E479E}"/>
              </a:ext>
            </a:extLst>
          </p:cNvPr>
          <p:cNvSpPr txBox="1"/>
          <p:nvPr/>
        </p:nvSpPr>
        <p:spPr>
          <a:xfrm>
            <a:off x="207769" y="1803615"/>
            <a:ext cx="607859" cy="276999"/>
          </a:xfrm>
          <a:prstGeom prst="rect">
            <a:avLst/>
          </a:prstGeom>
          <a:noFill/>
        </p:spPr>
        <p:txBody>
          <a:bodyPr wrap="none" rtlCol="0">
            <a:spAutoFit/>
          </a:bodyPr>
          <a:lstStyle/>
          <a:p>
            <a:r>
              <a:rPr lang="en-US" sz="1200" dirty="0"/>
              <a:t>Speed</a:t>
            </a:r>
          </a:p>
        </p:txBody>
      </p:sp>
      <p:sp>
        <p:nvSpPr>
          <p:cNvPr id="7" name="TextBox 6">
            <a:extLst>
              <a:ext uri="{FF2B5EF4-FFF2-40B4-BE49-F238E27FC236}">
                <a16:creationId xmlns:a16="http://schemas.microsoft.com/office/drawing/2014/main" id="{2A0ED49B-858E-4213-927E-6FCB45C839FB}"/>
              </a:ext>
            </a:extLst>
          </p:cNvPr>
          <p:cNvSpPr txBox="1"/>
          <p:nvPr/>
        </p:nvSpPr>
        <p:spPr>
          <a:xfrm>
            <a:off x="1502350" y="1803615"/>
            <a:ext cx="689040" cy="276999"/>
          </a:xfrm>
          <a:prstGeom prst="rect">
            <a:avLst/>
          </a:prstGeom>
          <a:noFill/>
        </p:spPr>
        <p:txBody>
          <a:bodyPr wrap="square" rtlCol="0">
            <a:spAutoFit/>
          </a:bodyPr>
          <a:lstStyle/>
          <a:p>
            <a:r>
              <a:rPr lang="en-US" sz="1200" dirty="0"/>
              <a:t>Quality</a:t>
            </a:r>
          </a:p>
        </p:txBody>
      </p:sp>
    </p:spTree>
    <p:extLst>
      <p:ext uri="{BB962C8B-B14F-4D97-AF65-F5344CB8AC3E}">
        <p14:creationId xmlns:p14="http://schemas.microsoft.com/office/powerpoint/2010/main" val="23983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04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304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304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304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304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304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30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uiExpand="1" build="p"/>
      <p:bldP spid="2" grpId="0" animBg="1"/>
      <p:bldP spid="3"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4PqaToAjYjxmnKpXBH17ia"/>
</p:tagLst>
</file>

<file path=ppt/tags/tag10.xml><?xml version="1.0" encoding="utf-8"?>
<p:tagLst xmlns:a="http://schemas.openxmlformats.org/drawingml/2006/main" xmlns:r="http://schemas.openxmlformats.org/officeDocument/2006/relationships" xmlns:p="http://schemas.openxmlformats.org/presentationml/2006/main">
  <p:tag name="DVSHAPEID" val="WR1eHExCWSGimyIuxcrwe7"/>
</p:tagLst>
</file>

<file path=ppt/tags/tag11.xml><?xml version="1.0" encoding="utf-8"?>
<p:tagLst xmlns:a="http://schemas.openxmlformats.org/drawingml/2006/main" xmlns:r="http://schemas.openxmlformats.org/officeDocument/2006/relationships" xmlns:p="http://schemas.openxmlformats.org/presentationml/2006/main">
  <p:tag name="DVSHAPEID" val="lVDQ05fS8VCX8GrLiG6CXg"/>
</p:tagLst>
</file>

<file path=ppt/tags/tag2.xml><?xml version="1.0" encoding="utf-8"?>
<p:tagLst xmlns:a="http://schemas.openxmlformats.org/drawingml/2006/main" xmlns:r="http://schemas.openxmlformats.org/officeDocument/2006/relationships" xmlns:p="http://schemas.openxmlformats.org/presentationml/2006/main">
  <p:tag name="DVSHAPEID" val="zfM7Are7TaksvT4otdOuvH"/>
</p:tagLst>
</file>

<file path=ppt/tags/tag3.xml><?xml version="1.0" encoding="utf-8"?>
<p:tagLst xmlns:a="http://schemas.openxmlformats.org/drawingml/2006/main" xmlns:r="http://schemas.openxmlformats.org/officeDocument/2006/relationships" xmlns:p="http://schemas.openxmlformats.org/presentationml/2006/main">
  <p:tag name="DVSHAPEID" val="RyhR0d4qwIJTganMO84Qqn"/>
</p:tagLst>
</file>

<file path=ppt/tags/tag4.xml><?xml version="1.0" encoding="utf-8"?>
<p:tagLst xmlns:a="http://schemas.openxmlformats.org/drawingml/2006/main" xmlns:r="http://schemas.openxmlformats.org/officeDocument/2006/relationships" xmlns:p="http://schemas.openxmlformats.org/presentationml/2006/main">
  <p:tag name="DVSHAPEID" val="XiACfOGsRmQPtv58wdZZHU"/>
</p:tagLst>
</file>

<file path=ppt/tags/tag5.xml><?xml version="1.0" encoding="utf-8"?>
<p:tagLst xmlns:a="http://schemas.openxmlformats.org/drawingml/2006/main" xmlns:r="http://schemas.openxmlformats.org/officeDocument/2006/relationships" xmlns:p="http://schemas.openxmlformats.org/presentationml/2006/main">
  <p:tag name="DVSHAPEID" val="F7KhBi2oTFJaPzPQuAwmkD"/>
</p:tagLst>
</file>

<file path=ppt/tags/tag6.xml><?xml version="1.0" encoding="utf-8"?>
<p:tagLst xmlns:a="http://schemas.openxmlformats.org/drawingml/2006/main" xmlns:r="http://schemas.openxmlformats.org/officeDocument/2006/relationships" xmlns:p="http://schemas.openxmlformats.org/presentationml/2006/main">
  <p:tag name="DVSHAPEID" val="BNGV5ivT2Yi2CsSXdopssb"/>
</p:tagLst>
</file>

<file path=ppt/tags/tag7.xml><?xml version="1.0" encoding="utf-8"?>
<p:tagLst xmlns:a="http://schemas.openxmlformats.org/drawingml/2006/main" xmlns:r="http://schemas.openxmlformats.org/officeDocument/2006/relationships" xmlns:p="http://schemas.openxmlformats.org/presentationml/2006/main">
  <p:tag name="DVSHAPEID" val="6iFviFJoskA2vWAGcKSZCL"/>
</p:tagLst>
</file>

<file path=ppt/tags/tag8.xml><?xml version="1.0" encoding="utf-8"?>
<p:tagLst xmlns:a="http://schemas.openxmlformats.org/drawingml/2006/main" xmlns:r="http://schemas.openxmlformats.org/officeDocument/2006/relationships" xmlns:p="http://schemas.openxmlformats.org/presentationml/2006/main">
  <p:tag name="DVSHAPEID" val="RMWnYwm8WRbqHofAZQaDvX"/>
</p:tagLst>
</file>

<file path=ppt/tags/tag9.xml><?xml version="1.0" encoding="utf-8"?>
<p:tagLst xmlns:a="http://schemas.openxmlformats.org/drawingml/2006/main" xmlns:r="http://schemas.openxmlformats.org/officeDocument/2006/relationships" xmlns:p="http://schemas.openxmlformats.org/presentationml/2006/main">
  <p:tag name="DVSHAPEID" val="d8pcmglgZiAZVLIVrgTd6z"/>
</p:tagLst>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FF830C"/>
      </a:accent1>
      <a:accent2>
        <a:srgbClr val="FE9B38"/>
      </a:accent2>
      <a:accent3>
        <a:srgbClr val="FFBD5D"/>
      </a:accent3>
      <a:accent4>
        <a:srgbClr val="FEC58C"/>
      </a:accent4>
      <a:accent5>
        <a:srgbClr val="C9A303"/>
      </a:accent5>
      <a:accent6>
        <a:srgbClr val="947802"/>
      </a:accent6>
      <a:hlink>
        <a:srgbClr val="0563C1"/>
      </a:hlink>
      <a:folHlink>
        <a:srgbClr val="954F72"/>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23535</TotalTime>
  <Words>5412</Words>
  <Application>Microsoft Office PowerPoint</Application>
  <PresentationFormat>Widescreen</PresentationFormat>
  <Paragraphs>660</Paragraphs>
  <Slides>51</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D-DIN</vt:lpstr>
      <vt:lpstr>Franklin Gothic Book</vt:lpstr>
      <vt:lpstr>Segoe UI</vt:lpstr>
      <vt:lpstr>Times New Roman</vt:lpstr>
      <vt:lpstr>Office Theme</vt:lpstr>
      <vt:lpstr>Chart</vt:lpstr>
      <vt:lpstr>PowerPoint Presentation</vt:lpstr>
      <vt:lpstr>Outline</vt:lpstr>
      <vt:lpstr>PowerPoint Presentation</vt:lpstr>
      <vt:lpstr>Defining Social Class</vt:lpstr>
      <vt:lpstr>Defining Class: Four Factors of Class Identity</vt:lpstr>
      <vt:lpstr>Four Quadrant Definition of Social Class </vt:lpstr>
      <vt:lpstr>Understanding Class as Culture and Class Bias</vt:lpstr>
      <vt:lpstr>Dominant &amp; Non-Dominant Class</vt:lpstr>
      <vt:lpstr>Understanding Class as Culture Quiz for Organizational Culture</vt:lpstr>
      <vt:lpstr>How Social Class of Organization Affects Ministry Focus in Maslow's Hierarchy of Needs</vt:lpstr>
      <vt:lpstr>How Fundraising Drives Organizational Cultural Gentrification </vt:lpstr>
      <vt:lpstr>PowerPoint Presentation</vt:lpstr>
      <vt:lpstr>The Intersection of Race, Class  and Gender</vt:lpstr>
      <vt:lpstr>Race, Class and Gender</vt:lpstr>
      <vt:lpstr>Kingdom Principles</vt:lpstr>
      <vt:lpstr>Race-Centric Culture</vt:lpstr>
      <vt:lpstr>Gender Based Cultures</vt:lpstr>
      <vt:lpstr>Developing a Trauma Informed Understanding on Race, Class &amp; Gender</vt:lpstr>
      <vt:lpstr>Christian Organizations Specialize in Processing Different Types of Group Trauma</vt:lpstr>
      <vt:lpstr>Class-Centric, Multiracial Culture</vt:lpstr>
      <vt:lpstr>City Vision Cultural Target: Building a School for Christians Serving At-Risk Commmunities</vt:lpstr>
      <vt:lpstr>Strengths of Class-Centered Traditions in Serving the Poor</vt:lpstr>
      <vt:lpstr>Majority of Urban Poverty is White</vt:lpstr>
      <vt:lpstr>The Invisibility of White Poverty and Assumptions on Poor White Anger</vt:lpstr>
      <vt:lpstr>Tendency to Play Race and Class Against Each Other</vt:lpstr>
      <vt:lpstr>Class Bias of Funders for Large Nonprofits Creates Racial Bias</vt:lpstr>
      <vt:lpstr>Class Bias of Funders for Large Nonprofits Creates Gender Bias</vt:lpstr>
      <vt:lpstr>What to Do</vt:lpstr>
      <vt:lpstr>1. Grow in Your Social Identity Development Process Across Race, Class and Gender</vt:lpstr>
      <vt:lpstr>Secular Books On Social Class</vt:lpstr>
      <vt:lpstr>2. Know Your Personal Cross-Cultural Sphere of Influence </vt:lpstr>
      <vt:lpstr>3. Understand How Maxwell’s Law of the Lid Can Apply Cross-Culturally</vt:lpstr>
      <vt:lpstr>How Cross-Cultural Law of the Lid Plays Out Organizationally (for social class)</vt:lpstr>
      <vt:lpstr>4. Know Your Organizational Cross-Cultural Sphere of Influence </vt:lpstr>
      <vt:lpstr>5. Social Class and the Poor: Recognize Strengths of Different Traditions &amp; Partner</vt:lpstr>
      <vt:lpstr>6. Resist Macro-Trends Distorting Culture of CCD Ministries</vt:lpstr>
      <vt:lpstr>PowerPoint Presentation</vt:lpstr>
      <vt:lpstr>Appendix</vt:lpstr>
      <vt:lpstr>Note on Language and “The Poor”</vt:lpstr>
      <vt:lpstr>Biblical Framework for Sin and Poverty</vt:lpstr>
      <vt:lpstr>White Poverty and Class Blindness</vt:lpstr>
      <vt:lpstr>Class Privilege </vt:lpstr>
      <vt:lpstr>Understanding White Poverty:  Geographic Poverty Concentration</vt:lpstr>
      <vt:lpstr>Poverty Rates 2020 by Ethnic Group</vt:lpstr>
      <vt:lpstr>US Population by Poverty Status</vt:lpstr>
      <vt:lpstr>Social Class and Global Values Survey</vt:lpstr>
      <vt:lpstr>Holistic Ministry Across Four Quadrants</vt:lpstr>
      <vt:lpstr>The Bible and Classism in the Church</vt:lpstr>
      <vt:lpstr>Christian vs. Secular Social Science Worldview</vt:lpstr>
      <vt:lpstr>Understanding Biblical Justice (Tim Keller)</vt:lpstr>
      <vt:lpstr>A Systems Perspective: Wholistic Biblical Social Justice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Andrew Sears</cp:lastModifiedBy>
  <cp:revision>2</cp:revision>
  <cp:lastPrinted>2021-11-09T23:48:57Z</cp:lastPrinted>
  <dcterms:created xsi:type="dcterms:W3CDTF">2019-11-12T17:12:39Z</dcterms:created>
  <dcterms:modified xsi:type="dcterms:W3CDTF">2021-11-16T19:01:33Z</dcterms:modified>
</cp:coreProperties>
</file>