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172" r:id="rId2"/>
    <p:sldId id="2854" r:id="rId3"/>
    <p:sldId id="2525" r:id="rId4"/>
    <p:sldId id="2528" r:id="rId5"/>
    <p:sldId id="2230" r:id="rId6"/>
    <p:sldId id="2825" r:id="rId7"/>
    <p:sldId id="2816" r:id="rId8"/>
    <p:sldId id="2822" r:id="rId9"/>
    <p:sldId id="2821" r:id="rId10"/>
    <p:sldId id="2853" r:id="rId11"/>
    <p:sldId id="2814" r:id="rId12"/>
    <p:sldId id="2271" r:id="rId13"/>
    <p:sldId id="1745" r:id="rId14"/>
    <p:sldId id="2830" r:id="rId15"/>
    <p:sldId id="2818" r:id="rId16"/>
    <p:sldId id="2577" r:id="rId17"/>
    <p:sldId id="2829" r:id="rId18"/>
    <p:sldId id="2826" r:id="rId19"/>
    <p:sldId id="2855" r:id="rId20"/>
    <p:sldId id="2852" r:id="rId21"/>
    <p:sldId id="2851" r:id="rId22"/>
    <p:sldId id="1964" r:id="rId23"/>
    <p:sldId id="2736" r:id="rId24"/>
    <p:sldId id="2824" r:id="rId25"/>
    <p:sldId id="2585" r:id="rId26"/>
    <p:sldId id="2188" r:id="rId27"/>
    <p:sldId id="2189" r:id="rId28"/>
    <p:sldId id="2234" r:id="rId29"/>
    <p:sldId id="2850" r:id="rId30"/>
    <p:sldId id="1367" r:id="rId31"/>
    <p:sldId id="1368" r:id="rId32"/>
    <p:sldId id="1809" r:id="rId33"/>
    <p:sldId id="2560" r:id="rId34"/>
    <p:sldId id="2413" r:id="rId35"/>
    <p:sldId id="2370" r:id="rId36"/>
    <p:sldId id="2565" r:id="rId37"/>
    <p:sldId id="2566" r:id="rId38"/>
    <p:sldId id="2571" r:id="rId39"/>
    <p:sldId id="2832" r:id="rId40"/>
    <p:sldId id="2831" r:id="rId41"/>
    <p:sldId id="2849" r:id="rId42"/>
    <p:sldId id="2823" r:id="rId43"/>
    <p:sldId id="2617" r:id="rId44"/>
    <p:sldId id="2614" r:id="rId45"/>
    <p:sldId id="251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33C9BA-D4D5-45F3-8ECD-D4CF82D0D1EC}">
          <p14:sldIdLst>
            <p14:sldId id="2172"/>
            <p14:sldId id="2854"/>
            <p14:sldId id="2525"/>
            <p14:sldId id="2528"/>
            <p14:sldId id="2230"/>
            <p14:sldId id="2825"/>
            <p14:sldId id="2816"/>
            <p14:sldId id="2822"/>
            <p14:sldId id="2821"/>
            <p14:sldId id="2853"/>
            <p14:sldId id="2814"/>
            <p14:sldId id="2271"/>
            <p14:sldId id="1745"/>
            <p14:sldId id="2830"/>
            <p14:sldId id="2818"/>
            <p14:sldId id="2577"/>
            <p14:sldId id="2829"/>
            <p14:sldId id="2826"/>
            <p14:sldId id="2855"/>
            <p14:sldId id="2852"/>
            <p14:sldId id="2851"/>
            <p14:sldId id="1964"/>
            <p14:sldId id="2736"/>
            <p14:sldId id="2824"/>
            <p14:sldId id="2585"/>
            <p14:sldId id="2188"/>
            <p14:sldId id="2189"/>
            <p14:sldId id="2234"/>
            <p14:sldId id="2850"/>
            <p14:sldId id="1367"/>
            <p14:sldId id="1368"/>
            <p14:sldId id="1809"/>
            <p14:sldId id="2560"/>
            <p14:sldId id="2413"/>
            <p14:sldId id="2370"/>
            <p14:sldId id="2565"/>
            <p14:sldId id="2566"/>
            <p14:sldId id="2571"/>
            <p14:sldId id="2832"/>
            <p14:sldId id="2831"/>
            <p14:sldId id="2849"/>
            <p14:sldId id="2823"/>
            <p14:sldId id="2617"/>
            <p14:sldId id="2614"/>
            <p14:sldId id="25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1C"/>
    <a:srgbClr val="EEF3F7"/>
    <a:srgbClr val="252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19944-D972-4C32-A0D8-8700D1759E06}" v="5" dt="2021-11-04T19:39:45.555"/>
    <p1510:client id="{F17222DF-0FF1-4EF8-BF2D-917BA102CE0B}" v="2949" dt="2021-11-05T14:46:25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0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68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6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ed Drive" userId="S::drive@cityvision.edu::a8e99ec4-c3c1-49ac-ba97-2c12eee91f6a" providerId="AD" clId="Web-{136CBE08-1878-5FBD-7925-51AEADC5D880}"/>
    <pc:docChg chg="modSld">
      <pc:chgData name="Shared Drive" userId="S::drive@cityvision.edu::a8e99ec4-c3c1-49ac-ba97-2c12eee91f6a" providerId="AD" clId="Web-{136CBE08-1878-5FBD-7925-51AEADC5D880}" dt="2020-07-30T04:47:53.150" v="20" actId="20577"/>
      <pc:docMkLst>
        <pc:docMk/>
      </pc:docMkLst>
      <pc:sldChg chg="modSp">
        <pc:chgData name="Shared Drive" userId="S::drive@cityvision.edu::a8e99ec4-c3c1-49ac-ba97-2c12eee91f6a" providerId="AD" clId="Web-{136CBE08-1878-5FBD-7925-51AEADC5D880}" dt="2020-07-30T04:38:41.288" v="4" actId="20577"/>
        <pc:sldMkLst>
          <pc:docMk/>
          <pc:sldMk cId="796977701" sldId="1916"/>
        </pc:sldMkLst>
        <pc:spChg chg="mod">
          <ac:chgData name="Shared Drive" userId="S::drive@cityvision.edu::a8e99ec4-c3c1-49ac-ba97-2c12eee91f6a" providerId="AD" clId="Web-{136CBE08-1878-5FBD-7925-51AEADC5D880}" dt="2020-07-30T04:38:41.288" v="4" actId="20577"/>
          <ac:spMkLst>
            <pc:docMk/>
            <pc:sldMk cId="796977701" sldId="1916"/>
            <ac:spMk id="3" creationId="{8B46BFF0-7281-47F8-9B4B-8F7B88744DF6}"/>
          </ac:spMkLst>
        </pc:spChg>
      </pc:sldChg>
      <pc:sldChg chg="modSp">
        <pc:chgData name="Shared Drive" userId="S::drive@cityvision.edu::a8e99ec4-c3c1-49ac-ba97-2c12eee91f6a" providerId="AD" clId="Web-{136CBE08-1878-5FBD-7925-51AEADC5D880}" dt="2020-07-30T04:38:10.757" v="1" actId="20577"/>
        <pc:sldMkLst>
          <pc:docMk/>
          <pc:sldMk cId="2364718184" sldId="2408"/>
        </pc:sldMkLst>
        <pc:spChg chg="mod">
          <ac:chgData name="Shared Drive" userId="S::drive@cityvision.edu::a8e99ec4-c3c1-49ac-ba97-2c12eee91f6a" providerId="AD" clId="Web-{136CBE08-1878-5FBD-7925-51AEADC5D880}" dt="2020-07-30T04:38:10.757" v="1" actId="20577"/>
          <ac:spMkLst>
            <pc:docMk/>
            <pc:sldMk cId="2364718184" sldId="2408"/>
            <ac:spMk id="4" creationId="{90789A89-1622-4008-B069-A27E94C8436D}"/>
          </ac:spMkLst>
        </pc:spChg>
      </pc:sldChg>
      <pc:sldChg chg="modSp">
        <pc:chgData name="Shared Drive" userId="S::drive@cityvision.edu::a8e99ec4-c3c1-49ac-ba97-2c12eee91f6a" providerId="AD" clId="Web-{136CBE08-1878-5FBD-7925-51AEADC5D880}" dt="2020-07-30T04:45:36.290" v="9" actId="20577"/>
        <pc:sldMkLst>
          <pc:docMk/>
          <pc:sldMk cId="3922730278" sldId="2416"/>
        </pc:sldMkLst>
        <pc:spChg chg="mod">
          <ac:chgData name="Shared Drive" userId="S::drive@cityvision.edu::a8e99ec4-c3c1-49ac-ba97-2c12eee91f6a" providerId="AD" clId="Web-{136CBE08-1878-5FBD-7925-51AEADC5D880}" dt="2020-07-30T04:45:36.290" v="9" actId="20577"/>
          <ac:spMkLst>
            <pc:docMk/>
            <pc:sldMk cId="3922730278" sldId="2416"/>
            <ac:spMk id="21" creationId="{00000000-0000-0000-0000-000000000000}"/>
          </ac:spMkLst>
        </pc:spChg>
      </pc:sldChg>
      <pc:sldChg chg="modSp">
        <pc:chgData name="Shared Drive" userId="S::drive@cityvision.edu::a8e99ec4-c3c1-49ac-ba97-2c12eee91f6a" providerId="AD" clId="Web-{136CBE08-1878-5FBD-7925-51AEADC5D880}" dt="2020-07-30T04:47:49.087" v="19" actId="20577"/>
        <pc:sldMkLst>
          <pc:docMk/>
          <pc:sldMk cId="859548627" sldId="2418"/>
        </pc:sldMkLst>
        <pc:spChg chg="mod">
          <ac:chgData name="Shared Drive" userId="S::drive@cityvision.edu::a8e99ec4-c3c1-49ac-ba97-2c12eee91f6a" providerId="AD" clId="Web-{136CBE08-1878-5FBD-7925-51AEADC5D880}" dt="2020-07-30T04:47:49.087" v="19" actId="20577"/>
          <ac:spMkLst>
            <pc:docMk/>
            <pc:sldMk cId="859548627" sldId="2418"/>
            <ac:spMk id="5123" creationId="{32A42FC2-4563-4A34-B5A9-10A5BEA0FA5B}"/>
          </ac:spMkLst>
        </pc:spChg>
      </pc:sldChg>
    </pc:docChg>
  </pc:docChgLst>
  <pc:docChgLst>
    <pc:chgData name="Shared Drive" userId="a8e99ec4-c3c1-49ac-ba97-2c12eee91f6a" providerId="ADAL" clId="{AF726F36-B9D8-4655-BF51-D73708EE6BD2}"/>
    <pc:docChg chg="undo redo custSel addSld delSld modSld sldOrd modMainMaster modSection">
      <pc:chgData name="Shared Drive" userId="a8e99ec4-c3c1-49ac-ba97-2c12eee91f6a" providerId="ADAL" clId="{AF726F36-B9D8-4655-BF51-D73708EE6BD2}" dt="2020-07-05T14:53:10.989" v="18931" actId="680"/>
      <pc:docMkLst>
        <pc:docMk/>
      </pc:docMkLst>
      <pc:sldChg chg="addSp modSp add mod ord">
        <pc:chgData name="Shared Drive" userId="a8e99ec4-c3c1-49ac-ba97-2c12eee91f6a" providerId="ADAL" clId="{AF726F36-B9D8-4655-BF51-D73708EE6BD2}" dt="2020-06-13T16:34:07.558" v="14667" actId="20578"/>
        <pc:sldMkLst>
          <pc:docMk/>
          <pc:sldMk cId="0" sldId="256"/>
        </pc:sldMkLst>
        <pc:spChg chg="add mod">
          <ac:chgData name="Shared Drive" userId="a8e99ec4-c3c1-49ac-ba97-2c12eee91f6a" providerId="ADAL" clId="{AF726F36-B9D8-4655-BF51-D73708EE6BD2}" dt="2020-06-10T20:02:48.952" v="9954" actId="20577"/>
          <ac:spMkLst>
            <pc:docMk/>
            <pc:sldMk cId="0" sldId="256"/>
            <ac:spMk id="2" creationId="{D3629615-EA00-4FB8-A2B8-D96949D50BBE}"/>
          </ac:spMkLst>
        </pc:spChg>
        <pc:spChg chg="add mod">
          <ac:chgData name="Shared Drive" userId="a8e99ec4-c3c1-49ac-ba97-2c12eee91f6a" providerId="ADAL" clId="{AF726F36-B9D8-4655-BF51-D73708EE6BD2}" dt="2020-06-12T14:47:27.907" v="12792" actId="6549"/>
          <ac:spMkLst>
            <pc:docMk/>
            <pc:sldMk cId="0" sldId="256"/>
            <ac:spMk id="3" creationId="{363EE8F7-DEFC-49E7-B1B3-61211447AD60}"/>
          </ac:spMkLst>
        </pc:spChg>
        <pc:picChg chg="add mod">
          <ac:chgData name="Shared Drive" userId="a8e99ec4-c3c1-49ac-ba97-2c12eee91f6a" providerId="ADAL" clId="{AF726F36-B9D8-4655-BF51-D73708EE6BD2}" dt="2020-06-12T14:44:40.754" v="12504" actId="1035"/>
          <ac:picMkLst>
            <pc:docMk/>
            <pc:sldMk cId="0" sldId="256"/>
            <ac:picMk id="5" creationId="{FC3446C7-2B17-4779-B722-E9EAA165C71A}"/>
          </ac:picMkLst>
        </pc:picChg>
        <pc:picChg chg="add mod">
          <ac:chgData name="Shared Drive" userId="a8e99ec4-c3c1-49ac-ba97-2c12eee91f6a" providerId="ADAL" clId="{AF726F36-B9D8-4655-BF51-D73708EE6BD2}" dt="2020-06-12T14:44:40.754" v="12504" actId="1035"/>
          <ac:picMkLst>
            <pc:docMk/>
            <pc:sldMk cId="0" sldId="256"/>
            <ac:picMk id="5122" creationId="{F09C8410-4098-4188-A58C-3FBE88C11DB5}"/>
          </ac:picMkLst>
        </pc:picChg>
        <pc:picChg chg="mod">
          <ac:chgData name="Shared Drive" userId="a8e99ec4-c3c1-49ac-ba97-2c12eee91f6a" providerId="ADAL" clId="{AF726F36-B9D8-4655-BF51-D73708EE6BD2}" dt="2020-06-12T14:44:40.754" v="12504" actId="1035"/>
          <ac:picMkLst>
            <pc:docMk/>
            <pc:sldMk cId="0" sldId="256"/>
            <ac:picMk id="8194" creationId="{EAD3A998-6C4D-4A9F-A8C6-E1A06643FBF8}"/>
          </ac:picMkLst>
        </pc:picChg>
      </pc:sldChg>
      <pc:sldChg chg="addSp delSp modSp mod">
        <pc:chgData name="Shared Drive" userId="a8e99ec4-c3c1-49ac-ba97-2c12eee91f6a" providerId="ADAL" clId="{AF726F36-B9D8-4655-BF51-D73708EE6BD2}" dt="2020-06-04T22:29:38.979" v="5762" actId="20577"/>
        <pc:sldMkLst>
          <pc:docMk/>
          <pc:sldMk cId="1969460854" sldId="258"/>
        </pc:sldMkLst>
        <pc:spChg chg="mod">
          <ac:chgData name="Shared Drive" userId="a8e99ec4-c3c1-49ac-ba97-2c12eee91f6a" providerId="ADAL" clId="{AF726F36-B9D8-4655-BF51-D73708EE6BD2}" dt="2020-06-04T18:04:38.998" v="5679" actId="20577"/>
          <ac:spMkLst>
            <pc:docMk/>
            <pc:sldMk cId="1969460854" sldId="258"/>
            <ac:spMk id="2" creationId="{00000000-0000-0000-0000-000000000000}"/>
          </ac:spMkLst>
        </pc:spChg>
        <pc:spChg chg="add mod">
          <ac:chgData name="Shared Drive" userId="a8e99ec4-c3c1-49ac-ba97-2c12eee91f6a" providerId="ADAL" clId="{AF726F36-B9D8-4655-BF51-D73708EE6BD2}" dt="2020-06-04T18:04:16.035" v="5661" actId="692"/>
          <ac:spMkLst>
            <pc:docMk/>
            <pc:sldMk cId="1969460854" sldId="258"/>
            <ac:spMk id="3" creationId="{9EB531E2-B96C-467D-B39E-F9F5D71B42FC}"/>
          </ac:spMkLst>
        </pc:spChg>
        <pc:spChg chg="add mod">
          <ac:chgData name="Shared Drive" userId="a8e99ec4-c3c1-49ac-ba97-2c12eee91f6a" providerId="ADAL" clId="{AF726F36-B9D8-4655-BF51-D73708EE6BD2}" dt="2020-06-04T18:04:29.674" v="5673" actId="20577"/>
          <ac:spMkLst>
            <pc:docMk/>
            <pc:sldMk cId="1969460854" sldId="258"/>
            <ac:spMk id="4" creationId="{F2F33724-2C0C-4FD0-A5CB-210B3419B761}"/>
          </ac:spMkLst>
        </pc:spChg>
        <pc:spChg chg="add del mod">
          <ac:chgData name="Shared Drive" userId="a8e99ec4-c3c1-49ac-ba97-2c12eee91f6a" providerId="ADAL" clId="{AF726F36-B9D8-4655-BF51-D73708EE6BD2}" dt="2020-06-04T22:16:41.844" v="5757" actId="478"/>
          <ac:spMkLst>
            <pc:docMk/>
            <pc:sldMk cId="1969460854" sldId="258"/>
            <ac:spMk id="10" creationId="{F504F91C-7D6B-4E40-BEC0-8F41A37CA2A0}"/>
          </ac:spMkLst>
        </pc:spChg>
        <pc:spChg chg="add mod">
          <ac:chgData name="Shared Drive" userId="a8e99ec4-c3c1-49ac-ba97-2c12eee91f6a" providerId="ADAL" clId="{AF726F36-B9D8-4655-BF51-D73708EE6BD2}" dt="2020-06-04T22:29:34.379" v="5760" actId="14100"/>
          <ac:spMkLst>
            <pc:docMk/>
            <pc:sldMk cId="1969460854" sldId="258"/>
            <ac:spMk id="11" creationId="{B0CBEF8F-A006-44FB-A832-3B3C3D7FD14A}"/>
          </ac:spMkLst>
        </pc:spChg>
        <pc:spChg chg="add mod">
          <ac:chgData name="Shared Drive" userId="a8e99ec4-c3c1-49ac-ba97-2c12eee91f6a" providerId="ADAL" clId="{AF726F36-B9D8-4655-BF51-D73708EE6BD2}" dt="2020-06-04T22:29:38.979" v="5762" actId="20577"/>
          <ac:spMkLst>
            <pc:docMk/>
            <pc:sldMk cId="1969460854" sldId="258"/>
            <ac:spMk id="12" creationId="{BE497C86-01AF-46F1-99A6-5FFF6C9477DB}"/>
          </ac:spMkLst>
        </pc:spChg>
        <pc:spChg chg="del">
          <ac:chgData name="Shared Drive" userId="a8e99ec4-c3c1-49ac-ba97-2c12eee91f6a" providerId="ADAL" clId="{AF726F36-B9D8-4655-BF51-D73708EE6BD2}" dt="2020-06-04T18:01:41.351" v="5578" actId="478"/>
          <ac:spMkLst>
            <pc:docMk/>
            <pc:sldMk cId="1969460854" sldId="258"/>
            <ac:spMk id="16" creationId="{184FFD28-DE39-4965-A53F-49CD76B8A464}"/>
          </ac:spMkLst>
        </pc:spChg>
        <pc:spChg chg="del">
          <ac:chgData name="Shared Drive" userId="a8e99ec4-c3c1-49ac-ba97-2c12eee91f6a" providerId="ADAL" clId="{AF726F36-B9D8-4655-BF51-D73708EE6BD2}" dt="2020-06-04T18:02:53.523" v="5591" actId="478"/>
          <ac:spMkLst>
            <pc:docMk/>
            <pc:sldMk cId="1969460854" sldId="258"/>
            <ac:spMk id="22" creationId="{2847295F-473D-4BF3-902E-CA83BAA5CF9E}"/>
          </ac:spMkLst>
        </pc:spChg>
        <pc:picChg chg="mod">
          <ac:chgData name="Shared Drive" userId="a8e99ec4-c3c1-49ac-ba97-2c12eee91f6a" providerId="ADAL" clId="{AF726F36-B9D8-4655-BF51-D73708EE6BD2}" dt="2020-06-04T18:02:10.051" v="5583" actId="14100"/>
          <ac:picMkLst>
            <pc:docMk/>
            <pc:sldMk cId="1969460854" sldId="258"/>
            <ac:picMk id="19" creationId="{D2DE8550-2431-43A7-BA10-B38A30059AC3}"/>
          </ac:picMkLst>
        </pc:picChg>
        <pc:picChg chg="mod">
          <ac:chgData name="Shared Drive" userId="a8e99ec4-c3c1-49ac-ba97-2c12eee91f6a" providerId="ADAL" clId="{AF726F36-B9D8-4655-BF51-D73708EE6BD2}" dt="2020-06-04T22:16:39.012" v="5756" actId="14100"/>
          <ac:picMkLst>
            <pc:docMk/>
            <pc:sldMk cId="1969460854" sldId="258"/>
            <ac:picMk id="20" creationId="{4830D5C9-9305-4F8C-844A-097F84ECBFEA}"/>
          </ac:picMkLst>
        </pc:picChg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228088838" sldId="261"/>
        </pc:sldMkLst>
      </pc:sldChg>
      <pc:sldChg chg="modSp add mod ord">
        <pc:chgData name="Shared Drive" userId="a8e99ec4-c3c1-49ac-ba97-2c12eee91f6a" providerId="ADAL" clId="{AF726F36-B9D8-4655-BF51-D73708EE6BD2}" dt="2020-06-13T16:27:41.026" v="14604"/>
        <pc:sldMkLst>
          <pc:docMk/>
          <pc:sldMk cId="859548627" sldId="261"/>
        </pc:sldMkLst>
        <pc:spChg chg="mod">
          <ac:chgData name="Shared Drive" userId="a8e99ec4-c3c1-49ac-ba97-2c12eee91f6a" providerId="ADAL" clId="{AF726F36-B9D8-4655-BF51-D73708EE6BD2}" dt="2020-06-02T21:59:48.152" v="3945" actId="20577"/>
          <ac:spMkLst>
            <pc:docMk/>
            <pc:sldMk cId="859548627" sldId="261"/>
            <ac:spMk id="5122" creationId="{1190B339-FEC6-410B-B2A6-9DB835DF07CF}"/>
          </ac:spMkLst>
        </pc:spChg>
        <pc:spChg chg="mod">
          <ac:chgData name="Shared Drive" userId="a8e99ec4-c3c1-49ac-ba97-2c12eee91f6a" providerId="ADAL" clId="{AF726F36-B9D8-4655-BF51-D73708EE6BD2}" dt="2020-06-12T21:33:09.817" v="13560" actId="20577"/>
          <ac:spMkLst>
            <pc:docMk/>
            <pc:sldMk cId="859548627" sldId="261"/>
            <ac:spMk id="5123" creationId="{32A42FC2-4563-4A34-B5A9-10A5BEA0FA5B}"/>
          </ac:spMkLst>
        </pc:spChg>
        <pc:spChg chg="del">
          <ac:chgData name="Shared Drive" userId="a8e99ec4-c3c1-49ac-ba97-2c12eee91f6a" providerId="ADAL" clId="{AF726F36-B9D8-4655-BF51-D73708EE6BD2}" dt="2020-06-02T22:00:42.369" v="3961" actId="478"/>
          <ac:spMkLst>
            <pc:docMk/>
            <pc:sldMk cId="859548627" sldId="261"/>
            <ac:spMk id="12292" creationId="{E0282EF8-968F-49EE-900E-D5A7326109AE}"/>
          </ac:spMkLst>
        </pc:spChg>
      </pc:sldChg>
      <pc:sldChg chg="modSp add del mod">
        <pc:chgData name="Shared Drive" userId="a8e99ec4-c3c1-49ac-ba97-2c12eee91f6a" providerId="ADAL" clId="{AF726F36-B9D8-4655-BF51-D73708EE6BD2}" dt="2020-06-04T00:19:15.377" v="5048" actId="2696"/>
        <pc:sldMkLst>
          <pc:docMk/>
          <pc:sldMk cId="343423532" sldId="279"/>
        </pc:sldMkLst>
        <pc:spChg chg="mod">
          <ac:chgData name="Shared Drive" userId="a8e99ec4-c3c1-49ac-ba97-2c12eee91f6a" providerId="ADAL" clId="{AF726F36-B9D8-4655-BF51-D73708EE6BD2}" dt="2020-06-02T21:53:19.066" v="3513" actId="20577"/>
          <ac:spMkLst>
            <pc:docMk/>
            <pc:sldMk cId="343423532" sldId="279"/>
            <ac:spMk id="8" creationId="{C49278DB-D409-4544-9154-0165C1F9FB9A}"/>
          </ac:spMkLst>
        </pc:spChg>
      </pc:sldChg>
      <pc:sldChg chg="add">
        <pc:chgData name="Shared Drive" userId="a8e99ec4-c3c1-49ac-ba97-2c12eee91f6a" providerId="ADAL" clId="{AF726F36-B9D8-4655-BF51-D73708EE6BD2}" dt="2020-06-04T00:23:04.975" v="5081"/>
        <pc:sldMkLst>
          <pc:docMk/>
          <pc:sldMk cId="1097322281" sldId="279"/>
        </pc:sldMkLst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1349123550" sldId="279"/>
        </pc:sldMkLst>
      </pc:sldChg>
      <pc:sldChg chg="modSp del">
        <pc:chgData name="Shared Drive" userId="a8e99ec4-c3c1-49ac-ba97-2c12eee91f6a" providerId="ADAL" clId="{AF726F36-B9D8-4655-BF51-D73708EE6BD2}" dt="2020-05-29T23:03:18.885" v="3316" actId="2696"/>
        <pc:sldMkLst>
          <pc:docMk/>
          <pc:sldMk cId="3175915689" sldId="279"/>
        </pc:sldMkLst>
        <pc:spChg chg="mod">
          <ac:chgData name="Shared Drive" userId="a8e99ec4-c3c1-49ac-ba97-2c12eee91f6a" providerId="ADAL" clId="{AF726F36-B9D8-4655-BF51-D73708EE6BD2}" dt="2020-05-29T22:04:26.022" v="87" actId="1038"/>
          <ac:spMkLst>
            <pc:docMk/>
            <pc:sldMk cId="3175915689" sldId="279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5-29T22:04:26.022" v="87" actId="1038"/>
          <ac:spMkLst>
            <pc:docMk/>
            <pc:sldMk cId="3175915689" sldId="279"/>
            <ac:spMk id="6" creationId="{ECC8D7E2-E48A-4417-B31A-5D559C48C4CD}"/>
          </ac:spMkLst>
        </pc:spChg>
        <pc:spChg chg="mod">
          <ac:chgData name="Shared Drive" userId="a8e99ec4-c3c1-49ac-ba97-2c12eee91f6a" providerId="ADAL" clId="{AF726F36-B9D8-4655-BF51-D73708EE6BD2}" dt="2020-05-29T22:04:42.234" v="88"/>
          <ac:spMkLst>
            <pc:docMk/>
            <pc:sldMk cId="3175915689" sldId="279"/>
            <ac:spMk id="15" creationId="{D01D9B80-194D-4856-9D26-9C2E49269E69}"/>
          </ac:spMkLst>
        </pc:spChg>
        <pc:spChg chg="mod">
          <ac:chgData name="Shared Drive" userId="a8e99ec4-c3c1-49ac-ba97-2c12eee91f6a" providerId="ADAL" clId="{AF726F36-B9D8-4655-BF51-D73708EE6BD2}" dt="2020-05-29T22:04:54.291" v="89"/>
          <ac:spMkLst>
            <pc:docMk/>
            <pc:sldMk cId="3175915689" sldId="279"/>
            <ac:spMk id="16" creationId="{72662CC4-0021-4CDC-ACCD-BD5F18F257B9}"/>
          </ac:spMkLst>
        </pc:spChg>
        <pc:spChg chg="mod">
          <ac:chgData name="Shared Drive" userId="a8e99ec4-c3c1-49ac-ba97-2c12eee91f6a" providerId="ADAL" clId="{AF726F36-B9D8-4655-BF51-D73708EE6BD2}" dt="2020-05-29T22:04:26.022" v="87" actId="1038"/>
          <ac:spMkLst>
            <pc:docMk/>
            <pc:sldMk cId="3175915689" sldId="279"/>
            <ac:spMk id="17" creationId="{EFA7FF16-18A1-4DFE-8380-B584387A4465}"/>
          </ac:spMkLst>
        </pc:spChg>
        <pc:spChg chg="mod">
          <ac:chgData name="Shared Drive" userId="a8e99ec4-c3c1-49ac-ba97-2c12eee91f6a" providerId="ADAL" clId="{AF726F36-B9D8-4655-BF51-D73708EE6BD2}" dt="2020-05-29T22:05:24.930" v="90"/>
          <ac:spMkLst>
            <pc:docMk/>
            <pc:sldMk cId="3175915689" sldId="279"/>
            <ac:spMk id="18" creationId="{D97D9051-28B6-4D3B-9862-ED1507C0F597}"/>
          </ac:spMkLst>
        </pc:spChg>
      </pc:sldChg>
      <pc:sldChg chg="add del">
        <pc:chgData name="Shared Drive" userId="a8e99ec4-c3c1-49ac-ba97-2c12eee91f6a" providerId="ADAL" clId="{AF726F36-B9D8-4655-BF51-D73708EE6BD2}" dt="2020-06-18T17:21:15.844" v="17862" actId="47"/>
        <pc:sldMkLst>
          <pc:docMk/>
          <pc:sldMk cId="219576203" sldId="289"/>
        </pc:sldMkLst>
      </pc:sldChg>
      <pc:sldChg chg="add del">
        <pc:chgData name="Shared Drive" userId="a8e99ec4-c3c1-49ac-ba97-2c12eee91f6a" providerId="ADAL" clId="{AF726F36-B9D8-4655-BF51-D73708EE6BD2}" dt="2020-06-18T17:21:15.844" v="17862" actId="47"/>
        <pc:sldMkLst>
          <pc:docMk/>
          <pc:sldMk cId="1769885725" sldId="291"/>
        </pc:sldMkLst>
      </pc:sldChg>
      <pc:sldChg chg="add del">
        <pc:chgData name="Shared Drive" userId="a8e99ec4-c3c1-49ac-ba97-2c12eee91f6a" providerId="ADAL" clId="{AF726F36-B9D8-4655-BF51-D73708EE6BD2}" dt="2020-06-12T23:22:35.066" v="13979" actId="47"/>
        <pc:sldMkLst>
          <pc:docMk/>
          <pc:sldMk cId="3091332696" sldId="293"/>
        </pc:sldMkLst>
      </pc:sldChg>
      <pc:sldChg chg="modSp add del mod ord">
        <pc:chgData name="Shared Drive" userId="a8e99ec4-c3c1-49ac-ba97-2c12eee91f6a" providerId="ADAL" clId="{AF726F36-B9D8-4655-BF51-D73708EE6BD2}" dt="2020-05-29T23:38:34.138" v="3476" actId="2696"/>
        <pc:sldMkLst>
          <pc:docMk/>
          <pc:sldMk cId="3241162984" sldId="293"/>
        </pc:sldMkLst>
        <pc:spChg chg="mod">
          <ac:chgData name="Shared Drive" userId="a8e99ec4-c3c1-49ac-ba97-2c12eee91f6a" providerId="ADAL" clId="{AF726F36-B9D8-4655-BF51-D73708EE6BD2}" dt="2020-05-29T23:34:49.372" v="3404" actId="404"/>
          <ac:spMkLst>
            <pc:docMk/>
            <pc:sldMk cId="3241162984" sldId="293"/>
            <ac:spMk id="12" creationId="{5D2A3031-A9DD-467C-B271-675EE044429E}"/>
          </ac:spMkLst>
        </pc:spChg>
        <pc:spChg chg="mod">
          <ac:chgData name="Shared Drive" userId="a8e99ec4-c3c1-49ac-ba97-2c12eee91f6a" providerId="ADAL" clId="{AF726F36-B9D8-4655-BF51-D73708EE6BD2}" dt="2020-05-29T23:34:38.773" v="3401"/>
          <ac:spMkLst>
            <pc:docMk/>
            <pc:sldMk cId="3241162984" sldId="293"/>
            <ac:spMk id="25" creationId="{F11951AF-37E4-485A-B193-37ABCB74FDBC}"/>
          </ac:spMkLst>
        </pc:spChg>
      </pc:sldChg>
      <pc:sldChg chg="addSp delSp modSp add mod ord">
        <pc:chgData name="Shared Drive" userId="a8e99ec4-c3c1-49ac-ba97-2c12eee91f6a" providerId="ADAL" clId="{AF726F36-B9D8-4655-BF51-D73708EE6BD2}" dt="2020-06-20T00:13:02.853" v="18876"/>
        <pc:sldMkLst>
          <pc:docMk/>
          <pc:sldMk cId="832318571" sldId="302"/>
        </pc:sldMkLst>
        <pc:spChg chg="mod">
          <ac:chgData name="Shared Drive" userId="a8e99ec4-c3c1-49ac-ba97-2c12eee91f6a" providerId="ADAL" clId="{AF726F36-B9D8-4655-BF51-D73708EE6BD2}" dt="2020-06-13T18:09:34.604" v="16843" actId="404"/>
          <ac:spMkLst>
            <pc:docMk/>
            <pc:sldMk cId="832318571" sldId="302"/>
            <ac:spMk id="2" creationId="{00000000-0000-0000-0000-000000000000}"/>
          </ac:spMkLst>
        </pc:spChg>
        <pc:spChg chg="add del mod">
          <ac:chgData name="Shared Drive" userId="a8e99ec4-c3c1-49ac-ba97-2c12eee91f6a" providerId="ADAL" clId="{AF726F36-B9D8-4655-BF51-D73708EE6BD2}" dt="2020-06-20T00:12:43.810" v="18867"/>
          <ac:spMkLst>
            <pc:docMk/>
            <pc:sldMk cId="832318571" sldId="302"/>
            <ac:spMk id="5" creationId="{2701C77C-2D30-4F93-B0A6-AB57E409D9C4}"/>
          </ac:spMkLst>
        </pc:spChg>
        <pc:spChg chg="mod">
          <ac:chgData name="Shared Drive" userId="a8e99ec4-c3c1-49ac-ba97-2c12eee91f6a" providerId="ADAL" clId="{AF726F36-B9D8-4655-BF51-D73708EE6BD2}" dt="2020-06-20T00:13:01.491" v="18874" actId="404"/>
          <ac:spMkLst>
            <pc:docMk/>
            <pc:sldMk cId="832318571" sldId="302"/>
            <ac:spMk id="6" creationId="{00000000-0000-0000-0000-000000000000}"/>
          </ac:spMkLst>
        </pc:spChg>
        <pc:spChg chg="add del mod">
          <ac:chgData name="Shared Drive" userId="a8e99ec4-c3c1-49ac-ba97-2c12eee91f6a" providerId="ADAL" clId="{AF726F36-B9D8-4655-BF51-D73708EE6BD2}" dt="2020-06-20T00:12:51.147" v="18869"/>
          <ac:spMkLst>
            <pc:docMk/>
            <pc:sldMk cId="832318571" sldId="302"/>
            <ac:spMk id="7" creationId="{7E677DF4-C512-4B55-8408-E099E3298892}"/>
          </ac:spMkLst>
        </pc:spChg>
        <pc:spChg chg="add del mod">
          <ac:chgData name="Shared Drive" userId="a8e99ec4-c3c1-49ac-ba97-2c12eee91f6a" providerId="ADAL" clId="{AF726F36-B9D8-4655-BF51-D73708EE6BD2}" dt="2020-06-20T00:13:02.853" v="18876"/>
          <ac:spMkLst>
            <pc:docMk/>
            <pc:sldMk cId="832318571" sldId="302"/>
            <ac:spMk id="8" creationId="{A55F68D3-DB50-47A6-B7D8-68780BBA7503}"/>
          </ac:spMkLst>
        </pc:spChg>
        <pc:picChg chg="mod">
          <ac:chgData name="Shared Drive" userId="a8e99ec4-c3c1-49ac-ba97-2c12eee91f6a" providerId="ADAL" clId="{AF726F36-B9D8-4655-BF51-D73708EE6BD2}" dt="2020-06-13T18:17:10.427" v="16944" actId="1076"/>
          <ac:picMkLst>
            <pc:docMk/>
            <pc:sldMk cId="832318571" sldId="302"/>
            <ac:picMk id="2050" creationId="{00000000-0000-0000-0000-000000000000}"/>
          </ac:picMkLst>
        </pc:picChg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3102231215" sldId="304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944703485" sldId="310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2951930212" sldId="311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295395460" sldId="318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3281558810" sldId="321"/>
        </pc:sldMkLst>
      </pc:sldChg>
      <pc:sldChg chg="modSp mod modAnim">
        <pc:chgData name="Shared Drive" userId="a8e99ec4-c3c1-49ac-ba97-2c12eee91f6a" providerId="ADAL" clId="{AF726F36-B9D8-4655-BF51-D73708EE6BD2}" dt="2020-06-13T14:46:41.982" v="14527"/>
        <pc:sldMkLst>
          <pc:docMk/>
          <pc:sldMk cId="3898785352" sldId="332"/>
        </pc:sldMkLst>
        <pc:spChg chg="mod">
          <ac:chgData name="Shared Drive" userId="a8e99ec4-c3c1-49ac-ba97-2c12eee91f6a" providerId="ADAL" clId="{AF726F36-B9D8-4655-BF51-D73708EE6BD2}" dt="2020-06-13T14:46:07.281" v="14525" actId="113"/>
          <ac:spMkLst>
            <pc:docMk/>
            <pc:sldMk cId="3898785352" sldId="332"/>
            <ac:spMk id="4" creationId="{CDEADFC3-4FF9-4AE9-9EC4-886343A1959E}"/>
          </ac:spMkLst>
        </pc:spChg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3350701728" sldId="335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2764580309" sldId="344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1019862797" sldId="361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222333318" sldId="370"/>
        </pc:sldMkLst>
      </pc:sldChg>
      <pc:sldChg chg="add">
        <pc:chgData name="Shared Drive" userId="a8e99ec4-c3c1-49ac-ba97-2c12eee91f6a" providerId="ADAL" clId="{AF726F36-B9D8-4655-BF51-D73708EE6BD2}" dt="2020-05-29T23:38:46.019" v="3477"/>
        <pc:sldMkLst>
          <pc:docMk/>
          <pc:sldMk cId="2247493195" sldId="380"/>
        </pc:sldMkLst>
      </pc:sldChg>
      <pc:sldChg chg="delSp modSp add del mod">
        <pc:chgData name="Shared Drive" userId="a8e99ec4-c3c1-49ac-ba97-2c12eee91f6a" providerId="ADAL" clId="{AF726F36-B9D8-4655-BF51-D73708EE6BD2}" dt="2020-05-29T23:38:34.138" v="3476" actId="2696"/>
        <pc:sldMkLst>
          <pc:docMk/>
          <pc:sldMk cId="3393259958" sldId="380"/>
        </pc:sldMkLst>
        <pc:spChg chg="del">
          <ac:chgData name="Shared Drive" userId="a8e99ec4-c3c1-49ac-ba97-2c12eee91f6a" providerId="ADAL" clId="{AF726F36-B9D8-4655-BF51-D73708EE6BD2}" dt="2020-05-29T23:36:07.232" v="3428" actId="478"/>
          <ac:spMkLst>
            <pc:docMk/>
            <pc:sldMk cId="3393259958" sldId="380"/>
            <ac:spMk id="9" creationId="{F2B53767-B414-B44D-9E0B-CA30FE35A6F3}"/>
          </ac:spMkLst>
        </pc:spChg>
        <pc:spChg chg="mod">
          <ac:chgData name="Shared Drive" userId="a8e99ec4-c3c1-49ac-ba97-2c12eee91f6a" providerId="ADAL" clId="{AF726F36-B9D8-4655-BF51-D73708EE6BD2}" dt="2020-05-29T23:34:38.773" v="3401"/>
          <ac:spMkLst>
            <pc:docMk/>
            <pc:sldMk cId="3393259958" sldId="380"/>
            <ac:spMk id="25" creationId="{F11951AF-37E4-485A-B193-37ABCB74FDBC}"/>
          </ac:spMkLst>
        </pc:spChg>
      </pc:sldChg>
      <pc:sldChg chg="add">
        <pc:chgData name="Shared Drive" userId="a8e99ec4-c3c1-49ac-ba97-2c12eee91f6a" providerId="ADAL" clId="{AF726F36-B9D8-4655-BF51-D73708EE6BD2}" dt="2020-05-29T23:38:46.019" v="3477"/>
        <pc:sldMkLst>
          <pc:docMk/>
          <pc:sldMk cId="3496973938" sldId="381"/>
        </pc:sldMkLst>
      </pc:sldChg>
      <pc:sldChg chg="delSp modSp add del mod">
        <pc:chgData name="Shared Drive" userId="a8e99ec4-c3c1-49ac-ba97-2c12eee91f6a" providerId="ADAL" clId="{AF726F36-B9D8-4655-BF51-D73708EE6BD2}" dt="2020-05-29T23:38:34.138" v="3476" actId="2696"/>
        <pc:sldMkLst>
          <pc:docMk/>
          <pc:sldMk cId="3766425523" sldId="381"/>
        </pc:sldMkLst>
        <pc:spChg chg="del">
          <ac:chgData name="Shared Drive" userId="a8e99ec4-c3c1-49ac-ba97-2c12eee91f6a" providerId="ADAL" clId="{AF726F36-B9D8-4655-BF51-D73708EE6BD2}" dt="2020-05-29T23:35:22.025" v="3408" actId="478"/>
          <ac:spMkLst>
            <pc:docMk/>
            <pc:sldMk cId="3766425523" sldId="381"/>
            <ac:spMk id="9" creationId="{F2B53767-B414-B44D-9E0B-CA30FE35A6F3}"/>
          </ac:spMkLst>
        </pc:spChg>
        <pc:spChg chg="mod">
          <ac:chgData name="Shared Drive" userId="a8e99ec4-c3c1-49ac-ba97-2c12eee91f6a" providerId="ADAL" clId="{AF726F36-B9D8-4655-BF51-D73708EE6BD2}" dt="2020-05-29T23:35:40.592" v="3427" actId="1035"/>
          <ac:spMkLst>
            <pc:docMk/>
            <pc:sldMk cId="3766425523" sldId="381"/>
            <ac:spMk id="11" creationId="{1F6C778B-26CF-467D-B33E-30120B73BDA5}"/>
          </ac:spMkLst>
        </pc:spChg>
        <pc:spChg chg="mod">
          <ac:chgData name="Shared Drive" userId="a8e99ec4-c3c1-49ac-ba97-2c12eee91f6a" providerId="ADAL" clId="{AF726F36-B9D8-4655-BF51-D73708EE6BD2}" dt="2020-05-29T23:35:40.592" v="3427" actId="1035"/>
          <ac:spMkLst>
            <pc:docMk/>
            <pc:sldMk cId="3766425523" sldId="381"/>
            <ac:spMk id="12" creationId="{09264E79-DCF7-49DC-B754-014B3606D76A}"/>
          </ac:spMkLst>
        </pc:spChg>
        <pc:spChg chg="mod">
          <ac:chgData name="Shared Drive" userId="a8e99ec4-c3c1-49ac-ba97-2c12eee91f6a" providerId="ADAL" clId="{AF726F36-B9D8-4655-BF51-D73708EE6BD2}" dt="2020-05-29T23:34:38.773" v="3401"/>
          <ac:spMkLst>
            <pc:docMk/>
            <pc:sldMk cId="3766425523" sldId="381"/>
            <ac:spMk id="25" creationId="{F11951AF-37E4-485A-B193-37ABCB74FDBC}"/>
          </ac:spMkLst>
        </pc:spChg>
        <pc:picChg chg="mod">
          <ac:chgData name="Shared Drive" userId="a8e99ec4-c3c1-49ac-ba97-2c12eee91f6a" providerId="ADAL" clId="{AF726F36-B9D8-4655-BF51-D73708EE6BD2}" dt="2020-05-29T23:35:40.592" v="3427" actId="1035"/>
          <ac:picMkLst>
            <pc:docMk/>
            <pc:sldMk cId="3766425523" sldId="381"/>
            <ac:picMk id="10" creationId="{C5FC510A-1E56-463D-9D9A-C78993D0E466}"/>
          </ac:picMkLst>
        </pc:picChg>
      </pc:sldChg>
      <pc:sldChg chg="add">
        <pc:chgData name="Shared Drive" userId="a8e99ec4-c3c1-49ac-ba97-2c12eee91f6a" providerId="ADAL" clId="{AF726F36-B9D8-4655-BF51-D73708EE6BD2}" dt="2020-05-29T23:38:46.019" v="3477"/>
        <pc:sldMkLst>
          <pc:docMk/>
          <pc:sldMk cId="1286435441" sldId="382"/>
        </pc:sldMkLst>
      </pc:sldChg>
      <pc:sldChg chg="delSp modSp add del mod">
        <pc:chgData name="Shared Drive" userId="a8e99ec4-c3c1-49ac-ba97-2c12eee91f6a" providerId="ADAL" clId="{AF726F36-B9D8-4655-BF51-D73708EE6BD2}" dt="2020-05-29T23:38:34.138" v="3476" actId="2696"/>
        <pc:sldMkLst>
          <pc:docMk/>
          <pc:sldMk cId="3269269492" sldId="382"/>
        </pc:sldMkLst>
        <pc:spChg chg="mod">
          <ac:chgData name="Shared Drive" userId="a8e99ec4-c3c1-49ac-ba97-2c12eee91f6a" providerId="ADAL" clId="{AF726F36-B9D8-4655-BF51-D73708EE6BD2}" dt="2020-05-29T23:36:57.180" v="3473" actId="1035"/>
          <ac:spMkLst>
            <pc:docMk/>
            <pc:sldMk cId="3269269492" sldId="382"/>
            <ac:spMk id="7" creationId="{53B55372-103B-4A10-9200-F9C03A58EF31}"/>
          </ac:spMkLst>
        </pc:spChg>
        <pc:spChg chg="del">
          <ac:chgData name="Shared Drive" userId="a8e99ec4-c3c1-49ac-ba97-2c12eee91f6a" providerId="ADAL" clId="{AF726F36-B9D8-4655-BF51-D73708EE6BD2}" dt="2020-05-29T23:36:38.176" v="3433" actId="478"/>
          <ac:spMkLst>
            <pc:docMk/>
            <pc:sldMk cId="3269269492" sldId="382"/>
            <ac:spMk id="9" creationId="{F2B53767-B414-B44D-9E0B-CA30FE35A6F3}"/>
          </ac:spMkLst>
        </pc:spChg>
        <pc:spChg chg="mod">
          <ac:chgData name="Shared Drive" userId="a8e99ec4-c3c1-49ac-ba97-2c12eee91f6a" providerId="ADAL" clId="{AF726F36-B9D8-4655-BF51-D73708EE6BD2}" dt="2020-05-29T23:36:57.180" v="3473" actId="1035"/>
          <ac:spMkLst>
            <pc:docMk/>
            <pc:sldMk cId="3269269492" sldId="382"/>
            <ac:spMk id="11" creationId="{CC34A5AF-9F6C-4C42-AE1E-6DD89B03FFB0}"/>
          </ac:spMkLst>
        </pc:spChg>
        <pc:spChg chg="mod">
          <ac:chgData name="Shared Drive" userId="a8e99ec4-c3c1-49ac-ba97-2c12eee91f6a" providerId="ADAL" clId="{AF726F36-B9D8-4655-BF51-D73708EE6BD2}" dt="2020-05-29T23:36:57.180" v="3473" actId="1035"/>
          <ac:spMkLst>
            <pc:docMk/>
            <pc:sldMk cId="3269269492" sldId="382"/>
            <ac:spMk id="12" creationId="{BEED57F7-DDFC-4337-B9CF-8B619F4E9D3C}"/>
          </ac:spMkLst>
        </pc:spChg>
        <pc:spChg chg="mod">
          <ac:chgData name="Shared Drive" userId="a8e99ec4-c3c1-49ac-ba97-2c12eee91f6a" providerId="ADAL" clId="{AF726F36-B9D8-4655-BF51-D73708EE6BD2}" dt="2020-05-29T23:36:52.631" v="3459" actId="1035"/>
          <ac:spMkLst>
            <pc:docMk/>
            <pc:sldMk cId="3269269492" sldId="382"/>
            <ac:spMk id="25" creationId="{F11951AF-37E4-485A-B193-37ABCB74FDBC}"/>
          </ac:spMkLst>
        </pc:spChg>
        <pc:picChg chg="mod">
          <ac:chgData name="Shared Drive" userId="a8e99ec4-c3c1-49ac-ba97-2c12eee91f6a" providerId="ADAL" clId="{AF726F36-B9D8-4655-BF51-D73708EE6BD2}" dt="2020-05-29T23:36:57.180" v="3473" actId="1035"/>
          <ac:picMkLst>
            <pc:docMk/>
            <pc:sldMk cId="3269269492" sldId="382"/>
            <ac:picMk id="14" creationId="{D062889B-EDE8-479A-B0F7-C9CD1A057E32}"/>
          </ac:picMkLst>
        </pc:picChg>
      </pc:sldChg>
      <pc:sldChg chg="add del">
        <pc:chgData name="Shared Drive" userId="a8e99ec4-c3c1-49ac-ba97-2c12eee91f6a" providerId="ADAL" clId="{AF726F36-B9D8-4655-BF51-D73708EE6BD2}" dt="2020-06-12T23:21:31.850" v="13978" actId="47"/>
        <pc:sldMkLst>
          <pc:docMk/>
          <pc:sldMk cId="2109925577" sldId="383"/>
        </pc:sldMkLst>
      </pc:sldChg>
      <pc:sldChg chg="delSp modSp add del mod">
        <pc:chgData name="Shared Drive" userId="a8e99ec4-c3c1-49ac-ba97-2c12eee91f6a" providerId="ADAL" clId="{AF726F36-B9D8-4655-BF51-D73708EE6BD2}" dt="2020-05-29T23:38:34.138" v="3476" actId="2696"/>
        <pc:sldMkLst>
          <pc:docMk/>
          <pc:sldMk cId="4061385170" sldId="383"/>
        </pc:sldMkLst>
        <pc:spChg chg="del">
          <ac:chgData name="Shared Drive" userId="a8e99ec4-c3c1-49ac-ba97-2c12eee91f6a" providerId="ADAL" clId="{AF726F36-B9D8-4655-BF51-D73708EE6BD2}" dt="2020-05-29T23:35:09.296" v="3405" actId="478"/>
          <ac:spMkLst>
            <pc:docMk/>
            <pc:sldMk cId="4061385170" sldId="383"/>
            <ac:spMk id="9" creationId="{F2B53767-B414-B44D-9E0B-CA30FE35A6F3}"/>
          </ac:spMkLst>
        </pc:spChg>
        <pc:spChg chg="mod">
          <ac:chgData name="Shared Drive" userId="a8e99ec4-c3c1-49ac-ba97-2c12eee91f6a" providerId="ADAL" clId="{AF726F36-B9D8-4655-BF51-D73708EE6BD2}" dt="2020-05-29T23:34:38.773" v="3401"/>
          <ac:spMkLst>
            <pc:docMk/>
            <pc:sldMk cId="4061385170" sldId="383"/>
            <ac:spMk id="25" creationId="{F11951AF-37E4-485A-B193-37ABCB74FDBC}"/>
          </ac:spMkLst>
        </pc:spChg>
      </pc:sldChg>
      <pc:sldChg chg="addSp modSp mod">
        <pc:chgData name="Shared Drive" userId="a8e99ec4-c3c1-49ac-ba97-2c12eee91f6a" providerId="ADAL" clId="{AF726F36-B9D8-4655-BF51-D73708EE6BD2}" dt="2020-06-20T00:11:21.219" v="18863" actId="404"/>
        <pc:sldMkLst>
          <pc:docMk/>
          <pc:sldMk cId="113747393" sldId="403"/>
        </pc:sldMkLst>
        <pc:spChg chg="add mod">
          <ac:chgData name="Shared Drive" userId="a8e99ec4-c3c1-49ac-ba97-2c12eee91f6a" providerId="ADAL" clId="{AF726F36-B9D8-4655-BF51-D73708EE6BD2}" dt="2020-06-20T00:11:21.219" v="18863" actId="404"/>
          <ac:spMkLst>
            <pc:docMk/>
            <pc:sldMk cId="113747393" sldId="403"/>
            <ac:spMk id="4" creationId="{F7B99D7D-ABE8-46B7-9B5E-CD8D194F4D47}"/>
          </ac:spMkLst>
        </pc:spChg>
      </pc:sldChg>
      <pc:sldChg chg="addSp delSp modSp add del mod">
        <pc:chgData name="Shared Drive" userId="a8e99ec4-c3c1-49ac-ba97-2c12eee91f6a" providerId="ADAL" clId="{AF726F36-B9D8-4655-BF51-D73708EE6BD2}" dt="2020-06-13T17:08:24.662" v="16775" actId="47"/>
        <pc:sldMkLst>
          <pc:docMk/>
          <pc:sldMk cId="1998418031" sldId="406"/>
        </pc:sldMkLst>
        <pc:spChg chg="mod">
          <ac:chgData name="Shared Drive" userId="a8e99ec4-c3c1-49ac-ba97-2c12eee91f6a" providerId="ADAL" clId="{AF726F36-B9D8-4655-BF51-D73708EE6BD2}" dt="2020-06-13T16:43:59.198" v="15204"/>
          <ac:spMkLst>
            <pc:docMk/>
            <pc:sldMk cId="1998418031" sldId="406"/>
            <ac:spMk id="2" creationId="{00000000-0000-0000-0000-000000000000}"/>
          </ac:spMkLst>
        </pc:spChg>
        <pc:spChg chg="add del mod">
          <ac:chgData name="Shared Drive" userId="a8e99ec4-c3c1-49ac-ba97-2c12eee91f6a" providerId="ADAL" clId="{AF726F36-B9D8-4655-BF51-D73708EE6BD2}" dt="2020-06-13T16:43:59.198" v="15204"/>
          <ac:spMkLst>
            <pc:docMk/>
            <pc:sldMk cId="1998418031" sldId="406"/>
            <ac:spMk id="3" creationId="{B153716C-0AC6-481D-B5FF-DD8A7ACCA45C}"/>
          </ac:spMkLst>
        </pc:spChg>
        <pc:spChg chg="del">
          <ac:chgData name="Shared Drive" userId="a8e99ec4-c3c1-49ac-ba97-2c12eee91f6a" providerId="ADAL" clId="{AF726F36-B9D8-4655-BF51-D73708EE6BD2}" dt="2020-06-13T16:45:52.051" v="15254" actId="21"/>
          <ac:spMkLst>
            <pc:docMk/>
            <pc:sldMk cId="1998418031" sldId="406"/>
            <ac:spMk id="17" creationId="{00000000-0000-0000-0000-000000000000}"/>
          </ac:spMkLst>
        </pc:spChg>
        <pc:spChg chg="del">
          <ac:chgData name="Shared Drive" userId="a8e99ec4-c3c1-49ac-ba97-2c12eee91f6a" providerId="ADAL" clId="{AF726F36-B9D8-4655-BF51-D73708EE6BD2}" dt="2020-06-13T16:45:52.051" v="15254" actId="21"/>
          <ac:spMkLst>
            <pc:docMk/>
            <pc:sldMk cId="1998418031" sldId="406"/>
            <ac:spMk id="19" creationId="{00000000-0000-0000-0000-000000000000}"/>
          </ac:spMkLst>
        </pc:spChg>
        <pc:spChg chg="del">
          <ac:chgData name="Shared Drive" userId="a8e99ec4-c3c1-49ac-ba97-2c12eee91f6a" providerId="ADAL" clId="{AF726F36-B9D8-4655-BF51-D73708EE6BD2}" dt="2020-06-13T16:45:52.051" v="15254" actId="21"/>
          <ac:spMkLst>
            <pc:docMk/>
            <pc:sldMk cId="1998418031" sldId="406"/>
            <ac:spMk id="20" creationId="{00000000-0000-0000-0000-000000000000}"/>
          </ac:spMkLst>
        </pc:spChg>
        <pc:spChg chg="del">
          <ac:chgData name="Shared Drive" userId="a8e99ec4-c3c1-49ac-ba97-2c12eee91f6a" providerId="ADAL" clId="{AF726F36-B9D8-4655-BF51-D73708EE6BD2}" dt="2020-06-13T16:45:52.051" v="15254" actId="21"/>
          <ac:spMkLst>
            <pc:docMk/>
            <pc:sldMk cId="1998418031" sldId="406"/>
            <ac:spMk id="21" creationId="{00000000-0000-0000-0000-000000000000}"/>
          </ac:spMkLst>
        </pc:spChg>
        <pc:spChg chg="del">
          <ac:chgData name="Shared Drive" userId="a8e99ec4-c3c1-49ac-ba97-2c12eee91f6a" providerId="ADAL" clId="{AF726F36-B9D8-4655-BF51-D73708EE6BD2}" dt="2020-06-13T16:45:52.051" v="15254" actId="21"/>
          <ac:spMkLst>
            <pc:docMk/>
            <pc:sldMk cId="1998418031" sldId="406"/>
            <ac:spMk id="24" creationId="{00000000-0000-0000-0000-000000000000}"/>
          </ac:spMkLst>
        </pc:spChg>
        <pc:cxnChg chg="mod">
          <ac:chgData name="Shared Drive" userId="a8e99ec4-c3c1-49ac-ba97-2c12eee91f6a" providerId="ADAL" clId="{AF726F36-B9D8-4655-BF51-D73708EE6BD2}" dt="2020-06-13T16:44:19.753" v="15208" actId="14100"/>
          <ac:cxnSpMkLst>
            <pc:docMk/>
            <pc:sldMk cId="1998418031" sldId="406"/>
            <ac:cxnSpMk id="11" creationId="{00000000-0000-0000-0000-000000000000}"/>
          </ac:cxnSpMkLst>
        </pc:cxnChg>
      </pc:sldChg>
      <pc:sldChg chg="add">
        <pc:chgData name="Shared Drive" userId="a8e99ec4-c3c1-49ac-ba97-2c12eee91f6a" providerId="ADAL" clId="{AF726F36-B9D8-4655-BF51-D73708EE6BD2}" dt="2020-06-05T23:38:24.629" v="7644"/>
        <pc:sldMkLst>
          <pc:docMk/>
          <pc:sldMk cId="605686655" sldId="409"/>
        </pc:sldMkLst>
      </pc:sldChg>
      <pc:sldChg chg="addSp modSp add del mod">
        <pc:chgData name="Shared Drive" userId="a8e99ec4-c3c1-49ac-ba97-2c12eee91f6a" providerId="ADAL" clId="{AF726F36-B9D8-4655-BF51-D73708EE6BD2}" dt="2020-06-05T23:38:22.045" v="7643" actId="2696"/>
        <pc:sldMkLst>
          <pc:docMk/>
          <pc:sldMk cId="1184343637" sldId="409"/>
        </pc:sldMkLst>
        <pc:spChg chg="add mod">
          <ac:chgData name="Shared Drive" userId="a8e99ec4-c3c1-49ac-ba97-2c12eee91f6a" providerId="ADAL" clId="{AF726F36-B9D8-4655-BF51-D73708EE6BD2}" dt="2020-06-05T23:37:39.978" v="7640" actId="20577"/>
          <ac:spMkLst>
            <pc:docMk/>
            <pc:sldMk cId="1184343637" sldId="409"/>
            <ac:spMk id="2" creationId="{A7DE04D7-642E-4D8D-8161-3A464304FB66}"/>
          </ac:spMkLst>
        </pc:spChg>
      </pc:sldChg>
      <pc:sldChg chg="add">
        <pc:chgData name="Shared Drive" userId="a8e99ec4-c3c1-49ac-ba97-2c12eee91f6a" providerId="ADAL" clId="{AF726F36-B9D8-4655-BF51-D73708EE6BD2}" dt="2020-06-05T23:38:24.629" v="7644"/>
        <pc:sldMkLst>
          <pc:docMk/>
          <pc:sldMk cId="2753037029" sldId="410"/>
        </pc:sldMkLst>
      </pc:sldChg>
      <pc:sldChg chg="addSp modSp add del">
        <pc:chgData name="Shared Drive" userId="a8e99ec4-c3c1-49ac-ba97-2c12eee91f6a" providerId="ADAL" clId="{AF726F36-B9D8-4655-BF51-D73708EE6BD2}" dt="2020-06-05T23:38:22.045" v="7643" actId="2696"/>
        <pc:sldMkLst>
          <pc:docMk/>
          <pc:sldMk cId="3272049485" sldId="410"/>
        </pc:sldMkLst>
        <pc:spChg chg="add mod">
          <ac:chgData name="Shared Drive" userId="a8e99ec4-c3c1-49ac-ba97-2c12eee91f6a" providerId="ADAL" clId="{AF726F36-B9D8-4655-BF51-D73708EE6BD2}" dt="2020-06-05T23:38:03.936" v="7642"/>
          <ac:spMkLst>
            <pc:docMk/>
            <pc:sldMk cId="3272049485" sldId="410"/>
            <ac:spMk id="4" creationId="{3A5A97AB-8034-4A92-A6CA-6732BD303906}"/>
          </ac:spMkLst>
        </pc:spChg>
      </pc:sldChg>
      <pc:sldChg chg="addSp delSp modSp add del mod">
        <pc:chgData name="Shared Drive" userId="a8e99ec4-c3c1-49ac-ba97-2c12eee91f6a" providerId="ADAL" clId="{AF726F36-B9D8-4655-BF51-D73708EE6BD2}" dt="2020-06-12T23:54:29.015" v="14149" actId="47"/>
        <pc:sldMkLst>
          <pc:docMk/>
          <pc:sldMk cId="0" sldId="531"/>
        </pc:sldMkLst>
        <pc:spChg chg="del">
          <ac:chgData name="Shared Drive" userId="a8e99ec4-c3c1-49ac-ba97-2c12eee91f6a" providerId="ADAL" clId="{AF726F36-B9D8-4655-BF51-D73708EE6BD2}" dt="2020-06-12T21:12:15.250" v="13530" actId="478"/>
          <ac:spMkLst>
            <pc:docMk/>
            <pc:sldMk cId="0" sldId="531"/>
            <ac:spMk id="2" creationId="{2ED9F445-766D-46E6-9D02-A71DC0FBF0E9}"/>
          </ac:spMkLst>
        </pc:spChg>
        <pc:spChg chg="add mod">
          <ac:chgData name="Shared Drive" userId="a8e99ec4-c3c1-49ac-ba97-2c12eee91f6a" providerId="ADAL" clId="{AF726F36-B9D8-4655-BF51-D73708EE6BD2}" dt="2020-06-12T21:12:16.057" v="13531"/>
          <ac:spMkLst>
            <pc:docMk/>
            <pc:sldMk cId="0" sldId="531"/>
            <ac:spMk id="10" creationId="{5E90EE03-C413-4B8D-B1A4-9B5E5C3CB350}"/>
          </ac:spMkLst>
        </pc:spChg>
      </pc:sldChg>
      <pc:sldChg chg="del ord">
        <pc:chgData name="Shared Drive" userId="a8e99ec4-c3c1-49ac-ba97-2c12eee91f6a" providerId="ADAL" clId="{AF726F36-B9D8-4655-BF51-D73708EE6BD2}" dt="2020-06-18T17:21:59.862" v="17863" actId="2696"/>
        <pc:sldMkLst>
          <pc:docMk/>
          <pc:sldMk cId="1557248026" sldId="533"/>
        </pc:sldMkLst>
      </pc:sldChg>
      <pc:sldChg chg="addSp modSp del mod modAnim">
        <pc:chgData name="Shared Drive" userId="a8e99ec4-c3c1-49ac-ba97-2c12eee91f6a" providerId="ADAL" clId="{AF726F36-B9D8-4655-BF51-D73708EE6BD2}" dt="2020-06-18T17:21:59.862" v="17863" actId="2696"/>
        <pc:sldMkLst>
          <pc:docMk/>
          <pc:sldMk cId="4046380286" sldId="540"/>
        </pc:sldMkLst>
        <pc:spChg chg="add mod">
          <ac:chgData name="Shared Drive" userId="a8e99ec4-c3c1-49ac-ba97-2c12eee91f6a" providerId="ADAL" clId="{AF726F36-B9D8-4655-BF51-D73708EE6BD2}" dt="2020-06-05T21:40:13.705" v="5797" actId="14100"/>
          <ac:spMkLst>
            <pc:docMk/>
            <pc:sldMk cId="4046380286" sldId="540"/>
            <ac:spMk id="2" creationId="{641D3EF5-8F73-46B5-AB99-07F2BC87B38D}"/>
          </ac:spMkLst>
        </pc:spChg>
      </pc:sldChg>
      <pc:sldChg chg="modSp add del mod">
        <pc:chgData name="Shared Drive" userId="a8e99ec4-c3c1-49ac-ba97-2c12eee91f6a" providerId="ADAL" clId="{AF726F36-B9D8-4655-BF51-D73708EE6BD2}" dt="2020-06-04T00:19:15.377" v="5048" actId="2696"/>
        <pc:sldMkLst>
          <pc:docMk/>
          <pc:sldMk cId="593277280" sldId="1769"/>
        </pc:sldMkLst>
        <pc:spChg chg="mod">
          <ac:chgData name="Shared Drive" userId="a8e99ec4-c3c1-49ac-ba97-2c12eee91f6a" providerId="ADAL" clId="{AF726F36-B9D8-4655-BF51-D73708EE6BD2}" dt="2020-06-02T22:17:13.233" v="4217" actId="6549"/>
          <ac:spMkLst>
            <pc:docMk/>
            <pc:sldMk cId="593277280" sldId="1769"/>
            <ac:spMk id="2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02T22:17:19.218" v="4218" actId="6549"/>
          <ac:spMkLst>
            <pc:docMk/>
            <pc:sldMk cId="593277280" sldId="1769"/>
            <ac:spMk id="3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02T22:17:07.034" v="4216" actId="20577"/>
          <ac:spMkLst>
            <pc:docMk/>
            <pc:sldMk cId="593277280" sldId="1769"/>
            <ac:spMk id="4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02T22:17:23.223" v="4219" actId="6549"/>
          <ac:spMkLst>
            <pc:docMk/>
            <pc:sldMk cId="593277280" sldId="1769"/>
            <ac:spMk id="5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02T22:16:06.179" v="4186" actId="1038"/>
          <ac:spMkLst>
            <pc:docMk/>
            <pc:sldMk cId="593277280" sldId="1769"/>
            <ac:spMk id="21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02T22:16:10.994" v="4195" actId="1037"/>
          <ac:spMkLst>
            <pc:docMk/>
            <pc:sldMk cId="593277280" sldId="1769"/>
            <ac:spMk id="23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02T22:15:59.860" v="4147" actId="20577"/>
          <ac:spMkLst>
            <pc:docMk/>
            <pc:sldMk cId="593277280" sldId="1769"/>
            <ac:spMk id="24" creationId="{00000000-0000-0000-0000-000000000000}"/>
          </ac:spMkLst>
        </pc:spChg>
      </pc:sldChg>
      <pc:sldChg chg="del">
        <pc:chgData name="Shared Drive" userId="a8e99ec4-c3c1-49ac-ba97-2c12eee91f6a" providerId="ADAL" clId="{AF726F36-B9D8-4655-BF51-D73708EE6BD2}" dt="2020-05-29T23:03:18.885" v="3316" actId="2696"/>
        <pc:sldMkLst>
          <pc:docMk/>
          <pc:sldMk cId="1116546413" sldId="1769"/>
        </pc:sldMkLst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1278999458" sldId="1769"/>
        </pc:sldMkLst>
      </pc:sldChg>
      <pc:sldChg chg="modSp add mod modAnim">
        <pc:chgData name="Shared Drive" userId="a8e99ec4-c3c1-49ac-ba97-2c12eee91f6a" providerId="ADAL" clId="{AF726F36-B9D8-4655-BF51-D73708EE6BD2}" dt="2020-06-12T21:39:06.615" v="13653" actId="20577"/>
        <pc:sldMkLst>
          <pc:docMk/>
          <pc:sldMk cId="2303935181" sldId="1769"/>
        </pc:sldMkLst>
        <pc:spChg chg="mod">
          <ac:chgData name="Shared Drive" userId="a8e99ec4-c3c1-49ac-ba97-2c12eee91f6a" providerId="ADAL" clId="{AF726F36-B9D8-4655-BF51-D73708EE6BD2}" dt="2020-06-12T21:33:26.449" v="13561" actId="20577"/>
          <ac:spMkLst>
            <pc:docMk/>
            <pc:sldMk cId="2303935181" sldId="1769"/>
            <ac:spMk id="10" creationId="{EE2EF0F5-DCDF-421A-AA7F-258DF03B01B4}"/>
          </ac:spMkLst>
        </pc:spChg>
        <pc:spChg chg="mod">
          <ac:chgData name="Shared Drive" userId="a8e99ec4-c3c1-49ac-ba97-2c12eee91f6a" providerId="ADAL" clId="{AF726F36-B9D8-4655-BF51-D73708EE6BD2}" dt="2020-06-12T21:38:46.602" v="13641" actId="20577"/>
          <ac:spMkLst>
            <pc:docMk/>
            <pc:sldMk cId="2303935181" sldId="1769"/>
            <ac:spMk id="15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2T21:39:06.615" v="13653" actId="20577"/>
          <ac:spMkLst>
            <pc:docMk/>
            <pc:sldMk cId="2303935181" sldId="1769"/>
            <ac:spMk id="16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2T14:34:05.200" v="12291" actId="20577"/>
          <ac:spMkLst>
            <pc:docMk/>
            <pc:sldMk cId="2303935181" sldId="1769"/>
            <ac:spMk id="21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2T14:32:48.612" v="12256" actId="1076"/>
          <ac:spMkLst>
            <pc:docMk/>
            <pc:sldMk cId="2303935181" sldId="1769"/>
            <ac:spMk id="22" creationId="{00000000-0000-0000-0000-000000000000}"/>
          </ac:spMkLst>
        </pc:spChg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2146992445" sldId="1930"/>
        </pc:sldMkLst>
      </pc:sldChg>
      <pc:sldChg chg="modSp del mod">
        <pc:chgData name="Shared Drive" userId="a8e99ec4-c3c1-49ac-ba97-2c12eee91f6a" providerId="ADAL" clId="{AF726F36-B9D8-4655-BF51-D73708EE6BD2}" dt="2020-06-18T17:21:59.862" v="17863" actId="2696"/>
        <pc:sldMkLst>
          <pc:docMk/>
          <pc:sldMk cId="2287558352" sldId="1930"/>
        </pc:sldMkLst>
        <pc:graphicFrameChg chg="mod modGraphic">
          <ac:chgData name="Shared Drive" userId="a8e99ec4-c3c1-49ac-ba97-2c12eee91f6a" providerId="ADAL" clId="{AF726F36-B9D8-4655-BF51-D73708EE6BD2}" dt="2020-06-13T15:02:49.232" v="14602" actId="6549"/>
          <ac:graphicFrameMkLst>
            <pc:docMk/>
            <pc:sldMk cId="2287558352" sldId="1930"/>
            <ac:graphicFrameMk id="4" creationId="{00000000-0000-0000-0000-000000000000}"/>
          </ac:graphicFrameMkLst>
        </pc:graphicFrameChg>
      </pc:sldChg>
      <pc:sldChg chg="add del">
        <pc:chgData name="Shared Drive" userId="a8e99ec4-c3c1-49ac-ba97-2c12eee91f6a" providerId="ADAL" clId="{AF726F36-B9D8-4655-BF51-D73708EE6BD2}" dt="2020-06-18T17:21:15.844" v="17862" actId="47"/>
        <pc:sldMkLst>
          <pc:docMk/>
          <pc:sldMk cId="3227186113" sldId="1943"/>
        </pc:sldMkLst>
      </pc:sldChg>
      <pc:sldChg chg="del">
        <pc:chgData name="Shared Drive" userId="a8e99ec4-c3c1-49ac-ba97-2c12eee91f6a" providerId="ADAL" clId="{AF726F36-B9D8-4655-BF51-D73708EE6BD2}" dt="2020-06-12T21:53:16.654" v="13746" actId="2696"/>
        <pc:sldMkLst>
          <pc:docMk/>
          <pc:sldMk cId="3788012683" sldId="1943"/>
        </pc:sldMkLst>
      </pc:sldChg>
      <pc:sldChg chg="modSp">
        <pc:chgData name="Shared Drive" userId="a8e99ec4-c3c1-49ac-ba97-2c12eee91f6a" providerId="ADAL" clId="{AF726F36-B9D8-4655-BF51-D73708EE6BD2}" dt="2020-06-18T17:22:54.249" v="17865" actId="20577"/>
        <pc:sldMkLst>
          <pc:docMk/>
          <pc:sldMk cId="2018481113" sldId="1951"/>
        </pc:sldMkLst>
        <pc:graphicFrameChg chg="mod">
          <ac:chgData name="Shared Drive" userId="a8e99ec4-c3c1-49ac-ba97-2c12eee91f6a" providerId="ADAL" clId="{AF726F36-B9D8-4655-BF51-D73708EE6BD2}" dt="2020-06-18T17:22:54.249" v="17865" actId="20577"/>
          <ac:graphicFrameMkLst>
            <pc:docMk/>
            <pc:sldMk cId="2018481113" sldId="1951"/>
            <ac:graphicFrameMk id="4" creationId="{AC71A291-053B-4B73-AAB8-FF4D7B6EAFA9}"/>
          </ac:graphicFrameMkLst>
        </pc:graphicFrameChg>
      </pc:sldChg>
      <pc:sldChg chg="modSp modNotesTx">
        <pc:chgData name="Shared Drive" userId="a8e99ec4-c3c1-49ac-ba97-2c12eee91f6a" providerId="ADAL" clId="{AF726F36-B9D8-4655-BF51-D73708EE6BD2}" dt="2020-06-03T14:38:10.287" v="4432" actId="6549"/>
        <pc:sldMkLst>
          <pc:docMk/>
          <pc:sldMk cId="1110279188" sldId="1970"/>
        </pc:sldMkLst>
        <pc:spChg chg="mod">
          <ac:chgData name="Shared Drive" userId="a8e99ec4-c3c1-49ac-ba97-2c12eee91f6a" providerId="ADAL" clId="{AF726F36-B9D8-4655-BF51-D73708EE6BD2}" dt="2020-06-03T14:38:10.287" v="4432" actId="6549"/>
          <ac:spMkLst>
            <pc:docMk/>
            <pc:sldMk cId="1110279188" sldId="1970"/>
            <ac:spMk id="5" creationId="{2AA1352B-451A-456D-B781-E13B748CEC73}"/>
          </ac:spMkLst>
        </pc:spChg>
      </pc:sldChg>
      <pc:sldChg chg="add del">
        <pc:chgData name="Shared Drive" userId="a8e99ec4-c3c1-49ac-ba97-2c12eee91f6a" providerId="ADAL" clId="{AF726F36-B9D8-4655-BF51-D73708EE6BD2}" dt="2020-06-18T17:21:15.844" v="17862" actId="47"/>
        <pc:sldMkLst>
          <pc:docMk/>
          <pc:sldMk cId="2412651950" sldId="2097"/>
        </pc:sldMkLst>
      </pc:sldChg>
      <pc:sldChg chg="addSp delSp modSp mod">
        <pc:chgData name="Shared Drive" userId="a8e99ec4-c3c1-49ac-ba97-2c12eee91f6a" providerId="ADAL" clId="{AF726F36-B9D8-4655-BF51-D73708EE6BD2}" dt="2020-06-18T21:35:36.404" v="18067" actId="478"/>
        <pc:sldMkLst>
          <pc:docMk/>
          <pc:sldMk cId="2405227361" sldId="2172"/>
        </pc:sldMkLst>
        <pc:spChg chg="mod">
          <ac:chgData name="Shared Drive" userId="a8e99ec4-c3c1-49ac-ba97-2c12eee91f6a" providerId="ADAL" clId="{AF726F36-B9D8-4655-BF51-D73708EE6BD2}" dt="2020-06-18T21:34:58.639" v="18064" actId="20577"/>
          <ac:spMkLst>
            <pc:docMk/>
            <pc:sldMk cId="2405227361" sldId="2172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1:35:35.918" v="18066"/>
          <ac:picMkLst>
            <pc:docMk/>
            <pc:sldMk cId="2405227361" sldId="2172"/>
            <ac:picMk id="2" creationId="{9AF9828E-9D63-4F60-AEDE-000BA5771A42}"/>
          </ac:picMkLst>
        </pc:picChg>
        <pc:picChg chg="add del">
          <ac:chgData name="Shared Drive" userId="a8e99ec4-c3c1-49ac-ba97-2c12eee91f6a" providerId="ADAL" clId="{AF726F36-B9D8-4655-BF51-D73708EE6BD2}" dt="2020-06-18T21:35:36.404" v="18067" actId="478"/>
          <ac:picMkLst>
            <pc:docMk/>
            <pc:sldMk cId="2405227361" sldId="2172"/>
            <ac:picMk id="7" creationId="{1BDBA505-0C46-489F-A586-EEB4974208BF}"/>
          </ac:picMkLst>
        </pc:picChg>
      </pc:sldChg>
      <pc:sldChg chg="addSp delSp modSp mod">
        <pc:chgData name="Shared Drive" userId="a8e99ec4-c3c1-49ac-ba97-2c12eee91f6a" providerId="ADAL" clId="{AF726F36-B9D8-4655-BF51-D73708EE6BD2}" dt="2020-06-18T22:46:41.967" v="18774" actId="478"/>
        <pc:sldMkLst>
          <pc:docMk/>
          <pc:sldMk cId="4189485641" sldId="2174"/>
        </pc:sldMkLst>
        <pc:spChg chg="add mod">
          <ac:chgData name="Shared Drive" userId="a8e99ec4-c3c1-49ac-ba97-2c12eee91f6a" providerId="ADAL" clId="{AF726F36-B9D8-4655-BF51-D73708EE6BD2}" dt="2020-06-18T21:22:48.724" v="17981"/>
          <ac:spMkLst>
            <pc:docMk/>
            <pc:sldMk cId="4189485641" sldId="2174"/>
            <ac:spMk id="8" creationId="{7F194865-0C09-4DBF-8E3B-7CA0DEE87BA6}"/>
          </ac:spMkLst>
        </pc:spChg>
        <pc:spChg chg="mod">
          <ac:chgData name="Shared Drive" userId="a8e99ec4-c3c1-49ac-ba97-2c12eee91f6a" providerId="ADAL" clId="{AF726F36-B9D8-4655-BF51-D73708EE6BD2}" dt="2020-06-18T21:24:01.603" v="17998" actId="20577"/>
          <ac:spMkLst>
            <pc:docMk/>
            <pc:sldMk cId="4189485641" sldId="2174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2:46:41.642" v="18773"/>
          <ac:picMkLst>
            <pc:docMk/>
            <pc:sldMk cId="4189485641" sldId="2174"/>
            <ac:picMk id="2" creationId="{F39DA0C7-75E4-477D-89A6-9A5B2E6D61F5}"/>
          </ac:picMkLst>
        </pc:picChg>
        <pc:picChg chg="add del">
          <ac:chgData name="Shared Drive" userId="a8e99ec4-c3c1-49ac-ba97-2c12eee91f6a" providerId="ADAL" clId="{AF726F36-B9D8-4655-BF51-D73708EE6BD2}" dt="2020-06-18T22:46:41.967" v="18774" actId="478"/>
          <ac:picMkLst>
            <pc:docMk/>
            <pc:sldMk cId="4189485641" sldId="2174"/>
            <ac:picMk id="7" creationId="{82928989-2F89-4585-AB7B-04E5BC9D165F}"/>
          </ac:picMkLst>
        </pc:picChg>
      </pc:sldChg>
      <pc:sldChg chg="modSp mod">
        <pc:chgData name="Shared Drive" userId="a8e99ec4-c3c1-49ac-ba97-2c12eee91f6a" providerId="ADAL" clId="{AF726F36-B9D8-4655-BF51-D73708EE6BD2}" dt="2020-06-12T21:01:59.239" v="13502" actId="20577"/>
        <pc:sldMkLst>
          <pc:docMk/>
          <pc:sldMk cId="1626552632" sldId="2180"/>
        </pc:sldMkLst>
        <pc:spChg chg="mod">
          <ac:chgData name="Shared Drive" userId="a8e99ec4-c3c1-49ac-ba97-2c12eee91f6a" providerId="ADAL" clId="{AF726F36-B9D8-4655-BF51-D73708EE6BD2}" dt="2020-06-12T21:01:59.239" v="13502" actId="20577"/>
          <ac:spMkLst>
            <pc:docMk/>
            <pc:sldMk cId="1626552632" sldId="2180"/>
            <ac:spMk id="3" creationId="{ED478968-10DD-4433-A4BC-EF834122803F}"/>
          </ac:spMkLst>
        </pc:spChg>
      </pc:sldChg>
      <pc:sldChg chg="modSp mod">
        <pc:chgData name="Shared Drive" userId="a8e99ec4-c3c1-49ac-ba97-2c12eee91f6a" providerId="ADAL" clId="{AF726F36-B9D8-4655-BF51-D73708EE6BD2}" dt="2020-06-12T18:13:37.181" v="13211" actId="20577"/>
        <pc:sldMkLst>
          <pc:docMk/>
          <pc:sldMk cId="4277567555" sldId="2181"/>
        </pc:sldMkLst>
        <pc:spChg chg="mod">
          <ac:chgData name="Shared Drive" userId="a8e99ec4-c3c1-49ac-ba97-2c12eee91f6a" providerId="ADAL" clId="{AF726F36-B9D8-4655-BF51-D73708EE6BD2}" dt="2020-06-12T18:13:37.181" v="13211" actId="20577"/>
          <ac:spMkLst>
            <pc:docMk/>
            <pc:sldMk cId="4277567555" sldId="2181"/>
            <ac:spMk id="2" creationId="{734F1EC6-55E2-4A61-B7D4-DDB86AA00FE2}"/>
          </ac:spMkLst>
        </pc:spChg>
        <pc:spChg chg="mod">
          <ac:chgData name="Shared Drive" userId="a8e99ec4-c3c1-49ac-ba97-2c12eee91f6a" providerId="ADAL" clId="{AF726F36-B9D8-4655-BF51-D73708EE6BD2}" dt="2020-06-12T18:13:24.135" v="13203" actId="6549"/>
          <ac:spMkLst>
            <pc:docMk/>
            <pc:sldMk cId="4277567555" sldId="2181"/>
            <ac:spMk id="3" creationId="{82DC728B-293B-485F-BA84-BA734965B9B2}"/>
          </ac:spMkLst>
        </pc:spChg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408696118" sldId="2183"/>
        </pc:sldMkLst>
      </pc:sldChg>
      <pc:sldChg chg="addSp modSp add mod modAnim">
        <pc:chgData name="Shared Drive" userId="a8e99ec4-c3c1-49ac-ba97-2c12eee91f6a" providerId="ADAL" clId="{AF726F36-B9D8-4655-BF51-D73708EE6BD2}" dt="2020-06-18T22:28:20.645" v="18770"/>
        <pc:sldMkLst>
          <pc:docMk/>
          <pc:sldMk cId="3246267506" sldId="2186"/>
        </pc:sldMkLst>
        <pc:spChg chg="mod">
          <ac:chgData name="Shared Drive" userId="a8e99ec4-c3c1-49ac-ba97-2c12eee91f6a" providerId="ADAL" clId="{AF726F36-B9D8-4655-BF51-D73708EE6BD2}" dt="2020-06-18T14:21:55.268" v="17773" actId="404"/>
          <ac:spMkLst>
            <pc:docMk/>
            <pc:sldMk cId="3246267506" sldId="2186"/>
            <ac:spMk id="2" creationId="{FBDCF58A-7DDE-4B0F-9AF5-D1DE49A13BEA}"/>
          </ac:spMkLst>
        </pc:spChg>
        <pc:spChg chg="add mod">
          <ac:chgData name="Shared Drive" userId="a8e99ec4-c3c1-49ac-ba97-2c12eee91f6a" providerId="ADAL" clId="{AF726F36-B9D8-4655-BF51-D73708EE6BD2}" dt="2020-06-18T14:23:12.751" v="17787" actId="1037"/>
          <ac:spMkLst>
            <pc:docMk/>
            <pc:sldMk cId="3246267506" sldId="2186"/>
            <ac:spMk id="3" creationId="{138D908A-8F2B-4077-9C8C-C29C3E68DFDE}"/>
          </ac:spMkLst>
        </pc:spChg>
        <pc:spChg chg="add mod">
          <ac:chgData name="Shared Drive" userId="a8e99ec4-c3c1-49ac-ba97-2c12eee91f6a" providerId="ADAL" clId="{AF726F36-B9D8-4655-BF51-D73708EE6BD2}" dt="2020-06-18T14:24:22.611" v="17829" actId="1076"/>
          <ac:spMkLst>
            <pc:docMk/>
            <pc:sldMk cId="3246267506" sldId="2186"/>
            <ac:spMk id="5" creationId="{FA86EF2D-B3BE-4099-837F-8F07B2029420}"/>
          </ac:spMkLst>
        </pc:spChg>
        <pc:spChg chg="mod">
          <ac:chgData name="Shared Drive" userId="a8e99ec4-c3c1-49ac-ba97-2c12eee91f6a" providerId="ADAL" clId="{AF726F36-B9D8-4655-BF51-D73708EE6BD2}" dt="2020-06-17T23:22:26.048" v="17699" actId="20577"/>
          <ac:spMkLst>
            <pc:docMk/>
            <pc:sldMk cId="3246267506" sldId="2186"/>
            <ac:spMk id="7" creationId="{0291B35A-D491-4836-8BC9-A5B2583AE678}"/>
          </ac:spMkLst>
        </pc:spChg>
        <pc:spChg chg="mod">
          <ac:chgData name="Shared Drive" userId="a8e99ec4-c3c1-49ac-ba97-2c12eee91f6a" providerId="ADAL" clId="{AF726F36-B9D8-4655-BF51-D73708EE6BD2}" dt="2020-06-18T14:21:42.067" v="17755" actId="1076"/>
          <ac:spMkLst>
            <pc:docMk/>
            <pc:sldMk cId="3246267506" sldId="2186"/>
            <ac:spMk id="8" creationId="{A455DB24-D942-4F69-91F0-BA2024FC4B29}"/>
          </ac:spMkLst>
        </pc:spChg>
        <pc:spChg chg="add mod">
          <ac:chgData name="Shared Drive" userId="a8e99ec4-c3c1-49ac-ba97-2c12eee91f6a" providerId="ADAL" clId="{AF726F36-B9D8-4655-BF51-D73708EE6BD2}" dt="2020-06-18T14:23:25.803" v="17792" actId="1037"/>
          <ac:spMkLst>
            <pc:docMk/>
            <pc:sldMk cId="3246267506" sldId="2186"/>
            <ac:spMk id="9" creationId="{BD698272-1E8D-4F9E-B039-527FC6F6EB26}"/>
          </ac:spMkLst>
        </pc:spChg>
        <pc:spChg chg="add mod">
          <ac:chgData name="Shared Drive" userId="a8e99ec4-c3c1-49ac-ba97-2c12eee91f6a" providerId="ADAL" clId="{AF726F36-B9D8-4655-BF51-D73708EE6BD2}" dt="2020-06-18T14:24:41.140" v="17860" actId="1076"/>
          <ac:spMkLst>
            <pc:docMk/>
            <pc:sldMk cId="3246267506" sldId="2186"/>
            <ac:spMk id="11" creationId="{CCD84E68-C6F9-488D-BC19-10BE47596932}"/>
          </ac:spMkLst>
        </pc:spChg>
        <pc:picChg chg="mod">
          <ac:chgData name="Shared Drive" userId="a8e99ec4-c3c1-49ac-ba97-2c12eee91f6a" providerId="ADAL" clId="{AF726F36-B9D8-4655-BF51-D73708EE6BD2}" dt="2020-06-18T14:21:33.156" v="17754" actId="1076"/>
          <ac:picMkLst>
            <pc:docMk/>
            <pc:sldMk cId="3246267506" sldId="2186"/>
            <ac:picMk id="5122" creationId="{389091F7-38FC-4094-8A65-19FD0DC98C52}"/>
          </ac:picMkLst>
        </pc:picChg>
      </pc:sldChg>
      <pc:sldChg chg="modSp mod">
        <pc:chgData name="Shared Drive" userId="a8e99ec4-c3c1-49ac-ba97-2c12eee91f6a" providerId="ADAL" clId="{AF726F36-B9D8-4655-BF51-D73708EE6BD2}" dt="2020-06-13T14:17:55.483" v="14416" actId="20577"/>
        <pc:sldMkLst>
          <pc:docMk/>
          <pc:sldMk cId="3867043749" sldId="2189"/>
        </pc:sldMkLst>
        <pc:spChg chg="mod">
          <ac:chgData name="Shared Drive" userId="a8e99ec4-c3c1-49ac-ba97-2c12eee91f6a" providerId="ADAL" clId="{AF726F36-B9D8-4655-BF51-D73708EE6BD2}" dt="2020-06-13T14:17:55.483" v="14416" actId="20577"/>
          <ac:spMkLst>
            <pc:docMk/>
            <pc:sldMk cId="3867043749" sldId="2189"/>
            <ac:spMk id="2" creationId="{D692D007-8F3D-47AD-8197-FF7D4ECA2FE3}"/>
          </ac:spMkLst>
        </pc:spChg>
      </pc:sldChg>
      <pc:sldChg chg="addSp delSp modSp mod">
        <pc:chgData name="Shared Drive" userId="a8e99ec4-c3c1-49ac-ba97-2c12eee91f6a" providerId="ADAL" clId="{AF726F36-B9D8-4655-BF51-D73708EE6BD2}" dt="2020-06-18T21:36:13.239" v="18071" actId="478"/>
        <pc:sldMkLst>
          <pc:docMk/>
          <pc:sldMk cId="2905827850" sldId="2191"/>
        </pc:sldMkLst>
        <pc:spChg chg="add mod">
          <ac:chgData name="Shared Drive" userId="a8e99ec4-c3c1-49ac-ba97-2c12eee91f6a" providerId="ADAL" clId="{AF726F36-B9D8-4655-BF51-D73708EE6BD2}" dt="2020-06-18T21:20:35.402" v="17890" actId="20577"/>
          <ac:spMkLst>
            <pc:docMk/>
            <pc:sldMk cId="2905827850" sldId="2191"/>
            <ac:spMk id="2" creationId="{13914A12-C952-45D4-B710-E9B55E44FEB8}"/>
          </ac:spMkLst>
        </pc:spChg>
        <pc:spChg chg="mod">
          <ac:chgData name="Shared Drive" userId="a8e99ec4-c3c1-49ac-ba97-2c12eee91f6a" providerId="ADAL" clId="{AF726F36-B9D8-4655-BF51-D73708EE6BD2}" dt="2020-06-18T21:20:30.282" v="17888" actId="1076"/>
          <ac:spMkLst>
            <pc:docMk/>
            <pc:sldMk cId="2905827850" sldId="2191"/>
            <ac:spMk id="67" creationId="{FA1511D2-A857-403B-B1B8-667D08CA4ABB}"/>
          </ac:spMkLst>
        </pc:spChg>
        <pc:spChg chg="mod">
          <ac:chgData name="Shared Drive" userId="a8e99ec4-c3c1-49ac-ba97-2c12eee91f6a" providerId="ADAL" clId="{AF726F36-B9D8-4655-BF51-D73708EE6BD2}" dt="2020-06-18T21:20:16.962" v="17881" actId="20577"/>
          <ac:spMkLst>
            <pc:docMk/>
            <pc:sldMk cId="2905827850" sldId="2191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1:36:12.563" v="18070"/>
          <ac:picMkLst>
            <pc:docMk/>
            <pc:sldMk cId="2905827850" sldId="2191"/>
            <ac:picMk id="3" creationId="{87E73D6C-1761-4447-9F11-12D3555B5F92}"/>
          </ac:picMkLst>
        </pc:picChg>
        <pc:picChg chg="add del">
          <ac:chgData name="Shared Drive" userId="a8e99ec4-c3c1-49ac-ba97-2c12eee91f6a" providerId="ADAL" clId="{AF726F36-B9D8-4655-BF51-D73708EE6BD2}" dt="2020-06-18T21:36:13.239" v="18071" actId="478"/>
          <ac:picMkLst>
            <pc:docMk/>
            <pc:sldMk cId="2905827850" sldId="2191"/>
            <ac:picMk id="7" creationId="{82928989-2F89-4585-AB7B-04E5BC9D165F}"/>
          </ac:picMkLst>
        </pc:picChg>
      </pc:sldChg>
      <pc:sldChg chg="delSp add del mod">
        <pc:chgData name="Shared Drive" userId="a8e99ec4-c3c1-49ac-ba97-2c12eee91f6a" providerId="ADAL" clId="{AF726F36-B9D8-4655-BF51-D73708EE6BD2}" dt="2020-06-12T23:54:29.015" v="14149" actId="47"/>
        <pc:sldMkLst>
          <pc:docMk/>
          <pc:sldMk cId="2155655159" sldId="2193"/>
        </pc:sldMkLst>
        <pc:spChg chg="del">
          <ac:chgData name="Shared Drive" userId="a8e99ec4-c3c1-49ac-ba97-2c12eee91f6a" providerId="ADAL" clId="{AF726F36-B9D8-4655-BF51-D73708EE6BD2}" dt="2020-06-12T21:12:22.322" v="13532" actId="478"/>
          <ac:spMkLst>
            <pc:docMk/>
            <pc:sldMk cId="2155655159" sldId="2193"/>
            <ac:spMk id="2" creationId="{2ED9F445-766D-46E6-9D02-A71DC0FBF0E9}"/>
          </ac:spMkLst>
        </pc:spChg>
      </pc:sldChg>
      <pc:sldChg chg="addSp modSp mod modAnim">
        <pc:chgData name="Shared Drive" userId="a8e99ec4-c3c1-49ac-ba97-2c12eee91f6a" providerId="ADAL" clId="{AF726F36-B9D8-4655-BF51-D73708EE6BD2}" dt="2020-06-12T21:08:03.921" v="13517" actId="20577"/>
        <pc:sldMkLst>
          <pc:docMk/>
          <pc:sldMk cId="264866311" sldId="2194"/>
        </pc:sldMkLst>
        <pc:spChg chg="mod">
          <ac:chgData name="Shared Drive" userId="a8e99ec4-c3c1-49ac-ba97-2c12eee91f6a" providerId="ADAL" clId="{AF726F36-B9D8-4655-BF51-D73708EE6BD2}" dt="2020-06-12T21:08:03.921" v="13517" actId="20577"/>
          <ac:spMkLst>
            <pc:docMk/>
            <pc:sldMk cId="264866311" sldId="2194"/>
            <ac:spMk id="2" creationId="{2ED9F445-766D-46E6-9D02-A71DC0FBF0E9}"/>
          </ac:spMkLst>
        </pc:spChg>
        <pc:spChg chg="add mod">
          <ac:chgData name="Shared Drive" userId="a8e99ec4-c3c1-49ac-ba97-2c12eee91f6a" providerId="ADAL" clId="{AF726F36-B9D8-4655-BF51-D73708EE6BD2}" dt="2020-06-12T18:16:05.084" v="13289" actId="1076"/>
          <ac:spMkLst>
            <pc:docMk/>
            <pc:sldMk cId="264866311" sldId="2194"/>
            <ac:spMk id="3" creationId="{FDD19353-86EF-43D4-969C-11D3FF5A5869}"/>
          </ac:spMkLst>
        </pc:spChg>
        <pc:spChg chg="add mod">
          <ac:chgData name="Shared Drive" userId="a8e99ec4-c3c1-49ac-ba97-2c12eee91f6a" providerId="ADAL" clId="{AF726F36-B9D8-4655-BF51-D73708EE6BD2}" dt="2020-06-12T18:15:54.294" v="13287" actId="14100"/>
          <ac:spMkLst>
            <pc:docMk/>
            <pc:sldMk cId="264866311" sldId="2194"/>
            <ac:spMk id="5" creationId="{E6C08365-A0B4-4611-99A7-0DFFD438E66E}"/>
          </ac:spMkLst>
        </pc:spChg>
      </pc:sldChg>
      <pc:sldChg chg="addSp delSp modSp mod modAnim">
        <pc:chgData name="Shared Drive" userId="a8e99ec4-c3c1-49ac-ba97-2c12eee91f6a" providerId="ADAL" clId="{AF726F36-B9D8-4655-BF51-D73708EE6BD2}" dt="2020-06-12T18:21:50.964" v="13457"/>
        <pc:sldMkLst>
          <pc:docMk/>
          <pc:sldMk cId="923168936" sldId="2195"/>
        </pc:sldMkLst>
        <pc:spChg chg="del">
          <ac:chgData name="Shared Drive" userId="a8e99ec4-c3c1-49ac-ba97-2c12eee91f6a" providerId="ADAL" clId="{AF726F36-B9D8-4655-BF51-D73708EE6BD2}" dt="2020-06-12T18:20:51.520" v="13447" actId="478"/>
          <ac:spMkLst>
            <pc:docMk/>
            <pc:sldMk cId="923168936" sldId="2195"/>
            <ac:spMk id="2" creationId="{2ED9F445-766D-46E6-9D02-A71DC0FBF0E9}"/>
          </ac:spMkLst>
        </pc:spChg>
        <pc:spChg chg="add mod">
          <ac:chgData name="Shared Drive" userId="a8e99ec4-c3c1-49ac-ba97-2c12eee91f6a" providerId="ADAL" clId="{AF726F36-B9D8-4655-BF51-D73708EE6BD2}" dt="2020-06-12T18:18:04.152" v="13357" actId="6549"/>
          <ac:spMkLst>
            <pc:docMk/>
            <pc:sldMk cId="923168936" sldId="2195"/>
            <ac:spMk id="12" creationId="{6F5D5C6D-3428-4340-B33A-E81250B7A456}"/>
          </ac:spMkLst>
        </pc:spChg>
        <pc:spChg chg="add mod">
          <ac:chgData name="Shared Drive" userId="a8e99ec4-c3c1-49ac-ba97-2c12eee91f6a" providerId="ADAL" clId="{AF726F36-B9D8-4655-BF51-D73708EE6BD2}" dt="2020-06-12T18:17:17.717" v="13292" actId="1076"/>
          <ac:spMkLst>
            <pc:docMk/>
            <pc:sldMk cId="923168936" sldId="2195"/>
            <ac:spMk id="13" creationId="{BF047A48-A74B-49C2-9BAB-BCDA8393BA0E}"/>
          </ac:spMkLst>
        </pc:spChg>
        <pc:spChg chg="add del mod">
          <ac:chgData name="Shared Drive" userId="a8e99ec4-c3c1-49ac-ba97-2c12eee91f6a" providerId="ADAL" clId="{AF726F36-B9D8-4655-BF51-D73708EE6BD2}" dt="2020-06-12T18:19:39.971" v="13442" actId="20577"/>
          <ac:spMkLst>
            <pc:docMk/>
            <pc:sldMk cId="923168936" sldId="2195"/>
            <ac:spMk id="14" creationId="{99EAB4D0-C70E-4990-AEFC-94170B1CD35D}"/>
          </ac:spMkLst>
        </pc:spChg>
        <pc:spChg chg="add del mod">
          <ac:chgData name="Shared Drive" userId="a8e99ec4-c3c1-49ac-ba97-2c12eee91f6a" providerId="ADAL" clId="{AF726F36-B9D8-4655-BF51-D73708EE6BD2}" dt="2020-06-12T18:19:39.638" v="13436" actId="14100"/>
          <ac:spMkLst>
            <pc:docMk/>
            <pc:sldMk cId="923168936" sldId="2195"/>
            <ac:spMk id="15" creationId="{715FD04C-7A0B-4882-BACC-09AF6A886FFF}"/>
          </ac:spMkLst>
        </pc:spChg>
      </pc:sldChg>
      <pc:sldChg chg="modSp del mod">
        <pc:chgData name="Shared Drive" userId="a8e99ec4-c3c1-49ac-ba97-2c12eee91f6a" providerId="ADAL" clId="{AF726F36-B9D8-4655-BF51-D73708EE6BD2}" dt="2020-06-18T17:21:59.862" v="17863" actId="2696"/>
        <pc:sldMkLst>
          <pc:docMk/>
          <pc:sldMk cId="1269636104" sldId="2196"/>
        </pc:sldMkLst>
        <pc:spChg chg="mod">
          <ac:chgData name="Shared Drive" userId="a8e99ec4-c3c1-49ac-ba97-2c12eee91f6a" providerId="ADAL" clId="{AF726F36-B9D8-4655-BF51-D73708EE6BD2}" dt="2020-06-13T14:52:58.701" v="14530" actId="403"/>
          <ac:spMkLst>
            <pc:docMk/>
            <pc:sldMk cId="1269636104" sldId="2196"/>
            <ac:spMk id="3" creationId="{690B4854-2F93-48E0-AF96-84485A34D628}"/>
          </ac:spMkLst>
        </pc:spChg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3133775382" sldId="2196"/>
        </pc:sldMkLst>
      </pc:sldChg>
      <pc:sldChg chg="addSp delSp modSp del mod modAnim">
        <pc:chgData name="Shared Drive" userId="a8e99ec4-c3c1-49ac-ba97-2c12eee91f6a" providerId="ADAL" clId="{AF726F36-B9D8-4655-BF51-D73708EE6BD2}" dt="2020-06-18T17:21:59.862" v="17863" actId="2696"/>
        <pc:sldMkLst>
          <pc:docMk/>
          <pc:sldMk cId="2104659286" sldId="2197"/>
        </pc:sldMkLst>
        <pc:spChg chg="add del mod">
          <ac:chgData name="Shared Drive" userId="a8e99ec4-c3c1-49ac-ba97-2c12eee91f6a" providerId="ADAL" clId="{AF726F36-B9D8-4655-BF51-D73708EE6BD2}" dt="2020-06-05T22:07:35.239" v="6592" actId="478"/>
          <ac:spMkLst>
            <pc:docMk/>
            <pc:sldMk cId="2104659286" sldId="2197"/>
            <ac:spMk id="2" creationId="{A88F0D31-E1D0-4EEC-AD0E-E873AA4C43C9}"/>
          </ac:spMkLst>
        </pc:spChg>
        <pc:spChg chg="add mod">
          <ac:chgData name="Shared Drive" userId="a8e99ec4-c3c1-49ac-ba97-2c12eee91f6a" providerId="ADAL" clId="{AF726F36-B9D8-4655-BF51-D73708EE6BD2}" dt="2020-06-05T21:43:19.784" v="5868"/>
          <ac:spMkLst>
            <pc:docMk/>
            <pc:sldMk cId="2104659286" sldId="2197"/>
            <ac:spMk id="16" creationId="{7C2A8080-AC20-4AA8-A172-4B00700CE412}"/>
          </ac:spMkLst>
        </pc:spChg>
        <pc:spChg chg="add mod">
          <ac:chgData name="Shared Drive" userId="a8e99ec4-c3c1-49ac-ba97-2c12eee91f6a" providerId="ADAL" clId="{AF726F36-B9D8-4655-BF51-D73708EE6BD2}" dt="2020-06-05T21:44:30.761" v="5921" actId="20577"/>
          <ac:spMkLst>
            <pc:docMk/>
            <pc:sldMk cId="2104659286" sldId="2197"/>
            <ac:spMk id="17" creationId="{CF4A835A-A720-4E68-96A2-7D93C4C6FACA}"/>
          </ac:spMkLst>
        </pc:spChg>
        <pc:spChg chg="add mod">
          <ac:chgData name="Shared Drive" userId="a8e99ec4-c3c1-49ac-ba97-2c12eee91f6a" providerId="ADAL" clId="{AF726F36-B9D8-4655-BF51-D73708EE6BD2}" dt="2020-06-05T22:00:05.457" v="6305" actId="108"/>
          <ac:spMkLst>
            <pc:docMk/>
            <pc:sldMk cId="2104659286" sldId="2197"/>
            <ac:spMk id="18" creationId="{3F2BB187-6CB4-4299-BB0D-16459044CA26}"/>
          </ac:spMkLst>
        </pc:spChg>
        <pc:spChg chg="add del mod">
          <ac:chgData name="Shared Drive" userId="a8e99ec4-c3c1-49ac-ba97-2c12eee91f6a" providerId="ADAL" clId="{AF726F36-B9D8-4655-BF51-D73708EE6BD2}" dt="2020-06-05T22:00:08.131" v="6306" actId="478"/>
          <ac:spMkLst>
            <pc:docMk/>
            <pc:sldMk cId="2104659286" sldId="2197"/>
            <ac:spMk id="19" creationId="{5B9C68CC-732D-43D5-8934-2DEF9815FC2C}"/>
          </ac:spMkLst>
        </pc:spChg>
        <pc:spChg chg="add mod">
          <ac:chgData name="Shared Drive" userId="a8e99ec4-c3c1-49ac-ba97-2c12eee91f6a" providerId="ADAL" clId="{AF726F36-B9D8-4655-BF51-D73708EE6BD2}" dt="2020-06-05T22:07:36.187" v="6593"/>
          <ac:spMkLst>
            <pc:docMk/>
            <pc:sldMk cId="2104659286" sldId="2197"/>
            <ac:spMk id="21" creationId="{F05E1F44-F3B2-4DCB-B101-007254AFD027}"/>
          </ac:spMkLst>
        </pc:spChg>
        <pc:spChg chg="mod">
          <ac:chgData name="Shared Drive" userId="a8e99ec4-c3c1-49ac-ba97-2c12eee91f6a" providerId="ADAL" clId="{AF726F36-B9D8-4655-BF51-D73708EE6BD2}" dt="2020-06-05T21:52:51.763" v="6077" actId="1036"/>
          <ac:spMkLst>
            <pc:docMk/>
            <pc:sldMk cId="2104659286" sldId="2197"/>
            <ac:spMk id="118795" creationId="{33CFF5EE-1563-4331-877E-F700CA660BC2}"/>
          </ac:spMkLst>
        </pc:spChg>
        <pc:spChg chg="mod">
          <ac:chgData name="Shared Drive" userId="a8e99ec4-c3c1-49ac-ba97-2c12eee91f6a" providerId="ADAL" clId="{AF726F36-B9D8-4655-BF51-D73708EE6BD2}" dt="2020-06-05T21:52:51.763" v="6077" actId="1036"/>
          <ac:spMkLst>
            <pc:docMk/>
            <pc:sldMk cId="2104659286" sldId="2197"/>
            <ac:spMk id="118796" creationId="{9774FBA3-15F3-439F-B03A-7B31BBFF1F6D}"/>
          </ac:spMkLst>
        </pc:spChg>
        <pc:grpChg chg="mod">
          <ac:chgData name="Shared Drive" userId="a8e99ec4-c3c1-49ac-ba97-2c12eee91f6a" providerId="ADAL" clId="{AF726F36-B9D8-4655-BF51-D73708EE6BD2}" dt="2020-06-05T21:52:51.763" v="6077" actId="1036"/>
          <ac:grpSpMkLst>
            <pc:docMk/>
            <pc:sldMk cId="2104659286" sldId="2197"/>
            <ac:grpSpMk id="544781" creationId="{6FB5FE98-286C-4BD5-ADC1-2AE37992ECAF}"/>
          </ac:grpSpMkLst>
        </pc:grpChg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2415809881" sldId="2197"/>
        </pc:sldMkLst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1525846096" sldId="2198"/>
        </pc:sldMkLst>
      </pc:sldChg>
      <pc:sldChg chg="addSp delSp modSp del mod ord modAnim">
        <pc:chgData name="Shared Drive" userId="a8e99ec4-c3c1-49ac-ba97-2c12eee91f6a" providerId="ADAL" clId="{AF726F36-B9D8-4655-BF51-D73708EE6BD2}" dt="2020-06-18T17:21:59.862" v="17863" actId="2696"/>
        <pc:sldMkLst>
          <pc:docMk/>
          <pc:sldMk cId="1609414511" sldId="2198"/>
        </pc:sldMkLst>
        <pc:spChg chg="add mod">
          <ac:chgData name="Shared Drive" userId="a8e99ec4-c3c1-49ac-ba97-2c12eee91f6a" providerId="ADAL" clId="{AF726F36-B9D8-4655-BF51-D73708EE6BD2}" dt="2020-06-05T21:49:01.577" v="5925"/>
          <ac:spMkLst>
            <pc:docMk/>
            <pc:sldMk cId="1609414511" sldId="2198"/>
            <ac:spMk id="16" creationId="{71034A1A-187A-49F2-A738-0D16812A6ACF}"/>
          </ac:spMkLst>
        </pc:spChg>
        <pc:spChg chg="add mod">
          <ac:chgData name="Shared Drive" userId="a8e99ec4-c3c1-49ac-ba97-2c12eee91f6a" providerId="ADAL" clId="{AF726F36-B9D8-4655-BF51-D73708EE6BD2}" dt="2020-06-13T14:53:42.061" v="14554" actId="6549"/>
          <ac:spMkLst>
            <pc:docMk/>
            <pc:sldMk cId="1609414511" sldId="2198"/>
            <ac:spMk id="17" creationId="{612BB757-E846-4DB2-B690-8DDEC8AD11CF}"/>
          </ac:spMkLst>
        </pc:spChg>
        <pc:spChg chg="add mod">
          <ac:chgData name="Shared Drive" userId="a8e99ec4-c3c1-49ac-ba97-2c12eee91f6a" providerId="ADAL" clId="{AF726F36-B9D8-4655-BF51-D73708EE6BD2}" dt="2020-06-05T22:05:38.905" v="6540" actId="108"/>
          <ac:spMkLst>
            <pc:docMk/>
            <pc:sldMk cId="1609414511" sldId="2198"/>
            <ac:spMk id="18" creationId="{8A7CDD44-F5E4-4D4C-9D71-05FA1350EFB3}"/>
          </ac:spMkLst>
        </pc:spChg>
        <pc:spChg chg="add del mod">
          <ac:chgData name="Shared Drive" userId="a8e99ec4-c3c1-49ac-ba97-2c12eee91f6a" providerId="ADAL" clId="{AF726F36-B9D8-4655-BF51-D73708EE6BD2}" dt="2020-06-05T21:58:49.135" v="6302"/>
          <ac:spMkLst>
            <pc:docMk/>
            <pc:sldMk cId="1609414511" sldId="2198"/>
            <ac:spMk id="19" creationId="{C7F2823C-09C3-471C-94F6-0E1383002FF8}"/>
          </ac:spMkLst>
        </pc:spChg>
        <pc:spChg chg="add del mod">
          <ac:chgData name="Shared Drive" userId="a8e99ec4-c3c1-49ac-ba97-2c12eee91f6a" providerId="ADAL" clId="{AF726F36-B9D8-4655-BF51-D73708EE6BD2}" dt="2020-06-05T22:06:45.400" v="6573" actId="478"/>
          <ac:spMkLst>
            <pc:docMk/>
            <pc:sldMk cId="1609414511" sldId="2198"/>
            <ac:spMk id="20" creationId="{48FC2CDC-06CE-4860-8004-91C58DDB853E}"/>
          </ac:spMkLst>
        </pc:spChg>
        <pc:spChg chg="mod">
          <ac:chgData name="Shared Drive" userId="a8e99ec4-c3c1-49ac-ba97-2c12eee91f6a" providerId="ADAL" clId="{AF726F36-B9D8-4655-BF51-D73708EE6BD2}" dt="2020-06-05T22:06:27.956" v="6572" actId="6549"/>
          <ac:spMkLst>
            <pc:docMk/>
            <pc:sldMk cId="1609414511" sldId="2198"/>
            <ac:spMk id="118786" creationId="{787E5D9B-C8CB-46AB-A51C-40A5A1A13552}"/>
          </ac:spMkLst>
        </pc:spChg>
        <pc:spChg chg="mod topLvl">
          <ac:chgData name="Shared Drive" userId="a8e99ec4-c3c1-49ac-ba97-2c12eee91f6a" providerId="ADAL" clId="{AF726F36-B9D8-4655-BF51-D73708EE6BD2}" dt="2020-06-05T22:05:49.709" v="6543" actId="165"/>
          <ac:spMkLst>
            <pc:docMk/>
            <pc:sldMk cId="1609414511" sldId="2198"/>
            <ac:spMk id="118795" creationId="{33CFF5EE-1563-4331-877E-F700CA660BC2}"/>
          </ac:spMkLst>
        </pc:spChg>
        <pc:spChg chg="mod topLvl">
          <ac:chgData name="Shared Drive" userId="a8e99ec4-c3c1-49ac-ba97-2c12eee91f6a" providerId="ADAL" clId="{AF726F36-B9D8-4655-BF51-D73708EE6BD2}" dt="2020-06-05T22:05:58.693" v="6544" actId="108"/>
          <ac:spMkLst>
            <pc:docMk/>
            <pc:sldMk cId="1609414511" sldId="2198"/>
            <ac:spMk id="118796" creationId="{9774FBA3-15F3-439F-B03A-7B31BBFF1F6D}"/>
          </ac:spMkLst>
        </pc:spChg>
        <pc:spChg chg="mod topLvl">
          <ac:chgData name="Shared Drive" userId="a8e99ec4-c3c1-49ac-ba97-2c12eee91f6a" providerId="ADAL" clId="{AF726F36-B9D8-4655-BF51-D73708EE6BD2}" dt="2020-06-05T22:05:29.224" v="6538" actId="165"/>
          <ac:spMkLst>
            <pc:docMk/>
            <pc:sldMk cId="1609414511" sldId="2198"/>
            <ac:spMk id="118797" creationId="{8EF28B26-23AA-414C-8C87-A289D2B43DB8}"/>
          </ac:spMkLst>
        </pc:spChg>
        <pc:spChg chg="add del mod topLvl">
          <ac:chgData name="Shared Drive" userId="a8e99ec4-c3c1-49ac-ba97-2c12eee91f6a" providerId="ADAL" clId="{AF726F36-B9D8-4655-BF51-D73708EE6BD2}" dt="2020-06-05T22:08:22.744" v="6594" actId="14100"/>
          <ac:spMkLst>
            <pc:docMk/>
            <pc:sldMk cId="1609414511" sldId="2198"/>
            <ac:spMk id="118798" creationId="{107C7CEB-3E30-41E0-85CD-B4646F505EA4}"/>
          </ac:spMkLst>
        </pc:spChg>
        <pc:grpChg chg="add del mod">
          <ac:chgData name="Shared Drive" userId="a8e99ec4-c3c1-49ac-ba97-2c12eee91f6a" providerId="ADAL" clId="{AF726F36-B9D8-4655-BF51-D73708EE6BD2}" dt="2020-06-05T22:05:29.224" v="6538" actId="165"/>
          <ac:grpSpMkLst>
            <pc:docMk/>
            <pc:sldMk cId="1609414511" sldId="2198"/>
            <ac:grpSpMk id="544778" creationId="{0792326C-514E-40CF-BD7E-4CD1BA12266C}"/>
          </ac:grpSpMkLst>
        </pc:grpChg>
        <pc:grpChg chg="del mod">
          <ac:chgData name="Shared Drive" userId="a8e99ec4-c3c1-49ac-ba97-2c12eee91f6a" providerId="ADAL" clId="{AF726F36-B9D8-4655-BF51-D73708EE6BD2}" dt="2020-06-05T22:05:49.709" v="6543" actId="165"/>
          <ac:grpSpMkLst>
            <pc:docMk/>
            <pc:sldMk cId="1609414511" sldId="2198"/>
            <ac:grpSpMk id="544781" creationId="{6FB5FE98-286C-4BD5-ADC1-2AE37992ECAF}"/>
          </ac:grpSpMkLst>
        </pc:grpChg>
      </pc:sldChg>
      <pc:sldChg chg="del">
        <pc:chgData name="Shared Drive" userId="a8e99ec4-c3c1-49ac-ba97-2c12eee91f6a" providerId="ADAL" clId="{AF726F36-B9D8-4655-BF51-D73708EE6BD2}" dt="2020-06-18T17:21:59.862" v="17863" actId="2696"/>
        <pc:sldMkLst>
          <pc:docMk/>
          <pc:sldMk cId="3465761167" sldId="2199"/>
        </pc:sldMkLst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3788784744" sldId="2199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2952343985" sldId="2200"/>
        </pc:sldMkLst>
      </pc:sldChg>
      <pc:sldChg chg="addSp modSp mod modAnim">
        <pc:chgData name="Shared Drive" userId="a8e99ec4-c3c1-49ac-ba97-2c12eee91f6a" providerId="ADAL" clId="{AF726F36-B9D8-4655-BF51-D73708EE6BD2}" dt="2020-06-06T17:51:16.545" v="9062" actId="113"/>
        <pc:sldMkLst>
          <pc:docMk/>
          <pc:sldMk cId="2061636891" sldId="2201"/>
        </pc:sldMkLst>
        <pc:spChg chg="mod">
          <ac:chgData name="Shared Drive" userId="a8e99ec4-c3c1-49ac-ba97-2c12eee91f6a" providerId="ADAL" clId="{AF726F36-B9D8-4655-BF51-D73708EE6BD2}" dt="2020-06-06T17:28:58.632" v="8333" actId="20577"/>
          <ac:spMkLst>
            <pc:docMk/>
            <pc:sldMk cId="2061636891" sldId="2201"/>
            <ac:spMk id="2" creationId="{A89AF2B2-10CC-4743-92F2-C1ADD924FF40}"/>
          </ac:spMkLst>
        </pc:spChg>
        <pc:spChg chg="add mod">
          <ac:chgData name="Shared Drive" userId="a8e99ec4-c3c1-49ac-ba97-2c12eee91f6a" providerId="ADAL" clId="{AF726F36-B9D8-4655-BF51-D73708EE6BD2}" dt="2020-06-06T17:51:16.545" v="9062" actId="113"/>
          <ac:spMkLst>
            <pc:docMk/>
            <pc:sldMk cId="2061636891" sldId="2201"/>
            <ac:spMk id="3" creationId="{09B51C26-7D60-4600-844A-A97481CD857E}"/>
          </ac:spMkLst>
        </pc:spChg>
        <pc:spChg chg="mod">
          <ac:chgData name="Shared Drive" userId="a8e99ec4-c3c1-49ac-ba97-2c12eee91f6a" providerId="ADAL" clId="{AF726F36-B9D8-4655-BF51-D73708EE6BD2}" dt="2020-06-06T17:47:29.399" v="9031" actId="1037"/>
          <ac:spMkLst>
            <pc:docMk/>
            <pc:sldMk cId="2061636891" sldId="2201"/>
            <ac:spMk id="5" creationId="{FA7A3F7B-BB64-455D-AA6F-CBAC0FDE25D5}"/>
          </ac:spMkLst>
        </pc:spChg>
        <pc:spChg chg="mod">
          <ac:chgData name="Shared Drive" userId="a8e99ec4-c3c1-49ac-ba97-2c12eee91f6a" providerId="ADAL" clId="{AF726F36-B9D8-4655-BF51-D73708EE6BD2}" dt="2020-06-06T17:47:29.399" v="9031" actId="1037"/>
          <ac:spMkLst>
            <pc:docMk/>
            <pc:sldMk cId="2061636891" sldId="2201"/>
            <ac:spMk id="6" creationId="{35C0484C-23D7-42A8-9DC4-7BE8814B44B8}"/>
          </ac:spMkLst>
        </pc:spChg>
        <pc:spChg chg="mod">
          <ac:chgData name="Shared Drive" userId="a8e99ec4-c3c1-49ac-ba97-2c12eee91f6a" providerId="ADAL" clId="{AF726F36-B9D8-4655-BF51-D73708EE6BD2}" dt="2020-06-06T17:47:29.399" v="9031" actId="1037"/>
          <ac:spMkLst>
            <pc:docMk/>
            <pc:sldMk cId="2061636891" sldId="2201"/>
            <ac:spMk id="7" creationId="{24FD98B6-48E5-4649-9601-BD09F542119F}"/>
          </ac:spMkLst>
        </pc:spChg>
        <pc:graphicFrameChg chg="mod">
          <ac:chgData name="Shared Drive" userId="a8e99ec4-c3c1-49ac-ba97-2c12eee91f6a" providerId="ADAL" clId="{AF726F36-B9D8-4655-BF51-D73708EE6BD2}" dt="2020-06-06T17:47:29.399" v="9031" actId="1037"/>
          <ac:graphicFrameMkLst>
            <pc:docMk/>
            <pc:sldMk cId="2061636891" sldId="2201"/>
            <ac:graphicFrameMk id="4" creationId="{64DD433E-36A0-41A1-9B16-E647A11D3B72}"/>
          </ac:graphicFrameMkLst>
        </pc:graphicFrameChg>
        <pc:picChg chg="add mod">
          <ac:chgData name="Shared Drive" userId="a8e99ec4-c3c1-49ac-ba97-2c12eee91f6a" providerId="ADAL" clId="{AF726F36-B9D8-4655-BF51-D73708EE6BD2}" dt="2020-06-06T17:28:22.304" v="8269" actId="1076"/>
          <ac:picMkLst>
            <pc:docMk/>
            <pc:sldMk cId="2061636891" sldId="2201"/>
            <ac:picMk id="8" creationId="{6E67541B-2BCA-45DD-A76A-EAF5D03CAF73}"/>
          </ac:picMkLst>
        </pc:picChg>
      </pc:sldChg>
      <pc:sldChg chg="addSp delSp modSp mod">
        <pc:chgData name="Shared Drive" userId="a8e99ec4-c3c1-49ac-ba97-2c12eee91f6a" providerId="ADAL" clId="{AF726F36-B9D8-4655-BF51-D73708EE6BD2}" dt="2020-06-12T16:19:16.726" v="13189" actId="403"/>
        <pc:sldMkLst>
          <pc:docMk/>
          <pc:sldMk cId="2791614685" sldId="2202"/>
        </pc:sldMkLst>
        <pc:spChg chg="add del mod">
          <ac:chgData name="Shared Drive" userId="a8e99ec4-c3c1-49ac-ba97-2c12eee91f6a" providerId="ADAL" clId="{AF726F36-B9D8-4655-BF51-D73708EE6BD2}" dt="2020-06-12T16:18:46.824" v="13172"/>
          <ac:spMkLst>
            <pc:docMk/>
            <pc:sldMk cId="2791614685" sldId="2202"/>
            <ac:spMk id="3" creationId="{EEF43830-7005-45D9-AB7D-247BB069DBB8}"/>
          </ac:spMkLst>
        </pc:spChg>
        <pc:spChg chg="add del mod">
          <ac:chgData name="Shared Drive" userId="a8e99ec4-c3c1-49ac-ba97-2c12eee91f6a" providerId="ADAL" clId="{AF726F36-B9D8-4655-BF51-D73708EE6BD2}" dt="2020-06-12T16:18:46.168" v="13171" actId="767"/>
          <ac:spMkLst>
            <pc:docMk/>
            <pc:sldMk cId="2791614685" sldId="2202"/>
            <ac:spMk id="4" creationId="{0DBB033C-E47F-4CFC-9B4F-B19B3162724D}"/>
          </ac:spMkLst>
        </pc:spChg>
        <pc:spChg chg="add mod">
          <ac:chgData name="Shared Drive" userId="a8e99ec4-c3c1-49ac-ba97-2c12eee91f6a" providerId="ADAL" clId="{AF726F36-B9D8-4655-BF51-D73708EE6BD2}" dt="2020-06-12T16:19:16.726" v="13189" actId="403"/>
          <ac:spMkLst>
            <pc:docMk/>
            <pc:sldMk cId="2791614685" sldId="2202"/>
            <ac:spMk id="5" creationId="{51526974-42B7-4488-B57B-DDCFB8971D59}"/>
          </ac:spMkLst>
        </pc:spChg>
        <pc:spChg chg="mod">
          <ac:chgData name="Shared Drive" userId="a8e99ec4-c3c1-49ac-ba97-2c12eee91f6a" providerId="ADAL" clId="{AF726F36-B9D8-4655-BF51-D73708EE6BD2}" dt="2020-06-10T15:29:58.690" v="9432" actId="6549"/>
          <ac:spMkLst>
            <pc:docMk/>
            <pc:sldMk cId="2791614685" sldId="2202"/>
            <ac:spMk id="16" creationId="{EBC42388-7397-41C1-9DDE-04686C0EC13C}"/>
          </ac:spMkLst>
        </pc:spChg>
      </pc:sldChg>
      <pc:sldChg chg="addSp modSp mod modAnim">
        <pc:chgData name="Shared Drive" userId="a8e99ec4-c3c1-49ac-ba97-2c12eee91f6a" providerId="ADAL" clId="{AF726F36-B9D8-4655-BF51-D73708EE6BD2}" dt="2020-06-12T16:17:53.997" v="13168" actId="1076"/>
        <pc:sldMkLst>
          <pc:docMk/>
          <pc:sldMk cId="2395506925" sldId="2204"/>
        </pc:sldMkLst>
        <pc:spChg chg="add mod">
          <ac:chgData name="Shared Drive" userId="a8e99ec4-c3c1-49ac-ba97-2c12eee91f6a" providerId="ADAL" clId="{AF726F36-B9D8-4655-BF51-D73708EE6BD2}" dt="2020-06-12T16:17:53.997" v="13168" actId="1076"/>
          <ac:spMkLst>
            <pc:docMk/>
            <pc:sldMk cId="2395506925" sldId="2204"/>
            <ac:spMk id="9" creationId="{2BAD4D25-CE00-4A3A-BB3F-59D2276F14D3}"/>
          </ac:spMkLst>
        </pc:spChg>
        <pc:spChg chg="mod">
          <ac:chgData name="Shared Drive" userId="a8e99ec4-c3c1-49ac-ba97-2c12eee91f6a" providerId="ADAL" clId="{AF726F36-B9D8-4655-BF51-D73708EE6BD2}" dt="2020-06-10T15:32:23.994" v="9438" actId="1076"/>
          <ac:spMkLst>
            <pc:docMk/>
            <pc:sldMk cId="2395506925" sldId="2204"/>
            <ac:spMk id="11" creationId="{1EC77687-C009-4B23-8029-B79D4CB2F6DD}"/>
          </ac:spMkLst>
        </pc:spChg>
        <pc:spChg chg="add mod">
          <ac:chgData name="Shared Drive" userId="a8e99ec4-c3c1-49ac-ba97-2c12eee91f6a" providerId="ADAL" clId="{AF726F36-B9D8-4655-BF51-D73708EE6BD2}" dt="2020-06-10T15:27:18.750" v="9405" actId="1076"/>
          <ac:spMkLst>
            <pc:docMk/>
            <pc:sldMk cId="2395506925" sldId="2204"/>
            <ac:spMk id="12" creationId="{4132AEE3-A7FC-4D83-A4B2-989E6FC51222}"/>
          </ac:spMkLst>
        </pc:spChg>
      </pc:sldChg>
      <pc:sldChg chg="modAnim">
        <pc:chgData name="Shared Drive" userId="a8e99ec4-c3c1-49ac-ba97-2c12eee91f6a" providerId="ADAL" clId="{AF726F36-B9D8-4655-BF51-D73708EE6BD2}" dt="2020-06-06T17:31:44.380" v="8359"/>
        <pc:sldMkLst>
          <pc:docMk/>
          <pc:sldMk cId="1564842787" sldId="2208"/>
        </pc:sldMkLst>
      </pc:sldChg>
      <pc:sldChg chg="addSp delSp modSp mod">
        <pc:chgData name="Shared Drive" userId="a8e99ec4-c3c1-49ac-ba97-2c12eee91f6a" providerId="ADAL" clId="{AF726F36-B9D8-4655-BF51-D73708EE6BD2}" dt="2020-06-18T22:46:47.699" v="18775" actId="478"/>
        <pc:sldMkLst>
          <pc:docMk/>
          <pc:sldMk cId="1205320538" sldId="2209"/>
        </pc:sldMkLst>
        <pc:spChg chg="add mod">
          <ac:chgData name="Shared Drive" userId="a8e99ec4-c3c1-49ac-ba97-2c12eee91f6a" providerId="ADAL" clId="{AF726F36-B9D8-4655-BF51-D73708EE6BD2}" dt="2020-06-18T21:23:09.670" v="17983" actId="14100"/>
          <ac:spMkLst>
            <pc:docMk/>
            <pc:sldMk cId="1205320538" sldId="2209"/>
            <ac:spMk id="8" creationId="{0F3A19EF-E9E0-4715-8322-19627E75C7A9}"/>
          </ac:spMkLst>
        </pc:spChg>
        <pc:spChg chg="mod">
          <ac:chgData name="Shared Drive" userId="a8e99ec4-c3c1-49ac-ba97-2c12eee91f6a" providerId="ADAL" clId="{AF726F36-B9D8-4655-BF51-D73708EE6BD2}" dt="2020-06-18T21:24:12.122" v="18008" actId="20577"/>
          <ac:spMkLst>
            <pc:docMk/>
            <pc:sldMk cId="1205320538" sldId="2209"/>
            <ac:spMk id="218" creationId="{E8798B27-8ADE-46BB-AF80-255BC40B13CE}"/>
          </ac:spMkLst>
        </pc:spChg>
        <pc:picChg chg="del">
          <ac:chgData name="Shared Drive" userId="a8e99ec4-c3c1-49ac-ba97-2c12eee91f6a" providerId="ADAL" clId="{AF726F36-B9D8-4655-BF51-D73708EE6BD2}" dt="2020-06-18T22:46:47.699" v="18775" actId="478"/>
          <ac:picMkLst>
            <pc:docMk/>
            <pc:sldMk cId="1205320538" sldId="2209"/>
            <ac:picMk id="7" creationId="{82928989-2F89-4585-AB7B-04E5BC9D165F}"/>
          </ac:picMkLst>
        </pc:picChg>
      </pc:sldChg>
      <pc:sldChg chg="del">
        <pc:chgData name="Shared Drive" userId="a8e99ec4-c3c1-49ac-ba97-2c12eee91f6a" providerId="ADAL" clId="{AF726F36-B9D8-4655-BF51-D73708EE6BD2}" dt="2020-06-18T17:21:59.862" v="17863" actId="2696"/>
        <pc:sldMkLst>
          <pc:docMk/>
          <pc:sldMk cId="2980004168" sldId="2210"/>
        </pc:sldMkLst>
      </pc:sldChg>
      <pc:sldChg chg="addSp delSp modSp add mod">
        <pc:chgData name="Shared Drive" userId="a8e99ec4-c3c1-49ac-ba97-2c12eee91f6a" providerId="ADAL" clId="{AF726F36-B9D8-4655-BF51-D73708EE6BD2}" dt="2020-06-18T22:48:13.750" v="18779" actId="478"/>
        <pc:sldMkLst>
          <pc:docMk/>
          <pc:sldMk cId="3001100653" sldId="2210"/>
        </pc:sldMkLst>
        <pc:spChg chg="add mod">
          <ac:chgData name="Shared Drive" userId="a8e99ec4-c3c1-49ac-ba97-2c12eee91f6a" providerId="ADAL" clId="{AF726F36-B9D8-4655-BF51-D73708EE6BD2}" dt="2020-06-18T21:23:18.093" v="17984"/>
          <ac:spMkLst>
            <pc:docMk/>
            <pc:sldMk cId="3001100653" sldId="2210"/>
            <ac:spMk id="8" creationId="{B71895EA-3E29-4D33-A6B1-906260425932}"/>
          </ac:spMkLst>
        </pc:spChg>
        <pc:spChg chg="mod">
          <ac:chgData name="Shared Drive" userId="a8e99ec4-c3c1-49ac-ba97-2c12eee91f6a" providerId="ADAL" clId="{AF726F36-B9D8-4655-BF51-D73708EE6BD2}" dt="2020-06-18T21:24:33.090" v="18016" actId="20577"/>
          <ac:spMkLst>
            <pc:docMk/>
            <pc:sldMk cId="3001100653" sldId="2210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2:48:11.803" v="18778"/>
          <ac:picMkLst>
            <pc:docMk/>
            <pc:sldMk cId="3001100653" sldId="2210"/>
            <ac:picMk id="2" creationId="{F08D4D5E-2EE6-460A-B112-D87A6988DD79}"/>
          </ac:picMkLst>
        </pc:picChg>
        <pc:picChg chg="add del">
          <ac:chgData name="Shared Drive" userId="a8e99ec4-c3c1-49ac-ba97-2c12eee91f6a" providerId="ADAL" clId="{AF726F36-B9D8-4655-BF51-D73708EE6BD2}" dt="2020-06-18T22:48:13.750" v="18779" actId="478"/>
          <ac:picMkLst>
            <pc:docMk/>
            <pc:sldMk cId="3001100653" sldId="2210"/>
            <ac:picMk id="7" creationId="{82928989-2F89-4585-AB7B-04E5BC9D165F}"/>
          </ac:picMkLst>
        </pc:picChg>
      </pc:sldChg>
      <pc:sldChg chg="del ord">
        <pc:chgData name="Shared Drive" userId="a8e99ec4-c3c1-49ac-ba97-2c12eee91f6a" providerId="ADAL" clId="{AF726F36-B9D8-4655-BF51-D73708EE6BD2}" dt="2020-06-18T17:21:59.862" v="17863" actId="2696"/>
        <pc:sldMkLst>
          <pc:docMk/>
          <pc:sldMk cId="1592565702" sldId="2211"/>
        </pc:sldMkLst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2482389436" sldId="2211"/>
        </pc:sldMkLst>
      </pc:sldChg>
      <pc:sldChg chg="modSp del ord modAnim">
        <pc:chgData name="Shared Drive" userId="a8e99ec4-c3c1-49ac-ba97-2c12eee91f6a" providerId="ADAL" clId="{AF726F36-B9D8-4655-BF51-D73708EE6BD2}" dt="2020-06-18T17:21:59.862" v="17863" actId="2696"/>
        <pc:sldMkLst>
          <pc:docMk/>
          <pc:sldMk cId="3392561390" sldId="2212"/>
        </pc:sldMkLst>
        <pc:spChg chg="mod">
          <ac:chgData name="Shared Drive" userId="a8e99ec4-c3c1-49ac-ba97-2c12eee91f6a" providerId="ADAL" clId="{AF726F36-B9D8-4655-BF51-D73708EE6BD2}" dt="2020-06-12T23:58:45.009" v="14166" actId="20577"/>
          <ac:spMkLst>
            <pc:docMk/>
            <pc:sldMk cId="3392561390" sldId="2212"/>
            <ac:spMk id="8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2T23:58:45.304" v="14167" actId="6549"/>
          <ac:spMkLst>
            <pc:docMk/>
            <pc:sldMk cId="3392561390" sldId="2212"/>
            <ac:spMk id="16" creationId="{B0FE8BD3-FD0B-4EC7-8141-3B58DCF1C2ED}"/>
          </ac:spMkLst>
        </pc:spChg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3418691728" sldId="2212"/>
        </pc:sldMkLst>
      </pc:sldChg>
      <pc:sldChg chg="addSp delSp modSp mod">
        <pc:chgData name="Shared Drive" userId="a8e99ec4-c3c1-49ac-ba97-2c12eee91f6a" providerId="ADAL" clId="{AF726F36-B9D8-4655-BF51-D73708EE6BD2}" dt="2020-06-18T22:49:40.629" v="18789" actId="478"/>
        <pc:sldMkLst>
          <pc:docMk/>
          <pc:sldMk cId="4242939944" sldId="2215"/>
        </pc:sldMkLst>
        <pc:spChg chg="mod">
          <ac:chgData name="Shared Drive" userId="a8e99ec4-c3c1-49ac-ba97-2c12eee91f6a" providerId="ADAL" clId="{AF726F36-B9D8-4655-BF51-D73708EE6BD2}" dt="2020-06-18T22:49:14.517" v="18785" actId="20577"/>
          <ac:spMkLst>
            <pc:docMk/>
            <pc:sldMk cId="4242939944" sldId="2215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2:49:40.061" v="18788"/>
          <ac:picMkLst>
            <pc:docMk/>
            <pc:sldMk cId="4242939944" sldId="2215"/>
            <ac:picMk id="2" creationId="{51D88BFA-F656-47E3-9F83-6385585AA832}"/>
          </ac:picMkLst>
        </pc:picChg>
        <pc:picChg chg="add del">
          <ac:chgData name="Shared Drive" userId="a8e99ec4-c3c1-49ac-ba97-2c12eee91f6a" providerId="ADAL" clId="{AF726F36-B9D8-4655-BF51-D73708EE6BD2}" dt="2020-06-18T22:49:40.629" v="18789" actId="478"/>
          <ac:picMkLst>
            <pc:docMk/>
            <pc:sldMk cId="4242939944" sldId="2215"/>
            <ac:picMk id="7" creationId="{82928989-2F89-4585-AB7B-04E5BC9D165F}"/>
          </ac:picMkLst>
        </pc:picChg>
      </pc:sldChg>
      <pc:sldChg chg="ord">
        <pc:chgData name="Shared Drive" userId="a8e99ec4-c3c1-49ac-ba97-2c12eee91f6a" providerId="ADAL" clId="{AF726F36-B9D8-4655-BF51-D73708EE6BD2}" dt="2020-06-05T23:13:59.160" v="6923"/>
        <pc:sldMkLst>
          <pc:docMk/>
          <pc:sldMk cId="0" sldId="2216"/>
        </pc:sldMkLst>
      </pc:sldChg>
      <pc:sldChg chg="modSp ord">
        <pc:chgData name="Shared Drive" userId="a8e99ec4-c3c1-49ac-ba97-2c12eee91f6a" providerId="ADAL" clId="{AF726F36-B9D8-4655-BF51-D73708EE6BD2}" dt="2020-06-13T18:49:31.163" v="16958" actId="20577"/>
        <pc:sldMkLst>
          <pc:docMk/>
          <pc:sldMk cId="0" sldId="2220"/>
        </pc:sldMkLst>
        <pc:graphicFrameChg chg="mod">
          <ac:chgData name="Shared Drive" userId="a8e99ec4-c3c1-49ac-ba97-2c12eee91f6a" providerId="ADAL" clId="{AF726F36-B9D8-4655-BF51-D73708EE6BD2}" dt="2020-06-13T18:49:31.163" v="16958" actId="20577"/>
          <ac:graphicFrameMkLst>
            <pc:docMk/>
            <pc:sldMk cId="0" sldId="2220"/>
            <ac:graphicFrameMk id="4" creationId="{A8E5C283-4C55-48D2-83DF-95BE48E09213}"/>
          </ac:graphicFrameMkLst>
        </pc:graphicFrameChg>
      </pc:sldChg>
      <pc:sldChg chg="modSp del mod">
        <pc:chgData name="Shared Drive" userId="a8e99ec4-c3c1-49ac-ba97-2c12eee91f6a" providerId="ADAL" clId="{AF726F36-B9D8-4655-BF51-D73708EE6BD2}" dt="2020-06-13T14:21:07.090" v="14502" actId="1037"/>
        <pc:sldMkLst>
          <pc:docMk/>
          <pc:sldMk cId="785409301" sldId="2221"/>
        </pc:sldMkLst>
        <pc:spChg chg="mod">
          <ac:chgData name="Shared Drive" userId="a8e99ec4-c3c1-49ac-ba97-2c12eee91f6a" providerId="ADAL" clId="{AF726F36-B9D8-4655-BF51-D73708EE6BD2}" dt="2020-06-13T14:21:07.090" v="14502" actId="1037"/>
          <ac:spMkLst>
            <pc:docMk/>
            <pc:sldMk cId="785409301" sldId="2221"/>
            <ac:spMk id="2" creationId="{FE003AFF-AB8C-4C34-84DA-8E55CFF0E393}"/>
          </ac:spMkLst>
        </pc:spChg>
      </pc:sldChg>
      <pc:sldChg chg="del">
        <pc:chgData name="Shared Drive" userId="a8e99ec4-c3c1-49ac-ba97-2c12eee91f6a" providerId="ADAL" clId="{AF726F36-B9D8-4655-BF51-D73708EE6BD2}" dt="2020-06-05T23:09:57.599" v="6660" actId="47"/>
        <pc:sldMkLst>
          <pc:docMk/>
          <pc:sldMk cId="0" sldId="2222"/>
        </pc:sldMkLst>
      </pc:sldChg>
      <pc:sldChg chg="del">
        <pc:chgData name="Shared Drive" userId="a8e99ec4-c3c1-49ac-ba97-2c12eee91f6a" providerId="ADAL" clId="{AF726F36-B9D8-4655-BF51-D73708EE6BD2}" dt="2020-06-04T00:20:25.184" v="5072" actId="2696"/>
        <pc:sldMkLst>
          <pc:docMk/>
          <pc:sldMk cId="3935867482" sldId="2223"/>
        </pc:sldMkLst>
      </pc:sldChg>
      <pc:sldChg chg="add ord">
        <pc:chgData name="Shared Drive" userId="a8e99ec4-c3c1-49ac-ba97-2c12eee91f6a" providerId="ADAL" clId="{AF726F36-B9D8-4655-BF51-D73708EE6BD2}" dt="2020-06-13T18:09:20.177" v="16840"/>
        <pc:sldMkLst>
          <pc:docMk/>
          <pc:sldMk cId="4156539995" sldId="2223"/>
        </pc:sldMkLst>
      </pc:sldChg>
      <pc:sldChg chg="modSp del ord">
        <pc:chgData name="Shared Drive" userId="a8e99ec4-c3c1-49ac-ba97-2c12eee91f6a" providerId="ADAL" clId="{AF726F36-B9D8-4655-BF51-D73708EE6BD2}" dt="2020-06-12T14:31:31.433" v="12150" actId="47"/>
        <pc:sldMkLst>
          <pc:docMk/>
          <pc:sldMk cId="2970659638" sldId="2224"/>
        </pc:sldMkLst>
        <pc:spChg chg="mod">
          <ac:chgData name="Shared Drive" userId="a8e99ec4-c3c1-49ac-ba97-2c12eee91f6a" providerId="ADAL" clId="{AF726F36-B9D8-4655-BF51-D73708EE6BD2}" dt="2020-05-29T21:58:00.052" v="15" actId="14100"/>
          <ac:spMkLst>
            <pc:docMk/>
            <pc:sldMk cId="2970659638" sldId="2224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5-29T21:59:21.480" v="51" actId="313"/>
          <ac:spMkLst>
            <pc:docMk/>
            <pc:sldMk cId="2970659638" sldId="2224"/>
            <ac:spMk id="5" creationId="{5B1700F1-BCCF-4E1A-A2ED-CFBFFB60FA96}"/>
          </ac:spMkLst>
        </pc:spChg>
      </pc:sldChg>
      <pc:sldChg chg="modSp mod modAnim">
        <pc:chgData name="Shared Drive" userId="a8e99ec4-c3c1-49ac-ba97-2c12eee91f6a" providerId="ADAL" clId="{AF726F36-B9D8-4655-BF51-D73708EE6BD2}" dt="2020-06-12T18:26:13.276" v="13482" actId="20577"/>
        <pc:sldMkLst>
          <pc:docMk/>
          <pc:sldMk cId="807771525" sldId="2225"/>
        </pc:sldMkLst>
        <pc:spChg chg="mod">
          <ac:chgData name="Shared Drive" userId="a8e99ec4-c3c1-49ac-ba97-2c12eee91f6a" providerId="ADAL" clId="{AF726F36-B9D8-4655-BF51-D73708EE6BD2}" dt="2020-06-12T18:26:13.276" v="13482" actId="20577"/>
          <ac:spMkLst>
            <pc:docMk/>
            <pc:sldMk cId="807771525" sldId="2225"/>
            <ac:spMk id="13" creationId="{BB28BA95-4F5A-4F3A-8A99-08AD9DA23E70}"/>
          </ac:spMkLst>
        </pc:spChg>
      </pc:sldChg>
      <pc:sldChg chg="modSp mod modAnim modNotesTx">
        <pc:chgData name="Shared Drive" userId="a8e99ec4-c3c1-49ac-ba97-2c12eee91f6a" providerId="ADAL" clId="{AF726F36-B9D8-4655-BF51-D73708EE6BD2}" dt="2020-06-12T18:28:00.638" v="13499" actId="6549"/>
        <pc:sldMkLst>
          <pc:docMk/>
          <pc:sldMk cId="4289804004" sldId="2226"/>
        </pc:sldMkLst>
        <pc:spChg chg="mod">
          <ac:chgData name="Shared Drive" userId="a8e99ec4-c3c1-49ac-ba97-2c12eee91f6a" providerId="ADAL" clId="{AF726F36-B9D8-4655-BF51-D73708EE6BD2}" dt="2020-06-12T18:28:00.638" v="13499" actId="6549"/>
          <ac:spMkLst>
            <pc:docMk/>
            <pc:sldMk cId="4289804004" sldId="2226"/>
            <ac:spMk id="3" creationId="{D9ED9894-5BB2-4EEA-80C1-6D0B28337AFC}"/>
          </ac:spMkLst>
        </pc:spChg>
      </pc:sldChg>
      <pc:sldChg chg="addSp modSp mod modNotesTx">
        <pc:chgData name="Shared Drive" userId="a8e99ec4-c3c1-49ac-ba97-2c12eee91f6a" providerId="ADAL" clId="{AF726F36-B9D8-4655-BF51-D73708EE6BD2}" dt="2020-06-12T15:15:22.271" v="13124" actId="6549"/>
        <pc:sldMkLst>
          <pc:docMk/>
          <pc:sldMk cId="2063481836" sldId="2227"/>
        </pc:sldMkLst>
        <pc:spChg chg="mod">
          <ac:chgData name="Shared Drive" userId="a8e99ec4-c3c1-49ac-ba97-2c12eee91f6a" providerId="ADAL" clId="{AF726F36-B9D8-4655-BF51-D73708EE6BD2}" dt="2020-06-12T14:57:40.554" v="12888" actId="1036"/>
          <ac:spMkLst>
            <pc:docMk/>
            <pc:sldMk cId="2063481836" sldId="2227"/>
            <ac:spMk id="3" creationId="{ADA9C889-31FF-4C23-9954-E7FA6ADAD067}"/>
          </ac:spMkLst>
        </pc:spChg>
        <pc:spChg chg="mod">
          <ac:chgData name="Shared Drive" userId="a8e99ec4-c3c1-49ac-ba97-2c12eee91f6a" providerId="ADAL" clId="{AF726F36-B9D8-4655-BF51-D73708EE6BD2}" dt="2020-06-12T14:57:40.554" v="12888" actId="1036"/>
          <ac:spMkLst>
            <pc:docMk/>
            <pc:sldMk cId="2063481836" sldId="2227"/>
            <ac:spMk id="8" creationId="{C8090694-A42E-4FF8-874D-DD86E225C03D}"/>
          </ac:spMkLst>
        </pc:spChg>
        <pc:spChg chg="add mod">
          <ac:chgData name="Shared Drive" userId="a8e99ec4-c3c1-49ac-ba97-2c12eee91f6a" providerId="ADAL" clId="{AF726F36-B9D8-4655-BF51-D73708EE6BD2}" dt="2020-06-12T15:15:22.271" v="13124" actId="6549"/>
          <ac:spMkLst>
            <pc:docMk/>
            <pc:sldMk cId="2063481836" sldId="2227"/>
            <ac:spMk id="10" creationId="{6A83D1F9-763B-4059-80A0-D005D851F598}"/>
          </ac:spMkLst>
        </pc:spChg>
        <pc:spChg chg="mod">
          <ac:chgData name="Shared Drive" userId="a8e99ec4-c3c1-49ac-ba97-2c12eee91f6a" providerId="ADAL" clId="{AF726F36-B9D8-4655-BF51-D73708EE6BD2}" dt="2020-06-12T15:00:14.061" v="13115" actId="113"/>
          <ac:spMkLst>
            <pc:docMk/>
            <pc:sldMk cId="2063481836" sldId="2227"/>
            <ac:spMk id="17" creationId="{CD0E23ED-011B-42EA-B007-D73249C6DA43}"/>
          </ac:spMkLst>
        </pc:spChg>
        <pc:spChg chg="mod">
          <ac:chgData name="Shared Drive" userId="a8e99ec4-c3c1-49ac-ba97-2c12eee91f6a" providerId="ADAL" clId="{AF726F36-B9D8-4655-BF51-D73708EE6BD2}" dt="2020-06-12T15:00:14.061" v="13115" actId="113"/>
          <ac:spMkLst>
            <pc:docMk/>
            <pc:sldMk cId="2063481836" sldId="2227"/>
            <ac:spMk id="18" creationId="{726C9185-B655-476B-A0F2-AC95EE65956B}"/>
          </ac:spMkLst>
        </pc:spChg>
        <pc:picChg chg="mod">
          <ac:chgData name="Shared Drive" userId="a8e99ec4-c3c1-49ac-ba97-2c12eee91f6a" providerId="ADAL" clId="{AF726F36-B9D8-4655-BF51-D73708EE6BD2}" dt="2020-06-12T14:57:40.554" v="12888" actId="1036"/>
          <ac:picMkLst>
            <pc:docMk/>
            <pc:sldMk cId="2063481836" sldId="2227"/>
            <ac:picMk id="9" creationId="{3C169203-A008-41E4-9126-4B6C2D29FBBC}"/>
          </ac:picMkLst>
        </pc:picChg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2198154488" sldId="2228"/>
        </pc:sldMkLst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14531001" sldId="2230"/>
        </pc:sldMkLst>
      </pc:sldChg>
      <pc:sldChg chg="add del">
        <pc:chgData name="Shared Drive" userId="a8e99ec4-c3c1-49ac-ba97-2c12eee91f6a" providerId="ADAL" clId="{AF726F36-B9D8-4655-BF51-D73708EE6BD2}" dt="2020-06-04T00:19:15.377" v="5048" actId="2696"/>
        <pc:sldMkLst>
          <pc:docMk/>
          <pc:sldMk cId="1168134390" sldId="2230"/>
        </pc:sldMkLst>
      </pc:sldChg>
      <pc:sldChg chg="addSp delSp modSp add mod delAnim modAnim modNotesTx">
        <pc:chgData name="Shared Drive" userId="a8e99ec4-c3c1-49ac-ba97-2c12eee91f6a" providerId="ADAL" clId="{AF726F36-B9D8-4655-BF51-D73708EE6BD2}" dt="2020-06-20T00:12:00.553" v="18864"/>
        <pc:sldMkLst>
          <pc:docMk/>
          <pc:sldMk cId="2087045608" sldId="2230"/>
        </pc:sldMkLst>
        <pc:spChg chg="mod">
          <ac:chgData name="Shared Drive" userId="a8e99ec4-c3c1-49ac-ba97-2c12eee91f6a" providerId="ADAL" clId="{AF726F36-B9D8-4655-BF51-D73708EE6BD2}" dt="2020-06-20T00:12:00.553" v="18864"/>
          <ac:spMkLst>
            <pc:docMk/>
            <pc:sldMk cId="2087045608" sldId="2230"/>
            <ac:spMk id="2" creationId="{50323ED4-1FCD-42DD-B093-45CE1FA2512B}"/>
          </ac:spMkLst>
        </pc:spChg>
        <pc:spChg chg="add del mod">
          <ac:chgData name="Shared Drive" userId="a8e99ec4-c3c1-49ac-ba97-2c12eee91f6a" providerId="ADAL" clId="{AF726F36-B9D8-4655-BF51-D73708EE6BD2}" dt="2020-06-10T18:09:02.899" v="9717" actId="478"/>
          <ac:spMkLst>
            <pc:docMk/>
            <pc:sldMk cId="2087045608" sldId="2230"/>
            <ac:spMk id="3" creationId="{45FE5B42-76A0-4145-8DED-C81054F44A75}"/>
          </ac:spMkLst>
        </pc:spChg>
        <pc:spChg chg="add del mod">
          <ac:chgData name="Shared Drive" userId="a8e99ec4-c3c1-49ac-ba97-2c12eee91f6a" providerId="ADAL" clId="{AF726F36-B9D8-4655-BF51-D73708EE6BD2}" dt="2020-06-20T00:12:00.553" v="18864"/>
          <ac:spMkLst>
            <pc:docMk/>
            <pc:sldMk cId="2087045608" sldId="2230"/>
            <ac:spMk id="3" creationId="{CB6C3CBA-56FB-4B3D-9AFF-A56EDC4E2228}"/>
          </ac:spMkLst>
        </pc:spChg>
        <pc:spChg chg="mod">
          <ac:chgData name="Shared Drive" userId="a8e99ec4-c3c1-49ac-ba97-2c12eee91f6a" providerId="ADAL" clId="{AF726F36-B9D8-4655-BF51-D73708EE6BD2}" dt="2020-06-06T17:49:24.431" v="9050" actId="1036"/>
          <ac:spMkLst>
            <pc:docMk/>
            <pc:sldMk cId="2087045608" sldId="2230"/>
            <ac:spMk id="7" creationId="{D00443C7-7197-4943-8432-3B79D171B9D1}"/>
          </ac:spMkLst>
        </pc:spChg>
        <pc:spChg chg="add del mod">
          <ac:chgData name="Shared Drive" userId="a8e99ec4-c3c1-49ac-ba97-2c12eee91f6a" providerId="ADAL" clId="{AF726F36-B9D8-4655-BF51-D73708EE6BD2}" dt="2020-06-06T17:51:34.112" v="9064" actId="478"/>
          <ac:spMkLst>
            <pc:docMk/>
            <pc:sldMk cId="2087045608" sldId="2230"/>
            <ac:spMk id="8" creationId="{36089BEB-26D5-4EFE-B732-3125F8C9FF62}"/>
          </ac:spMkLst>
        </pc:spChg>
        <pc:spChg chg="add mod">
          <ac:chgData name="Shared Drive" userId="a8e99ec4-c3c1-49ac-ba97-2c12eee91f6a" providerId="ADAL" clId="{AF726F36-B9D8-4655-BF51-D73708EE6BD2}" dt="2020-06-06T17:51:54.207" v="9071" actId="1076"/>
          <ac:spMkLst>
            <pc:docMk/>
            <pc:sldMk cId="2087045608" sldId="2230"/>
            <ac:spMk id="9" creationId="{B803E7E3-33FF-4A2B-8BCB-51B0CF5F725B}"/>
          </ac:spMkLst>
        </pc:spChg>
        <pc:picChg chg="add mod">
          <ac:chgData name="Shared Drive" userId="a8e99ec4-c3c1-49ac-ba97-2c12eee91f6a" providerId="ADAL" clId="{AF726F36-B9D8-4655-BF51-D73708EE6BD2}" dt="2020-06-06T17:51:50.704" v="9070" actId="1076"/>
          <ac:picMkLst>
            <pc:docMk/>
            <pc:sldMk cId="2087045608" sldId="2230"/>
            <ac:picMk id="6" creationId="{CE05D6B6-D758-4B59-9C78-84D3770790A3}"/>
          </ac:picMkLst>
        </pc:picChg>
        <pc:picChg chg="mod">
          <ac:chgData name="Shared Drive" userId="a8e99ec4-c3c1-49ac-ba97-2c12eee91f6a" providerId="ADAL" clId="{AF726F36-B9D8-4655-BF51-D73708EE6BD2}" dt="2020-06-06T17:49:24.431" v="9050" actId="1036"/>
          <ac:picMkLst>
            <pc:docMk/>
            <pc:sldMk cId="2087045608" sldId="2230"/>
            <ac:picMk id="4098" creationId="{BDFDBE93-56D3-4DF9-BDED-CC3F7CD452F8}"/>
          </ac:picMkLst>
        </pc:picChg>
      </pc:sldChg>
      <pc:sldChg chg="del">
        <pc:chgData name="Shared Drive" userId="a8e99ec4-c3c1-49ac-ba97-2c12eee91f6a" providerId="ADAL" clId="{AF726F36-B9D8-4655-BF51-D73708EE6BD2}" dt="2020-05-29T23:03:18.885" v="3316" actId="2696"/>
        <pc:sldMkLst>
          <pc:docMk/>
          <pc:sldMk cId="2682866658" sldId="2230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2936244454" sldId="2231"/>
        </pc:sldMkLst>
      </pc:sldChg>
      <pc:sldChg chg="del">
        <pc:chgData name="Shared Drive" userId="a8e99ec4-c3c1-49ac-ba97-2c12eee91f6a" providerId="ADAL" clId="{AF726F36-B9D8-4655-BF51-D73708EE6BD2}" dt="2020-06-18T17:21:15.844" v="17862" actId="47"/>
        <pc:sldMkLst>
          <pc:docMk/>
          <pc:sldMk cId="1712988701" sldId="2232"/>
        </pc:sldMkLst>
      </pc:sldChg>
      <pc:sldChg chg="addSp delSp modSp mod">
        <pc:chgData name="Shared Drive" userId="a8e99ec4-c3c1-49ac-ba97-2c12eee91f6a" providerId="ADAL" clId="{AF726F36-B9D8-4655-BF51-D73708EE6BD2}" dt="2020-06-18T21:39:15.196" v="18084" actId="478"/>
        <pc:sldMkLst>
          <pc:docMk/>
          <pc:sldMk cId="3886158676" sldId="2233"/>
        </pc:sldMkLst>
        <pc:spChg chg="add mod">
          <ac:chgData name="Shared Drive" userId="a8e99ec4-c3c1-49ac-ba97-2c12eee91f6a" providerId="ADAL" clId="{AF726F36-B9D8-4655-BF51-D73708EE6BD2}" dt="2020-06-18T21:22:35.123" v="17980" actId="14100"/>
          <ac:spMkLst>
            <pc:docMk/>
            <pc:sldMk cId="3886158676" sldId="2233"/>
            <ac:spMk id="8" creationId="{004FC383-ECA9-416B-95EA-06DFDF358991}"/>
          </ac:spMkLst>
        </pc:spChg>
        <pc:spChg chg="mod">
          <ac:chgData name="Shared Drive" userId="a8e99ec4-c3c1-49ac-ba97-2c12eee91f6a" providerId="ADAL" clId="{AF726F36-B9D8-4655-BF51-D73708EE6BD2}" dt="2020-06-18T21:23:30.134" v="17990" actId="20577"/>
          <ac:spMkLst>
            <pc:docMk/>
            <pc:sldMk cId="3886158676" sldId="2233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1:39:14.814" v="18083"/>
          <ac:picMkLst>
            <pc:docMk/>
            <pc:sldMk cId="3886158676" sldId="2233"/>
            <ac:picMk id="2" creationId="{8289989B-07E8-40C5-A73B-9CF2EF77412D}"/>
          </ac:picMkLst>
        </pc:picChg>
        <pc:picChg chg="add del">
          <ac:chgData name="Shared Drive" userId="a8e99ec4-c3c1-49ac-ba97-2c12eee91f6a" providerId="ADAL" clId="{AF726F36-B9D8-4655-BF51-D73708EE6BD2}" dt="2020-06-18T21:39:15.196" v="18084" actId="478"/>
          <ac:picMkLst>
            <pc:docMk/>
            <pc:sldMk cId="3886158676" sldId="2233"/>
            <ac:picMk id="7" creationId="{82928989-2F89-4585-AB7B-04E5BC9D165F}"/>
          </ac:picMkLst>
        </pc:picChg>
      </pc:sldChg>
      <pc:sldChg chg="addSp modSp mod">
        <pc:chgData name="Shared Drive" userId="a8e99ec4-c3c1-49ac-ba97-2c12eee91f6a" providerId="ADAL" clId="{AF726F36-B9D8-4655-BF51-D73708EE6BD2}" dt="2020-06-12T23:24:15.697" v="14046" actId="114"/>
        <pc:sldMkLst>
          <pc:docMk/>
          <pc:sldMk cId="220558103" sldId="2236"/>
        </pc:sldMkLst>
        <pc:spChg chg="mod">
          <ac:chgData name="Shared Drive" userId="a8e99ec4-c3c1-49ac-ba97-2c12eee91f6a" providerId="ADAL" clId="{AF726F36-B9D8-4655-BF51-D73708EE6BD2}" dt="2020-06-12T23:23:51.826" v="14041" actId="404"/>
          <ac:spMkLst>
            <pc:docMk/>
            <pc:sldMk cId="220558103" sldId="2236"/>
            <ac:spMk id="2" creationId="{4E54E1DB-220E-4A0F-A47F-41B202EDB843}"/>
          </ac:spMkLst>
        </pc:spChg>
        <pc:spChg chg="add mod">
          <ac:chgData name="Shared Drive" userId="a8e99ec4-c3c1-49ac-ba97-2c12eee91f6a" providerId="ADAL" clId="{AF726F36-B9D8-4655-BF51-D73708EE6BD2}" dt="2020-06-12T23:24:15.697" v="14046" actId="114"/>
          <ac:spMkLst>
            <pc:docMk/>
            <pc:sldMk cId="220558103" sldId="2236"/>
            <ac:spMk id="3" creationId="{993E357B-0425-4D4C-9909-894957644DD9}"/>
          </ac:spMkLst>
        </pc:spChg>
      </pc:sldChg>
      <pc:sldChg chg="addSp delSp modSp mod ord modAnim">
        <pc:chgData name="Shared Drive" userId="a8e99ec4-c3c1-49ac-ba97-2c12eee91f6a" providerId="ADAL" clId="{AF726F36-B9D8-4655-BF51-D73708EE6BD2}" dt="2020-06-12T23:47:56.491" v="14053"/>
        <pc:sldMkLst>
          <pc:docMk/>
          <pc:sldMk cId="3437572807" sldId="2237"/>
        </pc:sldMkLst>
        <pc:spChg chg="mod">
          <ac:chgData name="Shared Drive" userId="a8e99ec4-c3c1-49ac-ba97-2c12eee91f6a" providerId="ADAL" clId="{AF726F36-B9D8-4655-BF51-D73708EE6BD2}" dt="2020-06-10T18:05:56.747" v="9525" actId="20577"/>
          <ac:spMkLst>
            <pc:docMk/>
            <pc:sldMk cId="3437572807" sldId="2237"/>
            <ac:spMk id="2" creationId="{E9C3776B-2C75-4873-8BD3-7C92D5542A6F}"/>
          </ac:spMkLst>
        </pc:spChg>
        <pc:spChg chg="del mod">
          <ac:chgData name="Shared Drive" userId="a8e99ec4-c3c1-49ac-ba97-2c12eee91f6a" providerId="ADAL" clId="{AF726F36-B9D8-4655-BF51-D73708EE6BD2}" dt="2020-06-10T18:01:51.303" v="9440" actId="478"/>
          <ac:spMkLst>
            <pc:docMk/>
            <pc:sldMk cId="3437572807" sldId="2237"/>
            <ac:spMk id="3" creationId="{1C79D7AB-035B-4B35-AA7E-BA7A0D6A863A}"/>
          </ac:spMkLst>
        </pc:spChg>
        <pc:spChg chg="mod">
          <ac:chgData name="Shared Drive" userId="a8e99ec4-c3c1-49ac-ba97-2c12eee91f6a" providerId="ADAL" clId="{AF726F36-B9D8-4655-BF51-D73708EE6BD2}" dt="2020-06-10T18:16:00.642" v="9786" actId="1076"/>
          <ac:spMkLst>
            <pc:docMk/>
            <pc:sldMk cId="3437572807" sldId="2237"/>
            <ac:spMk id="4" creationId="{756863D4-D400-4638-96B5-8419934C83BB}"/>
          </ac:spMkLst>
        </pc:spChg>
        <pc:spChg chg="add mod">
          <ac:chgData name="Shared Drive" userId="a8e99ec4-c3c1-49ac-ba97-2c12eee91f6a" providerId="ADAL" clId="{AF726F36-B9D8-4655-BF51-D73708EE6BD2}" dt="2020-06-10T18:07:00.603" v="9588" actId="1076"/>
          <ac:spMkLst>
            <pc:docMk/>
            <pc:sldMk cId="3437572807" sldId="2237"/>
            <ac:spMk id="5" creationId="{2176E08A-4217-4007-BEFE-CA07A1E6666B}"/>
          </ac:spMkLst>
        </pc:spChg>
        <pc:spChg chg="add mod">
          <ac:chgData name="Shared Drive" userId="a8e99ec4-c3c1-49ac-ba97-2c12eee91f6a" providerId="ADAL" clId="{AF726F36-B9D8-4655-BF51-D73708EE6BD2}" dt="2020-06-10T18:16:14.867" v="9789" actId="20577"/>
          <ac:spMkLst>
            <pc:docMk/>
            <pc:sldMk cId="3437572807" sldId="2237"/>
            <ac:spMk id="9" creationId="{53BE08D6-6A7C-4730-8860-242716242E3A}"/>
          </ac:spMkLst>
        </pc:spChg>
        <pc:spChg chg="add mod">
          <ac:chgData name="Shared Drive" userId="a8e99ec4-c3c1-49ac-ba97-2c12eee91f6a" providerId="ADAL" clId="{AF726F36-B9D8-4655-BF51-D73708EE6BD2}" dt="2020-06-10T18:08:01.764" v="9713" actId="20577"/>
          <ac:spMkLst>
            <pc:docMk/>
            <pc:sldMk cId="3437572807" sldId="2237"/>
            <ac:spMk id="10" creationId="{AF4970F7-DE56-477E-810F-767E7D9B7D0F}"/>
          </ac:spMkLst>
        </pc:spChg>
        <pc:picChg chg="add mod">
          <ac:chgData name="Shared Drive" userId="a8e99ec4-c3c1-49ac-ba97-2c12eee91f6a" providerId="ADAL" clId="{AF726F36-B9D8-4655-BF51-D73708EE6BD2}" dt="2020-06-10T18:04:42.764" v="9476" actId="1076"/>
          <ac:picMkLst>
            <pc:docMk/>
            <pc:sldMk cId="3437572807" sldId="2237"/>
            <ac:picMk id="7" creationId="{CA971985-DB3F-492D-9F6D-32C32977921A}"/>
          </ac:picMkLst>
        </pc:picChg>
        <pc:picChg chg="add mod">
          <ac:chgData name="Shared Drive" userId="a8e99ec4-c3c1-49ac-ba97-2c12eee91f6a" providerId="ADAL" clId="{AF726F36-B9D8-4655-BF51-D73708EE6BD2}" dt="2020-06-10T18:06:00.020" v="9526" actId="1076"/>
          <ac:picMkLst>
            <pc:docMk/>
            <pc:sldMk cId="3437572807" sldId="2237"/>
            <ac:picMk id="1026" creationId="{DF7DE713-93AA-4509-A9D9-21F75C23547A}"/>
          </ac:picMkLst>
        </pc:picChg>
        <pc:picChg chg="mod">
          <ac:chgData name="Shared Drive" userId="a8e99ec4-c3c1-49ac-ba97-2c12eee91f6a" providerId="ADAL" clId="{AF726F36-B9D8-4655-BF51-D73708EE6BD2}" dt="2020-06-10T18:04:26.253" v="9469" actId="14100"/>
          <ac:picMkLst>
            <pc:docMk/>
            <pc:sldMk cId="3437572807" sldId="2237"/>
            <ac:picMk id="2050" creationId="{1D2368A5-188A-4CA2-8AC8-E85DB9647A7B}"/>
          </ac:picMkLst>
        </pc:picChg>
      </pc:sldChg>
      <pc:sldChg chg="addSp delSp modSp add del mod">
        <pc:chgData name="Shared Drive" userId="a8e99ec4-c3c1-49ac-ba97-2c12eee91f6a" providerId="ADAL" clId="{AF726F36-B9D8-4655-BF51-D73708EE6BD2}" dt="2020-06-11T23:38:51.265" v="11875" actId="47"/>
        <pc:sldMkLst>
          <pc:docMk/>
          <pc:sldMk cId="3461490823" sldId="2238"/>
        </pc:sldMkLst>
        <pc:spChg chg="mod">
          <ac:chgData name="Shared Drive" userId="a8e99ec4-c3c1-49ac-ba97-2c12eee91f6a" providerId="ADAL" clId="{AF726F36-B9D8-4655-BF51-D73708EE6BD2}" dt="2020-06-11T23:25:24.530" v="11415" actId="20577"/>
          <ac:spMkLst>
            <pc:docMk/>
            <pc:sldMk cId="3461490823" sldId="2238"/>
            <ac:spMk id="2" creationId="{55C50457-569D-47DC-8D65-44741F620BEC}"/>
          </ac:spMkLst>
        </pc:spChg>
        <pc:spChg chg="del">
          <ac:chgData name="Shared Drive" userId="a8e99ec4-c3c1-49ac-ba97-2c12eee91f6a" providerId="ADAL" clId="{AF726F36-B9D8-4655-BF51-D73708EE6BD2}" dt="2020-06-11T23:13:29.806" v="10315"/>
          <ac:spMkLst>
            <pc:docMk/>
            <pc:sldMk cId="3461490823" sldId="2238"/>
            <ac:spMk id="3" creationId="{E4C6960C-4666-48C4-B9CE-93FAF2A55663}"/>
          </ac:spMkLst>
        </pc:spChg>
        <pc:spChg chg="add del mod">
          <ac:chgData name="Shared Drive" userId="a8e99ec4-c3c1-49ac-ba97-2c12eee91f6a" providerId="ADAL" clId="{AF726F36-B9D8-4655-BF51-D73708EE6BD2}" dt="2020-06-11T23:13:34.833" v="10316"/>
          <ac:spMkLst>
            <pc:docMk/>
            <pc:sldMk cId="3461490823" sldId="2238"/>
            <ac:spMk id="4" creationId="{71758FD7-721A-4B53-8C2F-76C9E8B2A13F}"/>
          </ac:spMkLst>
        </pc:spChg>
        <pc:spChg chg="add mod">
          <ac:chgData name="Shared Drive" userId="a8e99ec4-c3c1-49ac-ba97-2c12eee91f6a" providerId="ADAL" clId="{AF726F36-B9D8-4655-BF51-D73708EE6BD2}" dt="2020-06-11T23:29:03.993" v="11596" actId="20577"/>
          <ac:spMkLst>
            <pc:docMk/>
            <pc:sldMk cId="3461490823" sldId="2238"/>
            <ac:spMk id="5" creationId="{402962DB-9EBD-4F34-938A-A20F48FCE05A}"/>
          </ac:spMkLst>
        </pc:spChg>
      </pc:sldChg>
      <pc:sldChg chg="addSp delSp modSp add del mod modAnim">
        <pc:chgData name="Shared Drive" userId="a8e99ec4-c3c1-49ac-ba97-2c12eee91f6a" providerId="ADAL" clId="{AF726F36-B9D8-4655-BF51-D73708EE6BD2}" dt="2020-06-02T22:13:02.281" v="4080" actId="47"/>
        <pc:sldMkLst>
          <pc:docMk/>
          <pc:sldMk cId="427190507" sldId="2239"/>
        </pc:sldMkLst>
        <pc:spChg chg="del">
          <ac:chgData name="Shared Drive" userId="a8e99ec4-c3c1-49ac-ba97-2c12eee91f6a" providerId="ADAL" clId="{AF726F36-B9D8-4655-BF51-D73708EE6BD2}" dt="2020-06-02T22:11:59.007" v="4054" actId="478"/>
          <ac:spMkLst>
            <pc:docMk/>
            <pc:sldMk cId="427190507" sldId="2239"/>
            <ac:spMk id="5" creationId="{5B1700F1-BCCF-4E1A-A2ED-CFBFFB60FA96}"/>
          </ac:spMkLst>
        </pc:spChg>
        <pc:spChg chg="add 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19" creationId="{C2382AF8-4C30-4771-A80A-9D0B09DEB48A}"/>
          </ac:spMkLst>
        </pc:spChg>
        <pc:spChg chg="add 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20" creationId="{708BE259-44A6-4B88-9523-B06C85137B24}"/>
          </ac:spMkLst>
        </pc:spChg>
        <pc:spChg chg="add 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21" creationId="{E00EAA95-3342-4F84-A794-BBEE59316536}"/>
          </ac:spMkLst>
        </pc:spChg>
        <pc:spChg chg="add 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22" creationId="{F8178C06-94DB-40BD-B348-F6CCFD163280}"/>
          </ac:spMkLst>
        </pc:spChg>
        <pc:spChg chg="add mod">
          <ac:chgData name="Shared Drive" userId="a8e99ec4-c3c1-49ac-ba97-2c12eee91f6a" providerId="ADAL" clId="{AF726F36-B9D8-4655-BF51-D73708EE6BD2}" dt="2020-06-02T22:12:33.922" v="4079" actId="6549"/>
          <ac:spMkLst>
            <pc:docMk/>
            <pc:sldMk cId="427190507" sldId="2239"/>
            <ac:spMk id="23" creationId="{BAD3C5E0-1F6B-4D80-A307-EC9440562C8F}"/>
          </ac:spMkLst>
        </pc:spChg>
        <pc:spChg chg="add mod">
          <ac:chgData name="Shared Drive" userId="a8e99ec4-c3c1-49ac-ba97-2c12eee91f6a" providerId="ADAL" clId="{AF726F36-B9D8-4655-BF51-D73708EE6BD2}" dt="2020-06-02T22:12:10.401" v="4057" actId="20577"/>
          <ac:spMkLst>
            <pc:docMk/>
            <pc:sldMk cId="427190507" sldId="2239"/>
            <ac:spMk id="24" creationId="{78BB6873-AF6D-4192-BEFD-F3EE4CCDF29D}"/>
          </ac:spMkLst>
        </pc:spChg>
        <pc:spChg chg="add 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25" creationId="{12E8F8D1-88BB-4C27-9598-BE54CB6C881C}"/>
          </ac:spMkLst>
        </pc:spChg>
        <pc:spChg chg="add 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26" creationId="{4AF7AD61-0E72-43B5-821F-29411DAC34FB}"/>
          </ac:spMkLst>
        </pc:spChg>
        <pc:spChg chg="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29" creationId="{AB06C56D-A61A-4568-A1C8-9545DDBEE18C}"/>
          </ac:spMkLst>
        </pc:spChg>
        <pc:spChg chg="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30" creationId="{7EFCAE3F-EBC4-4177-A9F7-3F35B5B49BF8}"/>
          </ac:spMkLst>
        </pc:spChg>
        <pc:spChg chg="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31" creationId="{641DB27D-F126-4269-876D-04D6CBE0C2B7}"/>
          </ac:spMkLst>
        </pc:spChg>
        <pc:spChg chg="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32" creationId="{306225F5-E144-4105-B830-CFBEECDE3F0C}"/>
          </ac:spMkLst>
        </pc:spChg>
        <pc:spChg chg="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33" creationId="{E2448B0C-55DA-460F-8D12-F77B287A3EA7}"/>
          </ac:spMkLst>
        </pc:spChg>
        <pc:spChg chg="mod">
          <ac:chgData name="Shared Drive" userId="a8e99ec4-c3c1-49ac-ba97-2c12eee91f6a" providerId="ADAL" clId="{AF726F36-B9D8-4655-BF51-D73708EE6BD2}" dt="2020-06-02T22:11:44.438" v="4052" actId="1037"/>
          <ac:spMkLst>
            <pc:docMk/>
            <pc:sldMk cId="427190507" sldId="2239"/>
            <ac:spMk id="34" creationId="{2A4D04E2-ECF5-4ABD-A2FA-EC6883200524}"/>
          </ac:spMkLst>
        </pc:spChg>
        <pc:grpChg chg="add mod">
          <ac:chgData name="Shared Drive" userId="a8e99ec4-c3c1-49ac-ba97-2c12eee91f6a" providerId="ADAL" clId="{AF726F36-B9D8-4655-BF51-D73708EE6BD2}" dt="2020-06-02T22:11:44.438" v="4052" actId="1037"/>
          <ac:grpSpMkLst>
            <pc:docMk/>
            <pc:sldMk cId="427190507" sldId="2239"/>
            <ac:grpSpMk id="27" creationId="{DF318C75-4F00-4D12-B0E6-64812C9ECB5F}"/>
          </ac:grpSpMkLst>
        </pc:grpChg>
        <pc:grpChg chg="mod">
          <ac:chgData name="Shared Drive" userId="a8e99ec4-c3c1-49ac-ba97-2c12eee91f6a" providerId="ADAL" clId="{AF726F36-B9D8-4655-BF51-D73708EE6BD2}" dt="2020-06-02T22:11:44.438" v="4052" actId="1037"/>
          <ac:grpSpMkLst>
            <pc:docMk/>
            <pc:sldMk cId="427190507" sldId="2239"/>
            <ac:grpSpMk id="28" creationId="{6A94180C-1633-482B-ACF5-F499B95267C2}"/>
          </ac:grpSpMkLst>
        </pc:grpChg>
        <pc:picChg chg="add del mod">
          <ac:chgData name="Shared Drive" userId="a8e99ec4-c3c1-49ac-ba97-2c12eee91f6a" providerId="ADAL" clId="{AF726F36-B9D8-4655-BF51-D73708EE6BD2}" dt="2020-06-02T22:11:03.492" v="4002" actId="478"/>
          <ac:picMkLst>
            <pc:docMk/>
            <pc:sldMk cId="427190507" sldId="2239"/>
            <ac:picMk id="2" creationId="{C31C182C-FC8F-4851-9358-E648F5866603}"/>
          </ac:picMkLst>
        </pc:picChg>
      </pc:sldChg>
      <pc:sldChg chg="addSp delSp modSp add del mod modAnim">
        <pc:chgData name="Shared Drive" userId="a8e99ec4-c3c1-49ac-ba97-2c12eee91f6a" providerId="ADAL" clId="{AF726F36-B9D8-4655-BF51-D73708EE6BD2}" dt="2020-05-29T23:03:18.885" v="3316" actId="2696"/>
        <pc:sldMkLst>
          <pc:docMk/>
          <pc:sldMk cId="3981965378" sldId="2239"/>
        </pc:sldMkLst>
        <pc:spChg chg="add del mod">
          <ac:chgData name="Shared Drive" userId="a8e99ec4-c3c1-49ac-ba97-2c12eee91f6a" providerId="ADAL" clId="{AF726F36-B9D8-4655-BF51-D73708EE6BD2}" dt="2020-05-29T22:24:12.745" v="1175" actId="478"/>
          <ac:spMkLst>
            <pc:docMk/>
            <pc:sldMk cId="3981965378" sldId="2239"/>
            <ac:spMk id="2" creationId="{59579326-78AD-44B9-82E8-5CC677257BE9}"/>
          </ac:spMkLst>
        </pc:spChg>
        <pc:spChg chg="add del mod">
          <ac:chgData name="Shared Drive" userId="a8e99ec4-c3c1-49ac-ba97-2c12eee91f6a" providerId="ADAL" clId="{AF726F36-B9D8-4655-BF51-D73708EE6BD2}" dt="2020-05-29T22:28:07.790" v="1219" actId="478"/>
          <ac:spMkLst>
            <pc:docMk/>
            <pc:sldMk cId="3981965378" sldId="2239"/>
            <ac:spMk id="3" creationId="{DBCF077C-D59D-4E48-8186-563242C742B1}"/>
          </ac:spMkLst>
        </pc:spChg>
        <pc:spChg chg="mod">
          <ac:chgData name="Shared Drive" userId="a8e99ec4-c3c1-49ac-ba97-2c12eee91f6a" providerId="ADAL" clId="{AF726F36-B9D8-4655-BF51-D73708EE6BD2}" dt="2020-05-29T22:29:40.071" v="1316" actId="20577"/>
          <ac:spMkLst>
            <pc:docMk/>
            <pc:sldMk cId="3981965378" sldId="2239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5-29T22:29:41.976" v="1318" actId="20577"/>
          <ac:spMkLst>
            <pc:docMk/>
            <pc:sldMk cId="3981965378" sldId="2239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5-29T22:23:08.165" v="1170" actId="1036"/>
          <ac:spMkLst>
            <pc:docMk/>
            <pc:sldMk cId="3981965378" sldId="2239"/>
            <ac:spMk id="6" creationId="{ECC8D7E2-E48A-4417-B31A-5D559C48C4CD}"/>
          </ac:spMkLst>
        </pc:spChg>
        <pc:spChg chg="mod">
          <ac:chgData name="Shared Drive" userId="a8e99ec4-c3c1-49ac-ba97-2c12eee91f6a" providerId="ADAL" clId="{AF726F36-B9D8-4655-BF51-D73708EE6BD2}" dt="2020-05-29T22:19:30.325" v="1085" actId="20577"/>
          <ac:spMkLst>
            <pc:docMk/>
            <pc:sldMk cId="3981965378" sldId="2239"/>
            <ac:spMk id="7" creationId="{F0FDC557-5235-4D27-AFD3-0E5172309803}"/>
          </ac:spMkLst>
        </pc:spChg>
        <pc:spChg chg="mod">
          <ac:chgData name="Shared Drive" userId="a8e99ec4-c3c1-49ac-ba97-2c12eee91f6a" providerId="ADAL" clId="{AF726F36-B9D8-4655-BF51-D73708EE6BD2}" dt="2020-05-29T22:28:01.474" v="1218" actId="6549"/>
          <ac:spMkLst>
            <pc:docMk/>
            <pc:sldMk cId="3981965378" sldId="2239"/>
            <ac:spMk id="8" creationId="{C49278DB-D409-4544-9154-0165C1F9FB9A}"/>
          </ac:spMkLst>
        </pc:spChg>
        <pc:spChg chg="add del mod">
          <ac:chgData name="Shared Drive" userId="a8e99ec4-c3c1-49ac-ba97-2c12eee91f6a" providerId="ADAL" clId="{AF726F36-B9D8-4655-BF51-D73708EE6BD2}" dt="2020-05-29T22:28:07.790" v="1219" actId="478"/>
          <ac:spMkLst>
            <pc:docMk/>
            <pc:sldMk cId="3981965378" sldId="2239"/>
            <ac:spMk id="19" creationId="{56A7992A-3040-46C3-8114-5659ACC4939D}"/>
          </ac:spMkLst>
        </pc:spChg>
        <pc:spChg chg="add del mod">
          <ac:chgData name="Shared Drive" userId="a8e99ec4-c3c1-49ac-ba97-2c12eee91f6a" providerId="ADAL" clId="{AF726F36-B9D8-4655-BF51-D73708EE6BD2}" dt="2020-05-29T22:28:07.790" v="1219" actId="478"/>
          <ac:spMkLst>
            <pc:docMk/>
            <pc:sldMk cId="3981965378" sldId="2239"/>
            <ac:spMk id="20" creationId="{F9B8A8FC-2678-4C7D-BE2F-0CC293E266B3}"/>
          </ac:spMkLst>
        </pc:spChg>
      </pc:sldChg>
      <pc:sldChg chg="add modNotesTx">
        <pc:chgData name="Shared Drive" userId="a8e99ec4-c3c1-49ac-ba97-2c12eee91f6a" providerId="ADAL" clId="{AF726F36-B9D8-4655-BF51-D73708EE6BD2}" dt="2020-06-12T21:37:07.434" v="13609" actId="6549"/>
        <pc:sldMkLst>
          <pc:docMk/>
          <pc:sldMk cId="4284178" sldId="2240"/>
        </pc:sldMkLst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1309012711" sldId="2240"/>
        </pc:sldMkLst>
      </pc:sldChg>
      <pc:sldChg chg="add del modAnim">
        <pc:chgData name="Shared Drive" userId="a8e99ec4-c3c1-49ac-ba97-2c12eee91f6a" providerId="ADAL" clId="{AF726F36-B9D8-4655-BF51-D73708EE6BD2}" dt="2020-06-04T00:19:15.377" v="5048" actId="2696"/>
        <pc:sldMkLst>
          <pc:docMk/>
          <pc:sldMk cId="1719171088" sldId="2240"/>
        </pc:sldMkLst>
      </pc:sldChg>
      <pc:sldChg chg="addSp modSp add del mod">
        <pc:chgData name="Shared Drive" userId="a8e99ec4-c3c1-49ac-ba97-2c12eee91f6a" providerId="ADAL" clId="{AF726F36-B9D8-4655-BF51-D73708EE6BD2}" dt="2020-05-29T23:03:18.885" v="3316" actId="2696"/>
        <pc:sldMkLst>
          <pc:docMk/>
          <pc:sldMk cId="3766251148" sldId="2240"/>
        </pc:sldMkLst>
        <pc:spChg chg="add mod">
          <ac:chgData name="Shared Drive" userId="a8e99ec4-c3c1-49ac-ba97-2c12eee91f6a" providerId="ADAL" clId="{AF726F36-B9D8-4655-BF51-D73708EE6BD2}" dt="2020-05-29T22:27:38.078" v="1217" actId="113"/>
          <ac:spMkLst>
            <pc:docMk/>
            <pc:sldMk cId="3766251148" sldId="2240"/>
            <ac:spMk id="2" creationId="{B7CC84FD-59B0-425F-B12A-7EDE89F7FB1F}"/>
          </ac:spMkLst>
        </pc:spChg>
        <pc:spChg chg="mod">
          <ac:chgData name="Shared Drive" userId="a8e99ec4-c3c1-49ac-ba97-2c12eee91f6a" providerId="ADAL" clId="{AF726F36-B9D8-4655-BF51-D73708EE6BD2}" dt="2020-05-29T22:27:13.185" v="1192" actId="207"/>
          <ac:spMkLst>
            <pc:docMk/>
            <pc:sldMk cId="3766251148" sldId="2240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5-29T22:27:13.185" v="1192" actId="207"/>
          <ac:spMkLst>
            <pc:docMk/>
            <pc:sldMk cId="3766251148" sldId="2240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5-29T22:27:13.185" v="1192" actId="207"/>
          <ac:spMkLst>
            <pc:docMk/>
            <pc:sldMk cId="3766251148" sldId="2240"/>
            <ac:spMk id="6" creationId="{ECC8D7E2-E48A-4417-B31A-5D559C48C4CD}"/>
          </ac:spMkLst>
        </pc:spChg>
        <pc:spChg chg="mod">
          <ac:chgData name="Shared Drive" userId="a8e99ec4-c3c1-49ac-ba97-2c12eee91f6a" providerId="ADAL" clId="{AF726F36-B9D8-4655-BF51-D73708EE6BD2}" dt="2020-05-29T22:27:13.185" v="1192" actId="207"/>
          <ac:spMkLst>
            <pc:docMk/>
            <pc:sldMk cId="3766251148" sldId="2240"/>
            <ac:spMk id="7" creationId="{F0FDC557-5235-4D27-AFD3-0E5172309803}"/>
          </ac:spMkLst>
        </pc:spChg>
        <pc:spChg chg="mod">
          <ac:chgData name="Shared Drive" userId="a8e99ec4-c3c1-49ac-ba97-2c12eee91f6a" providerId="ADAL" clId="{AF726F36-B9D8-4655-BF51-D73708EE6BD2}" dt="2020-05-29T22:27:13.185" v="1192" actId="207"/>
          <ac:spMkLst>
            <pc:docMk/>
            <pc:sldMk cId="3766251148" sldId="2240"/>
            <ac:spMk id="15" creationId="{D01D9B80-194D-4856-9D26-9C2E49269E69}"/>
          </ac:spMkLst>
        </pc:spChg>
        <pc:spChg chg="mod">
          <ac:chgData name="Shared Drive" userId="a8e99ec4-c3c1-49ac-ba97-2c12eee91f6a" providerId="ADAL" clId="{AF726F36-B9D8-4655-BF51-D73708EE6BD2}" dt="2020-05-29T22:27:13.185" v="1192" actId="207"/>
          <ac:spMkLst>
            <pc:docMk/>
            <pc:sldMk cId="3766251148" sldId="2240"/>
            <ac:spMk id="16" creationId="{72662CC4-0021-4CDC-ACCD-BD5F18F257B9}"/>
          </ac:spMkLst>
        </pc:spChg>
        <pc:spChg chg="mod">
          <ac:chgData name="Shared Drive" userId="a8e99ec4-c3c1-49ac-ba97-2c12eee91f6a" providerId="ADAL" clId="{AF726F36-B9D8-4655-BF51-D73708EE6BD2}" dt="2020-05-29T22:27:13.185" v="1192" actId="207"/>
          <ac:spMkLst>
            <pc:docMk/>
            <pc:sldMk cId="3766251148" sldId="2240"/>
            <ac:spMk id="17" creationId="{EFA7FF16-18A1-4DFE-8380-B584387A4465}"/>
          </ac:spMkLst>
        </pc:spChg>
        <pc:spChg chg="mod">
          <ac:chgData name="Shared Drive" userId="a8e99ec4-c3c1-49ac-ba97-2c12eee91f6a" providerId="ADAL" clId="{AF726F36-B9D8-4655-BF51-D73708EE6BD2}" dt="2020-05-29T22:27:13.185" v="1192" actId="207"/>
          <ac:spMkLst>
            <pc:docMk/>
            <pc:sldMk cId="3766251148" sldId="2240"/>
            <ac:spMk id="18" creationId="{D97D9051-28B6-4D3B-9862-ED1507C0F597}"/>
          </ac:spMkLst>
        </pc:spChg>
      </pc:sldChg>
      <pc:sldChg chg="add modNotesTx">
        <pc:chgData name="Shared Drive" userId="a8e99ec4-c3c1-49ac-ba97-2c12eee91f6a" providerId="ADAL" clId="{AF726F36-B9D8-4655-BF51-D73708EE6BD2}" dt="2020-06-12T21:37:44.311" v="13626" actId="20577"/>
        <pc:sldMkLst>
          <pc:docMk/>
          <pc:sldMk cId="1371467777" sldId="2241"/>
        </pc:sldMkLst>
      </pc:sldChg>
      <pc:sldChg chg="add del modAnim modNotesTx">
        <pc:chgData name="Shared Drive" userId="a8e99ec4-c3c1-49ac-ba97-2c12eee91f6a" providerId="ADAL" clId="{AF726F36-B9D8-4655-BF51-D73708EE6BD2}" dt="2020-06-04T00:19:15.377" v="5048" actId="2696"/>
        <pc:sldMkLst>
          <pc:docMk/>
          <pc:sldMk cId="1591169274" sldId="2241"/>
        </pc:sldMkLst>
      </pc:sldChg>
      <pc:sldChg chg="addSp delSp modSp add del mod ord">
        <pc:chgData name="Shared Drive" userId="a8e99ec4-c3c1-49ac-ba97-2c12eee91f6a" providerId="ADAL" clId="{AF726F36-B9D8-4655-BF51-D73708EE6BD2}" dt="2020-05-29T23:03:18.885" v="3316" actId="2696"/>
        <pc:sldMkLst>
          <pc:docMk/>
          <pc:sldMk cId="2294335122" sldId="2241"/>
        </pc:sldMkLst>
        <pc:spChg chg="mod">
          <ac:chgData name="Shared Drive" userId="a8e99ec4-c3c1-49ac-ba97-2c12eee91f6a" providerId="ADAL" clId="{AF726F36-B9D8-4655-BF51-D73708EE6BD2}" dt="2020-05-29T22:35:40.047" v="1807" actId="20577"/>
          <ac:spMkLst>
            <pc:docMk/>
            <pc:sldMk cId="2294335122" sldId="2241"/>
            <ac:spMk id="2" creationId="{B7CC84FD-59B0-425F-B12A-7EDE89F7FB1F}"/>
          </ac:spMkLst>
        </pc:spChg>
        <pc:spChg chg="del">
          <ac:chgData name="Shared Drive" userId="a8e99ec4-c3c1-49ac-ba97-2c12eee91f6a" providerId="ADAL" clId="{AF726F36-B9D8-4655-BF51-D73708EE6BD2}" dt="2020-05-29T22:30:10.405" v="1319" actId="478"/>
          <ac:spMkLst>
            <pc:docMk/>
            <pc:sldMk cId="2294335122" sldId="2241"/>
            <ac:spMk id="3" creationId="{DBCF077C-D59D-4E48-8186-563242C742B1}"/>
          </ac:spMkLst>
        </pc:spChg>
        <pc:spChg chg="mod">
          <ac:chgData name="Shared Drive" userId="a8e99ec4-c3c1-49ac-ba97-2c12eee91f6a" providerId="ADAL" clId="{AF726F36-B9D8-4655-BF51-D73708EE6BD2}" dt="2020-05-29T22:33:54.354" v="1699" actId="313"/>
          <ac:spMkLst>
            <pc:docMk/>
            <pc:sldMk cId="2294335122" sldId="2241"/>
            <ac:spMk id="8" creationId="{C49278DB-D409-4544-9154-0165C1F9FB9A}"/>
          </ac:spMkLst>
        </pc:spChg>
        <pc:spChg chg="del">
          <ac:chgData name="Shared Drive" userId="a8e99ec4-c3c1-49ac-ba97-2c12eee91f6a" providerId="ADAL" clId="{AF726F36-B9D8-4655-BF51-D73708EE6BD2}" dt="2020-05-29T22:32:48.133" v="1668" actId="478"/>
          <ac:spMkLst>
            <pc:docMk/>
            <pc:sldMk cId="2294335122" sldId="2241"/>
            <ac:spMk id="19" creationId="{56A7992A-3040-46C3-8114-5659ACC4939D}"/>
          </ac:spMkLst>
        </pc:spChg>
        <pc:spChg chg="del">
          <ac:chgData name="Shared Drive" userId="a8e99ec4-c3c1-49ac-ba97-2c12eee91f6a" providerId="ADAL" clId="{AF726F36-B9D8-4655-BF51-D73708EE6BD2}" dt="2020-05-29T22:32:43.006" v="1667" actId="478"/>
          <ac:spMkLst>
            <pc:docMk/>
            <pc:sldMk cId="2294335122" sldId="2241"/>
            <ac:spMk id="20" creationId="{F9B8A8FC-2678-4C7D-BE2F-0CC293E266B3}"/>
          </ac:spMkLst>
        </pc:spChg>
        <pc:spChg chg="add mod">
          <ac:chgData name="Shared Drive" userId="a8e99ec4-c3c1-49ac-ba97-2c12eee91f6a" providerId="ADAL" clId="{AF726F36-B9D8-4655-BF51-D73708EE6BD2}" dt="2020-05-29T22:34:15.286" v="1701" actId="1076"/>
          <ac:spMkLst>
            <pc:docMk/>
            <pc:sldMk cId="2294335122" sldId="2241"/>
            <ac:spMk id="21" creationId="{34DE240A-0FBE-4D02-98FD-144A82ED8B51}"/>
          </ac:spMkLst>
        </pc:spChg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3845334671" sldId="2241"/>
        </pc:sldMkLst>
      </pc:sldChg>
      <pc:sldChg chg="modSp add del mod modAnim">
        <pc:chgData name="Shared Drive" userId="a8e99ec4-c3c1-49ac-ba97-2c12eee91f6a" providerId="ADAL" clId="{AF726F36-B9D8-4655-BF51-D73708EE6BD2}" dt="2020-05-29T23:03:18.885" v="3316" actId="2696"/>
        <pc:sldMkLst>
          <pc:docMk/>
          <pc:sldMk cId="674182534" sldId="2242"/>
        </pc:sldMkLst>
        <pc:spChg chg="mod">
          <ac:chgData name="Shared Drive" userId="a8e99ec4-c3c1-49ac-ba97-2c12eee91f6a" providerId="ADAL" clId="{AF726F36-B9D8-4655-BF51-D73708EE6BD2}" dt="2020-05-29T22:40:52.455" v="2138" actId="20577"/>
          <ac:spMkLst>
            <pc:docMk/>
            <pc:sldMk cId="674182534" sldId="2242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5-29T22:39:56.350" v="2043" actId="1076"/>
          <ac:spMkLst>
            <pc:docMk/>
            <pc:sldMk cId="674182534" sldId="2242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5-29T22:59:51.687" v="3271" actId="20577"/>
          <ac:spMkLst>
            <pc:docMk/>
            <pc:sldMk cId="674182534" sldId="2242"/>
            <ac:spMk id="6" creationId="{ECC8D7E2-E48A-4417-B31A-5D559C48C4CD}"/>
          </ac:spMkLst>
        </pc:spChg>
        <pc:spChg chg="mod">
          <ac:chgData name="Shared Drive" userId="a8e99ec4-c3c1-49ac-ba97-2c12eee91f6a" providerId="ADAL" clId="{AF726F36-B9D8-4655-BF51-D73708EE6BD2}" dt="2020-05-29T23:00:25.691" v="3315" actId="313"/>
          <ac:spMkLst>
            <pc:docMk/>
            <pc:sldMk cId="674182534" sldId="2242"/>
            <ac:spMk id="7" creationId="{F0FDC557-5235-4D27-AFD3-0E5172309803}"/>
          </ac:spMkLst>
        </pc:spChg>
        <pc:spChg chg="mod">
          <ac:chgData name="Shared Drive" userId="a8e99ec4-c3c1-49ac-ba97-2c12eee91f6a" providerId="ADAL" clId="{AF726F36-B9D8-4655-BF51-D73708EE6BD2}" dt="2020-05-29T22:38:04.947" v="1839" actId="6549"/>
          <ac:spMkLst>
            <pc:docMk/>
            <pc:sldMk cId="674182534" sldId="2242"/>
            <ac:spMk id="8" creationId="{C49278DB-D409-4544-9154-0165C1F9FB9A}"/>
          </ac:spMkLst>
        </pc:spChg>
      </pc:sldChg>
      <pc:sldChg chg="modSp add del mod modAnim">
        <pc:chgData name="Shared Drive" userId="a8e99ec4-c3c1-49ac-ba97-2c12eee91f6a" providerId="ADAL" clId="{AF726F36-B9D8-4655-BF51-D73708EE6BD2}" dt="2020-06-04T00:19:15.377" v="5048" actId="2696"/>
        <pc:sldMkLst>
          <pc:docMk/>
          <pc:sldMk cId="2146910179" sldId="2242"/>
        </pc:sldMkLst>
        <pc:spChg chg="mod">
          <ac:chgData name="Shared Drive" userId="a8e99ec4-c3c1-49ac-ba97-2c12eee91f6a" providerId="ADAL" clId="{AF726F36-B9D8-4655-BF51-D73708EE6BD2}" dt="2020-06-02T21:57:10.450" v="3787" actId="20577"/>
          <ac:spMkLst>
            <pc:docMk/>
            <pc:sldMk cId="2146910179" sldId="2242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6-02T21:54:17.729" v="3598" actId="20577"/>
          <ac:spMkLst>
            <pc:docMk/>
            <pc:sldMk cId="2146910179" sldId="2242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6-02T21:57:39.954" v="3827" actId="20577"/>
          <ac:spMkLst>
            <pc:docMk/>
            <pc:sldMk cId="2146910179" sldId="2242"/>
            <ac:spMk id="6" creationId="{ECC8D7E2-E48A-4417-B31A-5D559C48C4CD}"/>
          </ac:spMkLst>
        </pc:spChg>
        <pc:spChg chg="mod">
          <ac:chgData name="Shared Drive" userId="a8e99ec4-c3c1-49ac-ba97-2c12eee91f6a" providerId="ADAL" clId="{AF726F36-B9D8-4655-BF51-D73708EE6BD2}" dt="2020-06-02T21:57:51.466" v="3828" actId="313"/>
          <ac:spMkLst>
            <pc:docMk/>
            <pc:sldMk cId="2146910179" sldId="2242"/>
            <ac:spMk id="7" creationId="{F0FDC557-5235-4D27-AFD3-0E5172309803}"/>
          </ac:spMkLst>
        </pc:spChg>
        <pc:spChg chg="mod">
          <ac:chgData name="Shared Drive" userId="a8e99ec4-c3c1-49ac-ba97-2c12eee91f6a" providerId="ADAL" clId="{AF726F36-B9D8-4655-BF51-D73708EE6BD2}" dt="2020-06-02T22:00:58.377" v="3970" actId="20577"/>
          <ac:spMkLst>
            <pc:docMk/>
            <pc:sldMk cId="2146910179" sldId="2242"/>
            <ac:spMk id="8" creationId="{C49278DB-D409-4544-9154-0165C1F9FB9A}"/>
          </ac:spMkLst>
        </pc:spChg>
      </pc:sldChg>
      <pc:sldChg chg="add modAnim modNotesTx">
        <pc:chgData name="Shared Drive" userId="a8e99ec4-c3c1-49ac-ba97-2c12eee91f6a" providerId="ADAL" clId="{AF726F36-B9D8-4655-BF51-D73708EE6BD2}" dt="2020-06-13T16:31:03.521" v="14610"/>
        <pc:sldMkLst>
          <pc:docMk/>
          <pc:sldMk cId="2970621778" sldId="2242"/>
        </pc:sldMkLst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3845003488" sldId="2242"/>
        </pc:sldMkLst>
      </pc:sldChg>
      <pc:sldChg chg="add del modAnim">
        <pc:chgData name="Shared Drive" userId="a8e99ec4-c3c1-49ac-ba97-2c12eee91f6a" providerId="ADAL" clId="{AF726F36-B9D8-4655-BF51-D73708EE6BD2}" dt="2020-06-04T00:19:15.377" v="5048" actId="2696"/>
        <pc:sldMkLst>
          <pc:docMk/>
          <pc:sldMk cId="346557368" sldId="2243"/>
        </pc:sldMkLst>
      </pc:sldChg>
      <pc:sldChg chg="modSp add mod modNotesTx">
        <pc:chgData name="Shared Drive" userId="a8e99ec4-c3c1-49ac-ba97-2c12eee91f6a" providerId="ADAL" clId="{AF726F36-B9D8-4655-BF51-D73708EE6BD2}" dt="2020-06-13T16:29:04.554" v="14606" actId="20577"/>
        <pc:sldMkLst>
          <pc:docMk/>
          <pc:sldMk cId="614251493" sldId="2243"/>
        </pc:sldMkLst>
        <pc:spChg chg="mod">
          <ac:chgData name="Shared Drive" userId="a8e99ec4-c3c1-49ac-ba97-2c12eee91f6a" providerId="ADAL" clId="{AF726F36-B9D8-4655-BF51-D73708EE6BD2}" dt="2020-06-13T16:28:57.620" v="14605" actId="20577"/>
          <ac:spMkLst>
            <pc:docMk/>
            <pc:sldMk cId="614251493" sldId="2243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6-13T16:29:04.554" v="14606" actId="20577"/>
          <ac:spMkLst>
            <pc:docMk/>
            <pc:sldMk cId="614251493" sldId="2243"/>
            <ac:spMk id="6" creationId="{ECC8D7E2-E48A-4417-B31A-5D559C48C4CD}"/>
          </ac:spMkLst>
        </pc:spChg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3305863078" sldId="2243"/>
        </pc:sldMkLst>
      </pc:sldChg>
      <pc:sldChg chg="delSp modSp add del mod modAnim">
        <pc:chgData name="Shared Drive" userId="a8e99ec4-c3c1-49ac-ba97-2c12eee91f6a" providerId="ADAL" clId="{AF726F36-B9D8-4655-BF51-D73708EE6BD2}" dt="2020-05-29T23:03:18.885" v="3316" actId="2696"/>
        <pc:sldMkLst>
          <pc:docMk/>
          <pc:sldMk cId="3982427906" sldId="2243"/>
        </pc:sldMkLst>
        <pc:spChg chg="del mod">
          <ac:chgData name="Shared Drive" userId="a8e99ec4-c3c1-49ac-ba97-2c12eee91f6a" providerId="ADAL" clId="{AF726F36-B9D8-4655-BF51-D73708EE6BD2}" dt="2020-05-29T22:51:03.486" v="2702" actId="478"/>
          <ac:spMkLst>
            <pc:docMk/>
            <pc:sldMk cId="3982427906" sldId="2243"/>
            <ac:spMk id="2" creationId="{B7CC84FD-59B0-425F-B12A-7EDE89F7FB1F}"/>
          </ac:spMkLst>
        </pc:spChg>
        <pc:spChg chg="del mod">
          <ac:chgData name="Shared Drive" userId="a8e99ec4-c3c1-49ac-ba97-2c12eee91f6a" providerId="ADAL" clId="{AF726F36-B9D8-4655-BF51-D73708EE6BD2}" dt="2020-05-29T22:51:08.058" v="2705" actId="478"/>
          <ac:spMkLst>
            <pc:docMk/>
            <pc:sldMk cId="3982427906" sldId="2243"/>
            <ac:spMk id="3" creationId="{DBCF077C-D59D-4E48-8186-563242C742B1}"/>
          </ac:spMkLst>
        </pc:spChg>
        <pc:spChg chg="mod">
          <ac:chgData name="Shared Drive" userId="a8e99ec4-c3c1-49ac-ba97-2c12eee91f6a" providerId="ADAL" clId="{AF726F36-B9D8-4655-BF51-D73708EE6BD2}" dt="2020-05-29T22:53:57.960" v="2885" actId="20577"/>
          <ac:spMkLst>
            <pc:docMk/>
            <pc:sldMk cId="3982427906" sldId="2243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5-29T22:53:51.831" v="2884" actId="1035"/>
          <ac:spMkLst>
            <pc:docMk/>
            <pc:sldMk cId="3982427906" sldId="2243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5-29T22:50:43.151" v="2697" actId="113"/>
          <ac:spMkLst>
            <pc:docMk/>
            <pc:sldMk cId="3982427906" sldId="2243"/>
            <ac:spMk id="6" creationId="{ECC8D7E2-E48A-4417-B31A-5D559C48C4CD}"/>
          </ac:spMkLst>
        </pc:spChg>
        <pc:spChg chg="mod">
          <ac:chgData name="Shared Drive" userId="a8e99ec4-c3c1-49ac-ba97-2c12eee91f6a" providerId="ADAL" clId="{AF726F36-B9D8-4655-BF51-D73708EE6BD2}" dt="2020-05-29T22:50:51.272" v="2699" actId="113"/>
          <ac:spMkLst>
            <pc:docMk/>
            <pc:sldMk cId="3982427906" sldId="2243"/>
            <ac:spMk id="7" creationId="{F0FDC557-5235-4D27-AFD3-0E5172309803}"/>
          </ac:spMkLst>
        </pc:spChg>
        <pc:spChg chg="mod">
          <ac:chgData name="Shared Drive" userId="a8e99ec4-c3c1-49ac-ba97-2c12eee91f6a" providerId="ADAL" clId="{AF726F36-B9D8-4655-BF51-D73708EE6BD2}" dt="2020-05-29T22:50:38.630" v="2696" actId="20577"/>
          <ac:spMkLst>
            <pc:docMk/>
            <pc:sldMk cId="3982427906" sldId="2243"/>
            <ac:spMk id="8" creationId="{C49278DB-D409-4544-9154-0165C1F9FB9A}"/>
          </ac:spMkLst>
        </pc:spChg>
        <pc:spChg chg="mod">
          <ac:chgData name="Shared Drive" userId="a8e99ec4-c3c1-49ac-ba97-2c12eee91f6a" providerId="ADAL" clId="{AF726F36-B9D8-4655-BF51-D73708EE6BD2}" dt="2020-05-29T22:51:59.751" v="2779" actId="1035"/>
          <ac:spMkLst>
            <pc:docMk/>
            <pc:sldMk cId="3982427906" sldId="2243"/>
            <ac:spMk id="15" creationId="{D01D9B80-194D-4856-9D26-9C2E49269E69}"/>
          </ac:spMkLst>
        </pc:spChg>
        <pc:spChg chg="mod">
          <ac:chgData name="Shared Drive" userId="a8e99ec4-c3c1-49ac-ba97-2c12eee91f6a" providerId="ADAL" clId="{AF726F36-B9D8-4655-BF51-D73708EE6BD2}" dt="2020-05-29T22:51:59.751" v="2779" actId="1035"/>
          <ac:spMkLst>
            <pc:docMk/>
            <pc:sldMk cId="3982427906" sldId="2243"/>
            <ac:spMk id="16" creationId="{72662CC4-0021-4CDC-ACCD-BD5F18F257B9}"/>
          </ac:spMkLst>
        </pc:spChg>
        <pc:spChg chg="del">
          <ac:chgData name="Shared Drive" userId="a8e99ec4-c3c1-49ac-ba97-2c12eee91f6a" providerId="ADAL" clId="{AF726F36-B9D8-4655-BF51-D73708EE6BD2}" dt="2020-05-29T22:51:07.114" v="2704" actId="478"/>
          <ac:spMkLst>
            <pc:docMk/>
            <pc:sldMk cId="3982427906" sldId="2243"/>
            <ac:spMk id="19" creationId="{56A7992A-3040-46C3-8114-5659ACC4939D}"/>
          </ac:spMkLst>
        </pc:spChg>
        <pc:spChg chg="del">
          <ac:chgData name="Shared Drive" userId="a8e99ec4-c3c1-49ac-ba97-2c12eee91f6a" providerId="ADAL" clId="{AF726F36-B9D8-4655-BF51-D73708EE6BD2}" dt="2020-05-29T22:51:05.558" v="2703" actId="478"/>
          <ac:spMkLst>
            <pc:docMk/>
            <pc:sldMk cId="3982427906" sldId="2243"/>
            <ac:spMk id="20" creationId="{F9B8A8FC-2678-4C7D-BE2F-0CC293E266B3}"/>
          </ac:spMkLst>
        </pc:spChg>
      </pc:sldChg>
      <pc:sldChg chg="addSp delSp modSp add mod">
        <pc:chgData name="Shared Drive" userId="a8e99ec4-c3c1-49ac-ba97-2c12eee91f6a" providerId="ADAL" clId="{AF726F36-B9D8-4655-BF51-D73708EE6BD2}" dt="2020-06-18T22:49:06.690" v="18783" actId="478"/>
        <pc:sldMkLst>
          <pc:docMk/>
          <pc:sldMk cId="500355754" sldId="2244"/>
        </pc:sldMkLst>
        <pc:spChg chg="add mod">
          <ac:chgData name="Shared Drive" userId="a8e99ec4-c3c1-49ac-ba97-2c12eee91f6a" providerId="ADAL" clId="{AF726F36-B9D8-4655-BF51-D73708EE6BD2}" dt="2020-06-18T21:24:43.357" v="18017"/>
          <ac:spMkLst>
            <pc:docMk/>
            <pc:sldMk cId="500355754" sldId="2244"/>
            <ac:spMk id="8" creationId="{A1B76671-1EFE-45CD-9D20-97BEF991080C}"/>
          </ac:spMkLst>
        </pc:spChg>
        <pc:spChg chg="mod">
          <ac:chgData name="Shared Drive" userId="a8e99ec4-c3c1-49ac-ba97-2c12eee91f6a" providerId="ADAL" clId="{AF726F36-B9D8-4655-BF51-D73708EE6BD2}" dt="2020-06-18T21:25:01.243" v="18028" actId="404"/>
          <ac:spMkLst>
            <pc:docMk/>
            <pc:sldMk cId="500355754" sldId="2244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2:49:06.326" v="18782"/>
          <ac:picMkLst>
            <pc:docMk/>
            <pc:sldMk cId="500355754" sldId="2244"/>
            <ac:picMk id="2" creationId="{63090AA0-DF8C-420E-8537-58823E78B3CB}"/>
          </ac:picMkLst>
        </pc:picChg>
        <pc:picChg chg="add del">
          <ac:chgData name="Shared Drive" userId="a8e99ec4-c3c1-49ac-ba97-2c12eee91f6a" providerId="ADAL" clId="{AF726F36-B9D8-4655-BF51-D73708EE6BD2}" dt="2020-06-18T22:49:06.690" v="18783" actId="478"/>
          <ac:picMkLst>
            <pc:docMk/>
            <pc:sldMk cId="500355754" sldId="2244"/>
            <ac:picMk id="7" creationId="{82928989-2F89-4585-AB7B-04E5BC9D165F}"/>
          </ac:picMkLst>
        </pc:picChg>
      </pc:sldChg>
      <pc:sldChg chg="add del">
        <pc:chgData name="Shared Drive" userId="a8e99ec4-c3c1-49ac-ba97-2c12eee91f6a" providerId="ADAL" clId="{AF726F36-B9D8-4655-BF51-D73708EE6BD2}" dt="2020-05-29T23:03:39.102" v="3319"/>
        <pc:sldMkLst>
          <pc:docMk/>
          <pc:sldMk cId="1209063690" sldId="2244"/>
        </pc:sldMkLst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2435574539" sldId="2244"/>
        </pc:sldMkLst>
      </pc:sldChg>
      <pc:sldChg chg="modSp add del mod">
        <pc:chgData name="Shared Drive" userId="a8e99ec4-c3c1-49ac-ba97-2c12eee91f6a" providerId="ADAL" clId="{AF726F36-B9D8-4655-BF51-D73708EE6BD2}" dt="2020-06-04T00:19:15.377" v="5048" actId="2696"/>
        <pc:sldMkLst>
          <pc:docMk/>
          <pc:sldMk cId="4116290492" sldId="2244"/>
        </pc:sldMkLst>
        <pc:spChg chg="mod">
          <ac:chgData name="Shared Drive" userId="a8e99ec4-c3c1-49ac-ba97-2c12eee91f6a" providerId="ADAL" clId="{AF726F36-B9D8-4655-BF51-D73708EE6BD2}" dt="2020-06-04T00:19:08.078" v="5047" actId="20577"/>
          <ac:spMkLst>
            <pc:docMk/>
            <pc:sldMk cId="4116290492" sldId="2244"/>
            <ac:spMk id="218" creationId="{E8798B27-8ADE-46BB-AF80-255BC40B13CE}"/>
          </ac:spMkLst>
        </pc:spChg>
      </pc:sldChg>
      <pc:sldChg chg="modSp add del mod ord">
        <pc:chgData name="Shared Drive" userId="a8e99ec4-c3c1-49ac-ba97-2c12eee91f6a" providerId="ADAL" clId="{AF726F36-B9D8-4655-BF51-D73708EE6BD2}" dt="2020-06-02T22:06:56.443" v="3981" actId="47"/>
        <pc:sldMkLst>
          <pc:docMk/>
          <pc:sldMk cId="0" sldId="2245"/>
        </pc:sldMkLst>
        <pc:spChg chg="mod">
          <ac:chgData name="Shared Drive" userId="a8e99ec4-c3c1-49ac-ba97-2c12eee91f6a" providerId="ADAL" clId="{AF726F36-B9D8-4655-BF51-D73708EE6BD2}" dt="2020-06-02T22:06:14.603" v="3977" actId="207"/>
          <ac:spMkLst>
            <pc:docMk/>
            <pc:sldMk cId="0" sldId="2245"/>
            <ac:spMk id="2" creationId="{DBB5DE28-4766-4837-B13E-7BDCD8FA5724}"/>
          </ac:spMkLst>
        </pc:spChg>
        <pc:spChg chg="mod">
          <ac:chgData name="Shared Drive" userId="a8e99ec4-c3c1-49ac-ba97-2c12eee91f6a" providerId="ADAL" clId="{AF726F36-B9D8-4655-BF51-D73708EE6BD2}" dt="2020-06-02T22:06:20.487" v="3980" actId="27636"/>
          <ac:spMkLst>
            <pc:docMk/>
            <pc:sldMk cId="0" sldId="2245"/>
            <ac:spMk id="3" creationId="{9190ABBD-C9C6-413D-9A11-A792C3014594}"/>
          </ac:spMkLst>
        </pc:spChg>
      </pc:sldChg>
      <pc:sldChg chg="add del">
        <pc:chgData name="Shared Drive" userId="a8e99ec4-c3c1-49ac-ba97-2c12eee91f6a" providerId="ADAL" clId="{AF726F36-B9D8-4655-BF51-D73708EE6BD2}" dt="2020-05-29T23:03:39.102" v="3319"/>
        <pc:sldMkLst>
          <pc:docMk/>
          <pc:sldMk cId="3938879843" sldId="2245"/>
        </pc:sldMkLst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1178780407" sldId="2246"/>
        </pc:sldMkLst>
      </pc:sldChg>
      <pc:sldChg chg="add del">
        <pc:chgData name="Shared Drive" userId="a8e99ec4-c3c1-49ac-ba97-2c12eee91f6a" providerId="ADAL" clId="{AF726F36-B9D8-4655-BF51-D73708EE6BD2}" dt="2020-05-29T23:03:39.102" v="3319"/>
        <pc:sldMkLst>
          <pc:docMk/>
          <pc:sldMk cId="1469713023" sldId="2246"/>
        </pc:sldMkLst>
      </pc:sldChg>
      <pc:sldChg chg="modSp add mod">
        <pc:chgData name="Shared Drive" userId="a8e99ec4-c3c1-49ac-ba97-2c12eee91f6a" providerId="ADAL" clId="{AF726F36-B9D8-4655-BF51-D73708EE6BD2}" dt="2020-06-12T14:42:15.812" v="12467" actId="20577"/>
        <pc:sldMkLst>
          <pc:docMk/>
          <pc:sldMk cId="2799444932" sldId="2246"/>
        </pc:sldMkLst>
        <pc:spChg chg="mod">
          <ac:chgData name="Shared Drive" userId="a8e99ec4-c3c1-49ac-ba97-2c12eee91f6a" providerId="ADAL" clId="{AF726F36-B9D8-4655-BF51-D73708EE6BD2}" dt="2020-06-02T22:14:48.193" v="4089" actId="14100"/>
          <ac:spMkLst>
            <pc:docMk/>
            <pc:sldMk cId="2799444932" sldId="2246"/>
            <ac:spMk id="2" creationId="{DB4BC7A2-7BEA-4229-A121-C92A1A8A6253}"/>
          </ac:spMkLst>
        </pc:spChg>
        <pc:spChg chg="mod">
          <ac:chgData name="Shared Drive" userId="a8e99ec4-c3c1-49ac-ba97-2c12eee91f6a" providerId="ADAL" clId="{AF726F36-B9D8-4655-BF51-D73708EE6BD2}" dt="2020-06-12T14:42:15.812" v="12467" actId="20577"/>
          <ac:spMkLst>
            <pc:docMk/>
            <pc:sldMk cId="2799444932" sldId="2246"/>
            <ac:spMk id="21507" creationId="{71D5460C-96B7-455B-B248-C4AF346E4E6F}"/>
          </ac:spMkLst>
        </pc:spChg>
      </pc:sldChg>
      <pc:sldChg chg="add del">
        <pc:chgData name="Shared Drive" userId="a8e99ec4-c3c1-49ac-ba97-2c12eee91f6a" providerId="ADAL" clId="{AF726F36-B9D8-4655-BF51-D73708EE6BD2}" dt="2020-06-04T00:19:15.377" v="5048" actId="2696"/>
        <pc:sldMkLst>
          <pc:docMk/>
          <pc:sldMk cId="64425114" sldId="2247"/>
        </pc:sldMkLst>
      </pc:sldChg>
      <pc:sldChg chg="add del">
        <pc:chgData name="Shared Drive" userId="a8e99ec4-c3c1-49ac-ba97-2c12eee91f6a" providerId="ADAL" clId="{AF726F36-B9D8-4655-BF51-D73708EE6BD2}" dt="2020-06-04T00:22:58.509" v="5080" actId="2696"/>
        <pc:sldMkLst>
          <pc:docMk/>
          <pc:sldMk cId="624676333" sldId="2247"/>
        </pc:sldMkLst>
      </pc:sldChg>
      <pc:sldChg chg="modSp add modNotesTx">
        <pc:chgData name="Shared Drive" userId="a8e99ec4-c3c1-49ac-ba97-2c12eee91f6a" providerId="ADAL" clId="{AF726F36-B9D8-4655-BF51-D73708EE6BD2}" dt="2020-06-12T21:37:10.948" v="13610" actId="6549"/>
        <pc:sldMkLst>
          <pc:docMk/>
          <pc:sldMk cId="1684093026" sldId="2247"/>
        </pc:sldMkLst>
        <pc:spChg chg="mod">
          <ac:chgData name="Shared Drive" userId="a8e99ec4-c3c1-49ac-ba97-2c12eee91f6a" providerId="ADAL" clId="{AF726F36-B9D8-4655-BF51-D73708EE6BD2}" dt="2020-06-12T21:35:24.799" v="13595" actId="20577"/>
          <ac:spMkLst>
            <pc:docMk/>
            <pc:sldMk cId="1684093026" sldId="2247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6-12T21:35:59.040" v="13608" actId="6549"/>
          <ac:spMkLst>
            <pc:docMk/>
            <pc:sldMk cId="1684093026" sldId="2247"/>
            <ac:spMk id="7" creationId="{F0FDC557-5235-4D27-AFD3-0E5172309803}"/>
          </ac:spMkLst>
        </pc:spChg>
      </pc:sldChg>
      <pc:sldChg chg="add del">
        <pc:chgData name="Shared Drive" userId="a8e99ec4-c3c1-49ac-ba97-2c12eee91f6a" providerId="ADAL" clId="{AF726F36-B9D8-4655-BF51-D73708EE6BD2}" dt="2020-05-29T23:03:39.102" v="3319"/>
        <pc:sldMkLst>
          <pc:docMk/>
          <pc:sldMk cId="2441433104" sldId="2247"/>
        </pc:sldMkLst>
      </pc:sldChg>
      <pc:sldChg chg="add del">
        <pc:chgData name="Shared Drive" userId="a8e99ec4-c3c1-49ac-ba97-2c12eee91f6a" providerId="ADAL" clId="{AF726F36-B9D8-4655-BF51-D73708EE6BD2}" dt="2020-05-29T23:03:39.102" v="3319"/>
        <pc:sldMkLst>
          <pc:docMk/>
          <pc:sldMk cId="2226131357" sldId="2248"/>
        </pc:sldMkLst>
      </pc:sldChg>
      <pc:sldChg chg="addSp delSp modSp new mod">
        <pc:chgData name="Shared Drive" userId="a8e99ec4-c3c1-49ac-ba97-2c12eee91f6a" providerId="ADAL" clId="{AF726F36-B9D8-4655-BF51-D73708EE6BD2}" dt="2020-06-02T22:45:21.811" v="4367" actId="1076"/>
        <pc:sldMkLst>
          <pc:docMk/>
          <pc:sldMk cId="3656845737" sldId="2248"/>
        </pc:sldMkLst>
        <pc:spChg chg="del">
          <ac:chgData name="Shared Drive" userId="a8e99ec4-c3c1-49ac-ba97-2c12eee91f6a" providerId="ADAL" clId="{AF726F36-B9D8-4655-BF51-D73708EE6BD2}" dt="2020-06-02T22:44:03.456" v="4268"/>
          <ac:spMkLst>
            <pc:docMk/>
            <pc:sldMk cId="3656845737" sldId="2248"/>
            <ac:spMk id="2" creationId="{110E59F1-497E-4588-93E6-64AD3D4CF445}"/>
          </ac:spMkLst>
        </pc:spChg>
        <pc:spChg chg="add del mod">
          <ac:chgData name="Shared Drive" userId="a8e99ec4-c3c1-49ac-ba97-2c12eee91f6a" providerId="ADAL" clId="{AF726F36-B9D8-4655-BF51-D73708EE6BD2}" dt="2020-06-02T22:44:06.713" v="4269"/>
          <ac:spMkLst>
            <pc:docMk/>
            <pc:sldMk cId="3656845737" sldId="2248"/>
            <ac:spMk id="3" creationId="{7931AB99-4D11-44E8-B3CC-F37B046F9CBD}"/>
          </ac:spMkLst>
        </pc:spChg>
        <pc:spChg chg="add del mod">
          <ac:chgData name="Shared Drive" userId="a8e99ec4-c3c1-49ac-ba97-2c12eee91f6a" providerId="ADAL" clId="{AF726F36-B9D8-4655-BF51-D73708EE6BD2}" dt="2020-06-02T22:44:06.713" v="4269"/>
          <ac:spMkLst>
            <pc:docMk/>
            <pc:sldMk cId="3656845737" sldId="2248"/>
            <ac:spMk id="4" creationId="{4ABA4E78-4FA9-48C1-9F5A-9378482AD6CE}"/>
          </ac:spMkLst>
        </pc:spChg>
        <pc:spChg chg="add mod">
          <ac:chgData name="Shared Drive" userId="a8e99ec4-c3c1-49ac-ba97-2c12eee91f6a" providerId="ADAL" clId="{AF726F36-B9D8-4655-BF51-D73708EE6BD2}" dt="2020-06-02T22:44:52.330" v="4317" actId="20577"/>
          <ac:spMkLst>
            <pc:docMk/>
            <pc:sldMk cId="3656845737" sldId="2248"/>
            <ac:spMk id="5" creationId="{71FC902E-6FB3-4789-89FD-5AB652EA8305}"/>
          </ac:spMkLst>
        </pc:spChg>
        <pc:spChg chg="add mod">
          <ac:chgData name="Shared Drive" userId="a8e99ec4-c3c1-49ac-ba97-2c12eee91f6a" providerId="ADAL" clId="{AF726F36-B9D8-4655-BF51-D73708EE6BD2}" dt="2020-06-02T22:44:35.579" v="4288" actId="20577"/>
          <ac:spMkLst>
            <pc:docMk/>
            <pc:sldMk cId="3656845737" sldId="2248"/>
            <ac:spMk id="6" creationId="{DC69D9EF-C0DD-4419-9715-94EBB55DE807}"/>
          </ac:spMkLst>
        </pc:spChg>
        <pc:spChg chg="add mod">
          <ac:chgData name="Shared Drive" userId="a8e99ec4-c3c1-49ac-ba97-2c12eee91f6a" providerId="ADAL" clId="{AF726F36-B9D8-4655-BF51-D73708EE6BD2}" dt="2020-06-02T22:45:21.811" v="4367" actId="1076"/>
          <ac:spMkLst>
            <pc:docMk/>
            <pc:sldMk cId="3656845737" sldId="2248"/>
            <ac:spMk id="7" creationId="{94305495-6212-4ED4-88BE-FD61BA8ADA44}"/>
          </ac:spMkLst>
        </pc:spChg>
      </pc:sldChg>
      <pc:sldChg chg="addSp modSp new mod ord">
        <pc:chgData name="Shared Drive" userId="a8e99ec4-c3c1-49ac-ba97-2c12eee91f6a" providerId="ADAL" clId="{AF726F36-B9D8-4655-BF51-D73708EE6BD2}" dt="2020-06-04T22:15:11.479" v="5754" actId="20577"/>
        <pc:sldMkLst>
          <pc:docMk/>
          <pc:sldMk cId="1932836300" sldId="2249"/>
        </pc:sldMkLst>
        <pc:spChg chg="mod">
          <ac:chgData name="Shared Drive" userId="a8e99ec4-c3c1-49ac-ba97-2c12eee91f6a" providerId="ADAL" clId="{AF726F36-B9D8-4655-BF51-D73708EE6BD2}" dt="2020-06-04T22:15:11.479" v="5754" actId="20577"/>
          <ac:spMkLst>
            <pc:docMk/>
            <pc:sldMk cId="1932836300" sldId="2249"/>
            <ac:spMk id="2" creationId="{9A3C8C80-5159-430F-B1A7-51E9895F311C}"/>
          </ac:spMkLst>
        </pc:spChg>
        <pc:picChg chg="add mod modCrop">
          <ac:chgData name="Shared Drive" userId="a8e99ec4-c3c1-49ac-ba97-2c12eee91f6a" providerId="ADAL" clId="{AF726F36-B9D8-4655-BF51-D73708EE6BD2}" dt="2020-06-02T22:54:17.563" v="4377" actId="14100"/>
          <ac:picMkLst>
            <pc:docMk/>
            <pc:sldMk cId="1932836300" sldId="2249"/>
            <ac:picMk id="4" creationId="{78C66FD9-4DB5-4306-B095-1F59E975F4EF}"/>
          </ac:picMkLst>
        </pc:picChg>
      </pc:sldChg>
      <pc:sldChg chg="add del">
        <pc:chgData name="Shared Drive" userId="a8e99ec4-c3c1-49ac-ba97-2c12eee91f6a" providerId="ADAL" clId="{AF726F36-B9D8-4655-BF51-D73708EE6BD2}" dt="2020-05-29T23:03:39.102" v="3319"/>
        <pc:sldMkLst>
          <pc:docMk/>
          <pc:sldMk cId="3946614062" sldId="2249"/>
        </pc:sldMkLst>
      </pc:sldChg>
      <pc:sldChg chg="addSp delSp modSp add mod">
        <pc:chgData name="Shared Drive" userId="a8e99ec4-c3c1-49ac-ba97-2c12eee91f6a" providerId="ADAL" clId="{AF726F36-B9D8-4655-BF51-D73708EE6BD2}" dt="2020-06-03T22:57:17.111" v="5044" actId="1076"/>
        <pc:sldMkLst>
          <pc:docMk/>
          <pc:sldMk cId="2389450543" sldId="2250"/>
        </pc:sldMkLst>
        <pc:spChg chg="mod">
          <ac:chgData name="Shared Drive" userId="a8e99ec4-c3c1-49ac-ba97-2c12eee91f6a" providerId="ADAL" clId="{AF726F36-B9D8-4655-BF51-D73708EE6BD2}" dt="2020-06-03T22:48:12.825" v="4807" actId="20577"/>
          <ac:spMkLst>
            <pc:docMk/>
            <pc:sldMk cId="2389450543" sldId="2250"/>
            <ac:spMk id="2" creationId="{00000000-0000-0000-0000-000000000000}"/>
          </ac:spMkLst>
        </pc:spChg>
        <pc:spChg chg="add mod">
          <ac:chgData name="Shared Drive" userId="a8e99ec4-c3c1-49ac-ba97-2c12eee91f6a" providerId="ADAL" clId="{AF726F36-B9D8-4655-BF51-D73708EE6BD2}" dt="2020-06-03T22:55:44.553" v="4969" actId="1076"/>
          <ac:spMkLst>
            <pc:docMk/>
            <pc:sldMk cId="2389450543" sldId="2250"/>
            <ac:spMk id="3" creationId="{A63F4F94-3442-420C-9E5E-46C37D53F371}"/>
          </ac:spMkLst>
        </pc:spChg>
        <pc:spChg chg="add mod">
          <ac:chgData name="Shared Drive" userId="a8e99ec4-c3c1-49ac-ba97-2c12eee91f6a" providerId="ADAL" clId="{AF726F36-B9D8-4655-BF51-D73708EE6BD2}" dt="2020-06-03T22:57:17.111" v="5044" actId="1076"/>
          <ac:spMkLst>
            <pc:docMk/>
            <pc:sldMk cId="2389450543" sldId="2250"/>
            <ac:spMk id="5" creationId="{1480146A-D543-40EA-8B0F-971CB0777991}"/>
          </ac:spMkLst>
        </pc:spChg>
        <pc:spChg chg="del">
          <ac:chgData name="Shared Drive" userId="a8e99ec4-c3c1-49ac-ba97-2c12eee91f6a" providerId="ADAL" clId="{AF726F36-B9D8-4655-BF51-D73708EE6BD2}" dt="2020-06-03T22:54:02.504" v="4960" actId="478"/>
          <ac:spMkLst>
            <pc:docMk/>
            <pc:sldMk cId="2389450543" sldId="2250"/>
            <ac:spMk id="6" creationId="{00000000-0000-0000-0000-000000000000}"/>
          </ac:spMkLst>
        </pc:spChg>
        <pc:spChg chg="add mod">
          <ac:chgData name="Shared Drive" userId="a8e99ec4-c3c1-49ac-ba97-2c12eee91f6a" providerId="ADAL" clId="{AF726F36-B9D8-4655-BF51-D73708EE6BD2}" dt="2020-06-03T22:55:49.249" v="4970" actId="1076"/>
          <ac:spMkLst>
            <pc:docMk/>
            <pc:sldMk cId="2389450543" sldId="2250"/>
            <ac:spMk id="7" creationId="{9CDADD48-AF58-4173-BB5B-3CCAD0AAA1D0}"/>
          </ac:spMkLst>
        </pc:spChg>
        <pc:spChg chg="add del mod">
          <ac:chgData name="Shared Drive" userId="a8e99ec4-c3c1-49ac-ba97-2c12eee91f6a" providerId="ADAL" clId="{AF726F36-B9D8-4655-BF51-D73708EE6BD2}" dt="2020-06-03T22:55:26.144" v="4968" actId="478"/>
          <ac:spMkLst>
            <pc:docMk/>
            <pc:sldMk cId="2389450543" sldId="2250"/>
            <ac:spMk id="8" creationId="{ADAD2AD2-B1DD-4E15-AA51-0E7DEB7B20B6}"/>
          </ac:spMkLst>
        </pc:spChg>
        <pc:picChg chg="mod">
          <ac:chgData name="Shared Drive" userId="a8e99ec4-c3c1-49ac-ba97-2c12eee91f6a" providerId="ADAL" clId="{AF726F36-B9D8-4655-BF51-D73708EE6BD2}" dt="2020-06-03T22:53:55.539" v="4959" actId="1035"/>
          <ac:picMkLst>
            <pc:docMk/>
            <pc:sldMk cId="2389450543" sldId="2250"/>
            <ac:picMk id="4" creationId="{00000000-0000-0000-0000-000000000000}"/>
          </ac:picMkLst>
        </pc:picChg>
        <pc:picChg chg="mod">
          <ac:chgData name="Shared Drive" userId="a8e99ec4-c3c1-49ac-ba97-2c12eee91f6a" providerId="ADAL" clId="{AF726F36-B9D8-4655-BF51-D73708EE6BD2}" dt="2020-06-03T22:53:55.539" v="4959" actId="1035"/>
          <ac:picMkLst>
            <pc:docMk/>
            <pc:sldMk cId="2389450543" sldId="2250"/>
            <ac:picMk id="11" creationId="{C34A4CDE-79C6-42AB-8010-271F3C4ABE0B}"/>
          </ac:picMkLst>
        </pc:picChg>
      </pc:sldChg>
      <pc:sldChg chg="add del">
        <pc:chgData name="Shared Drive" userId="a8e99ec4-c3c1-49ac-ba97-2c12eee91f6a" providerId="ADAL" clId="{AF726F36-B9D8-4655-BF51-D73708EE6BD2}" dt="2020-05-29T23:03:39.102" v="3319"/>
        <pc:sldMkLst>
          <pc:docMk/>
          <pc:sldMk cId="3748048721" sldId="2250"/>
        </pc:sldMkLst>
      </pc:sldChg>
      <pc:sldChg chg="add">
        <pc:chgData name="Shared Drive" userId="a8e99ec4-c3c1-49ac-ba97-2c12eee91f6a" providerId="ADAL" clId="{AF726F36-B9D8-4655-BF51-D73708EE6BD2}" dt="2020-06-03T22:59:24.715" v="5045"/>
        <pc:sldMkLst>
          <pc:docMk/>
          <pc:sldMk cId="3224234480" sldId="2251"/>
        </pc:sldMkLst>
      </pc:sldChg>
      <pc:sldChg chg="add del">
        <pc:chgData name="Shared Drive" userId="a8e99ec4-c3c1-49ac-ba97-2c12eee91f6a" providerId="ADAL" clId="{AF726F36-B9D8-4655-BF51-D73708EE6BD2}" dt="2020-05-29T23:03:39.102" v="3319"/>
        <pc:sldMkLst>
          <pc:docMk/>
          <pc:sldMk cId="3971881466" sldId="2251"/>
        </pc:sldMkLst>
      </pc:sldChg>
      <pc:sldChg chg="add del">
        <pc:chgData name="Shared Drive" userId="a8e99ec4-c3c1-49ac-ba97-2c12eee91f6a" providerId="ADAL" clId="{AF726F36-B9D8-4655-BF51-D73708EE6BD2}" dt="2020-06-04T00:20:46.593" v="5075"/>
        <pc:sldMkLst>
          <pc:docMk/>
          <pc:sldMk cId="894954957" sldId="2252"/>
        </pc:sldMkLst>
      </pc:sldChg>
      <pc:sldChg chg="addSp delSp modSp add mod">
        <pc:chgData name="Shared Drive" userId="a8e99ec4-c3c1-49ac-ba97-2c12eee91f6a" providerId="ADAL" clId="{AF726F36-B9D8-4655-BF51-D73708EE6BD2}" dt="2020-06-20T00:10:24.609" v="18852"/>
        <pc:sldMkLst>
          <pc:docMk/>
          <pc:sldMk cId="1572004223" sldId="2252"/>
        </pc:sldMkLst>
        <pc:spChg chg="add mod">
          <ac:chgData name="Shared Drive" userId="a8e99ec4-c3c1-49ac-ba97-2c12eee91f6a" providerId="ADAL" clId="{AF726F36-B9D8-4655-BF51-D73708EE6BD2}" dt="2020-06-18T21:25:51.637" v="18044"/>
          <ac:spMkLst>
            <pc:docMk/>
            <pc:sldMk cId="1572004223" sldId="2252"/>
            <ac:spMk id="8" creationId="{6F32C4F4-003B-47D1-BF55-837601260BB6}"/>
          </ac:spMkLst>
        </pc:spChg>
        <pc:spChg chg="add del mod">
          <ac:chgData name="Shared Drive" userId="a8e99ec4-c3c1-49ac-ba97-2c12eee91f6a" providerId="ADAL" clId="{AF726F36-B9D8-4655-BF51-D73708EE6BD2}" dt="2020-06-19T22:35:57.315" v="18842"/>
          <ac:spMkLst>
            <pc:docMk/>
            <pc:sldMk cId="1572004223" sldId="2252"/>
            <ac:spMk id="12" creationId="{A758D52E-AE72-4072-88EE-FD3FE9A94ABB}"/>
          </ac:spMkLst>
        </pc:spChg>
        <pc:spChg chg="mod">
          <ac:chgData name="Shared Drive" userId="a8e99ec4-c3c1-49ac-ba97-2c12eee91f6a" providerId="ADAL" clId="{AF726F36-B9D8-4655-BF51-D73708EE6BD2}" dt="2020-06-18T21:25:57.163" v="18050" actId="20577"/>
          <ac:spMkLst>
            <pc:docMk/>
            <pc:sldMk cId="1572004223" sldId="2252"/>
            <ac:spMk id="218" creationId="{E8798B27-8ADE-46BB-AF80-255BC40B13CE}"/>
          </ac:spMkLst>
        </pc:spChg>
        <pc:picChg chg="add">
          <ac:chgData name="Shared Drive" userId="a8e99ec4-c3c1-49ac-ba97-2c12eee91f6a" providerId="ADAL" clId="{AF726F36-B9D8-4655-BF51-D73708EE6BD2}" dt="2020-06-18T22:50:10.576" v="18791"/>
          <ac:picMkLst>
            <pc:docMk/>
            <pc:sldMk cId="1572004223" sldId="2252"/>
            <ac:picMk id="2" creationId="{87E87A37-B4DC-4182-99C4-75F37A5DFFA4}"/>
          </ac:picMkLst>
        </pc:picChg>
        <pc:picChg chg="add del">
          <ac:chgData name="Shared Drive" userId="a8e99ec4-c3c1-49ac-ba97-2c12eee91f6a" providerId="ADAL" clId="{AF726F36-B9D8-4655-BF51-D73708EE6BD2}" dt="2020-06-18T23:03:47.043" v="18793" actId="478"/>
          <ac:picMkLst>
            <pc:docMk/>
            <pc:sldMk cId="1572004223" sldId="2252"/>
            <ac:picMk id="3" creationId="{8E9111A3-67C9-40D5-A0B0-718F689665FE}"/>
          </ac:picMkLst>
        </pc:picChg>
        <pc:picChg chg="add del mod modCrop">
          <ac:chgData name="Shared Drive" userId="a8e99ec4-c3c1-49ac-ba97-2c12eee91f6a" providerId="ADAL" clId="{AF726F36-B9D8-4655-BF51-D73708EE6BD2}" dt="2020-06-19T00:15:58.821" v="18812"/>
          <ac:picMkLst>
            <pc:docMk/>
            <pc:sldMk cId="1572004223" sldId="2252"/>
            <ac:picMk id="5" creationId="{8AF3344D-332F-4FED-9FD0-4DCB9A706FCE}"/>
          </ac:picMkLst>
        </pc:picChg>
        <pc:picChg chg="del">
          <ac:chgData name="Shared Drive" userId="a8e99ec4-c3c1-49ac-ba97-2c12eee91f6a" providerId="ADAL" clId="{AF726F36-B9D8-4655-BF51-D73708EE6BD2}" dt="2020-06-18T22:49:52.511" v="18790" actId="478"/>
          <ac:picMkLst>
            <pc:docMk/>
            <pc:sldMk cId="1572004223" sldId="2252"/>
            <ac:picMk id="7" creationId="{82928989-2F89-4585-AB7B-04E5BC9D165F}"/>
          </ac:picMkLst>
        </pc:picChg>
        <pc:picChg chg="add del mod modCrop">
          <ac:chgData name="Shared Drive" userId="a8e99ec4-c3c1-49ac-ba97-2c12eee91f6a" providerId="ADAL" clId="{AF726F36-B9D8-4655-BF51-D73708EE6BD2}" dt="2020-06-19T00:16:43.706" v="18827"/>
          <ac:picMkLst>
            <pc:docMk/>
            <pc:sldMk cId="1572004223" sldId="2252"/>
            <ac:picMk id="9" creationId="{F6FFE5C5-680D-4526-B83F-63C4902EBA10}"/>
          </ac:picMkLst>
        </pc:picChg>
        <pc:picChg chg="add del mod modCrop">
          <ac:chgData name="Shared Drive" userId="a8e99ec4-c3c1-49ac-ba97-2c12eee91f6a" providerId="ADAL" clId="{AF726F36-B9D8-4655-BF51-D73708EE6BD2}" dt="2020-06-19T22:35:54.490" v="18840" actId="478"/>
          <ac:picMkLst>
            <pc:docMk/>
            <pc:sldMk cId="1572004223" sldId="2252"/>
            <ac:picMk id="11" creationId="{D40C2DEA-B0FA-4457-9DFA-9380613E2312}"/>
          </ac:picMkLst>
        </pc:picChg>
        <pc:picChg chg="add del mod">
          <ac:chgData name="Shared Drive" userId="a8e99ec4-c3c1-49ac-ba97-2c12eee91f6a" providerId="ADAL" clId="{AF726F36-B9D8-4655-BF51-D73708EE6BD2}" dt="2020-06-20T00:10:24.609" v="18852"/>
          <ac:picMkLst>
            <pc:docMk/>
            <pc:sldMk cId="1572004223" sldId="2252"/>
            <ac:picMk id="13" creationId="{B49965E5-8196-4FF0-9184-6BE449570571}"/>
          </ac:picMkLst>
        </pc:picChg>
        <pc:picChg chg="add del mod">
          <ac:chgData name="Shared Drive" userId="a8e99ec4-c3c1-49ac-ba97-2c12eee91f6a" providerId="ADAL" clId="{AF726F36-B9D8-4655-BF51-D73708EE6BD2}" dt="2020-06-20T00:10:23.885" v="18851"/>
          <ac:picMkLst>
            <pc:docMk/>
            <pc:sldMk cId="1572004223" sldId="2252"/>
            <ac:picMk id="14" creationId="{8FB888C7-D30A-4698-B5CA-9E1D0C49FF6B}"/>
          </ac:picMkLst>
        </pc:picChg>
      </pc:sldChg>
      <pc:sldChg chg="addSp modSp add mod">
        <pc:chgData name="Shared Drive" userId="a8e99ec4-c3c1-49ac-ba97-2c12eee91f6a" providerId="ADAL" clId="{AF726F36-B9D8-4655-BF51-D73708EE6BD2}" dt="2020-06-18T21:25:44.885" v="18043"/>
        <pc:sldMkLst>
          <pc:docMk/>
          <pc:sldMk cId="4153898628" sldId="2253"/>
        </pc:sldMkLst>
        <pc:spChg chg="add mod">
          <ac:chgData name="Shared Drive" userId="a8e99ec4-c3c1-49ac-ba97-2c12eee91f6a" providerId="ADAL" clId="{AF726F36-B9D8-4655-BF51-D73708EE6BD2}" dt="2020-06-18T21:25:44.885" v="18043"/>
          <ac:spMkLst>
            <pc:docMk/>
            <pc:sldMk cId="4153898628" sldId="2253"/>
            <ac:spMk id="8" creationId="{59D795A3-4F53-401E-B698-EE46366C51BF}"/>
          </ac:spMkLst>
        </pc:spChg>
        <pc:spChg chg="mod">
          <ac:chgData name="Shared Drive" userId="a8e99ec4-c3c1-49ac-ba97-2c12eee91f6a" providerId="ADAL" clId="{AF726F36-B9D8-4655-BF51-D73708EE6BD2}" dt="2020-06-18T21:25:39.890" v="18042" actId="20577"/>
          <ac:spMkLst>
            <pc:docMk/>
            <pc:sldMk cId="4153898628" sldId="2253"/>
            <ac:spMk id="218" creationId="{E8798B27-8ADE-46BB-AF80-255BC40B13CE}"/>
          </ac:spMkLst>
        </pc:spChg>
      </pc:sldChg>
      <pc:sldChg chg="add del">
        <pc:chgData name="Shared Drive" userId="a8e99ec4-c3c1-49ac-ba97-2c12eee91f6a" providerId="ADAL" clId="{AF726F36-B9D8-4655-BF51-D73708EE6BD2}" dt="2020-06-04T00:26:54.459" v="5089" actId="47"/>
        <pc:sldMkLst>
          <pc:docMk/>
          <pc:sldMk cId="522327481" sldId="2254"/>
        </pc:sldMkLst>
      </pc:sldChg>
      <pc:sldChg chg="addSp delSp modSp add mod modAnim">
        <pc:chgData name="Shared Drive" userId="a8e99ec4-c3c1-49ac-ba97-2c12eee91f6a" providerId="ADAL" clId="{AF726F36-B9D8-4655-BF51-D73708EE6BD2}" dt="2020-06-06T00:07:48.168" v="8163" actId="1076"/>
        <pc:sldMkLst>
          <pc:docMk/>
          <pc:sldMk cId="344604861" sldId="2255"/>
        </pc:sldMkLst>
        <pc:spChg chg="mod">
          <ac:chgData name="Shared Drive" userId="a8e99ec4-c3c1-49ac-ba97-2c12eee91f6a" providerId="ADAL" clId="{AF726F36-B9D8-4655-BF51-D73708EE6BD2}" dt="2020-06-04T00:36:00.268" v="5198" actId="1035"/>
          <ac:spMkLst>
            <pc:docMk/>
            <pc:sldMk cId="344604861" sldId="2255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6-04T00:36:00.268" v="5198" actId="1035"/>
          <ac:spMkLst>
            <pc:docMk/>
            <pc:sldMk cId="344604861" sldId="2255"/>
            <ac:spMk id="5" creationId="{5B1700F1-BCCF-4E1A-A2ED-CFBFFB60FA96}"/>
          </ac:spMkLst>
        </pc:spChg>
        <pc:spChg chg="del mod">
          <ac:chgData name="Shared Drive" userId="a8e99ec4-c3c1-49ac-ba97-2c12eee91f6a" providerId="ADAL" clId="{AF726F36-B9D8-4655-BF51-D73708EE6BD2}" dt="2020-06-06T00:06:15.800" v="8132" actId="478"/>
          <ac:spMkLst>
            <pc:docMk/>
            <pc:sldMk cId="344604861" sldId="2255"/>
            <ac:spMk id="6" creationId="{ECC8D7E2-E48A-4417-B31A-5D559C48C4CD}"/>
          </ac:spMkLst>
        </pc:spChg>
        <pc:spChg chg="add del mod">
          <ac:chgData name="Shared Drive" userId="a8e99ec4-c3c1-49ac-ba97-2c12eee91f6a" providerId="ADAL" clId="{AF726F36-B9D8-4655-BF51-D73708EE6BD2}" dt="2020-06-06T00:07:43.847" v="8162" actId="478"/>
          <ac:spMkLst>
            <pc:docMk/>
            <pc:sldMk cId="344604861" sldId="2255"/>
            <ac:spMk id="7" creationId="{F0FDC557-5235-4D27-AFD3-0E5172309803}"/>
          </ac:spMkLst>
        </pc:spChg>
        <pc:spChg chg="mod">
          <ac:chgData name="Shared Drive" userId="a8e99ec4-c3c1-49ac-ba97-2c12eee91f6a" providerId="ADAL" clId="{AF726F36-B9D8-4655-BF51-D73708EE6BD2}" dt="2020-06-04T00:27:30.867" v="5139" actId="14100"/>
          <ac:spMkLst>
            <pc:docMk/>
            <pc:sldMk cId="344604861" sldId="2255"/>
            <ac:spMk id="8" creationId="{C49278DB-D409-4544-9154-0165C1F9FB9A}"/>
          </ac:spMkLst>
        </pc:spChg>
        <pc:spChg chg="mod">
          <ac:chgData name="Shared Drive" userId="a8e99ec4-c3c1-49ac-ba97-2c12eee91f6a" providerId="ADAL" clId="{AF726F36-B9D8-4655-BF51-D73708EE6BD2}" dt="2020-06-04T00:29:46.635" v="5175" actId="6549"/>
          <ac:spMkLst>
            <pc:docMk/>
            <pc:sldMk cId="344604861" sldId="2255"/>
            <ac:spMk id="15" creationId="{D01D9B80-194D-4856-9D26-9C2E49269E69}"/>
          </ac:spMkLst>
        </pc:spChg>
        <pc:spChg chg="mod">
          <ac:chgData name="Shared Drive" userId="a8e99ec4-c3c1-49ac-ba97-2c12eee91f6a" providerId="ADAL" clId="{AF726F36-B9D8-4655-BF51-D73708EE6BD2}" dt="2020-06-04T00:29:36.219" v="5170" actId="6549"/>
          <ac:spMkLst>
            <pc:docMk/>
            <pc:sldMk cId="344604861" sldId="2255"/>
            <ac:spMk id="16" creationId="{72662CC4-0021-4CDC-ACCD-BD5F18F257B9}"/>
          </ac:spMkLst>
        </pc:spChg>
        <pc:spChg chg="mod">
          <ac:chgData name="Shared Drive" userId="a8e99ec4-c3c1-49ac-ba97-2c12eee91f6a" providerId="ADAL" clId="{AF726F36-B9D8-4655-BF51-D73708EE6BD2}" dt="2020-06-04T00:29:10.266" v="5165" actId="6549"/>
          <ac:spMkLst>
            <pc:docMk/>
            <pc:sldMk cId="344604861" sldId="2255"/>
            <ac:spMk id="17" creationId="{EFA7FF16-18A1-4DFE-8380-B584387A4465}"/>
          </ac:spMkLst>
        </pc:spChg>
        <pc:spChg chg="mod">
          <ac:chgData name="Shared Drive" userId="a8e99ec4-c3c1-49ac-ba97-2c12eee91f6a" providerId="ADAL" clId="{AF726F36-B9D8-4655-BF51-D73708EE6BD2}" dt="2020-06-04T00:29:05.939" v="5164" actId="6549"/>
          <ac:spMkLst>
            <pc:docMk/>
            <pc:sldMk cId="344604861" sldId="2255"/>
            <ac:spMk id="18" creationId="{D97D9051-28B6-4D3B-9862-ED1507C0F597}"/>
          </ac:spMkLst>
        </pc:spChg>
        <pc:spChg chg="add mod">
          <ac:chgData name="Shared Drive" userId="a8e99ec4-c3c1-49ac-ba97-2c12eee91f6a" providerId="ADAL" clId="{AF726F36-B9D8-4655-BF51-D73708EE6BD2}" dt="2020-06-06T00:06:27.577" v="8136" actId="6549"/>
          <ac:spMkLst>
            <pc:docMk/>
            <pc:sldMk cId="344604861" sldId="2255"/>
            <ac:spMk id="19" creationId="{E04B0288-9D9D-4B48-9A88-73197C8D7A3C}"/>
          </ac:spMkLst>
        </pc:spChg>
        <pc:spChg chg="add mod">
          <ac:chgData name="Shared Drive" userId="a8e99ec4-c3c1-49ac-ba97-2c12eee91f6a" providerId="ADAL" clId="{AF726F36-B9D8-4655-BF51-D73708EE6BD2}" dt="2020-06-06T00:07:48.168" v="8163" actId="1076"/>
          <ac:spMkLst>
            <pc:docMk/>
            <pc:sldMk cId="344604861" sldId="2255"/>
            <ac:spMk id="20" creationId="{6D0A02E0-06A6-452F-BC22-27DE0C8049EC}"/>
          </ac:spMkLst>
        </pc:spChg>
      </pc:sldChg>
      <pc:sldChg chg="modSp add mod addAnim delAnim modAnim modNotesTx">
        <pc:chgData name="Shared Drive" userId="a8e99ec4-c3c1-49ac-ba97-2c12eee91f6a" providerId="ADAL" clId="{AF726F36-B9D8-4655-BF51-D73708EE6BD2}" dt="2020-06-13T16:31:32.643" v="14611"/>
        <pc:sldMkLst>
          <pc:docMk/>
          <pc:sldMk cId="3405581054" sldId="2256"/>
        </pc:sldMkLst>
        <pc:spChg chg="mod">
          <ac:chgData name="Shared Drive" userId="a8e99ec4-c3c1-49ac-ba97-2c12eee91f6a" providerId="ADAL" clId="{AF726F36-B9D8-4655-BF51-D73708EE6BD2}" dt="2020-06-12T14:38:38.269" v="12461" actId="20577"/>
          <ac:spMkLst>
            <pc:docMk/>
            <pc:sldMk cId="3405581054" sldId="2256"/>
            <ac:spMk id="4" creationId="{26ABFA3A-C08D-46E9-9FE7-AFDBA5A8097C}"/>
          </ac:spMkLst>
        </pc:spChg>
        <pc:spChg chg="mod">
          <ac:chgData name="Shared Drive" userId="a8e99ec4-c3c1-49ac-ba97-2c12eee91f6a" providerId="ADAL" clId="{AF726F36-B9D8-4655-BF51-D73708EE6BD2}" dt="2020-06-12T21:41:09.855" v="13655" actId="20577"/>
          <ac:spMkLst>
            <pc:docMk/>
            <pc:sldMk cId="3405581054" sldId="2256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6-12T14:30:55.532" v="12148" actId="20577"/>
          <ac:spMkLst>
            <pc:docMk/>
            <pc:sldMk cId="3405581054" sldId="2256"/>
            <ac:spMk id="6" creationId="{ECC8D7E2-E48A-4417-B31A-5D559C48C4CD}"/>
          </ac:spMkLst>
        </pc:spChg>
        <pc:spChg chg="mod">
          <ac:chgData name="Shared Drive" userId="a8e99ec4-c3c1-49ac-ba97-2c12eee91f6a" providerId="ADAL" clId="{AF726F36-B9D8-4655-BF51-D73708EE6BD2}" dt="2020-06-06T00:08:21.791" v="8216" actId="20577"/>
          <ac:spMkLst>
            <pc:docMk/>
            <pc:sldMk cId="3405581054" sldId="2256"/>
            <ac:spMk id="7" creationId="{F0FDC557-5235-4D27-AFD3-0E5172309803}"/>
          </ac:spMkLst>
        </pc:spChg>
      </pc:sldChg>
      <pc:sldChg chg="addSp delSp modSp add mod addAnim delAnim modAnim">
        <pc:chgData name="Shared Drive" userId="a8e99ec4-c3c1-49ac-ba97-2c12eee91f6a" providerId="ADAL" clId="{AF726F36-B9D8-4655-BF51-D73708EE6BD2}" dt="2020-06-12T21:45:10.712" v="13739" actId="20577"/>
        <pc:sldMkLst>
          <pc:docMk/>
          <pc:sldMk cId="1336740584" sldId="2257"/>
        </pc:sldMkLst>
        <pc:spChg chg="add del mod">
          <ac:chgData name="Shared Drive" userId="a8e99ec4-c3c1-49ac-ba97-2c12eee91f6a" providerId="ADAL" clId="{AF726F36-B9D8-4655-BF51-D73708EE6BD2}" dt="2020-06-12T21:44:43.551" v="13724" actId="1076"/>
          <ac:spMkLst>
            <pc:docMk/>
            <pc:sldMk cId="1336740584" sldId="2257"/>
            <ac:spMk id="2" creationId="{B7CC84FD-59B0-425F-B12A-7EDE89F7FB1F}"/>
          </ac:spMkLst>
        </pc:spChg>
        <pc:spChg chg="add del">
          <ac:chgData name="Shared Drive" userId="a8e99ec4-c3c1-49ac-ba97-2c12eee91f6a" providerId="ADAL" clId="{AF726F36-B9D8-4655-BF51-D73708EE6BD2}" dt="2020-06-04T00:40:32.673" v="5523" actId="478"/>
          <ac:spMkLst>
            <pc:docMk/>
            <pc:sldMk cId="1336740584" sldId="2257"/>
            <ac:spMk id="3" creationId="{DBCF077C-D59D-4E48-8186-563242C742B1}"/>
          </ac:spMkLst>
        </pc:spChg>
        <pc:spChg chg="mod">
          <ac:chgData name="Shared Drive" userId="a8e99ec4-c3c1-49ac-ba97-2c12eee91f6a" providerId="ADAL" clId="{AF726F36-B9D8-4655-BF51-D73708EE6BD2}" dt="2020-06-04T00:44:07.928" v="5577" actId="20577"/>
          <ac:spMkLst>
            <pc:docMk/>
            <pc:sldMk cId="1336740584" sldId="2257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6-04T00:39:36.588" v="5449" actId="207"/>
          <ac:spMkLst>
            <pc:docMk/>
            <pc:sldMk cId="1336740584" sldId="2257"/>
            <ac:spMk id="7" creationId="{F0FDC557-5235-4D27-AFD3-0E5172309803}"/>
          </ac:spMkLst>
        </pc:spChg>
        <pc:spChg chg="mod">
          <ac:chgData name="Shared Drive" userId="a8e99ec4-c3c1-49ac-ba97-2c12eee91f6a" providerId="ADAL" clId="{AF726F36-B9D8-4655-BF51-D73708EE6BD2}" dt="2020-06-12T21:45:10.712" v="13739" actId="20577"/>
          <ac:spMkLst>
            <pc:docMk/>
            <pc:sldMk cId="1336740584" sldId="2257"/>
            <ac:spMk id="8" creationId="{C49278DB-D409-4544-9154-0165C1F9FB9A}"/>
          </ac:spMkLst>
        </pc:spChg>
        <pc:spChg chg="mod">
          <ac:chgData name="Shared Drive" userId="a8e99ec4-c3c1-49ac-ba97-2c12eee91f6a" providerId="ADAL" clId="{AF726F36-B9D8-4655-BF51-D73708EE6BD2}" dt="2020-06-04T00:39:38.657" v="5450" actId="207"/>
          <ac:spMkLst>
            <pc:docMk/>
            <pc:sldMk cId="1336740584" sldId="2257"/>
            <ac:spMk id="15" creationId="{D01D9B80-194D-4856-9D26-9C2E49269E69}"/>
          </ac:spMkLst>
        </pc:spChg>
        <pc:spChg chg="mod">
          <ac:chgData name="Shared Drive" userId="a8e99ec4-c3c1-49ac-ba97-2c12eee91f6a" providerId="ADAL" clId="{AF726F36-B9D8-4655-BF51-D73708EE6BD2}" dt="2020-06-04T00:39:36.588" v="5449" actId="207"/>
          <ac:spMkLst>
            <pc:docMk/>
            <pc:sldMk cId="1336740584" sldId="2257"/>
            <ac:spMk id="18" creationId="{D97D9051-28B6-4D3B-9862-ED1507C0F597}"/>
          </ac:spMkLst>
        </pc:spChg>
        <pc:spChg chg="add del">
          <ac:chgData name="Shared Drive" userId="a8e99ec4-c3c1-49ac-ba97-2c12eee91f6a" providerId="ADAL" clId="{AF726F36-B9D8-4655-BF51-D73708EE6BD2}" dt="2020-06-04T00:40:30.609" v="5522" actId="478"/>
          <ac:spMkLst>
            <pc:docMk/>
            <pc:sldMk cId="1336740584" sldId="2257"/>
            <ac:spMk id="19" creationId="{56A7992A-3040-46C3-8114-5659ACC4939D}"/>
          </ac:spMkLst>
        </pc:spChg>
        <pc:spChg chg="add del mod">
          <ac:chgData name="Shared Drive" userId="a8e99ec4-c3c1-49ac-ba97-2c12eee91f6a" providerId="ADAL" clId="{AF726F36-B9D8-4655-BF51-D73708EE6BD2}" dt="2020-06-12T21:44:27.755" v="13722" actId="478"/>
          <ac:spMkLst>
            <pc:docMk/>
            <pc:sldMk cId="1336740584" sldId="2257"/>
            <ac:spMk id="19" creationId="{DF5B44FB-400C-44F0-985B-E8918C2F255A}"/>
          </ac:spMkLst>
        </pc:spChg>
        <pc:spChg chg="add del mod">
          <ac:chgData name="Shared Drive" userId="a8e99ec4-c3c1-49ac-ba97-2c12eee91f6a" providerId="ADAL" clId="{AF726F36-B9D8-4655-BF51-D73708EE6BD2}" dt="2020-06-12T21:44:26.016" v="13721" actId="478"/>
          <ac:spMkLst>
            <pc:docMk/>
            <pc:sldMk cId="1336740584" sldId="2257"/>
            <ac:spMk id="20" creationId="{40E89A08-1951-4BE0-A5A5-12AF0CF1462D}"/>
          </ac:spMkLst>
        </pc:spChg>
        <pc:spChg chg="add del">
          <ac:chgData name="Shared Drive" userId="a8e99ec4-c3c1-49ac-ba97-2c12eee91f6a" providerId="ADAL" clId="{AF726F36-B9D8-4655-BF51-D73708EE6BD2}" dt="2020-06-04T00:40:29.545" v="5521" actId="478"/>
          <ac:spMkLst>
            <pc:docMk/>
            <pc:sldMk cId="1336740584" sldId="2257"/>
            <ac:spMk id="20" creationId="{F9B8A8FC-2678-4C7D-BE2F-0CC293E266B3}"/>
          </ac:spMkLst>
        </pc:spChg>
        <pc:spChg chg="add del mod">
          <ac:chgData name="Shared Drive" userId="a8e99ec4-c3c1-49ac-ba97-2c12eee91f6a" providerId="ADAL" clId="{AF726F36-B9D8-4655-BF51-D73708EE6BD2}" dt="2020-06-12T21:44:57.279" v="13726" actId="478"/>
          <ac:spMkLst>
            <pc:docMk/>
            <pc:sldMk cId="1336740584" sldId="2257"/>
            <ac:spMk id="21" creationId="{01165BCD-3C06-4C70-B968-694C511160FD}"/>
          </ac:spMkLst>
        </pc:spChg>
        <pc:spChg chg="add mod">
          <ac:chgData name="Shared Drive" userId="a8e99ec4-c3c1-49ac-ba97-2c12eee91f6a" providerId="ADAL" clId="{AF726F36-B9D8-4655-BF51-D73708EE6BD2}" dt="2020-06-12T21:45:02.191" v="13727" actId="1076"/>
          <ac:spMkLst>
            <pc:docMk/>
            <pc:sldMk cId="1336740584" sldId="2257"/>
            <ac:spMk id="22" creationId="{2D15FA74-ADF2-4784-9607-D4A353F583F3}"/>
          </ac:spMkLst>
        </pc:spChg>
      </pc:sldChg>
      <pc:sldChg chg="add del modNotesTx">
        <pc:chgData name="Shared Drive" userId="a8e99ec4-c3c1-49ac-ba97-2c12eee91f6a" providerId="ADAL" clId="{AF726F36-B9D8-4655-BF51-D73708EE6BD2}" dt="2020-06-12T21:42:46.830" v="13661" actId="47"/>
        <pc:sldMkLst>
          <pc:docMk/>
          <pc:sldMk cId="674678485" sldId="2258"/>
        </pc:sldMkLst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1858384955" sldId="2259"/>
        </pc:sldMkLst>
      </pc:sldChg>
      <pc:sldChg chg="addSp delSp modSp add del mod ord modAnim">
        <pc:chgData name="Shared Drive" userId="a8e99ec4-c3c1-49ac-ba97-2c12eee91f6a" providerId="ADAL" clId="{AF726F36-B9D8-4655-BF51-D73708EE6BD2}" dt="2020-06-18T17:21:59.862" v="17863" actId="2696"/>
        <pc:sldMkLst>
          <pc:docMk/>
          <pc:sldMk cId="2326448849" sldId="2259"/>
        </pc:sldMkLst>
        <pc:spChg chg="mod">
          <ac:chgData name="Shared Drive" userId="a8e99ec4-c3c1-49ac-ba97-2c12eee91f6a" providerId="ADAL" clId="{AF726F36-B9D8-4655-BF51-D73708EE6BD2}" dt="2020-06-05T21:56:18.816" v="6287" actId="1076"/>
          <ac:spMkLst>
            <pc:docMk/>
            <pc:sldMk cId="2326448849" sldId="2259"/>
            <ac:spMk id="17" creationId="{CF4A835A-A720-4E68-96A2-7D93C4C6FACA}"/>
          </ac:spMkLst>
        </pc:spChg>
        <pc:spChg chg="mod">
          <ac:chgData name="Shared Drive" userId="a8e99ec4-c3c1-49ac-ba97-2c12eee91f6a" providerId="ADAL" clId="{AF726F36-B9D8-4655-BF51-D73708EE6BD2}" dt="2020-06-05T22:00:18.230" v="6307" actId="108"/>
          <ac:spMkLst>
            <pc:docMk/>
            <pc:sldMk cId="2326448849" sldId="2259"/>
            <ac:spMk id="18" creationId="{3F2BB187-6CB4-4299-BB0D-16459044CA26}"/>
          </ac:spMkLst>
        </pc:spChg>
        <pc:spChg chg="add mod">
          <ac:chgData name="Shared Drive" userId="a8e99ec4-c3c1-49ac-ba97-2c12eee91f6a" providerId="ADAL" clId="{AF726F36-B9D8-4655-BF51-D73708EE6BD2}" dt="2020-06-05T21:57:15.014" v="6296" actId="13926"/>
          <ac:spMkLst>
            <pc:docMk/>
            <pc:sldMk cId="2326448849" sldId="2259"/>
            <ac:spMk id="19" creationId="{25C1CFE6-E189-4468-8E63-ACEC3EC04909}"/>
          </ac:spMkLst>
        </pc:spChg>
        <pc:spChg chg="add mod">
          <ac:chgData name="Shared Drive" userId="a8e99ec4-c3c1-49ac-ba97-2c12eee91f6a" providerId="ADAL" clId="{AF726F36-B9D8-4655-BF51-D73708EE6BD2}" dt="2020-06-05T21:57:32.658" v="6297" actId="692"/>
          <ac:spMkLst>
            <pc:docMk/>
            <pc:sldMk cId="2326448849" sldId="2259"/>
            <ac:spMk id="20" creationId="{9892E59D-8497-4FC1-A8E5-49B27A821C1B}"/>
          </ac:spMkLst>
        </pc:spChg>
        <pc:spChg chg="add mod">
          <ac:chgData name="Shared Drive" userId="a8e99ec4-c3c1-49ac-ba97-2c12eee91f6a" providerId="ADAL" clId="{AF726F36-B9D8-4655-BF51-D73708EE6BD2}" dt="2020-06-05T22:07:12.365" v="6591" actId="6549"/>
          <ac:spMkLst>
            <pc:docMk/>
            <pc:sldMk cId="2326448849" sldId="2259"/>
            <ac:spMk id="21" creationId="{00296088-7F69-4517-A61F-D8F184674F1B}"/>
          </ac:spMkLst>
        </pc:spChg>
        <pc:spChg chg="mod">
          <ac:chgData name="Shared Drive" userId="a8e99ec4-c3c1-49ac-ba97-2c12eee91f6a" providerId="ADAL" clId="{AF726F36-B9D8-4655-BF51-D73708EE6BD2}" dt="2020-06-05T22:04:21.847" v="6530" actId="255"/>
          <ac:spMkLst>
            <pc:docMk/>
            <pc:sldMk cId="2326448849" sldId="2259"/>
            <ac:spMk id="118786" creationId="{787E5D9B-C8CB-46AB-A51C-40A5A1A13552}"/>
          </ac:spMkLst>
        </pc:spChg>
        <pc:spChg chg="mod">
          <ac:chgData name="Shared Drive" userId="a8e99ec4-c3c1-49ac-ba97-2c12eee91f6a" providerId="ADAL" clId="{AF726F36-B9D8-4655-BF51-D73708EE6BD2}" dt="2020-06-05T21:55:41.832" v="6277" actId="20577"/>
          <ac:spMkLst>
            <pc:docMk/>
            <pc:sldMk cId="2326448849" sldId="2259"/>
            <ac:spMk id="118795" creationId="{33CFF5EE-1563-4331-877E-F700CA660BC2}"/>
          </ac:spMkLst>
        </pc:spChg>
        <pc:spChg chg="del">
          <ac:chgData name="Shared Drive" userId="a8e99ec4-c3c1-49ac-ba97-2c12eee91f6a" providerId="ADAL" clId="{AF726F36-B9D8-4655-BF51-D73708EE6BD2}" dt="2020-06-05T21:56:50.812" v="6294" actId="478"/>
          <ac:spMkLst>
            <pc:docMk/>
            <pc:sldMk cId="2326448849" sldId="2259"/>
            <ac:spMk id="118797" creationId="{8EF28B26-23AA-414C-8C87-A289D2B43DB8}"/>
          </ac:spMkLst>
        </pc:spChg>
        <pc:spChg chg="del mod">
          <ac:chgData name="Shared Drive" userId="a8e99ec4-c3c1-49ac-ba97-2c12eee91f6a" providerId="ADAL" clId="{AF726F36-B9D8-4655-BF51-D73708EE6BD2}" dt="2020-06-05T21:56:50.812" v="6294" actId="478"/>
          <ac:spMkLst>
            <pc:docMk/>
            <pc:sldMk cId="2326448849" sldId="2259"/>
            <ac:spMk id="118798" creationId="{107C7CEB-3E30-41E0-85CD-B4646F505EA4}"/>
          </ac:spMkLst>
        </pc:spChg>
        <pc:spChg chg="mod">
          <ac:chgData name="Shared Drive" userId="a8e99ec4-c3c1-49ac-ba97-2c12eee91f6a" providerId="ADAL" clId="{AF726F36-B9D8-4655-BF51-D73708EE6BD2}" dt="2020-06-05T21:55:36.840" v="6276" actId="20577"/>
          <ac:spMkLst>
            <pc:docMk/>
            <pc:sldMk cId="2326448849" sldId="2259"/>
            <ac:spMk id="118800" creationId="{7E84B4D8-3960-4A54-A99A-1292E8A83FC5}"/>
          </ac:spMkLst>
        </pc:spChg>
        <pc:grpChg chg="del mod">
          <ac:chgData name="Shared Drive" userId="a8e99ec4-c3c1-49ac-ba97-2c12eee91f6a" providerId="ADAL" clId="{AF726F36-B9D8-4655-BF51-D73708EE6BD2}" dt="2020-06-05T21:56:50.812" v="6294" actId="478"/>
          <ac:grpSpMkLst>
            <pc:docMk/>
            <pc:sldMk cId="2326448849" sldId="2259"/>
            <ac:grpSpMk id="544778" creationId="{0792326C-514E-40CF-BD7E-4CD1BA12266C}"/>
          </ac:grpSpMkLst>
        </pc:grpChg>
      </pc:sldChg>
      <pc:sldChg chg="addSp delSp modSp new del mod ord">
        <pc:chgData name="Shared Drive" userId="a8e99ec4-c3c1-49ac-ba97-2c12eee91f6a" providerId="ADAL" clId="{AF726F36-B9D8-4655-BF51-D73708EE6BD2}" dt="2020-06-05T23:38:22.045" v="7643" actId="2696"/>
        <pc:sldMkLst>
          <pc:docMk/>
          <pc:sldMk cId="22654821" sldId="2260"/>
        </pc:sldMkLst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2" creationId="{0DE8C068-490A-4DD8-92BA-A776707449EA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3" creationId="{0CA48EEE-04C7-48FC-AFB3-77B4B7E37895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4" creationId="{6F07BABB-5849-40E0-972A-7D820E8A8822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5" creationId="{F5767A6B-38B1-4884-92FE-F11921E876C9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6" creationId="{2C6AA6E1-E6DF-4E0F-968F-BB6DC06337F8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7" creationId="{98322FD9-65D0-4F4E-BA85-F18AEB33CF90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8" creationId="{3B4A2A9B-315A-47A1-961E-4A670CFF4449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9" creationId="{9B03825A-3EDD-4B47-8285-97DFEBD3A22D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10" creationId="{DA922B07-97ED-45E7-B996-3737A90CCCE0}"/>
          </ac:spMkLst>
        </pc:spChg>
        <pc:spChg chg="del">
          <ac:chgData name="Shared Drive" userId="a8e99ec4-c3c1-49ac-ba97-2c12eee91f6a" providerId="ADAL" clId="{AF726F36-B9D8-4655-BF51-D73708EE6BD2}" dt="2020-06-05T23:11:16.018" v="6662"/>
          <ac:spMkLst>
            <pc:docMk/>
            <pc:sldMk cId="22654821" sldId="2260"/>
            <ac:spMk id="11" creationId="{37403EA7-7E84-4615-93D4-8606D91A8038}"/>
          </ac:spMkLst>
        </pc:spChg>
        <pc:spChg chg="add mod">
          <ac:chgData name="Shared Drive" userId="a8e99ec4-c3c1-49ac-ba97-2c12eee91f6a" providerId="ADAL" clId="{AF726F36-B9D8-4655-BF51-D73708EE6BD2}" dt="2020-06-05T23:13:17.196" v="6917" actId="255"/>
          <ac:spMkLst>
            <pc:docMk/>
            <pc:sldMk cId="22654821" sldId="2260"/>
            <ac:spMk id="12" creationId="{70597380-370D-4757-9FAD-E29F3A60151A}"/>
          </ac:spMkLst>
        </pc:spChg>
        <pc:spChg chg="add mod">
          <ac:chgData name="Shared Drive" userId="a8e99ec4-c3c1-49ac-ba97-2c12eee91f6a" providerId="ADAL" clId="{AF726F36-B9D8-4655-BF51-D73708EE6BD2}" dt="2020-06-05T23:13:09.634" v="6916" actId="20577"/>
          <ac:spMkLst>
            <pc:docMk/>
            <pc:sldMk cId="22654821" sldId="2260"/>
            <ac:spMk id="13" creationId="{4B2DF2C9-30A5-4E98-9842-392208CB0FE9}"/>
          </ac:spMkLst>
        </pc:spChg>
      </pc:sldChg>
      <pc:sldChg chg="add">
        <pc:chgData name="Shared Drive" userId="a8e99ec4-c3c1-49ac-ba97-2c12eee91f6a" providerId="ADAL" clId="{AF726F36-B9D8-4655-BF51-D73708EE6BD2}" dt="2020-06-05T23:38:24.629" v="7644"/>
        <pc:sldMkLst>
          <pc:docMk/>
          <pc:sldMk cId="1795461361" sldId="2260"/>
        </pc:sldMkLst>
      </pc:sldChg>
      <pc:sldChg chg="addSp delSp modSp new mod">
        <pc:chgData name="Shared Drive" userId="a8e99ec4-c3c1-49ac-ba97-2c12eee91f6a" providerId="ADAL" clId="{AF726F36-B9D8-4655-BF51-D73708EE6BD2}" dt="2020-06-05T23:21:46.252" v="7282" actId="404"/>
        <pc:sldMkLst>
          <pc:docMk/>
          <pc:sldMk cId="3135238590" sldId="2261"/>
        </pc:sldMkLst>
        <pc:spChg chg="del">
          <ac:chgData name="Shared Drive" userId="a8e99ec4-c3c1-49ac-ba97-2c12eee91f6a" providerId="ADAL" clId="{AF726F36-B9D8-4655-BF51-D73708EE6BD2}" dt="2020-06-05T23:15:24.798" v="6925"/>
          <ac:spMkLst>
            <pc:docMk/>
            <pc:sldMk cId="3135238590" sldId="2261"/>
            <ac:spMk id="2" creationId="{F8AFC20E-1E57-4EC0-B5AF-752E4E024C94}"/>
          </ac:spMkLst>
        </pc:spChg>
        <pc:spChg chg="add mod">
          <ac:chgData name="Shared Drive" userId="a8e99ec4-c3c1-49ac-ba97-2c12eee91f6a" providerId="ADAL" clId="{AF726F36-B9D8-4655-BF51-D73708EE6BD2}" dt="2020-06-05T23:16:28.083" v="7086" actId="20577"/>
          <ac:spMkLst>
            <pc:docMk/>
            <pc:sldMk cId="3135238590" sldId="2261"/>
            <ac:spMk id="3" creationId="{843AA0E1-9077-485E-AEA6-7F47B1E0F42D}"/>
          </ac:spMkLst>
        </pc:spChg>
        <pc:spChg chg="add mod">
          <ac:chgData name="Shared Drive" userId="a8e99ec4-c3c1-49ac-ba97-2c12eee91f6a" providerId="ADAL" clId="{AF726F36-B9D8-4655-BF51-D73708EE6BD2}" dt="2020-06-05T23:18:04.490" v="7179" actId="20577"/>
          <ac:spMkLst>
            <pc:docMk/>
            <pc:sldMk cId="3135238590" sldId="2261"/>
            <ac:spMk id="4" creationId="{9A8CB8C5-29E8-4978-BC95-7BB1EB2F67C8}"/>
          </ac:spMkLst>
        </pc:spChg>
        <pc:spChg chg="add mod">
          <ac:chgData name="Shared Drive" userId="a8e99ec4-c3c1-49ac-ba97-2c12eee91f6a" providerId="ADAL" clId="{AF726F36-B9D8-4655-BF51-D73708EE6BD2}" dt="2020-06-05T23:18:39.075" v="7202" actId="6549"/>
          <ac:spMkLst>
            <pc:docMk/>
            <pc:sldMk cId="3135238590" sldId="2261"/>
            <ac:spMk id="5" creationId="{8B93C72D-3EAF-484F-BF53-8E53AFE01761}"/>
          </ac:spMkLst>
        </pc:spChg>
        <pc:spChg chg="add del mod">
          <ac:chgData name="Shared Drive" userId="a8e99ec4-c3c1-49ac-ba97-2c12eee91f6a" providerId="ADAL" clId="{AF726F36-B9D8-4655-BF51-D73708EE6BD2}" dt="2020-06-05T23:21:14.885" v="7204"/>
          <ac:spMkLst>
            <pc:docMk/>
            <pc:sldMk cId="3135238590" sldId="2261"/>
            <ac:spMk id="6" creationId="{7F172E78-0E5F-49B1-B072-F5716807F011}"/>
          </ac:spMkLst>
        </pc:spChg>
        <pc:spChg chg="add mod">
          <ac:chgData name="Shared Drive" userId="a8e99ec4-c3c1-49ac-ba97-2c12eee91f6a" providerId="ADAL" clId="{AF726F36-B9D8-4655-BF51-D73708EE6BD2}" dt="2020-06-05T23:21:46.252" v="7282" actId="404"/>
          <ac:spMkLst>
            <pc:docMk/>
            <pc:sldMk cId="3135238590" sldId="2261"/>
            <ac:spMk id="7" creationId="{81E7424C-7554-4215-8702-098359A49AE4}"/>
          </ac:spMkLst>
        </pc:spChg>
      </pc:sldChg>
      <pc:sldChg chg="addSp delSp modSp new del mod">
        <pc:chgData name="Shared Drive" userId="a8e99ec4-c3c1-49ac-ba97-2c12eee91f6a" providerId="ADAL" clId="{AF726F36-B9D8-4655-BF51-D73708EE6BD2}" dt="2020-06-05T23:38:22.045" v="7643" actId="2696"/>
        <pc:sldMkLst>
          <pc:docMk/>
          <pc:sldMk cId="210359216" sldId="2262"/>
        </pc:sldMkLst>
        <pc:spChg chg="del">
          <ac:chgData name="Shared Drive" userId="a8e99ec4-c3c1-49ac-ba97-2c12eee91f6a" providerId="ADAL" clId="{AF726F36-B9D8-4655-BF51-D73708EE6BD2}" dt="2020-06-05T23:25:01.136" v="7286"/>
          <ac:spMkLst>
            <pc:docMk/>
            <pc:sldMk cId="210359216" sldId="2262"/>
            <ac:spMk id="2" creationId="{49170299-DC14-4157-99F4-A4032B174B2F}"/>
          </ac:spMkLst>
        </pc:spChg>
        <pc:spChg chg="del">
          <ac:chgData name="Shared Drive" userId="a8e99ec4-c3c1-49ac-ba97-2c12eee91f6a" providerId="ADAL" clId="{AF726F36-B9D8-4655-BF51-D73708EE6BD2}" dt="2020-06-05T23:24:54.818" v="7284" actId="478"/>
          <ac:spMkLst>
            <pc:docMk/>
            <pc:sldMk cId="210359216" sldId="2262"/>
            <ac:spMk id="3" creationId="{DE565C88-CA3D-4E54-9B06-D43AC45A63CB}"/>
          </ac:spMkLst>
        </pc:spChg>
        <pc:spChg chg="add mod">
          <ac:chgData name="Shared Drive" userId="a8e99ec4-c3c1-49ac-ba97-2c12eee91f6a" providerId="ADAL" clId="{AF726F36-B9D8-4655-BF51-D73708EE6BD2}" dt="2020-06-05T23:25:15.770" v="7309" actId="20577"/>
          <ac:spMkLst>
            <pc:docMk/>
            <pc:sldMk cId="210359216" sldId="2262"/>
            <ac:spMk id="4" creationId="{94D62AE0-EABC-4ADF-9FB1-AE06FE970FC4}"/>
          </ac:spMkLst>
        </pc:spChg>
        <pc:spChg chg="add mod">
          <ac:chgData name="Shared Drive" userId="a8e99ec4-c3c1-49ac-ba97-2c12eee91f6a" providerId="ADAL" clId="{AF726F36-B9D8-4655-BF51-D73708EE6BD2}" dt="2020-06-05T23:37:07.001" v="7578" actId="20577"/>
          <ac:spMkLst>
            <pc:docMk/>
            <pc:sldMk cId="210359216" sldId="2262"/>
            <ac:spMk id="5" creationId="{2CD4EF70-6387-46AA-9A8B-C799F79F0A1E}"/>
          </ac:spMkLst>
        </pc:spChg>
        <pc:picChg chg="add mod">
          <ac:chgData name="Shared Drive" userId="a8e99ec4-c3c1-49ac-ba97-2c12eee91f6a" providerId="ADAL" clId="{AF726F36-B9D8-4655-BF51-D73708EE6BD2}" dt="2020-06-05T23:35:35.066" v="7414" actId="1076"/>
          <ac:picMkLst>
            <pc:docMk/>
            <pc:sldMk cId="210359216" sldId="2262"/>
            <ac:picMk id="1026" creationId="{F14B20FF-0001-40FB-BB2A-9110A0239789}"/>
          </ac:picMkLst>
        </pc:picChg>
      </pc:sldChg>
      <pc:sldChg chg="add">
        <pc:chgData name="Shared Drive" userId="a8e99ec4-c3c1-49ac-ba97-2c12eee91f6a" providerId="ADAL" clId="{AF726F36-B9D8-4655-BF51-D73708EE6BD2}" dt="2020-06-05T23:38:24.629" v="7644"/>
        <pc:sldMkLst>
          <pc:docMk/>
          <pc:sldMk cId="1456787827" sldId="2262"/>
        </pc:sldMkLst>
      </pc:sldChg>
      <pc:sldChg chg="addSp delSp modSp new del mod">
        <pc:chgData name="Shared Drive" userId="a8e99ec4-c3c1-49ac-ba97-2c12eee91f6a" providerId="ADAL" clId="{AF726F36-B9D8-4655-BF51-D73708EE6BD2}" dt="2020-06-05T23:38:22.045" v="7643" actId="2696"/>
        <pc:sldMkLst>
          <pc:docMk/>
          <pc:sldMk cId="119081933" sldId="2263"/>
        </pc:sldMkLst>
        <pc:spChg chg="mod">
          <ac:chgData name="Shared Drive" userId="a8e99ec4-c3c1-49ac-ba97-2c12eee91f6a" providerId="ADAL" clId="{AF726F36-B9D8-4655-BF51-D73708EE6BD2}" dt="2020-06-05T23:33:46.314" v="7387" actId="20577"/>
          <ac:spMkLst>
            <pc:docMk/>
            <pc:sldMk cId="119081933" sldId="2263"/>
            <ac:spMk id="2" creationId="{EAE08CC6-E0DC-4420-B508-D8A8068FA303}"/>
          </ac:spMkLst>
        </pc:spChg>
        <pc:spChg chg="add del mod">
          <ac:chgData name="Shared Drive" userId="a8e99ec4-c3c1-49ac-ba97-2c12eee91f6a" providerId="ADAL" clId="{AF726F36-B9D8-4655-BF51-D73708EE6BD2}" dt="2020-06-05T23:34:45.658" v="7395" actId="478"/>
          <ac:spMkLst>
            <pc:docMk/>
            <pc:sldMk cId="119081933" sldId="2263"/>
            <ac:spMk id="3" creationId="{8C08B181-4AC9-443C-9CFE-E1F831AFD994}"/>
          </ac:spMkLst>
        </pc:spChg>
        <pc:spChg chg="add mod">
          <ac:chgData name="Shared Drive" userId="a8e99ec4-c3c1-49ac-ba97-2c12eee91f6a" providerId="ADAL" clId="{AF726F36-B9D8-4655-BF51-D73708EE6BD2}" dt="2020-06-05T23:35:10.765" v="7412" actId="20577"/>
          <ac:spMkLst>
            <pc:docMk/>
            <pc:sldMk cId="119081933" sldId="2263"/>
            <ac:spMk id="4" creationId="{86B39230-EB8E-4B71-9D41-92FCAEA61E2F}"/>
          </ac:spMkLst>
        </pc:spChg>
        <pc:picChg chg="add mod">
          <ac:chgData name="Shared Drive" userId="a8e99ec4-c3c1-49ac-ba97-2c12eee91f6a" providerId="ADAL" clId="{AF726F36-B9D8-4655-BF51-D73708EE6BD2}" dt="2020-06-05T23:33:26.450" v="7319" actId="14100"/>
          <ac:picMkLst>
            <pc:docMk/>
            <pc:sldMk cId="119081933" sldId="2263"/>
            <ac:picMk id="2050" creationId="{10186596-6024-4C3F-93B3-FD4B9B42DAD6}"/>
          </ac:picMkLst>
        </pc:picChg>
      </pc:sldChg>
      <pc:sldChg chg="add">
        <pc:chgData name="Shared Drive" userId="a8e99ec4-c3c1-49ac-ba97-2c12eee91f6a" providerId="ADAL" clId="{AF726F36-B9D8-4655-BF51-D73708EE6BD2}" dt="2020-06-05T23:38:24.629" v="7644"/>
        <pc:sldMkLst>
          <pc:docMk/>
          <pc:sldMk cId="1895260907" sldId="2263"/>
        </pc:sldMkLst>
      </pc:sldChg>
      <pc:sldChg chg="add ord">
        <pc:chgData name="Shared Drive" userId="a8e99ec4-c3c1-49ac-ba97-2c12eee91f6a" providerId="ADAL" clId="{AF726F36-B9D8-4655-BF51-D73708EE6BD2}" dt="2020-06-05T23:50:27.976" v="7717"/>
        <pc:sldMkLst>
          <pc:docMk/>
          <pc:sldMk cId="56062269" sldId="2264"/>
        </pc:sldMkLst>
      </pc:sldChg>
      <pc:sldChg chg="addSp delSp modSp new mod modAnim">
        <pc:chgData name="Shared Drive" userId="a8e99ec4-c3c1-49ac-ba97-2c12eee91f6a" providerId="ADAL" clId="{AF726F36-B9D8-4655-BF51-D73708EE6BD2}" dt="2020-07-01T20:51:17.921" v="18901" actId="20577"/>
        <pc:sldMkLst>
          <pc:docMk/>
          <pc:sldMk cId="97814092" sldId="2265"/>
        </pc:sldMkLst>
        <pc:spChg chg="mod">
          <ac:chgData name="Shared Drive" userId="a8e99ec4-c3c1-49ac-ba97-2c12eee91f6a" providerId="ADAL" clId="{AF726F36-B9D8-4655-BF51-D73708EE6BD2}" dt="2020-06-06T17:32:10.917" v="8360"/>
          <ac:spMkLst>
            <pc:docMk/>
            <pc:sldMk cId="97814092" sldId="2265"/>
            <ac:spMk id="2" creationId="{8F9D725A-6A05-401E-8747-8A5406EB4922}"/>
          </ac:spMkLst>
        </pc:spChg>
        <pc:spChg chg="add mod">
          <ac:chgData name="Shared Drive" userId="a8e99ec4-c3c1-49ac-ba97-2c12eee91f6a" providerId="ADAL" clId="{AF726F36-B9D8-4655-BF51-D73708EE6BD2}" dt="2020-07-01T20:51:15.544" v="18900" actId="20577"/>
          <ac:spMkLst>
            <pc:docMk/>
            <pc:sldMk cId="97814092" sldId="2265"/>
            <ac:spMk id="3" creationId="{AC4CB419-B8E5-42D0-8075-C9FB12002DE0}"/>
          </ac:spMkLst>
        </pc:spChg>
        <pc:spChg chg="add mod">
          <ac:chgData name="Shared Drive" userId="a8e99ec4-c3c1-49ac-ba97-2c12eee91f6a" providerId="ADAL" clId="{AF726F36-B9D8-4655-BF51-D73708EE6BD2}" dt="2020-07-01T20:51:12.456" v="18899" actId="20577"/>
          <ac:spMkLst>
            <pc:docMk/>
            <pc:sldMk cId="97814092" sldId="2265"/>
            <ac:spMk id="5" creationId="{1936E034-1125-47BC-87E3-5DE4DE8D2515}"/>
          </ac:spMkLst>
        </pc:spChg>
        <pc:spChg chg="add mod">
          <ac:chgData name="Shared Drive" userId="a8e99ec4-c3c1-49ac-ba97-2c12eee91f6a" providerId="ADAL" clId="{AF726F36-B9D8-4655-BF51-D73708EE6BD2}" dt="2020-07-01T20:51:17.921" v="18901" actId="20577"/>
          <ac:spMkLst>
            <pc:docMk/>
            <pc:sldMk cId="97814092" sldId="2265"/>
            <ac:spMk id="6" creationId="{CABF191B-E86C-42D8-8A3D-EF623CB5BD97}"/>
          </ac:spMkLst>
        </pc:spChg>
        <pc:picChg chg="add del mod">
          <ac:chgData name="Shared Drive" userId="a8e99ec4-c3c1-49ac-ba97-2c12eee91f6a" providerId="ADAL" clId="{AF726F36-B9D8-4655-BF51-D73708EE6BD2}" dt="2020-06-06T17:26:59.786" v="8260" actId="21"/>
          <ac:picMkLst>
            <pc:docMk/>
            <pc:sldMk cId="97814092" sldId="2265"/>
            <ac:picMk id="3074" creationId="{6C38DC78-D854-4393-9C53-AE0B5F3854C4}"/>
          </ac:picMkLst>
        </pc:picChg>
      </pc:sldChg>
      <pc:sldChg chg="addSp delSp modSp new mod">
        <pc:chgData name="Shared Drive" userId="a8e99ec4-c3c1-49ac-ba97-2c12eee91f6a" providerId="ADAL" clId="{AF726F36-B9D8-4655-BF51-D73708EE6BD2}" dt="2020-06-10T18:19:48.187" v="9871" actId="20577"/>
        <pc:sldMkLst>
          <pc:docMk/>
          <pc:sldMk cId="3380912052" sldId="2266"/>
        </pc:sldMkLst>
        <pc:spChg chg="mod">
          <ac:chgData name="Shared Drive" userId="a8e99ec4-c3c1-49ac-ba97-2c12eee91f6a" providerId="ADAL" clId="{AF726F36-B9D8-4655-BF51-D73708EE6BD2}" dt="2020-06-10T18:18:35.308" v="9833" actId="20577"/>
          <ac:spMkLst>
            <pc:docMk/>
            <pc:sldMk cId="3380912052" sldId="2266"/>
            <ac:spMk id="2" creationId="{C32A14B2-0028-42DE-8AF4-0F4FBFCC2886}"/>
          </ac:spMkLst>
        </pc:spChg>
        <pc:spChg chg="del">
          <ac:chgData name="Shared Drive" userId="a8e99ec4-c3c1-49ac-ba97-2c12eee91f6a" providerId="ADAL" clId="{AF726F36-B9D8-4655-BF51-D73708EE6BD2}" dt="2020-06-10T18:18:39.045" v="9834" actId="478"/>
          <ac:spMkLst>
            <pc:docMk/>
            <pc:sldMk cId="3380912052" sldId="2266"/>
            <ac:spMk id="3" creationId="{4ED18F87-5D9E-4B7E-A65E-0CA12F9D10C5}"/>
          </ac:spMkLst>
        </pc:spChg>
        <pc:spChg chg="add mod">
          <ac:chgData name="Shared Drive" userId="a8e99ec4-c3c1-49ac-ba97-2c12eee91f6a" providerId="ADAL" clId="{AF726F36-B9D8-4655-BF51-D73708EE6BD2}" dt="2020-06-10T18:19:19.194" v="9856" actId="1076"/>
          <ac:spMkLst>
            <pc:docMk/>
            <pc:sldMk cId="3380912052" sldId="2266"/>
            <ac:spMk id="4" creationId="{EC349A31-C783-4F35-B8AC-8F3597E257BC}"/>
          </ac:spMkLst>
        </pc:spChg>
        <pc:spChg chg="add del mod">
          <ac:chgData name="Shared Drive" userId="a8e99ec4-c3c1-49ac-ba97-2c12eee91f6a" providerId="ADAL" clId="{AF726F36-B9D8-4655-BF51-D73708EE6BD2}" dt="2020-06-10T18:19:03.006" v="9840" actId="767"/>
          <ac:spMkLst>
            <pc:docMk/>
            <pc:sldMk cId="3380912052" sldId="2266"/>
            <ac:spMk id="5" creationId="{5B5C5B2F-88D2-4946-86B0-DFDD5F6993D7}"/>
          </ac:spMkLst>
        </pc:spChg>
        <pc:spChg chg="add mod">
          <ac:chgData name="Shared Drive" userId="a8e99ec4-c3c1-49ac-ba97-2c12eee91f6a" providerId="ADAL" clId="{AF726F36-B9D8-4655-BF51-D73708EE6BD2}" dt="2020-06-10T18:19:42.595" v="9867" actId="1076"/>
          <ac:spMkLst>
            <pc:docMk/>
            <pc:sldMk cId="3380912052" sldId="2266"/>
            <ac:spMk id="6" creationId="{69DBAF8C-C276-445B-B8EF-4242272F0910}"/>
          </ac:spMkLst>
        </pc:spChg>
        <pc:spChg chg="add mod">
          <ac:chgData name="Shared Drive" userId="a8e99ec4-c3c1-49ac-ba97-2c12eee91f6a" providerId="ADAL" clId="{AF726F36-B9D8-4655-BF51-D73708EE6BD2}" dt="2020-06-10T18:19:48.187" v="9871" actId="20577"/>
          <ac:spMkLst>
            <pc:docMk/>
            <pc:sldMk cId="3380912052" sldId="2266"/>
            <ac:spMk id="8" creationId="{2A7AEBB8-D58A-4B75-AC49-F4232CAD87AE}"/>
          </ac:spMkLst>
        </pc:spChg>
        <pc:picChg chg="add mod">
          <ac:chgData name="Shared Drive" userId="a8e99ec4-c3c1-49ac-ba97-2c12eee91f6a" providerId="ADAL" clId="{AF726F36-B9D8-4655-BF51-D73708EE6BD2}" dt="2020-06-10T18:19:31.868" v="9858" actId="1076"/>
          <ac:picMkLst>
            <pc:docMk/>
            <pc:sldMk cId="3380912052" sldId="2266"/>
            <ac:picMk id="2050" creationId="{7DB61D4B-8056-4364-88C8-67796D018A5C}"/>
          </ac:picMkLst>
        </pc:picChg>
      </pc:sldChg>
      <pc:sldChg chg="addSp delSp modSp add del mod">
        <pc:chgData name="Shared Drive" userId="a8e99ec4-c3c1-49ac-ba97-2c12eee91f6a" providerId="ADAL" clId="{AF726F36-B9D8-4655-BF51-D73708EE6BD2}" dt="2020-06-12T14:44:31.069" v="12482" actId="47"/>
        <pc:sldMkLst>
          <pc:docMk/>
          <pc:sldMk cId="0" sldId="2267"/>
        </pc:sldMkLst>
        <pc:spChg chg="add mod">
          <ac:chgData name="Shared Drive" userId="a8e99ec4-c3c1-49ac-ba97-2c12eee91f6a" providerId="ADAL" clId="{AF726F36-B9D8-4655-BF51-D73708EE6BD2}" dt="2020-06-10T20:02:54.560" v="9962" actId="20577"/>
          <ac:spMkLst>
            <pc:docMk/>
            <pc:sldMk cId="0" sldId="2267"/>
            <ac:spMk id="2" creationId="{2D3147D2-F3D3-4A9E-9067-007034AD6ED9}"/>
          </ac:spMkLst>
        </pc:spChg>
        <pc:picChg chg="del">
          <ac:chgData name="Shared Drive" userId="a8e99ec4-c3c1-49ac-ba97-2c12eee91f6a" providerId="ADAL" clId="{AF726F36-B9D8-4655-BF51-D73708EE6BD2}" dt="2020-06-12T14:43:52.683" v="12471" actId="21"/>
          <ac:picMkLst>
            <pc:docMk/>
            <pc:sldMk cId="0" sldId="2267"/>
            <ac:picMk id="9218" creationId="{6D0CBDC5-3163-4DE4-9214-1107CA936583}"/>
          </ac:picMkLst>
        </pc:picChg>
      </pc:sldChg>
      <pc:sldChg chg="addSp delSp modSp add mod">
        <pc:chgData name="Shared Drive" userId="a8e99ec4-c3c1-49ac-ba97-2c12eee91f6a" providerId="ADAL" clId="{AF726F36-B9D8-4655-BF51-D73708EE6BD2}" dt="2020-06-18T21:38:36.462" v="18080"/>
        <pc:sldMkLst>
          <pc:docMk/>
          <pc:sldMk cId="2725185780" sldId="2268"/>
        </pc:sldMkLst>
        <pc:spChg chg="add mod">
          <ac:chgData name="Shared Drive" userId="a8e99ec4-c3c1-49ac-ba97-2c12eee91f6a" providerId="ADAL" clId="{AF726F36-B9D8-4655-BF51-D73708EE6BD2}" dt="2020-06-18T21:22:15.390" v="17970"/>
          <ac:spMkLst>
            <pc:docMk/>
            <pc:sldMk cId="2725185780" sldId="2268"/>
            <ac:spMk id="8" creationId="{086B1C3A-7077-4102-AC77-E5C053B52D7C}"/>
          </ac:spMkLst>
        </pc:spChg>
        <pc:spChg chg="mod">
          <ac:chgData name="Shared Drive" userId="a8e99ec4-c3c1-49ac-ba97-2c12eee91f6a" providerId="ADAL" clId="{AF726F36-B9D8-4655-BF51-D73708EE6BD2}" dt="2020-06-18T21:22:20.349" v="17978" actId="20577"/>
          <ac:spMkLst>
            <pc:docMk/>
            <pc:sldMk cId="2725185780" sldId="2268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1:38:27.867" v="18079"/>
          <ac:picMkLst>
            <pc:docMk/>
            <pc:sldMk cId="2725185780" sldId="2268"/>
            <ac:picMk id="2" creationId="{54586A09-B961-47F6-BA9C-0811ADD3EAEE}"/>
          </ac:picMkLst>
        </pc:picChg>
        <pc:picChg chg="del">
          <ac:chgData name="Shared Drive" userId="a8e99ec4-c3c1-49ac-ba97-2c12eee91f6a" providerId="ADAL" clId="{AF726F36-B9D8-4655-BF51-D73708EE6BD2}" dt="2020-06-18T21:36:48.308" v="18076" actId="478"/>
          <ac:picMkLst>
            <pc:docMk/>
            <pc:sldMk cId="2725185780" sldId="2268"/>
            <ac:picMk id="7" creationId="{82928989-2F89-4585-AB7B-04E5BC9D165F}"/>
          </ac:picMkLst>
        </pc:picChg>
        <pc:picChg chg="add mod">
          <ac:chgData name="Shared Drive" userId="a8e99ec4-c3c1-49ac-ba97-2c12eee91f6a" providerId="ADAL" clId="{AF726F36-B9D8-4655-BF51-D73708EE6BD2}" dt="2020-06-18T21:38:36.462" v="18080"/>
          <ac:picMkLst>
            <pc:docMk/>
            <pc:sldMk cId="2725185780" sldId="2268"/>
            <ac:picMk id="10" creationId="{9BD380F4-3704-4583-BB0D-EA17D68B2F81}"/>
          </ac:picMkLst>
        </pc:picChg>
      </pc:sldChg>
      <pc:sldChg chg="addSp delSp modSp new mod">
        <pc:chgData name="Shared Drive" userId="a8e99ec4-c3c1-49ac-ba97-2c12eee91f6a" providerId="ADAL" clId="{AF726F36-B9D8-4655-BF51-D73708EE6BD2}" dt="2020-06-12T23:11:59.669" v="13966"/>
        <pc:sldMkLst>
          <pc:docMk/>
          <pc:sldMk cId="1273529176" sldId="2269"/>
        </pc:sldMkLst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2" creationId="{1D225242-A23D-4DEF-88DD-0387C589F28E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3" creationId="{51452872-0FDB-4E34-97DB-E0897320F4EB}"/>
          </ac:spMkLst>
        </pc:spChg>
        <pc:spChg chg="add mod">
          <ac:chgData name="Shared Drive" userId="a8e99ec4-c3c1-49ac-ba97-2c12eee91f6a" providerId="ADAL" clId="{AF726F36-B9D8-4655-BF51-D73708EE6BD2}" dt="2020-06-12T23:11:59.669" v="13966"/>
          <ac:spMkLst>
            <pc:docMk/>
            <pc:sldMk cId="1273529176" sldId="2269"/>
            <ac:spMk id="4" creationId="{5EC624D9-A199-4B3B-B72D-2F921BBBAFBD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4" creationId="{A9C75096-3EA0-450B-B9AF-4D5E7AFC3F94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5" creationId="{C7865557-75FA-4C20-AF43-6123E41F322E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6" creationId="{05A7A8B3-FC8B-4766-A4E9-2EF7D7AFBD3F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7" creationId="{28AD3B10-58BA-40B2-A9A3-CB25B103ED5E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8" creationId="{451A11DA-2235-41D8-ABDE-648E47CC2E2E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9" creationId="{A1D7CF50-3736-445C-B34D-7B573D8CFE4A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10" creationId="{E494C10A-CC20-4469-8463-ABEE99B706A4}"/>
          </ac:spMkLst>
        </pc:spChg>
        <pc:spChg chg="del">
          <ac:chgData name="Shared Drive" userId="a8e99ec4-c3c1-49ac-ba97-2c12eee91f6a" providerId="ADAL" clId="{AF726F36-B9D8-4655-BF51-D73708EE6BD2}" dt="2020-06-10T23:20:00.376" v="10007"/>
          <ac:spMkLst>
            <pc:docMk/>
            <pc:sldMk cId="1273529176" sldId="2269"/>
            <ac:spMk id="11" creationId="{B4F320C8-3C89-4F20-B736-570CBF67812A}"/>
          </ac:spMkLst>
        </pc:spChg>
        <pc:spChg chg="add mod">
          <ac:chgData name="Shared Drive" userId="a8e99ec4-c3c1-49ac-ba97-2c12eee91f6a" providerId="ADAL" clId="{AF726F36-B9D8-4655-BF51-D73708EE6BD2}" dt="2020-06-10T23:20:53.515" v="10061" actId="20577"/>
          <ac:spMkLst>
            <pc:docMk/>
            <pc:sldMk cId="1273529176" sldId="2269"/>
            <ac:spMk id="12" creationId="{0347827A-CC5E-40B1-8BE7-074C160568A8}"/>
          </ac:spMkLst>
        </pc:spChg>
        <pc:spChg chg="add mod">
          <ac:chgData name="Shared Drive" userId="a8e99ec4-c3c1-49ac-ba97-2c12eee91f6a" providerId="ADAL" clId="{AF726F36-B9D8-4655-BF51-D73708EE6BD2}" dt="2020-06-10T23:20:40.754" v="10023" actId="6549"/>
          <ac:spMkLst>
            <pc:docMk/>
            <pc:sldMk cId="1273529176" sldId="2269"/>
            <ac:spMk id="13" creationId="{C2BAF6AE-DA80-4F4B-8A4C-9967FCC39323}"/>
          </ac:spMkLst>
        </pc:spChg>
      </pc:sldChg>
      <pc:sldChg chg="addSp delSp modSp new mod modAnim">
        <pc:chgData name="Shared Drive" userId="a8e99ec4-c3c1-49ac-ba97-2c12eee91f6a" providerId="ADAL" clId="{AF726F36-B9D8-4655-BF51-D73708EE6BD2}" dt="2020-06-12T23:07:13.067" v="13866"/>
        <pc:sldMkLst>
          <pc:docMk/>
          <pc:sldMk cId="1200241043" sldId="2270"/>
        </pc:sldMkLst>
        <pc:spChg chg="mod">
          <ac:chgData name="Shared Drive" userId="a8e99ec4-c3c1-49ac-ba97-2c12eee91f6a" providerId="ADAL" clId="{AF726F36-B9D8-4655-BF51-D73708EE6BD2}" dt="2020-06-10T23:21:28.114" v="10106" actId="20577"/>
          <ac:spMkLst>
            <pc:docMk/>
            <pc:sldMk cId="1200241043" sldId="2270"/>
            <ac:spMk id="2" creationId="{D96F16E7-F5A3-4002-880C-9091C6763974}"/>
          </ac:spMkLst>
        </pc:spChg>
        <pc:spChg chg="del">
          <ac:chgData name="Shared Drive" userId="a8e99ec4-c3c1-49ac-ba97-2c12eee91f6a" providerId="ADAL" clId="{AF726F36-B9D8-4655-BF51-D73708EE6BD2}" dt="2020-06-10T23:21:44.407" v="10107" actId="3680"/>
          <ac:spMkLst>
            <pc:docMk/>
            <pc:sldMk cId="1200241043" sldId="2270"/>
            <ac:spMk id="3" creationId="{E1C3F8BD-CF6D-40C0-8091-B8F253204D4A}"/>
          </ac:spMkLst>
        </pc:spChg>
        <pc:spChg chg="add mod">
          <ac:chgData name="Shared Drive" userId="a8e99ec4-c3c1-49ac-ba97-2c12eee91f6a" providerId="ADAL" clId="{AF726F36-B9D8-4655-BF51-D73708EE6BD2}" dt="2020-06-10T23:36:42.619" v="10311" actId="404"/>
          <ac:spMkLst>
            <pc:docMk/>
            <pc:sldMk cId="1200241043" sldId="2270"/>
            <ac:spMk id="6" creationId="{2C9B464B-BF94-48B5-8843-7252677EFC14}"/>
          </ac:spMkLst>
        </pc:spChg>
        <pc:graphicFrameChg chg="add mod ord modGraphic">
          <ac:chgData name="Shared Drive" userId="a8e99ec4-c3c1-49ac-ba97-2c12eee91f6a" providerId="ADAL" clId="{AF726F36-B9D8-4655-BF51-D73708EE6BD2}" dt="2020-06-10T23:35:51.417" v="10235" actId="1076"/>
          <ac:graphicFrameMkLst>
            <pc:docMk/>
            <pc:sldMk cId="1200241043" sldId="2270"/>
            <ac:graphicFrameMk id="4" creationId="{BD557538-F23F-4AA1-B3B4-D63DD37C4920}"/>
          </ac:graphicFrameMkLst>
        </pc:graphicFrameChg>
      </pc:sldChg>
      <pc:sldChg chg="addSp delSp modSp new mod modNotesTx">
        <pc:chgData name="Shared Drive" userId="a8e99ec4-c3c1-49ac-ba97-2c12eee91f6a" providerId="ADAL" clId="{AF726F36-B9D8-4655-BF51-D73708EE6BD2}" dt="2020-06-12T23:51:35.854" v="14140" actId="20577"/>
        <pc:sldMkLst>
          <pc:docMk/>
          <pc:sldMk cId="349044204" sldId="2271"/>
        </pc:sldMkLst>
        <pc:spChg chg="mod">
          <ac:chgData name="Shared Drive" userId="a8e99ec4-c3c1-49ac-ba97-2c12eee91f6a" providerId="ADAL" clId="{AF726F36-B9D8-4655-BF51-D73708EE6BD2}" dt="2020-06-11T23:32:02.069" v="11627" actId="20577"/>
          <ac:spMkLst>
            <pc:docMk/>
            <pc:sldMk cId="349044204" sldId="2271"/>
            <ac:spMk id="2" creationId="{D1E8F416-C1C6-4DF1-ACF9-774B71E67825}"/>
          </ac:spMkLst>
        </pc:spChg>
        <pc:spChg chg="mod">
          <ac:chgData name="Shared Drive" userId="a8e99ec4-c3c1-49ac-ba97-2c12eee91f6a" providerId="ADAL" clId="{AF726F36-B9D8-4655-BF51-D73708EE6BD2}" dt="2020-06-12T23:49:28.287" v="14073" actId="20577"/>
          <ac:spMkLst>
            <pc:docMk/>
            <pc:sldMk cId="349044204" sldId="2271"/>
            <ac:spMk id="3" creationId="{D6228A44-8E77-42E8-92ED-A2F73F389B52}"/>
          </ac:spMkLst>
        </pc:spChg>
        <pc:spChg chg="add del mod">
          <ac:chgData name="Shared Drive" userId="a8e99ec4-c3c1-49ac-ba97-2c12eee91f6a" providerId="ADAL" clId="{AF726F36-B9D8-4655-BF51-D73708EE6BD2}" dt="2020-06-11T23:37:24.538" v="11874" actId="478"/>
          <ac:spMkLst>
            <pc:docMk/>
            <pc:sldMk cId="349044204" sldId="2271"/>
            <ac:spMk id="4" creationId="{EDD75401-5B13-442F-A85A-AA13D98D1A98}"/>
          </ac:spMkLst>
        </pc:spChg>
      </pc:sldChg>
      <pc:sldChg chg="addSp delSp modSp add mod ord modAnim">
        <pc:chgData name="Shared Drive" userId="a8e99ec4-c3c1-49ac-ba97-2c12eee91f6a" providerId="ADAL" clId="{AF726F36-B9D8-4655-BF51-D73708EE6BD2}" dt="2020-06-18T21:36:42.836" v="18075" actId="478"/>
        <pc:sldMkLst>
          <pc:docMk/>
          <pc:sldMk cId="559261292" sldId="2272"/>
        </pc:sldMkLst>
        <pc:spChg chg="add mod">
          <ac:chgData name="Shared Drive" userId="a8e99ec4-c3c1-49ac-ba97-2c12eee91f6a" providerId="ADAL" clId="{AF726F36-B9D8-4655-BF51-D73708EE6BD2}" dt="2020-06-18T21:20:55.253" v="17891"/>
          <ac:spMkLst>
            <pc:docMk/>
            <pc:sldMk cId="559261292" sldId="2272"/>
            <ac:spMk id="8" creationId="{2F908182-7A5F-4D41-A625-13F5429FCBBC}"/>
          </ac:spMkLst>
        </pc:spChg>
        <pc:spChg chg="add del mod">
          <ac:chgData name="Shared Drive" userId="a8e99ec4-c3c1-49ac-ba97-2c12eee91f6a" providerId="ADAL" clId="{AF726F36-B9D8-4655-BF51-D73708EE6BD2}" dt="2020-06-18T21:21:16.231" v="17907"/>
          <ac:spMkLst>
            <pc:docMk/>
            <pc:sldMk cId="559261292" sldId="2272"/>
            <ac:spMk id="9" creationId="{B750C904-2B25-4DC1-98B0-84053F109F9F}"/>
          </ac:spMkLst>
        </pc:spChg>
        <pc:spChg chg="mod">
          <ac:chgData name="Shared Drive" userId="a8e99ec4-c3c1-49ac-ba97-2c12eee91f6a" providerId="ADAL" clId="{AF726F36-B9D8-4655-BF51-D73708EE6BD2}" dt="2020-06-18T21:21:51.938" v="17967" actId="20577"/>
          <ac:spMkLst>
            <pc:docMk/>
            <pc:sldMk cId="559261292" sldId="2272"/>
            <ac:spMk id="218" creationId="{E8798B27-8ADE-46BB-AF80-255BC40B13CE}"/>
          </ac:spMkLst>
        </pc:spChg>
        <pc:picChg chg="add del">
          <ac:chgData name="Shared Drive" userId="a8e99ec4-c3c1-49ac-ba97-2c12eee91f6a" providerId="ADAL" clId="{AF726F36-B9D8-4655-BF51-D73708EE6BD2}" dt="2020-06-18T21:36:42.366" v="18074"/>
          <ac:picMkLst>
            <pc:docMk/>
            <pc:sldMk cId="559261292" sldId="2272"/>
            <ac:picMk id="2" creationId="{D1A2D2CC-3DFF-4F83-8955-D4B6CE97E50D}"/>
          </ac:picMkLst>
        </pc:picChg>
        <pc:picChg chg="add del">
          <ac:chgData name="Shared Drive" userId="a8e99ec4-c3c1-49ac-ba97-2c12eee91f6a" providerId="ADAL" clId="{AF726F36-B9D8-4655-BF51-D73708EE6BD2}" dt="2020-06-18T21:36:42.836" v="18075" actId="478"/>
          <ac:picMkLst>
            <pc:docMk/>
            <pc:sldMk cId="559261292" sldId="2272"/>
            <ac:picMk id="7" creationId="{1BDBA505-0C46-489F-A586-EEB4974208BF}"/>
          </ac:picMkLst>
        </pc:picChg>
      </pc:sldChg>
      <pc:sldChg chg="addSp modSp new mod ord">
        <pc:chgData name="Shared Drive" userId="a8e99ec4-c3c1-49ac-ba97-2c12eee91f6a" providerId="ADAL" clId="{AF726F36-B9D8-4655-BF51-D73708EE6BD2}" dt="2020-06-12T22:09:51.762" v="13799"/>
        <pc:sldMkLst>
          <pc:docMk/>
          <pc:sldMk cId="3534347621" sldId="2273"/>
        </pc:sldMkLst>
        <pc:spChg chg="mod">
          <ac:chgData name="Shared Drive" userId="a8e99ec4-c3c1-49ac-ba97-2c12eee91f6a" providerId="ADAL" clId="{AF726F36-B9D8-4655-BF51-D73708EE6BD2}" dt="2020-06-12T22:09:03.268" v="13775" actId="1076"/>
          <ac:spMkLst>
            <pc:docMk/>
            <pc:sldMk cId="3534347621" sldId="2273"/>
            <ac:spMk id="2" creationId="{235FE777-39E1-438D-A122-D3387E9B948D}"/>
          </ac:spMkLst>
        </pc:spChg>
        <pc:spChg chg="add mod">
          <ac:chgData name="Shared Drive" userId="a8e99ec4-c3c1-49ac-ba97-2c12eee91f6a" providerId="ADAL" clId="{AF726F36-B9D8-4655-BF51-D73708EE6BD2}" dt="2020-06-12T22:09:31.317" v="13797" actId="113"/>
          <ac:spMkLst>
            <pc:docMk/>
            <pc:sldMk cId="3534347621" sldId="2273"/>
            <ac:spMk id="3" creationId="{AF093774-D4CF-4B51-B2DA-750F00CDCC5C}"/>
          </ac:spMkLst>
        </pc:spChg>
        <pc:picChg chg="add mod">
          <ac:chgData name="Shared Drive" userId="a8e99ec4-c3c1-49ac-ba97-2c12eee91f6a" providerId="ADAL" clId="{AF726F36-B9D8-4655-BF51-D73708EE6BD2}" dt="2020-06-12T22:09:20.070" v="13784" actId="1076"/>
          <ac:picMkLst>
            <pc:docMk/>
            <pc:sldMk cId="3534347621" sldId="2273"/>
            <ac:picMk id="1026" creationId="{F979A49D-BFA3-4B2B-AE4B-471C1263B0D5}"/>
          </ac:picMkLst>
        </pc:picChg>
        <pc:picChg chg="add mod">
          <ac:chgData name="Shared Drive" userId="a8e99ec4-c3c1-49ac-ba97-2c12eee91f6a" providerId="ADAL" clId="{AF726F36-B9D8-4655-BF51-D73708EE6BD2}" dt="2020-06-12T22:09:18.741" v="13783" actId="1076"/>
          <ac:picMkLst>
            <pc:docMk/>
            <pc:sldMk cId="3534347621" sldId="2273"/>
            <ac:picMk id="1028" creationId="{6905C442-89FF-4B3D-9419-95EC563CFB69}"/>
          </ac:picMkLst>
        </pc:picChg>
      </pc:sldChg>
      <pc:sldChg chg="modSp new mod">
        <pc:chgData name="Shared Drive" userId="a8e99ec4-c3c1-49ac-ba97-2c12eee91f6a" providerId="ADAL" clId="{AF726F36-B9D8-4655-BF51-D73708EE6BD2}" dt="2020-06-12T23:11:31.514" v="13965" actId="404"/>
        <pc:sldMkLst>
          <pc:docMk/>
          <pc:sldMk cId="4045201171" sldId="2274"/>
        </pc:sldMkLst>
        <pc:spChg chg="mod">
          <ac:chgData name="Shared Drive" userId="a8e99ec4-c3c1-49ac-ba97-2c12eee91f6a" providerId="ADAL" clId="{AF726F36-B9D8-4655-BF51-D73708EE6BD2}" dt="2020-06-12T23:11:31.514" v="13965" actId="404"/>
          <ac:spMkLst>
            <pc:docMk/>
            <pc:sldMk cId="4045201171" sldId="2274"/>
            <ac:spMk id="2" creationId="{D57C23D2-66B5-41C7-95F0-7BE07E87C7D6}"/>
          </ac:spMkLst>
        </pc:spChg>
        <pc:spChg chg="mod">
          <ac:chgData name="Shared Drive" userId="a8e99ec4-c3c1-49ac-ba97-2c12eee91f6a" providerId="ADAL" clId="{AF726F36-B9D8-4655-BF51-D73708EE6BD2}" dt="2020-06-12T23:09:17.764" v="13892" actId="5793"/>
          <ac:spMkLst>
            <pc:docMk/>
            <pc:sldMk cId="4045201171" sldId="2274"/>
            <ac:spMk id="3" creationId="{72EB1852-56E3-4C5C-BF0B-712158DE13FB}"/>
          </ac:spMkLst>
        </pc:spChg>
      </pc:sldChg>
      <pc:sldChg chg="add">
        <pc:chgData name="Shared Drive" userId="a8e99ec4-c3c1-49ac-ba97-2c12eee91f6a" providerId="ADAL" clId="{AF726F36-B9D8-4655-BF51-D73708EE6BD2}" dt="2020-06-12T23:26:37.971" v="14051"/>
        <pc:sldMkLst>
          <pc:docMk/>
          <pc:sldMk cId="1257369336" sldId="2275"/>
        </pc:sldMkLst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687648367" sldId="2276"/>
        </pc:sldMkLst>
      </pc:sldChg>
      <pc:sldChg chg="add del">
        <pc:chgData name="Shared Drive" userId="a8e99ec4-c3c1-49ac-ba97-2c12eee91f6a" providerId="ADAL" clId="{AF726F36-B9D8-4655-BF51-D73708EE6BD2}" dt="2020-06-18T17:21:59.862" v="17863" actId="2696"/>
        <pc:sldMkLst>
          <pc:docMk/>
          <pc:sldMk cId="4205441626" sldId="2276"/>
        </pc:sldMkLst>
      </pc:sldChg>
      <pc:sldChg chg="add del">
        <pc:chgData name="Shared Drive" userId="a8e99ec4-c3c1-49ac-ba97-2c12eee91f6a" providerId="ADAL" clId="{AF726F36-B9D8-4655-BF51-D73708EE6BD2}" dt="2020-06-18T17:21:59.862" v="17863" actId="2696"/>
        <pc:sldMkLst>
          <pc:docMk/>
          <pc:sldMk cId="714420313" sldId="2277"/>
        </pc:sldMkLst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1828938703" sldId="2277"/>
        </pc:sldMkLst>
      </pc:sldChg>
      <pc:sldChg chg="add">
        <pc:chgData name="Shared Drive" userId="a8e99ec4-c3c1-49ac-ba97-2c12eee91f6a" providerId="ADAL" clId="{AF726F36-B9D8-4655-BF51-D73708EE6BD2}" dt="2020-06-18T17:22:08.116" v="17864"/>
        <pc:sldMkLst>
          <pc:docMk/>
          <pc:sldMk cId="1235746822" sldId="2278"/>
        </pc:sldMkLst>
      </pc:sldChg>
      <pc:sldChg chg="modSp add del mod">
        <pc:chgData name="Shared Drive" userId="a8e99ec4-c3c1-49ac-ba97-2c12eee91f6a" providerId="ADAL" clId="{AF726F36-B9D8-4655-BF51-D73708EE6BD2}" dt="2020-06-18T17:21:59.862" v="17863" actId="2696"/>
        <pc:sldMkLst>
          <pc:docMk/>
          <pc:sldMk cId="2044437880" sldId="2278"/>
        </pc:sldMkLst>
        <pc:spChg chg="mod">
          <ac:chgData name="Shared Drive" userId="a8e99ec4-c3c1-49ac-ba97-2c12eee91f6a" providerId="ADAL" clId="{AF726F36-B9D8-4655-BF51-D73708EE6BD2}" dt="2020-06-13T14:15:58.787" v="14414" actId="1036"/>
          <ac:spMkLst>
            <pc:docMk/>
            <pc:sldMk cId="2044437880" sldId="2278"/>
            <ac:spMk id="2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3T14:11:20.517" v="14295" actId="20577"/>
          <ac:spMkLst>
            <pc:docMk/>
            <pc:sldMk cId="2044437880" sldId="2278"/>
            <ac:spMk id="3" creationId="{A54298E2-1FFC-4BAF-80F7-CA52A088CA9C}"/>
          </ac:spMkLst>
        </pc:spChg>
        <pc:spChg chg="mod">
          <ac:chgData name="Shared Drive" userId="a8e99ec4-c3c1-49ac-ba97-2c12eee91f6a" providerId="ADAL" clId="{AF726F36-B9D8-4655-BF51-D73708EE6BD2}" dt="2020-06-13T14:08:38.355" v="14173" actId="1076"/>
          <ac:spMkLst>
            <pc:docMk/>
            <pc:sldMk cId="2044437880" sldId="2278"/>
            <ac:spMk id="8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3T14:09:56.475" v="14230" actId="20577"/>
          <ac:spMkLst>
            <pc:docMk/>
            <pc:sldMk cId="2044437880" sldId="2278"/>
            <ac:spMk id="9" creationId="{F4937001-D84C-4D7B-AFB6-0295305C6501}"/>
          </ac:spMkLst>
        </pc:spChg>
        <pc:spChg chg="mod">
          <ac:chgData name="Shared Drive" userId="a8e99ec4-c3c1-49ac-ba97-2c12eee91f6a" providerId="ADAL" clId="{AF726F36-B9D8-4655-BF51-D73708EE6BD2}" dt="2020-06-13T14:11:35.621" v="14296" actId="1076"/>
          <ac:spMkLst>
            <pc:docMk/>
            <pc:sldMk cId="2044437880" sldId="2278"/>
            <ac:spMk id="11" creationId="{14CCC504-E9CB-4267-85E7-5F976A486398}"/>
          </ac:spMkLst>
        </pc:spChg>
      </pc:sldChg>
      <pc:sldChg chg="delSp add modAnim">
        <pc:chgData name="Shared Drive" userId="a8e99ec4-c3c1-49ac-ba97-2c12eee91f6a" providerId="ADAL" clId="{AF726F36-B9D8-4655-BF51-D73708EE6BD2}" dt="2020-06-13T14:50:22.562" v="14528" actId="478"/>
        <pc:sldMkLst>
          <pc:docMk/>
          <pc:sldMk cId="728859165" sldId="2279"/>
        </pc:sldMkLst>
        <pc:spChg chg="del">
          <ac:chgData name="Shared Drive" userId="a8e99ec4-c3c1-49ac-ba97-2c12eee91f6a" providerId="ADAL" clId="{AF726F36-B9D8-4655-BF51-D73708EE6BD2}" dt="2020-06-13T14:50:22.562" v="14528" actId="478"/>
          <ac:spMkLst>
            <pc:docMk/>
            <pc:sldMk cId="728859165" sldId="2279"/>
            <ac:spMk id="11" creationId="{BAE2E0E1-CF59-4CC4-91C4-87A282391115}"/>
          </ac:spMkLst>
        </pc:spChg>
        <pc:spChg chg="del">
          <ac:chgData name="Shared Drive" userId="a8e99ec4-c3c1-49ac-ba97-2c12eee91f6a" providerId="ADAL" clId="{AF726F36-B9D8-4655-BF51-D73708EE6BD2}" dt="2020-06-13T14:50:22.562" v="14528" actId="478"/>
          <ac:spMkLst>
            <pc:docMk/>
            <pc:sldMk cId="728859165" sldId="2279"/>
            <ac:spMk id="12" creationId="{6F5D5C6D-3428-4340-B33A-E81250B7A456}"/>
          </ac:spMkLst>
        </pc:spChg>
        <pc:spChg chg="del">
          <ac:chgData name="Shared Drive" userId="a8e99ec4-c3c1-49ac-ba97-2c12eee91f6a" providerId="ADAL" clId="{AF726F36-B9D8-4655-BF51-D73708EE6BD2}" dt="2020-06-13T14:50:22.562" v="14528" actId="478"/>
          <ac:spMkLst>
            <pc:docMk/>
            <pc:sldMk cId="728859165" sldId="2279"/>
            <ac:spMk id="13" creationId="{BF047A48-A74B-49C2-9BAB-BCDA8393BA0E}"/>
          </ac:spMkLst>
        </pc:spChg>
      </pc:sldChg>
      <pc:sldChg chg="modSp new del mod">
        <pc:chgData name="Shared Drive" userId="a8e99ec4-c3c1-49ac-ba97-2c12eee91f6a" providerId="ADAL" clId="{AF726F36-B9D8-4655-BF51-D73708EE6BD2}" dt="2020-06-13T16:33:38.203" v="14664" actId="47"/>
        <pc:sldMkLst>
          <pc:docMk/>
          <pc:sldMk cId="1828879034" sldId="2280"/>
        </pc:sldMkLst>
        <pc:spChg chg="mod">
          <ac:chgData name="Shared Drive" userId="a8e99ec4-c3c1-49ac-ba97-2c12eee91f6a" providerId="ADAL" clId="{AF726F36-B9D8-4655-BF51-D73708EE6BD2}" dt="2020-06-13T16:32:37.306" v="14662" actId="404"/>
          <ac:spMkLst>
            <pc:docMk/>
            <pc:sldMk cId="1828879034" sldId="2280"/>
            <ac:spMk id="2" creationId="{0D045D54-0DB8-410B-A0F8-1E59B44835F7}"/>
          </ac:spMkLst>
        </pc:spChg>
      </pc:sldChg>
      <pc:sldChg chg="addSp modSp add mod ord modAnim">
        <pc:chgData name="Shared Drive" userId="a8e99ec4-c3c1-49ac-ba97-2c12eee91f6a" providerId="ADAL" clId="{AF726F36-B9D8-4655-BF51-D73708EE6BD2}" dt="2020-06-13T17:58:56.036" v="16830" actId="20577"/>
        <pc:sldMkLst>
          <pc:docMk/>
          <pc:sldMk cId="1996431824" sldId="2281"/>
        </pc:sldMkLst>
        <pc:spChg chg="mod">
          <ac:chgData name="Shared Drive" userId="a8e99ec4-c3c1-49ac-ba97-2c12eee91f6a" providerId="ADAL" clId="{AF726F36-B9D8-4655-BF51-D73708EE6BD2}" dt="2020-06-13T16:35:01.762" v="14791" actId="20577"/>
          <ac:spMkLst>
            <pc:docMk/>
            <pc:sldMk cId="1996431824" sldId="2281"/>
            <ac:spMk id="2" creationId="{DB2889A0-0B8B-4432-8908-4C710E790422}"/>
          </ac:spMkLst>
        </pc:spChg>
        <pc:spChg chg="mod">
          <ac:chgData name="Shared Drive" userId="a8e99ec4-c3c1-49ac-ba97-2c12eee91f6a" providerId="ADAL" clId="{AF726F36-B9D8-4655-BF51-D73708EE6BD2}" dt="2020-06-13T17:03:37.514" v="16441" actId="20577"/>
          <ac:spMkLst>
            <pc:docMk/>
            <pc:sldMk cId="1996431824" sldId="2281"/>
            <ac:spMk id="4" creationId="{CDD24AA4-8B6E-401D-AF8D-21EC1434681B}"/>
          </ac:spMkLst>
        </pc:spChg>
        <pc:spChg chg="mod">
          <ac:chgData name="Shared Drive" userId="a8e99ec4-c3c1-49ac-ba97-2c12eee91f6a" providerId="ADAL" clId="{AF726F36-B9D8-4655-BF51-D73708EE6BD2}" dt="2020-06-13T16:36:37.875" v="14944" actId="20577"/>
          <ac:spMkLst>
            <pc:docMk/>
            <pc:sldMk cId="1996431824" sldId="2281"/>
            <ac:spMk id="6" creationId="{5FD9577C-FC14-48B1-A18A-DC45A591426E}"/>
          </ac:spMkLst>
        </pc:spChg>
        <pc:spChg chg="mod">
          <ac:chgData name="Shared Drive" userId="a8e99ec4-c3c1-49ac-ba97-2c12eee91f6a" providerId="ADAL" clId="{AF726F36-B9D8-4655-BF51-D73708EE6BD2}" dt="2020-06-13T17:05:23.489" v="16595" actId="1035"/>
          <ac:spMkLst>
            <pc:docMk/>
            <pc:sldMk cId="1996431824" sldId="2281"/>
            <ac:spMk id="7" creationId="{87665AEE-9567-4721-A3C3-2070D5ED2BE7}"/>
          </ac:spMkLst>
        </pc:spChg>
        <pc:spChg chg="mod">
          <ac:chgData name="Shared Drive" userId="a8e99ec4-c3c1-49ac-ba97-2c12eee91f6a" providerId="ADAL" clId="{AF726F36-B9D8-4655-BF51-D73708EE6BD2}" dt="2020-06-13T17:58:56.036" v="16830" actId="20577"/>
          <ac:spMkLst>
            <pc:docMk/>
            <pc:sldMk cId="1996431824" sldId="2281"/>
            <ac:spMk id="8" creationId="{40D9485E-FA7E-4D39-8721-41D685F42922}"/>
          </ac:spMkLst>
        </pc:spChg>
        <pc:spChg chg="mod">
          <ac:chgData name="Shared Drive" userId="a8e99ec4-c3c1-49ac-ba97-2c12eee91f6a" providerId="ADAL" clId="{AF726F36-B9D8-4655-BF51-D73708EE6BD2}" dt="2020-06-13T17:05:30.487" v="16620" actId="1035"/>
          <ac:spMkLst>
            <pc:docMk/>
            <pc:sldMk cId="1996431824" sldId="2281"/>
            <ac:spMk id="9" creationId="{94DF4519-FBCD-4112-98EE-D732D3B1979E}"/>
          </ac:spMkLst>
        </pc:spChg>
        <pc:spChg chg="mod">
          <ac:chgData name="Shared Drive" userId="a8e99ec4-c3c1-49ac-ba97-2c12eee91f6a" providerId="ADAL" clId="{AF726F36-B9D8-4655-BF51-D73708EE6BD2}" dt="2020-06-13T17:05:30.487" v="16620" actId="1035"/>
          <ac:spMkLst>
            <pc:docMk/>
            <pc:sldMk cId="1996431824" sldId="2281"/>
            <ac:spMk id="12" creationId="{4CD911BE-949F-4F1D-92D1-CE77A45C1B45}"/>
          </ac:spMkLst>
        </pc:spChg>
        <pc:spChg chg="mod">
          <ac:chgData name="Shared Drive" userId="a8e99ec4-c3c1-49ac-ba97-2c12eee91f6a" providerId="ADAL" clId="{AF726F36-B9D8-4655-BF51-D73708EE6BD2}" dt="2020-06-13T17:05:35.102" v="16631" actId="1035"/>
          <ac:spMkLst>
            <pc:docMk/>
            <pc:sldMk cId="1996431824" sldId="2281"/>
            <ac:spMk id="13" creationId="{5056CF8E-F36C-4CB8-9C4C-8B2E0784F013}"/>
          </ac:spMkLst>
        </pc:spChg>
        <pc:spChg chg="mod">
          <ac:chgData name="Shared Drive" userId="a8e99ec4-c3c1-49ac-ba97-2c12eee91f6a" providerId="ADAL" clId="{AF726F36-B9D8-4655-BF51-D73708EE6BD2}" dt="2020-06-13T17:05:23.489" v="16595" actId="1035"/>
          <ac:spMkLst>
            <pc:docMk/>
            <pc:sldMk cId="1996431824" sldId="2281"/>
            <ac:spMk id="14" creationId="{E7821C5D-77EF-4FDF-91CF-BED953CFD27F}"/>
          </ac:spMkLst>
        </pc:spChg>
        <pc:spChg chg="add mod">
          <ac:chgData name="Shared Drive" userId="a8e99ec4-c3c1-49ac-ba97-2c12eee91f6a" providerId="ADAL" clId="{AF726F36-B9D8-4655-BF51-D73708EE6BD2}" dt="2020-06-13T17:05:42.648" v="16665" actId="1035"/>
          <ac:spMkLst>
            <pc:docMk/>
            <pc:sldMk cId="1996431824" sldId="2281"/>
            <ac:spMk id="15" creationId="{4F0102D6-CFA3-4829-B3C9-5D96BC3F79A6}"/>
          </ac:spMkLst>
        </pc:spChg>
        <pc:spChg chg="add mod">
          <ac:chgData name="Shared Drive" userId="a8e99ec4-c3c1-49ac-ba97-2c12eee91f6a" providerId="ADAL" clId="{AF726F36-B9D8-4655-BF51-D73708EE6BD2}" dt="2020-06-13T17:06:06.624" v="16744" actId="20577"/>
          <ac:spMkLst>
            <pc:docMk/>
            <pc:sldMk cId="1996431824" sldId="2281"/>
            <ac:spMk id="16" creationId="{5F53AD63-0707-4A4A-90C1-B888C59906C2}"/>
          </ac:spMkLst>
        </pc:spChg>
        <pc:spChg chg="mod">
          <ac:chgData name="Shared Drive" userId="a8e99ec4-c3c1-49ac-ba97-2c12eee91f6a" providerId="ADAL" clId="{AF726F36-B9D8-4655-BF51-D73708EE6BD2}" dt="2020-06-13T16:34:45.753" v="14775" actId="20577"/>
          <ac:spMkLst>
            <pc:docMk/>
            <pc:sldMk cId="1996431824" sldId="2281"/>
            <ac:spMk id="2066434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3T17:06:18.768" v="16748" actId="6549"/>
          <ac:spMkLst>
            <pc:docMk/>
            <pc:sldMk cId="1996431824" sldId="2281"/>
            <ac:spMk id="2066435" creationId="{00000000-0000-0000-0000-000000000000}"/>
          </ac:spMkLst>
        </pc:spChg>
      </pc:sldChg>
      <pc:sldChg chg="addSp delSp modSp add mod ord modAnim">
        <pc:chgData name="Shared Drive" userId="a8e99ec4-c3c1-49ac-ba97-2c12eee91f6a" providerId="ADAL" clId="{AF726F36-B9D8-4655-BF51-D73708EE6BD2}" dt="2020-06-13T17:43:49.816" v="16781"/>
        <pc:sldMkLst>
          <pc:docMk/>
          <pc:sldMk cId="2274754336" sldId="2282"/>
        </pc:sldMkLst>
        <pc:spChg chg="del">
          <ac:chgData name="Shared Drive" userId="a8e99ec4-c3c1-49ac-ba97-2c12eee91f6a" providerId="ADAL" clId="{AF726F36-B9D8-4655-BF51-D73708EE6BD2}" dt="2020-06-13T16:45:27.502" v="15234" actId="478"/>
          <ac:spMkLst>
            <pc:docMk/>
            <pc:sldMk cId="2274754336" sldId="2282"/>
            <ac:spMk id="4" creationId="{26ABFA3A-C08D-46E9-9FE7-AFDBA5A8097C}"/>
          </ac:spMkLst>
        </pc:spChg>
        <pc:spChg chg="del">
          <ac:chgData name="Shared Drive" userId="a8e99ec4-c3c1-49ac-ba97-2c12eee91f6a" providerId="ADAL" clId="{AF726F36-B9D8-4655-BF51-D73708EE6BD2}" dt="2020-06-13T16:45:27.502" v="15234" actId="478"/>
          <ac:spMkLst>
            <pc:docMk/>
            <pc:sldMk cId="2274754336" sldId="2282"/>
            <ac:spMk id="5" creationId="{5B1700F1-BCCF-4E1A-A2ED-CFBFFB60FA96}"/>
          </ac:spMkLst>
        </pc:spChg>
        <pc:spChg chg="del">
          <ac:chgData name="Shared Drive" userId="a8e99ec4-c3c1-49ac-ba97-2c12eee91f6a" providerId="ADAL" clId="{AF726F36-B9D8-4655-BF51-D73708EE6BD2}" dt="2020-06-13T16:45:27.502" v="15234" actId="478"/>
          <ac:spMkLst>
            <pc:docMk/>
            <pc:sldMk cId="2274754336" sldId="2282"/>
            <ac:spMk id="6" creationId="{ECC8D7E2-E48A-4417-B31A-5D559C48C4CD}"/>
          </ac:spMkLst>
        </pc:spChg>
        <pc:spChg chg="del">
          <ac:chgData name="Shared Drive" userId="a8e99ec4-c3c1-49ac-ba97-2c12eee91f6a" providerId="ADAL" clId="{AF726F36-B9D8-4655-BF51-D73708EE6BD2}" dt="2020-06-13T16:45:27.502" v="15234" actId="478"/>
          <ac:spMkLst>
            <pc:docMk/>
            <pc:sldMk cId="2274754336" sldId="2282"/>
            <ac:spMk id="7" creationId="{F0FDC557-5235-4D27-AFD3-0E5172309803}"/>
          </ac:spMkLst>
        </pc:spChg>
        <pc:spChg chg="mod">
          <ac:chgData name="Shared Drive" userId="a8e99ec4-c3c1-49ac-ba97-2c12eee91f6a" providerId="ADAL" clId="{AF726F36-B9D8-4655-BF51-D73708EE6BD2}" dt="2020-06-13T16:45:42.121" v="15253" actId="20577"/>
          <ac:spMkLst>
            <pc:docMk/>
            <pc:sldMk cId="2274754336" sldId="2282"/>
            <ac:spMk id="8" creationId="{C49278DB-D409-4544-9154-0165C1F9FB9A}"/>
          </ac:spMkLst>
        </pc:spChg>
        <pc:spChg chg="mod">
          <ac:chgData name="Shared Drive" userId="a8e99ec4-c3c1-49ac-ba97-2c12eee91f6a" providerId="ADAL" clId="{AF726F36-B9D8-4655-BF51-D73708EE6BD2}" dt="2020-06-13T16:45:10.473" v="15220" actId="20577"/>
          <ac:spMkLst>
            <pc:docMk/>
            <pc:sldMk cId="2274754336" sldId="2282"/>
            <ac:spMk id="13" creationId="{50B575B3-C169-42DA-A0B4-BEF713EE979A}"/>
          </ac:spMkLst>
        </pc:spChg>
        <pc:spChg chg="mod">
          <ac:chgData name="Shared Drive" userId="a8e99ec4-c3c1-49ac-ba97-2c12eee91f6a" providerId="ADAL" clId="{AF726F36-B9D8-4655-BF51-D73708EE6BD2}" dt="2020-06-13T16:45:15.643" v="15233" actId="20577"/>
          <ac:spMkLst>
            <pc:docMk/>
            <pc:sldMk cId="2274754336" sldId="2282"/>
            <ac:spMk id="14" creationId="{408F9DE3-7E6D-4891-B51F-8642AA283936}"/>
          </ac:spMkLst>
        </pc:spChg>
        <pc:spChg chg="del">
          <ac:chgData name="Shared Drive" userId="a8e99ec4-c3c1-49ac-ba97-2c12eee91f6a" providerId="ADAL" clId="{AF726F36-B9D8-4655-BF51-D73708EE6BD2}" dt="2020-06-13T16:45:27.502" v="15234" actId="478"/>
          <ac:spMkLst>
            <pc:docMk/>
            <pc:sldMk cId="2274754336" sldId="2282"/>
            <ac:spMk id="15" creationId="{D01D9B80-194D-4856-9D26-9C2E49269E69}"/>
          </ac:spMkLst>
        </pc:spChg>
        <pc:spChg chg="del">
          <ac:chgData name="Shared Drive" userId="a8e99ec4-c3c1-49ac-ba97-2c12eee91f6a" providerId="ADAL" clId="{AF726F36-B9D8-4655-BF51-D73708EE6BD2}" dt="2020-06-13T16:45:27.502" v="15234" actId="478"/>
          <ac:spMkLst>
            <pc:docMk/>
            <pc:sldMk cId="2274754336" sldId="2282"/>
            <ac:spMk id="16" creationId="{72662CC4-0021-4CDC-ACCD-BD5F18F257B9}"/>
          </ac:spMkLst>
        </pc:spChg>
        <pc:spChg chg="del">
          <ac:chgData name="Shared Drive" userId="a8e99ec4-c3c1-49ac-ba97-2c12eee91f6a" providerId="ADAL" clId="{AF726F36-B9D8-4655-BF51-D73708EE6BD2}" dt="2020-06-13T16:45:27.502" v="15234" actId="478"/>
          <ac:spMkLst>
            <pc:docMk/>
            <pc:sldMk cId="2274754336" sldId="2282"/>
            <ac:spMk id="17" creationId="{EFA7FF16-18A1-4DFE-8380-B584387A4465}"/>
          </ac:spMkLst>
        </pc:spChg>
        <pc:spChg chg="del">
          <ac:chgData name="Shared Drive" userId="a8e99ec4-c3c1-49ac-ba97-2c12eee91f6a" providerId="ADAL" clId="{AF726F36-B9D8-4655-BF51-D73708EE6BD2}" dt="2020-06-13T16:45:27.502" v="15234" actId="478"/>
          <ac:spMkLst>
            <pc:docMk/>
            <pc:sldMk cId="2274754336" sldId="2282"/>
            <ac:spMk id="18" creationId="{D97D9051-28B6-4D3B-9862-ED1507C0F597}"/>
          </ac:spMkLst>
        </pc:spChg>
        <pc:spChg chg="add mod">
          <ac:chgData name="Shared Drive" userId="a8e99ec4-c3c1-49ac-ba97-2c12eee91f6a" providerId="ADAL" clId="{AF726F36-B9D8-4655-BF51-D73708EE6BD2}" dt="2020-06-13T16:50:03.538" v="15418" actId="20577"/>
          <ac:spMkLst>
            <pc:docMk/>
            <pc:sldMk cId="2274754336" sldId="2282"/>
            <ac:spMk id="19" creationId="{16EE11F1-28FA-45FA-8FA7-57C21064C726}"/>
          </ac:spMkLst>
        </pc:spChg>
        <pc:spChg chg="add mod">
          <ac:chgData name="Shared Drive" userId="a8e99ec4-c3c1-49ac-ba97-2c12eee91f6a" providerId="ADAL" clId="{AF726F36-B9D8-4655-BF51-D73708EE6BD2}" dt="2020-06-13T16:48:26.817" v="15330" actId="20577"/>
          <ac:spMkLst>
            <pc:docMk/>
            <pc:sldMk cId="2274754336" sldId="2282"/>
            <ac:spMk id="20" creationId="{B87F2C05-71C4-468C-858B-751C5E16FDD0}"/>
          </ac:spMkLst>
        </pc:spChg>
        <pc:spChg chg="add mod">
          <ac:chgData name="Shared Drive" userId="a8e99ec4-c3c1-49ac-ba97-2c12eee91f6a" providerId="ADAL" clId="{AF726F36-B9D8-4655-BF51-D73708EE6BD2}" dt="2020-06-13T16:47:29.649" v="15289" actId="1076"/>
          <ac:spMkLst>
            <pc:docMk/>
            <pc:sldMk cId="2274754336" sldId="2282"/>
            <ac:spMk id="21" creationId="{EE19281F-D93A-401A-AE33-FF48F6406194}"/>
          </ac:spMkLst>
        </pc:spChg>
        <pc:spChg chg="add mod">
          <ac:chgData name="Shared Drive" userId="a8e99ec4-c3c1-49ac-ba97-2c12eee91f6a" providerId="ADAL" clId="{AF726F36-B9D8-4655-BF51-D73708EE6BD2}" dt="2020-06-13T16:49:38.401" v="15399" actId="20577"/>
          <ac:spMkLst>
            <pc:docMk/>
            <pc:sldMk cId="2274754336" sldId="2282"/>
            <ac:spMk id="22" creationId="{5578D4F3-8FCB-4574-87D0-A89B3A32CEAE}"/>
          </ac:spMkLst>
        </pc:spChg>
        <pc:spChg chg="add mod">
          <ac:chgData name="Shared Drive" userId="a8e99ec4-c3c1-49ac-ba97-2c12eee91f6a" providerId="ADAL" clId="{AF726F36-B9D8-4655-BF51-D73708EE6BD2}" dt="2020-06-13T16:46:07.633" v="15258" actId="1076"/>
          <ac:spMkLst>
            <pc:docMk/>
            <pc:sldMk cId="2274754336" sldId="2282"/>
            <ac:spMk id="23" creationId="{E000C10C-F906-466D-9340-7E3992741E17}"/>
          </ac:spMkLst>
        </pc:spChg>
        <pc:spChg chg="add mod">
          <ac:chgData name="Shared Drive" userId="a8e99ec4-c3c1-49ac-ba97-2c12eee91f6a" providerId="ADAL" clId="{AF726F36-B9D8-4655-BF51-D73708EE6BD2}" dt="2020-06-13T16:46:18.449" v="15260" actId="1076"/>
          <ac:spMkLst>
            <pc:docMk/>
            <pc:sldMk cId="2274754336" sldId="2282"/>
            <ac:spMk id="24" creationId="{E6326E8B-580B-4586-AABA-FA699BF61B44}"/>
          </ac:spMkLst>
        </pc:spChg>
      </pc:sldChg>
      <pc:sldChg chg="add del ord">
        <pc:chgData name="Shared Drive" userId="a8e99ec4-c3c1-49ac-ba97-2c12eee91f6a" providerId="ADAL" clId="{AF726F36-B9D8-4655-BF51-D73708EE6BD2}" dt="2020-06-13T18:13:26.623" v="16870" actId="47"/>
        <pc:sldMkLst>
          <pc:docMk/>
          <pc:sldMk cId="82673179" sldId="2283"/>
        </pc:sldMkLst>
      </pc:sldChg>
      <pc:sldChg chg="add ord">
        <pc:chgData name="Shared Drive" userId="a8e99ec4-c3c1-49ac-ba97-2c12eee91f6a" providerId="ADAL" clId="{AF726F36-B9D8-4655-BF51-D73708EE6BD2}" dt="2020-06-13T18:09:15.239" v="16838" actId="20578"/>
        <pc:sldMkLst>
          <pc:docMk/>
          <pc:sldMk cId="3850835006" sldId="2284"/>
        </pc:sldMkLst>
      </pc:sldChg>
      <pc:sldChg chg="delSp modSp add modAnim">
        <pc:chgData name="Shared Drive" userId="a8e99ec4-c3c1-49ac-ba97-2c12eee91f6a" providerId="ADAL" clId="{AF726F36-B9D8-4655-BF51-D73708EE6BD2}" dt="2020-06-13T18:10:42.830" v="16849" actId="6549"/>
        <pc:sldMkLst>
          <pc:docMk/>
          <pc:sldMk cId="3527193739" sldId="2285"/>
        </pc:sldMkLst>
        <pc:spChg chg="del">
          <ac:chgData name="Shared Drive" userId="a8e99ec4-c3c1-49ac-ba97-2c12eee91f6a" providerId="ADAL" clId="{AF726F36-B9D8-4655-BF51-D73708EE6BD2}" dt="2020-06-13T18:10:32.190" v="16845" actId="478"/>
          <ac:spMkLst>
            <pc:docMk/>
            <pc:sldMk cId="3527193739" sldId="2285"/>
            <ac:spMk id="4" creationId="{26ABFA3A-C08D-46E9-9FE7-AFDBA5A8097C}"/>
          </ac:spMkLst>
        </pc:spChg>
        <pc:spChg chg="del">
          <ac:chgData name="Shared Drive" userId="a8e99ec4-c3c1-49ac-ba97-2c12eee91f6a" providerId="ADAL" clId="{AF726F36-B9D8-4655-BF51-D73708EE6BD2}" dt="2020-06-13T18:10:28.994" v="16844" actId="478"/>
          <ac:spMkLst>
            <pc:docMk/>
            <pc:sldMk cId="3527193739" sldId="2285"/>
            <ac:spMk id="5" creationId="{5B1700F1-BCCF-4E1A-A2ED-CFBFFB60FA96}"/>
          </ac:spMkLst>
        </pc:spChg>
        <pc:spChg chg="mod">
          <ac:chgData name="Shared Drive" userId="a8e99ec4-c3c1-49ac-ba97-2c12eee91f6a" providerId="ADAL" clId="{AF726F36-B9D8-4655-BF51-D73708EE6BD2}" dt="2020-06-13T18:10:38.840" v="16848" actId="6549"/>
          <ac:spMkLst>
            <pc:docMk/>
            <pc:sldMk cId="3527193739" sldId="2285"/>
            <ac:spMk id="6" creationId="{ECC8D7E2-E48A-4417-B31A-5D559C48C4CD}"/>
          </ac:spMkLst>
        </pc:spChg>
        <pc:spChg chg="mod">
          <ac:chgData name="Shared Drive" userId="a8e99ec4-c3c1-49ac-ba97-2c12eee91f6a" providerId="ADAL" clId="{AF726F36-B9D8-4655-BF51-D73708EE6BD2}" dt="2020-06-13T18:10:42.830" v="16849" actId="6549"/>
          <ac:spMkLst>
            <pc:docMk/>
            <pc:sldMk cId="3527193739" sldId="2285"/>
            <ac:spMk id="7" creationId="{F0FDC557-5235-4D27-AFD3-0E5172309803}"/>
          </ac:spMkLst>
        </pc:spChg>
      </pc:sldChg>
      <pc:sldChg chg="addSp delSp modSp new mod">
        <pc:chgData name="Shared Drive" userId="a8e99ec4-c3c1-49ac-ba97-2c12eee91f6a" providerId="ADAL" clId="{AF726F36-B9D8-4655-BF51-D73708EE6BD2}" dt="2020-06-13T18:12:13.475" v="16868" actId="255"/>
        <pc:sldMkLst>
          <pc:docMk/>
          <pc:sldMk cId="2303222286" sldId="2286"/>
        </pc:sldMkLst>
        <pc:spChg chg="del">
          <ac:chgData name="Shared Drive" userId="a8e99ec4-c3c1-49ac-ba97-2c12eee91f6a" providerId="ADAL" clId="{AF726F36-B9D8-4655-BF51-D73708EE6BD2}" dt="2020-06-13T18:11:39.873" v="16851"/>
          <ac:spMkLst>
            <pc:docMk/>
            <pc:sldMk cId="2303222286" sldId="2286"/>
            <ac:spMk id="2" creationId="{CD6FE287-F849-4326-9773-266D13152D1C}"/>
          </ac:spMkLst>
        </pc:spChg>
        <pc:spChg chg="add mod">
          <ac:chgData name="Shared Drive" userId="a8e99ec4-c3c1-49ac-ba97-2c12eee91f6a" providerId="ADAL" clId="{AF726F36-B9D8-4655-BF51-D73708EE6BD2}" dt="2020-06-13T18:12:13.475" v="16868" actId="255"/>
          <ac:spMkLst>
            <pc:docMk/>
            <pc:sldMk cId="2303222286" sldId="2286"/>
            <ac:spMk id="3" creationId="{D3C72416-A051-4E8A-B2C2-79E3765264D7}"/>
          </ac:spMkLst>
        </pc:spChg>
        <pc:spChg chg="add mod">
          <ac:chgData name="Shared Drive" userId="a8e99ec4-c3c1-49ac-ba97-2c12eee91f6a" providerId="ADAL" clId="{AF726F36-B9D8-4655-BF51-D73708EE6BD2}" dt="2020-06-13T18:11:48.053" v="16856" actId="404"/>
          <ac:spMkLst>
            <pc:docMk/>
            <pc:sldMk cId="2303222286" sldId="2286"/>
            <ac:spMk id="4" creationId="{668D738C-69FB-4366-B2B2-9F5001F6666B}"/>
          </ac:spMkLst>
        </pc:spChg>
      </pc:sldChg>
      <pc:sldChg chg="delSp modSp add mod delAnim">
        <pc:chgData name="Shared Drive" userId="a8e99ec4-c3c1-49ac-ba97-2c12eee91f6a" providerId="ADAL" clId="{AF726F36-B9D8-4655-BF51-D73708EE6BD2}" dt="2020-06-13T18:15:04.171" v="16940" actId="1076"/>
        <pc:sldMkLst>
          <pc:docMk/>
          <pc:sldMk cId="2062801574" sldId="2287"/>
        </pc:sldMkLst>
        <pc:spChg chg="del">
          <ac:chgData name="Shared Drive" userId="a8e99ec4-c3c1-49ac-ba97-2c12eee91f6a" providerId="ADAL" clId="{AF726F36-B9D8-4655-BF51-D73708EE6BD2}" dt="2020-06-13T18:14:45.813" v="16938" actId="478"/>
          <ac:spMkLst>
            <pc:docMk/>
            <pc:sldMk cId="2062801574" sldId="2287"/>
            <ac:spMk id="3" creationId="{ADA9C889-31FF-4C23-9954-E7FA6ADAD067}"/>
          </ac:spMkLst>
        </pc:spChg>
        <pc:spChg chg="mod">
          <ac:chgData name="Shared Drive" userId="a8e99ec4-c3c1-49ac-ba97-2c12eee91f6a" providerId="ADAL" clId="{AF726F36-B9D8-4655-BF51-D73708EE6BD2}" dt="2020-06-13T18:14:00.869" v="16908" actId="6549"/>
          <ac:spMkLst>
            <pc:docMk/>
            <pc:sldMk cId="2062801574" sldId="2287"/>
            <ac:spMk id="4" creationId="{9E99A68B-D62C-4B84-8ADA-B779E79534F7}"/>
          </ac:spMkLst>
        </pc:spChg>
        <pc:spChg chg="mod">
          <ac:chgData name="Shared Drive" userId="a8e99ec4-c3c1-49ac-ba97-2c12eee91f6a" providerId="ADAL" clId="{AF726F36-B9D8-4655-BF51-D73708EE6BD2}" dt="2020-06-13T18:15:04.171" v="16940" actId="1076"/>
          <ac:spMkLst>
            <pc:docMk/>
            <pc:sldMk cId="2062801574" sldId="2287"/>
            <ac:spMk id="5" creationId="{2AA1352B-451A-456D-B781-E13B748CEC73}"/>
          </ac:spMkLst>
        </pc:spChg>
        <pc:spChg chg="mod">
          <ac:chgData name="Shared Drive" userId="a8e99ec4-c3c1-49ac-ba97-2c12eee91f6a" providerId="ADAL" clId="{AF726F36-B9D8-4655-BF51-D73708EE6BD2}" dt="2020-06-13T18:14:05.727" v="16909" actId="6549"/>
          <ac:spMkLst>
            <pc:docMk/>
            <pc:sldMk cId="2062801574" sldId="2287"/>
            <ac:spMk id="6" creationId="{16F6A6FB-94B8-42B7-B8A4-7388718F931D}"/>
          </ac:spMkLst>
        </pc:spChg>
        <pc:spChg chg="mod">
          <ac:chgData name="Shared Drive" userId="a8e99ec4-c3c1-49ac-ba97-2c12eee91f6a" providerId="ADAL" clId="{AF726F36-B9D8-4655-BF51-D73708EE6BD2}" dt="2020-06-13T18:15:04.171" v="16940" actId="1076"/>
          <ac:spMkLst>
            <pc:docMk/>
            <pc:sldMk cId="2062801574" sldId="2287"/>
            <ac:spMk id="7" creationId="{18F5AE23-B2AB-4BBE-A88E-4B3AB2F770EB}"/>
          </ac:spMkLst>
        </pc:spChg>
      </pc:sldChg>
      <pc:sldChg chg="modSp add mod">
        <pc:chgData name="Shared Drive" userId="a8e99ec4-c3c1-49ac-ba97-2c12eee91f6a" providerId="ADAL" clId="{AF726F36-B9D8-4655-BF51-D73708EE6BD2}" dt="2020-06-15T22:09:51.997" v="17110" actId="20577"/>
        <pc:sldMkLst>
          <pc:docMk/>
          <pc:sldMk cId="969617619" sldId="2288"/>
        </pc:sldMkLst>
        <pc:spChg chg="mod">
          <ac:chgData name="Shared Drive" userId="a8e99ec4-c3c1-49ac-ba97-2c12eee91f6a" providerId="ADAL" clId="{AF726F36-B9D8-4655-BF51-D73708EE6BD2}" dt="2020-06-15T22:09:51.997" v="17110" actId="20577"/>
          <ac:spMkLst>
            <pc:docMk/>
            <pc:sldMk cId="969617619" sldId="2288"/>
            <ac:spMk id="10" creationId="{EE2EF0F5-DCDF-421A-AA7F-258DF03B01B4}"/>
          </ac:spMkLst>
        </pc:spChg>
        <pc:spChg chg="mod">
          <ac:chgData name="Shared Drive" userId="a8e99ec4-c3c1-49ac-ba97-2c12eee91f6a" providerId="ADAL" clId="{AF726F36-B9D8-4655-BF51-D73708EE6BD2}" dt="2020-06-15T22:08:38.831" v="16993" actId="20577"/>
          <ac:spMkLst>
            <pc:docMk/>
            <pc:sldMk cId="969617619" sldId="2288"/>
            <ac:spMk id="21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5T22:08:50.094" v="17012" actId="20577"/>
          <ac:spMkLst>
            <pc:docMk/>
            <pc:sldMk cId="969617619" sldId="2288"/>
            <ac:spMk id="22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5T22:08:30.567" v="16977" actId="20577"/>
          <ac:spMkLst>
            <pc:docMk/>
            <pc:sldMk cId="969617619" sldId="2288"/>
            <ac:spMk id="23" creationId="{00000000-0000-0000-0000-000000000000}"/>
          </ac:spMkLst>
        </pc:spChg>
        <pc:spChg chg="mod">
          <ac:chgData name="Shared Drive" userId="a8e99ec4-c3c1-49ac-ba97-2c12eee91f6a" providerId="ADAL" clId="{AF726F36-B9D8-4655-BF51-D73708EE6BD2}" dt="2020-06-15T22:09:06.183" v="17044" actId="20577"/>
          <ac:spMkLst>
            <pc:docMk/>
            <pc:sldMk cId="969617619" sldId="2288"/>
            <ac:spMk id="24" creationId="{00000000-0000-0000-0000-000000000000}"/>
          </ac:spMkLst>
        </pc:spChg>
      </pc:sldChg>
      <pc:sldChg chg="new del">
        <pc:chgData name="Shared Drive" userId="a8e99ec4-c3c1-49ac-ba97-2c12eee91f6a" providerId="ADAL" clId="{AF726F36-B9D8-4655-BF51-D73708EE6BD2}" dt="2020-06-16T16:14:11.218" v="17114" actId="680"/>
        <pc:sldMkLst>
          <pc:docMk/>
          <pc:sldMk cId="1018951107" sldId="2289"/>
        </pc:sldMkLst>
      </pc:sldChg>
      <pc:sldChg chg="modSp new mod">
        <pc:chgData name="Shared Drive" userId="a8e99ec4-c3c1-49ac-ba97-2c12eee91f6a" providerId="ADAL" clId="{AF726F36-B9D8-4655-BF51-D73708EE6BD2}" dt="2020-06-17T23:10:57.302" v="17502"/>
        <pc:sldMkLst>
          <pc:docMk/>
          <pc:sldMk cId="1185479861" sldId="2289"/>
        </pc:sldMkLst>
        <pc:spChg chg="mod">
          <ac:chgData name="Shared Drive" userId="a8e99ec4-c3c1-49ac-ba97-2c12eee91f6a" providerId="ADAL" clId="{AF726F36-B9D8-4655-BF51-D73708EE6BD2}" dt="2020-06-17T23:07:21.608" v="17496" actId="20577"/>
          <ac:spMkLst>
            <pc:docMk/>
            <pc:sldMk cId="1185479861" sldId="2289"/>
            <ac:spMk id="2" creationId="{24AD19B8-A451-4BFD-A0D5-C4C6545E6150}"/>
          </ac:spMkLst>
        </pc:spChg>
        <pc:spChg chg="mod">
          <ac:chgData name="Shared Drive" userId="a8e99ec4-c3c1-49ac-ba97-2c12eee91f6a" providerId="ADAL" clId="{AF726F36-B9D8-4655-BF51-D73708EE6BD2}" dt="2020-06-17T23:10:57.302" v="17502"/>
          <ac:spMkLst>
            <pc:docMk/>
            <pc:sldMk cId="1185479861" sldId="2289"/>
            <ac:spMk id="3" creationId="{42516A9F-F341-42E9-8A5B-88688F960342}"/>
          </ac:spMkLst>
        </pc:spChg>
      </pc:sldChg>
      <pc:sldChg chg="delSp modSp add mod ord">
        <pc:chgData name="Shared Drive" userId="a8e99ec4-c3c1-49ac-ba97-2c12eee91f6a" providerId="ADAL" clId="{AF726F36-B9D8-4655-BF51-D73708EE6BD2}" dt="2020-06-17T23:18:24.247" v="17611" actId="20577"/>
        <pc:sldMkLst>
          <pc:docMk/>
          <pc:sldMk cId="315263584" sldId="2290"/>
        </pc:sldMkLst>
        <pc:spChg chg="mod">
          <ac:chgData name="Shared Drive" userId="a8e99ec4-c3c1-49ac-ba97-2c12eee91f6a" providerId="ADAL" clId="{AF726F36-B9D8-4655-BF51-D73708EE6BD2}" dt="2020-06-17T23:18:24.247" v="17611" actId="20577"/>
          <ac:spMkLst>
            <pc:docMk/>
            <pc:sldMk cId="315263584" sldId="2290"/>
            <ac:spMk id="218" creationId="{E8798B27-8ADE-46BB-AF80-255BC40B13CE}"/>
          </ac:spMkLst>
        </pc:spChg>
        <pc:picChg chg="del">
          <ac:chgData name="Shared Drive" userId="a8e99ec4-c3c1-49ac-ba97-2c12eee91f6a" providerId="ADAL" clId="{AF726F36-B9D8-4655-BF51-D73708EE6BD2}" dt="2020-06-17T23:04:55.919" v="17374" actId="478"/>
          <ac:picMkLst>
            <pc:docMk/>
            <pc:sldMk cId="315263584" sldId="2290"/>
            <ac:picMk id="7" creationId="{1BDBA505-0C46-489F-A586-EEB4974208BF}"/>
          </ac:picMkLst>
        </pc:picChg>
      </pc:sldChg>
      <pc:sldChg chg="new del">
        <pc:chgData name="Shared Drive" userId="a8e99ec4-c3c1-49ac-ba97-2c12eee91f6a" providerId="ADAL" clId="{AF726F36-B9D8-4655-BF51-D73708EE6BD2}" dt="2020-06-16T16:14:10.112" v="17113" actId="680"/>
        <pc:sldMkLst>
          <pc:docMk/>
          <pc:sldMk cId="456740976" sldId="2290"/>
        </pc:sldMkLst>
      </pc:sldChg>
      <pc:sldChg chg="modSp add mod">
        <pc:chgData name="Shared Drive" userId="a8e99ec4-c3c1-49ac-ba97-2c12eee91f6a" providerId="ADAL" clId="{AF726F36-B9D8-4655-BF51-D73708EE6BD2}" dt="2020-06-18T14:20:57.361" v="17752" actId="113"/>
        <pc:sldMkLst>
          <pc:docMk/>
          <pc:sldMk cId="2475647050" sldId="2291"/>
        </pc:sldMkLst>
        <pc:spChg chg="mod">
          <ac:chgData name="Shared Drive" userId="a8e99ec4-c3c1-49ac-ba97-2c12eee91f6a" providerId="ADAL" clId="{AF726F36-B9D8-4655-BF51-D73708EE6BD2}" dt="2020-06-17T23:12:09.233" v="17532" actId="404"/>
          <ac:spMkLst>
            <pc:docMk/>
            <pc:sldMk cId="2475647050" sldId="2291"/>
            <ac:spMk id="2" creationId="{24AD19B8-A451-4BFD-A0D5-C4C6545E6150}"/>
          </ac:spMkLst>
        </pc:spChg>
        <pc:spChg chg="mod">
          <ac:chgData name="Shared Drive" userId="a8e99ec4-c3c1-49ac-ba97-2c12eee91f6a" providerId="ADAL" clId="{AF726F36-B9D8-4655-BF51-D73708EE6BD2}" dt="2020-06-18T14:20:57.361" v="17752" actId="113"/>
          <ac:spMkLst>
            <pc:docMk/>
            <pc:sldMk cId="2475647050" sldId="2291"/>
            <ac:spMk id="3" creationId="{42516A9F-F341-42E9-8A5B-88688F960342}"/>
          </ac:spMkLst>
        </pc:spChg>
      </pc:sldChg>
      <pc:sldChg chg="modSp add mod">
        <pc:chgData name="Shared Drive" userId="a8e99ec4-c3c1-49ac-ba97-2c12eee91f6a" providerId="ADAL" clId="{AF726F36-B9D8-4655-BF51-D73708EE6BD2}" dt="2020-06-18T14:20:14.172" v="17742" actId="6549"/>
        <pc:sldMkLst>
          <pc:docMk/>
          <pc:sldMk cId="2470532082" sldId="2292"/>
        </pc:sldMkLst>
        <pc:spChg chg="mod">
          <ac:chgData name="Shared Drive" userId="a8e99ec4-c3c1-49ac-ba97-2c12eee91f6a" providerId="ADAL" clId="{AF726F36-B9D8-4655-BF51-D73708EE6BD2}" dt="2020-06-17T23:12:22.213" v="17543"/>
          <ac:spMkLst>
            <pc:docMk/>
            <pc:sldMk cId="2470532082" sldId="2292"/>
            <ac:spMk id="2" creationId="{24AD19B8-A451-4BFD-A0D5-C4C6545E6150}"/>
          </ac:spMkLst>
        </pc:spChg>
        <pc:spChg chg="mod">
          <ac:chgData name="Shared Drive" userId="a8e99ec4-c3c1-49ac-ba97-2c12eee91f6a" providerId="ADAL" clId="{AF726F36-B9D8-4655-BF51-D73708EE6BD2}" dt="2020-06-18T14:20:14.172" v="17742" actId="6549"/>
          <ac:spMkLst>
            <pc:docMk/>
            <pc:sldMk cId="2470532082" sldId="2292"/>
            <ac:spMk id="3" creationId="{42516A9F-F341-42E9-8A5B-88688F960342}"/>
          </ac:spMkLst>
        </pc:spChg>
      </pc:sldChg>
      <pc:sldChg chg="modSp add mod">
        <pc:chgData name="Shared Drive" userId="a8e99ec4-c3c1-49ac-ba97-2c12eee91f6a" providerId="ADAL" clId="{AF726F36-B9D8-4655-BF51-D73708EE6BD2}" dt="2020-06-18T14:19:09.265" v="17724" actId="6549"/>
        <pc:sldMkLst>
          <pc:docMk/>
          <pc:sldMk cId="2986820262" sldId="2293"/>
        </pc:sldMkLst>
        <pc:spChg chg="mod">
          <ac:chgData name="Shared Drive" userId="a8e99ec4-c3c1-49ac-ba97-2c12eee91f6a" providerId="ADAL" clId="{AF726F36-B9D8-4655-BF51-D73708EE6BD2}" dt="2020-06-17T23:17:47.058" v="17573" actId="404"/>
          <ac:spMkLst>
            <pc:docMk/>
            <pc:sldMk cId="2986820262" sldId="2293"/>
            <ac:spMk id="2" creationId="{24AD19B8-A451-4BFD-A0D5-C4C6545E6150}"/>
          </ac:spMkLst>
        </pc:spChg>
        <pc:spChg chg="mod">
          <ac:chgData name="Shared Drive" userId="a8e99ec4-c3c1-49ac-ba97-2c12eee91f6a" providerId="ADAL" clId="{AF726F36-B9D8-4655-BF51-D73708EE6BD2}" dt="2020-06-18T14:19:09.265" v="17724" actId="6549"/>
          <ac:spMkLst>
            <pc:docMk/>
            <pc:sldMk cId="2986820262" sldId="2293"/>
            <ac:spMk id="3" creationId="{42516A9F-F341-42E9-8A5B-88688F960342}"/>
          </ac:spMkLst>
        </pc:spChg>
      </pc:sldChg>
      <pc:sldChg chg="modSp add mod">
        <pc:chgData name="Shared Drive" userId="a8e99ec4-c3c1-49ac-ba97-2c12eee91f6a" providerId="ADAL" clId="{AF726F36-B9D8-4655-BF51-D73708EE6BD2}" dt="2020-06-17T23:24:05.077" v="17720" actId="6549"/>
        <pc:sldMkLst>
          <pc:docMk/>
          <pc:sldMk cId="3605848554" sldId="2294"/>
        </pc:sldMkLst>
        <pc:spChg chg="mod">
          <ac:chgData name="Shared Drive" userId="a8e99ec4-c3c1-49ac-ba97-2c12eee91f6a" providerId="ADAL" clId="{AF726F36-B9D8-4655-BF51-D73708EE6BD2}" dt="2020-06-17T23:19:20.642" v="17626"/>
          <ac:spMkLst>
            <pc:docMk/>
            <pc:sldMk cId="3605848554" sldId="2294"/>
            <ac:spMk id="2" creationId="{24AD19B8-A451-4BFD-A0D5-C4C6545E6150}"/>
          </ac:spMkLst>
        </pc:spChg>
        <pc:spChg chg="mod">
          <ac:chgData name="Shared Drive" userId="a8e99ec4-c3c1-49ac-ba97-2c12eee91f6a" providerId="ADAL" clId="{AF726F36-B9D8-4655-BF51-D73708EE6BD2}" dt="2020-06-17T23:24:05.077" v="17720" actId="6549"/>
          <ac:spMkLst>
            <pc:docMk/>
            <pc:sldMk cId="3605848554" sldId="2294"/>
            <ac:spMk id="3" creationId="{42516A9F-F341-42E9-8A5B-88688F960342}"/>
          </ac:spMkLst>
        </pc:spChg>
      </pc:sldChg>
      <pc:sldChg chg="addSp delSp modSp new mod">
        <pc:chgData name="Shared Drive" userId="a8e99ec4-c3c1-49ac-ba97-2c12eee91f6a" providerId="ADAL" clId="{AF726F36-B9D8-4655-BF51-D73708EE6BD2}" dt="2020-06-18T21:48:38.288" v="18217"/>
        <pc:sldMkLst>
          <pc:docMk/>
          <pc:sldMk cId="630548065" sldId="2295"/>
        </pc:sldMkLst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2" creationId="{E6C24E54-1566-4B44-9CF2-0BA093BE701A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3" creationId="{D231E90B-0918-475B-BEF2-6FB140FED8A8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4" creationId="{0E217CF3-FBF2-4F77-ABCF-B7AA7F5D24D6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5" creationId="{3494B7B7-E948-4675-9D6A-4FEE9FFB6CF1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6" creationId="{B4598013-4DF6-4819-88A8-C58EC9E398AE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7" creationId="{E6990E9F-21C6-4481-9440-B7A2A3C4B0E2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8" creationId="{0C5B7D6A-0EBB-4709-82D9-C08267CF30C1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9" creationId="{80BD7997-1B2F-4627-9B90-7395EBC484B9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10" creationId="{B1BA64BA-98D4-4775-B0BD-0E0EC6C55CA9}"/>
          </ac:spMkLst>
        </pc:spChg>
        <pc:spChg chg="del">
          <ac:chgData name="Shared Drive" userId="a8e99ec4-c3c1-49ac-ba97-2c12eee91f6a" providerId="ADAL" clId="{AF726F36-B9D8-4655-BF51-D73708EE6BD2}" dt="2020-06-18T21:46:09.589" v="18086"/>
          <ac:spMkLst>
            <pc:docMk/>
            <pc:sldMk cId="630548065" sldId="2295"/>
            <ac:spMk id="11" creationId="{24B2C63A-7E8B-43F1-8950-4ABA7CAEFB48}"/>
          </ac:spMkLst>
        </pc:spChg>
        <pc:spChg chg="add mod">
          <ac:chgData name="Shared Drive" userId="a8e99ec4-c3c1-49ac-ba97-2c12eee91f6a" providerId="ADAL" clId="{AF726F36-B9D8-4655-BF51-D73708EE6BD2}" dt="2020-06-18T21:46:40.044" v="18129" actId="20577"/>
          <ac:spMkLst>
            <pc:docMk/>
            <pc:sldMk cId="630548065" sldId="2295"/>
            <ac:spMk id="12" creationId="{5D3A15CA-3FB9-4A7D-A8B8-A4E79DCE3DDB}"/>
          </ac:spMkLst>
        </pc:spChg>
        <pc:spChg chg="add mod">
          <ac:chgData name="Shared Drive" userId="a8e99ec4-c3c1-49ac-ba97-2c12eee91f6a" providerId="ADAL" clId="{AF726F36-B9D8-4655-BF51-D73708EE6BD2}" dt="2020-06-18T21:46:29.210" v="18089" actId="12"/>
          <ac:spMkLst>
            <pc:docMk/>
            <pc:sldMk cId="630548065" sldId="2295"/>
            <ac:spMk id="13" creationId="{45D62B34-8966-4A47-9BD8-5AE7DB474A9C}"/>
          </ac:spMkLst>
        </pc:spChg>
        <pc:spChg chg="add mod">
          <ac:chgData name="Shared Drive" userId="a8e99ec4-c3c1-49ac-ba97-2c12eee91f6a" providerId="ADAL" clId="{AF726F36-B9D8-4655-BF51-D73708EE6BD2}" dt="2020-06-18T21:48:38.288" v="18217"/>
          <ac:spMkLst>
            <pc:docMk/>
            <pc:sldMk cId="630548065" sldId="2295"/>
            <ac:spMk id="14" creationId="{452517AF-6E15-451B-A51E-1C89912F41A0}"/>
          </ac:spMkLst>
        </pc:spChg>
      </pc:sldChg>
      <pc:sldChg chg="addSp modSp new mod">
        <pc:chgData name="Shared Drive" userId="a8e99ec4-c3c1-49ac-ba97-2c12eee91f6a" providerId="ADAL" clId="{AF726F36-B9D8-4655-BF51-D73708EE6BD2}" dt="2020-06-18T22:26:20.907" v="18769" actId="20577"/>
        <pc:sldMkLst>
          <pc:docMk/>
          <pc:sldMk cId="3567807139" sldId="2296"/>
        </pc:sldMkLst>
        <pc:spChg chg="mod">
          <ac:chgData name="Shared Drive" userId="a8e99ec4-c3c1-49ac-ba97-2c12eee91f6a" providerId="ADAL" clId="{AF726F36-B9D8-4655-BF51-D73708EE6BD2}" dt="2020-06-18T21:47:56.732" v="18165" actId="20577"/>
          <ac:spMkLst>
            <pc:docMk/>
            <pc:sldMk cId="3567807139" sldId="2296"/>
            <ac:spMk id="2" creationId="{C444D15F-A4D1-426E-93FA-ADB527D7D27F}"/>
          </ac:spMkLst>
        </pc:spChg>
        <pc:spChg chg="mod">
          <ac:chgData name="Shared Drive" userId="a8e99ec4-c3c1-49ac-ba97-2c12eee91f6a" providerId="ADAL" clId="{AF726F36-B9D8-4655-BF51-D73708EE6BD2}" dt="2020-06-18T22:26:20.907" v="18769" actId="20577"/>
          <ac:spMkLst>
            <pc:docMk/>
            <pc:sldMk cId="3567807139" sldId="2296"/>
            <ac:spMk id="3" creationId="{E2C09925-1822-4226-9E3D-2B50B4FF87F7}"/>
          </ac:spMkLst>
        </pc:spChg>
        <pc:spChg chg="add mod">
          <ac:chgData name="Shared Drive" userId="a8e99ec4-c3c1-49ac-ba97-2c12eee91f6a" providerId="ADAL" clId="{AF726F36-B9D8-4655-BF51-D73708EE6BD2}" dt="2020-06-18T21:48:25.701" v="18216" actId="1076"/>
          <ac:spMkLst>
            <pc:docMk/>
            <pc:sldMk cId="3567807139" sldId="2296"/>
            <ac:spMk id="4" creationId="{E8B02FF0-91D6-45D7-B4CD-F942DB1D40AE}"/>
          </ac:spMkLst>
        </pc:spChg>
      </pc:sldChg>
      <pc:sldChg chg="addSp delSp modSp new mod">
        <pc:chgData name="Shared Drive" userId="a8e99ec4-c3c1-49ac-ba97-2c12eee91f6a" providerId="ADAL" clId="{AF726F36-B9D8-4655-BF51-D73708EE6BD2}" dt="2020-06-18T22:01:32.400" v="18422"/>
        <pc:sldMkLst>
          <pc:docMk/>
          <pc:sldMk cId="3996103605" sldId="2297"/>
        </pc:sldMkLst>
        <pc:spChg chg="del">
          <ac:chgData name="Shared Drive" userId="a8e99ec4-c3c1-49ac-ba97-2c12eee91f6a" providerId="ADAL" clId="{AF726F36-B9D8-4655-BF51-D73708EE6BD2}" dt="2020-06-18T21:50:53.847" v="18221"/>
          <ac:spMkLst>
            <pc:docMk/>
            <pc:sldMk cId="3996103605" sldId="2297"/>
            <ac:spMk id="2" creationId="{A1451A54-86CF-4DBF-A786-03B110EEFBA7}"/>
          </ac:spMkLst>
        </pc:spChg>
        <pc:spChg chg="del mod">
          <ac:chgData name="Shared Drive" userId="a8e99ec4-c3c1-49ac-ba97-2c12eee91f6a" providerId="ADAL" clId="{AF726F36-B9D8-4655-BF51-D73708EE6BD2}" dt="2020-06-18T21:50:53.847" v="18221"/>
          <ac:spMkLst>
            <pc:docMk/>
            <pc:sldMk cId="3996103605" sldId="2297"/>
            <ac:spMk id="3" creationId="{D1D85B3B-5028-474F-BEAD-9D583015DE29}"/>
          </ac:spMkLst>
        </pc:spChg>
        <pc:spChg chg="add mod">
          <ac:chgData name="Shared Drive" userId="a8e99ec4-c3c1-49ac-ba97-2c12eee91f6a" providerId="ADAL" clId="{AF726F36-B9D8-4655-BF51-D73708EE6BD2}" dt="2020-06-18T22:01:32.400" v="18422"/>
          <ac:spMkLst>
            <pc:docMk/>
            <pc:sldMk cId="3996103605" sldId="2297"/>
            <ac:spMk id="4" creationId="{4EAD12A8-50FE-484E-9BF3-0F070269205C}"/>
          </ac:spMkLst>
        </pc:spChg>
        <pc:spChg chg="add mod">
          <ac:chgData name="Shared Drive" userId="a8e99ec4-c3c1-49ac-ba97-2c12eee91f6a" providerId="ADAL" clId="{AF726F36-B9D8-4655-BF51-D73708EE6BD2}" dt="2020-06-18T22:01:32.400" v="18422"/>
          <ac:spMkLst>
            <pc:docMk/>
            <pc:sldMk cId="3996103605" sldId="2297"/>
            <ac:spMk id="5" creationId="{C9DB6E1B-3336-4069-A7A1-C761F479322F}"/>
          </ac:spMkLst>
        </pc:spChg>
        <pc:spChg chg="add mod">
          <ac:chgData name="Shared Drive" userId="a8e99ec4-c3c1-49ac-ba97-2c12eee91f6a" providerId="ADAL" clId="{AF726F36-B9D8-4655-BF51-D73708EE6BD2}" dt="2020-06-18T21:54:26.824" v="18308" actId="1038"/>
          <ac:spMkLst>
            <pc:docMk/>
            <pc:sldMk cId="3996103605" sldId="2297"/>
            <ac:spMk id="6" creationId="{C5ECF6F5-F360-4214-82B3-232E0DCCFF2A}"/>
          </ac:spMkLst>
        </pc:spChg>
        <pc:spChg chg="add del mod">
          <ac:chgData name="Shared Drive" userId="a8e99ec4-c3c1-49ac-ba97-2c12eee91f6a" providerId="ADAL" clId="{AF726F36-B9D8-4655-BF51-D73708EE6BD2}" dt="2020-06-18T21:51:20.893" v="18231"/>
          <ac:spMkLst>
            <pc:docMk/>
            <pc:sldMk cId="3996103605" sldId="2297"/>
            <ac:spMk id="7" creationId="{DFC2873B-D799-4F42-A6B4-010B4625D59A}"/>
          </ac:spMkLst>
        </pc:spChg>
        <pc:spChg chg="add mod">
          <ac:chgData name="Shared Drive" userId="a8e99ec4-c3c1-49ac-ba97-2c12eee91f6a" providerId="ADAL" clId="{AF726F36-B9D8-4655-BF51-D73708EE6BD2}" dt="2020-06-18T21:56:23.119" v="18331" actId="692"/>
          <ac:spMkLst>
            <pc:docMk/>
            <pc:sldMk cId="3996103605" sldId="2297"/>
            <ac:spMk id="8" creationId="{4768D277-2921-4028-B9DE-33A0E32D0ABE}"/>
          </ac:spMkLst>
        </pc:spChg>
        <pc:spChg chg="add mod">
          <ac:chgData name="Shared Drive" userId="a8e99ec4-c3c1-49ac-ba97-2c12eee91f6a" providerId="ADAL" clId="{AF726F36-B9D8-4655-BF51-D73708EE6BD2}" dt="2020-06-18T21:56:45.102" v="18334" actId="14100"/>
          <ac:spMkLst>
            <pc:docMk/>
            <pc:sldMk cId="3996103605" sldId="2297"/>
            <ac:spMk id="9" creationId="{12BD0F69-89D2-4ECB-AE1D-6228F4AD7649}"/>
          </ac:spMkLst>
        </pc:spChg>
        <pc:spChg chg="add mod">
          <ac:chgData name="Shared Drive" userId="a8e99ec4-c3c1-49ac-ba97-2c12eee91f6a" providerId="ADAL" clId="{AF726F36-B9D8-4655-BF51-D73708EE6BD2}" dt="2020-06-18T21:57:34.045" v="18347" actId="14100"/>
          <ac:spMkLst>
            <pc:docMk/>
            <pc:sldMk cId="3996103605" sldId="2297"/>
            <ac:spMk id="10" creationId="{EE18E2F8-2FA2-447D-A617-97D447EE9E44}"/>
          </ac:spMkLst>
        </pc:spChg>
        <pc:spChg chg="add mod">
          <ac:chgData name="Shared Drive" userId="a8e99ec4-c3c1-49ac-ba97-2c12eee91f6a" providerId="ADAL" clId="{AF726F36-B9D8-4655-BF51-D73708EE6BD2}" dt="2020-06-18T21:57:37.573" v="18354" actId="1038"/>
          <ac:spMkLst>
            <pc:docMk/>
            <pc:sldMk cId="3996103605" sldId="2297"/>
            <ac:spMk id="11" creationId="{A14C05AF-E3B0-413B-9854-68BE30CC7522}"/>
          </ac:spMkLst>
        </pc:spChg>
      </pc:sldChg>
      <pc:sldChg chg="addSp delSp modSp new mod">
        <pc:chgData name="Shared Drive" userId="a8e99ec4-c3c1-49ac-ba97-2c12eee91f6a" providerId="ADAL" clId="{AF726F36-B9D8-4655-BF51-D73708EE6BD2}" dt="2020-06-18T22:15:17.931" v="18763"/>
        <pc:sldMkLst>
          <pc:docMk/>
          <pc:sldMk cId="3543287151" sldId="2298"/>
        </pc:sldMkLst>
        <pc:spChg chg="mod">
          <ac:chgData name="Shared Drive" userId="a8e99ec4-c3c1-49ac-ba97-2c12eee91f6a" providerId="ADAL" clId="{AF726F36-B9D8-4655-BF51-D73708EE6BD2}" dt="2020-06-18T22:01:42.062" v="18453" actId="20577"/>
          <ac:spMkLst>
            <pc:docMk/>
            <pc:sldMk cId="3543287151" sldId="2298"/>
            <ac:spMk id="2" creationId="{0FD4D598-8C3F-4423-95D8-1868BA6B88C6}"/>
          </ac:spMkLst>
        </pc:spChg>
        <pc:spChg chg="mod">
          <ac:chgData name="Shared Drive" userId="a8e99ec4-c3c1-49ac-ba97-2c12eee91f6a" providerId="ADAL" clId="{AF726F36-B9D8-4655-BF51-D73708EE6BD2}" dt="2020-06-18T22:02:57.880" v="18485" actId="403"/>
          <ac:spMkLst>
            <pc:docMk/>
            <pc:sldMk cId="3543287151" sldId="2298"/>
            <ac:spMk id="3" creationId="{898700D6-F407-4688-ADAA-3DA49C30A913}"/>
          </ac:spMkLst>
        </pc:spChg>
        <pc:spChg chg="add del mod">
          <ac:chgData name="Shared Drive" userId="a8e99ec4-c3c1-49ac-ba97-2c12eee91f6a" providerId="ADAL" clId="{AF726F36-B9D8-4655-BF51-D73708EE6BD2}" dt="2020-06-18T22:15:12" v="18762"/>
          <ac:spMkLst>
            <pc:docMk/>
            <pc:sldMk cId="3543287151" sldId="2298"/>
            <ac:spMk id="4" creationId="{959BBEF3-BB2F-41D6-901B-B51D786E71A1}"/>
          </ac:spMkLst>
        </pc:spChg>
        <pc:spChg chg="add mod">
          <ac:chgData name="Shared Drive" userId="a8e99ec4-c3c1-49ac-ba97-2c12eee91f6a" providerId="ADAL" clId="{AF726F36-B9D8-4655-BF51-D73708EE6BD2}" dt="2020-06-18T22:15:17.931" v="18763"/>
          <ac:spMkLst>
            <pc:docMk/>
            <pc:sldMk cId="3543287151" sldId="2298"/>
            <ac:spMk id="5" creationId="{9CE41295-190B-4F94-A1AB-BCC2078B5CE0}"/>
          </ac:spMkLst>
        </pc:spChg>
      </pc:sldChg>
      <pc:sldChg chg="addSp modSp new mod">
        <pc:chgData name="Shared Drive" userId="a8e99ec4-c3c1-49ac-ba97-2c12eee91f6a" providerId="ADAL" clId="{AF726F36-B9D8-4655-BF51-D73708EE6BD2}" dt="2020-06-18T22:26:08.233" v="18767" actId="20577"/>
        <pc:sldMkLst>
          <pc:docMk/>
          <pc:sldMk cId="4011116732" sldId="2299"/>
        </pc:sldMkLst>
        <pc:spChg chg="mod">
          <ac:chgData name="Shared Drive" userId="a8e99ec4-c3c1-49ac-ba97-2c12eee91f6a" providerId="ADAL" clId="{AF726F36-B9D8-4655-BF51-D73708EE6BD2}" dt="2020-06-18T22:04:55.222" v="18542" actId="20577"/>
          <ac:spMkLst>
            <pc:docMk/>
            <pc:sldMk cId="4011116732" sldId="2299"/>
            <ac:spMk id="2" creationId="{316F2679-DF5E-41FB-867A-3874AB63DA84}"/>
          </ac:spMkLst>
        </pc:spChg>
        <pc:spChg chg="mod">
          <ac:chgData name="Shared Drive" userId="a8e99ec4-c3c1-49ac-ba97-2c12eee91f6a" providerId="ADAL" clId="{AF726F36-B9D8-4655-BF51-D73708EE6BD2}" dt="2020-06-18T22:26:08.233" v="18767" actId="20577"/>
          <ac:spMkLst>
            <pc:docMk/>
            <pc:sldMk cId="4011116732" sldId="2299"/>
            <ac:spMk id="3" creationId="{7FA26644-41F2-4A98-8A39-542B5A5D3884}"/>
          </ac:spMkLst>
        </pc:spChg>
        <pc:spChg chg="add mod">
          <ac:chgData name="Shared Drive" userId="a8e99ec4-c3c1-49ac-ba97-2c12eee91f6a" providerId="ADAL" clId="{AF726F36-B9D8-4655-BF51-D73708EE6BD2}" dt="2020-06-18T22:15:19.563" v="18764"/>
          <ac:spMkLst>
            <pc:docMk/>
            <pc:sldMk cId="4011116732" sldId="2299"/>
            <ac:spMk id="4" creationId="{E6463BA4-52E9-49A3-A87C-CB03C7862C0F}"/>
          </ac:spMkLst>
        </pc:spChg>
      </pc:sldChg>
      <pc:sldChg chg="addSp delSp modSp new mod">
        <pc:chgData name="Shared Drive" userId="a8e99ec4-c3c1-49ac-ba97-2c12eee91f6a" providerId="ADAL" clId="{AF726F36-B9D8-4655-BF51-D73708EE6BD2}" dt="2020-06-18T22:15:21.074" v="18765"/>
        <pc:sldMkLst>
          <pc:docMk/>
          <pc:sldMk cId="1036203418" sldId="2300"/>
        </pc:sldMkLst>
        <pc:spChg chg="mod">
          <ac:chgData name="Shared Drive" userId="a8e99ec4-c3c1-49ac-ba97-2c12eee91f6a" providerId="ADAL" clId="{AF726F36-B9D8-4655-BF51-D73708EE6BD2}" dt="2020-06-18T22:05:51.172" v="18589"/>
          <ac:spMkLst>
            <pc:docMk/>
            <pc:sldMk cId="1036203418" sldId="2300"/>
            <ac:spMk id="2" creationId="{9B947D1B-E218-4D7C-AD78-77A6EF545224}"/>
          </ac:spMkLst>
        </pc:spChg>
        <pc:spChg chg="add del mod">
          <ac:chgData name="Shared Drive" userId="a8e99ec4-c3c1-49ac-ba97-2c12eee91f6a" providerId="ADAL" clId="{AF726F36-B9D8-4655-BF51-D73708EE6BD2}" dt="2020-06-18T22:10:25.005" v="18662" actId="767"/>
          <ac:spMkLst>
            <pc:docMk/>
            <pc:sldMk cId="1036203418" sldId="2300"/>
            <ac:spMk id="3" creationId="{2A6911E9-7AF4-47E9-B223-963B14508A22}"/>
          </ac:spMkLst>
        </pc:spChg>
        <pc:spChg chg="del">
          <ac:chgData name="Shared Drive" userId="a8e99ec4-c3c1-49ac-ba97-2c12eee91f6a" providerId="ADAL" clId="{AF726F36-B9D8-4655-BF51-D73708EE6BD2}" dt="2020-06-18T22:05:51.172" v="18589"/>
          <ac:spMkLst>
            <pc:docMk/>
            <pc:sldMk cId="1036203418" sldId="2300"/>
            <ac:spMk id="3" creationId="{691AF254-5FB9-4B91-B288-B60F587125F6}"/>
          </ac:spMkLst>
        </pc:spChg>
        <pc:spChg chg="add mod">
          <ac:chgData name="Shared Drive" userId="a8e99ec4-c3c1-49ac-ba97-2c12eee91f6a" providerId="ADAL" clId="{AF726F36-B9D8-4655-BF51-D73708EE6BD2}" dt="2020-06-18T22:05:54.020" v="18590"/>
          <ac:spMkLst>
            <pc:docMk/>
            <pc:sldMk cId="1036203418" sldId="2300"/>
            <ac:spMk id="4" creationId="{FA7C0494-138E-4384-AA1F-67FD581B086E}"/>
          </ac:spMkLst>
        </pc:spChg>
        <pc:spChg chg="add mod">
          <ac:chgData name="Shared Drive" userId="a8e99ec4-c3c1-49ac-ba97-2c12eee91f6a" providerId="ADAL" clId="{AF726F36-B9D8-4655-BF51-D73708EE6BD2}" dt="2020-06-18T22:15:21.074" v="18765"/>
          <ac:spMkLst>
            <pc:docMk/>
            <pc:sldMk cId="1036203418" sldId="2300"/>
            <ac:spMk id="6" creationId="{75DD21A1-971F-4003-A51D-1DA1EEE39E09}"/>
          </ac:spMkLst>
        </pc:spChg>
        <pc:picChg chg="add del mod ord">
          <ac:chgData name="Shared Drive" userId="a8e99ec4-c3c1-49ac-ba97-2c12eee91f6a" providerId="ADAL" clId="{AF726F36-B9D8-4655-BF51-D73708EE6BD2}" dt="2020-06-18T22:10:28.142" v="18668"/>
          <ac:picMkLst>
            <pc:docMk/>
            <pc:sldMk cId="1036203418" sldId="2300"/>
            <ac:picMk id="5" creationId="{FA0B834C-3041-4ED3-AF91-B9842A4C4F43}"/>
          </ac:picMkLst>
        </pc:picChg>
      </pc:sldChg>
      <pc:sldChg chg="addSp modSp new mod">
        <pc:chgData name="Shared Drive" userId="a8e99ec4-c3c1-49ac-ba97-2c12eee91f6a" providerId="ADAL" clId="{AF726F36-B9D8-4655-BF51-D73708EE6BD2}" dt="2020-06-18T22:15:04.484" v="18760" actId="114"/>
        <pc:sldMkLst>
          <pc:docMk/>
          <pc:sldMk cId="3838206480" sldId="2301"/>
        </pc:sldMkLst>
        <pc:spChg chg="mod">
          <ac:chgData name="Shared Drive" userId="a8e99ec4-c3c1-49ac-ba97-2c12eee91f6a" providerId="ADAL" clId="{AF726F36-B9D8-4655-BF51-D73708EE6BD2}" dt="2020-06-18T22:09:23.702" v="18651" actId="20577"/>
          <ac:spMkLst>
            <pc:docMk/>
            <pc:sldMk cId="3838206480" sldId="2301"/>
            <ac:spMk id="2" creationId="{115F7A04-9A44-40D2-86AA-87049800FEC6}"/>
          </ac:spMkLst>
        </pc:spChg>
        <pc:spChg chg="mod">
          <ac:chgData name="Shared Drive" userId="a8e99ec4-c3c1-49ac-ba97-2c12eee91f6a" providerId="ADAL" clId="{AF726F36-B9D8-4655-BF51-D73708EE6BD2}" dt="2020-06-18T22:09:39.642" v="18654" actId="404"/>
          <ac:spMkLst>
            <pc:docMk/>
            <pc:sldMk cId="3838206480" sldId="2301"/>
            <ac:spMk id="3" creationId="{27C13D4F-04A4-4F22-86A4-B87B0656AF94}"/>
          </ac:spMkLst>
        </pc:spChg>
        <pc:spChg chg="add mod">
          <ac:chgData name="Shared Drive" userId="a8e99ec4-c3c1-49ac-ba97-2c12eee91f6a" providerId="ADAL" clId="{AF726F36-B9D8-4655-BF51-D73708EE6BD2}" dt="2020-06-18T22:14:08.305" v="18743" actId="403"/>
          <ac:spMkLst>
            <pc:docMk/>
            <pc:sldMk cId="3838206480" sldId="2301"/>
            <ac:spMk id="5" creationId="{D7F092AC-B54F-418D-B64C-C9875F2B84DE}"/>
          </ac:spMkLst>
        </pc:spChg>
        <pc:spChg chg="add mod">
          <ac:chgData name="Shared Drive" userId="a8e99ec4-c3c1-49ac-ba97-2c12eee91f6a" providerId="ADAL" clId="{AF726F36-B9D8-4655-BF51-D73708EE6BD2}" dt="2020-06-18T22:15:04.484" v="18760" actId="114"/>
          <ac:spMkLst>
            <pc:docMk/>
            <pc:sldMk cId="3838206480" sldId="2301"/>
            <ac:spMk id="6" creationId="{C35F8EAF-8A34-41B4-A5EC-32F1A257CBB7}"/>
          </ac:spMkLst>
        </pc:spChg>
        <pc:picChg chg="add mod">
          <ac:chgData name="Shared Drive" userId="a8e99ec4-c3c1-49ac-ba97-2c12eee91f6a" providerId="ADAL" clId="{AF726F36-B9D8-4655-BF51-D73708EE6BD2}" dt="2020-06-18T22:10:43.126" v="18672" actId="1076"/>
          <ac:picMkLst>
            <pc:docMk/>
            <pc:sldMk cId="3838206480" sldId="2301"/>
            <ac:picMk id="4" creationId="{33D77052-CCDF-4165-BBF9-E178024968D1}"/>
          </ac:picMkLst>
        </pc:picChg>
      </pc:sldChg>
      <pc:sldChg chg="addSp delSp modSp new del mod">
        <pc:chgData name="Shared Drive" userId="a8e99ec4-c3c1-49ac-ba97-2c12eee91f6a" providerId="ADAL" clId="{AF726F36-B9D8-4655-BF51-D73708EE6BD2}" dt="2020-07-05T14:53:10.989" v="18931" actId="680"/>
        <pc:sldMkLst>
          <pc:docMk/>
          <pc:sldMk cId="4284588073" sldId="2302"/>
        </pc:sldMkLst>
        <pc:spChg chg="add del">
          <ac:chgData name="Shared Drive" userId="a8e99ec4-c3c1-49ac-ba97-2c12eee91f6a" providerId="ADAL" clId="{AF726F36-B9D8-4655-BF51-D73708EE6BD2}" dt="2020-07-05T14:53:10.260" v="18930" actId="478"/>
          <ac:spMkLst>
            <pc:docMk/>
            <pc:sldMk cId="4284588073" sldId="2302"/>
            <ac:spMk id="3" creationId="{A81EF153-AC84-43DE-8E16-FE104AD23C58}"/>
          </ac:spMkLst>
        </pc:spChg>
        <pc:picChg chg="add del mod">
          <ac:chgData name="Shared Drive" userId="a8e99ec4-c3c1-49ac-ba97-2c12eee91f6a" providerId="ADAL" clId="{AF726F36-B9D8-4655-BF51-D73708EE6BD2}" dt="2020-07-05T14:53:09.848" v="18929"/>
          <ac:picMkLst>
            <pc:docMk/>
            <pc:sldMk cId="4284588073" sldId="2302"/>
            <ac:picMk id="1026" creationId="{86BD2528-0F2B-4624-B41D-5BACCB383D2A}"/>
          </ac:picMkLst>
        </pc:picChg>
        <pc:picChg chg="add del mod">
          <ac:chgData name="Shared Drive" userId="a8e99ec4-c3c1-49ac-ba97-2c12eee91f6a" providerId="ADAL" clId="{AF726F36-B9D8-4655-BF51-D73708EE6BD2}" dt="2020-07-03T22:27:19.075" v="18908"/>
          <ac:picMkLst>
            <pc:docMk/>
            <pc:sldMk cId="4284588073" sldId="2302"/>
            <ac:picMk id="1028" creationId="{EE21A413-AB9B-4149-917C-59FD741B4CC5}"/>
          </ac:picMkLst>
        </pc:picChg>
        <pc:picChg chg="add del mod">
          <ac:chgData name="Shared Drive" userId="a8e99ec4-c3c1-49ac-ba97-2c12eee91f6a" providerId="ADAL" clId="{AF726F36-B9D8-4655-BF51-D73708EE6BD2}" dt="2020-07-05T14:53:09.300" v="18928"/>
          <ac:picMkLst>
            <pc:docMk/>
            <pc:sldMk cId="4284588073" sldId="2302"/>
            <ac:picMk id="1030" creationId="{1EA0B908-EC85-4AB1-83AF-2E7B711AF81B}"/>
          </ac:picMkLst>
        </pc:picChg>
      </pc:sldChg>
      <pc:sldMasterChg chg="addSp delSp modSp mod delSldLayout modSldLayout">
        <pc:chgData name="Shared Drive" userId="a8e99ec4-c3c1-49ac-ba97-2c12eee91f6a" providerId="ADAL" clId="{AF726F36-B9D8-4655-BF51-D73708EE6BD2}" dt="2020-06-18T21:37:41.793" v="18077" actId="478"/>
        <pc:sldMasterMkLst>
          <pc:docMk/>
          <pc:sldMasterMk cId="3711838429" sldId="2147483648"/>
        </pc:sldMasterMkLst>
        <pc:spChg chg="add del mod">
          <ac:chgData name="Shared Drive" userId="a8e99ec4-c3c1-49ac-ba97-2c12eee91f6a" providerId="ADAL" clId="{AF726F36-B9D8-4655-BF51-D73708EE6BD2}" dt="2020-06-02T22:35:23.564" v="4266"/>
          <ac:spMkLst>
            <pc:docMk/>
            <pc:sldMasterMk cId="3711838429" sldId="2147483648"/>
            <ac:spMk id="3" creationId="{1A509599-EEFB-4D30-8E4D-B1E1435524B5}"/>
          </ac:spMkLst>
        </pc:spChg>
        <pc:spChg chg="add del mod">
          <ac:chgData name="Shared Drive" userId="a8e99ec4-c3c1-49ac-ba97-2c12eee91f6a" providerId="ADAL" clId="{AF726F36-B9D8-4655-BF51-D73708EE6BD2}" dt="2020-06-02T22:35:23.564" v="4266"/>
          <ac:spMkLst>
            <pc:docMk/>
            <pc:sldMasterMk cId="3711838429" sldId="2147483648"/>
            <ac:spMk id="4" creationId="{B95F3BE1-35B0-4D08-B2DB-4C1CBDB810DB}"/>
          </ac:spMkLst>
        </pc:spChg>
        <pc:spChg chg="mod">
          <ac:chgData name="Shared Drive" userId="a8e99ec4-c3c1-49ac-ba97-2c12eee91f6a" providerId="ADAL" clId="{AF726F36-B9D8-4655-BF51-D73708EE6BD2}" dt="2020-06-02T22:35:11.835" v="4265"/>
          <ac:spMkLst>
            <pc:docMk/>
            <pc:sldMasterMk cId="3711838429" sldId="2147483648"/>
            <ac:spMk id="6" creationId="{26046500-1B66-400A-A98E-9D0162E4A16E}"/>
          </ac:spMkLst>
        </pc:spChg>
        <pc:spChg chg="mod">
          <ac:chgData name="Shared Drive" userId="a8e99ec4-c3c1-49ac-ba97-2c12eee91f6a" providerId="ADAL" clId="{AF726F36-B9D8-4655-BF51-D73708EE6BD2}" dt="2020-06-02T22:35:11.835" v="4265"/>
          <ac:spMkLst>
            <pc:docMk/>
            <pc:sldMasterMk cId="3711838429" sldId="2147483648"/>
            <ac:spMk id="7" creationId="{C9E7EB9C-A123-450E-8169-F352F6277361}"/>
          </ac:spMkLst>
        </pc:spChg>
        <pc:spChg chg="mod">
          <ac:chgData name="Shared Drive" userId="a8e99ec4-c3c1-49ac-ba97-2c12eee91f6a" providerId="ADAL" clId="{AF726F36-B9D8-4655-BF51-D73708EE6BD2}" dt="2020-06-02T22:35:11.835" v="4265"/>
          <ac:spMkLst>
            <pc:docMk/>
            <pc:sldMasterMk cId="3711838429" sldId="2147483648"/>
            <ac:spMk id="9" creationId="{B322E176-8873-4998-A52D-3A52F6A8D8A0}"/>
          </ac:spMkLst>
        </pc:spChg>
        <pc:spChg chg="mod">
          <ac:chgData name="Shared Drive" userId="a8e99ec4-c3c1-49ac-ba97-2c12eee91f6a" providerId="ADAL" clId="{AF726F36-B9D8-4655-BF51-D73708EE6BD2}" dt="2020-06-02T22:35:11.835" v="4265"/>
          <ac:spMkLst>
            <pc:docMk/>
            <pc:sldMasterMk cId="3711838429" sldId="2147483648"/>
            <ac:spMk id="10" creationId="{C16FB195-300A-4487-A803-05218E715FC3}"/>
          </ac:spMkLst>
        </pc:spChg>
        <pc:spChg chg="add del mod">
          <ac:chgData name="Shared Drive" userId="a8e99ec4-c3c1-49ac-ba97-2c12eee91f6a" providerId="ADAL" clId="{AF726F36-B9D8-4655-BF51-D73708EE6BD2}" dt="2020-06-02T22:35:23.564" v="4266"/>
          <ac:spMkLst>
            <pc:docMk/>
            <pc:sldMasterMk cId="3711838429" sldId="2147483648"/>
            <ac:spMk id="11" creationId="{4FF96239-B990-4CCF-A723-3885CA29965D}"/>
          </ac:spMkLst>
        </pc:spChg>
        <pc:spChg chg="add del mod">
          <ac:chgData name="Shared Drive" userId="a8e99ec4-c3c1-49ac-ba97-2c12eee91f6a" providerId="ADAL" clId="{AF726F36-B9D8-4655-BF51-D73708EE6BD2}" dt="2020-06-02T22:35:23.564" v="4266"/>
          <ac:spMkLst>
            <pc:docMk/>
            <pc:sldMasterMk cId="3711838429" sldId="2147483648"/>
            <ac:spMk id="12" creationId="{8C492DA6-A468-4D47-82E1-47EC561AF612}"/>
          </ac:spMkLst>
        </pc:spChg>
        <pc:spChg chg="del">
          <ac:chgData name="Shared Drive" userId="a8e99ec4-c3c1-49ac-ba97-2c12eee91f6a" providerId="ADAL" clId="{AF726F36-B9D8-4655-BF51-D73708EE6BD2}" dt="2020-06-18T21:37:41.793" v="18077" actId="478"/>
          <ac:spMkLst>
            <pc:docMk/>
            <pc:sldMasterMk cId="3711838429" sldId="2147483648"/>
            <ac:spMk id="25" creationId="{54B579B4-3070-448D-9F1C-70F60395F673}"/>
          </ac:spMkLst>
        </pc:spChg>
        <pc:grpChg chg="add del mod">
          <ac:chgData name="Shared Drive" userId="a8e99ec4-c3c1-49ac-ba97-2c12eee91f6a" providerId="ADAL" clId="{AF726F36-B9D8-4655-BF51-D73708EE6BD2}" dt="2020-06-02T22:35:23.564" v="4266"/>
          <ac:grpSpMkLst>
            <pc:docMk/>
            <pc:sldMasterMk cId="3711838429" sldId="2147483648"/>
            <ac:grpSpMk id="5" creationId="{9B169ED9-C588-4D69-A408-A5FAE1427653}"/>
          </ac:grpSpMkLst>
        </pc:grpChg>
        <pc:grpChg chg="add del mod">
          <ac:chgData name="Shared Drive" userId="a8e99ec4-c3c1-49ac-ba97-2c12eee91f6a" providerId="ADAL" clId="{AF726F36-B9D8-4655-BF51-D73708EE6BD2}" dt="2020-06-02T22:35:23.564" v="4266"/>
          <ac:grpSpMkLst>
            <pc:docMk/>
            <pc:sldMasterMk cId="3711838429" sldId="2147483648"/>
            <ac:grpSpMk id="8" creationId="{061D46FD-B9EA-4618-AEAF-2A0BCDE070E0}"/>
          </ac:grpSpMkLst>
        </pc:grpChg>
        <pc:picChg chg="add del mod">
          <ac:chgData name="Shared Drive" userId="a8e99ec4-c3c1-49ac-ba97-2c12eee91f6a" providerId="ADAL" clId="{AF726F36-B9D8-4655-BF51-D73708EE6BD2}" dt="2020-06-02T22:35:23.564" v="4266"/>
          <ac:picMkLst>
            <pc:docMk/>
            <pc:sldMasterMk cId="3711838429" sldId="2147483648"/>
            <ac:picMk id="13" creationId="{3BB023F4-2CAF-44FB-B137-57A387694AC4}"/>
          </ac:picMkLst>
        </pc:picChg>
        <pc:sldLayoutChg chg="addSp modSp mod">
          <pc:chgData name="Shared Drive" userId="a8e99ec4-c3c1-49ac-ba97-2c12eee91f6a" providerId="ADAL" clId="{AF726F36-B9D8-4655-BF51-D73708EE6BD2}" dt="2020-06-02T22:34:27.156" v="4264" actId="1076"/>
          <pc:sldLayoutMkLst>
            <pc:docMk/>
            <pc:sldMasterMk cId="3711838429" sldId="2147483648"/>
            <pc:sldLayoutMk cId="900040873" sldId="2147483732"/>
          </pc:sldLayoutMkLst>
          <pc:picChg chg="add mod">
            <ac:chgData name="Shared Drive" userId="a8e99ec4-c3c1-49ac-ba97-2c12eee91f6a" providerId="ADAL" clId="{AF726F36-B9D8-4655-BF51-D73708EE6BD2}" dt="2020-06-02T22:34:27.156" v="4264" actId="1076"/>
            <ac:picMkLst>
              <pc:docMk/>
              <pc:sldMasterMk cId="3711838429" sldId="2147483648"/>
              <pc:sldLayoutMk cId="900040873" sldId="2147483732"/>
              <ac:picMk id="3" creationId="{D6071817-EC38-47D9-B161-424D452DAC86}"/>
            </ac:picMkLst>
          </pc:picChg>
        </pc:sldLayoutChg>
        <pc:sldLayoutChg chg="del">
          <pc:chgData name="Shared Drive" userId="a8e99ec4-c3c1-49ac-ba97-2c12eee91f6a" providerId="ADAL" clId="{AF726F36-B9D8-4655-BF51-D73708EE6BD2}" dt="2020-06-18T17:21:15.844" v="17862" actId="47"/>
          <pc:sldLayoutMkLst>
            <pc:docMk/>
            <pc:sldMasterMk cId="3711838429" sldId="2147483648"/>
            <pc:sldLayoutMk cId="679781231" sldId="2147483737"/>
          </pc:sldLayoutMkLst>
        </pc:sldLayoutChg>
      </pc:sldMasterChg>
    </pc:docChg>
  </pc:docChgLst>
  <pc:docChgLst>
    <pc:chgData name="Shared Drive" userId="a8e99ec4-c3c1-49ac-ba97-2c12eee91f6a" providerId="ADAL" clId="{90D2B203-148C-4C94-978F-71934FA72562}"/>
    <pc:docChg chg="modSld">
      <pc:chgData name="Shared Drive" userId="a8e99ec4-c3c1-49ac-ba97-2c12eee91f6a" providerId="ADAL" clId="{90D2B203-148C-4C94-978F-71934FA72562}" dt="2020-07-31T18:08:47.658" v="76" actId="20577"/>
      <pc:docMkLst>
        <pc:docMk/>
      </pc:docMkLst>
      <pc:sldChg chg="modSp mod">
        <pc:chgData name="Shared Drive" userId="a8e99ec4-c3c1-49ac-ba97-2c12eee91f6a" providerId="ADAL" clId="{90D2B203-148C-4C94-978F-71934FA72562}" dt="2020-07-31T14:46:30.535" v="3" actId="20577"/>
        <pc:sldMkLst>
          <pc:docMk/>
          <pc:sldMk cId="1271458779" sldId="332"/>
        </pc:sldMkLst>
        <pc:graphicFrameChg chg="modGraphic">
          <ac:chgData name="Shared Drive" userId="a8e99ec4-c3c1-49ac-ba97-2c12eee91f6a" providerId="ADAL" clId="{90D2B203-148C-4C94-978F-71934FA72562}" dt="2020-07-31T14:46:30.535" v="3" actId="20577"/>
          <ac:graphicFrameMkLst>
            <pc:docMk/>
            <pc:sldMk cId="1271458779" sldId="332"/>
            <ac:graphicFrameMk id="88118" creationId="{1726071A-2DCC-42F4-A8A2-61D9075E6346}"/>
          </ac:graphicFrameMkLst>
        </pc:graphicFrameChg>
      </pc:sldChg>
      <pc:sldChg chg="modSp">
        <pc:chgData name="Shared Drive" userId="a8e99ec4-c3c1-49ac-ba97-2c12eee91f6a" providerId="ADAL" clId="{90D2B203-148C-4C94-978F-71934FA72562}" dt="2020-07-31T16:57:27.240" v="8" actId="20577"/>
        <pc:sldMkLst>
          <pc:docMk/>
          <pc:sldMk cId="4062706324" sldId="494"/>
        </pc:sldMkLst>
        <pc:spChg chg="mod">
          <ac:chgData name="Shared Drive" userId="a8e99ec4-c3c1-49ac-ba97-2c12eee91f6a" providerId="ADAL" clId="{90D2B203-148C-4C94-978F-71934FA72562}" dt="2020-07-31T16:57:27.240" v="8" actId="20577"/>
          <ac:spMkLst>
            <pc:docMk/>
            <pc:sldMk cId="4062706324" sldId="494"/>
            <ac:spMk id="151555" creationId="{BA20CD3B-5A93-4A51-8947-1E63BFFF0E5B}"/>
          </ac:spMkLst>
        </pc:spChg>
      </pc:sldChg>
      <pc:sldChg chg="modSp mod">
        <pc:chgData name="Shared Drive" userId="a8e99ec4-c3c1-49ac-ba97-2c12eee91f6a" providerId="ADAL" clId="{90D2B203-148C-4C94-978F-71934FA72562}" dt="2020-07-31T17:51:59.040" v="26" actId="20577"/>
        <pc:sldMkLst>
          <pc:docMk/>
          <pc:sldMk cId="0" sldId="501"/>
        </pc:sldMkLst>
        <pc:spChg chg="mod">
          <ac:chgData name="Shared Drive" userId="a8e99ec4-c3c1-49ac-ba97-2c12eee91f6a" providerId="ADAL" clId="{90D2B203-148C-4C94-978F-71934FA72562}" dt="2020-07-31T17:51:59.040" v="26" actId="20577"/>
          <ac:spMkLst>
            <pc:docMk/>
            <pc:sldMk cId="0" sldId="501"/>
            <ac:spMk id="165891" creationId="{E8DA7C2F-44F8-4B85-8B30-D44962EC4389}"/>
          </ac:spMkLst>
        </pc:spChg>
      </pc:sldChg>
      <pc:sldChg chg="modSp">
        <pc:chgData name="Shared Drive" userId="a8e99ec4-c3c1-49ac-ba97-2c12eee91f6a" providerId="ADAL" clId="{90D2B203-148C-4C94-978F-71934FA72562}" dt="2020-07-31T14:34:25.496" v="2" actId="6549"/>
        <pc:sldMkLst>
          <pc:docMk/>
          <pc:sldMk cId="97814092" sldId="2265"/>
        </pc:sldMkLst>
        <pc:spChg chg="mod">
          <ac:chgData name="Shared Drive" userId="a8e99ec4-c3c1-49ac-ba97-2c12eee91f6a" providerId="ADAL" clId="{90D2B203-148C-4C94-978F-71934FA72562}" dt="2020-07-31T14:34:19.195" v="1" actId="20577"/>
          <ac:spMkLst>
            <pc:docMk/>
            <pc:sldMk cId="97814092" sldId="2265"/>
            <ac:spMk id="5" creationId="{1936E034-1125-47BC-87E3-5DE4DE8D2515}"/>
          </ac:spMkLst>
        </pc:spChg>
        <pc:spChg chg="mod">
          <ac:chgData name="Shared Drive" userId="a8e99ec4-c3c1-49ac-ba97-2c12eee91f6a" providerId="ADAL" clId="{90D2B203-148C-4C94-978F-71934FA72562}" dt="2020-07-31T14:34:25.496" v="2" actId="6549"/>
          <ac:spMkLst>
            <pc:docMk/>
            <pc:sldMk cId="97814092" sldId="2265"/>
            <ac:spMk id="6" creationId="{CABF191B-E86C-42D8-8A3D-EF623CB5BD97}"/>
          </ac:spMkLst>
        </pc:spChg>
      </pc:sldChg>
      <pc:sldChg chg="modSp mod">
        <pc:chgData name="Shared Drive" userId="a8e99ec4-c3c1-49ac-ba97-2c12eee91f6a" providerId="ADAL" clId="{90D2B203-148C-4C94-978F-71934FA72562}" dt="2020-07-31T17:42:57.548" v="25" actId="20577"/>
        <pc:sldMkLst>
          <pc:docMk/>
          <pc:sldMk cId="2993338090" sldId="2447"/>
        </pc:sldMkLst>
        <pc:spChg chg="mod">
          <ac:chgData name="Shared Drive" userId="a8e99ec4-c3c1-49ac-ba97-2c12eee91f6a" providerId="ADAL" clId="{90D2B203-148C-4C94-978F-71934FA72562}" dt="2020-07-31T17:42:57.548" v="25" actId="20577"/>
          <ac:spMkLst>
            <pc:docMk/>
            <pc:sldMk cId="2993338090" sldId="2447"/>
            <ac:spMk id="8" creationId="{11E18350-A014-4AAC-A765-3AD9D98F6C56}"/>
          </ac:spMkLst>
        </pc:spChg>
      </pc:sldChg>
      <pc:sldChg chg="modSp mod">
        <pc:chgData name="Shared Drive" userId="a8e99ec4-c3c1-49ac-ba97-2c12eee91f6a" providerId="ADAL" clId="{90D2B203-148C-4C94-978F-71934FA72562}" dt="2020-07-31T15:19:58.113" v="6" actId="20577"/>
        <pc:sldMkLst>
          <pc:docMk/>
          <pc:sldMk cId="1218035178" sldId="2470"/>
        </pc:sldMkLst>
        <pc:spChg chg="mod">
          <ac:chgData name="Shared Drive" userId="a8e99ec4-c3c1-49ac-ba97-2c12eee91f6a" providerId="ADAL" clId="{90D2B203-148C-4C94-978F-71934FA72562}" dt="2020-07-31T15:19:58.113" v="6" actId="20577"/>
          <ac:spMkLst>
            <pc:docMk/>
            <pc:sldMk cId="1218035178" sldId="2470"/>
            <ac:spMk id="3" creationId="{F72E4EB6-100C-474F-BA67-E5DD14FA91BE}"/>
          </ac:spMkLst>
        </pc:spChg>
      </pc:sldChg>
      <pc:sldChg chg="modSp mod">
        <pc:chgData name="Shared Drive" userId="a8e99ec4-c3c1-49ac-ba97-2c12eee91f6a" providerId="ADAL" clId="{90D2B203-148C-4C94-978F-71934FA72562}" dt="2020-07-31T17:57:51.281" v="30" actId="20577"/>
        <pc:sldMkLst>
          <pc:docMk/>
          <pc:sldMk cId="3757906035" sldId="2488"/>
        </pc:sldMkLst>
        <pc:spChg chg="mod">
          <ac:chgData name="Shared Drive" userId="a8e99ec4-c3c1-49ac-ba97-2c12eee91f6a" providerId="ADAL" clId="{90D2B203-148C-4C94-978F-71934FA72562}" dt="2020-07-31T17:57:51.281" v="30" actId="20577"/>
          <ac:spMkLst>
            <pc:docMk/>
            <pc:sldMk cId="3757906035" sldId="2488"/>
            <ac:spMk id="12" creationId="{02A0AAA8-ADB0-48CB-9217-5F67325C6116}"/>
          </ac:spMkLst>
        </pc:spChg>
      </pc:sldChg>
      <pc:sldChg chg="modSp">
        <pc:chgData name="Shared Drive" userId="a8e99ec4-c3c1-49ac-ba97-2c12eee91f6a" providerId="ADAL" clId="{90D2B203-148C-4C94-978F-71934FA72562}" dt="2020-07-31T18:01:18.363" v="74" actId="20577"/>
        <pc:sldMkLst>
          <pc:docMk/>
          <pc:sldMk cId="299991379" sldId="2490"/>
        </pc:sldMkLst>
        <pc:spChg chg="mod">
          <ac:chgData name="Shared Drive" userId="a8e99ec4-c3c1-49ac-ba97-2c12eee91f6a" providerId="ADAL" clId="{90D2B203-148C-4C94-978F-71934FA72562}" dt="2020-07-31T18:01:18.363" v="74" actId="20577"/>
          <ac:spMkLst>
            <pc:docMk/>
            <pc:sldMk cId="299991379" sldId="2490"/>
            <ac:spMk id="4" creationId="{88141BCD-4C1D-4FFA-ABA9-D583FB7BBF88}"/>
          </ac:spMkLst>
        </pc:spChg>
      </pc:sldChg>
      <pc:sldChg chg="modSp">
        <pc:chgData name="Shared Drive" userId="a8e99ec4-c3c1-49ac-ba97-2c12eee91f6a" providerId="ADAL" clId="{90D2B203-148C-4C94-978F-71934FA72562}" dt="2020-07-31T18:08:47.658" v="76" actId="20577"/>
        <pc:sldMkLst>
          <pc:docMk/>
          <pc:sldMk cId="4196592866" sldId="2491"/>
        </pc:sldMkLst>
        <pc:spChg chg="mod">
          <ac:chgData name="Shared Drive" userId="a8e99ec4-c3c1-49ac-ba97-2c12eee91f6a" providerId="ADAL" clId="{90D2B203-148C-4C94-978F-71934FA72562}" dt="2020-07-31T18:08:47.658" v="76" actId="20577"/>
          <ac:spMkLst>
            <pc:docMk/>
            <pc:sldMk cId="4196592866" sldId="2491"/>
            <ac:spMk id="3" creationId="{7F2699C8-991D-4838-BA6F-076F08B4B13E}"/>
          </ac:spMkLst>
        </pc:spChg>
      </pc:sldChg>
      <pc:sldChg chg="modSp mod">
        <pc:chgData name="Shared Drive" userId="a8e99ec4-c3c1-49ac-ba97-2c12eee91f6a" providerId="ADAL" clId="{90D2B203-148C-4C94-978F-71934FA72562}" dt="2020-07-31T17:34:37.741" v="18" actId="20577"/>
        <pc:sldMkLst>
          <pc:docMk/>
          <pc:sldMk cId="3473482535" sldId="2497"/>
        </pc:sldMkLst>
        <pc:spChg chg="mod">
          <ac:chgData name="Shared Drive" userId="a8e99ec4-c3c1-49ac-ba97-2c12eee91f6a" providerId="ADAL" clId="{90D2B203-148C-4C94-978F-71934FA72562}" dt="2020-07-31T17:34:37.741" v="18" actId="20577"/>
          <ac:spMkLst>
            <pc:docMk/>
            <pc:sldMk cId="3473482535" sldId="2497"/>
            <ac:spMk id="109570" creationId="{223E7868-EE74-421B-BC16-3166803BEE2E}"/>
          </ac:spMkLst>
        </pc:spChg>
      </pc:sldChg>
      <pc:sldChg chg="modSp mod">
        <pc:chgData name="Shared Drive" userId="a8e99ec4-c3c1-49ac-ba97-2c12eee91f6a" providerId="ADAL" clId="{90D2B203-148C-4C94-978F-71934FA72562}" dt="2020-07-31T17:36:15.917" v="24" actId="20577"/>
        <pc:sldMkLst>
          <pc:docMk/>
          <pc:sldMk cId="782472908" sldId="2500"/>
        </pc:sldMkLst>
        <pc:spChg chg="mod">
          <ac:chgData name="Shared Drive" userId="a8e99ec4-c3c1-49ac-ba97-2c12eee91f6a" providerId="ADAL" clId="{90D2B203-148C-4C94-978F-71934FA72562}" dt="2020-07-31T17:36:15.917" v="24" actId="20577"/>
          <ac:spMkLst>
            <pc:docMk/>
            <pc:sldMk cId="782472908" sldId="2500"/>
            <ac:spMk id="2" creationId="{06B6ADA0-B79C-45AC-8C1B-954C94F371B4}"/>
          </ac:spMkLst>
        </pc:spChg>
        <pc:spChg chg="mod">
          <ac:chgData name="Shared Drive" userId="a8e99ec4-c3c1-49ac-ba97-2c12eee91f6a" providerId="ADAL" clId="{90D2B203-148C-4C94-978F-71934FA72562}" dt="2020-07-31T17:35:58.127" v="20" actId="6549"/>
          <ac:spMkLst>
            <pc:docMk/>
            <pc:sldMk cId="782472908" sldId="2500"/>
            <ac:spMk id="3" creationId="{85A4DE3A-BA96-4BDA-B630-B7A0B5765AE2}"/>
          </ac:spMkLst>
        </pc:spChg>
      </pc:sldChg>
      <pc:sldChg chg="modSp mod">
        <pc:chgData name="Shared Drive" userId="a8e99ec4-c3c1-49ac-ba97-2c12eee91f6a" providerId="ADAL" clId="{90D2B203-148C-4C94-978F-71934FA72562}" dt="2020-07-31T15:24:48.431" v="7" actId="20577"/>
        <pc:sldMkLst>
          <pc:docMk/>
          <pc:sldMk cId="1202572529" sldId="2512"/>
        </pc:sldMkLst>
        <pc:spChg chg="mod">
          <ac:chgData name="Shared Drive" userId="a8e99ec4-c3c1-49ac-ba97-2c12eee91f6a" providerId="ADAL" clId="{90D2B203-148C-4C94-978F-71934FA72562}" dt="2020-07-31T15:24:48.431" v="7" actId="20577"/>
          <ac:spMkLst>
            <pc:docMk/>
            <pc:sldMk cId="1202572529" sldId="2512"/>
            <ac:spMk id="3" creationId="{620966DE-64A8-418E-BFFC-8124F3599E78}"/>
          </ac:spMkLst>
        </pc:spChg>
      </pc:sldChg>
    </pc:docChg>
  </pc:docChgLst>
  <pc:docChgLst>
    <pc:chgData name="Shared Drive" userId="a8e99ec4-c3c1-49ac-ba97-2c12eee91f6a" providerId="ADAL" clId="{57C09E5B-D24B-43F8-B551-0261DA2F353A}"/>
    <pc:docChg chg="undo redo custSel addSld delSld modSld sldOrd modSection">
      <pc:chgData name="Shared Drive" userId="a8e99ec4-c3c1-49ac-ba97-2c12eee91f6a" providerId="ADAL" clId="{57C09E5B-D24B-43F8-B551-0261DA2F353A}" dt="2020-07-25T14:39:24.766" v="26517" actId="14100"/>
      <pc:docMkLst>
        <pc:docMk/>
      </pc:docMkLst>
      <pc:sldChg chg="del">
        <pc:chgData name="Shared Drive" userId="a8e99ec4-c3c1-49ac-ba97-2c12eee91f6a" providerId="ADAL" clId="{57C09E5B-D24B-43F8-B551-0261DA2F353A}" dt="2020-07-06T14:18:36.628" v="107" actId="47"/>
        <pc:sldMkLst>
          <pc:docMk/>
          <pc:sldMk cId="0" sldId="256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022799133" sldId="257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969460854" sldId="258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47462599" sldId="259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558496525" sldId="260"/>
        </pc:sldMkLst>
      </pc:sldChg>
      <pc:sldChg chg="add del">
        <pc:chgData name="Shared Drive" userId="a8e99ec4-c3c1-49ac-ba97-2c12eee91f6a" providerId="ADAL" clId="{57C09E5B-D24B-43F8-B551-0261DA2F353A}" dt="2020-07-07T22:41:06.237" v="2234" actId="2696"/>
        <pc:sldMkLst>
          <pc:docMk/>
          <pc:sldMk cId="859548627" sldId="261"/>
        </pc:sldMkLst>
      </pc:sldChg>
      <pc:sldChg chg="add">
        <pc:chgData name="Shared Drive" userId="a8e99ec4-c3c1-49ac-ba97-2c12eee91f6a" providerId="ADAL" clId="{57C09E5B-D24B-43F8-B551-0261DA2F353A}" dt="2020-07-07T22:41:08.802" v="2235"/>
        <pc:sldMkLst>
          <pc:docMk/>
          <pc:sldMk cId="2853589051" sldId="261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4216359084" sldId="263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651388003" sldId="264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689742477" sldId="265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317502785" sldId="266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480752446" sldId="267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186161565" sldId="268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0" sldId="270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49369117" sldId="271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243706077" sldId="272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739550886" sldId="273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710140941" sldId="274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241345642" sldId="275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875434443" sldId="276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83046190" sldId="278"/>
        </pc:sldMkLst>
      </pc:sldChg>
      <pc:sldChg chg="modSp add del mod">
        <pc:chgData name="Shared Drive" userId="a8e99ec4-c3c1-49ac-ba97-2c12eee91f6a" providerId="ADAL" clId="{57C09E5B-D24B-43F8-B551-0261DA2F353A}" dt="2020-07-07T22:39:48.058" v="2228" actId="2696"/>
        <pc:sldMkLst>
          <pc:docMk/>
          <pc:sldMk cId="1097322281" sldId="279"/>
        </pc:sldMkLst>
        <pc:spChg chg="mod">
          <ac:chgData name="Shared Drive" userId="a8e99ec4-c3c1-49ac-ba97-2c12eee91f6a" providerId="ADAL" clId="{57C09E5B-D24B-43F8-B551-0261DA2F353A}" dt="2020-07-07T22:35:30.651" v="2226" actId="20577"/>
          <ac:spMkLst>
            <pc:docMk/>
            <pc:sldMk cId="1097322281" sldId="279"/>
            <ac:spMk id="5" creationId="{5B1700F1-BCCF-4E1A-A2ED-CFBFFB60FA96}"/>
          </ac:spMkLst>
        </pc:spChg>
        <pc:spChg chg="mod">
          <ac:chgData name="Shared Drive" userId="a8e99ec4-c3c1-49ac-ba97-2c12eee91f6a" providerId="ADAL" clId="{57C09E5B-D24B-43F8-B551-0261DA2F353A}" dt="2020-07-07T22:34:43.523" v="2211" actId="20577"/>
          <ac:spMkLst>
            <pc:docMk/>
            <pc:sldMk cId="1097322281" sldId="279"/>
            <ac:spMk id="6" creationId="{ECC8D7E2-E48A-4417-B31A-5D559C48C4CD}"/>
          </ac:spMkLst>
        </pc:spChg>
        <pc:spChg chg="mod">
          <ac:chgData name="Shared Drive" userId="a8e99ec4-c3c1-49ac-ba97-2c12eee91f6a" providerId="ADAL" clId="{57C09E5B-D24B-43F8-B551-0261DA2F353A}" dt="2020-07-07T22:32:43.138" v="2101" actId="20577"/>
          <ac:spMkLst>
            <pc:docMk/>
            <pc:sldMk cId="1097322281" sldId="279"/>
            <ac:spMk id="8" creationId="{C49278DB-D409-4544-9154-0165C1F9FB9A}"/>
          </ac:spMkLst>
        </pc:spChg>
      </pc:sldChg>
      <pc:sldChg chg="add">
        <pc:chgData name="Shared Drive" userId="a8e99ec4-c3c1-49ac-ba97-2c12eee91f6a" providerId="ADAL" clId="{57C09E5B-D24B-43F8-B551-0261DA2F353A}" dt="2020-07-07T22:39:52.519" v="2229"/>
        <pc:sldMkLst>
          <pc:docMk/>
          <pc:sldMk cId="2188918387" sldId="279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175679067" sldId="280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761017976" sldId="281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63860103" sldId="282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213340784" sldId="283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832318571" sldId="302"/>
        </pc:sldMkLst>
      </pc:sldChg>
      <pc:sldChg chg="add del">
        <pc:chgData name="Shared Drive" userId="a8e99ec4-c3c1-49ac-ba97-2c12eee91f6a" providerId="ADAL" clId="{57C09E5B-D24B-43F8-B551-0261DA2F353A}" dt="2020-07-23T17:26:32.325" v="16793" actId="2696"/>
        <pc:sldMkLst>
          <pc:docMk/>
          <pc:sldMk cId="2281945729" sldId="308"/>
        </pc:sldMkLst>
      </pc:sldChg>
      <pc:sldChg chg="addSp delSp modSp add del mod modClrScheme chgLayout">
        <pc:chgData name="Shared Drive" userId="a8e99ec4-c3c1-49ac-ba97-2c12eee91f6a" providerId="ADAL" clId="{57C09E5B-D24B-43F8-B551-0261DA2F353A}" dt="2020-07-22T18:47:59.509" v="8219" actId="2696"/>
        <pc:sldMkLst>
          <pc:docMk/>
          <pc:sldMk cId="4240404957" sldId="308"/>
        </pc:sldMkLst>
        <pc:spChg chg="add del mod ord">
          <ac:chgData name="Shared Drive" userId="a8e99ec4-c3c1-49ac-ba97-2c12eee91f6a" providerId="ADAL" clId="{57C09E5B-D24B-43F8-B551-0261DA2F353A}" dt="2020-07-08T16:59:21.511" v="6657" actId="478"/>
          <ac:spMkLst>
            <pc:docMk/>
            <pc:sldMk cId="4240404957" sldId="308"/>
            <ac:spMk id="2" creationId="{1606E4DA-6696-4E17-BA9B-06122FDA27FC}"/>
          </ac:spMkLst>
        </pc:spChg>
        <pc:spChg chg="mod ord">
          <ac:chgData name="Shared Drive" userId="a8e99ec4-c3c1-49ac-ba97-2c12eee91f6a" providerId="ADAL" clId="{57C09E5B-D24B-43F8-B551-0261DA2F353A}" dt="2020-07-08T16:59:17.404" v="6656" actId="20577"/>
          <ac:spMkLst>
            <pc:docMk/>
            <pc:sldMk cId="4240404957" sldId="308"/>
            <ac:spMk id="22530" creationId="{35672212-B14E-4A3B-95DD-E18951B650A1}"/>
          </ac:spMkLst>
        </pc:spChg>
      </pc:sldChg>
      <pc:sldChg chg="add del">
        <pc:chgData name="Shared Drive" userId="a8e99ec4-c3c1-49ac-ba97-2c12eee91f6a" providerId="ADAL" clId="{57C09E5B-D24B-43F8-B551-0261DA2F353A}" dt="2020-07-23T17:26:32.325" v="16793" actId="2696"/>
        <pc:sldMkLst>
          <pc:docMk/>
          <pc:sldMk cId="647520505" sldId="309"/>
        </pc:sldMkLst>
      </pc:sldChg>
      <pc:sldChg chg="add">
        <pc:chgData name="Shared Drive" userId="a8e99ec4-c3c1-49ac-ba97-2c12eee91f6a" providerId="ADAL" clId="{57C09E5B-D24B-43F8-B551-0261DA2F353A}" dt="2020-07-23T17:26:40.549" v="16794"/>
        <pc:sldMkLst>
          <pc:docMk/>
          <pc:sldMk cId="3108471910" sldId="309"/>
        </pc:sldMkLst>
        <pc:spChg chg="mod ord">
          <ac:chgData name="Shared Drive" userId="a8e99ec4-c3c1-49ac-ba97-2c12eee91f6a" providerId="ADAL" clId="{57C09E5B-D24B-43F8-B551-0261DA2F353A}" dt="2020-07-08T16:59:05.423" v="6654" actId="700"/>
          <ac:spMkLst>
            <pc:docMk/>
            <pc:sldMk cId="3108471910" sldId="309"/>
            <ac:spMk id="24578" creationId="{6D2FE314-F395-487F-8753-AD4F3138A754}"/>
          </ac:spMkLst>
        </pc:spChg>
        <pc:spChg chg="mod ord">
          <ac:chgData name="Shared Drive" userId="a8e99ec4-c3c1-49ac-ba97-2c12eee91f6a" providerId="ADAL" clId="{57C09E5B-D24B-43F8-B551-0261DA2F353A}" dt="2020-07-08T17:13:16.980" v="7478" actId="20577"/>
          <ac:spMkLst>
            <pc:docMk/>
            <pc:sldMk cId="3108471910" sldId="309"/>
            <ac:spMk id="24579" creationId="{E4B2696C-E215-43E0-A9B4-F694F6893B59}"/>
          </ac:spMkLst>
        </pc:spChg>
      </pc:sldChg>
      <pc:sldChg chg="add">
        <pc:chgData name="Shared Drive" userId="a8e99ec4-c3c1-49ac-ba97-2c12eee91f6a" providerId="ADAL" clId="{57C09E5B-D24B-43F8-B551-0261DA2F353A}" dt="2020-07-23T17:26:40.549" v="16794"/>
        <pc:sldMkLst>
          <pc:docMk/>
          <pc:sldMk cId="177374836" sldId="317"/>
        </pc:sldMkLst>
        <pc:spChg chg="mod ord">
          <ac:chgData name="Shared Drive" userId="a8e99ec4-c3c1-49ac-ba97-2c12eee91f6a" providerId="ADAL" clId="{57C09E5B-D24B-43F8-B551-0261DA2F353A}" dt="2020-07-08T16:59:05.423" v="6654" actId="700"/>
          <ac:spMkLst>
            <pc:docMk/>
            <pc:sldMk cId="177374836" sldId="317"/>
            <ac:spMk id="26626" creationId="{312CC45E-EB20-4677-A11B-40C6590FFB9C}"/>
          </ac:spMkLst>
        </pc:spChg>
        <pc:spChg chg="mod ord">
          <ac:chgData name="Shared Drive" userId="a8e99ec4-c3c1-49ac-ba97-2c12eee91f6a" providerId="ADAL" clId="{57C09E5B-D24B-43F8-B551-0261DA2F353A}" dt="2020-07-08T17:14:11.692" v="7567" actId="20577"/>
          <ac:spMkLst>
            <pc:docMk/>
            <pc:sldMk cId="177374836" sldId="317"/>
            <ac:spMk id="26627" creationId="{CAAE7A21-C86F-4F57-82FD-2C14CB43D881}"/>
          </ac:spMkLst>
        </pc:spChg>
      </pc:sldChg>
      <pc:sldChg chg="modSp add del mod">
        <pc:chgData name="Shared Drive" userId="a8e99ec4-c3c1-49ac-ba97-2c12eee91f6a" providerId="ADAL" clId="{57C09E5B-D24B-43F8-B551-0261DA2F353A}" dt="2020-07-23T17:26:32.325" v="16793" actId="2696"/>
        <pc:sldMkLst>
          <pc:docMk/>
          <pc:sldMk cId="556008885" sldId="317"/>
        </pc:sldMkLst>
        <pc:spChg chg="mod">
          <ac:chgData name="Shared Drive" userId="a8e99ec4-c3c1-49ac-ba97-2c12eee91f6a" providerId="ADAL" clId="{57C09E5B-D24B-43F8-B551-0261DA2F353A}" dt="2020-07-22T22:44:10.897" v="10248" actId="20577"/>
          <ac:spMkLst>
            <pc:docMk/>
            <pc:sldMk cId="556008885" sldId="317"/>
            <ac:spMk id="26626" creationId="{312CC45E-EB20-4677-A11B-40C6590FFB9C}"/>
          </ac:spMkLst>
        </pc:spChg>
        <pc:spChg chg="mod">
          <ac:chgData name="Shared Drive" userId="a8e99ec4-c3c1-49ac-ba97-2c12eee91f6a" providerId="ADAL" clId="{57C09E5B-D24B-43F8-B551-0261DA2F353A}" dt="2020-07-22T22:56:51.476" v="10644" actId="20577"/>
          <ac:spMkLst>
            <pc:docMk/>
            <pc:sldMk cId="556008885" sldId="317"/>
            <ac:spMk id="26627" creationId="{CAAE7A21-C86F-4F57-82FD-2C14CB43D881}"/>
          </ac:spMkLst>
        </pc:spChg>
      </pc:sldChg>
      <pc:sldChg chg="modSp add del mod modClrScheme chgLayout">
        <pc:chgData name="Shared Drive" userId="a8e99ec4-c3c1-49ac-ba97-2c12eee91f6a" providerId="ADAL" clId="{57C09E5B-D24B-43F8-B551-0261DA2F353A}" dt="2020-07-22T18:47:59.509" v="8219" actId="2696"/>
        <pc:sldMkLst>
          <pc:docMk/>
          <pc:sldMk cId="1235061700" sldId="318"/>
        </pc:sldMkLst>
        <pc:spChg chg="mod ord">
          <ac:chgData name="Shared Drive" userId="a8e99ec4-c3c1-49ac-ba97-2c12eee91f6a" providerId="ADAL" clId="{57C09E5B-D24B-43F8-B551-0261DA2F353A}" dt="2020-07-08T16:59:05.423" v="6654" actId="700"/>
          <ac:spMkLst>
            <pc:docMk/>
            <pc:sldMk cId="1235061700" sldId="318"/>
            <ac:spMk id="28674" creationId="{ADD85551-4E5D-4B98-9323-0156BE4C756D}"/>
          </ac:spMkLst>
        </pc:spChg>
        <pc:spChg chg="mod ord">
          <ac:chgData name="Shared Drive" userId="a8e99ec4-c3c1-49ac-ba97-2c12eee91f6a" providerId="ADAL" clId="{57C09E5B-D24B-43F8-B551-0261DA2F353A}" dt="2020-07-08T17:14:38.372" v="7568" actId="20577"/>
          <ac:spMkLst>
            <pc:docMk/>
            <pc:sldMk cId="1235061700" sldId="318"/>
            <ac:spMk id="28675" creationId="{57C9F4FC-2689-4E65-A0CD-316FD798017F}"/>
          </ac:spMkLst>
        </pc:spChg>
      </pc:sldChg>
      <pc:sldChg chg="add del modNotesTx">
        <pc:chgData name="Shared Drive" userId="a8e99ec4-c3c1-49ac-ba97-2c12eee91f6a" providerId="ADAL" clId="{57C09E5B-D24B-43F8-B551-0261DA2F353A}" dt="2020-07-23T17:26:32.325" v="16793" actId="2696"/>
        <pc:sldMkLst>
          <pc:docMk/>
          <pc:sldMk cId="2336754352" sldId="318"/>
        </pc:sldMkLst>
      </pc:sldChg>
      <pc:sldChg chg="add">
        <pc:chgData name="Shared Drive" userId="a8e99ec4-c3c1-49ac-ba97-2c12eee91f6a" providerId="ADAL" clId="{57C09E5B-D24B-43F8-B551-0261DA2F353A}" dt="2020-07-23T17:26:40.549" v="16794"/>
        <pc:sldMkLst>
          <pc:docMk/>
          <pc:sldMk cId="3427382713" sldId="320"/>
        </pc:sldMkLst>
        <pc:spChg chg="mod ord">
          <ac:chgData name="Shared Drive" userId="a8e99ec4-c3c1-49ac-ba97-2c12eee91f6a" providerId="ADAL" clId="{57C09E5B-D24B-43F8-B551-0261DA2F353A}" dt="2020-07-08T16:59:05.423" v="6654" actId="700"/>
          <ac:spMkLst>
            <pc:docMk/>
            <pc:sldMk cId="3427382713" sldId="320"/>
            <ac:spMk id="30722" creationId="{ACF3D4FD-E782-4357-9628-3AEA23E38CD4}"/>
          </ac:spMkLst>
        </pc:spChg>
        <pc:spChg chg="mod ord">
          <ac:chgData name="Shared Drive" userId="a8e99ec4-c3c1-49ac-ba97-2c12eee91f6a" providerId="ADAL" clId="{57C09E5B-D24B-43F8-B551-0261DA2F353A}" dt="2020-07-08T17:14:41.724" v="7569" actId="20577"/>
          <ac:spMkLst>
            <pc:docMk/>
            <pc:sldMk cId="3427382713" sldId="320"/>
            <ac:spMk id="30723" creationId="{18B8F5FD-0763-4142-B289-BA1D070A3D03}"/>
          </ac:spMkLst>
        </pc:spChg>
      </pc:sldChg>
      <pc:sldChg chg="modSp add del mod">
        <pc:chgData name="Shared Drive" userId="a8e99ec4-c3c1-49ac-ba97-2c12eee91f6a" providerId="ADAL" clId="{57C09E5B-D24B-43F8-B551-0261DA2F353A}" dt="2020-07-23T17:26:32.325" v="16793" actId="2696"/>
        <pc:sldMkLst>
          <pc:docMk/>
          <pc:sldMk cId="3841173040" sldId="320"/>
        </pc:sldMkLst>
        <pc:spChg chg="mod">
          <ac:chgData name="Shared Drive" userId="a8e99ec4-c3c1-49ac-ba97-2c12eee91f6a" providerId="ADAL" clId="{57C09E5B-D24B-43F8-B551-0261DA2F353A}" dt="2020-07-22T22:46:11.786" v="10326" actId="20577"/>
          <ac:spMkLst>
            <pc:docMk/>
            <pc:sldMk cId="3841173040" sldId="320"/>
            <ac:spMk id="30723" creationId="{18B8F5FD-0763-4142-B289-BA1D070A3D03}"/>
          </ac:spMkLst>
        </pc:spChg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4173025406" sldId="330"/>
        </pc:sldMkLst>
      </pc:sldChg>
      <pc:sldChg chg="add">
        <pc:chgData name="Shared Drive" userId="a8e99ec4-c3c1-49ac-ba97-2c12eee91f6a" providerId="ADAL" clId="{57C09E5B-D24B-43F8-B551-0261DA2F353A}" dt="2020-07-23T17:26:40.549" v="16794"/>
        <pc:sldMkLst>
          <pc:docMk/>
          <pc:sldMk cId="1271458779" sldId="332"/>
        </pc:sldMkLst>
        <pc:spChg chg="mod ord">
          <ac:chgData name="Shared Drive" userId="a8e99ec4-c3c1-49ac-ba97-2c12eee91f6a" providerId="ADAL" clId="{57C09E5B-D24B-43F8-B551-0261DA2F353A}" dt="2020-07-08T16:59:05.423" v="6654" actId="700"/>
          <ac:spMkLst>
            <pc:docMk/>
            <pc:sldMk cId="1271458779" sldId="332"/>
            <ac:spMk id="32770" creationId="{EFEB73D0-6C02-4AD4-A7F5-9243800D94F0}"/>
          </ac:spMkLst>
        </pc:spChg>
        <pc:graphicFrameChg chg="mod ord modGraphic">
          <ac:chgData name="Shared Drive" userId="a8e99ec4-c3c1-49ac-ba97-2c12eee91f6a" providerId="ADAL" clId="{57C09E5B-D24B-43F8-B551-0261DA2F353A}" dt="2020-07-08T16:59:05.423" v="6654" actId="700"/>
          <ac:graphicFrameMkLst>
            <pc:docMk/>
            <pc:sldMk cId="1271458779" sldId="332"/>
            <ac:graphicFrameMk id="88118" creationId="{1726071A-2DCC-42F4-A8A2-61D9075E6346}"/>
          </ac:graphicFrameMkLst>
        </pc:graphicFrameChg>
      </pc:sldChg>
      <pc:sldChg chg="add del">
        <pc:chgData name="Shared Drive" userId="a8e99ec4-c3c1-49ac-ba97-2c12eee91f6a" providerId="ADAL" clId="{57C09E5B-D24B-43F8-B551-0261DA2F353A}" dt="2020-07-23T17:26:32.325" v="16793" actId="2696"/>
        <pc:sldMkLst>
          <pc:docMk/>
          <pc:sldMk cId="2508173939" sldId="332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3898785352" sldId="332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64688937" sldId="353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2247493195" sldId="380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3496973938" sldId="381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1286435441" sldId="382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113747393" sldId="403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605686655" sldId="409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2753037029" sldId="410"/>
        </pc:sldMkLst>
      </pc:sldChg>
      <pc:sldChg chg="modSp add del mod modClrScheme chgLayout">
        <pc:chgData name="Shared Drive" userId="a8e99ec4-c3c1-49ac-ba97-2c12eee91f6a" providerId="ADAL" clId="{57C09E5B-D24B-43F8-B551-0261DA2F353A}" dt="2020-07-22T18:47:59.509" v="8219" actId="2696"/>
        <pc:sldMkLst>
          <pc:docMk/>
          <pc:sldMk cId="3612864303" sldId="429"/>
        </pc:sldMkLst>
        <pc:spChg chg="mod ord">
          <ac:chgData name="Shared Drive" userId="a8e99ec4-c3c1-49ac-ba97-2c12eee91f6a" providerId="ADAL" clId="{57C09E5B-D24B-43F8-B551-0261DA2F353A}" dt="2020-07-08T17:01:06.925" v="6825" actId="6549"/>
          <ac:spMkLst>
            <pc:docMk/>
            <pc:sldMk cId="3612864303" sldId="429"/>
            <ac:spMk id="34818" creationId="{7964CBB0-07CD-4F03-BE2E-77D765BBBAC5}"/>
          </ac:spMkLst>
        </pc:spChg>
        <pc:spChg chg="mod ord">
          <ac:chgData name="Shared Drive" userId="a8e99ec4-c3c1-49ac-ba97-2c12eee91f6a" providerId="ADAL" clId="{57C09E5B-D24B-43F8-B551-0261DA2F353A}" dt="2020-07-08T16:59:05.423" v="6654" actId="700"/>
          <ac:spMkLst>
            <pc:docMk/>
            <pc:sldMk cId="3612864303" sldId="429"/>
            <ac:spMk id="34819" creationId="{EFF5DF71-D34C-44B8-8EF7-E92EBE0481AD}"/>
          </ac:spMkLst>
        </pc:spChg>
      </pc:sldChg>
      <pc:sldChg chg="add del">
        <pc:chgData name="Shared Drive" userId="a8e99ec4-c3c1-49ac-ba97-2c12eee91f6a" providerId="ADAL" clId="{57C09E5B-D24B-43F8-B551-0261DA2F353A}" dt="2020-07-23T17:26:32.325" v="16793" actId="2696"/>
        <pc:sldMkLst>
          <pc:docMk/>
          <pc:sldMk cId="3714143096" sldId="429"/>
        </pc:sldMkLst>
      </pc:sldChg>
      <pc:sldChg chg="modSp add del mod">
        <pc:chgData name="Shared Drive" userId="a8e99ec4-c3c1-49ac-ba97-2c12eee91f6a" providerId="ADAL" clId="{57C09E5B-D24B-43F8-B551-0261DA2F353A}" dt="2020-07-23T17:26:32.325" v="16793" actId="2696"/>
        <pc:sldMkLst>
          <pc:docMk/>
          <pc:sldMk cId="1013066978" sldId="430"/>
        </pc:sldMkLst>
        <pc:spChg chg="mod">
          <ac:chgData name="Shared Drive" userId="a8e99ec4-c3c1-49ac-ba97-2c12eee91f6a" providerId="ADAL" clId="{57C09E5B-D24B-43F8-B551-0261DA2F353A}" dt="2020-07-22T22:54:19.984" v="10552" actId="1076"/>
          <ac:spMkLst>
            <pc:docMk/>
            <pc:sldMk cId="1013066978" sldId="430"/>
            <ac:spMk id="36866" creationId="{F9ED2814-66A7-40B4-8E35-7ABC76C14D38}"/>
          </ac:spMkLst>
        </pc:spChg>
      </pc:sldChg>
      <pc:sldChg chg="add">
        <pc:chgData name="Shared Drive" userId="a8e99ec4-c3c1-49ac-ba97-2c12eee91f6a" providerId="ADAL" clId="{57C09E5B-D24B-43F8-B551-0261DA2F353A}" dt="2020-07-23T17:26:40.549" v="16794"/>
        <pc:sldMkLst>
          <pc:docMk/>
          <pc:sldMk cId="1462002968" sldId="430"/>
        </pc:sldMkLst>
        <pc:spChg chg="mod ord">
          <ac:chgData name="Shared Drive" userId="a8e99ec4-c3c1-49ac-ba97-2c12eee91f6a" providerId="ADAL" clId="{57C09E5B-D24B-43F8-B551-0261DA2F353A}" dt="2020-07-08T17:01:10.796" v="6826" actId="6549"/>
          <ac:spMkLst>
            <pc:docMk/>
            <pc:sldMk cId="1462002968" sldId="430"/>
            <ac:spMk id="36866" creationId="{F9ED2814-66A7-40B4-8E35-7ABC76C14D38}"/>
          </ac:spMkLst>
        </pc:spChg>
        <pc:spChg chg="mod ord">
          <ac:chgData name="Shared Drive" userId="a8e99ec4-c3c1-49ac-ba97-2c12eee91f6a" providerId="ADAL" clId="{57C09E5B-D24B-43F8-B551-0261DA2F353A}" dt="2020-07-08T16:59:05.423" v="6654" actId="700"/>
          <ac:spMkLst>
            <pc:docMk/>
            <pc:sldMk cId="1462002968" sldId="430"/>
            <ac:spMk id="36867" creationId="{DFAB94F7-9C22-4D84-9B5B-57D9A6C90580}"/>
          </ac:spMkLst>
        </pc:spChg>
      </pc:sldChg>
      <pc:sldChg chg="modSp add del mod modNotesTx">
        <pc:chgData name="Shared Drive" userId="a8e99ec4-c3c1-49ac-ba97-2c12eee91f6a" providerId="ADAL" clId="{57C09E5B-D24B-43F8-B551-0261DA2F353A}" dt="2020-07-23T17:26:32.325" v="16793" actId="2696"/>
        <pc:sldMkLst>
          <pc:docMk/>
          <pc:sldMk cId="996066557" sldId="439"/>
        </pc:sldMkLst>
        <pc:spChg chg="mod">
          <ac:chgData name="Shared Drive" userId="a8e99ec4-c3c1-49ac-ba97-2c12eee91f6a" providerId="ADAL" clId="{57C09E5B-D24B-43F8-B551-0261DA2F353A}" dt="2020-07-22T22:52:42.992" v="10519" actId="20577"/>
          <ac:spMkLst>
            <pc:docMk/>
            <pc:sldMk cId="996066557" sldId="439"/>
            <ac:spMk id="10242" creationId="{36EF6996-0C49-40F7-9D4C-D5C81B8A3469}"/>
          </ac:spMkLst>
        </pc:spChg>
        <pc:spChg chg="mod">
          <ac:chgData name="Shared Drive" userId="a8e99ec4-c3c1-49ac-ba97-2c12eee91f6a" providerId="ADAL" clId="{57C09E5B-D24B-43F8-B551-0261DA2F353A}" dt="2020-07-22T22:52:38.800" v="10512" actId="20577"/>
          <ac:spMkLst>
            <pc:docMk/>
            <pc:sldMk cId="996066557" sldId="439"/>
            <ac:spMk id="10243" creationId="{D751B42B-E860-46E7-8AC8-902C85AB2180}"/>
          </ac:spMkLst>
        </pc:spChg>
      </pc:sldChg>
      <pc:sldChg chg="add">
        <pc:chgData name="Shared Drive" userId="a8e99ec4-c3c1-49ac-ba97-2c12eee91f6a" providerId="ADAL" clId="{57C09E5B-D24B-43F8-B551-0261DA2F353A}" dt="2020-07-23T17:26:40.549" v="16794"/>
        <pc:sldMkLst>
          <pc:docMk/>
          <pc:sldMk cId="2862739582" sldId="439"/>
        </pc:sldMkLst>
        <pc:spChg chg="mod ord">
          <ac:chgData name="Shared Drive" userId="a8e99ec4-c3c1-49ac-ba97-2c12eee91f6a" providerId="ADAL" clId="{57C09E5B-D24B-43F8-B551-0261DA2F353A}" dt="2020-07-08T17:02:42.254" v="6828" actId="700"/>
          <ac:spMkLst>
            <pc:docMk/>
            <pc:sldMk cId="2862739582" sldId="439"/>
            <ac:spMk id="10242" creationId="{36EF6996-0C49-40F7-9D4C-D5C81B8A3469}"/>
          </ac:spMkLst>
        </pc:spChg>
        <pc:spChg chg="mod ord">
          <ac:chgData name="Shared Drive" userId="a8e99ec4-c3c1-49ac-ba97-2c12eee91f6a" providerId="ADAL" clId="{57C09E5B-D24B-43F8-B551-0261DA2F353A}" dt="2020-07-08T17:02:42.254" v="6828" actId="700"/>
          <ac:spMkLst>
            <pc:docMk/>
            <pc:sldMk cId="2862739582" sldId="439"/>
            <ac:spMk id="10243" creationId="{D751B42B-E860-46E7-8AC8-902C85AB2180}"/>
          </ac:spMkLst>
        </pc:spChg>
      </pc:sldChg>
      <pc:sldChg chg="modSp add del mod modClrScheme chgLayout">
        <pc:chgData name="Shared Drive" userId="a8e99ec4-c3c1-49ac-ba97-2c12eee91f6a" providerId="ADAL" clId="{57C09E5B-D24B-43F8-B551-0261DA2F353A}" dt="2020-07-23T17:25:11.445" v="16789" actId="2696"/>
        <pc:sldMkLst>
          <pc:docMk/>
          <pc:sldMk cId="4062706324" sldId="494"/>
        </pc:sldMkLst>
        <pc:spChg chg="mod ord">
          <ac:chgData name="Shared Drive" userId="a8e99ec4-c3c1-49ac-ba97-2c12eee91f6a" providerId="ADAL" clId="{57C09E5B-D24B-43F8-B551-0261DA2F353A}" dt="2020-07-22T23:16:40.022" v="11378" actId="404"/>
          <ac:spMkLst>
            <pc:docMk/>
            <pc:sldMk cId="4062706324" sldId="494"/>
            <ac:spMk id="151554" creationId="{1A938B37-864F-4E56-8D26-2CD869360F92}"/>
          </ac:spMkLst>
        </pc:spChg>
        <pc:spChg chg="mod ord">
          <ac:chgData name="Shared Drive" userId="a8e99ec4-c3c1-49ac-ba97-2c12eee91f6a" providerId="ADAL" clId="{57C09E5B-D24B-43F8-B551-0261DA2F353A}" dt="2020-07-23T00:16:27.085" v="12643"/>
          <ac:spMkLst>
            <pc:docMk/>
            <pc:sldMk cId="4062706324" sldId="494"/>
            <ac:spMk id="151555" creationId="{BA20CD3B-5A93-4A51-8947-1E63BFFF0E5B}"/>
          </ac:spMkLst>
        </pc:spChg>
      </pc:sldChg>
      <pc:sldChg chg="modSp add del mod modClrScheme chgLayout">
        <pc:chgData name="Shared Drive" userId="a8e99ec4-c3c1-49ac-ba97-2c12eee91f6a" providerId="ADAL" clId="{57C09E5B-D24B-43F8-B551-0261DA2F353A}" dt="2020-07-23T17:25:11.445" v="16789" actId="2696"/>
        <pc:sldMkLst>
          <pc:docMk/>
          <pc:sldMk cId="684448032" sldId="495"/>
        </pc:sldMkLst>
        <pc:spChg chg="mod ord">
          <ac:chgData name="Shared Drive" userId="a8e99ec4-c3c1-49ac-ba97-2c12eee91f6a" providerId="ADAL" clId="{57C09E5B-D24B-43F8-B551-0261DA2F353A}" dt="2020-07-22T23:08:30.903" v="11167" actId="404"/>
          <ac:spMkLst>
            <pc:docMk/>
            <pc:sldMk cId="684448032" sldId="495"/>
            <ac:spMk id="153602" creationId="{C62A9701-E177-430C-B740-E2ADB8864550}"/>
          </ac:spMkLst>
        </pc:spChg>
        <pc:spChg chg="mod ord">
          <ac:chgData name="Shared Drive" userId="a8e99ec4-c3c1-49ac-ba97-2c12eee91f6a" providerId="ADAL" clId="{57C09E5B-D24B-43F8-B551-0261DA2F353A}" dt="2020-07-23T00:16:50.268" v="12674" actId="20577"/>
          <ac:spMkLst>
            <pc:docMk/>
            <pc:sldMk cId="684448032" sldId="495"/>
            <ac:spMk id="153603" creationId="{2676E6B2-BC81-4F03-A786-687B399CFE2C}"/>
          </ac:spMkLst>
        </pc:spChg>
      </pc:sldChg>
      <pc:sldChg chg="add modAnim">
        <pc:chgData name="Shared Drive" userId="a8e99ec4-c3c1-49ac-ba97-2c12eee91f6a" providerId="ADAL" clId="{57C09E5B-D24B-43F8-B551-0261DA2F353A}" dt="2020-07-23T20:56:56.795" v="20517"/>
        <pc:sldMkLst>
          <pc:docMk/>
          <pc:sldMk cId="1370223985" sldId="496"/>
        </pc:sldMkLst>
        <pc:spChg chg="mod ord">
          <ac:chgData name="Shared Drive" userId="a8e99ec4-c3c1-49ac-ba97-2c12eee91f6a" providerId="ADAL" clId="{57C09E5B-D24B-43F8-B551-0261DA2F353A}" dt="2020-07-23T00:24:56.280" v="12773" actId="20577"/>
          <ac:spMkLst>
            <pc:docMk/>
            <pc:sldMk cId="1370223985" sldId="496"/>
            <ac:spMk id="155650" creationId="{2DD14F71-7B9A-40F0-9409-299B7BC1B91F}"/>
          </ac:spMkLst>
        </pc:spChg>
        <pc:spChg chg="mod ord">
          <ac:chgData name="Shared Drive" userId="a8e99ec4-c3c1-49ac-ba97-2c12eee91f6a" providerId="ADAL" clId="{57C09E5B-D24B-43F8-B551-0261DA2F353A}" dt="2020-07-23T00:23:00.882" v="12768" actId="20577"/>
          <ac:spMkLst>
            <pc:docMk/>
            <pc:sldMk cId="1370223985" sldId="496"/>
            <ac:spMk id="155651" creationId="{3EC65434-A970-48E8-BAB6-E89F1F37BF49}"/>
          </ac:spMkLst>
        </pc:spChg>
      </pc:sldChg>
      <pc:sldChg chg="modSp add del mod ord modClrScheme chgLayout modNotesTx">
        <pc:chgData name="Shared Drive" userId="a8e99ec4-c3c1-49ac-ba97-2c12eee91f6a" providerId="ADAL" clId="{57C09E5B-D24B-43F8-B551-0261DA2F353A}" dt="2020-07-23T17:25:11.445" v="16789" actId="2696"/>
        <pc:sldMkLst>
          <pc:docMk/>
          <pc:sldMk cId="1280203833" sldId="497"/>
        </pc:sldMkLst>
        <pc:spChg chg="mod ord">
          <ac:chgData name="Shared Drive" userId="a8e99ec4-c3c1-49ac-ba97-2c12eee91f6a" providerId="ADAL" clId="{57C09E5B-D24B-43F8-B551-0261DA2F353A}" dt="2020-07-22T23:20:46.109" v="11592" actId="20577"/>
          <ac:spMkLst>
            <pc:docMk/>
            <pc:sldMk cId="1280203833" sldId="497"/>
            <ac:spMk id="157698" creationId="{BB08CDB5-37ED-4FF2-8F5C-909746392A07}"/>
          </ac:spMkLst>
        </pc:spChg>
        <pc:spChg chg="mod ord">
          <ac:chgData name="Shared Drive" userId="a8e99ec4-c3c1-49ac-ba97-2c12eee91f6a" providerId="ADAL" clId="{57C09E5B-D24B-43F8-B551-0261DA2F353A}" dt="2020-07-23T00:21:33.346" v="12729" actId="20577"/>
          <ac:spMkLst>
            <pc:docMk/>
            <pc:sldMk cId="1280203833" sldId="497"/>
            <ac:spMk id="157699" creationId="{709FF430-804A-45B9-978C-03F0D6240403}"/>
          </ac:spMkLst>
        </pc:spChg>
      </pc:sldChg>
      <pc:sldChg chg="modSp add del mod modClrScheme chgLayout">
        <pc:chgData name="Shared Drive" userId="a8e99ec4-c3c1-49ac-ba97-2c12eee91f6a" providerId="ADAL" clId="{57C09E5B-D24B-43F8-B551-0261DA2F353A}" dt="2020-07-22T23:22:15.295" v="11643" actId="47"/>
        <pc:sldMkLst>
          <pc:docMk/>
          <pc:sldMk cId="0" sldId="498"/>
        </pc:sldMkLst>
        <pc:spChg chg="mod ord">
          <ac:chgData name="Shared Drive" userId="a8e99ec4-c3c1-49ac-ba97-2c12eee91f6a" providerId="ADAL" clId="{57C09E5B-D24B-43F8-B551-0261DA2F353A}" dt="2020-07-22T23:07:24.753" v="11104" actId="700"/>
          <ac:spMkLst>
            <pc:docMk/>
            <pc:sldMk cId="0" sldId="498"/>
            <ac:spMk id="159746" creationId="{E1908D27-8F3F-456B-9CFF-E47BB6C204D2}"/>
          </ac:spMkLst>
        </pc:spChg>
        <pc:spChg chg="mod ord">
          <ac:chgData name="Shared Drive" userId="a8e99ec4-c3c1-49ac-ba97-2c12eee91f6a" providerId="ADAL" clId="{57C09E5B-D24B-43F8-B551-0261DA2F353A}" dt="2020-07-22T23:07:24.753" v="11104" actId="700"/>
          <ac:spMkLst>
            <pc:docMk/>
            <pc:sldMk cId="0" sldId="498"/>
            <ac:spMk id="159747" creationId="{3182885E-F3D2-4842-85FF-D8D73C347965}"/>
          </ac:spMkLst>
        </pc:spChg>
      </pc:sldChg>
      <pc:sldChg chg="add modAnim">
        <pc:chgData name="Shared Drive" userId="a8e99ec4-c3c1-49ac-ba97-2c12eee91f6a" providerId="ADAL" clId="{57C09E5B-D24B-43F8-B551-0261DA2F353A}" dt="2020-07-23T20:56:25.279" v="20515"/>
        <pc:sldMkLst>
          <pc:docMk/>
          <pc:sldMk cId="3360643839" sldId="499"/>
        </pc:sldMkLst>
        <pc:spChg chg="mod ord">
          <ac:chgData name="Shared Drive" userId="a8e99ec4-c3c1-49ac-ba97-2c12eee91f6a" providerId="ADAL" clId="{57C09E5B-D24B-43F8-B551-0261DA2F353A}" dt="2020-07-23T00:18:32.145" v="12693" actId="20577"/>
          <ac:spMkLst>
            <pc:docMk/>
            <pc:sldMk cId="3360643839" sldId="499"/>
            <ac:spMk id="161794" creationId="{F99B4A59-CB61-4C33-A7E3-C7C5B8A52205}"/>
          </ac:spMkLst>
        </pc:spChg>
        <pc:spChg chg="mod ord">
          <ac:chgData name="Shared Drive" userId="a8e99ec4-c3c1-49ac-ba97-2c12eee91f6a" providerId="ADAL" clId="{57C09E5B-D24B-43F8-B551-0261DA2F353A}" dt="2020-07-23T00:20:07.958" v="12703"/>
          <ac:spMkLst>
            <pc:docMk/>
            <pc:sldMk cId="3360643839" sldId="499"/>
            <ac:spMk id="161795" creationId="{1614A631-BBAB-4122-8D94-5677B77E06BA}"/>
          </ac:spMkLst>
        </pc:spChg>
      </pc:sldChg>
      <pc:sldChg chg="modSp add del mod ord modClrScheme chgLayout">
        <pc:chgData name="Shared Drive" userId="a8e99ec4-c3c1-49ac-ba97-2c12eee91f6a" providerId="ADAL" clId="{57C09E5B-D24B-43F8-B551-0261DA2F353A}" dt="2020-07-23T00:27:03.405" v="12777" actId="47"/>
        <pc:sldMkLst>
          <pc:docMk/>
          <pc:sldMk cId="0" sldId="500"/>
        </pc:sldMkLst>
        <pc:spChg chg="mod ord">
          <ac:chgData name="Shared Drive" userId="a8e99ec4-c3c1-49ac-ba97-2c12eee91f6a" providerId="ADAL" clId="{57C09E5B-D24B-43F8-B551-0261DA2F353A}" dt="2020-07-22T23:22:56.398" v="11648" actId="404"/>
          <ac:spMkLst>
            <pc:docMk/>
            <pc:sldMk cId="0" sldId="500"/>
            <ac:spMk id="163842" creationId="{559565EB-80DC-4D3B-A646-D10680C220CB}"/>
          </ac:spMkLst>
        </pc:spChg>
        <pc:spChg chg="mod ord">
          <ac:chgData name="Shared Drive" userId="a8e99ec4-c3c1-49ac-ba97-2c12eee91f6a" providerId="ADAL" clId="{57C09E5B-D24B-43F8-B551-0261DA2F353A}" dt="2020-07-22T23:07:24.753" v="11104" actId="700"/>
          <ac:spMkLst>
            <pc:docMk/>
            <pc:sldMk cId="0" sldId="500"/>
            <ac:spMk id="163843" creationId="{124DEFB8-A16C-4656-990D-6C9755797100}"/>
          </ac:spMkLst>
        </pc:spChg>
      </pc:sldChg>
      <pc:sldChg chg="modSp add del mod modClrScheme chgLayout">
        <pc:chgData name="Shared Drive" userId="a8e99ec4-c3c1-49ac-ba97-2c12eee91f6a" providerId="ADAL" clId="{57C09E5B-D24B-43F8-B551-0261DA2F353A}" dt="2020-07-23T18:51:18.861" v="19829" actId="403"/>
        <pc:sldMkLst>
          <pc:docMk/>
          <pc:sldMk cId="0" sldId="501"/>
        </pc:sldMkLst>
        <pc:spChg chg="mod ord">
          <ac:chgData name="Shared Drive" userId="a8e99ec4-c3c1-49ac-ba97-2c12eee91f6a" providerId="ADAL" clId="{57C09E5B-D24B-43F8-B551-0261DA2F353A}" dt="2020-07-23T18:51:18.861" v="19829" actId="403"/>
          <ac:spMkLst>
            <pc:docMk/>
            <pc:sldMk cId="0" sldId="501"/>
            <ac:spMk id="165890" creationId="{5EA7AC4E-1450-4B5F-8A88-58C70DB5EC4A}"/>
          </ac:spMkLst>
        </pc:spChg>
        <pc:spChg chg="mod ord">
          <ac:chgData name="Shared Drive" userId="a8e99ec4-c3c1-49ac-ba97-2c12eee91f6a" providerId="ADAL" clId="{57C09E5B-D24B-43F8-B551-0261DA2F353A}" dt="2020-07-23T18:51:05.863" v="19826" actId="20577"/>
          <ac:spMkLst>
            <pc:docMk/>
            <pc:sldMk cId="0" sldId="501"/>
            <ac:spMk id="165891" creationId="{E8DA7C2F-44F8-4B85-8B30-D44962EC4389}"/>
          </ac:spMkLst>
        </pc:spChg>
      </pc:sldChg>
      <pc:sldChg chg="modSp add del mod ord modClrScheme chgLayout">
        <pc:chgData name="Shared Drive" userId="a8e99ec4-c3c1-49ac-ba97-2c12eee91f6a" providerId="ADAL" clId="{57C09E5B-D24B-43F8-B551-0261DA2F353A}" dt="2020-07-23T00:25:13.719" v="12774" actId="47"/>
        <pc:sldMkLst>
          <pc:docMk/>
          <pc:sldMk cId="0" sldId="502"/>
        </pc:sldMkLst>
        <pc:spChg chg="mod ord">
          <ac:chgData name="Shared Drive" userId="a8e99ec4-c3c1-49ac-ba97-2c12eee91f6a" providerId="ADAL" clId="{57C09E5B-D24B-43F8-B551-0261DA2F353A}" dt="2020-07-22T23:24:26.341" v="11655" actId="20577"/>
          <ac:spMkLst>
            <pc:docMk/>
            <pc:sldMk cId="0" sldId="502"/>
            <ac:spMk id="167938" creationId="{6BE30F83-EA00-4147-BE21-CDB1E4833F51}"/>
          </ac:spMkLst>
        </pc:spChg>
        <pc:spChg chg="mod ord">
          <ac:chgData name="Shared Drive" userId="a8e99ec4-c3c1-49ac-ba97-2c12eee91f6a" providerId="ADAL" clId="{57C09E5B-D24B-43F8-B551-0261DA2F353A}" dt="2020-07-22T23:07:24.753" v="11104" actId="700"/>
          <ac:spMkLst>
            <pc:docMk/>
            <pc:sldMk cId="0" sldId="502"/>
            <ac:spMk id="167939" creationId="{34534C61-F606-430B-9076-FAF5008ADFB7}"/>
          </ac:spMkLst>
        </pc:spChg>
      </pc:sldChg>
      <pc:sldChg chg="modSp add del mod modClrScheme chgLayout">
        <pc:chgData name="Shared Drive" userId="a8e99ec4-c3c1-49ac-ba97-2c12eee91f6a" providerId="ADAL" clId="{57C09E5B-D24B-43F8-B551-0261DA2F353A}" dt="2020-07-22T23:30:15.572" v="11834" actId="47"/>
        <pc:sldMkLst>
          <pc:docMk/>
          <pc:sldMk cId="0" sldId="503"/>
        </pc:sldMkLst>
        <pc:spChg chg="mod ord">
          <ac:chgData name="Shared Drive" userId="a8e99ec4-c3c1-49ac-ba97-2c12eee91f6a" providerId="ADAL" clId="{57C09E5B-D24B-43F8-B551-0261DA2F353A}" dt="2020-07-22T23:07:24.753" v="11104" actId="700"/>
          <ac:spMkLst>
            <pc:docMk/>
            <pc:sldMk cId="0" sldId="503"/>
            <ac:spMk id="169986" creationId="{E3D73AB2-6143-4491-AF90-5A63CC1BF30F}"/>
          </ac:spMkLst>
        </pc:spChg>
        <pc:spChg chg="mod ord">
          <ac:chgData name="Shared Drive" userId="a8e99ec4-c3c1-49ac-ba97-2c12eee91f6a" providerId="ADAL" clId="{57C09E5B-D24B-43F8-B551-0261DA2F353A}" dt="2020-07-22T23:07:24.753" v="11104" actId="700"/>
          <ac:spMkLst>
            <pc:docMk/>
            <pc:sldMk cId="0" sldId="503"/>
            <ac:spMk id="169987" creationId="{3AB90304-CA87-4A73-B30E-00DAA5967944}"/>
          </ac:spMkLst>
        </pc:spChg>
      </pc:sldChg>
      <pc:sldChg chg="modSp add del mod modClrScheme chgLayout">
        <pc:chgData name="Shared Drive" userId="a8e99ec4-c3c1-49ac-ba97-2c12eee91f6a" providerId="ADAL" clId="{57C09E5B-D24B-43F8-B551-0261DA2F353A}" dt="2020-07-22T23:42:32.195" v="12138" actId="47"/>
        <pc:sldMkLst>
          <pc:docMk/>
          <pc:sldMk cId="0" sldId="504"/>
        </pc:sldMkLst>
        <pc:spChg chg="mod ord">
          <ac:chgData name="Shared Drive" userId="a8e99ec4-c3c1-49ac-ba97-2c12eee91f6a" providerId="ADAL" clId="{57C09E5B-D24B-43F8-B551-0261DA2F353A}" dt="2020-07-22T23:31:01.578" v="11836" actId="6549"/>
          <ac:spMkLst>
            <pc:docMk/>
            <pc:sldMk cId="0" sldId="504"/>
            <ac:spMk id="172034" creationId="{9B80D2FA-EAA6-43EE-BB7D-950C071F8181}"/>
          </ac:spMkLst>
        </pc:spChg>
        <pc:spChg chg="mod ord">
          <ac:chgData name="Shared Drive" userId="a8e99ec4-c3c1-49ac-ba97-2c12eee91f6a" providerId="ADAL" clId="{57C09E5B-D24B-43F8-B551-0261DA2F353A}" dt="2020-07-22T23:28:51.094" v="11811" actId="20577"/>
          <ac:spMkLst>
            <pc:docMk/>
            <pc:sldMk cId="0" sldId="504"/>
            <ac:spMk id="172035" creationId="{A5D764F6-DB72-478B-9769-2CA2FB2B962C}"/>
          </ac:spMkLst>
        </pc:spChg>
      </pc:sldChg>
      <pc:sldChg chg="addSp delSp modSp add del">
        <pc:chgData name="Shared Drive" userId="a8e99ec4-c3c1-49ac-ba97-2c12eee91f6a" providerId="ADAL" clId="{57C09E5B-D24B-43F8-B551-0261DA2F353A}" dt="2020-07-23T17:25:11.445" v="16789" actId="2696"/>
        <pc:sldMkLst>
          <pc:docMk/>
          <pc:sldMk cId="820249631" sldId="505"/>
        </pc:sldMkLst>
        <pc:graphicFrameChg chg="add del mod">
          <ac:chgData name="Shared Drive" userId="a8e99ec4-c3c1-49ac-ba97-2c12eee91f6a" providerId="ADAL" clId="{57C09E5B-D24B-43F8-B551-0261DA2F353A}" dt="2020-07-23T00:34:19.525" v="12831" actId="478"/>
          <ac:graphicFrameMkLst>
            <pc:docMk/>
            <pc:sldMk cId="820249631" sldId="505"/>
            <ac:graphicFrameMk id="15" creationId="{03D93EFB-6792-4D0D-9167-47279E865F73}"/>
          </ac:graphicFrameMkLst>
        </pc:graphicFrameChg>
        <pc:graphicFrameChg chg="add mod">
          <ac:chgData name="Shared Drive" userId="a8e99ec4-c3c1-49ac-ba97-2c12eee91f6a" providerId="ADAL" clId="{57C09E5B-D24B-43F8-B551-0261DA2F353A}" dt="2020-07-23T13:28:16.758" v="12836" actId="1036"/>
          <ac:graphicFrameMkLst>
            <pc:docMk/>
            <pc:sldMk cId="820249631" sldId="505"/>
            <ac:graphicFrameMk id="16" creationId="{EB4C6DBC-E154-4425-8891-3FD0AB325752}"/>
          </ac:graphicFrameMkLst>
        </pc:graphicFrameChg>
        <pc:graphicFrameChg chg="del">
          <ac:chgData name="Shared Drive" userId="a8e99ec4-c3c1-49ac-ba97-2c12eee91f6a" providerId="ADAL" clId="{57C09E5B-D24B-43F8-B551-0261DA2F353A}" dt="2020-07-22T23:44:51.659" v="12179" actId="478"/>
          <ac:graphicFrameMkLst>
            <pc:docMk/>
            <pc:sldMk cId="820249631" sldId="505"/>
            <ac:graphicFrameMk id="17" creationId="{6011D02D-8284-4320-A6DC-91DB86EFEA03}"/>
          </ac:graphicFrameMkLst>
        </pc:graphicFrameChg>
      </pc:sldChg>
      <pc:sldChg chg="addSp delSp modSp add del mod modClrScheme addAnim delAnim modAnim chgLayout modNotesTx">
        <pc:chgData name="Shared Drive" userId="a8e99ec4-c3c1-49ac-ba97-2c12eee91f6a" providerId="ADAL" clId="{57C09E5B-D24B-43F8-B551-0261DA2F353A}" dt="2020-07-22T23:05:49.001" v="11101" actId="2696"/>
        <pc:sldMkLst>
          <pc:docMk/>
          <pc:sldMk cId="1370511085" sldId="505"/>
        </pc:sldMkLst>
        <pc:spChg chg="add del mod">
          <ac:chgData name="Shared Drive" userId="a8e99ec4-c3c1-49ac-ba97-2c12eee91f6a" providerId="ADAL" clId="{57C09E5B-D24B-43F8-B551-0261DA2F353A}" dt="2020-07-22T19:46:22.879" v="9256" actId="478"/>
          <ac:spMkLst>
            <pc:docMk/>
            <pc:sldMk cId="1370511085" sldId="505"/>
            <ac:spMk id="2" creationId="{128E7BC4-A35D-4A7F-9A1E-E90D385D60A5}"/>
          </ac:spMkLst>
        </pc:spChg>
        <pc:spChg chg="add del mod">
          <ac:chgData name="Shared Drive" userId="a8e99ec4-c3c1-49ac-ba97-2c12eee91f6a" providerId="ADAL" clId="{57C09E5B-D24B-43F8-B551-0261DA2F353A}" dt="2020-07-22T19:47:28.119" v="9282" actId="478"/>
          <ac:spMkLst>
            <pc:docMk/>
            <pc:sldMk cId="1370511085" sldId="505"/>
            <ac:spMk id="3" creationId="{B1633C18-D913-42C3-8E6C-8F0002033085}"/>
          </ac:spMkLst>
        </pc:spChg>
        <pc:spChg chg="add mod">
          <ac:chgData name="Shared Drive" userId="a8e99ec4-c3c1-49ac-ba97-2c12eee91f6a" providerId="ADAL" clId="{57C09E5B-D24B-43F8-B551-0261DA2F353A}" dt="2020-07-22T19:46:50.623" v="9268" actId="14100"/>
          <ac:spMkLst>
            <pc:docMk/>
            <pc:sldMk cId="1370511085" sldId="505"/>
            <ac:spMk id="4" creationId="{8FBDC17D-3C7B-4D43-B8BC-C3D9251EA3B3}"/>
          </ac:spMkLst>
        </pc:spChg>
        <pc:spChg chg="add mod">
          <ac:chgData name="Shared Drive" userId="a8e99ec4-c3c1-49ac-ba97-2c12eee91f6a" providerId="ADAL" clId="{57C09E5B-D24B-43F8-B551-0261DA2F353A}" dt="2020-07-22T19:47:02.159" v="9271" actId="1076"/>
          <ac:spMkLst>
            <pc:docMk/>
            <pc:sldMk cId="1370511085" sldId="505"/>
            <ac:spMk id="9" creationId="{14011A53-F1EA-4DA9-B8D2-B95C93F18136}"/>
          </ac:spMkLst>
        </pc:spChg>
        <pc:spChg chg="add mod">
          <ac:chgData name="Shared Drive" userId="a8e99ec4-c3c1-49ac-ba97-2c12eee91f6a" providerId="ADAL" clId="{57C09E5B-D24B-43F8-B551-0261DA2F353A}" dt="2020-07-22T19:47:06.584" v="9273" actId="1076"/>
          <ac:spMkLst>
            <pc:docMk/>
            <pc:sldMk cId="1370511085" sldId="505"/>
            <ac:spMk id="10" creationId="{23A3D357-9DCC-42A1-B46C-340AD0E6CC06}"/>
          </ac:spMkLst>
        </pc:spChg>
        <pc:spChg chg="add mod">
          <ac:chgData name="Shared Drive" userId="a8e99ec4-c3c1-49ac-ba97-2c12eee91f6a" providerId="ADAL" clId="{57C09E5B-D24B-43F8-B551-0261DA2F353A}" dt="2020-07-22T19:47:12.352" v="9275" actId="1076"/>
          <ac:spMkLst>
            <pc:docMk/>
            <pc:sldMk cId="1370511085" sldId="505"/>
            <ac:spMk id="11" creationId="{3AA4C3DB-7CDE-4172-B8FE-148E2F5962A5}"/>
          </ac:spMkLst>
        </pc:spChg>
        <pc:spChg chg="add mod">
          <ac:chgData name="Shared Drive" userId="a8e99ec4-c3c1-49ac-ba97-2c12eee91f6a" providerId="ADAL" clId="{57C09E5B-D24B-43F8-B551-0261DA2F353A}" dt="2020-07-22T19:47:16.944" v="9277" actId="1076"/>
          <ac:spMkLst>
            <pc:docMk/>
            <pc:sldMk cId="1370511085" sldId="505"/>
            <ac:spMk id="12" creationId="{CBD982DA-85B7-4EAB-AD5F-274AACE9492F}"/>
          </ac:spMkLst>
        </pc:spChg>
        <pc:spChg chg="add mod">
          <ac:chgData name="Shared Drive" userId="a8e99ec4-c3c1-49ac-ba97-2c12eee91f6a" providerId="ADAL" clId="{57C09E5B-D24B-43F8-B551-0261DA2F353A}" dt="2020-07-22T19:47:21.808" v="9279" actId="1076"/>
          <ac:spMkLst>
            <pc:docMk/>
            <pc:sldMk cId="1370511085" sldId="505"/>
            <ac:spMk id="13" creationId="{1B34A11E-72EA-443F-9EC0-1CDC7FD5A5EA}"/>
          </ac:spMkLst>
        </pc:spChg>
        <pc:spChg chg="add mod">
          <ac:chgData name="Shared Drive" userId="a8e99ec4-c3c1-49ac-ba97-2c12eee91f6a" providerId="ADAL" clId="{57C09E5B-D24B-43F8-B551-0261DA2F353A}" dt="2020-07-22T19:47:35.511" v="9285" actId="14100"/>
          <ac:spMkLst>
            <pc:docMk/>
            <pc:sldMk cId="1370511085" sldId="505"/>
            <ac:spMk id="14" creationId="{971B9242-B068-47AA-8BF6-B4C8BB30E519}"/>
          </ac:spMkLst>
        </pc:spChg>
        <pc:spChg chg="mod ord">
          <ac:chgData name="Shared Drive" userId="a8e99ec4-c3c1-49ac-ba97-2c12eee91f6a" providerId="ADAL" clId="{57C09E5B-D24B-43F8-B551-0261DA2F353A}" dt="2020-07-22T19:37:58.840" v="9012" actId="20577"/>
          <ac:spMkLst>
            <pc:docMk/>
            <pc:sldMk cId="1370511085" sldId="505"/>
            <ac:spMk id="174082" creationId="{0ED1B57F-7D89-4528-A5FE-EEE43C2BA9F4}"/>
          </ac:spMkLst>
        </pc:spChg>
        <pc:graphicFrameChg chg="add del mod ord">
          <ac:chgData name="Shared Drive" userId="a8e99ec4-c3c1-49ac-ba97-2c12eee91f6a" providerId="ADAL" clId="{57C09E5B-D24B-43F8-B551-0261DA2F353A}" dt="2020-07-22T22:19:41.669" v="9543" actId="478"/>
          <ac:graphicFrameMkLst>
            <pc:docMk/>
            <pc:sldMk cId="1370511085" sldId="505"/>
            <ac:graphicFrameMk id="15" creationId="{20D0E5EB-0E52-42CE-9673-13EDDCD5F7E5}"/>
          </ac:graphicFrameMkLst>
        </pc:graphicFrameChg>
        <pc:graphicFrameChg chg="add del mod ord">
          <ac:chgData name="Shared Drive" userId="a8e99ec4-c3c1-49ac-ba97-2c12eee91f6a" providerId="ADAL" clId="{57C09E5B-D24B-43F8-B551-0261DA2F353A}" dt="2020-07-22T22:33:22.036" v="10065" actId="478"/>
          <ac:graphicFrameMkLst>
            <pc:docMk/>
            <pc:sldMk cId="1370511085" sldId="505"/>
            <ac:graphicFrameMk id="16" creationId="{26D212DC-9ABF-44D9-BE03-23592CF5EA3B}"/>
          </ac:graphicFrameMkLst>
        </pc:graphicFrameChg>
        <pc:graphicFrameChg chg="add mod ord">
          <ac:chgData name="Shared Drive" userId="a8e99ec4-c3c1-49ac-ba97-2c12eee91f6a" providerId="ADAL" clId="{57C09E5B-D24B-43F8-B551-0261DA2F353A}" dt="2020-07-22T22:33:28.569" v="10067" actId="167"/>
          <ac:graphicFrameMkLst>
            <pc:docMk/>
            <pc:sldMk cId="1370511085" sldId="505"/>
            <ac:graphicFrameMk id="17" creationId="{6011D02D-8284-4320-A6DC-91DB86EFEA03}"/>
          </ac:graphicFrameMkLst>
        </pc:graphicFrameChg>
        <pc:graphicFrameChg chg="del mod ord modGraphic">
          <ac:chgData name="Shared Drive" userId="a8e99ec4-c3c1-49ac-ba97-2c12eee91f6a" providerId="ADAL" clId="{57C09E5B-D24B-43F8-B551-0261DA2F353A}" dt="2020-07-22T22:15:05.638" v="9515" actId="478"/>
          <ac:graphicFrameMkLst>
            <pc:docMk/>
            <pc:sldMk cId="1370511085" sldId="505"/>
            <ac:graphicFrameMk id="331779" creationId="{13DEF288-4E00-476F-81FC-E49AF8D14F1E}"/>
          </ac:graphicFrameMkLst>
        </pc:graphicFrameChg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1557248026" sldId="533"/>
        </pc:sldMkLst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326578062" sldId="540"/>
        </pc:sldMkLst>
      </pc:sldChg>
      <pc:sldChg chg="modSp del mod ord">
        <pc:chgData name="Shared Drive" userId="a8e99ec4-c3c1-49ac-ba97-2c12eee91f6a" providerId="ADAL" clId="{57C09E5B-D24B-43F8-B551-0261DA2F353A}" dt="2020-07-23T17:25:11.445" v="16789" actId="2696"/>
        <pc:sldMkLst>
          <pc:docMk/>
          <pc:sldMk cId="4046380286" sldId="540"/>
        </pc:sldMkLst>
        <pc:spChg chg="mod">
          <ac:chgData name="Shared Drive" userId="a8e99ec4-c3c1-49ac-ba97-2c12eee91f6a" providerId="ADAL" clId="{57C09E5B-D24B-43F8-B551-0261DA2F353A}" dt="2020-07-08T16:16:39.234" v="5794"/>
          <ac:spMkLst>
            <pc:docMk/>
            <pc:sldMk cId="4046380286" sldId="540"/>
            <ac:spMk id="2" creationId="{641D3EF5-8F73-46B5-AB99-07F2BC87B38D}"/>
          </ac:spMkLst>
        </pc:spChg>
        <pc:spChg chg="mod">
          <ac:chgData name="Shared Drive" userId="a8e99ec4-c3c1-49ac-ba97-2c12eee91f6a" providerId="ADAL" clId="{57C09E5B-D24B-43F8-B551-0261DA2F353A}" dt="2020-07-08T16:34:49.879" v="6260" actId="6549"/>
          <ac:spMkLst>
            <pc:docMk/>
            <pc:sldMk cId="4046380286" sldId="540"/>
            <ac:spMk id="118786" creationId="{787E5D9B-C8CB-46AB-A51C-40A5A1A13552}"/>
          </ac:spMkLst>
        </pc:spChg>
        <pc:spChg chg="mod">
          <ac:chgData name="Shared Drive" userId="a8e99ec4-c3c1-49ac-ba97-2c12eee91f6a" providerId="ADAL" clId="{57C09E5B-D24B-43F8-B551-0261DA2F353A}" dt="2020-07-08T16:19:44.607" v="5832" actId="20577"/>
          <ac:spMkLst>
            <pc:docMk/>
            <pc:sldMk cId="4046380286" sldId="540"/>
            <ac:spMk id="118795" creationId="{33CFF5EE-1563-4331-877E-F700CA660BC2}"/>
          </ac:spMkLst>
        </pc:spChg>
        <pc:spChg chg="mod">
          <ac:chgData name="Shared Drive" userId="a8e99ec4-c3c1-49ac-ba97-2c12eee91f6a" providerId="ADAL" clId="{57C09E5B-D24B-43F8-B551-0261DA2F353A}" dt="2020-07-08T16:20:00.136" v="5852" actId="1037"/>
          <ac:spMkLst>
            <pc:docMk/>
            <pc:sldMk cId="4046380286" sldId="540"/>
            <ac:spMk id="118799" creationId="{7F52B172-7376-428F-AD8A-531D81C80A95}"/>
          </ac:spMkLst>
        </pc:spChg>
        <pc:spChg chg="mod">
          <ac:chgData name="Shared Drive" userId="a8e99ec4-c3c1-49ac-ba97-2c12eee91f6a" providerId="ADAL" clId="{57C09E5B-D24B-43F8-B551-0261DA2F353A}" dt="2020-07-08T16:20:00.136" v="5852" actId="1037"/>
          <ac:spMkLst>
            <pc:docMk/>
            <pc:sldMk cId="4046380286" sldId="540"/>
            <ac:spMk id="118800" creationId="{7E84B4D8-3960-4A54-A99A-1292E8A83FC5}"/>
          </ac:spMkLst>
        </pc:spChg>
        <pc:grpChg chg="mod">
          <ac:chgData name="Shared Drive" userId="a8e99ec4-c3c1-49ac-ba97-2c12eee91f6a" providerId="ADAL" clId="{57C09E5B-D24B-43F8-B551-0261DA2F353A}" dt="2020-07-08T16:20:00.136" v="5852" actId="1037"/>
          <ac:grpSpMkLst>
            <pc:docMk/>
            <pc:sldMk cId="4046380286" sldId="540"/>
            <ac:grpSpMk id="544775" creationId="{D47E9358-483A-4065-AEE4-290A19E68AD4}"/>
          </ac:grpSpMkLst>
        </pc:grpChg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1308431389" sldId="1367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828895337" sldId="1809"/>
        </pc:sldMkLst>
      </pc:sldChg>
      <pc:sldChg chg="modSp add del mod">
        <pc:chgData name="Shared Drive" userId="a8e99ec4-c3c1-49ac-ba97-2c12eee91f6a" providerId="ADAL" clId="{57C09E5B-D24B-43F8-B551-0261DA2F353A}" dt="2020-07-07T22:43:16.850" v="2346" actId="6549"/>
        <pc:sldMkLst>
          <pc:docMk/>
          <pc:sldMk cId="796977701" sldId="1916"/>
        </pc:sldMkLst>
        <pc:spChg chg="mod">
          <ac:chgData name="Shared Drive" userId="a8e99ec4-c3c1-49ac-ba97-2c12eee91f6a" providerId="ADAL" clId="{57C09E5B-D24B-43F8-B551-0261DA2F353A}" dt="2020-07-07T22:43:16.850" v="2346" actId="6549"/>
          <ac:spMkLst>
            <pc:docMk/>
            <pc:sldMk cId="796977701" sldId="1916"/>
            <ac:spMk id="3" creationId="{8B46BFF0-7281-47F8-9B4B-8F7B88744DF6}"/>
          </ac:spMkLst>
        </pc:spChg>
      </pc:sldChg>
      <pc:sldChg chg="addSp delSp modSp add mod">
        <pc:chgData name="Shared Drive" userId="a8e99ec4-c3c1-49ac-ba97-2c12eee91f6a" providerId="ADAL" clId="{57C09E5B-D24B-43F8-B551-0261DA2F353A}" dt="2020-07-07T23:22:26.923" v="3580" actId="478"/>
        <pc:sldMkLst>
          <pc:docMk/>
          <pc:sldMk cId="1272322478" sldId="1930"/>
        </pc:sldMkLst>
        <pc:spChg chg="mod">
          <ac:chgData name="Shared Drive" userId="a8e99ec4-c3c1-49ac-ba97-2c12eee91f6a" providerId="ADAL" clId="{57C09E5B-D24B-43F8-B551-0261DA2F353A}" dt="2020-07-07T23:21:07.799" v="3561" actId="1037"/>
          <ac:spMkLst>
            <pc:docMk/>
            <pc:sldMk cId="1272322478" sldId="1930"/>
            <ac:spMk id="2" creationId="{00000000-0000-0000-0000-000000000000}"/>
          </ac:spMkLst>
        </pc:spChg>
        <pc:spChg chg="add del mod">
          <ac:chgData name="Shared Drive" userId="a8e99ec4-c3c1-49ac-ba97-2c12eee91f6a" providerId="ADAL" clId="{57C09E5B-D24B-43F8-B551-0261DA2F353A}" dt="2020-07-07T23:22:24.818" v="3579" actId="478"/>
          <ac:spMkLst>
            <pc:docMk/>
            <pc:sldMk cId="1272322478" sldId="1930"/>
            <ac:spMk id="3" creationId="{10C02460-74BB-4C6F-8076-8A66DD6BED38}"/>
          </ac:spMkLst>
        </pc:spChg>
        <pc:spChg chg="mod">
          <ac:chgData name="Shared Drive" userId="a8e99ec4-c3c1-49ac-ba97-2c12eee91f6a" providerId="ADAL" clId="{57C09E5B-D24B-43F8-B551-0261DA2F353A}" dt="2020-07-07T23:21:16.275" v="3562" actId="1076"/>
          <ac:spMkLst>
            <pc:docMk/>
            <pc:sldMk cId="1272322478" sldId="1930"/>
            <ac:spMk id="5" creationId="{00000000-0000-0000-0000-000000000000}"/>
          </ac:spMkLst>
        </pc:spChg>
        <pc:spChg chg="add del mod">
          <ac:chgData name="Shared Drive" userId="a8e99ec4-c3c1-49ac-ba97-2c12eee91f6a" providerId="ADAL" clId="{57C09E5B-D24B-43F8-B551-0261DA2F353A}" dt="2020-07-07T23:22:26.923" v="3580" actId="478"/>
          <ac:spMkLst>
            <pc:docMk/>
            <pc:sldMk cId="1272322478" sldId="1930"/>
            <ac:spMk id="6" creationId="{A2D857C3-77AB-4938-98A2-434A9709C69D}"/>
          </ac:spMkLst>
        </pc:spChg>
        <pc:graphicFrameChg chg="mod">
          <ac:chgData name="Shared Drive" userId="a8e99ec4-c3c1-49ac-ba97-2c12eee91f6a" providerId="ADAL" clId="{57C09E5B-D24B-43F8-B551-0261DA2F353A}" dt="2020-07-07T23:21:16.275" v="3562" actId="1076"/>
          <ac:graphicFrameMkLst>
            <pc:docMk/>
            <pc:sldMk cId="1272322478" sldId="1930"/>
            <ac:graphicFrameMk id="4" creationId="{00000000-0000-0000-0000-000000000000}"/>
          </ac:graphicFrameMkLst>
        </pc:graphicFrameChg>
      </pc:sldChg>
      <pc:sldChg chg="del">
        <pc:chgData name="Shared Drive" userId="a8e99ec4-c3c1-49ac-ba97-2c12eee91f6a" providerId="ADAL" clId="{57C09E5B-D24B-43F8-B551-0261DA2F353A}" dt="2020-07-07T22:41:36.981" v="2236" actId="2696"/>
        <pc:sldMkLst>
          <pc:docMk/>
          <pc:sldMk cId="2146992445" sldId="1930"/>
        </pc:sldMkLst>
      </pc:sldChg>
      <pc:sldChg chg="del">
        <pc:chgData name="Shared Drive" userId="a8e99ec4-c3c1-49ac-ba97-2c12eee91f6a" providerId="ADAL" clId="{57C09E5B-D24B-43F8-B551-0261DA2F353A}" dt="2020-07-06T14:16:40.942" v="102" actId="47"/>
        <pc:sldMkLst>
          <pc:docMk/>
          <pc:sldMk cId="3418802510" sldId="1938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2984566555" sldId="1940"/>
        </pc:sldMkLst>
      </pc:sldChg>
      <pc:sldChg chg="ord">
        <pc:chgData name="Shared Drive" userId="a8e99ec4-c3c1-49ac-ba97-2c12eee91f6a" providerId="ADAL" clId="{57C09E5B-D24B-43F8-B551-0261DA2F353A}" dt="2020-07-08T14:22:44.688" v="5044"/>
        <pc:sldMkLst>
          <pc:docMk/>
          <pc:sldMk cId="1595640706" sldId="1941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1388373526" sldId="1942"/>
        </pc:sldMkLst>
      </pc:sldChg>
      <pc:sldChg chg="add ord">
        <pc:chgData name="Shared Drive" userId="a8e99ec4-c3c1-49ac-ba97-2c12eee91f6a" providerId="ADAL" clId="{57C09E5B-D24B-43F8-B551-0261DA2F353A}" dt="2020-07-23T17:36:56.442" v="16856"/>
        <pc:sldMkLst>
          <pc:docMk/>
          <pc:sldMk cId="461899779" sldId="1944"/>
        </pc:sldMkLst>
      </pc:sldChg>
      <pc:sldChg chg="delSp modSp del mod ord delAnim">
        <pc:chgData name="Shared Drive" userId="a8e99ec4-c3c1-49ac-ba97-2c12eee91f6a" providerId="ADAL" clId="{57C09E5B-D24B-43F8-B551-0261DA2F353A}" dt="2020-07-23T17:25:11.445" v="16789" actId="2696"/>
        <pc:sldMkLst>
          <pc:docMk/>
          <pc:sldMk cId="662951351" sldId="1944"/>
        </pc:sldMkLst>
        <pc:spChg chg="mod">
          <ac:chgData name="Shared Drive" userId="a8e99ec4-c3c1-49ac-ba97-2c12eee91f6a" providerId="ADAL" clId="{57C09E5B-D24B-43F8-B551-0261DA2F353A}" dt="2020-07-08T14:45:04.709" v="5425" actId="20577"/>
          <ac:spMkLst>
            <pc:docMk/>
            <pc:sldMk cId="662951351" sldId="1944"/>
            <ac:spMk id="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4:46:40.418" v="5445" actId="1076"/>
          <ac:spMkLst>
            <pc:docMk/>
            <pc:sldMk cId="662951351" sldId="1944"/>
            <ac:spMk id="8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4:48:15.163" v="5462" actId="20577"/>
          <ac:spMkLst>
            <pc:docMk/>
            <pc:sldMk cId="662951351" sldId="1944"/>
            <ac:spMk id="11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4:46:12.063" v="5438" actId="1076"/>
          <ac:spMkLst>
            <pc:docMk/>
            <pc:sldMk cId="662951351" sldId="1944"/>
            <ac:spMk id="12" creationId="{00000000-0000-0000-0000-000000000000}"/>
          </ac:spMkLst>
        </pc:spChg>
        <pc:spChg chg="del">
          <ac:chgData name="Shared Drive" userId="a8e99ec4-c3c1-49ac-ba97-2c12eee91f6a" providerId="ADAL" clId="{57C09E5B-D24B-43F8-B551-0261DA2F353A}" dt="2020-07-08T14:46:44.222" v="5446" actId="478"/>
          <ac:spMkLst>
            <pc:docMk/>
            <pc:sldMk cId="662951351" sldId="1944"/>
            <ac:spMk id="15" creationId="{BE539F0F-7A54-467A-B8B2-6445787C92D1}"/>
          </ac:spMkLst>
        </pc:spChg>
        <pc:spChg chg="del">
          <ac:chgData name="Shared Drive" userId="a8e99ec4-c3c1-49ac-ba97-2c12eee91f6a" providerId="ADAL" clId="{57C09E5B-D24B-43F8-B551-0261DA2F353A}" dt="2020-07-08T14:47:52.318" v="5459" actId="478"/>
          <ac:spMkLst>
            <pc:docMk/>
            <pc:sldMk cId="662951351" sldId="1944"/>
            <ac:spMk id="16" creationId="{B0FE8BD3-FD0B-4EC7-8141-3B58DCF1C2ED}"/>
          </ac:spMkLst>
        </pc:spChg>
        <pc:spChg chg="del">
          <ac:chgData name="Shared Drive" userId="a8e99ec4-c3c1-49ac-ba97-2c12eee91f6a" providerId="ADAL" clId="{57C09E5B-D24B-43F8-B551-0261DA2F353A}" dt="2020-07-08T14:47:54.955" v="5460" actId="478"/>
          <ac:spMkLst>
            <pc:docMk/>
            <pc:sldMk cId="662951351" sldId="1944"/>
            <ac:spMk id="19" creationId="{7DC610DD-1601-46DB-8985-CBDFF1155BA9}"/>
          </ac:spMkLst>
        </pc:spChg>
        <pc:spChg chg="del">
          <ac:chgData name="Shared Drive" userId="a8e99ec4-c3c1-49ac-ba97-2c12eee91f6a" providerId="ADAL" clId="{57C09E5B-D24B-43F8-B551-0261DA2F353A}" dt="2020-07-08T14:47:49.296" v="5458" actId="478"/>
          <ac:spMkLst>
            <pc:docMk/>
            <pc:sldMk cId="662951351" sldId="1944"/>
            <ac:spMk id="20" creationId="{B9D0D77B-7725-442F-AD11-7C46186C4431}"/>
          </ac:spMkLst>
        </pc:spChg>
      </pc:sldChg>
      <pc:sldChg chg="add del">
        <pc:chgData name="Shared Drive" userId="a8e99ec4-c3c1-49ac-ba97-2c12eee91f6a" providerId="ADAL" clId="{57C09E5B-D24B-43F8-B551-0261DA2F353A}" dt="2020-07-08T14:22:21.080" v="5032" actId="47"/>
        <pc:sldMkLst>
          <pc:docMk/>
          <pc:sldMk cId="2195281638" sldId="1946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712422793" sldId="1947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2631445654" sldId="1948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931507125" sldId="1949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4108928293" sldId="1950"/>
        </pc:sldMkLst>
      </pc:sldChg>
      <pc:sldChg chg="del">
        <pc:chgData name="Shared Drive" userId="a8e99ec4-c3c1-49ac-ba97-2c12eee91f6a" providerId="ADAL" clId="{57C09E5B-D24B-43F8-B551-0261DA2F353A}" dt="2020-07-06T14:16:39.795" v="101" actId="47"/>
        <pc:sldMkLst>
          <pc:docMk/>
          <pc:sldMk cId="2018481113" sldId="1951"/>
        </pc:sldMkLst>
      </pc:sldChg>
      <pc:sldChg chg="delSp modSp add del modAnim">
        <pc:chgData name="Shared Drive" userId="a8e99ec4-c3c1-49ac-ba97-2c12eee91f6a" providerId="ADAL" clId="{57C09E5B-D24B-43F8-B551-0261DA2F353A}" dt="2020-07-23T13:36:35.520" v="12938" actId="207"/>
        <pc:sldMkLst>
          <pc:docMk/>
          <pc:sldMk cId="1110279188" sldId="1970"/>
        </pc:sldMkLst>
        <pc:spChg chg="del mod">
          <ac:chgData name="Shared Drive" userId="a8e99ec4-c3c1-49ac-ba97-2c12eee91f6a" providerId="ADAL" clId="{57C09E5B-D24B-43F8-B551-0261DA2F353A}" dt="2020-07-23T13:36:27.956" v="12936" actId="478"/>
          <ac:spMkLst>
            <pc:docMk/>
            <pc:sldMk cId="1110279188" sldId="1970"/>
            <ac:spMk id="3" creationId="{ADA9C889-31FF-4C23-9954-E7FA6ADAD067}"/>
          </ac:spMkLst>
        </pc:spChg>
        <pc:spChg chg="mod">
          <ac:chgData name="Shared Drive" userId="a8e99ec4-c3c1-49ac-ba97-2c12eee91f6a" providerId="ADAL" clId="{57C09E5B-D24B-43F8-B551-0261DA2F353A}" dt="2020-07-23T13:36:35.520" v="12938" actId="207"/>
          <ac:spMkLst>
            <pc:docMk/>
            <pc:sldMk cId="1110279188" sldId="1970"/>
            <ac:spMk id="5" creationId="{2AA1352B-451A-456D-B781-E13B748CEC73}"/>
          </ac:spMkLst>
        </pc:spChg>
      </pc:sldChg>
      <pc:sldChg chg="addSp delSp modSp mod">
        <pc:chgData name="Shared Drive" userId="a8e99ec4-c3c1-49ac-ba97-2c12eee91f6a" providerId="ADAL" clId="{57C09E5B-D24B-43F8-B551-0261DA2F353A}" dt="2020-07-24T00:19:12.623" v="23496" actId="20577"/>
        <pc:sldMkLst>
          <pc:docMk/>
          <pc:sldMk cId="2405227361" sldId="2172"/>
        </pc:sldMkLst>
        <pc:spChg chg="add del">
          <ac:chgData name="Shared Drive" userId="a8e99ec4-c3c1-49ac-ba97-2c12eee91f6a" providerId="ADAL" clId="{57C09E5B-D24B-43F8-B551-0261DA2F353A}" dt="2020-07-23T17:48:44.651" v="17397" actId="22"/>
          <ac:spMkLst>
            <pc:docMk/>
            <pc:sldMk cId="2405227361" sldId="2172"/>
            <ac:spMk id="2" creationId="{BFA216C1-6DC0-4AD3-9AAC-74C3CE08955B}"/>
          </ac:spMkLst>
        </pc:spChg>
        <pc:spChg chg="mod">
          <ac:chgData name="Shared Drive" userId="a8e99ec4-c3c1-49ac-ba97-2c12eee91f6a" providerId="ADAL" clId="{57C09E5B-D24B-43F8-B551-0261DA2F353A}" dt="2020-07-24T00:19:12.623" v="23496" actId="20577"/>
          <ac:spMkLst>
            <pc:docMk/>
            <pc:sldMk cId="2405227361" sldId="2172"/>
            <ac:spMk id="218" creationId="{E8798B27-8ADE-46BB-AF80-255BC40B13CE}"/>
          </ac:spMkLst>
        </pc:spChg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4189485641" sldId="2174"/>
        </pc:sldMkLst>
      </pc:sldChg>
      <pc:sldChg chg="add del">
        <pc:chgData name="Shared Drive" userId="a8e99ec4-c3c1-49ac-ba97-2c12eee91f6a" providerId="ADAL" clId="{57C09E5B-D24B-43F8-B551-0261DA2F353A}" dt="2020-07-06T14:20:18.470" v="109"/>
        <pc:sldMkLst>
          <pc:docMk/>
          <pc:sldMk cId="1626552632" sldId="2180"/>
        </pc:sldMkLst>
      </pc:sldChg>
      <pc:sldChg chg="add del">
        <pc:chgData name="Shared Drive" userId="a8e99ec4-c3c1-49ac-ba97-2c12eee91f6a" providerId="ADAL" clId="{57C09E5B-D24B-43F8-B551-0261DA2F353A}" dt="2020-07-06T14:20:18.470" v="109"/>
        <pc:sldMkLst>
          <pc:docMk/>
          <pc:sldMk cId="4277567555" sldId="2181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246267506" sldId="2186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2303274334" sldId="2187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3212373085" sldId="2188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3867043749" sldId="2189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905827850" sldId="2191"/>
        </pc:sldMkLst>
      </pc:sldChg>
      <pc:sldChg chg="modSp del mod ord">
        <pc:chgData name="Shared Drive" userId="a8e99ec4-c3c1-49ac-ba97-2c12eee91f6a" providerId="ADAL" clId="{57C09E5B-D24B-43F8-B551-0261DA2F353A}" dt="2020-07-23T19:03:39.244" v="20145" actId="47"/>
        <pc:sldMkLst>
          <pc:docMk/>
          <pc:sldMk cId="1438045066" sldId="2192"/>
        </pc:sldMkLst>
        <pc:spChg chg="mod">
          <ac:chgData name="Shared Drive" userId="a8e99ec4-c3c1-49ac-ba97-2c12eee91f6a" providerId="ADAL" clId="{57C09E5B-D24B-43F8-B551-0261DA2F353A}" dt="2020-07-08T14:23:46.906" v="5095" actId="20577"/>
          <ac:spMkLst>
            <pc:docMk/>
            <pc:sldMk cId="1438045066" sldId="2192"/>
            <ac:spMk id="12" creationId="{00000000-0000-0000-0000-000000000000}"/>
          </ac:spMkLst>
        </pc:spChg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64866311" sldId="2194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923168936" sldId="2195"/>
        </pc:sldMkLst>
      </pc:sldChg>
      <pc:sldChg chg="del">
        <pc:chgData name="Shared Drive" userId="a8e99ec4-c3c1-49ac-ba97-2c12eee91f6a" providerId="ADAL" clId="{57C09E5B-D24B-43F8-B551-0261DA2F353A}" dt="2020-07-06T14:17:19.302" v="104" actId="47"/>
        <pc:sldMkLst>
          <pc:docMk/>
          <pc:sldMk cId="3133775382" sldId="2196"/>
        </pc:sldMkLst>
      </pc:sldChg>
      <pc:sldChg chg="del">
        <pc:chgData name="Shared Drive" userId="a8e99ec4-c3c1-49ac-ba97-2c12eee91f6a" providerId="ADAL" clId="{57C09E5B-D24B-43F8-B551-0261DA2F353A}" dt="2020-07-06T14:17:24.282" v="105" actId="47"/>
        <pc:sldMkLst>
          <pc:docMk/>
          <pc:sldMk cId="2415809881" sldId="2197"/>
        </pc:sldMkLst>
      </pc:sldChg>
      <pc:sldChg chg="ord">
        <pc:chgData name="Shared Drive" userId="a8e99ec4-c3c1-49ac-ba97-2c12eee91f6a" providerId="ADAL" clId="{57C09E5B-D24B-43F8-B551-0261DA2F353A}" dt="2020-07-08T14:22:44.688" v="5044"/>
        <pc:sldMkLst>
          <pc:docMk/>
          <pc:sldMk cId="1525846096" sldId="2198"/>
        </pc:sldMkLst>
      </pc:sldChg>
      <pc:sldChg chg="del">
        <pc:chgData name="Shared Drive" userId="a8e99ec4-c3c1-49ac-ba97-2c12eee91f6a" providerId="ADAL" clId="{57C09E5B-D24B-43F8-B551-0261DA2F353A}" dt="2020-07-06T14:17:24.282" v="105" actId="47"/>
        <pc:sldMkLst>
          <pc:docMk/>
          <pc:sldMk cId="3788784744" sldId="2199"/>
        </pc:sldMkLst>
      </pc:sldChg>
      <pc:sldChg chg="addSp delSp modSp add del mod modAnim modNotesTx">
        <pc:chgData name="Shared Drive" userId="a8e99ec4-c3c1-49ac-ba97-2c12eee91f6a" providerId="ADAL" clId="{57C09E5B-D24B-43F8-B551-0261DA2F353A}" dt="2020-07-23T22:17:04.517" v="23345" actId="20577"/>
        <pc:sldMkLst>
          <pc:docMk/>
          <pc:sldMk cId="2061636891" sldId="2201"/>
        </pc:sldMkLst>
        <pc:spChg chg="mod">
          <ac:chgData name="Shared Drive" userId="a8e99ec4-c3c1-49ac-ba97-2c12eee91f6a" providerId="ADAL" clId="{57C09E5B-D24B-43F8-B551-0261DA2F353A}" dt="2020-07-23T22:15:38.838" v="23140" actId="20577"/>
          <ac:spMkLst>
            <pc:docMk/>
            <pc:sldMk cId="2061636891" sldId="2201"/>
            <ac:spMk id="2" creationId="{A89AF2B2-10CC-4743-92F2-C1ADD924FF40}"/>
          </ac:spMkLst>
        </pc:spChg>
        <pc:spChg chg="del">
          <ac:chgData name="Shared Drive" userId="a8e99ec4-c3c1-49ac-ba97-2c12eee91f6a" providerId="ADAL" clId="{57C09E5B-D24B-43F8-B551-0261DA2F353A}" dt="2020-07-23T22:14:30.382" v="23090" actId="478"/>
          <ac:spMkLst>
            <pc:docMk/>
            <pc:sldMk cId="2061636891" sldId="2201"/>
            <ac:spMk id="3" creationId="{09B51C26-7D60-4600-844A-A97481CD857E}"/>
          </ac:spMkLst>
        </pc:spChg>
        <pc:spChg chg="del">
          <ac:chgData name="Shared Drive" userId="a8e99ec4-c3c1-49ac-ba97-2c12eee91f6a" providerId="ADAL" clId="{57C09E5B-D24B-43F8-B551-0261DA2F353A}" dt="2020-07-23T22:12:22.866" v="23018" actId="478"/>
          <ac:spMkLst>
            <pc:docMk/>
            <pc:sldMk cId="2061636891" sldId="2201"/>
            <ac:spMk id="5" creationId="{FA7A3F7B-BB64-455D-AA6F-CBAC0FDE25D5}"/>
          </ac:spMkLst>
        </pc:spChg>
        <pc:spChg chg="del">
          <ac:chgData name="Shared Drive" userId="a8e99ec4-c3c1-49ac-ba97-2c12eee91f6a" providerId="ADAL" clId="{57C09E5B-D24B-43F8-B551-0261DA2F353A}" dt="2020-07-23T22:12:52.406" v="23063" actId="478"/>
          <ac:spMkLst>
            <pc:docMk/>
            <pc:sldMk cId="2061636891" sldId="2201"/>
            <ac:spMk id="6" creationId="{35C0484C-23D7-42A8-9DC4-7BE8814B44B8}"/>
          </ac:spMkLst>
        </pc:spChg>
        <pc:spChg chg="del">
          <ac:chgData name="Shared Drive" userId="a8e99ec4-c3c1-49ac-ba97-2c12eee91f6a" providerId="ADAL" clId="{57C09E5B-D24B-43F8-B551-0261DA2F353A}" dt="2020-07-23T22:12:39.286" v="23037" actId="478"/>
          <ac:spMkLst>
            <pc:docMk/>
            <pc:sldMk cId="2061636891" sldId="2201"/>
            <ac:spMk id="7" creationId="{24FD98B6-48E5-4649-9601-BD09F542119F}"/>
          </ac:spMkLst>
        </pc:spChg>
        <pc:spChg chg="add mod">
          <ac:chgData name="Shared Drive" userId="a8e99ec4-c3c1-49ac-ba97-2c12eee91f6a" providerId="ADAL" clId="{57C09E5B-D24B-43F8-B551-0261DA2F353A}" dt="2020-07-23T22:13:47.653" v="23087" actId="1076"/>
          <ac:spMkLst>
            <pc:docMk/>
            <pc:sldMk cId="2061636891" sldId="2201"/>
            <ac:spMk id="9" creationId="{B922B00D-53D9-4EDD-A417-D966A7A73889}"/>
          </ac:spMkLst>
        </pc:spChg>
        <pc:graphicFrameChg chg="mod">
          <ac:chgData name="Shared Drive" userId="a8e99ec4-c3c1-49ac-ba97-2c12eee91f6a" providerId="ADAL" clId="{57C09E5B-D24B-43F8-B551-0261DA2F353A}" dt="2020-07-23T22:15:46.748" v="23182" actId="1038"/>
          <ac:graphicFrameMkLst>
            <pc:docMk/>
            <pc:sldMk cId="2061636891" sldId="2201"/>
            <ac:graphicFrameMk id="4" creationId="{64DD433E-36A0-41A1-9B16-E647A11D3B72}"/>
          </ac:graphicFrameMkLst>
        </pc:graphicFrameChg>
        <pc:picChg chg="del">
          <ac:chgData name="Shared Drive" userId="a8e99ec4-c3c1-49ac-ba97-2c12eee91f6a" providerId="ADAL" clId="{57C09E5B-D24B-43F8-B551-0261DA2F353A}" dt="2020-07-23T22:14:27.653" v="23089" actId="478"/>
          <ac:picMkLst>
            <pc:docMk/>
            <pc:sldMk cId="2061636891" sldId="2201"/>
            <ac:picMk id="8" creationId="{6E67541B-2BCA-45DD-A76A-EAF5D03CAF73}"/>
          </ac:picMkLst>
        </pc:picChg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791614685" sldId="2202"/>
        </pc:sldMkLst>
      </pc:sldChg>
      <pc:sldChg chg="add del">
        <pc:chgData name="Shared Drive" userId="a8e99ec4-c3c1-49ac-ba97-2c12eee91f6a" providerId="ADAL" clId="{57C09E5B-D24B-43F8-B551-0261DA2F353A}" dt="2020-07-06T14:20:33.846" v="111"/>
        <pc:sldMkLst>
          <pc:docMk/>
          <pc:sldMk cId="2395506925" sldId="2204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264601295" sldId="2207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564842787" sldId="2208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1205320538" sldId="2209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3001100653" sldId="2210"/>
        </pc:sldMkLst>
      </pc:sldChg>
      <pc:sldChg chg="modSp mod">
        <pc:chgData name="Shared Drive" userId="a8e99ec4-c3c1-49ac-ba97-2c12eee91f6a" providerId="ADAL" clId="{57C09E5B-D24B-43F8-B551-0261DA2F353A}" dt="2020-07-08T14:22:32.570" v="5042" actId="20577"/>
        <pc:sldMkLst>
          <pc:docMk/>
          <pc:sldMk cId="2482389436" sldId="2211"/>
        </pc:sldMkLst>
        <pc:spChg chg="mod">
          <ac:chgData name="Shared Drive" userId="a8e99ec4-c3c1-49ac-ba97-2c12eee91f6a" providerId="ADAL" clId="{57C09E5B-D24B-43F8-B551-0261DA2F353A}" dt="2020-07-08T14:22:32.570" v="5042" actId="20577"/>
          <ac:spMkLst>
            <pc:docMk/>
            <pc:sldMk cId="2482389436" sldId="2211"/>
            <ac:spMk id="218" creationId="{E8798B27-8ADE-46BB-AF80-255BC40B13CE}"/>
          </ac:spMkLst>
        </pc:spChg>
      </pc:sldChg>
      <pc:sldChg chg="del">
        <pc:chgData name="Shared Drive" userId="a8e99ec4-c3c1-49ac-ba97-2c12eee91f6a" providerId="ADAL" clId="{57C09E5B-D24B-43F8-B551-0261DA2F353A}" dt="2020-07-23T19:03:51.058" v="20146" actId="47"/>
        <pc:sldMkLst>
          <pc:docMk/>
          <pc:sldMk cId="3418691728" sldId="2212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377802413" sldId="2214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4242939944" sldId="2215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0" sldId="2216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0" sldId="2219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0" sldId="2220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785409301" sldId="2221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4156539995" sldId="2223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807771525" sldId="2225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4289804004" sldId="2226"/>
        </pc:sldMkLst>
      </pc:sldChg>
      <pc:sldChg chg="add del">
        <pc:chgData name="Shared Drive" userId="a8e99ec4-c3c1-49ac-ba97-2c12eee91f6a" providerId="ADAL" clId="{57C09E5B-D24B-43F8-B551-0261DA2F353A}" dt="2020-07-23T13:36:53.388" v="12939" actId="47"/>
        <pc:sldMkLst>
          <pc:docMk/>
          <pc:sldMk cId="2063481836" sldId="2227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3886158676" sldId="2233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2674574027" sldId="2234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2247543659" sldId="2235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220558103" sldId="2236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3437572807" sldId="2237"/>
        </pc:sldMkLst>
      </pc:sldChg>
      <pc:sldChg chg="add del">
        <pc:chgData name="Shared Drive" userId="a8e99ec4-c3c1-49ac-ba97-2c12eee91f6a" providerId="ADAL" clId="{57C09E5B-D24B-43F8-B551-0261DA2F353A}" dt="2020-07-07T22:30:44.080" v="2011" actId="47"/>
        <pc:sldMkLst>
          <pc:docMk/>
          <pc:sldMk cId="1371467777" sldId="2241"/>
        </pc:sldMkLst>
      </pc:sldChg>
      <pc:sldChg chg="add">
        <pc:chgData name="Shared Drive" userId="a8e99ec4-c3c1-49ac-ba97-2c12eee91f6a" providerId="ADAL" clId="{57C09E5B-D24B-43F8-B551-0261DA2F353A}" dt="2020-07-07T22:40:14.838" v="2231"/>
        <pc:sldMkLst>
          <pc:docMk/>
          <pc:sldMk cId="289430935" sldId="2242"/>
        </pc:sldMkLst>
      </pc:sldChg>
      <pc:sldChg chg="add del">
        <pc:chgData name="Shared Drive" userId="a8e99ec4-c3c1-49ac-ba97-2c12eee91f6a" providerId="ADAL" clId="{57C09E5B-D24B-43F8-B551-0261DA2F353A}" dt="2020-07-07T22:40:11.273" v="2230" actId="2696"/>
        <pc:sldMkLst>
          <pc:docMk/>
          <pc:sldMk cId="2970621778" sldId="2242"/>
        </pc:sldMkLst>
      </pc:sldChg>
      <pc:sldChg chg="add del">
        <pc:chgData name="Shared Drive" userId="a8e99ec4-c3c1-49ac-ba97-2c12eee91f6a" providerId="ADAL" clId="{57C09E5B-D24B-43F8-B551-0261DA2F353A}" dt="2020-07-07T22:31:13.257" v="2012" actId="47"/>
        <pc:sldMkLst>
          <pc:docMk/>
          <pc:sldMk cId="614251493" sldId="2243"/>
        </pc:sldMkLst>
      </pc:sldChg>
      <pc:sldChg chg="modSp add del mod">
        <pc:chgData name="Shared Drive" userId="a8e99ec4-c3c1-49ac-ba97-2c12eee91f6a" providerId="ADAL" clId="{57C09E5B-D24B-43F8-B551-0261DA2F353A}" dt="2020-07-07T23:15:57.243" v="3476" actId="47"/>
        <pc:sldMkLst>
          <pc:docMk/>
          <pc:sldMk cId="500355754" sldId="2244"/>
        </pc:sldMkLst>
        <pc:spChg chg="mod">
          <ac:chgData name="Shared Drive" userId="a8e99ec4-c3c1-49ac-ba97-2c12eee91f6a" providerId="ADAL" clId="{57C09E5B-D24B-43F8-B551-0261DA2F353A}" dt="2020-07-07T22:22:30.392" v="1755" actId="6549"/>
          <ac:spMkLst>
            <pc:docMk/>
            <pc:sldMk cId="500355754" sldId="2244"/>
            <ac:spMk id="218" creationId="{E8798B27-8ADE-46BB-AF80-255BC40B13CE}"/>
          </ac:spMkLst>
        </pc:spChg>
      </pc:sldChg>
      <pc:sldChg chg="add del">
        <pc:chgData name="Shared Drive" userId="a8e99ec4-c3c1-49ac-ba97-2c12eee91f6a" providerId="ADAL" clId="{57C09E5B-D24B-43F8-B551-0261DA2F353A}" dt="2020-07-07T22:31:13.257" v="2012" actId="47"/>
        <pc:sldMkLst>
          <pc:docMk/>
          <pc:sldMk cId="2799444932" sldId="2246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656845737" sldId="2248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932836300" sldId="2249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389450543" sldId="2250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224234480" sldId="2251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1572004223" sldId="2252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4153898628" sldId="2253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344604861" sldId="2255"/>
        </pc:sldMkLst>
      </pc:sldChg>
      <pc:sldChg chg="modSp add del">
        <pc:chgData name="Shared Drive" userId="a8e99ec4-c3c1-49ac-ba97-2c12eee91f6a" providerId="ADAL" clId="{57C09E5B-D24B-43F8-B551-0261DA2F353A}" dt="2020-07-07T23:21:04.788" v="3559" actId="47"/>
        <pc:sldMkLst>
          <pc:docMk/>
          <pc:sldMk cId="3405581054" sldId="2256"/>
        </pc:sldMkLst>
        <pc:spChg chg="mod">
          <ac:chgData name="Shared Drive" userId="a8e99ec4-c3c1-49ac-ba97-2c12eee91f6a" providerId="ADAL" clId="{57C09E5B-D24B-43F8-B551-0261DA2F353A}" dt="2020-07-07T22:45:50.757" v="2387" actId="20577"/>
          <ac:spMkLst>
            <pc:docMk/>
            <pc:sldMk cId="3405581054" sldId="2256"/>
            <ac:spMk id="6" creationId="{ECC8D7E2-E48A-4417-B31A-5D559C48C4CD}"/>
          </ac:spMkLst>
        </pc:spChg>
      </pc:sldChg>
      <pc:sldChg chg="add del">
        <pc:chgData name="Shared Drive" userId="a8e99ec4-c3c1-49ac-ba97-2c12eee91f6a" providerId="ADAL" clId="{57C09E5B-D24B-43F8-B551-0261DA2F353A}" dt="2020-07-07T22:31:30.544" v="2013" actId="47"/>
        <pc:sldMkLst>
          <pc:docMk/>
          <pc:sldMk cId="1336740584" sldId="2257"/>
        </pc:sldMkLst>
      </pc:sldChg>
      <pc:sldChg chg="addSp delSp modSp add del mod ord">
        <pc:chgData name="Shared Drive" userId="a8e99ec4-c3c1-49ac-ba97-2c12eee91f6a" providerId="ADAL" clId="{57C09E5B-D24B-43F8-B551-0261DA2F353A}" dt="2020-07-08T00:46:10.188" v="3641"/>
        <pc:sldMkLst>
          <pc:docMk/>
          <pc:sldMk cId="674678485" sldId="2258"/>
        </pc:sldMkLst>
        <pc:spChg chg="mod">
          <ac:chgData name="Shared Drive" userId="a8e99ec4-c3c1-49ac-ba97-2c12eee91f6a" providerId="ADAL" clId="{57C09E5B-D24B-43F8-B551-0261DA2F353A}" dt="2020-07-07T22:30:09.373" v="2008" actId="20577"/>
          <ac:spMkLst>
            <pc:docMk/>
            <pc:sldMk cId="674678485" sldId="2258"/>
            <ac:spMk id="2" creationId="{B7CC84FD-59B0-425F-B12A-7EDE89F7FB1F}"/>
          </ac:spMkLst>
        </pc:spChg>
        <pc:spChg chg="del">
          <ac:chgData name="Shared Drive" userId="a8e99ec4-c3c1-49ac-ba97-2c12eee91f6a" providerId="ADAL" clId="{57C09E5B-D24B-43F8-B551-0261DA2F353A}" dt="2020-07-07T22:29:25.766" v="1959" actId="478"/>
          <ac:spMkLst>
            <pc:docMk/>
            <pc:sldMk cId="674678485" sldId="2258"/>
            <ac:spMk id="3" creationId="{DBCF077C-D59D-4E48-8186-563242C742B1}"/>
          </ac:spMkLst>
        </pc:spChg>
        <pc:spChg chg="mod">
          <ac:chgData name="Shared Drive" userId="a8e99ec4-c3c1-49ac-ba97-2c12eee91f6a" providerId="ADAL" clId="{57C09E5B-D24B-43F8-B551-0261DA2F353A}" dt="2020-07-07T23:17:35.692" v="3509"/>
          <ac:spMkLst>
            <pc:docMk/>
            <pc:sldMk cId="674678485" sldId="2258"/>
            <ac:spMk id="4" creationId="{26ABFA3A-C08D-46E9-9FE7-AFDBA5A8097C}"/>
          </ac:spMkLst>
        </pc:spChg>
        <pc:spChg chg="mod">
          <ac:chgData name="Shared Drive" userId="a8e99ec4-c3c1-49ac-ba97-2c12eee91f6a" providerId="ADAL" clId="{57C09E5B-D24B-43F8-B551-0261DA2F353A}" dt="2020-07-07T23:17:20.404" v="3507" actId="14100"/>
          <ac:spMkLst>
            <pc:docMk/>
            <pc:sldMk cId="674678485" sldId="2258"/>
            <ac:spMk id="7" creationId="{F0FDC557-5235-4D27-AFD3-0E5172309803}"/>
          </ac:spMkLst>
        </pc:spChg>
        <pc:spChg chg="mod">
          <ac:chgData name="Shared Drive" userId="a8e99ec4-c3c1-49ac-ba97-2c12eee91f6a" providerId="ADAL" clId="{57C09E5B-D24B-43F8-B551-0261DA2F353A}" dt="2020-07-07T23:16:44.915" v="3502" actId="20577"/>
          <ac:spMkLst>
            <pc:docMk/>
            <pc:sldMk cId="674678485" sldId="2258"/>
            <ac:spMk id="8" creationId="{C49278DB-D409-4544-9154-0165C1F9FB9A}"/>
          </ac:spMkLst>
        </pc:spChg>
        <pc:spChg chg="del">
          <ac:chgData name="Shared Drive" userId="a8e99ec4-c3c1-49ac-ba97-2c12eee91f6a" providerId="ADAL" clId="{57C09E5B-D24B-43F8-B551-0261DA2F353A}" dt="2020-07-08T00:46:09.171" v="3640" actId="478"/>
          <ac:spMkLst>
            <pc:docMk/>
            <pc:sldMk cId="674678485" sldId="2258"/>
            <ac:spMk id="13" creationId="{50B575B3-C169-42DA-A0B4-BEF713EE979A}"/>
          </ac:spMkLst>
        </pc:spChg>
        <pc:spChg chg="del">
          <ac:chgData name="Shared Drive" userId="a8e99ec4-c3c1-49ac-ba97-2c12eee91f6a" providerId="ADAL" clId="{57C09E5B-D24B-43F8-B551-0261DA2F353A}" dt="2020-07-08T00:46:09.171" v="3640" actId="478"/>
          <ac:spMkLst>
            <pc:docMk/>
            <pc:sldMk cId="674678485" sldId="2258"/>
            <ac:spMk id="14" creationId="{408F9DE3-7E6D-4891-B51F-8642AA283936}"/>
          </ac:spMkLst>
        </pc:spChg>
        <pc:spChg chg="del">
          <ac:chgData name="Shared Drive" userId="a8e99ec4-c3c1-49ac-ba97-2c12eee91f6a" providerId="ADAL" clId="{57C09E5B-D24B-43F8-B551-0261DA2F353A}" dt="2020-07-07T22:29:24.515" v="1958" actId="478"/>
          <ac:spMkLst>
            <pc:docMk/>
            <pc:sldMk cId="674678485" sldId="2258"/>
            <ac:spMk id="19" creationId="{56A7992A-3040-46C3-8114-5659ACC4939D}"/>
          </ac:spMkLst>
        </pc:spChg>
        <pc:spChg chg="add mod">
          <ac:chgData name="Shared Drive" userId="a8e99ec4-c3c1-49ac-ba97-2c12eee91f6a" providerId="ADAL" clId="{57C09E5B-D24B-43F8-B551-0261DA2F353A}" dt="2020-07-08T00:46:10.188" v="3641"/>
          <ac:spMkLst>
            <pc:docMk/>
            <pc:sldMk cId="674678485" sldId="2258"/>
            <ac:spMk id="21" creationId="{8151403A-E732-4639-9E03-73C6B8B4518D}"/>
          </ac:spMkLst>
        </pc:spChg>
        <pc:spChg chg="add mod">
          <ac:chgData name="Shared Drive" userId="a8e99ec4-c3c1-49ac-ba97-2c12eee91f6a" providerId="ADAL" clId="{57C09E5B-D24B-43F8-B551-0261DA2F353A}" dt="2020-07-08T00:46:10.188" v="3641"/>
          <ac:spMkLst>
            <pc:docMk/>
            <pc:sldMk cId="674678485" sldId="2258"/>
            <ac:spMk id="22" creationId="{E8CFF1C5-59F4-492D-B7F3-7AD3EBE64706}"/>
          </ac:spMkLst>
        </pc:spChg>
      </pc:sldChg>
      <pc:sldChg chg="del">
        <pc:chgData name="Shared Drive" userId="a8e99ec4-c3c1-49ac-ba97-2c12eee91f6a" providerId="ADAL" clId="{57C09E5B-D24B-43F8-B551-0261DA2F353A}" dt="2020-07-06T14:17:24.282" v="105" actId="47"/>
        <pc:sldMkLst>
          <pc:docMk/>
          <pc:sldMk cId="1858384955" sldId="2259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1795461361" sldId="2260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3135238590" sldId="2261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1456787827" sldId="2262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1895260907" sldId="2263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56062269" sldId="2264"/>
        </pc:sldMkLst>
      </pc:sldChg>
      <pc:sldChg chg="modSp add del modAnim">
        <pc:chgData name="Shared Drive" userId="a8e99ec4-c3c1-49ac-ba97-2c12eee91f6a" providerId="ADAL" clId="{57C09E5B-D24B-43F8-B551-0261DA2F353A}" dt="2020-07-23T13:38:47.143" v="13056" actId="1035"/>
        <pc:sldMkLst>
          <pc:docMk/>
          <pc:sldMk cId="97814092" sldId="2265"/>
        </pc:sldMkLst>
        <pc:spChg chg="mod">
          <ac:chgData name="Shared Drive" userId="a8e99ec4-c3c1-49ac-ba97-2c12eee91f6a" providerId="ADAL" clId="{57C09E5B-D24B-43F8-B551-0261DA2F353A}" dt="2020-07-23T13:38:47.143" v="13056" actId="1035"/>
          <ac:spMkLst>
            <pc:docMk/>
            <pc:sldMk cId="97814092" sldId="2265"/>
            <ac:spMk id="2" creationId="{8F9D725A-6A05-401E-8747-8A5406EB4922}"/>
          </ac:spMkLst>
        </pc:spChg>
        <pc:spChg chg="mod">
          <ac:chgData name="Shared Drive" userId="a8e99ec4-c3c1-49ac-ba97-2c12eee91f6a" providerId="ADAL" clId="{57C09E5B-D24B-43F8-B551-0261DA2F353A}" dt="2020-07-23T13:38:47.143" v="13056" actId="1035"/>
          <ac:spMkLst>
            <pc:docMk/>
            <pc:sldMk cId="97814092" sldId="2265"/>
            <ac:spMk id="3" creationId="{AC4CB419-B8E5-42D0-8075-C9FB12002DE0}"/>
          </ac:spMkLst>
        </pc:spChg>
        <pc:spChg chg="mod">
          <ac:chgData name="Shared Drive" userId="a8e99ec4-c3c1-49ac-ba97-2c12eee91f6a" providerId="ADAL" clId="{57C09E5B-D24B-43F8-B551-0261DA2F353A}" dt="2020-07-23T13:38:47.143" v="13056" actId="1035"/>
          <ac:spMkLst>
            <pc:docMk/>
            <pc:sldMk cId="97814092" sldId="2265"/>
            <ac:spMk id="5" creationId="{1936E034-1125-47BC-87E3-5DE4DE8D2515}"/>
          </ac:spMkLst>
        </pc:spChg>
        <pc:spChg chg="mod">
          <ac:chgData name="Shared Drive" userId="a8e99ec4-c3c1-49ac-ba97-2c12eee91f6a" providerId="ADAL" clId="{57C09E5B-D24B-43F8-B551-0261DA2F353A}" dt="2020-07-23T13:38:47.143" v="13056" actId="1035"/>
          <ac:spMkLst>
            <pc:docMk/>
            <pc:sldMk cId="97814092" sldId="2265"/>
            <ac:spMk id="6" creationId="{CABF191B-E86C-42D8-8A3D-EF623CB5BD97}"/>
          </ac:spMkLst>
        </pc:spChg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380912052" sldId="2266"/>
        </pc:sldMkLst>
      </pc:sldChg>
      <pc:sldChg chg="addSp delSp modSp mod modAnim">
        <pc:chgData name="Shared Drive" userId="a8e99ec4-c3c1-49ac-ba97-2c12eee91f6a" providerId="ADAL" clId="{57C09E5B-D24B-43F8-B551-0261DA2F353A}" dt="2020-07-24T00:18:23.795" v="23486" actId="313"/>
        <pc:sldMkLst>
          <pc:docMk/>
          <pc:sldMk cId="2725185780" sldId="2268"/>
        </pc:sldMkLst>
        <pc:spChg chg="add mod">
          <ac:chgData name="Shared Drive" userId="a8e99ec4-c3c1-49ac-ba97-2c12eee91f6a" providerId="ADAL" clId="{57C09E5B-D24B-43F8-B551-0261DA2F353A}" dt="2020-07-24T00:18:23.795" v="23486" actId="313"/>
          <ac:spMkLst>
            <pc:docMk/>
            <pc:sldMk cId="2725185780" sldId="2268"/>
            <ac:spMk id="2" creationId="{997A7600-FA4F-42D8-81E1-C761A1DBE178}"/>
          </ac:spMkLst>
        </pc:spChg>
        <pc:spChg chg="add del mod">
          <ac:chgData name="Shared Drive" userId="a8e99ec4-c3c1-49ac-ba97-2c12eee91f6a" providerId="ADAL" clId="{57C09E5B-D24B-43F8-B551-0261DA2F353A}" dt="2020-07-23T17:49:47.217" v="17411"/>
          <ac:spMkLst>
            <pc:docMk/>
            <pc:sldMk cId="2725185780" sldId="2268"/>
            <ac:spMk id="8" creationId="{086B1C3A-7077-4102-AC77-E5C053B52D7C}"/>
          </ac:spMkLst>
        </pc:spChg>
        <pc:spChg chg="add del mod">
          <ac:chgData name="Shared Drive" userId="a8e99ec4-c3c1-49ac-ba97-2c12eee91f6a" providerId="ADAL" clId="{57C09E5B-D24B-43F8-B551-0261DA2F353A}" dt="2020-07-23T17:49:20.730" v="17403"/>
          <ac:spMkLst>
            <pc:docMk/>
            <pc:sldMk cId="2725185780" sldId="2268"/>
            <ac:spMk id="9" creationId="{673A8C86-7AF6-46D4-8DBE-7F07B1FF293C}"/>
          </ac:spMkLst>
        </pc:spChg>
        <pc:spChg chg="mod">
          <ac:chgData name="Shared Drive" userId="a8e99ec4-c3c1-49ac-ba97-2c12eee91f6a" providerId="ADAL" clId="{57C09E5B-D24B-43F8-B551-0261DA2F353A}" dt="2020-07-23T17:49:44.829" v="17408" actId="1076"/>
          <ac:spMkLst>
            <pc:docMk/>
            <pc:sldMk cId="2725185780" sldId="2268"/>
            <ac:spMk id="65" creationId="{B47C6BFC-1165-491F-8D86-C3B877508E44}"/>
          </ac:spMkLst>
        </pc:spChg>
        <pc:spChg chg="mod">
          <ac:chgData name="Shared Drive" userId="a8e99ec4-c3c1-49ac-ba97-2c12eee91f6a" providerId="ADAL" clId="{57C09E5B-D24B-43F8-B551-0261DA2F353A}" dt="2020-07-23T22:46:05.598" v="23464"/>
          <ac:spMkLst>
            <pc:docMk/>
            <pc:sldMk cId="2725185780" sldId="2268"/>
            <ac:spMk id="218" creationId="{E8798B27-8ADE-46BB-AF80-255BC40B13CE}"/>
          </ac:spMkLst>
        </pc:spChg>
      </pc:sldChg>
      <pc:sldChg chg="ord">
        <pc:chgData name="Shared Drive" userId="a8e99ec4-c3c1-49ac-ba97-2c12eee91f6a" providerId="ADAL" clId="{57C09E5B-D24B-43F8-B551-0261DA2F353A}" dt="2020-07-08T14:22:44.688" v="5044"/>
        <pc:sldMkLst>
          <pc:docMk/>
          <pc:sldMk cId="1273529176" sldId="2269"/>
        </pc:sldMkLst>
      </pc:sldChg>
      <pc:sldChg chg="addSp delSp modSp add del mod ord">
        <pc:chgData name="Shared Drive" userId="a8e99ec4-c3c1-49ac-ba97-2c12eee91f6a" providerId="ADAL" clId="{57C09E5B-D24B-43F8-B551-0261DA2F353A}" dt="2020-07-25T14:39:24.766" v="26517" actId="14100"/>
        <pc:sldMkLst>
          <pc:docMk/>
          <pc:sldMk cId="1200241043" sldId="2270"/>
        </pc:sldMkLst>
        <pc:graphicFrameChg chg="add del">
          <ac:chgData name="Shared Drive" userId="a8e99ec4-c3c1-49ac-ba97-2c12eee91f6a" providerId="ADAL" clId="{57C09E5B-D24B-43F8-B551-0261DA2F353A}" dt="2020-07-07T00:35:20.333" v="1467" actId="21"/>
          <ac:graphicFrameMkLst>
            <pc:docMk/>
            <pc:sldMk cId="1200241043" sldId="2270"/>
            <ac:graphicFrameMk id="3" creationId="{8E84F718-D342-4705-8284-7B0CC277FBB5}"/>
          </ac:graphicFrameMkLst>
        </pc:graphicFrameChg>
        <pc:graphicFrameChg chg="mod modGraphic">
          <ac:chgData name="Shared Drive" userId="a8e99ec4-c3c1-49ac-ba97-2c12eee91f6a" providerId="ADAL" clId="{57C09E5B-D24B-43F8-B551-0261DA2F353A}" dt="2020-07-25T14:39:24.766" v="26517" actId="14100"/>
          <ac:graphicFrameMkLst>
            <pc:docMk/>
            <pc:sldMk cId="1200241043" sldId="2270"/>
            <ac:graphicFrameMk id="4" creationId="{BD557538-F23F-4AA1-B3B4-D63DD37C4920}"/>
          </ac:graphicFrameMkLst>
        </pc:graphicFrameChg>
        <pc:picChg chg="add mod">
          <ac:chgData name="Shared Drive" userId="a8e99ec4-c3c1-49ac-ba97-2c12eee91f6a" providerId="ADAL" clId="{57C09E5B-D24B-43F8-B551-0261DA2F353A}" dt="2020-07-07T00:35:28.123" v="1470" actId="14100"/>
          <ac:picMkLst>
            <pc:docMk/>
            <pc:sldMk cId="1200241043" sldId="2270"/>
            <ac:picMk id="7" creationId="{1D0E9472-B328-4694-80F2-1B91C8C76ED7}"/>
          </ac:picMkLst>
        </pc:picChg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349044204" sldId="2271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559261292" sldId="2272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534347621" sldId="2273"/>
        </pc:sldMkLst>
      </pc:sldChg>
      <pc:sldChg chg="del">
        <pc:chgData name="Shared Drive" userId="a8e99ec4-c3c1-49ac-ba97-2c12eee91f6a" providerId="ADAL" clId="{57C09E5B-D24B-43F8-B551-0261DA2F353A}" dt="2020-07-06T13:57:34.099" v="1" actId="47"/>
        <pc:sldMkLst>
          <pc:docMk/>
          <pc:sldMk cId="4045201171" sldId="2274"/>
        </pc:sldMkLst>
      </pc:sldChg>
      <pc:sldChg chg="del">
        <pc:chgData name="Shared Drive" userId="a8e99ec4-c3c1-49ac-ba97-2c12eee91f6a" providerId="ADAL" clId="{57C09E5B-D24B-43F8-B551-0261DA2F353A}" dt="2020-07-06T14:16:18.635" v="100" actId="47"/>
        <pc:sldMkLst>
          <pc:docMk/>
          <pc:sldMk cId="1257369336" sldId="2275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687648367" sldId="2276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1828938703" sldId="2277"/>
        </pc:sldMkLst>
      </pc:sldChg>
      <pc:sldChg chg="del">
        <pc:chgData name="Shared Drive" userId="a8e99ec4-c3c1-49ac-ba97-2c12eee91f6a" providerId="ADAL" clId="{57C09E5B-D24B-43F8-B551-0261DA2F353A}" dt="2020-07-06T14:17:15.861" v="103" actId="47"/>
        <pc:sldMkLst>
          <pc:docMk/>
          <pc:sldMk cId="1235746822" sldId="2278"/>
        </pc:sldMkLst>
      </pc:sldChg>
      <pc:sldChg chg="delSp modSp del mod ord delAnim modAnim">
        <pc:chgData name="Shared Drive" userId="a8e99ec4-c3c1-49ac-ba97-2c12eee91f6a" providerId="ADAL" clId="{57C09E5B-D24B-43F8-B551-0261DA2F353A}" dt="2020-07-23T19:03:39.244" v="20145" actId="47"/>
        <pc:sldMkLst>
          <pc:docMk/>
          <pc:sldMk cId="728859165" sldId="2279"/>
        </pc:sldMkLst>
        <pc:spChg chg="del mod">
          <ac:chgData name="Shared Drive" userId="a8e99ec4-c3c1-49ac-ba97-2c12eee91f6a" providerId="ADAL" clId="{57C09E5B-D24B-43F8-B551-0261DA2F353A}" dt="2020-07-07T19:31:06.043" v="1558" actId="478"/>
          <ac:spMkLst>
            <pc:docMk/>
            <pc:sldMk cId="728859165" sldId="2279"/>
            <ac:spMk id="5" creationId="{55EA705D-293E-47F4-8AEF-EC000358D51F}"/>
          </ac:spMkLst>
        </pc:spChg>
        <pc:spChg chg="del mod">
          <ac:chgData name="Shared Drive" userId="a8e99ec4-c3c1-49ac-ba97-2c12eee91f6a" providerId="ADAL" clId="{57C09E5B-D24B-43F8-B551-0261DA2F353A}" dt="2020-07-07T19:31:07.809" v="1559" actId="478"/>
          <ac:spMkLst>
            <pc:docMk/>
            <pc:sldMk cId="728859165" sldId="2279"/>
            <ac:spMk id="6" creationId="{0A61A979-A239-49A8-80C4-6F0AB47BDA72}"/>
          </ac:spMkLst>
        </pc:spChg>
        <pc:spChg chg="mod">
          <ac:chgData name="Shared Drive" userId="a8e99ec4-c3c1-49ac-ba97-2c12eee91f6a" providerId="ADAL" clId="{57C09E5B-D24B-43F8-B551-0261DA2F353A}" dt="2020-07-06T14:09:11.434" v="94" actId="1076"/>
          <ac:spMkLst>
            <pc:docMk/>
            <pc:sldMk cId="728859165" sldId="2279"/>
            <ac:spMk id="7" creationId="{6ACD6C93-C7E1-4F2B-8A45-D7A35F461866}"/>
          </ac:spMkLst>
        </pc:spChg>
        <pc:spChg chg="mod">
          <ac:chgData name="Shared Drive" userId="a8e99ec4-c3c1-49ac-ba97-2c12eee91f6a" providerId="ADAL" clId="{57C09E5B-D24B-43F8-B551-0261DA2F353A}" dt="2020-07-06T14:09:11.434" v="94" actId="1076"/>
          <ac:spMkLst>
            <pc:docMk/>
            <pc:sldMk cId="728859165" sldId="2279"/>
            <ac:spMk id="8" creationId="{37922EBE-10C1-46C8-A4B6-E6AC27568E06}"/>
          </ac:spMkLst>
        </pc:spChg>
        <pc:spChg chg="del">
          <ac:chgData name="Shared Drive" userId="a8e99ec4-c3c1-49ac-ba97-2c12eee91f6a" providerId="ADAL" clId="{57C09E5B-D24B-43F8-B551-0261DA2F353A}" dt="2020-07-06T14:09:14.097" v="95" actId="478"/>
          <ac:spMkLst>
            <pc:docMk/>
            <pc:sldMk cId="728859165" sldId="2279"/>
            <ac:spMk id="10" creationId="{3329A8E4-8C9A-4018-A035-83C17E25B7AB}"/>
          </ac:spMkLst>
        </pc:spChg>
        <pc:spChg chg="del">
          <ac:chgData name="Shared Drive" userId="a8e99ec4-c3c1-49ac-ba97-2c12eee91f6a" providerId="ADAL" clId="{57C09E5B-D24B-43F8-B551-0261DA2F353A}" dt="2020-07-06T14:09:17.801" v="97" actId="478"/>
          <ac:spMkLst>
            <pc:docMk/>
            <pc:sldMk cId="728859165" sldId="2279"/>
            <ac:spMk id="14" creationId="{99EAB4D0-C70E-4990-AEFC-94170B1CD35D}"/>
          </ac:spMkLst>
        </pc:spChg>
        <pc:spChg chg="del">
          <ac:chgData name="Shared Drive" userId="a8e99ec4-c3c1-49ac-ba97-2c12eee91f6a" providerId="ADAL" clId="{57C09E5B-D24B-43F8-B551-0261DA2F353A}" dt="2020-07-06T14:09:15.800" v="96" actId="478"/>
          <ac:spMkLst>
            <pc:docMk/>
            <pc:sldMk cId="728859165" sldId="2279"/>
            <ac:spMk id="15" creationId="{715FD04C-7A0B-4882-BACC-09AF6A886FFF}"/>
          </ac:spMkLst>
        </pc:spChg>
        <pc:spChg chg="mod">
          <ac:chgData name="Shared Drive" userId="a8e99ec4-c3c1-49ac-ba97-2c12eee91f6a" providerId="ADAL" clId="{57C09E5B-D24B-43F8-B551-0261DA2F353A}" dt="2020-07-06T17:27:17.759" v="166" actId="20577"/>
          <ac:spMkLst>
            <pc:docMk/>
            <pc:sldMk cId="728859165" sldId="2279"/>
            <ac:spMk id="109570" creationId="{223E7868-EE74-421B-BC16-3166803BEE2E}"/>
          </ac:spMkLst>
        </pc:spChg>
        <pc:graphicFrameChg chg="mod modGraphic">
          <ac:chgData name="Shared Drive" userId="a8e99ec4-c3c1-49ac-ba97-2c12eee91f6a" providerId="ADAL" clId="{57C09E5B-D24B-43F8-B551-0261DA2F353A}" dt="2020-07-07T19:30:53.881" v="1557" actId="14734"/>
          <ac:graphicFrameMkLst>
            <pc:docMk/>
            <pc:sldMk cId="728859165" sldId="2279"/>
            <ac:graphicFrameMk id="526339" creationId="{C881E910-B515-4EFC-8644-A0B0C87980DA}"/>
          </ac:graphicFrameMkLst>
        </pc:graphicFrameChg>
        <pc:cxnChg chg="mod">
          <ac:chgData name="Shared Drive" userId="a8e99ec4-c3c1-49ac-ba97-2c12eee91f6a" providerId="ADAL" clId="{57C09E5B-D24B-43F8-B551-0261DA2F353A}" dt="2020-07-06T14:09:11.434" v="94" actId="1076"/>
          <ac:cxnSpMkLst>
            <pc:docMk/>
            <pc:sldMk cId="728859165" sldId="2279"/>
            <ac:cxnSpMk id="4" creationId="{17FCA147-B215-4E12-BEA4-137A7D6A4041}"/>
          </ac:cxnSpMkLst>
        </pc:cxnChg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1996431824" sldId="2281"/>
        </pc:sldMkLst>
      </pc:sldChg>
      <pc:sldChg chg="add del">
        <pc:chgData name="Shared Drive" userId="a8e99ec4-c3c1-49ac-ba97-2c12eee91f6a" providerId="ADAL" clId="{57C09E5B-D24B-43F8-B551-0261DA2F353A}" dt="2020-07-07T22:37:51.456" v="2227"/>
        <pc:sldMkLst>
          <pc:docMk/>
          <pc:sldMk cId="2274754336" sldId="2282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3850835006" sldId="2284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3527193739" sldId="2285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2303222286" sldId="2286"/>
        </pc:sldMkLst>
      </pc:sldChg>
      <pc:sldChg chg="del">
        <pc:chgData name="Shared Drive" userId="a8e99ec4-c3c1-49ac-ba97-2c12eee91f6a" providerId="ADAL" clId="{57C09E5B-D24B-43F8-B551-0261DA2F353A}" dt="2020-07-06T14:18:44.084" v="108" actId="47"/>
        <pc:sldMkLst>
          <pc:docMk/>
          <pc:sldMk cId="2062801574" sldId="2287"/>
        </pc:sldMkLst>
      </pc:sldChg>
      <pc:sldChg chg="modSp">
        <pc:chgData name="Shared Drive" userId="a8e99ec4-c3c1-49ac-ba97-2c12eee91f6a" providerId="ADAL" clId="{57C09E5B-D24B-43F8-B551-0261DA2F353A}" dt="2020-07-25T14:36:28.921" v="26471" actId="20577"/>
        <pc:sldMkLst>
          <pc:docMk/>
          <pc:sldMk cId="969617619" sldId="2288"/>
        </pc:sldMkLst>
        <pc:spChg chg="mod">
          <ac:chgData name="Shared Drive" userId="a8e99ec4-c3c1-49ac-ba97-2c12eee91f6a" providerId="ADAL" clId="{57C09E5B-D24B-43F8-B551-0261DA2F353A}" dt="2020-07-25T14:36:28.921" v="26471" actId="20577"/>
          <ac:spMkLst>
            <pc:docMk/>
            <pc:sldMk cId="969617619" sldId="2288"/>
            <ac:spMk id="24" creationId="{00000000-0000-0000-0000-000000000000}"/>
          </ac:spMkLst>
        </pc:spChg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185479861" sldId="2289"/>
        </pc:sldMkLst>
      </pc:sldChg>
      <pc:sldChg chg="add del">
        <pc:chgData name="Shared Drive" userId="a8e99ec4-c3c1-49ac-ba97-2c12eee91f6a" providerId="ADAL" clId="{57C09E5B-D24B-43F8-B551-0261DA2F353A}" dt="2020-07-22T14:40:13.989" v="8044" actId="47"/>
        <pc:sldMkLst>
          <pc:docMk/>
          <pc:sldMk cId="2262127502" sldId="2289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15263584" sldId="2290"/>
        </pc:sldMkLst>
      </pc:sldChg>
      <pc:sldChg chg="add del">
        <pc:chgData name="Shared Drive" userId="a8e99ec4-c3c1-49ac-ba97-2c12eee91f6a" providerId="ADAL" clId="{57C09E5B-D24B-43F8-B551-0261DA2F353A}" dt="2020-07-22T14:40:13.989" v="8044" actId="47"/>
        <pc:sldMkLst>
          <pc:docMk/>
          <pc:sldMk cId="1335447504" sldId="2290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475647050" sldId="2291"/>
        </pc:sldMkLst>
      </pc:sldChg>
      <pc:sldChg chg="add del">
        <pc:chgData name="Shared Drive" userId="a8e99ec4-c3c1-49ac-ba97-2c12eee91f6a" providerId="ADAL" clId="{57C09E5B-D24B-43F8-B551-0261DA2F353A}" dt="2020-07-22T14:40:13.989" v="8044" actId="47"/>
        <pc:sldMkLst>
          <pc:docMk/>
          <pc:sldMk cId="3923655929" sldId="2291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470532082" sldId="2292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2986820262" sldId="2293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605848554" sldId="2294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630548065" sldId="2295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567807139" sldId="2296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996103605" sldId="2297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543287151" sldId="2298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4011116732" sldId="2299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1036203418" sldId="2300"/>
        </pc:sldMkLst>
      </pc:sldChg>
      <pc:sldChg chg="del">
        <pc:chgData name="Shared Drive" userId="a8e99ec4-c3c1-49ac-ba97-2c12eee91f6a" providerId="ADAL" clId="{57C09E5B-D24B-43F8-B551-0261DA2F353A}" dt="2020-07-06T13:57:15.673" v="0" actId="47"/>
        <pc:sldMkLst>
          <pc:docMk/>
          <pc:sldMk cId="3838206480" sldId="2301"/>
        </pc:sldMkLst>
      </pc:sldChg>
      <pc:sldChg chg="add del">
        <pc:chgData name="Shared Drive" userId="a8e99ec4-c3c1-49ac-ba97-2c12eee91f6a" providerId="ADAL" clId="{57C09E5B-D24B-43F8-B551-0261DA2F353A}" dt="2020-07-08T14:22:18.419" v="5031" actId="47"/>
        <pc:sldMkLst>
          <pc:docMk/>
          <pc:sldMk cId="2719435643" sldId="2377"/>
        </pc:sldMkLst>
      </pc:sldChg>
      <pc:sldChg chg="add del">
        <pc:chgData name="Shared Drive" userId="a8e99ec4-c3c1-49ac-ba97-2c12eee91f6a" providerId="ADAL" clId="{57C09E5B-D24B-43F8-B551-0261DA2F353A}" dt="2020-07-06T14:20:55.826" v="114"/>
        <pc:sldMkLst>
          <pc:docMk/>
          <pc:sldMk cId="1746107616" sldId="2378"/>
        </pc:sldMkLst>
      </pc:sldChg>
      <pc:sldChg chg="addSp delSp modSp add mod">
        <pc:chgData name="Shared Drive" userId="a8e99ec4-c3c1-49ac-ba97-2c12eee91f6a" providerId="ADAL" clId="{57C09E5B-D24B-43F8-B551-0261DA2F353A}" dt="2020-07-24T00:18:24.968" v="23487" actId="313"/>
        <pc:sldMkLst>
          <pc:docMk/>
          <pc:sldMk cId="3963224105" sldId="2378"/>
        </pc:sldMkLst>
        <pc:spChg chg="add mod">
          <ac:chgData name="Shared Drive" userId="a8e99ec4-c3c1-49ac-ba97-2c12eee91f6a" providerId="ADAL" clId="{57C09E5B-D24B-43F8-B551-0261DA2F353A}" dt="2020-07-24T00:18:24.968" v="23487" actId="313"/>
          <ac:spMkLst>
            <pc:docMk/>
            <pc:sldMk cId="3963224105" sldId="2378"/>
            <ac:spMk id="2" creationId="{8D696A34-6651-42B0-B113-F1E9035DC815}"/>
          </ac:spMkLst>
        </pc:spChg>
        <pc:spChg chg="del">
          <ac:chgData name="Shared Drive" userId="a8e99ec4-c3c1-49ac-ba97-2c12eee91f6a" providerId="ADAL" clId="{57C09E5B-D24B-43F8-B551-0261DA2F353A}" dt="2020-07-23T17:50:29.907" v="17413" actId="478"/>
          <ac:spMkLst>
            <pc:docMk/>
            <pc:sldMk cId="3963224105" sldId="2378"/>
            <ac:spMk id="8" creationId="{086B1C3A-7077-4102-AC77-E5C053B52D7C}"/>
          </ac:spMkLst>
        </pc:spChg>
        <pc:spChg chg="mod">
          <ac:chgData name="Shared Drive" userId="a8e99ec4-c3c1-49ac-ba97-2c12eee91f6a" providerId="ADAL" clId="{57C09E5B-D24B-43F8-B551-0261DA2F353A}" dt="2020-07-23T17:13:14.847" v="16783" actId="20577"/>
          <ac:spMkLst>
            <pc:docMk/>
            <pc:sldMk cId="3963224105" sldId="2378"/>
            <ac:spMk id="218" creationId="{E8798B27-8ADE-46BB-AF80-255BC40B13CE}"/>
          </ac:spMkLst>
        </pc:spChg>
      </pc:sldChg>
      <pc:sldChg chg="modSp add mod ord">
        <pc:chgData name="Shared Drive" userId="a8e99ec4-c3c1-49ac-ba97-2c12eee91f6a" providerId="ADAL" clId="{57C09E5B-D24B-43F8-B551-0261DA2F353A}" dt="2020-07-24T22:44:14.533" v="23528" actId="20577"/>
        <pc:sldMkLst>
          <pc:docMk/>
          <pc:sldMk cId="2568133956" sldId="2379"/>
        </pc:sldMkLst>
        <pc:spChg chg="mod">
          <ac:chgData name="Shared Drive" userId="a8e99ec4-c3c1-49ac-ba97-2c12eee91f6a" providerId="ADAL" clId="{57C09E5B-D24B-43F8-B551-0261DA2F353A}" dt="2020-07-07T00:18:40.651" v="307" actId="404"/>
          <ac:spMkLst>
            <pc:docMk/>
            <pc:sldMk cId="2568133956" sldId="2379"/>
            <ac:spMk id="2" creationId="{5DDEA31F-458D-4B87-8474-861274434302}"/>
          </ac:spMkLst>
        </pc:spChg>
        <pc:spChg chg="mod">
          <ac:chgData name="Shared Drive" userId="a8e99ec4-c3c1-49ac-ba97-2c12eee91f6a" providerId="ADAL" clId="{57C09E5B-D24B-43F8-B551-0261DA2F353A}" dt="2020-07-24T22:44:14.533" v="23528" actId="20577"/>
          <ac:spMkLst>
            <pc:docMk/>
            <pc:sldMk cId="2568133956" sldId="2379"/>
            <ac:spMk id="3" creationId="{1F29F6F2-3CB5-4130-BFA8-4B370ABBF5FA}"/>
          </ac:spMkLst>
        </pc:spChg>
        <pc:spChg chg="mod">
          <ac:chgData name="Shared Drive" userId="a8e99ec4-c3c1-49ac-ba97-2c12eee91f6a" providerId="ADAL" clId="{57C09E5B-D24B-43F8-B551-0261DA2F353A}" dt="2020-07-23T17:44:07.532" v="17248"/>
          <ac:spMkLst>
            <pc:docMk/>
            <pc:sldMk cId="2568133956" sldId="2379"/>
            <ac:spMk id="5" creationId="{C626D06D-A147-408E-9460-973D27ABD242}"/>
          </ac:spMkLst>
        </pc:spChg>
        <pc:spChg chg="mod">
          <ac:chgData name="Shared Drive" userId="a8e99ec4-c3c1-49ac-ba97-2c12eee91f6a" providerId="ADAL" clId="{57C09E5B-D24B-43F8-B551-0261DA2F353A}" dt="2020-07-23T17:44:01.807" v="17247"/>
          <ac:spMkLst>
            <pc:docMk/>
            <pc:sldMk cId="2568133956" sldId="2379"/>
            <ac:spMk id="8" creationId="{6F7E8B3A-30F3-491F-A5F6-356272B7D101}"/>
          </ac:spMkLst>
        </pc:spChg>
      </pc:sldChg>
      <pc:sldChg chg="modSp new del mod">
        <pc:chgData name="Shared Drive" userId="a8e99ec4-c3c1-49ac-ba97-2c12eee91f6a" providerId="ADAL" clId="{57C09E5B-D24B-43F8-B551-0261DA2F353A}" dt="2020-07-07T00:34:07.855" v="1463" actId="47"/>
        <pc:sldMkLst>
          <pc:docMk/>
          <pc:sldMk cId="2829485928" sldId="2380"/>
        </pc:sldMkLst>
        <pc:spChg chg="mod">
          <ac:chgData name="Shared Drive" userId="a8e99ec4-c3c1-49ac-ba97-2c12eee91f6a" providerId="ADAL" clId="{57C09E5B-D24B-43F8-B551-0261DA2F353A}" dt="2020-07-06T14:24:35.861" v="153" actId="20577"/>
          <ac:spMkLst>
            <pc:docMk/>
            <pc:sldMk cId="2829485928" sldId="2380"/>
            <ac:spMk id="2" creationId="{AD09D230-54BB-4859-AE9D-EA8D5CCEE7C7}"/>
          </ac:spMkLst>
        </pc:spChg>
      </pc:sldChg>
      <pc:sldChg chg="addSp modSp add mod modAnim">
        <pc:chgData name="Shared Drive" userId="a8e99ec4-c3c1-49ac-ba97-2c12eee91f6a" providerId="ADAL" clId="{57C09E5B-D24B-43F8-B551-0261DA2F353A}" dt="2020-07-23T15:29:20.125" v="15508" actId="20577"/>
        <pc:sldMkLst>
          <pc:docMk/>
          <pc:sldMk cId="247439534" sldId="2393"/>
        </pc:sldMkLst>
        <pc:spChg chg="mod">
          <ac:chgData name="Shared Drive" userId="a8e99ec4-c3c1-49ac-ba97-2c12eee91f6a" providerId="ADAL" clId="{57C09E5B-D24B-43F8-B551-0261DA2F353A}" dt="2020-07-23T15:22:40.604" v="15275" actId="6549"/>
          <ac:spMkLst>
            <pc:docMk/>
            <pc:sldMk cId="247439534" sldId="2393"/>
            <ac:spMk id="3" creationId="{024CA762-CD78-446B-BCAF-C19792019DC0}"/>
          </ac:spMkLst>
        </pc:spChg>
        <pc:spChg chg="mod">
          <ac:chgData name="Shared Drive" userId="a8e99ec4-c3c1-49ac-ba97-2c12eee91f6a" providerId="ADAL" clId="{57C09E5B-D24B-43F8-B551-0261DA2F353A}" dt="2020-07-23T15:20:09.329" v="15190" actId="1037"/>
          <ac:spMkLst>
            <pc:docMk/>
            <pc:sldMk cId="247439534" sldId="2393"/>
            <ac:spMk id="4" creationId="{A6DFA11B-1714-4388-89DA-EAC50754ECAB}"/>
          </ac:spMkLst>
        </pc:spChg>
        <pc:spChg chg="add mod">
          <ac:chgData name="Shared Drive" userId="a8e99ec4-c3c1-49ac-ba97-2c12eee91f6a" providerId="ADAL" clId="{57C09E5B-D24B-43F8-B551-0261DA2F353A}" dt="2020-07-23T15:20:35.285" v="15209" actId="1076"/>
          <ac:spMkLst>
            <pc:docMk/>
            <pc:sldMk cId="247439534" sldId="2393"/>
            <ac:spMk id="5" creationId="{4AACB74A-62B7-4D94-852B-26454D5C668C}"/>
          </ac:spMkLst>
        </pc:spChg>
        <pc:spChg chg="mod">
          <ac:chgData name="Shared Drive" userId="a8e99ec4-c3c1-49ac-ba97-2c12eee91f6a" providerId="ADAL" clId="{57C09E5B-D24B-43F8-B551-0261DA2F353A}" dt="2020-07-23T15:22:09.909" v="15247" actId="6549"/>
          <ac:spMkLst>
            <pc:docMk/>
            <pc:sldMk cId="247439534" sldId="2393"/>
            <ac:spMk id="6" creationId="{168133FE-EAA7-4FCE-9A14-A35D2BE79426}"/>
          </ac:spMkLst>
        </pc:spChg>
        <pc:spChg chg="mod">
          <ac:chgData name="Shared Drive" userId="a8e99ec4-c3c1-49ac-ba97-2c12eee91f6a" providerId="ADAL" clId="{57C09E5B-D24B-43F8-B551-0261DA2F353A}" dt="2020-07-23T15:20:09.329" v="15190" actId="1037"/>
          <ac:spMkLst>
            <pc:docMk/>
            <pc:sldMk cId="247439534" sldId="2393"/>
            <ac:spMk id="7" creationId="{E0A19F90-1169-445A-B298-F4C11FCA586B}"/>
          </ac:spMkLst>
        </pc:spChg>
        <pc:spChg chg="add mod">
          <ac:chgData name="Shared Drive" userId="a8e99ec4-c3c1-49ac-ba97-2c12eee91f6a" providerId="ADAL" clId="{57C09E5B-D24B-43F8-B551-0261DA2F353A}" dt="2020-07-23T15:20:50.582" v="15217" actId="1076"/>
          <ac:spMkLst>
            <pc:docMk/>
            <pc:sldMk cId="247439534" sldId="2393"/>
            <ac:spMk id="8" creationId="{14F87893-9CAF-4CB5-813C-56F237D4BFF0}"/>
          </ac:spMkLst>
        </pc:spChg>
        <pc:spChg chg="add mod">
          <ac:chgData name="Shared Drive" userId="a8e99ec4-c3c1-49ac-ba97-2c12eee91f6a" providerId="ADAL" clId="{57C09E5B-D24B-43F8-B551-0261DA2F353A}" dt="2020-07-23T15:29:20.125" v="15508" actId="20577"/>
          <ac:spMkLst>
            <pc:docMk/>
            <pc:sldMk cId="247439534" sldId="2393"/>
            <ac:spMk id="10" creationId="{2646EA20-295D-458A-B8B5-27D2E376772D}"/>
          </ac:spMkLst>
        </pc:spChg>
        <pc:spChg chg="add mod">
          <ac:chgData name="Shared Drive" userId="a8e99ec4-c3c1-49ac-ba97-2c12eee91f6a" providerId="ADAL" clId="{57C09E5B-D24B-43F8-B551-0261DA2F353A}" dt="2020-07-23T15:22:36.468" v="15274" actId="20577"/>
          <ac:spMkLst>
            <pc:docMk/>
            <pc:sldMk cId="247439534" sldId="2393"/>
            <ac:spMk id="11" creationId="{74F456F0-7FCB-4E40-9A63-AAF5F0408B9B}"/>
          </ac:spMkLst>
        </pc:spChg>
        <pc:spChg chg="add mod">
          <ac:chgData name="Shared Drive" userId="a8e99ec4-c3c1-49ac-ba97-2c12eee91f6a" providerId="ADAL" clId="{57C09E5B-D24B-43F8-B551-0261DA2F353A}" dt="2020-07-23T15:27:53.687" v="15445" actId="20577"/>
          <ac:spMkLst>
            <pc:docMk/>
            <pc:sldMk cId="247439534" sldId="2393"/>
            <ac:spMk id="14" creationId="{91D700AA-EFF2-4968-B373-2F46297D93F1}"/>
          </ac:spMkLst>
        </pc:spChg>
        <pc:spChg chg="add mod">
          <ac:chgData name="Shared Drive" userId="a8e99ec4-c3c1-49ac-ba97-2c12eee91f6a" providerId="ADAL" clId="{57C09E5B-D24B-43F8-B551-0261DA2F353A}" dt="2020-07-23T15:28:27.324" v="15491" actId="6549"/>
          <ac:spMkLst>
            <pc:docMk/>
            <pc:sldMk cId="247439534" sldId="2393"/>
            <ac:spMk id="15" creationId="{EBE17728-71BC-416C-89AB-FD2596A26029}"/>
          </ac:spMkLst>
        </pc:spChg>
        <pc:picChg chg="mod">
          <ac:chgData name="Shared Drive" userId="a8e99ec4-c3c1-49ac-ba97-2c12eee91f6a" providerId="ADAL" clId="{57C09E5B-D24B-43F8-B551-0261DA2F353A}" dt="2020-07-23T15:22:00.701" v="15246" actId="1076"/>
          <ac:picMkLst>
            <pc:docMk/>
            <pc:sldMk cId="247439534" sldId="2393"/>
            <ac:picMk id="1026" creationId="{B048C462-F986-4F04-B6F4-044AA0BDE7A7}"/>
          </ac:picMkLst>
        </pc:picChg>
      </pc:sldChg>
      <pc:sldChg chg="addSp modSp add mod modAnim">
        <pc:chgData name="Shared Drive" userId="a8e99ec4-c3c1-49ac-ba97-2c12eee91f6a" providerId="ADAL" clId="{57C09E5B-D24B-43F8-B551-0261DA2F353A}" dt="2020-07-07T00:07:33.674" v="197" actId="20577"/>
        <pc:sldMkLst>
          <pc:docMk/>
          <pc:sldMk cId="3894323257" sldId="2406"/>
        </pc:sldMkLst>
        <pc:spChg chg="mod">
          <ac:chgData name="Shared Drive" userId="a8e99ec4-c3c1-49ac-ba97-2c12eee91f6a" providerId="ADAL" clId="{57C09E5B-D24B-43F8-B551-0261DA2F353A}" dt="2020-07-07T00:07:33.674" v="197" actId="20577"/>
          <ac:spMkLst>
            <pc:docMk/>
            <pc:sldMk cId="3894323257" sldId="2406"/>
            <ac:spMk id="3" creationId="{2E9BA16B-EC4A-4B31-8031-FD8AB326C5EC}"/>
          </ac:spMkLst>
        </pc:spChg>
        <pc:spChg chg="add mod">
          <ac:chgData name="Shared Drive" userId="a8e99ec4-c3c1-49ac-ba97-2c12eee91f6a" providerId="ADAL" clId="{57C09E5B-D24B-43F8-B551-0261DA2F353A}" dt="2020-07-07T00:06:22.457" v="189" actId="20577"/>
          <ac:spMkLst>
            <pc:docMk/>
            <pc:sldMk cId="3894323257" sldId="2406"/>
            <ac:spMk id="8" creationId="{1DFA93F5-6DE3-44B0-8AFB-C6381243810D}"/>
          </ac:spMkLst>
        </pc:spChg>
      </pc:sldChg>
      <pc:sldChg chg="addSp delSp modSp add mod modAnim">
        <pc:chgData name="Shared Drive" userId="a8e99ec4-c3c1-49ac-ba97-2c12eee91f6a" providerId="ADAL" clId="{57C09E5B-D24B-43F8-B551-0261DA2F353A}" dt="2020-07-24T22:44:10.893" v="23527" actId="20577"/>
        <pc:sldMkLst>
          <pc:docMk/>
          <pc:sldMk cId="338508574" sldId="2407"/>
        </pc:sldMkLst>
        <pc:spChg chg="mod">
          <ac:chgData name="Shared Drive" userId="a8e99ec4-c3c1-49ac-ba97-2c12eee91f6a" providerId="ADAL" clId="{57C09E5B-D24B-43F8-B551-0261DA2F353A}" dt="2020-07-07T00:21:16.818" v="434" actId="20577"/>
          <ac:spMkLst>
            <pc:docMk/>
            <pc:sldMk cId="338508574" sldId="2407"/>
            <ac:spMk id="2" creationId="{5DDEA31F-458D-4B87-8474-861274434302}"/>
          </ac:spMkLst>
        </pc:spChg>
        <pc:spChg chg="mod">
          <ac:chgData name="Shared Drive" userId="a8e99ec4-c3c1-49ac-ba97-2c12eee91f6a" providerId="ADAL" clId="{57C09E5B-D24B-43F8-B551-0261DA2F353A}" dt="2020-07-24T22:44:10.893" v="23527" actId="20577"/>
          <ac:spMkLst>
            <pc:docMk/>
            <pc:sldMk cId="338508574" sldId="2407"/>
            <ac:spMk id="3" creationId="{1F29F6F2-3CB5-4130-BFA8-4B370ABBF5FA}"/>
          </ac:spMkLst>
        </pc:spChg>
        <pc:spChg chg="mod">
          <ac:chgData name="Shared Drive" userId="a8e99ec4-c3c1-49ac-ba97-2c12eee91f6a" providerId="ADAL" clId="{57C09E5B-D24B-43F8-B551-0261DA2F353A}" dt="2020-07-23T17:04:30.536" v="16518" actId="1036"/>
          <ac:spMkLst>
            <pc:docMk/>
            <pc:sldMk cId="338508574" sldId="2407"/>
            <ac:spMk id="4" creationId="{F86DCBB2-01CF-4BFD-8592-DD25B2F0504D}"/>
          </ac:spMkLst>
        </pc:spChg>
        <pc:spChg chg="mod">
          <ac:chgData name="Shared Drive" userId="a8e99ec4-c3c1-49ac-ba97-2c12eee91f6a" providerId="ADAL" clId="{57C09E5B-D24B-43F8-B551-0261DA2F353A}" dt="2020-07-23T17:07:07.678" v="16531" actId="6549"/>
          <ac:spMkLst>
            <pc:docMk/>
            <pc:sldMk cId="338508574" sldId="2407"/>
            <ac:spMk id="5" creationId="{C626D06D-A147-408E-9460-973D27ABD242}"/>
          </ac:spMkLst>
        </pc:spChg>
        <pc:spChg chg="add mod">
          <ac:chgData name="Shared Drive" userId="a8e99ec4-c3c1-49ac-ba97-2c12eee91f6a" providerId="ADAL" clId="{57C09E5B-D24B-43F8-B551-0261DA2F353A}" dt="2020-07-23T17:06:15.135" v="16522" actId="14100"/>
          <ac:spMkLst>
            <pc:docMk/>
            <pc:sldMk cId="338508574" sldId="2407"/>
            <ac:spMk id="6" creationId="{209148C5-E3B8-45FD-9076-BD8C9CA96662}"/>
          </ac:spMkLst>
        </pc:spChg>
        <pc:spChg chg="mod">
          <ac:chgData name="Shared Drive" userId="a8e99ec4-c3c1-49ac-ba97-2c12eee91f6a" providerId="ADAL" clId="{57C09E5B-D24B-43F8-B551-0261DA2F353A}" dt="2020-07-23T17:04:30.536" v="16518" actId="1036"/>
          <ac:spMkLst>
            <pc:docMk/>
            <pc:sldMk cId="338508574" sldId="2407"/>
            <ac:spMk id="7" creationId="{37D5ED89-721C-4252-89C8-BA8F34EACBAF}"/>
          </ac:spMkLst>
        </pc:spChg>
        <pc:spChg chg="mod">
          <ac:chgData name="Shared Drive" userId="a8e99ec4-c3c1-49ac-ba97-2c12eee91f6a" providerId="ADAL" clId="{57C09E5B-D24B-43F8-B551-0261DA2F353A}" dt="2020-07-23T17:07:14.652" v="16533" actId="6549"/>
          <ac:spMkLst>
            <pc:docMk/>
            <pc:sldMk cId="338508574" sldId="2407"/>
            <ac:spMk id="8" creationId="{6F7E8B3A-30F3-491F-A5F6-356272B7D101}"/>
          </ac:spMkLst>
        </pc:spChg>
        <pc:spChg chg="mod">
          <ac:chgData name="Shared Drive" userId="a8e99ec4-c3c1-49ac-ba97-2c12eee91f6a" providerId="ADAL" clId="{57C09E5B-D24B-43F8-B551-0261DA2F353A}" dt="2020-07-23T17:04:30.536" v="16518" actId="1036"/>
          <ac:spMkLst>
            <pc:docMk/>
            <pc:sldMk cId="338508574" sldId="2407"/>
            <ac:spMk id="9" creationId="{2727ACF6-92F2-4BF9-BDBB-4877B055D43D}"/>
          </ac:spMkLst>
        </pc:spChg>
        <pc:spChg chg="add mod">
          <ac:chgData name="Shared Drive" userId="a8e99ec4-c3c1-49ac-ba97-2c12eee91f6a" providerId="ADAL" clId="{57C09E5B-D24B-43F8-B551-0261DA2F353A}" dt="2020-07-24T22:44:09.318" v="23526" actId="20577"/>
          <ac:spMkLst>
            <pc:docMk/>
            <pc:sldMk cId="338508574" sldId="2407"/>
            <ac:spMk id="10" creationId="{CBCA4622-165F-4369-A913-1307AD03C4BF}"/>
          </ac:spMkLst>
        </pc:spChg>
        <pc:spChg chg="add mod">
          <ac:chgData name="Shared Drive" userId="a8e99ec4-c3c1-49ac-ba97-2c12eee91f6a" providerId="ADAL" clId="{57C09E5B-D24B-43F8-B551-0261DA2F353A}" dt="2020-07-23T17:04:30.536" v="16518" actId="1036"/>
          <ac:spMkLst>
            <pc:docMk/>
            <pc:sldMk cId="338508574" sldId="2407"/>
            <ac:spMk id="11" creationId="{765E45CC-090C-43B2-9757-0D411B3D33ED}"/>
          </ac:spMkLst>
        </pc:spChg>
        <pc:spChg chg="add mod">
          <ac:chgData name="Shared Drive" userId="a8e99ec4-c3c1-49ac-ba97-2c12eee91f6a" providerId="ADAL" clId="{57C09E5B-D24B-43F8-B551-0261DA2F353A}" dt="2020-07-23T17:07:11.367" v="16532" actId="6549"/>
          <ac:spMkLst>
            <pc:docMk/>
            <pc:sldMk cId="338508574" sldId="2407"/>
            <ac:spMk id="12" creationId="{9C021718-C6D0-42D9-A2C7-5BBA9CBF1029}"/>
          </ac:spMkLst>
        </pc:spChg>
        <pc:spChg chg="add del mod">
          <ac:chgData name="Shared Drive" userId="a8e99ec4-c3c1-49ac-ba97-2c12eee91f6a" providerId="ADAL" clId="{57C09E5B-D24B-43F8-B551-0261DA2F353A}" dt="2020-07-07T00:22:29.694" v="536"/>
          <ac:spMkLst>
            <pc:docMk/>
            <pc:sldMk cId="338508574" sldId="2407"/>
            <ac:spMk id="13" creationId="{1EAFFED5-FCE6-4120-964F-DE4D5B520AE5}"/>
          </ac:spMkLst>
        </pc:spChg>
        <pc:spChg chg="add mod">
          <ac:chgData name="Shared Drive" userId="a8e99ec4-c3c1-49ac-ba97-2c12eee91f6a" providerId="ADAL" clId="{57C09E5B-D24B-43F8-B551-0261DA2F353A}" dt="2020-07-23T17:06:22.455" v="16524" actId="1076"/>
          <ac:spMkLst>
            <pc:docMk/>
            <pc:sldMk cId="338508574" sldId="2407"/>
            <ac:spMk id="13" creationId="{DB0F05CD-98BA-44DB-9BF0-331DFD625EB7}"/>
          </ac:spMkLst>
        </pc:spChg>
        <pc:spChg chg="add mod">
          <ac:chgData name="Shared Drive" userId="a8e99ec4-c3c1-49ac-ba97-2c12eee91f6a" providerId="ADAL" clId="{57C09E5B-D24B-43F8-B551-0261DA2F353A}" dt="2020-07-23T17:04:30.536" v="16518" actId="1036"/>
          <ac:spMkLst>
            <pc:docMk/>
            <pc:sldMk cId="338508574" sldId="2407"/>
            <ac:spMk id="14" creationId="{495BBFB0-9E59-42D7-AE72-882F7F6278A1}"/>
          </ac:spMkLst>
        </pc:spChg>
        <pc:spChg chg="add mod">
          <ac:chgData name="Shared Drive" userId="a8e99ec4-c3c1-49ac-ba97-2c12eee91f6a" providerId="ADAL" clId="{57C09E5B-D24B-43F8-B551-0261DA2F353A}" dt="2020-07-23T17:07:19.301" v="16534" actId="6549"/>
          <ac:spMkLst>
            <pc:docMk/>
            <pc:sldMk cId="338508574" sldId="2407"/>
            <ac:spMk id="15" creationId="{964C1E1C-6667-49EB-91D7-3289EC5B1638}"/>
          </ac:spMkLst>
        </pc:spChg>
        <pc:spChg chg="add mod">
          <ac:chgData name="Shared Drive" userId="a8e99ec4-c3c1-49ac-ba97-2c12eee91f6a" providerId="ADAL" clId="{57C09E5B-D24B-43F8-B551-0261DA2F353A}" dt="2020-07-23T17:04:30.536" v="16518" actId="1036"/>
          <ac:spMkLst>
            <pc:docMk/>
            <pc:sldMk cId="338508574" sldId="2407"/>
            <ac:spMk id="16" creationId="{E6A61A3A-FE73-42AD-B916-9BF19168E4C8}"/>
          </ac:spMkLst>
        </pc:spChg>
        <pc:spChg chg="add mod">
          <ac:chgData name="Shared Drive" userId="a8e99ec4-c3c1-49ac-ba97-2c12eee91f6a" providerId="ADAL" clId="{57C09E5B-D24B-43F8-B551-0261DA2F353A}" dt="2020-07-23T17:07:45.728" v="16576" actId="6549"/>
          <ac:spMkLst>
            <pc:docMk/>
            <pc:sldMk cId="338508574" sldId="2407"/>
            <ac:spMk id="17" creationId="{862031BA-0A08-4C73-85D7-F340C6E79C7F}"/>
          </ac:spMkLst>
        </pc:spChg>
        <pc:spChg chg="add mod">
          <ac:chgData name="Shared Drive" userId="a8e99ec4-c3c1-49ac-ba97-2c12eee91f6a" providerId="ADAL" clId="{57C09E5B-D24B-43F8-B551-0261DA2F353A}" dt="2020-07-23T17:04:30.536" v="16518" actId="1036"/>
          <ac:spMkLst>
            <pc:docMk/>
            <pc:sldMk cId="338508574" sldId="2407"/>
            <ac:spMk id="18" creationId="{0FA25D38-601C-48E2-A4B0-9C301B157E3C}"/>
          </ac:spMkLst>
        </pc:spChg>
        <pc:spChg chg="add mod">
          <ac:chgData name="Shared Drive" userId="a8e99ec4-c3c1-49ac-ba97-2c12eee91f6a" providerId="ADAL" clId="{57C09E5B-D24B-43F8-B551-0261DA2F353A}" dt="2020-07-23T17:07:49.389" v="16577" actId="6549"/>
          <ac:spMkLst>
            <pc:docMk/>
            <pc:sldMk cId="338508574" sldId="2407"/>
            <ac:spMk id="19" creationId="{9941C67C-3A1E-4B5F-BF8C-10B6736F471B}"/>
          </ac:spMkLst>
        </pc:spChg>
        <pc:spChg chg="add mod">
          <ac:chgData name="Shared Drive" userId="a8e99ec4-c3c1-49ac-ba97-2c12eee91f6a" providerId="ADAL" clId="{57C09E5B-D24B-43F8-B551-0261DA2F353A}" dt="2020-07-23T17:04:30.536" v="16518" actId="1036"/>
          <ac:spMkLst>
            <pc:docMk/>
            <pc:sldMk cId="338508574" sldId="2407"/>
            <ac:spMk id="20" creationId="{05776E3B-D536-46B9-9C62-90CAD8CD19C4}"/>
          </ac:spMkLst>
        </pc:spChg>
        <pc:spChg chg="add mod">
          <ac:chgData name="Shared Drive" userId="a8e99ec4-c3c1-49ac-ba97-2c12eee91f6a" providerId="ADAL" clId="{57C09E5B-D24B-43F8-B551-0261DA2F353A}" dt="2020-07-23T17:07:38.912" v="16575" actId="20577"/>
          <ac:spMkLst>
            <pc:docMk/>
            <pc:sldMk cId="338508574" sldId="2407"/>
            <ac:spMk id="21" creationId="{0918B502-BF7A-460B-9CAB-299F86E4E61C}"/>
          </ac:spMkLst>
        </pc:spChg>
        <pc:spChg chg="add mod">
          <ac:chgData name="Shared Drive" userId="a8e99ec4-c3c1-49ac-ba97-2c12eee91f6a" providerId="ADAL" clId="{57C09E5B-D24B-43F8-B551-0261DA2F353A}" dt="2020-07-23T17:06:52.039" v="16526" actId="1076"/>
          <ac:spMkLst>
            <pc:docMk/>
            <pc:sldMk cId="338508574" sldId="2407"/>
            <ac:spMk id="24" creationId="{3A270E6E-F6B0-441D-B12F-D9F51A6E5511}"/>
          </ac:spMkLst>
        </pc:spChg>
        <pc:spChg chg="add mod">
          <ac:chgData name="Shared Drive" userId="a8e99ec4-c3c1-49ac-ba97-2c12eee91f6a" providerId="ADAL" clId="{57C09E5B-D24B-43F8-B551-0261DA2F353A}" dt="2020-07-23T17:06:57.143" v="16528" actId="1076"/>
          <ac:spMkLst>
            <pc:docMk/>
            <pc:sldMk cId="338508574" sldId="2407"/>
            <ac:spMk id="26" creationId="{42289E73-FE53-403B-842A-EF1649E8A88C}"/>
          </ac:spMkLst>
        </pc:spChg>
        <pc:spChg chg="add mod">
          <ac:chgData name="Shared Drive" userId="a8e99ec4-c3c1-49ac-ba97-2c12eee91f6a" providerId="ADAL" clId="{57C09E5B-D24B-43F8-B551-0261DA2F353A}" dt="2020-07-23T17:07:02.167" v="16530" actId="1076"/>
          <ac:spMkLst>
            <pc:docMk/>
            <pc:sldMk cId="338508574" sldId="2407"/>
            <ac:spMk id="28" creationId="{D1C8F4C3-DA85-4A17-933E-57E56A63A676}"/>
          </ac:spMkLst>
        </pc:spChg>
        <pc:spChg chg="add mod">
          <ac:chgData name="Shared Drive" userId="a8e99ec4-c3c1-49ac-ba97-2c12eee91f6a" providerId="ADAL" clId="{57C09E5B-D24B-43F8-B551-0261DA2F353A}" dt="2020-07-23T17:44:32.867" v="17252" actId="20577"/>
          <ac:spMkLst>
            <pc:docMk/>
            <pc:sldMk cId="338508574" sldId="2407"/>
            <ac:spMk id="29" creationId="{6B550449-D879-43F8-AA9E-4B21191058DD}"/>
          </ac:spMkLst>
        </pc:spChg>
      </pc:sldChg>
      <pc:sldChg chg="addSp delSp modSp new mod modClrScheme chgLayout">
        <pc:chgData name="Shared Drive" userId="a8e99ec4-c3c1-49ac-ba97-2c12eee91f6a" providerId="ADAL" clId="{57C09E5B-D24B-43F8-B551-0261DA2F353A}" dt="2020-07-23T17:46:01.084" v="17314"/>
        <pc:sldMkLst>
          <pc:docMk/>
          <pc:sldMk cId="2364718184" sldId="2408"/>
        </pc:sldMkLst>
        <pc:spChg chg="del mod ord">
          <ac:chgData name="Shared Drive" userId="a8e99ec4-c3c1-49ac-ba97-2c12eee91f6a" providerId="ADAL" clId="{57C09E5B-D24B-43F8-B551-0261DA2F353A}" dt="2020-07-07T00:28:01.289" v="705" actId="700"/>
          <ac:spMkLst>
            <pc:docMk/>
            <pc:sldMk cId="2364718184" sldId="2408"/>
            <ac:spMk id="2" creationId="{4DC802BE-76B8-4F70-9577-1092598024F4}"/>
          </ac:spMkLst>
        </pc:spChg>
        <pc:spChg chg="add mod ord">
          <ac:chgData name="Shared Drive" userId="a8e99ec4-c3c1-49ac-ba97-2c12eee91f6a" providerId="ADAL" clId="{57C09E5B-D24B-43F8-B551-0261DA2F353A}" dt="2020-07-07T00:33:28.619" v="1445" actId="20577"/>
          <ac:spMkLst>
            <pc:docMk/>
            <pc:sldMk cId="2364718184" sldId="2408"/>
            <ac:spMk id="3" creationId="{45D3CC3B-5D32-4610-AB2B-C62768B1B5D9}"/>
          </ac:spMkLst>
        </pc:spChg>
        <pc:spChg chg="add mod ord">
          <ac:chgData name="Shared Drive" userId="a8e99ec4-c3c1-49ac-ba97-2c12eee91f6a" providerId="ADAL" clId="{57C09E5B-D24B-43F8-B551-0261DA2F353A}" dt="2020-07-23T17:46:01.084" v="17314"/>
          <ac:spMkLst>
            <pc:docMk/>
            <pc:sldMk cId="2364718184" sldId="2408"/>
            <ac:spMk id="4" creationId="{90789A89-1622-4008-B069-A27E94C8436D}"/>
          </ac:spMkLst>
        </pc:spChg>
      </pc:sldChg>
      <pc:sldChg chg="addSp delSp modSp new del mod modClrScheme chgLayout">
        <pc:chgData name="Shared Drive" userId="a8e99ec4-c3c1-49ac-ba97-2c12eee91f6a" providerId="ADAL" clId="{57C09E5B-D24B-43F8-B551-0261DA2F353A}" dt="2020-07-08T14:22:10.530" v="5030" actId="47"/>
        <pc:sldMkLst>
          <pc:docMk/>
          <pc:sldMk cId="1541516823" sldId="2409"/>
        </pc:sldMkLst>
        <pc:spChg chg="del mod ord">
          <ac:chgData name="Shared Drive" userId="a8e99ec4-c3c1-49ac-ba97-2c12eee91f6a" providerId="ADAL" clId="{57C09E5B-D24B-43F8-B551-0261DA2F353A}" dt="2020-07-07T00:38:17.567" v="1534" actId="700"/>
          <ac:spMkLst>
            <pc:docMk/>
            <pc:sldMk cId="1541516823" sldId="2409"/>
            <ac:spMk id="2" creationId="{BA04BCA5-329A-4D2D-906C-4FBB0E1FB3EA}"/>
          </ac:spMkLst>
        </pc:spChg>
        <pc:spChg chg="add mod ord">
          <ac:chgData name="Shared Drive" userId="a8e99ec4-c3c1-49ac-ba97-2c12eee91f6a" providerId="ADAL" clId="{57C09E5B-D24B-43F8-B551-0261DA2F353A}" dt="2020-07-07T00:38:26.137" v="1547" actId="20577"/>
          <ac:spMkLst>
            <pc:docMk/>
            <pc:sldMk cId="1541516823" sldId="2409"/>
            <ac:spMk id="3" creationId="{CF4A0F2E-1EAC-4C3E-B6F5-F064B0D05953}"/>
          </ac:spMkLst>
        </pc:spChg>
        <pc:spChg chg="add mod ord">
          <ac:chgData name="Shared Drive" userId="a8e99ec4-c3c1-49ac-ba97-2c12eee91f6a" providerId="ADAL" clId="{57C09E5B-D24B-43F8-B551-0261DA2F353A}" dt="2020-07-07T00:38:17.567" v="1534" actId="700"/>
          <ac:spMkLst>
            <pc:docMk/>
            <pc:sldMk cId="1541516823" sldId="2409"/>
            <ac:spMk id="4" creationId="{FED52309-5DDA-45A6-BB61-D4074B4C84FE}"/>
          </ac:spMkLst>
        </pc:spChg>
      </pc:sldChg>
      <pc:sldChg chg="add">
        <pc:chgData name="Shared Drive" userId="a8e99ec4-c3c1-49ac-ba97-2c12eee91f6a" providerId="ADAL" clId="{57C09E5B-D24B-43F8-B551-0261DA2F353A}" dt="2020-07-07T22:22:16.079" v="1752"/>
        <pc:sldMkLst>
          <pc:docMk/>
          <pc:sldMk cId="2564123794" sldId="2410"/>
        </pc:sldMkLst>
      </pc:sldChg>
      <pc:sldChg chg="modSp add mod modAnim">
        <pc:chgData name="Shared Drive" userId="a8e99ec4-c3c1-49ac-ba97-2c12eee91f6a" providerId="ADAL" clId="{57C09E5B-D24B-43F8-B551-0261DA2F353A}" dt="2020-07-07T23:02:39.603" v="3012"/>
        <pc:sldMkLst>
          <pc:docMk/>
          <pc:sldMk cId="1741949369" sldId="2411"/>
        </pc:sldMkLst>
        <pc:spChg chg="mod">
          <ac:chgData name="Shared Drive" userId="a8e99ec4-c3c1-49ac-ba97-2c12eee91f6a" providerId="ADAL" clId="{57C09E5B-D24B-43F8-B551-0261DA2F353A}" dt="2020-07-07T23:02:39.603" v="3012"/>
          <ac:spMkLst>
            <pc:docMk/>
            <pc:sldMk cId="1741949369" sldId="2411"/>
            <ac:spMk id="21" creationId="{00000000-0000-0000-0000-000000000000}"/>
          </ac:spMkLst>
        </pc:spChg>
      </pc:sldChg>
      <pc:sldChg chg="modSp add mod modAnim">
        <pc:chgData name="Shared Drive" userId="a8e99ec4-c3c1-49ac-ba97-2c12eee91f6a" providerId="ADAL" clId="{57C09E5B-D24B-43F8-B551-0261DA2F353A}" dt="2020-07-25T14:36:41.122" v="26472"/>
        <pc:sldMkLst>
          <pc:docMk/>
          <pc:sldMk cId="1644138481" sldId="2412"/>
        </pc:sldMkLst>
        <pc:spChg chg="mod">
          <ac:chgData name="Shared Drive" userId="a8e99ec4-c3c1-49ac-ba97-2c12eee91f6a" providerId="ADAL" clId="{57C09E5B-D24B-43F8-B551-0261DA2F353A}" dt="2020-07-07T22:23:24.542" v="1756" actId="313"/>
          <ac:spMkLst>
            <pc:docMk/>
            <pc:sldMk cId="1644138481" sldId="2412"/>
            <ac:spMk id="10" creationId="{EE2EF0F5-DCDF-421A-AA7F-258DF03B01B4}"/>
          </ac:spMkLst>
        </pc:spChg>
        <pc:spChg chg="mod">
          <ac:chgData name="Shared Drive" userId="a8e99ec4-c3c1-49ac-ba97-2c12eee91f6a" providerId="ADAL" clId="{57C09E5B-D24B-43F8-B551-0261DA2F353A}" dt="2020-07-25T14:36:41.122" v="26472"/>
          <ac:spMkLst>
            <pc:docMk/>
            <pc:sldMk cId="1644138481" sldId="2412"/>
            <ac:spMk id="24" creationId="{00000000-0000-0000-0000-000000000000}"/>
          </ac:spMkLst>
        </pc:spChg>
      </pc:sldChg>
      <pc:sldChg chg="addSp delSp modSp add mod">
        <pc:chgData name="Shared Drive" userId="a8e99ec4-c3c1-49ac-ba97-2c12eee91f6a" providerId="ADAL" clId="{57C09E5B-D24B-43F8-B551-0261DA2F353A}" dt="2020-07-08T00:46:03.556" v="3639"/>
        <pc:sldMkLst>
          <pc:docMk/>
          <pc:sldMk cId="3774631073" sldId="2413"/>
        </pc:sldMkLst>
        <pc:spChg chg="del">
          <ac:chgData name="Shared Drive" userId="a8e99ec4-c3c1-49ac-ba97-2c12eee91f6a" providerId="ADAL" clId="{57C09E5B-D24B-43F8-B551-0261DA2F353A}" dt="2020-07-08T00:46:02.526" v="3638" actId="478"/>
          <ac:spMkLst>
            <pc:docMk/>
            <pc:sldMk cId="3774631073" sldId="2413"/>
            <ac:spMk id="13" creationId="{50B575B3-C169-42DA-A0B4-BEF713EE979A}"/>
          </ac:spMkLst>
        </pc:spChg>
        <pc:spChg chg="del mod">
          <ac:chgData name="Shared Drive" userId="a8e99ec4-c3c1-49ac-ba97-2c12eee91f6a" providerId="ADAL" clId="{57C09E5B-D24B-43F8-B551-0261DA2F353A}" dt="2020-07-08T00:46:02.526" v="3638" actId="478"/>
          <ac:spMkLst>
            <pc:docMk/>
            <pc:sldMk cId="3774631073" sldId="2413"/>
            <ac:spMk id="14" creationId="{408F9DE3-7E6D-4891-B51F-8642AA283936}"/>
          </ac:spMkLst>
        </pc:spChg>
        <pc:spChg chg="add mod">
          <ac:chgData name="Shared Drive" userId="a8e99ec4-c3c1-49ac-ba97-2c12eee91f6a" providerId="ADAL" clId="{57C09E5B-D24B-43F8-B551-0261DA2F353A}" dt="2020-07-08T00:46:03.556" v="3639"/>
          <ac:spMkLst>
            <pc:docMk/>
            <pc:sldMk cId="3774631073" sldId="2413"/>
            <ac:spMk id="19" creationId="{32C7F493-E1DD-45B1-880E-97A773FA4235}"/>
          </ac:spMkLst>
        </pc:spChg>
        <pc:spChg chg="add mod">
          <ac:chgData name="Shared Drive" userId="a8e99ec4-c3c1-49ac-ba97-2c12eee91f6a" providerId="ADAL" clId="{57C09E5B-D24B-43F8-B551-0261DA2F353A}" dt="2020-07-08T00:46:03.556" v="3639"/>
          <ac:spMkLst>
            <pc:docMk/>
            <pc:sldMk cId="3774631073" sldId="2413"/>
            <ac:spMk id="20" creationId="{7A0667F2-0C64-43E0-87AC-49232D468FE2}"/>
          </ac:spMkLst>
        </pc:spChg>
      </pc:sldChg>
      <pc:sldChg chg="add del">
        <pc:chgData name="Shared Drive" userId="a8e99ec4-c3c1-49ac-ba97-2c12eee91f6a" providerId="ADAL" clId="{57C09E5B-D24B-43F8-B551-0261DA2F353A}" dt="2020-07-07T22:45:04.952" v="2347" actId="47"/>
        <pc:sldMkLst>
          <pc:docMk/>
          <pc:sldMk cId="1841763024" sldId="2414"/>
        </pc:sldMkLst>
      </pc:sldChg>
      <pc:sldChg chg="delSp modSp add del mod delAnim modAnim">
        <pc:chgData name="Shared Drive" userId="a8e99ec4-c3c1-49ac-ba97-2c12eee91f6a" providerId="ADAL" clId="{57C09E5B-D24B-43F8-B551-0261DA2F353A}" dt="2020-07-07T23:16:08.433" v="3477" actId="47"/>
        <pc:sldMkLst>
          <pc:docMk/>
          <pc:sldMk cId="3569158945" sldId="2415"/>
        </pc:sldMkLst>
        <pc:spChg chg="mod">
          <ac:chgData name="Shared Drive" userId="a8e99ec4-c3c1-49ac-ba97-2c12eee91f6a" providerId="ADAL" clId="{57C09E5B-D24B-43F8-B551-0261DA2F353A}" dt="2020-07-07T22:24:03.115" v="1787" actId="20577"/>
          <ac:spMkLst>
            <pc:docMk/>
            <pc:sldMk cId="3569158945" sldId="2415"/>
            <ac:spMk id="10" creationId="{EE2EF0F5-DCDF-421A-AA7F-258DF03B01B4}"/>
          </ac:spMkLst>
        </pc:spChg>
        <pc:spChg chg="mod">
          <ac:chgData name="Shared Drive" userId="a8e99ec4-c3c1-49ac-ba97-2c12eee91f6a" providerId="ADAL" clId="{57C09E5B-D24B-43F8-B551-0261DA2F353A}" dt="2020-07-07T22:26:13.268" v="1920" actId="6549"/>
          <ac:spMkLst>
            <pc:docMk/>
            <pc:sldMk cId="3569158945" sldId="2415"/>
            <ac:spMk id="21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7T22:48:00.891" v="2421" actId="20577"/>
          <ac:spMkLst>
            <pc:docMk/>
            <pc:sldMk cId="3569158945" sldId="2415"/>
            <ac:spMk id="2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7T22:24:13.331" v="1829" actId="20577"/>
          <ac:spMkLst>
            <pc:docMk/>
            <pc:sldMk cId="3569158945" sldId="2415"/>
            <ac:spMk id="23" creationId="{00000000-0000-0000-0000-000000000000}"/>
          </ac:spMkLst>
        </pc:spChg>
        <pc:spChg chg="del">
          <ac:chgData name="Shared Drive" userId="a8e99ec4-c3c1-49ac-ba97-2c12eee91f6a" providerId="ADAL" clId="{57C09E5B-D24B-43F8-B551-0261DA2F353A}" dt="2020-07-07T22:26:09.091" v="1919" actId="478"/>
          <ac:spMkLst>
            <pc:docMk/>
            <pc:sldMk cId="3569158945" sldId="2415"/>
            <ac:spMk id="24" creationId="{00000000-0000-0000-0000-000000000000}"/>
          </ac:spMkLst>
        </pc:spChg>
      </pc:sldChg>
      <pc:sldChg chg="modSp add del mod">
        <pc:chgData name="Shared Drive" userId="a8e99ec4-c3c1-49ac-ba97-2c12eee91f6a" providerId="ADAL" clId="{57C09E5B-D24B-43F8-B551-0261DA2F353A}" dt="2020-07-07T22:28:57.526" v="1949"/>
        <pc:sldMkLst>
          <pc:docMk/>
          <pc:sldMk cId="920343905" sldId="2416"/>
        </pc:sldMkLst>
        <pc:spChg chg="mod">
          <ac:chgData name="Shared Drive" userId="a8e99ec4-c3c1-49ac-ba97-2c12eee91f6a" providerId="ADAL" clId="{57C09E5B-D24B-43F8-B551-0261DA2F353A}" dt="2020-07-07T22:28:49.141" v="1948" actId="20577"/>
          <ac:spMkLst>
            <pc:docMk/>
            <pc:sldMk cId="920343905" sldId="2416"/>
            <ac:spMk id="2" creationId="{B7CC84FD-59B0-425F-B12A-7EDE89F7FB1F}"/>
          </ac:spMkLst>
        </pc:spChg>
      </pc:sldChg>
      <pc:sldChg chg="add del">
        <pc:chgData name="Shared Drive" userId="a8e99ec4-c3c1-49ac-ba97-2c12eee91f6a" providerId="ADAL" clId="{57C09E5B-D24B-43F8-B551-0261DA2F353A}" dt="2020-07-07T22:40:56.922" v="2233" actId="47"/>
        <pc:sldMkLst>
          <pc:docMk/>
          <pc:sldMk cId="2551433762" sldId="2416"/>
        </pc:sldMkLst>
      </pc:sldChg>
      <pc:sldChg chg="addSp modSp add mod ord addAnim delAnim modAnim">
        <pc:chgData name="Shared Drive" userId="a8e99ec4-c3c1-49ac-ba97-2c12eee91f6a" providerId="ADAL" clId="{57C09E5B-D24B-43F8-B551-0261DA2F353A}" dt="2020-07-23T19:10:07.408" v="20384" actId="20577"/>
        <pc:sldMkLst>
          <pc:docMk/>
          <pc:sldMk cId="3922730278" sldId="2416"/>
        </pc:sldMkLst>
        <pc:spChg chg="mod">
          <ac:chgData name="Shared Drive" userId="a8e99ec4-c3c1-49ac-ba97-2c12eee91f6a" providerId="ADAL" clId="{57C09E5B-D24B-43F8-B551-0261DA2F353A}" dt="2020-07-07T23:03:31.467" v="3037" actId="20577"/>
          <ac:spMkLst>
            <pc:docMk/>
            <pc:sldMk cId="3922730278" sldId="2416"/>
            <ac:spMk id="4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7T23:03:34.546" v="3039" actId="20577"/>
          <ac:spMkLst>
            <pc:docMk/>
            <pc:sldMk cId="3922730278" sldId="2416"/>
            <ac:spMk id="5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7T23:04:57.267" v="3110" actId="20577"/>
          <ac:spMkLst>
            <pc:docMk/>
            <pc:sldMk cId="3922730278" sldId="2416"/>
            <ac:spMk id="10" creationId="{EE2EF0F5-DCDF-421A-AA7F-258DF03B01B4}"/>
          </ac:spMkLst>
        </pc:spChg>
        <pc:spChg chg="add mod">
          <ac:chgData name="Shared Drive" userId="a8e99ec4-c3c1-49ac-ba97-2c12eee91f6a" providerId="ADAL" clId="{57C09E5B-D24B-43F8-B551-0261DA2F353A}" dt="2020-07-23T19:10:07.408" v="20384" actId="20577"/>
          <ac:spMkLst>
            <pc:docMk/>
            <pc:sldMk cId="3922730278" sldId="2416"/>
            <ac:spMk id="17" creationId="{EE31573E-B22B-45F3-89D5-8D59571BDB20}"/>
          </ac:spMkLst>
        </pc:spChg>
        <pc:spChg chg="mod">
          <ac:chgData name="Shared Drive" userId="a8e99ec4-c3c1-49ac-ba97-2c12eee91f6a" providerId="ADAL" clId="{57C09E5B-D24B-43F8-B551-0261DA2F353A}" dt="2020-07-23T17:12:25.648" v="16752" actId="20577"/>
          <ac:spMkLst>
            <pc:docMk/>
            <pc:sldMk cId="3922730278" sldId="2416"/>
            <ac:spMk id="21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7T23:09:19.739" v="3311" actId="20577"/>
          <ac:spMkLst>
            <pc:docMk/>
            <pc:sldMk cId="3922730278" sldId="2416"/>
            <ac:spMk id="2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7T23:12:02.444" v="3419" actId="6549"/>
          <ac:spMkLst>
            <pc:docMk/>
            <pc:sldMk cId="3922730278" sldId="2416"/>
            <ac:spMk id="23" creationId="{00000000-0000-0000-0000-000000000000}"/>
          </ac:spMkLst>
        </pc:spChg>
      </pc:sldChg>
      <pc:sldChg chg="addSp delSp modSp add mod">
        <pc:chgData name="Shared Drive" userId="a8e99ec4-c3c1-49ac-ba97-2c12eee91f6a" providerId="ADAL" clId="{57C09E5B-D24B-43F8-B551-0261DA2F353A}" dt="2020-07-08T00:46:17.932" v="3643"/>
        <pc:sldMkLst>
          <pc:docMk/>
          <pc:sldMk cId="2946618821" sldId="2417"/>
        </pc:sldMkLst>
        <pc:spChg chg="mod">
          <ac:chgData name="Shared Drive" userId="a8e99ec4-c3c1-49ac-ba97-2c12eee91f6a" providerId="ADAL" clId="{57C09E5B-D24B-43F8-B551-0261DA2F353A}" dt="2020-07-07T23:18:48.947" v="3523" actId="1076"/>
          <ac:spMkLst>
            <pc:docMk/>
            <pc:sldMk cId="2946618821" sldId="2417"/>
            <ac:spMk id="2" creationId="{B7CC84FD-59B0-425F-B12A-7EDE89F7FB1F}"/>
          </ac:spMkLst>
        </pc:spChg>
        <pc:spChg chg="mod">
          <ac:chgData name="Shared Drive" userId="a8e99ec4-c3c1-49ac-ba97-2c12eee91f6a" providerId="ADAL" clId="{57C09E5B-D24B-43F8-B551-0261DA2F353A}" dt="2020-07-07T23:18:37.819" v="3513" actId="1076"/>
          <ac:spMkLst>
            <pc:docMk/>
            <pc:sldMk cId="2946618821" sldId="2417"/>
            <ac:spMk id="3" creationId="{DBCF077C-D59D-4E48-8186-563242C742B1}"/>
          </ac:spMkLst>
        </pc:spChg>
        <pc:spChg chg="mod">
          <ac:chgData name="Shared Drive" userId="a8e99ec4-c3c1-49ac-ba97-2c12eee91f6a" providerId="ADAL" clId="{57C09E5B-D24B-43F8-B551-0261DA2F353A}" dt="2020-07-07T23:18:55.771" v="3539" actId="20577"/>
          <ac:spMkLst>
            <pc:docMk/>
            <pc:sldMk cId="2946618821" sldId="2417"/>
            <ac:spMk id="8" creationId="{C49278DB-D409-4544-9154-0165C1F9FB9A}"/>
          </ac:spMkLst>
        </pc:spChg>
        <pc:spChg chg="del">
          <ac:chgData name="Shared Drive" userId="a8e99ec4-c3c1-49ac-ba97-2c12eee91f6a" providerId="ADAL" clId="{57C09E5B-D24B-43F8-B551-0261DA2F353A}" dt="2020-07-08T00:46:16.743" v="3642" actId="478"/>
          <ac:spMkLst>
            <pc:docMk/>
            <pc:sldMk cId="2946618821" sldId="2417"/>
            <ac:spMk id="13" creationId="{50B575B3-C169-42DA-A0B4-BEF713EE979A}"/>
          </ac:spMkLst>
        </pc:spChg>
        <pc:spChg chg="del">
          <ac:chgData name="Shared Drive" userId="a8e99ec4-c3c1-49ac-ba97-2c12eee91f6a" providerId="ADAL" clId="{57C09E5B-D24B-43F8-B551-0261DA2F353A}" dt="2020-07-08T00:46:16.743" v="3642" actId="478"/>
          <ac:spMkLst>
            <pc:docMk/>
            <pc:sldMk cId="2946618821" sldId="2417"/>
            <ac:spMk id="14" creationId="{408F9DE3-7E6D-4891-B51F-8642AA283936}"/>
          </ac:spMkLst>
        </pc:spChg>
        <pc:spChg chg="mod">
          <ac:chgData name="Shared Drive" userId="a8e99ec4-c3c1-49ac-ba97-2c12eee91f6a" providerId="ADAL" clId="{57C09E5B-D24B-43F8-B551-0261DA2F353A}" dt="2020-07-07T23:18:34.300" v="3511" actId="1076"/>
          <ac:spMkLst>
            <pc:docMk/>
            <pc:sldMk cId="2946618821" sldId="2417"/>
            <ac:spMk id="19" creationId="{56A7992A-3040-46C3-8114-5659ACC4939D}"/>
          </ac:spMkLst>
        </pc:spChg>
        <pc:spChg chg="mod">
          <ac:chgData name="Shared Drive" userId="a8e99ec4-c3c1-49ac-ba97-2c12eee91f6a" providerId="ADAL" clId="{57C09E5B-D24B-43F8-B551-0261DA2F353A}" dt="2020-07-07T23:18:36.579" v="3512" actId="1076"/>
          <ac:spMkLst>
            <pc:docMk/>
            <pc:sldMk cId="2946618821" sldId="2417"/>
            <ac:spMk id="20" creationId="{F9B8A8FC-2678-4C7D-BE2F-0CC293E266B3}"/>
          </ac:spMkLst>
        </pc:spChg>
        <pc:spChg chg="add mod">
          <ac:chgData name="Shared Drive" userId="a8e99ec4-c3c1-49ac-ba97-2c12eee91f6a" providerId="ADAL" clId="{57C09E5B-D24B-43F8-B551-0261DA2F353A}" dt="2020-07-08T00:46:17.932" v="3643"/>
          <ac:spMkLst>
            <pc:docMk/>
            <pc:sldMk cId="2946618821" sldId="2417"/>
            <ac:spMk id="21" creationId="{BB679A1B-E58D-4414-BC8C-700A97543E65}"/>
          </ac:spMkLst>
        </pc:spChg>
        <pc:spChg chg="add mod">
          <ac:chgData name="Shared Drive" userId="a8e99ec4-c3c1-49ac-ba97-2c12eee91f6a" providerId="ADAL" clId="{57C09E5B-D24B-43F8-B551-0261DA2F353A}" dt="2020-07-08T00:46:17.932" v="3643"/>
          <ac:spMkLst>
            <pc:docMk/>
            <pc:sldMk cId="2946618821" sldId="2417"/>
            <ac:spMk id="22" creationId="{D029D132-EA9C-4100-9F56-117284BC2A85}"/>
          </ac:spMkLst>
        </pc:spChg>
      </pc:sldChg>
      <pc:sldChg chg="add">
        <pc:chgData name="Shared Drive" userId="a8e99ec4-c3c1-49ac-ba97-2c12eee91f6a" providerId="ADAL" clId="{57C09E5B-D24B-43F8-B551-0261DA2F353A}" dt="2020-07-07T23:19:43.746" v="3540"/>
        <pc:sldMkLst>
          <pc:docMk/>
          <pc:sldMk cId="859548627" sldId="2418"/>
        </pc:sldMkLst>
      </pc:sldChg>
      <pc:sldChg chg="modSp add mod ord">
        <pc:chgData name="Shared Drive" userId="a8e99ec4-c3c1-49ac-ba97-2c12eee91f6a" providerId="ADAL" clId="{57C09E5B-D24B-43F8-B551-0261DA2F353A}" dt="2020-07-24T20:43:01.653" v="23510" actId="255"/>
        <pc:sldMkLst>
          <pc:docMk/>
          <pc:sldMk cId="4247834377" sldId="2419"/>
        </pc:sldMkLst>
        <pc:spChg chg="mod">
          <ac:chgData name="Shared Drive" userId="a8e99ec4-c3c1-49ac-ba97-2c12eee91f6a" providerId="ADAL" clId="{57C09E5B-D24B-43F8-B551-0261DA2F353A}" dt="2020-07-24T00:18:26.017" v="23488" actId="313"/>
          <ac:spMkLst>
            <pc:docMk/>
            <pc:sldMk cId="4247834377" sldId="2419"/>
            <ac:spMk id="8" creationId="{086B1C3A-7077-4102-AC77-E5C053B52D7C}"/>
          </ac:spMkLst>
        </pc:spChg>
        <pc:spChg chg="mod">
          <ac:chgData name="Shared Drive" userId="a8e99ec4-c3c1-49ac-ba97-2c12eee91f6a" providerId="ADAL" clId="{57C09E5B-D24B-43F8-B551-0261DA2F353A}" dt="2020-07-24T20:43:01.653" v="23510" actId="255"/>
          <ac:spMkLst>
            <pc:docMk/>
            <pc:sldMk cId="4247834377" sldId="2419"/>
            <ac:spMk id="218" creationId="{E8798B27-8ADE-46BB-AF80-255BC40B13CE}"/>
          </ac:spMkLst>
        </pc:spChg>
      </pc:sldChg>
      <pc:sldChg chg="addSp delSp modSp add mod ord addAnim delAnim modAnim modNotesTx">
        <pc:chgData name="Shared Drive" userId="a8e99ec4-c3c1-49ac-ba97-2c12eee91f6a" providerId="ADAL" clId="{57C09E5B-D24B-43F8-B551-0261DA2F353A}" dt="2020-07-24T20:50:02.059" v="23522" actId="20577"/>
        <pc:sldMkLst>
          <pc:docMk/>
          <pc:sldMk cId="1268474058" sldId="2420"/>
        </pc:sldMkLst>
        <pc:spChg chg="add del">
          <ac:chgData name="Shared Drive" userId="a8e99ec4-c3c1-49ac-ba97-2c12eee91f6a" providerId="ADAL" clId="{57C09E5B-D24B-43F8-B551-0261DA2F353A}" dt="2020-07-08T00:48:26.709" v="3754" actId="478"/>
          <ac:spMkLst>
            <pc:docMk/>
            <pc:sldMk cId="1268474058" sldId="2420"/>
            <ac:spMk id="2" creationId="{00000000-0000-0000-0000-000000000000}"/>
          </ac:spMkLst>
        </pc:spChg>
        <pc:spChg chg="del">
          <ac:chgData name="Shared Drive" userId="a8e99ec4-c3c1-49ac-ba97-2c12eee91f6a" providerId="ADAL" clId="{57C09E5B-D24B-43F8-B551-0261DA2F353A}" dt="2020-07-08T00:48:51.565" v="3762" actId="478"/>
          <ac:spMkLst>
            <pc:docMk/>
            <pc:sldMk cId="1268474058" sldId="2420"/>
            <ac:spMk id="3" creationId="{00000000-0000-0000-0000-000000000000}"/>
          </ac:spMkLst>
        </pc:spChg>
        <pc:spChg chg="del mod">
          <ac:chgData name="Shared Drive" userId="a8e99ec4-c3c1-49ac-ba97-2c12eee91f6a" providerId="ADAL" clId="{57C09E5B-D24B-43F8-B551-0261DA2F353A}" dt="2020-07-08T00:49:24.797" v="3839" actId="478"/>
          <ac:spMkLst>
            <pc:docMk/>
            <pc:sldMk cId="1268474058" sldId="2420"/>
            <ac:spMk id="4" creationId="{00000000-0000-0000-0000-000000000000}"/>
          </ac:spMkLst>
        </pc:spChg>
        <pc:spChg chg="del">
          <ac:chgData name="Shared Drive" userId="a8e99ec4-c3c1-49ac-ba97-2c12eee91f6a" providerId="ADAL" clId="{57C09E5B-D24B-43F8-B551-0261DA2F353A}" dt="2020-07-08T00:49:27.318" v="3840" actId="478"/>
          <ac:spMkLst>
            <pc:docMk/>
            <pc:sldMk cId="1268474058" sldId="2420"/>
            <ac:spMk id="5" creationId="{00000000-0000-0000-0000-000000000000}"/>
          </ac:spMkLst>
        </pc:spChg>
        <pc:spChg chg="add mod">
          <ac:chgData name="Shared Drive" userId="a8e99ec4-c3c1-49ac-ba97-2c12eee91f6a" providerId="ADAL" clId="{57C09E5B-D24B-43F8-B551-0261DA2F353A}" dt="2020-07-08T14:01:12.573" v="4798" actId="688"/>
          <ac:spMkLst>
            <pc:docMk/>
            <pc:sldMk cId="1268474058" sldId="2420"/>
            <ac:spMk id="6" creationId="{A9A62A0C-7E4A-4C53-A72E-E2C6C51639DE}"/>
          </ac:spMkLst>
        </pc:spChg>
        <pc:spChg chg="add mod">
          <ac:chgData name="Shared Drive" userId="a8e99ec4-c3c1-49ac-ba97-2c12eee91f6a" providerId="ADAL" clId="{57C09E5B-D24B-43F8-B551-0261DA2F353A}" dt="2020-07-08T13:39:55.291" v="4774" actId="113"/>
          <ac:spMkLst>
            <pc:docMk/>
            <pc:sldMk cId="1268474058" sldId="2420"/>
            <ac:spMk id="8" creationId="{D2EE1E51-BDCF-40A4-BD3C-8D1985E783E3}"/>
          </ac:spMkLst>
        </pc:spChg>
        <pc:spChg chg="mod">
          <ac:chgData name="Shared Drive" userId="a8e99ec4-c3c1-49ac-ba97-2c12eee91f6a" providerId="ADAL" clId="{57C09E5B-D24B-43F8-B551-0261DA2F353A}" dt="2020-07-24T20:50:02.059" v="23522" actId="20577"/>
          <ac:spMkLst>
            <pc:docMk/>
            <pc:sldMk cId="1268474058" sldId="2420"/>
            <ac:spMk id="10" creationId="{EE2EF0F5-DCDF-421A-AA7F-258DF03B01B4}"/>
          </ac:spMkLst>
        </pc:spChg>
        <pc:spChg chg="mod">
          <ac:chgData name="Shared Drive" userId="a8e99ec4-c3c1-49ac-ba97-2c12eee91f6a" providerId="ADAL" clId="{57C09E5B-D24B-43F8-B551-0261DA2F353A}" dt="2020-07-08T00:47:12.557" v="3677" actId="20577"/>
          <ac:spMkLst>
            <pc:docMk/>
            <pc:sldMk cId="1268474058" sldId="2420"/>
            <ac:spMk id="13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00:49:52.532" v="3851" actId="20577"/>
          <ac:spMkLst>
            <pc:docMk/>
            <pc:sldMk cId="1268474058" sldId="2420"/>
            <ac:spMk id="14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3:40:57.932" v="4784" actId="14100"/>
          <ac:spMkLst>
            <pc:docMk/>
            <pc:sldMk cId="1268474058" sldId="2420"/>
            <ac:spMk id="21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3:37:00.295" v="4513" actId="1035"/>
          <ac:spMkLst>
            <pc:docMk/>
            <pc:sldMk cId="1268474058" sldId="2420"/>
            <ac:spMk id="22" creationId="{00000000-0000-0000-0000-000000000000}"/>
          </ac:spMkLst>
        </pc:spChg>
        <pc:spChg chg="add del mod">
          <ac:chgData name="Shared Drive" userId="a8e99ec4-c3c1-49ac-ba97-2c12eee91f6a" providerId="ADAL" clId="{57C09E5B-D24B-43F8-B551-0261DA2F353A}" dt="2020-07-08T13:31:16.657" v="4152" actId="1076"/>
          <ac:spMkLst>
            <pc:docMk/>
            <pc:sldMk cId="1268474058" sldId="2420"/>
            <ac:spMk id="23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3:36:04.346" v="4478" actId="1035"/>
          <ac:spMkLst>
            <pc:docMk/>
            <pc:sldMk cId="1268474058" sldId="2420"/>
            <ac:spMk id="24" creationId="{00000000-0000-0000-0000-000000000000}"/>
          </ac:spMkLst>
        </pc:spChg>
      </pc:sldChg>
      <pc:sldChg chg="modSp add mod">
        <pc:chgData name="Shared Drive" userId="a8e99ec4-c3c1-49ac-ba97-2c12eee91f6a" providerId="ADAL" clId="{57C09E5B-D24B-43F8-B551-0261DA2F353A}" dt="2020-07-08T14:21:10.763" v="5029" actId="20577"/>
        <pc:sldMkLst>
          <pc:docMk/>
          <pc:sldMk cId="3664678238" sldId="2421"/>
        </pc:sldMkLst>
        <pc:spChg chg="mod">
          <ac:chgData name="Shared Drive" userId="a8e99ec4-c3c1-49ac-ba97-2c12eee91f6a" providerId="ADAL" clId="{57C09E5B-D24B-43F8-B551-0261DA2F353A}" dt="2020-07-08T14:20:19.952" v="4944" actId="20577"/>
          <ac:spMkLst>
            <pc:docMk/>
            <pc:sldMk cId="3664678238" sldId="2421"/>
            <ac:spMk id="8" creationId="{0687A5B5-EB9B-46A1-B131-00B6709AB3DE}"/>
          </ac:spMkLst>
        </pc:spChg>
        <pc:spChg chg="mod">
          <ac:chgData name="Shared Drive" userId="a8e99ec4-c3c1-49ac-ba97-2c12eee91f6a" providerId="ADAL" clId="{57C09E5B-D24B-43F8-B551-0261DA2F353A}" dt="2020-07-08T14:19:34.235" v="4843" actId="14100"/>
          <ac:spMkLst>
            <pc:docMk/>
            <pc:sldMk cId="3664678238" sldId="2421"/>
            <ac:spMk id="11" creationId="{5F14E4B8-0958-4AA3-AD22-11F2B57C5E13}"/>
          </ac:spMkLst>
        </pc:spChg>
        <pc:spChg chg="mod">
          <ac:chgData name="Shared Drive" userId="a8e99ec4-c3c1-49ac-ba97-2c12eee91f6a" providerId="ADAL" clId="{57C09E5B-D24B-43F8-B551-0261DA2F353A}" dt="2020-07-08T14:19:52.363" v="4885" actId="14100"/>
          <ac:spMkLst>
            <pc:docMk/>
            <pc:sldMk cId="3664678238" sldId="2421"/>
            <ac:spMk id="12" creationId="{B8FACECA-31D5-4B49-BEB8-5581D2B60EB2}"/>
          </ac:spMkLst>
        </pc:spChg>
        <pc:spChg chg="mod">
          <ac:chgData name="Shared Drive" userId="a8e99ec4-c3c1-49ac-ba97-2c12eee91f6a" providerId="ADAL" clId="{57C09E5B-D24B-43F8-B551-0261DA2F353A}" dt="2020-07-08T14:21:10.763" v="5029" actId="20577"/>
          <ac:spMkLst>
            <pc:docMk/>
            <pc:sldMk cId="3664678238" sldId="2421"/>
            <ac:spMk id="13" creationId="{6193DFE0-664E-4225-879B-38EB90D1A70F}"/>
          </ac:spMkLst>
        </pc:spChg>
      </pc:sldChg>
      <pc:sldChg chg="add ord">
        <pc:chgData name="Shared Drive" userId="a8e99ec4-c3c1-49ac-ba97-2c12eee91f6a" providerId="ADAL" clId="{57C09E5B-D24B-43F8-B551-0261DA2F353A}" dt="2020-07-08T16:20:25.158" v="5856"/>
        <pc:sldMkLst>
          <pc:docMk/>
          <pc:sldMk cId="1506901304" sldId="2422"/>
        </pc:sldMkLst>
      </pc:sldChg>
      <pc:sldChg chg="addSp delSp modSp new del mod modClrScheme chgLayout">
        <pc:chgData name="Shared Drive" userId="a8e99ec4-c3c1-49ac-ba97-2c12eee91f6a" providerId="ADAL" clId="{57C09E5B-D24B-43F8-B551-0261DA2F353A}" dt="2020-07-08T16:20:12.866" v="5853" actId="2696"/>
        <pc:sldMkLst>
          <pc:docMk/>
          <pc:sldMk cId="1846774132" sldId="2422"/>
        </pc:sldMkLst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2" creationId="{A24ABE6E-9C81-4D6B-9647-8276CEFD2D1B}"/>
          </ac:spMkLst>
        </pc:spChg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3" creationId="{7A5ADCA0-1B25-4F72-8436-A36C2BCE0562}"/>
          </ac:spMkLst>
        </pc:spChg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4" creationId="{B3881AFE-B3D6-48AE-A6E7-BD355C0ED06D}"/>
          </ac:spMkLst>
        </pc:spChg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5" creationId="{DFE7C5FD-1C1C-4795-BCE7-146E19457C78}"/>
          </ac:spMkLst>
        </pc:spChg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6" creationId="{1EF0564E-E156-4A52-AF7B-E766FE07349C}"/>
          </ac:spMkLst>
        </pc:spChg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7" creationId="{58E369E2-C703-4654-83A2-CFB215499502}"/>
          </ac:spMkLst>
        </pc:spChg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8" creationId="{3541B905-2574-47B2-84FF-FED4E753084A}"/>
          </ac:spMkLst>
        </pc:spChg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9" creationId="{1ACE34CF-907D-4419-B4A2-430B8CBB979A}"/>
          </ac:spMkLst>
        </pc:spChg>
        <pc:spChg chg="del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10" creationId="{BC2B8B6D-CE8E-4CBC-8641-B80BFDD0C5CA}"/>
          </ac:spMkLst>
        </pc:spChg>
        <pc:spChg chg="del mod ord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11" creationId="{A7FAFECD-1416-473B-BEDE-11F304D7610E}"/>
          </ac:spMkLst>
        </pc:spChg>
        <pc:spChg chg="add mod ord">
          <ac:chgData name="Shared Drive" userId="a8e99ec4-c3c1-49ac-ba97-2c12eee91f6a" providerId="ADAL" clId="{57C09E5B-D24B-43F8-B551-0261DA2F353A}" dt="2020-07-08T14:35:32.019" v="5129" actId="20577"/>
          <ac:spMkLst>
            <pc:docMk/>
            <pc:sldMk cId="1846774132" sldId="2422"/>
            <ac:spMk id="12" creationId="{F2AEE19E-5A98-4B71-AEA0-4B7F4E8EDDBD}"/>
          </ac:spMkLst>
        </pc:spChg>
        <pc:spChg chg="add mod ord">
          <ac:chgData name="Shared Drive" userId="a8e99ec4-c3c1-49ac-ba97-2c12eee91f6a" providerId="ADAL" clId="{57C09E5B-D24B-43F8-B551-0261DA2F353A}" dt="2020-07-08T14:35:20.523" v="5098" actId="700"/>
          <ac:spMkLst>
            <pc:docMk/>
            <pc:sldMk cId="1846774132" sldId="2422"/>
            <ac:spMk id="13" creationId="{F159E711-7D69-42C1-BA1C-E5BE5DF91ED2}"/>
          </ac:spMkLst>
        </pc:spChg>
      </pc:sldChg>
      <pc:sldChg chg="addSp delSp modSp add mod">
        <pc:chgData name="Shared Drive" userId="a8e99ec4-c3c1-49ac-ba97-2c12eee91f6a" providerId="ADAL" clId="{57C09E5B-D24B-43F8-B551-0261DA2F353A}" dt="2020-07-24T23:39:26.951" v="25622" actId="20577"/>
        <pc:sldMkLst>
          <pc:docMk/>
          <pc:sldMk cId="251971057" sldId="2423"/>
        </pc:sldMkLst>
        <pc:spChg chg="add mod">
          <ac:chgData name="Shared Drive" userId="a8e99ec4-c3c1-49ac-ba97-2c12eee91f6a" providerId="ADAL" clId="{57C09E5B-D24B-43F8-B551-0261DA2F353A}" dt="2020-07-24T00:18:34.560" v="23489" actId="313"/>
          <ac:spMkLst>
            <pc:docMk/>
            <pc:sldMk cId="251971057" sldId="2423"/>
            <ac:spMk id="2" creationId="{890570AE-FCB5-467B-A1CB-289885FFA0FE}"/>
          </ac:spMkLst>
        </pc:spChg>
        <pc:spChg chg="del">
          <ac:chgData name="Shared Drive" userId="a8e99ec4-c3c1-49ac-ba97-2c12eee91f6a" providerId="ADAL" clId="{57C09E5B-D24B-43F8-B551-0261DA2F353A}" dt="2020-07-23T17:50:44.254" v="17415" actId="478"/>
          <ac:spMkLst>
            <pc:docMk/>
            <pc:sldMk cId="251971057" sldId="2423"/>
            <ac:spMk id="8" creationId="{086B1C3A-7077-4102-AC77-E5C053B52D7C}"/>
          </ac:spMkLst>
        </pc:spChg>
        <pc:spChg chg="mod">
          <ac:chgData name="Shared Drive" userId="a8e99ec4-c3c1-49ac-ba97-2c12eee91f6a" providerId="ADAL" clId="{57C09E5B-D24B-43F8-B551-0261DA2F353A}" dt="2020-07-24T23:39:26.951" v="25622" actId="20577"/>
          <ac:spMkLst>
            <pc:docMk/>
            <pc:sldMk cId="251971057" sldId="2423"/>
            <ac:spMk id="218" creationId="{E8798B27-8ADE-46BB-AF80-255BC40B13CE}"/>
          </ac:spMkLst>
        </pc:spChg>
      </pc:sldChg>
      <pc:sldChg chg="modSp add del mod">
        <pc:chgData name="Shared Drive" userId="a8e99ec4-c3c1-49ac-ba97-2c12eee91f6a" providerId="ADAL" clId="{57C09E5B-D24B-43F8-B551-0261DA2F353A}" dt="2020-07-23T17:25:11.445" v="16789" actId="2696"/>
        <pc:sldMkLst>
          <pc:docMk/>
          <pc:sldMk cId="3731036989" sldId="2423"/>
        </pc:sldMkLst>
        <pc:spChg chg="mod">
          <ac:chgData name="Shared Drive" userId="a8e99ec4-c3c1-49ac-ba97-2c12eee91f6a" providerId="ADAL" clId="{57C09E5B-D24B-43F8-B551-0261DA2F353A}" dt="2020-07-23T17:24:02.605" v="16788" actId="20577"/>
          <ac:spMkLst>
            <pc:docMk/>
            <pc:sldMk cId="3731036989" sldId="2423"/>
            <ac:spMk id="218" creationId="{E8798B27-8ADE-46BB-AF80-255BC40B13CE}"/>
          </ac:spMkLst>
        </pc:spChg>
      </pc:sldChg>
      <pc:sldChg chg="addSp delSp modSp add del mod modNotesTx">
        <pc:chgData name="Shared Drive" userId="a8e99ec4-c3c1-49ac-ba97-2c12eee91f6a" providerId="ADAL" clId="{57C09E5B-D24B-43F8-B551-0261DA2F353A}" dt="2020-07-23T17:25:11.445" v="16789" actId="2696"/>
        <pc:sldMkLst>
          <pc:docMk/>
          <pc:sldMk cId="2750668410" sldId="2424"/>
        </pc:sldMkLst>
        <pc:spChg chg="add del mod">
          <ac:chgData name="Shared Drive" userId="a8e99ec4-c3c1-49ac-ba97-2c12eee91f6a" providerId="ADAL" clId="{57C09E5B-D24B-43F8-B551-0261DA2F353A}" dt="2020-07-08T14:51:55.539" v="5575" actId="478"/>
          <ac:spMkLst>
            <pc:docMk/>
            <pc:sldMk cId="2750668410" sldId="2424"/>
            <ac:spMk id="2" creationId="{0C6A02C1-23E1-4A67-B54C-4CCD3C7088DA}"/>
          </ac:spMkLst>
        </pc:spChg>
        <pc:spChg chg="add del mod">
          <ac:chgData name="Shared Drive" userId="a8e99ec4-c3c1-49ac-ba97-2c12eee91f6a" providerId="ADAL" clId="{57C09E5B-D24B-43F8-B551-0261DA2F353A}" dt="2020-07-08T14:51:57.482" v="5576" actId="478"/>
          <ac:spMkLst>
            <pc:docMk/>
            <pc:sldMk cId="2750668410" sldId="2424"/>
            <ac:spMk id="3" creationId="{6DDB4139-1DB9-42A0-95CB-92ECAFF37F87}"/>
          </ac:spMkLst>
        </pc:spChg>
        <pc:spChg chg="add mod">
          <ac:chgData name="Shared Drive" userId="a8e99ec4-c3c1-49ac-ba97-2c12eee91f6a" providerId="ADAL" clId="{57C09E5B-D24B-43F8-B551-0261DA2F353A}" dt="2020-07-08T16:21:44.495" v="5862" actId="692"/>
          <ac:spMkLst>
            <pc:docMk/>
            <pc:sldMk cId="2750668410" sldId="2424"/>
            <ac:spMk id="5" creationId="{B6E2F928-80BF-4EFC-9600-B658278C17D4}"/>
          </ac:spMkLst>
        </pc:spChg>
        <pc:spChg chg="mod">
          <ac:chgData name="Shared Drive" userId="a8e99ec4-c3c1-49ac-ba97-2c12eee91f6a" providerId="ADAL" clId="{57C09E5B-D24B-43F8-B551-0261DA2F353A}" dt="2020-07-08T14:43:00.437" v="5397" actId="1076"/>
          <ac:spMkLst>
            <pc:docMk/>
            <pc:sldMk cId="2750668410" sldId="2424"/>
            <ac:spMk id="7" creationId="{6ACD6C93-C7E1-4F2B-8A45-D7A35F461866}"/>
          </ac:spMkLst>
        </pc:spChg>
        <pc:spChg chg="mod">
          <ac:chgData name="Shared Drive" userId="a8e99ec4-c3c1-49ac-ba97-2c12eee91f6a" providerId="ADAL" clId="{57C09E5B-D24B-43F8-B551-0261DA2F353A}" dt="2020-07-08T14:43:00.437" v="5397" actId="1076"/>
          <ac:spMkLst>
            <pc:docMk/>
            <pc:sldMk cId="2750668410" sldId="2424"/>
            <ac:spMk id="8" creationId="{37922EBE-10C1-46C8-A4B6-E6AC27568E06}"/>
          </ac:spMkLst>
        </pc:spChg>
        <pc:spChg chg="add del mod">
          <ac:chgData name="Shared Drive" userId="a8e99ec4-c3c1-49ac-ba97-2c12eee91f6a" providerId="ADAL" clId="{57C09E5B-D24B-43F8-B551-0261DA2F353A}" dt="2020-07-08T14:51:59.073" v="5577" actId="478"/>
          <ac:spMkLst>
            <pc:docMk/>
            <pc:sldMk cId="2750668410" sldId="2424"/>
            <ac:spMk id="9" creationId="{DEF63898-9F97-4CB2-A288-1EC2D3D01C64}"/>
          </ac:spMkLst>
        </pc:spChg>
        <pc:spChg chg="add mod">
          <ac:chgData name="Shared Drive" userId="a8e99ec4-c3c1-49ac-ba97-2c12eee91f6a" providerId="ADAL" clId="{57C09E5B-D24B-43F8-B551-0261DA2F353A}" dt="2020-07-08T16:21:50.269" v="5864" actId="1076"/>
          <ac:spMkLst>
            <pc:docMk/>
            <pc:sldMk cId="2750668410" sldId="2424"/>
            <ac:spMk id="11" creationId="{C51AFF5E-6F52-4AAD-AEF8-BB409AB8F4DA}"/>
          </ac:spMkLst>
        </pc:spChg>
        <pc:spChg chg="add mod">
          <ac:chgData name="Shared Drive" userId="a8e99ec4-c3c1-49ac-ba97-2c12eee91f6a" providerId="ADAL" clId="{57C09E5B-D24B-43F8-B551-0261DA2F353A}" dt="2020-07-08T16:22:05.043" v="5874" actId="20577"/>
          <ac:spMkLst>
            <pc:docMk/>
            <pc:sldMk cId="2750668410" sldId="2424"/>
            <ac:spMk id="12" creationId="{679B3874-B4BB-4F60-826D-7DED8594A1A5}"/>
          </ac:spMkLst>
        </pc:spChg>
        <pc:spChg chg="add mod">
          <ac:chgData name="Shared Drive" userId="a8e99ec4-c3c1-49ac-ba97-2c12eee91f6a" providerId="ADAL" clId="{57C09E5B-D24B-43F8-B551-0261DA2F353A}" dt="2020-07-08T16:22:22.699" v="5893" actId="1035"/>
          <ac:spMkLst>
            <pc:docMk/>
            <pc:sldMk cId="2750668410" sldId="2424"/>
            <ac:spMk id="13" creationId="{7D8F580C-7D10-422F-AE53-21C87F2F4173}"/>
          </ac:spMkLst>
        </pc:spChg>
        <pc:spChg chg="mod">
          <ac:chgData name="Shared Drive" userId="a8e99ec4-c3c1-49ac-ba97-2c12eee91f6a" providerId="ADAL" clId="{57C09E5B-D24B-43F8-B551-0261DA2F353A}" dt="2020-07-08T14:49:29.469" v="5541" actId="20577"/>
          <ac:spMkLst>
            <pc:docMk/>
            <pc:sldMk cId="2750668410" sldId="2424"/>
            <ac:spMk id="109570" creationId="{223E7868-EE74-421B-BC16-3166803BEE2E}"/>
          </ac:spMkLst>
        </pc:spChg>
        <pc:graphicFrameChg chg="mod modGraphic">
          <ac:chgData name="Shared Drive" userId="a8e99ec4-c3c1-49ac-ba97-2c12eee91f6a" providerId="ADAL" clId="{57C09E5B-D24B-43F8-B551-0261DA2F353A}" dt="2020-07-08T14:50:33.616" v="5558"/>
          <ac:graphicFrameMkLst>
            <pc:docMk/>
            <pc:sldMk cId="2750668410" sldId="2424"/>
            <ac:graphicFrameMk id="526339" creationId="{C881E910-B515-4EFC-8644-A0B0C87980DA}"/>
          </ac:graphicFrameMkLst>
        </pc:graphicFrameChg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4259519693" sldId="2424"/>
        </pc:sldMkLst>
      </pc:sldChg>
      <pc:sldChg chg="addSp delSp modSp add del mod ord delAnim">
        <pc:chgData name="Shared Drive" userId="a8e99ec4-c3c1-49ac-ba97-2c12eee91f6a" providerId="ADAL" clId="{57C09E5B-D24B-43F8-B551-0261DA2F353A}" dt="2020-07-08T16:35:12.868" v="6261" actId="47"/>
        <pc:sldMkLst>
          <pc:docMk/>
          <pc:sldMk cId="2314306671" sldId="2425"/>
        </pc:sldMkLst>
        <pc:spChg chg="mod">
          <ac:chgData name="Shared Drive" userId="a8e99ec4-c3c1-49ac-ba97-2c12eee91f6a" providerId="ADAL" clId="{57C09E5B-D24B-43F8-B551-0261DA2F353A}" dt="2020-07-08T14:45:13.743" v="5426" actId="6549"/>
          <ac:spMkLst>
            <pc:docMk/>
            <pc:sldMk cId="2314306671" sldId="2425"/>
            <ac:spMk id="2" creationId="{00000000-0000-0000-0000-000000000000}"/>
          </ac:spMkLst>
        </pc:spChg>
        <pc:spChg chg="add mod">
          <ac:chgData name="Shared Drive" userId="a8e99ec4-c3c1-49ac-ba97-2c12eee91f6a" providerId="ADAL" clId="{57C09E5B-D24B-43F8-B551-0261DA2F353A}" dt="2020-07-08T14:46:17.982" v="5439" actId="21"/>
          <ac:spMkLst>
            <pc:docMk/>
            <pc:sldMk cId="2314306671" sldId="2425"/>
            <ac:spMk id="3" creationId="{0478CE21-1DFF-430C-ABCF-A42C0646739C}"/>
          </ac:spMkLst>
        </pc:spChg>
        <pc:spChg chg="mod">
          <ac:chgData name="Shared Drive" userId="a8e99ec4-c3c1-49ac-ba97-2c12eee91f6a" providerId="ADAL" clId="{57C09E5B-D24B-43F8-B551-0261DA2F353A}" dt="2020-07-08T14:40:45.036" v="5373" actId="1037"/>
          <ac:spMkLst>
            <pc:docMk/>
            <pc:sldMk cId="2314306671" sldId="2425"/>
            <ac:spMk id="4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4:40:45.036" v="5373" actId="1037"/>
          <ac:spMkLst>
            <pc:docMk/>
            <pc:sldMk cId="2314306671" sldId="2425"/>
            <ac:spMk id="5" creationId="{00000000-0000-0000-0000-000000000000}"/>
          </ac:spMkLst>
        </pc:spChg>
        <pc:spChg chg="del mod">
          <ac:chgData name="Shared Drive" userId="a8e99ec4-c3c1-49ac-ba97-2c12eee91f6a" providerId="ADAL" clId="{57C09E5B-D24B-43F8-B551-0261DA2F353A}" dt="2020-07-08T14:41:24.042" v="5384" actId="478"/>
          <ac:spMkLst>
            <pc:docMk/>
            <pc:sldMk cId="2314306671" sldId="2425"/>
            <ac:spMk id="8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4:40:45.036" v="5373" actId="1037"/>
          <ac:spMkLst>
            <pc:docMk/>
            <pc:sldMk cId="2314306671" sldId="2425"/>
            <ac:spMk id="10" creationId="{00000000-0000-0000-0000-000000000000}"/>
          </ac:spMkLst>
        </pc:spChg>
        <pc:spChg chg="del mod">
          <ac:chgData name="Shared Drive" userId="a8e99ec4-c3c1-49ac-ba97-2c12eee91f6a" providerId="ADAL" clId="{57C09E5B-D24B-43F8-B551-0261DA2F353A}" dt="2020-07-08T14:41:24.042" v="5384" actId="478"/>
          <ac:spMkLst>
            <pc:docMk/>
            <pc:sldMk cId="2314306671" sldId="2425"/>
            <ac:spMk id="11" creationId="{00000000-0000-0000-0000-000000000000}"/>
          </ac:spMkLst>
        </pc:spChg>
        <pc:spChg chg="del mod">
          <ac:chgData name="Shared Drive" userId="a8e99ec4-c3c1-49ac-ba97-2c12eee91f6a" providerId="ADAL" clId="{57C09E5B-D24B-43F8-B551-0261DA2F353A}" dt="2020-07-08T14:41:24.042" v="5384" actId="478"/>
          <ac:spMkLst>
            <pc:docMk/>
            <pc:sldMk cId="2314306671" sldId="2425"/>
            <ac:spMk id="1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08T14:40:45.036" v="5373" actId="1037"/>
          <ac:spMkLst>
            <pc:docMk/>
            <pc:sldMk cId="2314306671" sldId="2425"/>
            <ac:spMk id="14" creationId="{86206180-C7BC-4235-97A1-666FFF92C03D}"/>
          </ac:spMkLst>
        </pc:spChg>
        <pc:spChg chg="del mod">
          <ac:chgData name="Shared Drive" userId="a8e99ec4-c3c1-49ac-ba97-2c12eee91f6a" providerId="ADAL" clId="{57C09E5B-D24B-43F8-B551-0261DA2F353A}" dt="2020-07-08T14:41:24.042" v="5384" actId="478"/>
          <ac:spMkLst>
            <pc:docMk/>
            <pc:sldMk cId="2314306671" sldId="2425"/>
            <ac:spMk id="15" creationId="{BE539F0F-7A54-467A-B8B2-6445787C92D1}"/>
          </ac:spMkLst>
        </pc:spChg>
        <pc:spChg chg="del mod">
          <ac:chgData name="Shared Drive" userId="a8e99ec4-c3c1-49ac-ba97-2c12eee91f6a" providerId="ADAL" clId="{57C09E5B-D24B-43F8-B551-0261DA2F353A}" dt="2020-07-08T14:41:24.042" v="5384" actId="478"/>
          <ac:spMkLst>
            <pc:docMk/>
            <pc:sldMk cId="2314306671" sldId="2425"/>
            <ac:spMk id="16" creationId="{B0FE8BD3-FD0B-4EC7-8141-3B58DCF1C2ED}"/>
          </ac:spMkLst>
        </pc:spChg>
        <pc:spChg chg="mod">
          <ac:chgData name="Shared Drive" userId="a8e99ec4-c3c1-49ac-ba97-2c12eee91f6a" providerId="ADAL" clId="{57C09E5B-D24B-43F8-B551-0261DA2F353A}" dt="2020-07-08T14:40:45.036" v="5373" actId="1037"/>
          <ac:spMkLst>
            <pc:docMk/>
            <pc:sldMk cId="2314306671" sldId="2425"/>
            <ac:spMk id="17" creationId="{CD4FEC1B-C0E9-4010-8193-0D6C211A218A}"/>
          </ac:spMkLst>
        </pc:spChg>
        <pc:spChg chg="mod">
          <ac:chgData name="Shared Drive" userId="a8e99ec4-c3c1-49ac-ba97-2c12eee91f6a" providerId="ADAL" clId="{57C09E5B-D24B-43F8-B551-0261DA2F353A}" dt="2020-07-08T14:40:45.036" v="5373" actId="1037"/>
          <ac:spMkLst>
            <pc:docMk/>
            <pc:sldMk cId="2314306671" sldId="2425"/>
            <ac:spMk id="18" creationId="{5635E8A3-D92F-4517-911F-167B724ED872}"/>
          </ac:spMkLst>
        </pc:spChg>
        <pc:spChg chg="del mod">
          <ac:chgData name="Shared Drive" userId="a8e99ec4-c3c1-49ac-ba97-2c12eee91f6a" providerId="ADAL" clId="{57C09E5B-D24B-43F8-B551-0261DA2F353A}" dt="2020-07-08T14:41:24.042" v="5384" actId="478"/>
          <ac:spMkLst>
            <pc:docMk/>
            <pc:sldMk cId="2314306671" sldId="2425"/>
            <ac:spMk id="19" creationId="{7DC610DD-1601-46DB-8985-CBDFF1155BA9}"/>
          </ac:spMkLst>
        </pc:spChg>
        <pc:spChg chg="del mod">
          <ac:chgData name="Shared Drive" userId="a8e99ec4-c3c1-49ac-ba97-2c12eee91f6a" providerId="ADAL" clId="{57C09E5B-D24B-43F8-B551-0261DA2F353A}" dt="2020-07-08T14:41:24.042" v="5384" actId="478"/>
          <ac:spMkLst>
            <pc:docMk/>
            <pc:sldMk cId="2314306671" sldId="2425"/>
            <ac:spMk id="20" creationId="{B9D0D77B-7725-442F-AD11-7C46186C4431}"/>
          </ac:spMkLst>
        </pc:spChg>
        <pc:spChg chg="mod">
          <ac:chgData name="Shared Drive" userId="a8e99ec4-c3c1-49ac-ba97-2c12eee91f6a" providerId="ADAL" clId="{57C09E5B-D24B-43F8-B551-0261DA2F353A}" dt="2020-07-08T14:40:45.036" v="5373" actId="1037"/>
          <ac:spMkLst>
            <pc:docMk/>
            <pc:sldMk cId="2314306671" sldId="2425"/>
            <ac:spMk id="21" creationId="{8CD4A495-5D15-47DE-8B7F-F544AF6F5298}"/>
          </ac:spMkLst>
        </pc:spChg>
      </pc:sldChg>
      <pc:sldChg chg="add ord">
        <pc:chgData name="Shared Drive" userId="a8e99ec4-c3c1-49ac-ba97-2c12eee91f6a" providerId="ADAL" clId="{57C09E5B-D24B-43F8-B551-0261DA2F353A}" dt="2020-07-23T17:36:56.442" v="16856"/>
        <pc:sldMkLst>
          <pc:docMk/>
          <pc:sldMk cId="952461451" sldId="2426"/>
        </pc:sldMkLst>
      </pc:sldChg>
      <pc:sldChg chg="add del">
        <pc:chgData name="Shared Drive" userId="a8e99ec4-c3c1-49ac-ba97-2c12eee91f6a" providerId="ADAL" clId="{57C09E5B-D24B-43F8-B551-0261DA2F353A}" dt="2020-07-23T17:25:11.445" v="16789" actId="2696"/>
        <pc:sldMkLst>
          <pc:docMk/>
          <pc:sldMk cId="1685597279" sldId="2426"/>
        </pc:sldMkLst>
      </pc:sldChg>
      <pc:sldChg chg="addSp delSp modSp add del mod modNotesTx">
        <pc:chgData name="Shared Drive" userId="a8e99ec4-c3c1-49ac-ba97-2c12eee91f6a" providerId="ADAL" clId="{57C09E5B-D24B-43F8-B551-0261DA2F353A}" dt="2020-07-23T17:25:11.445" v="16789" actId="2696"/>
        <pc:sldMkLst>
          <pc:docMk/>
          <pc:sldMk cId="1480946663" sldId="2427"/>
        </pc:sldMkLst>
        <pc:spChg chg="mod">
          <ac:chgData name="Shared Drive" userId="a8e99ec4-c3c1-49ac-ba97-2c12eee91f6a" providerId="ADAL" clId="{57C09E5B-D24B-43F8-B551-0261DA2F353A}" dt="2020-07-22T23:32:28.468" v="11893" actId="14100"/>
          <ac:spMkLst>
            <pc:docMk/>
            <pc:sldMk cId="1480946663" sldId="2427"/>
            <ac:spMk id="2" creationId="{0C6A02C1-23E1-4A67-B54C-4CCD3C7088DA}"/>
          </ac:spMkLst>
        </pc:spChg>
        <pc:spChg chg="mod">
          <ac:chgData name="Shared Drive" userId="a8e99ec4-c3c1-49ac-ba97-2c12eee91f6a" providerId="ADAL" clId="{57C09E5B-D24B-43F8-B551-0261DA2F353A}" dt="2020-07-22T23:36:37.082" v="11905" actId="1076"/>
          <ac:spMkLst>
            <pc:docMk/>
            <pc:sldMk cId="1480946663" sldId="2427"/>
            <ac:spMk id="3" creationId="{6DDB4139-1DB9-42A0-95CB-92ECAFF37F87}"/>
          </ac:spMkLst>
        </pc:spChg>
        <pc:spChg chg="add del mod">
          <ac:chgData name="Shared Drive" userId="a8e99ec4-c3c1-49ac-ba97-2c12eee91f6a" providerId="ADAL" clId="{57C09E5B-D24B-43F8-B551-0261DA2F353A}" dt="2020-07-08T16:18:02.117" v="5815" actId="478"/>
          <ac:spMkLst>
            <pc:docMk/>
            <pc:sldMk cId="1480946663" sldId="2427"/>
            <ac:spMk id="5" creationId="{81CFB304-07C8-40A4-BAF3-FBB9F9F282C6}"/>
          </ac:spMkLst>
        </pc:spChg>
        <pc:spChg chg="add del">
          <ac:chgData name="Shared Drive" userId="a8e99ec4-c3c1-49ac-ba97-2c12eee91f6a" providerId="ADAL" clId="{57C09E5B-D24B-43F8-B551-0261DA2F353A}" dt="2020-07-22T23:32:19.347" v="11891" actId="478"/>
          <ac:spMkLst>
            <pc:docMk/>
            <pc:sldMk cId="1480946663" sldId="2427"/>
            <ac:spMk id="9" creationId="{DEF63898-9F97-4CB2-A288-1EC2D3D01C64}"/>
          </ac:spMkLst>
        </pc:spChg>
        <pc:spChg chg="add del mod">
          <ac:chgData name="Shared Drive" userId="a8e99ec4-c3c1-49ac-ba97-2c12eee91f6a" providerId="ADAL" clId="{57C09E5B-D24B-43F8-B551-0261DA2F353A}" dt="2020-07-22T23:34:51.738" v="11895" actId="478"/>
          <ac:spMkLst>
            <pc:docMk/>
            <pc:sldMk cId="1480946663" sldId="2427"/>
            <ac:spMk id="11" creationId="{E1B701AA-E2D5-468D-9B56-273B4ABD3BEB}"/>
          </ac:spMkLst>
        </pc:spChg>
        <pc:spChg chg="mod">
          <ac:chgData name="Shared Drive" userId="a8e99ec4-c3c1-49ac-ba97-2c12eee91f6a" providerId="ADAL" clId="{57C09E5B-D24B-43F8-B551-0261DA2F353A}" dt="2020-07-22T23:37:50.127" v="11910"/>
          <ac:spMkLst>
            <pc:docMk/>
            <pc:sldMk cId="1480946663" sldId="2427"/>
            <ac:spMk id="109570" creationId="{223E7868-EE74-421B-BC16-3166803BEE2E}"/>
          </ac:spMkLst>
        </pc:spChg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4081992661" sldId="2427"/>
        </pc:sldMkLst>
      </pc:sldChg>
      <pc:sldChg chg="addSp delSp modSp add del mod modNotesTx">
        <pc:chgData name="Shared Drive" userId="a8e99ec4-c3c1-49ac-ba97-2c12eee91f6a" providerId="ADAL" clId="{57C09E5B-D24B-43F8-B551-0261DA2F353A}" dt="2020-07-23T18:12:56.543" v="18239" actId="478"/>
        <pc:sldMkLst>
          <pc:docMk/>
          <pc:sldMk cId="4194511581" sldId="2428"/>
        </pc:sldMkLst>
        <pc:spChg chg="mod">
          <ac:chgData name="Shared Drive" userId="a8e99ec4-c3c1-49ac-ba97-2c12eee91f6a" providerId="ADAL" clId="{57C09E5B-D24B-43F8-B551-0261DA2F353A}" dt="2020-07-08T16:18:29.820" v="5818" actId="14100"/>
          <ac:spMkLst>
            <pc:docMk/>
            <pc:sldMk cId="4194511581" sldId="2428"/>
            <ac:spMk id="2" creationId="{0C6A02C1-23E1-4A67-B54C-4CCD3C7088DA}"/>
          </ac:spMkLst>
        </pc:spChg>
        <pc:spChg chg="del mod">
          <ac:chgData name="Shared Drive" userId="a8e99ec4-c3c1-49ac-ba97-2c12eee91f6a" providerId="ADAL" clId="{57C09E5B-D24B-43F8-B551-0261DA2F353A}" dt="2020-07-23T18:11:20.472" v="18223" actId="478"/>
          <ac:spMkLst>
            <pc:docMk/>
            <pc:sldMk cId="4194511581" sldId="2428"/>
            <ac:spMk id="3" creationId="{6DDB4139-1DB9-42A0-95CB-92ECAFF37F87}"/>
          </ac:spMkLst>
        </pc:spChg>
        <pc:spChg chg="add del mod">
          <ac:chgData name="Shared Drive" userId="a8e99ec4-c3c1-49ac-ba97-2c12eee91f6a" providerId="ADAL" clId="{57C09E5B-D24B-43F8-B551-0261DA2F353A}" dt="2020-07-23T18:12:56.543" v="18239" actId="478"/>
          <ac:spMkLst>
            <pc:docMk/>
            <pc:sldMk cId="4194511581" sldId="2428"/>
            <ac:spMk id="6" creationId="{90B4A129-24AA-455C-8E2A-9ABC612E25E5}"/>
          </ac:spMkLst>
        </pc:spChg>
        <pc:spChg chg="del">
          <ac:chgData name="Shared Drive" userId="a8e99ec4-c3c1-49ac-ba97-2c12eee91f6a" providerId="ADAL" clId="{57C09E5B-D24B-43F8-B551-0261DA2F353A}" dt="2020-07-08T14:52:26.267" v="5580" actId="478"/>
          <ac:spMkLst>
            <pc:docMk/>
            <pc:sldMk cId="4194511581" sldId="2428"/>
            <ac:spMk id="9" creationId="{DEF63898-9F97-4CB2-A288-1EC2D3D01C64}"/>
          </ac:spMkLst>
        </pc:spChg>
        <pc:spChg chg="add mod">
          <ac:chgData name="Shared Drive" userId="a8e99ec4-c3c1-49ac-ba97-2c12eee91f6a" providerId="ADAL" clId="{57C09E5B-D24B-43F8-B551-0261DA2F353A}" dt="2020-07-08T15:02:49.347" v="5774" actId="14100"/>
          <ac:spMkLst>
            <pc:docMk/>
            <pc:sldMk cId="4194511581" sldId="2428"/>
            <ac:spMk id="10" creationId="{515F1324-1078-4B06-B4A3-9A4A8B962C45}"/>
          </ac:spMkLst>
        </pc:spChg>
        <pc:spChg chg="add mod">
          <ac:chgData name="Shared Drive" userId="a8e99ec4-c3c1-49ac-ba97-2c12eee91f6a" providerId="ADAL" clId="{57C09E5B-D24B-43F8-B551-0261DA2F353A}" dt="2020-07-08T17:56:30.930" v="7768" actId="1037"/>
          <ac:spMkLst>
            <pc:docMk/>
            <pc:sldMk cId="4194511581" sldId="2428"/>
            <ac:spMk id="11" creationId="{42940DE3-BC0F-4041-A51E-9B5D9975CDD8}"/>
          </ac:spMkLst>
        </pc:spChg>
        <pc:spChg chg="add del">
          <ac:chgData name="Shared Drive" userId="a8e99ec4-c3c1-49ac-ba97-2c12eee91f6a" providerId="ADAL" clId="{57C09E5B-D24B-43F8-B551-0261DA2F353A}" dt="2020-07-23T18:12:39.185" v="18236" actId="22"/>
          <ac:spMkLst>
            <pc:docMk/>
            <pc:sldMk cId="4194511581" sldId="2428"/>
            <ac:spMk id="12" creationId="{E2BD9D79-3A9A-4A7A-991C-B5AAFE3EFCE4}"/>
          </ac:spMkLst>
        </pc:spChg>
        <pc:spChg chg="mod">
          <ac:chgData name="Shared Drive" userId="a8e99ec4-c3c1-49ac-ba97-2c12eee91f6a" providerId="ADAL" clId="{57C09E5B-D24B-43F8-B551-0261DA2F353A}" dt="2020-07-23T18:11:39.931" v="18234" actId="20577"/>
          <ac:spMkLst>
            <pc:docMk/>
            <pc:sldMk cId="4194511581" sldId="2428"/>
            <ac:spMk id="109570" creationId="{223E7868-EE74-421B-BC16-3166803BEE2E}"/>
          </ac:spMkLst>
        </pc:spChg>
      </pc:sldChg>
      <pc:sldChg chg="addSp modSp add del mod modAnim modNotesTx">
        <pc:chgData name="Shared Drive" userId="a8e99ec4-c3c1-49ac-ba97-2c12eee91f6a" providerId="ADAL" clId="{57C09E5B-D24B-43F8-B551-0261DA2F353A}" dt="2020-07-24T23:29:30.504" v="24937" actId="1076"/>
        <pc:sldMkLst>
          <pc:docMk/>
          <pc:sldMk cId="39646500" sldId="2429"/>
        </pc:sldMkLst>
        <pc:spChg chg="mod">
          <ac:chgData name="Shared Drive" userId="a8e99ec4-c3c1-49ac-ba97-2c12eee91f6a" providerId="ADAL" clId="{57C09E5B-D24B-43F8-B551-0261DA2F353A}" dt="2020-07-24T23:29:17.553" v="24932" actId="14100"/>
          <ac:spMkLst>
            <pc:docMk/>
            <pc:sldMk cId="39646500" sldId="2429"/>
            <ac:spMk id="2" creationId="{0C6A02C1-23E1-4A67-B54C-4CCD3C7088DA}"/>
          </ac:spMkLst>
        </pc:spChg>
        <pc:spChg chg="mod">
          <ac:chgData name="Shared Drive" userId="a8e99ec4-c3c1-49ac-ba97-2c12eee91f6a" providerId="ADAL" clId="{57C09E5B-D24B-43F8-B551-0261DA2F353A}" dt="2020-07-08T14:54:00.426" v="5594" actId="1076"/>
          <ac:spMkLst>
            <pc:docMk/>
            <pc:sldMk cId="39646500" sldId="2429"/>
            <ac:spMk id="3" creationId="{6DDB4139-1DB9-42A0-95CB-92ECAFF37F87}"/>
          </ac:spMkLst>
        </pc:spChg>
        <pc:spChg chg="add mod">
          <ac:chgData name="Shared Drive" userId="a8e99ec4-c3c1-49ac-ba97-2c12eee91f6a" providerId="ADAL" clId="{57C09E5B-D24B-43F8-B551-0261DA2F353A}" dt="2020-07-24T23:28:55.666" v="24929" actId="14100"/>
          <ac:spMkLst>
            <pc:docMk/>
            <pc:sldMk cId="39646500" sldId="2429"/>
            <ac:spMk id="5" creationId="{2F3867D3-71FD-45B9-925F-FFB1027A0760}"/>
          </ac:spMkLst>
        </pc:spChg>
        <pc:spChg chg="add mod">
          <ac:chgData name="Shared Drive" userId="a8e99ec4-c3c1-49ac-ba97-2c12eee91f6a" providerId="ADAL" clId="{57C09E5B-D24B-43F8-B551-0261DA2F353A}" dt="2020-07-24T23:15:35.217" v="24251" actId="1076"/>
          <ac:spMkLst>
            <pc:docMk/>
            <pc:sldMk cId="39646500" sldId="2429"/>
            <ac:spMk id="6" creationId="{BBE084F3-7818-45D6-8DF7-0B725A46E63F}"/>
          </ac:spMkLst>
        </pc:spChg>
        <pc:spChg chg="add mod">
          <ac:chgData name="Shared Drive" userId="a8e99ec4-c3c1-49ac-ba97-2c12eee91f6a" providerId="ADAL" clId="{57C09E5B-D24B-43F8-B551-0261DA2F353A}" dt="2020-07-24T23:28:53.344" v="24928" actId="14100"/>
          <ac:spMkLst>
            <pc:docMk/>
            <pc:sldMk cId="39646500" sldId="2429"/>
            <ac:spMk id="9" creationId="{2D820540-271A-4524-BD17-EE7972F2EF3C}"/>
          </ac:spMkLst>
        </pc:spChg>
        <pc:spChg chg="add mod">
          <ac:chgData name="Shared Drive" userId="a8e99ec4-c3c1-49ac-ba97-2c12eee91f6a" providerId="ADAL" clId="{57C09E5B-D24B-43F8-B551-0261DA2F353A}" dt="2020-07-24T23:14:49.729" v="24245" actId="1076"/>
          <ac:spMkLst>
            <pc:docMk/>
            <pc:sldMk cId="39646500" sldId="2429"/>
            <ac:spMk id="10" creationId="{3B6E58DD-DF02-4DA5-8A35-7D6DE7777AD8}"/>
          </ac:spMkLst>
        </pc:spChg>
        <pc:spChg chg="add mod">
          <ac:chgData name="Shared Drive" userId="a8e99ec4-c3c1-49ac-ba97-2c12eee91f6a" providerId="ADAL" clId="{57C09E5B-D24B-43F8-B551-0261DA2F353A}" dt="2020-07-24T23:29:30.504" v="24937" actId="1076"/>
          <ac:spMkLst>
            <pc:docMk/>
            <pc:sldMk cId="39646500" sldId="2429"/>
            <ac:spMk id="12" creationId="{639D7388-50FD-42A7-9488-28A0E1AC9212}"/>
          </ac:spMkLst>
        </pc:spChg>
        <pc:spChg chg="add mod">
          <ac:chgData name="Shared Drive" userId="a8e99ec4-c3c1-49ac-ba97-2c12eee91f6a" providerId="ADAL" clId="{57C09E5B-D24B-43F8-B551-0261DA2F353A}" dt="2020-07-24T23:28:09.705" v="24925" actId="14100"/>
          <ac:spMkLst>
            <pc:docMk/>
            <pc:sldMk cId="39646500" sldId="2429"/>
            <ac:spMk id="15" creationId="{E19A60B1-CC48-443E-B130-9A6E4B39D2F7}"/>
          </ac:spMkLst>
        </pc:spChg>
        <pc:spChg chg="mod">
          <ac:chgData name="Shared Drive" userId="a8e99ec4-c3c1-49ac-ba97-2c12eee91f6a" providerId="ADAL" clId="{57C09E5B-D24B-43F8-B551-0261DA2F353A}" dt="2020-07-24T23:09:37.683" v="24229" actId="14100"/>
          <ac:spMkLst>
            <pc:docMk/>
            <pc:sldMk cId="39646500" sldId="2429"/>
            <ac:spMk id="109570" creationId="{223E7868-EE74-421B-BC16-3166803BEE2E}"/>
          </ac:spMkLst>
        </pc:spChg>
      </pc:sldChg>
      <pc:sldChg chg="addSp delSp modSp add del mod modNotesTx">
        <pc:chgData name="Shared Drive" userId="a8e99ec4-c3c1-49ac-ba97-2c12eee91f6a" providerId="ADAL" clId="{57C09E5B-D24B-43F8-B551-0261DA2F353A}" dt="2020-07-24T23:18:38.688" v="24260" actId="47"/>
        <pc:sldMkLst>
          <pc:docMk/>
          <pc:sldMk cId="1444550029" sldId="2430"/>
        </pc:sldMkLst>
        <pc:spChg chg="mod">
          <ac:chgData name="Shared Drive" userId="a8e99ec4-c3c1-49ac-ba97-2c12eee91f6a" providerId="ADAL" clId="{57C09E5B-D24B-43F8-B551-0261DA2F353A}" dt="2020-07-08T14:57:06.195" v="5616" actId="14100"/>
          <ac:spMkLst>
            <pc:docMk/>
            <pc:sldMk cId="1444550029" sldId="2430"/>
            <ac:spMk id="2" creationId="{0C6A02C1-23E1-4A67-B54C-4CCD3C7088DA}"/>
          </ac:spMkLst>
        </pc:spChg>
        <pc:spChg chg="add del mod">
          <ac:chgData name="Shared Drive" userId="a8e99ec4-c3c1-49ac-ba97-2c12eee91f6a" providerId="ADAL" clId="{57C09E5B-D24B-43F8-B551-0261DA2F353A}" dt="2020-07-08T16:24:44.028" v="5899" actId="1076"/>
          <ac:spMkLst>
            <pc:docMk/>
            <pc:sldMk cId="1444550029" sldId="2430"/>
            <ac:spMk id="3" creationId="{6DDB4139-1DB9-42A0-95CB-92ECAFF37F87}"/>
          </ac:spMkLst>
        </pc:spChg>
        <pc:spChg chg="add del">
          <ac:chgData name="Shared Drive" userId="a8e99ec4-c3c1-49ac-ba97-2c12eee91f6a" providerId="ADAL" clId="{57C09E5B-D24B-43F8-B551-0261DA2F353A}" dt="2020-07-08T14:55:54.576" v="5606" actId="478"/>
          <ac:spMkLst>
            <pc:docMk/>
            <pc:sldMk cId="1444550029" sldId="2430"/>
            <ac:spMk id="9" creationId="{2D820540-271A-4524-BD17-EE7972F2EF3C}"/>
          </ac:spMkLst>
        </pc:spChg>
        <pc:spChg chg="add mod">
          <ac:chgData name="Shared Drive" userId="a8e99ec4-c3c1-49ac-ba97-2c12eee91f6a" providerId="ADAL" clId="{57C09E5B-D24B-43F8-B551-0261DA2F353A}" dt="2020-07-08T16:28:49.323" v="6118" actId="6549"/>
          <ac:spMkLst>
            <pc:docMk/>
            <pc:sldMk cId="1444550029" sldId="2430"/>
            <ac:spMk id="10" creationId="{F369E7B6-C658-4118-85DC-9F212C1C18C8}"/>
          </ac:spMkLst>
        </pc:spChg>
      </pc:sldChg>
      <pc:sldChg chg="addSp modSp add del mod ord modNotesTx">
        <pc:chgData name="Shared Drive" userId="a8e99ec4-c3c1-49ac-ba97-2c12eee91f6a" providerId="ADAL" clId="{57C09E5B-D24B-43F8-B551-0261DA2F353A}" dt="2020-07-24T23:18:38.688" v="24260" actId="47"/>
        <pc:sldMkLst>
          <pc:docMk/>
          <pc:sldMk cId="3926630547" sldId="2431"/>
        </pc:sldMkLst>
        <pc:spChg chg="mod">
          <ac:chgData name="Shared Drive" userId="a8e99ec4-c3c1-49ac-ba97-2c12eee91f6a" providerId="ADAL" clId="{57C09E5B-D24B-43F8-B551-0261DA2F353A}" dt="2020-07-08T14:57:43.235" v="5679" actId="14100"/>
          <ac:spMkLst>
            <pc:docMk/>
            <pc:sldMk cId="3926630547" sldId="2431"/>
            <ac:spMk id="2" creationId="{0C6A02C1-23E1-4A67-B54C-4CCD3C7088DA}"/>
          </ac:spMkLst>
        </pc:spChg>
        <pc:spChg chg="mod">
          <ac:chgData name="Shared Drive" userId="a8e99ec4-c3c1-49ac-ba97-2c12eee91f6a" providerId="ADAL" clId="{57C09E5B-D24B-43F8-B551-0261DA2F353A}" dt="2020-07-08T16:29:20.043" v="6122" actId="1076"/>
          <ac:spMkLst>
            <pc:docMk/>
            <pc:sldMk cId="3926630547" sldId="2431"/>
            <ac:spMk id="3" creationId="{6DDB4139-1DB9-42A0-95CB-92ECAFF37F87}"/>
          </ac:spMkLst>
        </pc:spChg>
        <pc:spChg chg="add mod">
          <ac:chgData name="Shared Drive" userId="a8e99ec4-c3c1-49ac-ba97-2c12eee91f6a" providerId="ADAL" clId="{57C09E5B-D24B-43F8-B551-0261DA2F353A}" dt="2020-07-08T16:29:24.163" v="6130" actId="20577"/>
          <ac:spMkLst>
            <pc:docMk/>
            <pc:sldMk cId="3926630547" sldId="2431"/>
            <ac:spMk id="10" creationId="{0ADC2D58-93F5-4248-A7DC-05040A0DC907}"/>
          </ac:spMkLst>
        </pc:spChg>
      </pc:sldChg>
      <pc:sldChg chg="addSp delSp modSp add del mod ord modAnim modNotesTx">
        <pc:chgData name="Shared Drive" userId="a8e99ec4-c3c1-49ac-ba97-2c12eee91f6a" providerId="ADAL" clId="{57C09E5B-D24B-43F8-B551-0261DA2F353A}" dt="2020-07-24T23:42:34.814" v="25703" actId="20577"/>
        <pc:sldMkLst>
          <pc:docMk/>
          <pc:sldMk cId="880117997" sldId="2432"/>
        </pc:sldMkLst>
        <pc:spChg chg="mod">
          <ac:chgData name="Shared Drive" userId="a8e99ec4-c3c1-49ac-ba97-2c12eee91f6a" providerId="ADAL" clId="{57C09E5B-D24B-43F8-B551-0261DA2F353A}" dt="2020-07-08T15:03:58.060" v="5776" actId="14100"/>
          <ac:spMkLst>
            <pc:docMk/>
            <pc:sldMk cId="880117997" sldId="2432"/>
            <ac:spMk id="2" creationId="{0C6A02C1-23E1-4A67-B54C-4CCD3C7088DA}"/>
          </ac:spMkLst>
        </pc:spChg>
        <pc:spChg chg="mod">
          <ac:chgData name="Shared Drive" userId="a8e99ec4-c3c1-49ac-ba97-2c12eee91f6a" providerId="ADAL" clId="{57C09E5B-D24B-43F8-B551-0261DA2F353A}" dt="2020-07-24T23:01:00.027" v="24043" actId="1076"/>
          <ac:spMkLst>
            <pc:docMk/>
            <pc:sldMk cId="880117997" sldId="2432"/>
            <ac:spMk id="3" creationId="{6DDB4139-1DB9-42A0-95CB-92ECAFF37F87}"/>
          </ac:spMkLst>
        </pc:spChg>
        <pc:spChg chg="add del mod">
          <ac:chgData name="Shared Drive" userId="a8e99ec4-c3c1-49ac-ba97-2c12eee91f6a" providerId="ADAL" clId="{57C09E5B-D24B-43F8-B551-0261DA2F353A}" dt="2020-07-24T23:42:34.814" v="25703" actId="20577"/>
          <ac:spMkLst>
            <pc:docMk/>
            <pc:sldMk cId="880117997" sldId="2432"/>
            <ac:spMk id="5" creationId="{33A4ABCA-2634-402B-B22E-A200EA880F8A}"/>
          </ac:spMkLst>
        </pc:spChg>
        <pc:spChg chg="add mod">
          <ac:chgData name="Shared Drive" userId="a8e99ec4-c3c1-49ac-ba97-2c12eee91f6a" providerId="ADAL" clId="{57C09E5B-D24B-43F8-B551-0261DA2F353A}" dt="2020-07-24T22:57:42.387" v="23772" actId="14100"/>
          <ac:spMkLst>
            <pc:docMk/>
            <pc:sldMk cId="880117997" sldId="2432"/>
            <ac:spMk id="6" creationId="{8AB6E4CF-014E-4658-BBF7-FF4474501FA6}"/>
          </ac:spMkLst>
        </pc:spChg>
        <pc:spChg chg="add del mod">
          <ac:chgData name="Shared Drive" userId="a8e99ec4-c3c1-49ac-ba97-2c12eee91f6a" providerId="ADAL" clId="{57C09E5B-D24B-43F8-B551-0261DA2F353A}" dt="2020-07-24T22:57:38.805" v="23771" actId="478"/>
          <ac:spMkLst>
            <pc:docMk/>
            <pc:sldMk cId="880117997" sldId="2432"/>
            <ac:spMk id="9" creationId="{8B0EEF1C-E497-4B00-859A-52CD4C572A57}"/>
          </ac:spMkLst>
        </pc:spChg>
        <pc:spChg chg="add mod">
          <ac:chgData name="Shared Drive" userId="a8e99ec4-c3c1-49ac-ba97-2c12eee91f6a" providerId="ADAL" clId="{57C09E5B-D24B-43F8-B551-0261DA2F353A}" dt="2020-07-24T23:02:09.587" v="24050" actId="14100"/>
          <ac:spMkLst>
            <pc:docMk/>
            <pc:sldMk cId="880117997" sldId="2432"/>
            <ac:spMk id="11" creationId="{723E16D6-7502-445F-8656-1DCC2D7F1EF1}"/>
          </ac:spMkLst>
        </pc:spChg>
        <pc:spChg chg="mod">
          <ac:chgData name="Shared Drive" userId="a8e99ec4-c3c1-49ac-ba97-2c12eee91f6a" providerId="ADAL" clId="{57C09E5B-D24B-43F8-B551-0261DA2F353A}" dt="2020-07-24T23:02:58.461" v="24060"/>
          <ac:spMkLst>
            <pc:docMk/>
            <pc:sldMk cId="880117997" sldId="2432"/>
            <ac:spMk id="109570" creationId="{223E7868-EE74-421B-BC16-3166803BEE2E}"/>
          </ac:spMkLst>
        </pc:spChg>
      </pc:sldChg>
      <pc:sldChg chg="add del">
        <pc:chgData name="Shared Drive" userId="a8e99ec4-c3c1-49ac-ba97-2c12eee91f6a" providerId="ADAL" clId="{57C09E5B-D24B-43F8-B551-0261DA2F353A}" dt="2020-07-08T16:30:05.921" v="6132"/>
        <pc:sldMkLst>
          <pc:docMk/>
          <pc:sldMk cId="3509429507" sldId="2433"/>
        </pc:sldMkLst>
      </pc:sldChg>
      <pc:sldChg chg="addSp modSp add del mod modNotesTx">
        <pc:chgData name="Shared Drive" userId="a8e99ec4-c3c1-49ac-ba97-2c12eee91f6a" providerId="ADAL" clId="{57C09E5B-D24B-43F8-B551-0261DA2F353A}" dt="2020-07-24T23:17:53.851" v="24255" actId="47"/>
        <pc:sldMkLst>
          <pc:docMk/>
          <pc:sldMk cId="4070083683" sldId="2433"/>
        </pc:sldMkLst>
        <pc:spChg chg="mod">
          <ac:chgData name="Shared Drive" userId="a8e99ec4-c3c1-49ac-ba97-2c12eee91f6a" providerId="ADAL" clId="{57C09E5B-D24B-43F8-B551-0261DA2F353A}" dt="2020-07-08T16:30:34.653" v="6137" actId="14100"/>
          <ac:spMkLst>
            <pc:docMk/>
            <pc:sldMk cId="4070083683" sldId="2433"/>
            <ac:spMk id="2" creationId="{0C6A02C1-23E1-4A67-B54C-4CCD3C7088DA}"/>
          </ac:spMkLst>
        </pc:spChg>
        <pc:spChg chg="mod">
          <ac:chgData name="Shared Drive" userId="a8e99ec4-c3c1-49ac-ba97-2c12eee91f6a" providerId="ADAL" clId="{57C09E5B-D24B-43F8-B551-0261DA2F353A}" dt="2020-07-08T16:30:39.267" v="6138" actId="1076"/>
          <ac:spMkLst>
            <pc:docMk/>
            <pc:sldMk cId="4070083683" sldId="2433"/>
            <ac:spMk id="3" creationId="{6DDB4139-1DB9-42A0-95CB-92ECAFF37F87}"/>
          </ac:spMkLst>
        </pc:spChg>
        <pc:spChg chg="mod">
          <ac:chgData name="Shared Drive" userId="a8e99ec4-c3c1-49ac-ba97-2c12eee91f6a" providerId="ADAL" clId="{57C09E5B-D24B-43F8-B551-0261DA2F353A}" dt="2020-07-08T16:31:04.076" v="6163" actId="14100"/>
          <ac:spMkLst>
            <pc:docMk/>
            <pc:sldMk cId="4070083683" sldId="2433"/>
            <ac:spMk id="9" creationId="{2D820540-271A-4524-BD17-EE7972F2EF3C}"/>
          </ac:spMkLst>
        </pc:spChg>
        <pc:spChg chg="mod">
          <ac:chgData name="Shared Drive" userId="a8e99ec4-c3c1-49ac-ba97-2c12eee91f6a" providerId="ADAL" clId="{57C09E5B-D24B-43F8-B551-0261DA2F353A}" dt="2020-07-08T16:33:45.418" v="6239" actId="1076"/>
          <ac:spMkLst>
            <pc:docMk/>
            <pc:sldMk cId="4070083683" sldId="2433"/>
            <ac:spMk id="10" creationId="{3B6E58DD-DF02-4DA5-8A35-7D6DE7777AD8}"/>
          </ac:spMkLst>
        </pc:spChg>
        <pc:spChg chg="add mod">
          <ac:chgData name="Shared Drive" userId="a8e99ec4-c3c1-49ac-ba97-2c12eee91f6a" providerId="ADAL" clId="{57C09E5B-D24B-43F8-B551-0261DA2F353A}" dt="2020-07-08T16:31:16.635" v="6167" actId="14100"/>
          <ac:spMkLst>
            <pc:docMk/>
            <pc:sldMk cId="4070083683" sldId="2433"/>
            <ac:spMk id="11" creationId="{A317CBE5-4206-4FB0-90EA-85FF24AC4A19}"/>
          </ac:spMkLst>
        </pc:spChg>
        <pc:spChg chg="add mod">
          <ac:chgData name="Shared Drive" userId="a8e99ec4-c3c1-49ac-ba97-2c12eee91f6a" providerId="ADAL" clId="{57C09E5B-D24B-43F8-B551-0261DA2F353A}" dt="2020-07-08T17:57:50.372" v="7810" actId="14100"/>
          <ac:spMkLst>
            <pc:docMk/>
            <pc:sldMk cId="4070083683" sldId="2433"/>
            <ac:spMk id="12" creationId="{F6C215C4-6C53-4602-A7DB-08328E653879}"/>
          </ac:spMkLst>
        </pc:spChg>
        <pc:spChg chg="add mod">
          <ac:chgData name="Shared Drive" userId="a8e99ec4-c3c1-49ac-ba97-2c12eee91f6a" providerId="ADAL" clId="{57C09E5B-D24B-43F8-B551-0261DA2F353A}" dt="2020-07-08T16:31:30.315" v="6172" actId="14100"/>
          <ac:spMkLst>
            <pc:docMk/>
            <pc:sldMk cId="4070083683" sldId="2433"/>
            <ac:spMk id="13" creationId="{FB75DB48-486F-4121-B09B-42B5EA5E7E56}"/>
          </ac:spMkLst>
        </pc:spChg>
      </pc:sldChg>
      <pc:sldChg chg="addSp delSp modSp add del mod modNotesTx">
        <pc:chgData name="Shared Drive" userId="a8e99ec4-c3c1-49ac-ba97-2c12eee91f6a" providerId="ADAL" clId="{57C09E5B-D24B-43F8-B551-0261DA2F353A}" dt="2020-07-24T23:39:06.470" v="25621" actId="20577"/>
        <pc:sldMkLst>
          <pc:docMk/>
          <pc:sldMk cId="3111979166" sldId="2434"/>
        </pc:sldMkLst>
        <pc:spChg chg="mod">
          <ac:chgData name="Shared Drive" userId="a8e99ec4-c3c1-49ac-ba97-2c12eee91f6a" providerId="ADAL" clId="{57C09E5B-D24B-43F8-B551-0261DA2F353A}" dt="2020-07-08T16:33:02.963" v="6185" actId="14100"/>
          <ac:spMkLst>
            <pc:docMk/>
            <pc:sldMk cId="3111979166" sldId="2434"/>
            <ac:spMk id="2" creationId="{0C6A02C1-23E1-4A67-B54C-4CCD3C7088DA}"/>
          </ac:spMkLst>
        </pc:spChg>
        <pc:spChg chg="mod">
          <ac:chgData name="Shared Drive" userId="a8e99ec4-c3c1-49ac-ba97-2c12eee91f6a" providerId="ADAL" clId="{57C09E5B-D24B-43F8-B551-0261DA2F353A}" dt="2020-07-08T16:32:19.523" v="6174" actId="1076"/>
          <ac:spMkLst>
            <pc:docMk/>
            <pc:sldMk cId="3111979166" sldId="2434"/>
            <ac:spMk id="3" creationId="{6DDB4139-1DB9-42A0-95CB-92ECAFF37F87}"/>
          </ac:spMkLst>
        </pc:spChg>
        <pc:spChg chg="add mod">
          <ac:chgData name="Shared Drive" userId="a8e99ec4-c3c1-49ac-ba97-2c12eee91f6a" providerId="ADAL" clId="{57C09E5B-D24B-43F8-B551-0261DA2F353A}" dt="2020-07-24T23:20:06.225" v="24291" actId="20577"/>
          <ac:spMkLst>
            <pc:docMk/>
            <pc:sldMk cId="3111979166" sldId="2434"/>
            <ac:spMk id="5" creationId="{BB034A39-4974-4269-B3E8-5EAD6648EF39}"/>
          </ac:spMkLst>
        </pc:spChg>
        <pc:spChg chg="mod">
          <ac:chgData name="Shared Drive" userId="a8e99ec4-c3c1-49ac-ba97-2c12eee91f6a" providerId="ADAL" clId="{57C09E5B-D24B-43F8-B551-0261DA2F353A}" dt="2020-07-24T23:19:41.025" v="24282" actId="14100"/>
          <ac:spMkLst>
            <pc:docMk/>
            <pc:sldMk cId="3111979166" sldId="2434"/>
            <ac:spMk id="9" creationId="{2D820540-271A-4524-BD17-EE7972F2EF3C}"/>
          </ac:spMkLst>
        </pc:spChg>
        <pc:spChg chg="del mod">
          <ac:chgData name="Shared Drive" userId="a8e99ec4-c3c1-49ac-ba97-2c12eee91f6a" providerId="ADAL" clId="{57C09E5B-D24B-43F8-B551-0261DA2F353A}" dt="2020-07-24T23:19:28.086" v="24280"/>
          <ac:spMkLst>
            <pc:docMk/>
            <pc:sldMk cId="3111979166" sldId="2434"/>
            <ac:spMk id="10" creationId="{3B6E58DD-DF02-4DA5-8A35-7D6DE7777AD8}"/>
          </ac:spMkLst>
        </pc:spChg>
        <pc:spChg chg="mod">
          <ac:chgData name="Shared Drive" userId="a8e99ec4-c3c1-49ac-ba97-2c12eee91f6a" providerId="ADAL" clId="{57C09E5B-D24B-43F8-B551-0261DA2F353A}" dt="2020-07-24T23:19:48.696" v="24283" actId="14100"/>
          <ac:spMkLst>
            <pc:docMk/>
            <pc:sldMk cId="3111979166" sldId="2434"/>
            <ac:spMk id="11" creationId="{A317CBE5-4206-4FB0-90EA-85FF24AC4A19}"/>
          </ac:spMkLst>
        </pc:spChg>
        <pc:spChg chg="mod">
          <ac:chgData name="Shared Drive" userId="a8e99ec4-c3c1-49ac-ba97-2c12eee91f6a" providerId="ADAL" clId="{57C09E5B-D24B-43F8-B551-0261DA2F353A}" dt="2020-07-24T23:19:48.696" v="24283" actId="14100"/>
          <ac:spMkLst>
            <pc:docMk/>
            <pc:sldMk cId="3111979166" sldId="2434"/>
            <ac:spMk id="12" creationId="{F6C215C4-6C53-4602-A7DB-08328E653879}"/>
          </ac:spMkLst>
        </pc:spChg>
        <pc:spChg chg="mod">
          <ac:chgData name="Shared Drive" userId="a8e99ec4-c3c1-49ac-ba97-2c12eee91f6a" providerId="ADAL" clId="{57C09E5B-D24B-43F8-B551-0261DA2F353A}" dt="2020-07-24T23:19:48.696" v="24283" actId="14100"/>
          <ac:spMkLst>
            <pc:docMk/>
            <pc:sldMk cId="3111979166" sldId="2434"/>
            <ac:spMk id="13" creationId="{FB75DB48-486F-4121-B09B-42B5EA5E7E56}"/>
          </ac:spMkLst>
        </pc:spChg>
        <pc:spChg chg="mod">
          <ac:chgData name="Shared Drive" userId="a8e99ec4-c3c1-49ac-ba97-2c12eee91f6a" providerId="ADAL" clId="{57C09E5B-D24B-43F8-B551-0261DA2F353A}" dt="2020-07-24T23:19:55.009" v="24285" actId="20577"/>
          <ac:spMkLst>
            <pc:docMk/>
            <pc:sldMk cId="3111979166" sldId="2434"/>
            <ac:spMk id="109570" creationId="{223E7868-EE74-421B-BC16-3166803BEE2E}"/>
          </ac:spMkLst>
        </pc:spChg>
      </pc:sldChg>
      <pc:sldChg chg="modSp add mod ord">
        <pc:chgData name="Shared Drive" userId="a8e99ec4-c3c1-49ac-ba97-2c12eee91f6a" providerId="ADAL" clId="{57C09E5B-D24B-43F8-B551-0261DA2F353A}" dt="2020-07-24T22:47:44.749" v="23667" actId="20577"/>
        <pc:sldMkLst>
          <pc:docMk/>
          <pc:sldMk cId="727208583" sldId="2435"/>
        </pc:sldMkLst>
        <pc:spChg chg="mod">
          <ac:chgData name="Shared Drive" userId="a8e99ec4-c3c1-49ac-ba97-2c12eee91f6a" providerId="ADAL" clId="{57C09E5B-D24B-43F8-B551-0261DA2F353A}" dt="2020-07-24T22:47:44.749" v="23667" actId="20577"/>
          <ac:spMkLst>
            <pc:docMk/>
            <pc:sldMk cId="727208583" sldId="2435"/>
            <ac:spMk id="4" creationId="{28ACC272-EC47-40EC-BFB3-B58A9416F261}"/>
          </ac:spMkLst>
        </pc:spChg>
      </pc:sldChg>
      <pc:sldChg chg="addSp delSp modSp new del mod ord modClrScheme chgLayout">
        <pc:chgData name="Shared Drive" userId="a8e99ec4-c3c1-49ac-ba97-2c12eee91f6a" providerId="ADAL" clId="{57C09E5B-D24B-43F8-B551-0261DA2F353A}" dt="2020-07-22T23:05:49.001" v="11101" actId="2696"/>
        <pc:sldMkLst>
          <pc:docMk/>
          <pc:sldMk cId="1423842508" sldId="2435"/>
        </pc:sldMkLst>
        <pc:spChg chg="del mod ord">
          <ac:chgData name="Shared Drive" userId="a8e99ec4-c3c1-49ac-ba97-2c12eee91f6a" providerId="ADAL" clId="{57C09E5B-D24B-43F8-B551-0261DA2F353A}" dt="2020-07-08T16:36:03.018" v="6263" actId="700"/>
          <ac:spMkLst>
            <pc:docMk/>
            <pc:sldMk cId="1423842508" sldId="2435"/>
            <ac:spMk id="2" creationId="{D609D43F-DE48-4B17-B1B6-02E07C796A1E}"/>
          </ac:spMkLst>
        </pc:spChg>
        <pc:spChg chg="add mod ord">
          <ac:chgData name="Shared Drive" userId="a8e99ec4-c3c1-49ac-ba97-2c12eee91f6a" providerId="ADAL" clId="{57C09E5B-D24B-43F8-B551-0261DA2F353A}" dt="2020-07-08T16:36:11.883" v="6299" actId="20577"/>
          <ac:spMkLst>
            <pc:docMk/>
            <pc:sldMk cId="1423842508" sldId="2435"/>
            <ac:spMk id="3" creationId="{D6B5D92D-3134-4993-A89F-699A0E4C30EA}"/>
          </ac:spMkLst>
        </pc:spChg>
        <pc:spChg chg="add mod ord">
          <ac:chgData name="Shared Drive" userId="a8e99ec4-c3c1-49ac-ba97-2c12eee91f6a" providerId="ADAL" clId="{57C09E5B-D24B-43F8-B551-0261DA2F353A}" dt="2020-07-22T23:02:21.063" v="11012" actId="115"/>
          <ac:spMkLst>
            <pc:docMk/>
            <pc:sldMk cId="1423842508" sldId="2435"/>
            <ac:spMk id="4" creationId="{28ACC272-EC47-40EC-BFB3-B58A9416F261}"/>
          </ac:spMkLst>
        </pc:spChg>
      </pc:sldChg>
      <pc:sldChg chg="modSp add del mod ord">
        <pc:chgData name="Shared Drive" userId="a8e99ec4-c3c1-49ac-ba97-2c12eee91f6a" providerId="ADAL" clId="{57C09E5B-D24B-43F8-B551-0261DA2F353A}" dt="2020-07-23T17:25:11.445" v="16789" actId="2696"/>
        <pc:sldMkLst>
          <pc:docMk/>
          <pc:sldMk cId="1598967555" sldId="2435"/>
        </pc:sldMkLst>
        <pc:spChg chg="mod">
          <ac:chgData name="Shared Drive" userId="a8e99ec4-c3c1-49ac-ba97-2c12eee91f6a" providerId="ADAL" clId="{57C09E5B-D24B-43F8-B551-0261DA2F353A}" dt="2020-07-23T00:07:12.872" v="12406" actId="20577"/>
          <ac:spMkLst>
            <pc:docMk/>
            <pc:sldMk cId="1598967555" sldId="2435"/>
            <ac:spMk id="3" creationId="{D6B5D92D-3134-4993-A89F-699A0E4C30EA}"/>
          </ac:spMkLst>
        </pc:spChg>
        <pc:spChg chg="mod">
          <ac:chgData name="Shared Drive" userId="a8e99ec4-c3c1-49ac-ba97-2c12eee91f6a" providerId="ADAL" clId="{57C09E5B-D24B-43F8-B551-0261DA2F353A}" dt="2020-07-23T00:04:58.977" v="12356" actId="20577"/>
          <ac:spMkLst>
            <pc:docMk/>
            <pc:sldMk cId="1598967555" sldId="2435"/>
            <ac:spMk id="4" creationId="{28ACC272-EC47-40EC-BFB3-B58A9416F261}"/>
          </ac:spMkLst>
        </pc:spChg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1835623134" sldId="2436"/>
        </pc:sldMkLst>
      </pc:sldChg>
      <pc:sldChg chg="add del">
        <pc:chgData name="Shared Drive" userId="a8e99ec4-c3c1-49ac-ba97-2c12eee91f6a" providerId="ADAL" clId="{57C09E5B-D24B-43F8-B551-0261DA2F353A}" dt="2020-07-23T17:25:11.445" v="16789" actId="2696"/>
        <pc:sldMkLst>
          <pc:docMk/>
          <pc:sldMk cId="3385953700" sldId="2436"/>
        </pc:sldMkLst>
      </pc:sldChg>
      <pc:sldChg chg="modSp add del mod">
        <pc:chgData name="Shared Drive" userId="a8e99ec4-c3c1-49ac-ba97-2c12eee91f6a" providerId="ADAL" clId="{57C09E5B-D24B-43F8-B551-0261DA2F353A}" dt="2020-07-23T17:26:32.325" v="16793" actId="2696"/>
        <pc:sldMkLst>
          <pc:docMk/>
          <pc:sldMk cId="1943322702" sldId="2437"/>
        </pc:sldMkLst>
        <pc:spChg chg="mod">
          <ac:chgData name="Shared Drive" userId="a8e99ec4-c3c1-49ac-ba97-2c12eee91f6a" providerId="ADAL" clId="{57C09E5B-D24B-43F8-B551-0261DA2F353A}" dt="2020-07-22T19:34:59.784" v="8975" actId="20577"/>
          <ac:spMkLst>
            <pc:docMk/>
            <pc:sldMk cId="1943322702" sldId="2437"/>
            <ac:spMk id="218" creationId="{E8798B27-8ADE-46BB-AF80-255BC40B13CE}"/>
          </ac:spMkLst>
        </pc:spChg>
      </pc:sldChg>
      <pc:sldChg chg="addSp delSp modSp add mod addAnim delAnim">
        <pc:chgData name="Shared Drive" userId="a8e99ec4-c3c1-49ac-ba97-2c12eee91f6a" providerId="ADAL" clId="{57C09E5B-D24B-43F8-B551-0261DA2F353A}" dt="2020-07-23T22:52:53.302" v="23469" actId="20577"/>
        <pc:sldMkLst>
          <pc:docMk/>
          <pc:sldMk cId="3289623821" sldId="2437"/>
        </pc:sldMkLst>
        <pc:spChg chg="add del mod">
          <ac:chgData name="Shared Drive" userId="a8e99ec4-c3c1-49ac-ba97-2c12eee91f6a" providerId="ADAL" clId="{57C09E5B-D24B-43F8-B551-0261DA2F353A}" dt="2020-07-23T22:52:43.762" v="23467" actId="478"/>
          <ac:spMkLst>
            <pc:docMk/>
            <pc:sldMk cId="3289623821" sldId="2437"/>
            <ac:spMk id="2" creationId="{CF24B5DB-0BED-4890-A2AB-AF4E63C6A754}"/>
          </ac:spMkLst>
        </pc:spChg>
        <pc:spChg chg="del">
          <ac:chgData name="Shared Drive" userId="a8e99ec4-c3c1-49ac-ba97-2c12eee91f6a" providerId="ADAL" clId="{57C09E5B-D24B-43F8-B551-0261DA2F353A}" dt="2020-07-23T17:49:00.074" v="17398" actId="478"/>
          <ac:spMkLst>
            <pc:docMk/>
            <pc:sldMk cId="3289623821" sldId="2437"/>
            <ac:spMk id="8" creationId="{086B1C3A-7077-4102-AC77-E5C053B52D7C}"/>
          </ac:spMkLst>
        </pc:spChg>
        <pc:spChg chg="add del">
          <ac:chgData name="Shared Drive" userId="a8e99ec4-c3c1-49ac-ba97-2c12eee91f6a" providerId="ADAL" clId="{57C09E5B-D24B-43F8-B551-0261DA2F353A}" dt="2020-07-23T22:52:40.649" v="23466" actId="478"/>
          <ac:spMkLst>
            <pc:docMk/>
            <pc:sldMk cId="3289623821" sldId="2437"/>
            <ac:spMk id="65" creationId="{B47C6BFC-1165-491F-8D86-C3B877508E44}"/>
          </ac:spMkLst>
        </pc:spChg>
        <pc:spChg chg="mod">
          <ac:chgData name="Shared Drive" userId="a8e99ec4-c3c1-49ac-ba97-2c12eee91f6a" providerId="ADAL" clId="{57C09E5B-D24B-43F8-B551-0261DA2F353A}" dt="2020-07-23T22:52:53.302" v="23469" actId="20577"/>
          <ac:spMkLst>
            <pc:docMk/>
            <pc:sldMk cId="3289623821" sldId="2437"/>
            <ac:spMk id="218" creationId="{E8798B27-8ADE-46BB-AF80-255BC40B13CE}"/>
          </ac:spMkLst>
        </pc:spChg>
      </pc:sldChg>
      <pc:sldChg chg="modSp add del mod">
        <pc:chgData name="Shared Drive" userId="a8e99ec4-c3c1-49ac-ba97-2c12eee91f6a" providerId="ADAL" clId="{57C09E5B-D24B-43F8-B551-0261DA2F353A}" dt="2020-07-22T18:47:59.509" v="8219" actId="2696"/>
        <pc:sldMkLst>
          <pc:docMk/>
          <pc:sldMk cId="3923716624" sldId="2437"/>
        </pc:sldMkLst>
        <pc:spChg chg="mod">
          <ac:chgData name="Shared Drive" userId="a8e99ec4-c3c1-49ac-ba97-2c12eee91f6a" providerId="ADAL" clId="{57C09E5B-D24B-43F8-B551-0261DA2F353A}" dt="2020-07-08T16:58:33.398" v="6653" actId="20577"/>
          <ac:spMkLst>
            <pc:docMk/>
            <pc:sldMk cId="3923716624" sldId="2437"/>
            <ac:spMk id="218" creationId="{E8798B27-8ADE-46BB-AF80-255BC40B13CE}"/>
          </ac:spMkLst>
        </pc:spChg>
      </pc:sldChg>
      <pc:sldChg chg="add del">
        <pc:chgData name="Shared Drive" userId="a8e99ec4-c3c1-49ac-ba97-2c12eee91f6a" providerId="ADAL" clId="{57C09E5B-D24B-43F8-B551-0261DA2F353A}" dt="2020-07-08T17:05:28.780" v="6860" actId="47"/>
        <pc:sldMkLst>
          <pc:docMk/>
          <pc:sldMk cId="1558155470" sldId="2438"/>
        </pc:sldMkLst>
      </pc:sldChg>
      <pc:sldChg chg="modSp new del mod">
        <pc:chgData name="Shared Drive" userId="a8e99ec4-c3c1-49ac-ba97-2c12eee91f6a" providerId="ADAL" clId="{57C09E5B-D24B-43F8-B551-0261DA2F353A}" dt="2020-07-22T18:47:59.509" v="8219" actId="2696"/>
        <pc:sldMkLst>
          <pc:docMk/>
          <pc:sldMk cId="2367996431" sldId="2439"/>
        </pc:sldMkLst>
        <pc:spChg chg="mod">
          <ac:chgData name="Shared Drive" userId="a8e99ec4-c3c1-49ac-ba97-2c12eee91f6a" providerId="ADAL" clId="{57C09E5B-D24B-43F8-B551-0261DA2F353A}" dt="2020-07-08T17:04:04.516" v="6859" actId="20577"/>
          <ac:spMkLst>
            <pc:docMk/>
            <pc:sldMk cId="2367996431" sldId="2439"/>
            <ac:spMk id="2" creationId="{0CB499AE-5C5A-4ABE-89C3-6C344F11ED9C}"/>
          </ac:spMkLst>
        </pc:spChg>
        <pc:spChg chg="mod">
          <ac:chgData name="Shared Drive" userId="a8e99ec4-c3c1-49ac-ba97-2c12eee91f6a" providerId="ADAL" clId="{57C09E5B-D24B-43F8-B551-0261DA2F353A}" dt="2020-07-08T17:12:56.627" v="7477" actId="20577"/>
          <ac:spMkLst>
            <pc:docMk/>
            <pc:sldMk cId="2367996431" sldId="2439"/>
            <ac:spMk id="3" creationId="{11CC125D-2A33-499B-9E10-CB49130DB94D}"/>
          </ac:spMkLst>
        </pc:spChg>
      </pc:sldChg>
      <pc:sldChg chg="add">
        <pc:chgData name="Shared Drive" userId="a8e99ec4-c3c1-49ac-ba97-2c12eee91f6a" providerId="ADAL" clId="{57C09E5B-D24B-43F8-B551-0261DA2F353A}" dt="2020-07-23T17:26:40.549" v="16794"/>
        <pc:sldMkLst>
          <pc:docMk/>
          <pc:sldMk cId="3070676183" sldId="2439"/>
        </pc:sldMkLst>
      </pc:sldChg>
      <pc:sldChg chg="add del modNotesTx">
        <pc:chgData name="Shared Drive" userId="a8e99ec4-c3c1-49ac-ba97-2c12eee91f6a" providerId="ADAL" clId="{57C09E5B-D24B-43F8-B551-0261DA2F353A}" dt="2020-07-23T17:26:32.325" v="16793" actId="2696"/>
        <pc:sldMkLst>
          <pc:docMk/>
          <pc:sldMk cId="3982723481" sldId="2439"/>
        </pc:sldMkLst>
      </pc:sldChg>
      <pc:sldChg chg="modSp add">
        <pc:chgData name="Shared Drive" userId="a8e99ec4-c3c1-49ac-ba97-2c12eee91f6a" providerId="ADAL" clId="{57C09E5B-D24B-43F8-B551-0261DA2F353A}" dt="2020-07-23T17:46:26.509" v="17334" actId="20577"/>
        <pc:sldMkLst>
          <pc:docMk/>
          <pc:sldMk cId="2316231692" sldId="2440"/>
        </pc:sldMkLst>
        <pc:spChg chg="mod">
          <ac:chgData name="Shared Drive" userId="a8e99ec4-c3c1-49ac-ba97-2c12eee91f6a" providerId="ADAL" clId="{57C09E5B-D24B-43F8-B551-0261DA2F353A}" dt="2020-07-23T17:46:26.509" v="17334" actId="20577"/>
          <ac:spMkLst>
            <pc:docMk/>
            <pc:sldMk cId="2316231692" sldId="2440"/>
            <ac:spMk id="109570" creationId="{223E7868-EE74-421B-BC16-3166803BEE2E}"/>
          </ac:spMkLst>
        </pc:spChg>
      </pc:sldChg>
      <pc:sldChg chg="addSp delSp modSp add del mod">
        <pc:chgData name="Shared Drive" userId="a8e99ec4-c3c1-49ac-ba97-2c12eee91f6a" providerId="ADAL" clId="{57C09E5B-D24B-43F8-B551-0261DA2F353A}" dt="2020-07-23T17:25:11.445" v="16789" actId="2696"/>
        <pc:sldMkLst>
          <pc:docMk/>
          <pc:sldMk cId="3040960601" sldId="2440"/>
        </pc:sldMkLst>
        <pc:spChg chg="del">
          <ac:chgData name="Shared Drive" userId="a8e99ec4-c3c1-49ac-ba97-2c12eee91f6a" providerId="ADAL" clId="{57C09E5B-D24B-43F8-B551-0261DA2F353A}" dt="2020-07-08T17:53:10.957" v="7617" actId="478"/>
          <ac:spMkLst>
            <pc:docMk/>
            <pc:sldMk cId="3040960601" sldId="2440"/>
            <ac:spMk id="5" creationId="{B6E2F928-80BF-4EFC-9600-B658278C17D4}"/>
          </ac:spMkLst>
        </pc:spChg>
        <pc:spChg chg="del">
          <ac:chgData name="Shared Drive" userId="a8e99ec4-c3c1-49ac-ba97-2c12eee91f6a" providerId="ADAL" clId="{57C09E5B-D24B-43F8-B551-0261DA2F353A}" dt="2020-07-08T17:53:10.957" v="7617" actId="478"/>
          <ac:spMkLst>
            <pc:docMk/>
            <pc:sldMk cId="3040960601" sldId="2440"/>
            <ac:spMk id="11" creationId="{C51AFF5E-6F52-4AAD-AEF8-BB409AB8F4DA}"/>
          </ac:spMkLst>
        </pc:spChg>
        <pc:spChg chg="del">
          <ac:chgData name="Shared Drive" userId="a8e99ec4-c3c1-49ac-ba97-2c12eee91f6a" providerId="ADAL" clId="{57C09E5B-D24B-43F8-B551-0261DA2F353A}" dt="2020-07-08T17:53:10.957" v="7617" actId="478"/>
          <ac:spMkLst>
            <pc:docMk/>
            <pc:sldMk cId="3040960601" sldId="2440"/>
            <ac:spMk id="12" creationId="{679B3874-B4BB-4F60-826D-7DED8594A1A5}"/>
          </ac:spMkLst>
        </pc:spChg>
        <pc:spChg chg="del">
          <ac:chgData name="Shared Drive" userId="a8e99ec4-c3c1-49ac-ba97-2c12eee91f6a" providerId="ADAL" clId="{57C09E5B-D24B-43F8-B551-0261DA2F353A}" dt="2020-07-08T17:53:10.957" v="7617" actId="478"/>
          <ac:spMkLst>
            <pc:docMk/>
            <pc:sldMk cId="3040960601" sldId="2440"/>
            <ac:spMk id="13" creationId="{7D8F580C-7D10-422F-AE53-21C87F2F4173}"/>
          </ac:spMkLst>
        </pc:spChg>
        <pc:spChg chg="add mod">
          <ac:chgData name="Shared Drive" userId="a8e99ec4-c3c1-49ac-ba97-2c12eee91f6a" providerId="ADAL" clId="{57C09E5B-D24B-43F8-B551-0261DA2F353A}" dt="2020-07-08T17:52:14.228" v="7581" actId="1076"/>
          <ac:spMkLst>
            <pc:docMk/>
            <pc:sldMk cId="3040960601" sldId="2440"/>
            <ac:spMk id="14" creationId="{1A0FFC58-7A92-40DF-A7B3-A4001E143E00}"/>
          </ac:spMkLst>
        </pc:spChg>
        <pc:spChg chg="add del mod">
          <ac:chgData name="Shared Drive" userId="a8e99ec4-c3c1-49ac-ba97-2c12eee91f6a" providerId="ADAL" clId="{57C09E5B-D24B-43F8-B551-0261DA2F353A}" dt="2020-07-08T17:52:28.546" v="7584" actId="478"/>
          <ac:spMkLst>
            <pc:docMk/>
            <pc:sldMk cId="3040960601" sldId="2440"/>
            <ac:spMk id="15" creationId="{E31F3FE9-BB43-43B2-9E65-C2AD44F0700C}"/>
          </ac:spMkLst>
        </pc:spChg>
        <pc:spChg chg="add mod">
          <ac:chgData name="Shared Drive" userId="a8e99ec4-c3c1-49ac-ba97-2c12eee91f6a" providerId="ADAL" clId="{57C09E5B-D24B-43F8-B551-0261DA2F353A}" dt="2020-07-08T17:52:24.405" v="7583" actId="1076"/>
          <ac:spMkLst>
            <pc:docMk/>
            <pc:sldMk cId="3040960601" sldId="2440"/>
            <ac:spMk id="16" creationId="{7D903439-C649-4EA8-8350-B7986B874968}"/>
          </ac:spMkLst>
        </pc:spChg>
        <pc:spChg chg="add mod">
          <ac:chgData name="Shared Drive" userId="a8e99ec4-c3c1-49ac-ba97-2c12eee91f6a" providerId="ADAL" clId="{57C09E5B-D24B-43F8-B551-0261DA2F353A}" dt="2020-07-08T17:52:09.022" v="7580" actId="14100"/>
          <ac:spMkLst>
            <pc:docMk/>
            <pc:sldMk cId="3040960601" sldId="2440"/>
            <ac:spMk id="17" creationId="{8C7D864F-5E4C-4111-A8D9-94F12FFE2F0C}"/>
          </ac:spMkLst>
        </pc:spChg>
        <pc:spChg chg="add mod">
          <ac:chgData name="Shared Drive" userId="a8e99ec4-c3c1-49ac-ba97-2c12eee91f6a" providerId="ADAL" clId="{57C09E5B-D24B-43F8-B551-0261DA2F353A}" dt="2020-07-08T17:52:35.412" v="7586" actId="1076"/>
          <ac:spMkLst>
            <pc:docMk/>
            <pc:sldMk cId="3040960601" sldId="2440"/>
            <ac:spMk id="18" creationId="{A3CC873D-6E27-44FE-AA00-34D7F0DABB64}"/>
          </ac:spMkLst>
        </pc:spChg>
        <pc:spChg chg="add mod">
          <ac:chgData name="Shared Drive" userId="a8e99ec4-c3c1-49ac-ba97-2c12eee91f6a" providerId="ADAL" clId="{57C09E5B-D24B-43F8-B551-0261DA2F353A}" dt="2020-07-08T17:52:41.380" v="7588" actId="1076"/>
          <ac:spMkLst>
            <pc:docMk/>
            <pc:sldMk cId="3040960601" sldId="2440"/>
            <ac:spMk id="19" creationId="{73281E60-174E-4F29-8ED9-BD844DF97BAA}"/>
          </ac:spMkLst>
        </pc:spChg>
        <pc:spChg chg="mod">
          <ac:chgData name="Shared Drive" userId="a8e99ec4-c3c1-49ac-ba97-2c12eee91f6a" providerId="ADAL" clId="{57C09E5B-D24B-43F8-B551-0261DA2F353A}" dt="2020-07-22T18:45:02.063" v="8206" actId="20577"/>
          <ac:spMkLst>
            <pc:docMk/>
            <pc:sldMk cId="3040960601" sldId="2440"/>
            <ac:spMk id="109570" creationId="{223E7868-EE74-421B-BC16-3166803BEE2E}"/>
          </ac:spMkLst>
        </pc:spChg>
        <pc:picChg chg="add del">
          <ac:chgData name="Shared Drive" userId="a8e99ec4-c3c1-49ac-ba97-2c12eee91f6a" providerId="ADAL" clId="{57C09E5B-D24B-43F8-B551-0261DA2F353A}" dt="2020-07-08T17:51:36.092" v="7574"/>
          <ac:picMkLst>
            <pc:docMk/>
            <pc:sldMk cId="3040960601" sldId="2440"/>
            <ac:picMk id="2" creationId="{25F21F64-46B5-4E44-85C3-37D9F7B8C699}"/>
          </ac:picMkLst>
        </pc:picChg>
      </pc:sldChg>
      <pc:sldChg chg="addSp delSp modSp add del mod">
        <pc:chgData name="Shared Drive" userId="a8e99ec4-c3c1-49ac-ba97-2c12eee91f6a" providerId="ADAL" clId="{57C09E5B-D24B-43F8-B551-0261DA2F353A}" dt="2020-07-23T17:25:11.445" v="16789" actId="2696"/>
        <pc:sldMkLst>
          <pc:docMk/>
          <pc:sldMk cId="1468266959" sldId="2441"/>
        </pc:sldMkLst>
        <pc:spChg chg="add del mod">
          <ac:chgData name="Shared Drive" userId="a8e99ec4-c3c1-49ac-ba97-2c12eee91f6a" providerId="ADAL" clId="{57C09E5B-D24B-43F8-B551-0261DA2F353A}" dt="2020-07-08T17:53:52.452" v="7662"/>
          <ac:spMkLst>
            <pc:docMk/>
            <pc:sldMk cId="1468266959" sldId="2441"/>
            <ac:spMk id="14" creationId="{3B7F9297-EC59-47EF-BD62-D90F65D8A966}"/>
          </ac:spMkLst>
        </pc:spChg>
        <pc:spChg chg="add del mod">
          <ac:chgData name="Shared Drive" userId="a8e99ec4-c3c1-49ac-ba97-2c12eee91f6a" providerId="ADAL" clId="{57C09E5B-D24B-43F8-B551-0261DA2F353A}" dt="2020-07-08T17:53:52.452" v="7662"/>
          <ac:spMkLst>
            <pc:docMk/>
            <pc:sldMk cId="1468266959" sldId="2441"/>
            <ac:spMk id="15" creationId="{2E458703-5B3D-46F5-B751-359DE918C019}"/>
          </ac:spMkLst>
        </pc:spChg>
        <pc:spChg chg="add mod">
          <ac:chgData name="Shared Drive" userId="a8e99ec4-c3c1-49ac-ba97-2c12eee91f6a" providerId="ADAL" clId="{57C09E5B-D24B-43F8-B551-0261DA2F353A}" dt="2020-07-08T17:54:27.484" v="7678" actId="1038"/>
          <ac:spMkLst>
            <pc:docMk/>
            <pc:sldMk cId="1468266959" sldId="2441"/>
            <ac:spMk id="16" creationId="{9B9A6379-F604-4AB3-831A-71B5336BC8E0}"/>
          </ac:spMkLst>
        </pc:spChg>
        <pc:spChg chg="add mod">
          <ac:chgData name="Shared Drive" userId="a8e99ec4-c3c1-49ac-ba97-2c12eee91f6a" providerId="ADAL" clId="{57C09E5B-D24B-43F8-B551-0261DA2F353A}" dt="2020-07-08T17:54:19.668" v="7669" actId="1038"/>
          <ac:spMkLst>
            <pc:docMk/>
            <pc:sldMk cId="1468266959" sldId="2441"/>
            <ac:spMk id="17" creationId="{DFDFA644-3B1C-4450-8DDC-B9853BB5B1A0}"/>
          </ac:spMkLst>
        </pc:spChg>
        <pc:spChg chg="mod">
          <ac:chgData name="Shared Drive" userId="a8e99ec4-c3c1-49ac-ba97-2c12eee91f6a" providerId="ADAL" clId="{57C09E5B-D24B-43F8-B551-0261DA2F353A}" dt="2020-07-22T18:45:17.151" v="8218" actId="20577"/>
          <ac:spMkLst>
            <pc:docMk/>
            <pc:sldMk cId="1468266959" sldId="2441"/>
            <ac:spMk id="109570" creationId="{223E7868-EE74-421B-BC16-3166803BEE2E}"/>
          </ac:spMkLst>
        </pc:spChg>
      </pc:sldChg>
      <pc:sldChg chg="add del">
        <pc:chgData name="Shared Drive" userId="a8e99ec4-c3c1-49ac-ba97-2c12eee91f6a" providerId="ADAL" clId="{57C09E5B-D24B-43F8-B551-0261DA2F353A}" dt="2020-07-08T17:49:07.657" v="7572"/>
        <pc:sldMkLst>
          <pc:docMk/>
          <pc:sldMk cId="1743254786" sldId="2441"/>
        </pc:sldMkLst>
      </pc:sldChg>
      <pc:sldChg chg="modSp add">
        <pc:chgData name="Shared Drive" userId="a8e99ec4-c3c1-49ac-ba97-2c12eee91f6a" providerId="ADAL" clId="{57C09E5B-D24B-43F8-B551-0261DA2F353A}" dt="2020-07-23T17:46:37.194" v="17335"/>
        <pc:sldMkLst>
          <pc:docMk/>
          <pc:sldMk cId="3619072552" sldId="2441"/>
        </pc:sldMkLst>
        <pc:spChg chg="mod">
          <ac:chgData name="Shared Drive" userId="a8e99ec4-c3c1-49ac-ba97-2c12eee91f6a" providerId="ADAL" clId="{57C09E5B-D24B-43F8-B551-0261DA2F353A}" dt="2020-07-23T17:46:37.194" v="17335"/>
          <ac:spMkLst>
            <pc:docMk/>
            <pc:sldMk cId="3619072552" sldId="2441"/>
            <ac:spMk id="109570" creationId="{223E7868-EE74-421B-BC16-3166803BEE2E}"/>
          </ac:spMkLst>
        </pc:spChg>
      </pc:sldChg>
      <pc:sldChg chg="addSp delSp modSp add mod ord">
        <pc:chgData name="Shared Drive" userId="a8e99ec4-c3c1-49ac-ba97-2c12eee91f6a" providerId="ADAL" clId="{57C09E5B-D24B-43F8-B551-0261DA2F353A}" dt="2020-07-24T00:18:44.112" v="23490" actId="313"/>
        <pc:sldMkLst>
          <pc:docMk/>
          <pc:sldMk cId="1557824127" sldId="2442"/>
        </pc:sldMkLst>
        <pc:spChg chg="add mod">
          <ac:chgData name="Shared Drive" userId="a8e99ec4-c3c1-49ac-ba97-2c12eee91f6a" providerId="ADAL" clId="{57C09E5B-D24B-43F8-B551-0261DA2F353A}" dt="2020-07-24T00:18:44.112" v="23490" actId="313"/>
          <ac:spMkLst>
            <pc:docMk/>
            <pc:sldMk cId="1557824127" sldId="2442"/>
            <ac:spMk id="2" creationId="{BAA10F9F-1936-42F1-BA6F-5C0F8D649314}"/>
          </ac:spMkLst>
        </pc:spChg>
        <pc:spChg chg="del">
          <ac:chgData name="Shared Drive" userId="a8e99ec4-c3c1-49ac-ba97-2c12eee91f6a" providerId="ADAL" clId="{57C09E5B-D24B-43F8-B551-0261DA2F353A}" dt="2020-07-23T17:51:02.202" v="17417" actId="478"/>
          <ac:spMkLst>
            <pc:docMk/>
            <pc:sldMk cId="1557824127" sldId="2442"/>
            <ac:spMk id="8" creationId="{086B1C3A-7077-4102-AC77-E5C053B52D7C}"/>
          </ac:spMkLst>
        </pc:spChg>
        <pc:spChg chg="mod">
          <ac:chgData name="Shared Drive" userId="a8e99ec4-c3c1-49ac-ba97-2c12eee91f6a" providerId="ADAL" clId="{57C09E5B-D24B-43F8-B551-0261DA2F353A}" dt="2020-07-23T17:51:18.530" v="17451" actId="20577"/>
          <ac:spMkLst>
            <pc:docMk/>
            <pc:sldMk cId="1557824127" sldId="2442"/>
            <ac:spMk id="218" creationId="{E8798B27-8ADE-46BB-AF80-255BC40B13CE}"/>
          </ac:spMkLst>
        </pc:spChg>
      </pc:sldChg>
      <pc:sldChg chg="modSp new mod">
        <pc:chgData name="Shared Drive" userId="a8e99ec4-c3c1-49ac-ba97-2c12eee91f6a" providerId="ADAL" clId="{57C09E5B-D24B-43F8-B551-0261DA2F353A}" dt="2020-07-22T18:42:24.985" v="8126" actId="20577"/>
        <pc:sldMkLst>
          <pc:docMk/>
          <pc:sldMk cId="3938966113" sldId="2443"/>
        </pc:sldMkLst>
        <pc:spChg chg="mod">
          <ac:chgData name="Shared Drive" userId="a8e99ec4-c3c1-49ac-ba97-2c12eee91f6a" providerId="ADAL" clId="{57C09E5B-D24B-43F8-B551-0261DA2F353A}" dt="2020-07-22T18:42:24.985" v="8126" actId="20577"/>
          <ac:spMkLst>
            <pc:docMk/>
            <pc:sldMk cId="3938966113" sldId="2443"/>
            <ac:spMk id="2" creationId="{784A2E5A-93D5-49D2-8264-BC4CE54E1A57}"/>
          </ac:spMkLst>
        </pc:spChg>
      </pc:sldChg>
      <pc:sldChg chg="modSp add mod">
        <pc:chgData name="Shared Drive" userId="a8e99ec4-c3c1-49ac-ba97-2c12eee91f6a" providerId="ADAL" clId="{57C09E5B-D24B-43F8-B551-0261DA2F353A}" dt="2020-07-22T18:42:35.319" v="8137" actId="20577"/>
        <pc:sldMkLst>
          <pc:docMk/>
          <pc:sldMk cId="1222847330" sldId="2444"/>
        </pc:sldMkLst>
        <pc:spChg chg="mod">
          <ac:chgData name="Shared Drive" userId="a8e99ec4-c3c1-49ac-ba97-2c12eee91f6a" providerId="ADAL" clId="{57C09E5B-D24B-43F8-B551-0261DA2F353A}" dt="2020-07-22T18:42:35.319" v="8137" actId="20577"/>
          <ac:spMkLst>
            <pc:docMk/>
            <pc:sldMk cId="1222847330" sldId="2444"/>
            <ac:spMk id="2" creationId="{784A2E5A-93D5-49D2-8264-BC4CE54E1A57}"/>
          </ac:spMkLst>
        </pc:spChg>
      </pc:sldChg>
      <pc:sldChg chg="delSp modSp add del mod">
        <pc:chgData name="Shared Drive" userId="a8e99ec4-c3c1-49ac-ba97-2c12eee91f6a" providerId="ADAL" clId="{57C09E5B-D24B-43F8-B551-0261DA2F353A}" dt="2020-07-23T17:26:17.214" v="16792" actId="47"/>
        <pc:sldMkLst>
          <pc:docMk/>
          <pc:sldMk cId="2285496623" sldId="2445"/>
        </pc:sldMkLst>
        <pc:spChg chg="mod">
          <ac:chgData name="Shared Drive" userId="a8e99ec4-c3c1-49ac-ba97-2c12eee91f6a" providerId="ADAL" clId="{57C09E5B-D24B-43F8-B551-0261DA2F353A}" dt="2020-07-22T18:44:37.719" v="8192" actId="14100"/>
          <ac:spMkLst>
            <pc:docMk/>
            <pc:sldMk cId="2285496623" sldId="2445"/>
            <ac:spMk id="2" creationId="{0C6A02C1-23E1-4A67-B54C-4CCD3C7088DA}"/>
          </ac:spMkLst>
        </pc:spChg>
        <pc:spChg chg="del">
          <ac:chgData name="Shared Drive" userId="a8e99ec4-c3c1-49ac-ba97-2c12eee91f6a" providerId="ADAL" clId="{57C09E5B-D24B-43F8-B551-0261DA2F353A}" dt="2020-07-22T18:44:17.303" v="8191" actId="478"/>
          <ac:spMkLst>
            <pc:docMk/>
            <pc:sldMk cId="2285496623" sldId="2445"/>
            <ac:spMk id="3" creationId="{6DDB4139-1DB9-42A0-95CB-92ECAFF37F87}"/>
          </ac:spMkLst>
        </pc:spChg>
        <pc:spChg chg="del mod">
          <ac:chgData name="Shared Drive" userId="a8e99ec4-c3c1-49ac-ba97-2c12eee91f6a" providerId="ADAL" clId="{57C09E5B-D24B-43F8-B551-0261DA2F353A}" dt="2020-07-22T18:43:42.423" v="8166" actId="478"/>
          <ac:spMkLst>
            <pc:docMk/>
            <pc:sldMk cId="2285496623" sldId="2445"/>
            <ac:spMk id="10" creationId="{0ADC2D58-93F5-4248-A7DC-05040A0DC907}"/>
          </ac:spMkLst>
        </pc:spChg>
        <pc:spChg chg="mod">
          <ac:chgData name="Shared Drive" userId="a8e99ec4-c3c1-49ac-ba97-2c12eee91f6a" providerId="ADAL" clId="{57C09E5B-D24B-43F8-B551-0261DA2F353A}" dt="2020-07-22T18:43:39.127" v="8165" actId="20577"/>
          <ac:spMkLst>
            <pc:docMk/>
            <pc:sldMk cId="2285496623" sldId="2445"/>
            <ac:spMk id="109570" creationId="{223E7868-EE74-421B-BC16-3166803BEE2E}"/>
          </ac:spMkLst>
        </pc:spChg>
      </pc:sldChg>
      <pc:sldChg chg="delSp modSp add del mod">
        <pc:chgData name="Shared Drive" userId="a8e99ec4-c3c1-49ac-ba97-2c12eee91f6a" providerId="ADAL" clId="{57C09E5B-D24B-43F8-B551-0261DA2F353A}" dt="2020-07-23T17:26:17.214" v="16792" actId="47"/>
        <pc:sldMkLst>
          <pc:docMk/>
          <pc:sldMk cId="3004226496" sldId="2446"/>
        </pc:sldMkLst>
        <pc:spChg chg="mod">
          <ac:chgData name="Shared Drive" userId="a8e99ec4-c3c1-49ac-ba97-2c12eee91f6a" providerId="ADAL" clId="{57C09E5B-D24B-43F8-B551-0261DA2F353A}" dt="2020-07-22T18:44:42.592" v="8193" actId="14100"/>
          <ac:spMkLst>
            <pc:docMk/>
            <pc:sldMk cId="3004226496" sldId="2446"/>
            <ac:spMk id="2" creationId="{0C6A02C1-23E1-4A67-B54C-4CCD3C7088DA}"/>
          </ac:spMkLst>
        </pc:spChg>
        <pc:spChg chg="del">
          <ac:chgData name="Shared Drive" userId="a8e99ec4-c3c1-49ac-ba97-2c12eee91f6a" providerId="ADAL" clId="{57C09E5B-D24B-43F8-B551-0261DA2F353A}" dt="2020-07-22T18:44:46.935" v="8194" actId="478"/>
          <ac:spMkLst>
            <pc:docMk/>
            <pc:sldMk cId="3004226496" sldId="2446"/>
            <ac:spMk id="3" creationId="{6DDB4139-1DB9-42A0-95CB-92ECAFF37F87}"/>
          </ac:spMkLst>
        </pc:spChg>
        <pc:spChg chg="mod">
          <ac:chgData name="Shared Drive" userId="a8e99ec4-c3c1-49ac-ba97-2c12eee91f6a" providerId="ADAL" clId="{57C09E5B-D24B-43F8-B551-0261DA2F353A}" dt="2020-07-22T18:44:03.089" v="8189" actId="20577"/>
          <ac:spMkLst>
            <pc:docMk/>
            <pc:sldMk cId="3004226496" sldId="2446"/>
            <ac:spMk id="109570" creationId="{223E7868-EE74-421B-BC16-3166803BEE2E}"/>
          </ac:spMkLst>
        </pc:spChg>
      </pc:sldChg>
      <pc:sldChg chg="addSp delSp modSp new mod modClrScheme chgLayout">
        <pc:chgData name="Shared Drive" userId="a8e99ec4-c3c1-49ac-ba97-2c12eee91f6a" providerId="ADAL" clId="{57C09E5B-D24B-43F8-B551-0261DA2F353A}" dt="2020-07-23T17:43:23.998" v="17225" actId="20577"/>
        <pc:sldMkLst>
          <pc:docMk/>
          <pc:sldMk cId="2993338090" sldId="2447"/>
        </pc:sldMkLst>
        <pc:spChg chg="del mod ord">
          <ac:chgData name="Shared Drive" userId="a8e99ec4-c3c1-49ac-ba97-2c12eee91f6a" providerId="ADAL" clId="{57C09E5B-D24B-43F8-B551-0261DA2F353A}" dt="2020-07-22T18:52:33.718" v="8314" actId="700"/>
          <ac:spMkLst>
            <pc:docMk/>
            <pc:sldMk cId="2993338090" sldId="2447"/>
            <ac:spMk id="2" creationId="{6772899E-2B5D-4871-A7B7-5213AE88FA36}"/>
          </ac:spMkLst>
        </pc:spChg>
        <pc:spChg chg="add del mod ord">
          <ac:chgData name="Shared Drive" userId="a8e99ec4-c3c1-49ac-ba97-2c12eee91f6a" providerId="ADAL" clId="{57C09E5B-D24B-43F8-B551-0261DA2F353A}" dt="2020-07-22T18:52:37.157" v="8315" actId="700"/>
          <ac:spMkLst>
            <pc:docMk/>
            <pc:sldMk cId="2993338090" sldId="2447"/>
            <ac:spMk id="3" creationId="{51DDEB01-0B59-4252-A623-D8A98AADBE94}"/>
          </ac:spMkLst>
        </pc:spChg>
        <pc:spChg chg="add del mod ord">
          <ac:chgData name="Shared Drive" userId="a8e99ec4-c3c1-49ac-ba97-2c12eee91f6a" providerId="ADAL" clId="{57C09E5B-D24B-43F8-B551-0261DA2F353A}" dt="2020-07-22T18:52:37.157" v="8315" actId="700"/>
          <ac:spMkLst>
            <pc:docMk/>
            <pc:sldMk cId="2993338090" sldId="2447"/>
            <ac:spMk id="4" creationId="{3A39598E-084A-4743-821C-7D88FBF58DEC}"/>
          </ac:spMkLst>
        </pc:spChg>
        <pc:spChg chg="add del mod ord">
          <ac:chgData name="Shared Drive" userId="a8e99ec4-c3c1-49ac-ba97-2c12eee91f6a" providerId="ADAL" clId="{57C09E5B-D24B-43F8-B551-0261DA2F353A}" dt="2020-07-22T18:52:39.612" v="8316" actId="700"/>
          <ac:spMkLst>
            <pc:docMk/>
            <pc:sldMk cId="2993338090" sldId="2447"/>
            <ac:spMk id="5" creationId="{AE7B242C-1554-4A14-8FAC-2A171DB1D595}"/>
          </ac:spMkLst>
        </pc:spChg>
        <pc:spChg chg="add del mod ord">
          <ac:chgData name="Shared Drive" userId="a8e99ec4-c3c1-49ac-ba97-2c12eee91f6a" providerId="ADAL" clId="{57C09E5B-D24B-43F8-B551-0261DA2F353A}" dt="2020-07-22T18:52:39.612" v="8316" actId="700"/>
          <ac:spMkLst>
            <pc:docMk/>
            <pc:sldMk cId="2993338090" sldId="2447"/>
            <ac:spMk id="6" creationId="{2F08B37F-9AD2-4F72-BFB9-0FB3C337D751}"/>
          </ac:spMkLst>
        </pc:spChg>
        <pc:spChg chg="add mod ord">
          <ac:chgData name="Shared Drive" userId="a8e99ec4-c3c1-49ac-ba97-2c12eee91f6a" providerId="ADAL" clId="{57C09E5B-D24B-43F8-B551-0261DA2F353A}" dt="2020-07-23T17:43:23.998" v="17225" actId="20577"/>
          <ac:spMkLst>
            <pc:docMk/>
            <pc:sldMk cId="2993338090" sldId="2447"/>
            <ac:spMk id="7" creationId="{A21D4BCA-B76B-4BFC-8555-DDA639E4992C}"/>
          </ac:spMkLst>
        </pc:spChg>
        <pc:spChg chg="add mod ord">
          <ac:chgData name="Shared Drive" userId="a8e99ec4-c3c1-49ac-ba97-2c12eee91f6a" providerId="ADAL" clId="{57C09E5B-D24B-43F8-B551-0261DA2F353A}" dt="2020-07-22T19:34:44.001" v="8973" actId="20577"/>
          <ac:spMkLst>
            <pc:docMk/>
            <pc:sldMk cId="2993338090" sldId="2447"/>
            <ac:spMk id="8" creationId="{11E18350-A014-4AAC-A765-3AD9D98F6C56}"/>
          </ac:spMkLst>
        </pc:spChg>
      </pc:sldChg>
      <pc:sldChg chg="add del">
        <pc:chgData name="Shared Drive" userId="a8e99ec4-c3c1-49ac-ba97-2c12eee91f6a" providerId="ADAL" clId="{57C09E5B-D24B-43F8-B551-0261DA2F353A}" dt="2020-07-22T19:51:06.295" v="9295"/>
        <pc:sldMkLst>
          <pc:docMk/>
          <pc:sldMk cId="633038616" sldId="2448"/>
        </pc:sldMkLst>
      </pc:sldChg>
      <pc:sldChg chg="delSp modSp add del mod delAnim modNotesTx">
        <pc:chgData name="Shared Drive" userId="a8e99ec4-c3c1-49ac-ba97-2c12eee91f6a" providerId="ADAL" clId="{57C09E5B-D24B-43F8-B551-0261DA2F353A}" dt="2020-07-22T23:05:49.001" v="11101" actId="2696"/>
        <pc:sldMkLst>
          <pc:docMk/>
          <pc:sldMk cId="1028986042" sldId="2448"/>
        </pc:sldMkLst>
        <pc:spChg chg="del">
          <ac:chgData name="Shared Drive" userId="a8e99ec4-c3c1-49ac-ba97-2c12eee91f6a" providerId="ADAL" clId="{57C09E5B-D24B-43F8-B551-0261DA2F353A}" dt="2020-07-22T22:05:35.068" v="9302" actId="478"/>
          <ac:spMkLst>
            <pc:docMk/>
            <pc:sldMk cId="1028986042" sldId="2448"/>
            <ac:spMk id="4" creationId="{8FBDC17D-3C7B-4D43-B8BC-C3D9251EA3B3}"/>
          </ac:spMkLst>
        </pc:spChg>
        <pc:spChg chg="del">
          <ac:chgData name="Shared Drive" userId="a8e99ec4-c3c1-49ac-ba97-2c12eee91f6a" providerId="ADAL" clId="{57C09E5B-D24B-43F8-B551-0261DA2F353A}" dt="2020-07-22T22:05:35.068" v="9302" actId="478"/>
          <ac:spMkLst>
            <pc:docMk/>
            <pc:sldMk cId="1028986042" sldId="2448"/>
            <ac:spMk id="9" creationId="{14011A53-F1EA-4DA9-B8D2-B95C93F18136}"/>
          </ac:spMkLst>
        </pc:spChg>
        <pc:spChg chg="del">
          <ac:chgData name="Shared Drive" userId="a8e99ec4-c3c1-49ac-ba97-2c12eee91f6a" providerId="ADAL" clId="{57C09E5B-D24B-43F8-B551-0261DA2F353A}" dt="2020-07-22T22:05:35.068" v="9302" actId="478"/>
          <ac:spMkLst>
            <pc:docMk/>
            <pc:sldMk cId="1028986042" sldId="2448"/>
            <ac:spMk id="10" creationId="{23A3D357-9DCC-42A1-B46C-340AD0E6CC06}"/>
          </ac:spMkLst>
        </pc:spChg>
        <pc:spChg chg="del">
          <ac:chgData name="Shared Drive" userId="a8e99ec4-c3c1-49ac-ba97-2c12eee91f6a" providerId="ADAL" clId="{57C09E5B-D24B-43F8-B551-0261DA2F353A}" dt="2020-07-22T22:05:35.068" v="9302" actId="478"/>
          <ac:spMkLst>
            <pc:docMk/>
            <pc:sldMk cId="1028986042" sldId="2448"/>
            <ac:spMk id="11" creationId="{3AA4C3DB-7CDE-4172-B8FE-148E2F5962A5}"/>
          </ac:spMkLst>
        </pc:spChg>
        <pc:spChg chg="del">
          <ac:chgData name="Shared Drive" userId="a8e99ec4-c3c1-49ac-ba97-2c12eee91f6a" providerId="ADAL" clId="{57C09E5B-D24B-43F8-B551-0261DA2F353A}" dt="2020-07-22T22:05:35.068" v="9302" actId="478"/>
          <ac:spMkLst>
            <pc:docMk/>
            <pc:sldMk cId="1028986042" sldId="2448"/>
            <ac:spMk id="12" creationId="{CBD982DA-85B7-4EAB-AD5F-274AACE9492F}"/>
          </ac:spMkLst>
        </pc:spChg>
        <pc:spChg chg="del">
          <ac:chgData name="Shared Drive" userId="a8e99ec4-c3c1-49ac-ba97-2c12eee91f6a" providerId="ADAL" clId="{57C09E5B-D24B-43F8-B551-0261DA2F353A}" dt="2020-07-22T22:05:35.068" v="9302" actId="478"/>
          <ac:spMkLst>
            <pc:docMk/>
            <pc:sldMk cId="1028986042" sldId="2448"/>
            <ac:spMk id="13" creationId="{1B34A11E-72EA-443F-9EC0-1CDC7FD5A5EA}"/>
          </ac:spMkLst>
        </pc:spChg>
        <pc:spChg chg="del">
          <ac:chgData name="Shared Drive" userId="a8e99ec4-c3c1-49ac-ba97-2c12eee91f6a" providerId="ADAL" clId="{57C09E5B-D24B-43F8-B551-0261DA2F353A}" dt="2020-07-22T22:05:35.068" v="9302" actId="478"/>
          <ac:spMkLst>
            <pc:docMk/>
            <pc:sldMk cId="1028986042" sldId="2448"/>
            <ac:spMk id="14" creationId="{971B9242-B068-47AA-8BF6-B4C8BB30E519}"/>
          </ac:spMkLst>
        </pc:spChg>
        <pc:graphicFrameChg chg="modGraphic">
          <ac:chgData name="Shared Drive" userId="a8e99ec4-c3c1-49ac-ba97-2c12eee91f6a" providerId="ADAL" clId="{57C09E5B-D24B-43F8-B551-0261DA2F353A}" dt="2020-07-22T23:03:57.823" v="11100" actId="115"/>
          <ac:graphicFrameMkLst>
            <pc:docMk/>
            <pc:sldMk cId="1028986042" sldId="2448"/>
            <ac:graphicFrameMk id="331779" creationId="{13DEF288-4E00-476F-81FC-E49AF8D14F1E}"/>
          </ac:graphicFrameMkLst>
        </pc:graphicFrameChg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3205360825" sldId="2448"/>
        </pc:sldMkLst>
      </pc:sldChg>
      <pc:sldChg chg="modSp add del">
        <pc:chgData name="Shared Drive" userId="a8e99ec4-c3c1-49ac-ba97-2c12eee91f6a" providerId="ADAL" clId="{57C09E5B-D24B-43F8-B551-0261DA2F353A}" dt="2020-07-23T17:25:11.445" v="16789" actId="2696"/>
        <pc:sldMkLst>
          <pc:docMk/>
          <pc:sldMk cId="4078320211" sldId="2448"/>
        </pc:sldMkLst>
        <pc:spChg chg="mod">
          <ac:chgData name="Shared Drive" userId="a8e99ec4-c3c1-49ac-ba97-2c12eee91f6a" providerId="ADAL" clId="{57C09E5B-D24B-43F8-B551-0261DA2F353A}" dt="2020-07-23T00:28:54.615" v="12805" actId="20577"/>
          <ac:spMkLst>
            <pc:docMk/>
            <pc:sldMk cId="4078320211" sldId="2448"/>
            <ac:spMk id="174082" creationId="{0ED1B57F-7D89-4528-A5FE-EEE43C2BA9F4}"/>
          </ac:spMkLst>
        </pc:spChg>
        <pc:graphicFrameChg chg="mod">
          <ac:chgData name="Shared Drive" userId="a8e99ec4-c3c1-49ac-ba97-2c12eee91f6a" providerId="ADAL" clId="{57C09E5B-D24B-43F8-B551-0261DA2F353A}" dt="2020-07-22T23:47:32.417" v="12278" actId="20577"/>
          <ac:graphicFrameMkLst>
            <pc:docMk/>
            <pc:sldMk cId="4078320211" sldId="2448"/>
            <ac:graphicFrameMk id="331779" creationId="{13DEF288-4E00-476F-81FC-E49AF8D14F1E}"/>
          </ac:graphicFrameMkLst>
        </pc:graphicFrameChg>
      </pc:sldChg>
      <pc:sldChg chg="modSp add del">
        <pc:chgData name="Shared Drive" userId="a8e99ec4-c3c1-49ac-ba97-2c12eee91f6a" providerId="ADAL" clId="{57C09E5B-D24B-43F8-B551-0261DA2F353A}" dt="2020-07-23T17:36:36.054" v="16854" actId="47"/>
        <pc:sldMkLst>
          <pc:docMk/>
          <pc:sldMk cId="172401167" sldId="2449"/>
        </pc:sldMkLst>
        <pc:spChg chg="mod">
          <ac:chgData name="Shared Drive" userId="a8e99ec4-c3c1-49ac-ba97-2c12eee91f6a" providerId="ADAL" clId="{57C09E5B-D24B-43F8-B551-0261DA2F353A}" dt="2020-07-23T17:34:18.601" v="16844" actId="6549"/>
          <ac:spMkLst>
            <pc:docMk/>
            <pc:sldMk cId="172401167" sldId="2449"/>
            <ac:spMk id="10" creationId="{EE2EF0F5-DCDF-421A-AA7F-258DF03B01B4}"/>
          </ac:spMkLst>
        </pc:spChg>
        <pc:spChg chg="mod">
          <ac:chgData name="Shared Drive" userId="a8e99ec4-c3c1-49ac-ba97-2c12eee91f6a" providerId="ADAL" clId="{57C09E5B-D24B-43F8-B551-0261DA2F353A}" dt="2020-07-23T17:35:38.010" v="16847" actId="6549"/>
          <ac:spMkLst>
            <pc:docMk/>
            <pc:sldMk cId="172401167" sldId="2449"/>
            <ac:spMk id="21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7:35:42.011" v="16848" actId="6549"/>
          <ac:spMkLst>
            <pc:docMk/>
            <pc:sldMk cId="172401167" sldId="2449"/>
            <ac:spMk id="2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7:35:33.337" v="16846" actId="6549"/>
          <ac:spMkLst>
            <pc:docMk/>
            <pc:sldMk cId="172401167" sldId="2449"/>
            <ac:spMk id="23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7:35:46.755" v="16849" actId="6549"/>
          <ac:spMkLst>
            <pc:docMk/>
            <pc:sldMk cId="172401167" sldId="2449"/>
            <ac:spMk id="24" creationId="{00000000-0000-0000-0000-000000000000}"/>
          </ac:spMkLst>
        </pc:spChg>
      </pc:sldChg>
      <pc:sldChg chg="modSp add del mod ord addAnim delAnim modAnim modNotesTx">
        <pc:chgData name="Shared Drive" userId="a8e99ec4-c3c1-49ac-ba97-2c12eee91f6a" providerId="ADAL" clId="{57C09E5B-D24B-43F8-B551-0261DA2F353A}" dt="2020-07-22T23:05:49.001" v="11101" actId="2696"/>
        <pc:sldMkLst>
          <pc:docMk/>
          <pc:sldMk cId="910013978" sldId="2449"/>
        </pc:sldMkLst>
        <pc:spChg chg="mod">
          <ac:chgData name="Shared Drive" userId="a8e99ec4-c3c1-49ac-ba97-2c12eee91f6a" providerId="ADAL" clId="{57C09E5B-D24B-43F8-B551-0261DA2F353A}" dt="2020-07-22T22:41:38.881" v="10203" actId="20577"/>
          <ac:spMkLst>
            <pc:docMk/>
            <pc:sldMk cId="910013978" sldId="2449"/>
            <ac:spMk id="4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2T22:41:21.674" v="10175" actId="20577"/>
          <ac:spMkLst>
            <pc:docMk/>
            <pc:sldMk cId="910013978" sldId="2449"/>
            <ac:spMk id="5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2T22:59:47.695" v="10844" actId="20577"/>
          <ac:spMkLst>
            <pc:docMk/>
            <pc:sldMk cId="910013978" sldId="2449"/>
            <ac:spMk id="10" creationId="{EE2EF0F5-DCDF-421A-AA7F-258DF03B01B4}"/>
          </ac:spMkLst>
        </pc:spChg>
        <pc:spChg chg="mod">
          <ac:chgData name="Shared Drive" userId="a8e99ec4-c3c1-49ac-ba97-2c12eee91f6a" providerId="ADAL" clId="{57C09E5B-D24B-43F8-B551-0261DA2F353A}" dt="2020-07-22T22:29:39.596" v="9793" actId="6549"/>
          <ac:spMkLst>
            <pc:docMk/>
            <pc:sldMk cId="910013978" sldId="2449"/>
            <ac:spMk id="21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2T22:42:34.681" v="10231" actId="20577"/>
          <ac:spMkLst>
            <pc:docMk/>
            <pc:sldMk cId="910013978" sldId="2449"/>
            <ac:spMk id="2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2T23:00:01.537" v="10858" actId="20577"/>
          <ac:spMkLst>
            <pc:docMk/>
            <pc:sldMk cId="910013978" sldId="2449"/>
            <ac:spMk id="23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2T23:00:26.369" v="10866" actId="21"/>
          <ac:spMkLst>
            <pc:docMk/>
            <pc:sldMk cId="910013978" sldId="2449"/>
            <ac:spMk id="24" creationId="{00000000-0000-0000-0000-000000000000}"/>
          </ac:spMkLst>
        </pc:spChg>
      </pc:sldChg>
      <pc:sldChg chg="add del">
        <pc:chgData name="Shared Drive" userId="a8e99ec4-c3c1-49ac-ba97-2c12eee91f6a" providerId="ADAL" clId="{57C09E5B-D24B-43F8-B551-0261DA2F353A}" dt="2020-07-23T17:33:23.443" v="16801" actId="2696"/>
        <pc:sldMkLst>
          <pc:docMk/>
          <pc:sldMk cId="1900206583" sldId="2449"/>
        </pc:sldMkLst>
      </pc:sldChg>
      <pc:sldChg chg="add del">
        <pc:chgData name="Shared Drive" userId="a8e99ec4-c3c1-49ac-ba97-2c12eee91f6a" providerId="ADAL" clId="{57C09E5B-D24B-43F8-B551-0261DA2F353A}" dt="2020-07-22T22:11:05.193" v="9304"/>
        <pc:sldMkLst>
          <pc:docMk/>
          <pc:sldMk cId="2370929804" sldId="2449"/>
        </pc:sldMkLst>
      </pc:sldChg>
      <pc:sldChg chg="modSp add del">
        <pc:chgData name="Shared Drive" userId="a8e99ec4-c3c1-49ac-ba97-2c12eee91f6a" providerId="ADAL" clId="{57C09E5B-D24B-43F8-B551-0261DA2F353A}" dt="2020-07-23T17:25:11.445" v="16789" actId="2696"/>
        <pc:sldMkLst>
          <pc:docMk/>
          <pc:sldMk cId="3108643190" sldId="2449"/>
        </pc:sldMkLst>
        <pc:spChg chg="mod">
          <ac:chgData name="Shared Drive" userId="a8e99ec4-c3c1-49ac-ba97-2c12eee91f6a" providerId="ADAL" clId="{57C09E5B-D24B-43F8-B551-0261DA2F353A}" dt="2020-07-23T13:29:03.324" v="12894" actId="6549"/>
          <ac:spMkLst>
            <pc:docMk/>
            <pc:sldMk cId="3108643190" sldId="2449"/>
            <ac:spMk id="2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00:28:09.709" v="12780" actId="6549"/>
          <ac:spMkLst>
            <pc:docMk/>
            <pc:sldMk cId="3108643190" sldId="2449"/>
            <ac:spMk id="24" creationId="{00000000-0000-0000-0000-000000000000}"/>
          </ac:spMkLst>
        </pc:spChg>
      </pc:sldChg>
      <pc:sldChg chg="addSp delSp modSp add mod">
        <pc:chgData name="Shared Drive" userId="a8e99ec4-c3c1-49ac-ba97-2c12eee91f6a" providerId="ADAL" clId="{57C09E5B-D24B-43F8-B551-0261DA2F353A}" dt="2020-07-23T20:58:01.716" v="20528" actId="6549"/>
        <pc:sldMkLst>
          <pc:docMk/>
          <pc:sldMk cId="268163895" sldId="2450"/>
        </pc:sldMkLst>
        <pc:spChg chg="del mod">
          <ac:chgData name="Shared Drive" userId="a8e99ec4-c3c1-49ac-ba97-2c12eee91f6a" providerId="ADAL" clId="{57C09E5B-D24B-43F8-B551-0261DA2F353A}" dt="2020-07-23T20:57:50.904" v="20527" actId="478"/>
          <ac:spMkLst>
            <pc:docMk/>
            <pc:sldMk cId="268163895" sldId="2450"/>
            <ac:spMk id="3" creationId="{6DDB4139-1DB9-42A0-95CB-92ECAFF37F87}"/>
          </ac:spMkLst>
        </pc:spChg>
        <pc:spChg chg="add del">
          <ac:chgData name="Shared Drive" userId="a8e99ec4-c3c1-49ac-ba97-2c12eee91f6a" providerId="ADAL" clId="{57C09E5B-D24B-43F8-B551-0261DA2F353A}" dt="2020-07-23T20:57:39.632" v="20523" actId="22"/>
          <ac:spMkLst>
            <pc:docMk/>
            <pc:sldMk cId="268163895" sldId="2450"/>
            <ac:spMk id="5" creationId="{23271D56-AC70-4F60-AD21-7A2DA45C0001}"/>
          </ac:spMkLst>
        </pc:spChg>
        <pc:spChg chg="add">
          <ac:chgData name="Shared Drive" userId="a8e99ec4-c3c1-49ac-ba97-2c12eee91f6a" providerId="ADAL" clId="{57C09E5B-D24B-43F8-B551-0261DA2F353A}" dt="2020-07-23T20:57:43.754" v="20525" actId="22"/>
          <ac:spMkLst>
            <pc:docMk/>
            <pc:sldMk cId="268163895" sldId="2450"/>
            <ac:spMk id="6" creationId="{A6CD3BD9-99F9-4ED5-8F17-BAC0F33EE2D5}"/>
          </ac:spMkLst>
        </pc:spChg>
        <pc:spChg chg="del">
          <ac:chgData name="Shared Drive" userId="a8e99ec4-c3c1-49ac-ba97-2c12eee91f6a" providerId="ADAL" clId="{57C09E5B-D24B-43F8-B551-0261DA2F353A}" dt="2020-07-23T20:57:29.896" v="20518" actId="478"/>
          <ac:spMkLst>
            <pc:docMk/>
            <pc:sldMk cId="268163895" sldId="2450"/>
            <ac:spMk id="9" creationId="{2D820540-271A-4524-BD17-EE7972F2EF3C}"/>
          </ac:spMkLst>
        </pc:spChg>
        <pc:spChg chg="del">
          <ac:chgData name="Shared Drive" userId="a8e99ec4-c3c1-49ac-ba97-2c12eee91f6a" providerId="ADAL" clId="{57C09E5B-D24B-43F8-B551-0261DA2F353A}" dt="2020-07-23T20:57:33.103" v="20519" actId="478"/>
          <ac:spMkLst>
            <pc:docMk/>
            <pc:sldMk cId="268163895" sldId="2450"/>
            <ac:spMk id="11" creationId="{A317CBE5-4206-4FB0-90EA-85FF24AC4A19}"/>
          </ac:spMkLst>
        </pc:spChg>
        <pc:spChg chg="del">
          <ac:chgData name="Shared Drive" userId="a8e99ec4-c3c1-49ac-ba97-2c12eee91f6a" providerId="ADAL" clId="{57C09E5B-D24B-43F8-B551-0261DA2F353A}" dt="2020-07-23T20:57:33.983" v="20520" actId="478"/>
          <ac:spMkLst>
            <pc:docMk/>
            <pc:sldMk cId="268163895" sldId="2450"/>
            <ac:spMk id="12" creationId="{F6C215C4-6C53-4602-A7DB-08328E653879}"/>
          </ac:spMkLst>
        </pc:spChg>
        <pc:spChg chg="del">
          <ac:chgData name="Shared Drive" userId="a8e99ec4-c3c1-49ac-ba97-2c12eee91f6a" providerId="ADAL" clId="{57C09E5B-D24B-43F8-B551-0261DA2F353A}" dt="2020-07-23T20:57:34.903" v="20521" actId="478"/>
          <ac:spMkLst>
            <pc:docMk/>
            <pc:sldMk cId="268163895" sldId="2450"/>
            <ac:spMk id="13" creationId="{FB75DB48-486F-4121-B09B-42B5EA5E7E56}"/>
          </ac:spMkLst>
        </pc:spChg>
        <pc:spChg chg="mod">
          <ac:chgData name="Shared Drive" userId="a8e99ec4-c3c1-49ac-ba97-2c12eee91f6a" providerId="ADAL" clId="{57C09E5B-D24B-43F8-B551-0261DA2F353A}" dt="2020-07-23T20:58:01.716" v="20528" actId="6549"/>
          <ac:spMkLst>
            <pc:docMk/>
            <pc:sldMk cId="268163895" sldId="2450"/>
            <ac:spMk id="109570" creationId="{223E7868-EE74-421B-BC16-3166803BEE2E}"/>
          </ac:spMkLst>
        </pc:spChg>
      </pc:sldChg>
      <pc:sldChg chg="delSp modSp add del mod modNotesTx">
        <pc:chgData name="Shared Drive" userId="a8e99ec4-c3c1-49ac-ba97-2c12eee91f6a" providerId="ADAL" clId="{57C09E5B-D24B-43F8-B551-0261DA2F353A}" dt="2020-07-23T17:25:11.445" v="16789" actId="2696"/>
        <pc:sldMkLst>
          <pc:docMk/>
          <pc:sldMk cId="4009360887" sldId="2450"/>
        </pc:sldMkLst>
        <pc:spChg chg="del mod">
          <ac:chgData name="Shared Drive" userId="a8e99ec4-c3c1-49ac-ba97-2c12eee91f6a" providerId="ADAL" clId="{57C09E5B-D24B-43F8-B551-0261DA2F353A}" dt="2020-07-22T23:09:47.274" v="11172"/>
          <ac:spMkLst>
            <pc:docMk/>
            <pc:sldMk cId="4009360887" sldId="2450"/>
            <ac:spMk id="10" creationId="{3B6E58DD-DF02-4DA5-8A35-7D6DE7777AD8}"/>
          </ac:spMkLst>
        </pc:spChg>
        <pc:spChg chg="mod">
          <ac:chgData name="Shared Drive" userId="a8e99ec4-c3c1-49ac-ba97-2c12eee91f6a" providerId="ADAL" clId="{57C09E5B-D24B-43F8-B551-0261DA2F353A}" dt="2020-07-22T23:09:42.579" v="11170"/>
          <ac:spMkLst>
            <pc:docMk/>
            <pc:sldMk cId="4009360887" sldId="2450"/>
            <ac:spMk id="109570" creationId="{223E7868-EE74-421B-BC16-3166803BEE2E}"/>
          </ac:spMkLst>
        </pc:spChg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1852863342" sldId="2451"/>
        </pc:sldMkLst>
      </pc:sldChg>
      <pc:sldChg chg="addSp delSp modSp add del mod modNotesTx">
        <pc:chgData name="Shared Drive" userId="a8e99ec4-c3c1-49ac-ba97-2c12eee91f6a" providerId="ADAL" clId="{57C09E5B-D24B-43F8-B551-0261DA2F353A}" dt="2020-07-23T17:25:11.445" v="16789" actId="2696"/>
        <pc:sldMkLst>
          <pc:docMk/>
          <pc:sldMk cId="3265122103" sldId="2451"/>
        </pc:sldMkLst>
        <pc:spChg chg="mod">
          <ac:chgData name="Shared Drive" userId="a8e99ec4-c3c1-49ac-ba97-2c12eee91f6a" providerId="ADAL" clId="{57C09E5B-D24B-43F8-B551-0261DA2F353A}" dt="2020-07-23T00:14:37.910" v="12588" actId="14100"/>
          <ac:spMkLst>
            <pc:docMk/>
            <pc:sldMk cId="3265122103" sldId="2451"/>
            <ac:spMk id="2" creationId="{0C6A02C1-23E1-4A67-B54C-4CCD3C7088DA}"/>
          </ac:spMkLst>
        </pc:spChg>
        <pc:spChg chg="del">
          <ac:chgData name="Shared Drive" userId="a8e99ec4-c3c1-49ac-ba97-2c12eee91f6a" providerId="ADAL" clId="{57C09E5B-D24B-43F8-B551-0261DA2F353A}" dt="2020-07-22T23:18:40.733" v="11435" actId="478"/>
          <ac:spMkLst>
            <pc:docMk/>
            <pc:sldMk cId="3265122103" sldId="2451"/>
            <ac:spMk id="3" creationId="{6DDB4139-1DB9-42A0-95CB-92ECAFF37F87}"/>
          </ac:spMkLst>
        </pc:spChg>
        <pc:spChg chg="add del">
          <ac:chgData name="Shared Drive" userId="a8e99ec4-c3c1-49ac-ba97-2c12eee91f6a" providerId="ADAL" clId="{57C09E5B-D24B-43F8-B551-0261DA2F353A}" dt="2020-07-22T23:19:13.213" v="11474" actId="478"/>
          <ac:spMkLst>
            <pc:docMk/>
            <pc:sldMk cId="3265122103" sldId="2451"/>
            <ac:spMk id="10" creationId="{F369E7B6-C658-4118-85DC-9F212C1C18C8}"/>
          </ac:spMkLst>
        </pc:spChg>
        <pc:spChg chg="mod">
          <ac:chgData name="Shared Drive" userId="a8e99ec4-c3c1-49ac-ba97-2c12eee91f6a" providerId="ADAL" clId="{57C09E5B-D24B-43F8-B551-0261DA2F353A}" dt="2020-07-22T23:19:13.038" v="11473" actId="20577"/>
          <ac:spMkLst>
            <pc:docMk/>
            <pc:sldMk cId="3265122103" sldId="2451"/>
            <ac:spMk id="109570" creationId="{223E7868-EE74-421B-BC16-3166803BEE2E}"/>
          </ac:spMkLst>
        </pc:spChg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1059518963" sldId="2452"/>
        </pc:sldMkLst>
      </pc:sldChg>
      <pc:sldChg chg="addSp delSp modSp add del mod modNotesTx">
        <pc:chgData name="Shared Drive" userId="a8e99ec4-c3c1-49ac-ba97-2c12eee91f6a" providerId="ADAL" clId="{57C09E5B-D24B-43F8-B551-0261DA2F353A}" dt="2020-07-23T17:25:11.445" v="16789" actId="2696"/>
        <pc:sldMkLst>
          <pc:docMk/>
          <pc:sldMk cId="2438620680" sldId="2452"/>
        </pc:sldMkLst>
        <pc:spChg chg="mod">
          <ac:chgData name="Shared Drive" userId="a8e99ec4-c3c1-49ac-ba97-2c12eee91f6a" providerId="ADAL" clId="{57C09E5B-D24B-43F8-B551-0261DA2F353A}" dt="2020-07-22T23:19:24.125" v="11477" actId="14100"/>
          <ac:spMkLst>
            <pc:docMk/>
            <pc:sldMk cId="2438620680" sldId="2452"/>
            <ac:spMk id="2" creationId="{0C6A02C1-23E1-4A67-B54C-4CCD3C7088DA}"/>
          </ac:spMkLst>
        </pc:spChg>
        <pc:spChg chg="del mod">
          <ac:chgData name="Shared Drive" userId="a8e99ec4-c3c1-49ac-ba97-2c12eee91f6a" providerId="ADAL" clId="{57C09E5B-D24B-43F8-B551-0261DA2F353A}" dt="2020-07-22T23:19:27.357" v="11478" actId="478"/>
          <ac:spMkLst>
            <pc:docMk/>
            <pc:sldMk cId="2438620680" sldId="2452"/>
            <ac:spMk id="3" creationId="{6DDB4139-1DB9-42A0-95CB-92ECAFF37F87}"/>
          </ac:spMkLst>
        </pc:spChg>
        <pc:spChg chg="add del">
          <ac:chgData name="Shared Drive" userId="a8e99ec4-c3c1-49ac-ba97-2c12eee91f6a" providerId="ADAL" clId="{57C09E5B-D24B-43F8-B551-0261DA2F353A}" dt="2020-07-22T23:19:13.726" v="11475" actId="478"/>
          <ac:spMkLst>
            <pc:docMk/>
            <pc:sldMk cId="2438620680" sldId="2452"/>
            <ac:spMk id="10" creationId="{0ADC2D58-93F5-4248-A7DC-05040A0DC907}"/>
          </ac:spMkLst>
        </pc:spChg>
        <pc:spChg chg="mod">
          <ac:chgData name="Shared Drive" userId="a8e99ec4-c3c1-49ac-ba97-2c12eee91f6a" providerId="ADAL" clId="{57C09E5B-D24B-43F8-B551-0261DA2F353A}" dt="2020-07-22T23:19:37.476" v="11505" actId="20577"/>
          <ac:spMkLst>
            <pc:docMk/>
            <pc:sldMk cId="2438620680" sldId="2452"/>
            <ac:spMk id="109570" creationId="{223E7868-EE74-421B-BC16-3166803BEE2E}"/>
          </ac:spMkLst>
        </pc:spChg>
      </pc:sldChg>
      <pc:sldChg chg="addSp delSp modSp add del mod">
        <pc:chgData name="Shared Drive" userId="a8e99ec4-c3c1-49ac-ba97-2c12eee91f6a" providerId="ADAL" clId="{57C09E5B-D24B-43F8-B551-0261DA2F353A}" dt="2020-07-23T17:25:11.445" v="16789" actId="2696"/>
        <pc:sldMkLst>
          <pc:docMk/>
          <pc:sldMk cId="2125802350" sldId="2453"/>
        </pc:sldMkLst>
        <pc:spChg chg="add del mod">
          <ac:chgData name="Shared Drive" userId="a8e99ec4-c3c1-49ac-ba97-2c12eee91f6a" providerId="ADAL" clId="{57C09E5B-D24B-43F8-B551-0261DA2F353A}" dt="2020-07-22T23:17:19.061" v="11387" actId="14100"/>
          <ac:spMkLst>
            <pc:docMk/>
            <pc:sldMk cId="2125802350" sldId="2453"/>
            <ac:spMk id="2" creationId="{0C6A02C1-23E1-4A67-B54C-4CCD3C7088DA}"/>
          </ac:spMkLst>
        </pc:spChg>
        <pc:spChg chg="del mod">
          <ac:chgData name="Shared Drive" userId="a8e99ec4-c3c1-49ac-ba97-2c12eee91f6a" providerId="ADAL" clId="{57C09E5B-D24B-43F8-B551-0261DA2F353A}" dt="2020-07-22T23:17:52.261" v="11389" actId="478"/>
          <ac:spMkLst>
            <pc:docMk/>
            <pc:sldMk cId="2125802350" sldId="2453"/>
            <ac:spMk id="3" creationId="{6DDB4139-1DB9-42A0-95CB-92ECAFF37F87}"/>
          </ac:spMkLst>
        </pc:spChg>
        <pc:spChg chg="del">
          <ac:chgData name="Shared Drive" userId="a8e99ec4-c3c1-49ac-ba97-2c12eee91f6a" providerId="ADAL" clId="{57C09E5B-D24B-43F8-B551-0261DA2F353A}" dt="2020-07-22T23:17:09.645" v="11382" actId="478"/>
          <ac:spMkLst>
            <pc:docMk/>
            <pc:sldMk cId="2125802350" sldId="2453"/>
            <ac:spMk id="9" creationId="{2D820540-271A-4524-BD17-EE7972F2EF3C}"/>
          </ac:spMkLst>
        </pc:spChg>
        <pc:spChg chg="del">
          <ac:chgData name="Shared Drive" userId="a8e99ec4-c3c1-49ac-ba97-2c12eee91f6a" providerId="ADAL" clId="{57C09E5B-D24B-43F8-B551-0261DA2F353A}" dt="2020-07-22T23:17:10.636" v="11383" actId="478"/>
          <ac:spMkLst>
            <pc:docMk/>
            <pc:sldMk cId="2125802350" sldId="2453"/>
            <ac:spMk id="11" creationId="{A317CBE5-4206-4FB0-90EA-85FF24AC4A19}"/>
          </ac:spMkLst>
        </pc:spChg>
        <pc:spChg chg="del">
          <ac:chgData name="Shared Drive" userId="a8e99ec4-c3c1-49ac-ba97-2c12eee91f6a" providerId="ADAL" clId="{57C09E5B-D24B-43F8-B551-0261DA2F353A}" dt="2020-07-22T23:17:11.541" v="11384" actId="478"/>
          <ac:spMkLst>
            <pc:docMk/>
            <pc:sldMk cId="2125802350" sldId="2453"/>
            <ac:spMk id="12" creationId="{F6C215C4-6C53-4602-A7DB-08328E653879}"/>
          </ac:spMkLst>
        </pc:spChg>
        <pc:spChg chg="del">
          <ac:chgData name="Shared Drive" userId="a8e99ec4-c3c1-49ac-ba97-2c12eee91f6a" providerId="ADAL" clId="{57C09E5B-D24B-43F8-B551-0261DA2F353A}" dt="2020-07-22T23:17:12.245" v="11385" actId="478"/>
          <ac:spMkLst>
            <pc:docMk/>
            <pc:sldMk cId="2125802350" sldId="2453"/>
            <ac:spMk id="13" creationId="{FB75DB48-486F-4121-B09B-42B5EA5E7E56}"/>
          </ac:spMkLst>
        </pc:spChg>
        <pc:spChg chg="mod">
          <ac:chgData name="Shared Drive" userId="a8e99ec4-c3c1-49ac-ba97-2c12eee91f6a" providerId="ADAL" clId="{57C09E5B-D24B-43F8-B551-0261DA2F353A}" dt="2020-07-22T23:18:06.569" v="11432" actId="313"/>
          <ac:spMkLst>
            <pc:docMk/>
            <pc:sldMk cId="2125802350" sldId="2453"/>
            <ac:spMk id="109570" creationId="{223E7868-EE74-421B-BC16-3166803BEE2E}"/>
          </ac:spMkLst>
        </pc:spChg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4119338533" sldId="2453"/>
        </pc:sldMkLst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90129041" sldId="2454"/>
        </pc:sldMkLst>
      </pc:sldChg>
      <pc:sldChg chg="modSp add del mod ord">
        <pc:chgData name="Shared Drive" userId="a8e99ec4-c3c1-49ac-ba97-2c12eee91f6a" providerId="ADAL" clId="{57C09E5B-D24B-43F8-B551-0261DA2F353A}" dt="2020-07-23T17:25:11.445" v="16789" actId="2696"/>
        <pc:sldMkLst>
          <pc:docMk/>
          <pc:sldMk cId="1968953538" sldId="2454"/>
        </pc:sldMkLst>
        <pc:spChg chg="mod">
          <ac:chgData name="Shared Drive" userId="a8e99ec4-c3c1-49ac-ba97-2c12eee91f6a" providerId="ADAL" clId="{57C09E5B-D24B-43F8-B551-0261DA2F353A}" dt="2020-07-22T23:25:22.972" v="11660" actId="14100"/>
          <ac:spMkLst>
            <pc:docMk/>
            <pc:sldMk cId="1968953538" sldId="2454"/>
            <ac:spMk id="2" creationId="{0C6A02C1-23E1-4A67-B54C-4CCD3C7088DA}"/>
          </ac:spMkLst>
        </pc:spChg>
        <pc:spChg chg="mod">
          <ac:chgData name="Shared Drive" userId="a8e99ec4-c3c1-49ac-ba97-2c12eee91f6a" providerId="ADAL" clId="{57C09E5B-D24B-43F8-B551-0261DA2F353A}" dt="2020-07-22T23:30:01.258" v="11833" actId="20577"/>
          <ac:spMkLst>
            <pc:docMk/>
            <pc:sldMk cId="1968953538" sldId="2454"/>
            <ac:spMk id="109570" creationId="{223E7868-EE74-421B-BC16-3166803BEE2E}"/>
          </ac:spMkLst>
        </pc:spChg>
      </pc:sldChg>
      <pc:sldChg chg="add del">
        <pc:chgData name="Shared Drive" userId="a8e99ec4-c3c1-49ac-ba97-2c12eee91f6a" providerId="ADAL" clId="{57C09E5B-D24B-43F8-B551-0261DA2F353A}" dt="2020-07-23T00:27:17.919" v="12778" actId="47"/>
        <pc:sldMkLst>
          <pc:docMk/>
          <pc:sldMk cId="3831808492" sldId="2455"/>
        </pc:sldMkLst>
      </pc:sldChg>
      <pc:sldChg chg="modSp add del">
        <pc:chgData name="Shared Drive" userId="a8e99ec4-c3c1-49ac-ba97-2c12eee91f6a" providerId="ADAL" clId="{57C09E5B-D24B-43F8-B551-0261DA2F353A}" dt="2020-07-23T17:25:11.445" v="16789" actId="2696"/>
        <pc:sldMkLst>
          <pc:docMk/>
          <pc:sldMk cId="2574401504" sldId="2456"/>
        </pc:sldMkLst>
        <pc:spChg chg="mod">
          <ac:chgData name="Shared Drive" userId="a8e99ec4-c3c1-49ac-ba97-2c12eee91f6a" providerId="ADAL" clId="{57C09E5B-D24B-43F8-B551-0261DA2F353A}" dt="2020-07-22T23:31:30.709" v="11886" actId="20577"/>
          <ac:spMkLst>
            <pc:docMk/>
            <pc:sldMk cId="2574401504" sldId="2456"/>
            <ac:spMk id="172034" creationId="{9B80D2FA-EAA6-43EE-BB7D-950C071F8181}"/>
          </ac:spMkLst>
        </pc:spChg>
        <pc:spChg chg="mod">
          <ac:chgData name="Shared Drive" userId="a8e99ec4-c3c1-49ac-ba97-2c12eee91f6a" providerId="ADAL" clId="{57C09E5B-D24B-43F8-B551-0261DA2F353A}" dt="2020-07-22T23:41:56.543" v="12137" actId="20577"/>
          <ac:spMkLst>
            <pc:docMk/>
            <pc:sldMk cId="2574401504" sldId="2456"/>
            <ac:spMk id="172035" creationId="{A5D764F6-DB72-478B-9769-2CA2FB2B962C}"/>
          </ac:spMkLst>
        </pc:spChg>
      </pc:sldChg>
      <pc:sldChg chg="modSp add mod">
        <pc:chgData name="Shared Drive" userId="a8e99ec4-c3c1-49ac-ba97-2c12eee91f6a" providerId="ADAL" clId="{57C09E5B-D24B-43F8-B551-0261DA2F353A}" dt="2020-07-23T21:16:30.573" v="20908" actId="20577"/>
        <pc:sldMkLst>
          <pc:docMk/>
          <pc:sldMk cId="4017575440" sldId="2456"/>
        </pc:sldMkLst>
        <pc:spChg chg="mod">
          <ac:chgData name="Shared Drive" userId="a8e99ec4-c3c1-49ac-ba97-2c12eee91f6a" providerId="ADAL" clId="{57C09E5B-D24B-43F8-B551-0261DA2F353A}" dt="2020-07-23T21:16:30.573" v="20908" actId="20577"/>
          <ac:spMkLst>
            <pc:docMk/>
            <pc:sldMk cId="4017575440" sldId="2456"/>
            <ac:spMk id="172035" creationId="{A5D764F6-DB72-478B-9769-2CA2FB2B962C}"/>
          </ac:spMkLst>
        </pc:spChg>
      </pc:sldChg>
      <pc:sldChg chg="add">
        <pc:chgData name="Shared Drive" userId="a8e99ec4-c3c1-49ac-ba97-2c12eee91f6a" providerId="ADAL" clId="{57C09E5B-D24B-43F8-B551-0261DA2F353A}" dt="2020-07-23T17:25:17.411" v="16790"/>
        <pc:sldMkLst>
          <pc:docMk/>
          <pc:sldMk cId="707731212" sldId="2457"/>
        </pc:sldMkLst>
      </pc:sldChg>
      <pc:sldChg chg="delSp modSp add del">
        <pc:chgData name="Shared Drive" userId="a8e99ec4-c3c1-49ac-ba97-2c12eee91f6a" providerId="ADAL" clId="{57C09E5B-D24B-43F8-B551-0261DA2F353A}" dt="2020-07-23T17:25:11.445" v="16789" actId="2696"/>
        <pc:sldMkLst>
          <pc:docMk/>
          <pc:sldMk cId="2205179365" sldId="2457"/>
        </pc:sldMkLst>
        <pc:spChg chg="mod">
          <ac:chgData name="Shared Drive" userId="a8e99ec4-c3c1-49ac-ba97-2c12eee91f6a" providerId="ADAL" clId="{57C09E5B-D24B-43F8-B551-0261DA2F353A}" dt="2020-07-22T23:37:28.803" v="11908" actId="14100"/>
          <ac:spMkLst>
            <pc:docMk/>
            <pc:sldMk cId="2205179365" sldId="2457"/>
            <ac:spMk id="2" creationId="{0C6A02C1-23E1-4A67-B54C-4CCD3C7088DA}"/>
          </ac:spMkLst>
        </pc:spChg>
        <pc:spChg chg="del">
          <ac:chgData name="Shared Drive" userId="a8e99ec4-c3c1-49ac-ba97-2c12eee91f6a" providerId="ADAL" clId="{57C09E5B-D24B-43F8-B551-0261DA2F353A}" dt="2020-07-22T23:37:30.810" v="11909" actId="478"/>
          <ac:spMkLst>
            <pc:docMk/>
            <pc:sldMk cId="2205179365" sldId="2457"/>
            <ac:spMk id="9" creationId="{DEF63898-9F97-4CB2-A288-1EC2D3D01C64}"/>
          </ac:spMkLst>
        </pc:spChg>
        <pc:spChg chg="del">
          <ac:chgData name="Shared Drive" userId="a8e99ec4-c3c1-49ac-ba97-2c12eee91f6a" providerId="ADAL" clId="{57C09E5B-D24B-43F8-B551-0261DA2F353A}" dt="2020-07-22T23:38:17.802" v="11912" actId="478"/>
          <ac:spMkLst>
            <pc:docMk/>
            <pc:sldMk cId="2205179365" sldId="2457"/>
            <ac:spMk id="11" creationId="{E1B701AA-E2D5-468D-9B56-273B4ABD3BEB}"/>
          </ac:spMkLst>
        </pc:spChg>
        <pc:spChg chg="mod">
          <ac:chgData name="Shared Drive" userId="a8e99ec4-c3c1-49ac-ba97-2c12eee91f6a" providerId="ADAL" clId="{57C09E5B-D24B-43F8-B551-0261DA2F353A}" dt="2020-07-22T23:39:02.435" v="11914" actId="20577"/>
          <ac:spMkLst>
            <pc:docMk/>
            <pc:sldMk cId="2205179365" sldId="2457"/>
            <ac:spMk id="109570" creationId="{223E7868-EE74-421B-BC16-3166803BEE2E}"/>
          </ac:spMkLst>
        </pc:spChg>
      </pc:sldChg>
      <pc:sldChg chg="modSp add del">
        <pc:chgData name="Shared Drive" userId="a8e99ec4-c3c1-49ac-ba97-2c12eee91f6a" providerId="ADAL" clId="{57C09E5B-D24B-43F8-B551-0261DA2F353A}" dt="2020-07-23T17:25:11.445" v="16789" actId="2696"/>
        <pc:sldMkLst>
          <pc:docMk/>
          <pc:sldMk cId="2809751268" sldId="2458"/>
        </pc:sldMkLst>
        <pc:spChg chg="mod">
          <ac:chgData name="Shared Drive" userId="a8e99ec4-c3c1-49ac-ba97-2c12eee91f6a" providerId="ADAL" clId="{57C09E5B-D24B-43F8-B551-0261DA2F353A}" dt="2020-07-23T00:19:34.534" v="12700" actId="14100"/>
          <ac:spMkLst>
            <pc:docMk/>
            <pc:sldMk cId="2809751268" sldId="2458"/>
            <ac:spMk id="2" creationId="{0C6A02C1-23E1-4A67-B54C-4CCD3C7088DA}"/>
          </ac:spMkLst>
        </pc:spChg>
      </pc:sldChg>
      <pc:sldChg chg="addSp modSp add mod">
        <pc:chgData name="Shared Drive" userId="a8e99ec4-c3c1-49ac-ba97-2c12eee91f6a" providerId="ADAL" clId="{57C09E5B-D24B-43F8-B551-0261DA2F353A}" dt="2020-07-23T21:01:21.540" v="20538" actId="14100"/>
        <pc:sldMkLst>
          <pc:docMk/>
          <pc:sldMk cId="4100062326" sldId="2458"/>
        </pc:sldMkLst>
        <pc:spChg chg="mod">
          <ac:chgData name="Shared Drive" userId="a8e99ec4-c3c1-49ac-ba97-2c12eee91f6a" providerId="ADAL" clId="{57C09E5B-D24B-43F8-B551-0261DA2F353A}" dt="2020-07-23T21:01:02.727" v="20534" actId="14100"/>
          <ac:spMkLst>
            <pc:docMk/>
            <pc:sldMk cId="4100062326" sldId="2458"/>
            <ac:spMk id="2" creationId="{0C6A02C1-23E1-4A67-B54C-4CCD3C7088DA}"/>
          </ac:spMkLst>
        </pc:spChg>
        <pc:spChg chg="add">
          <ac:chgData name="Shared Drive" userId="a8e99ec4-c3c1-49ac-ba97-2c12eee91f6a" providerId="ADAL" clId="{57C09E5B-D24B-43F8-B551-0261DA2F353A}" dt="2020-07-23T21:01:13.826" v="20535" actId="22"/>
          <ac:spMkLst>
            <pc:docMk/>
            <pc:sldMk cId="4100062326" sldId="2458"/>
            <ac:spMk id="3" creationId="{77FDB5A0-AD74-4C14-96AE-7A57171818E1}"/>
          </ac:spMkLst>
        </pc:spChg>
        <pc:spChg chg="add mod">
          <ac:chgData name="Shared Drive" userId="a8e99ec4-c3c1-49ac-ba97-2c12eee91f6a" providerId="ADAL" clId="{57C09E5B-D24B-43F8-B551-0261DA2F353A}" dt="2020-07-23T21:01:21.540" v="20538" actId="14100"/>
          <ac:spMkLst>
            <pc:docMk/>
            <pc:sldMk cId="4100062326" sldId="2458"/>
            <ac:spMk id="5" creationId="{0F782F5B-BA9A-4EFC-9DCC-5D5BBDE843BA}"/>
          </ac:spMkLst>
        </pc:spChg>
        <pc:spChg chg="mod">
          <ac:chgData name="Shared Drive" userId="a8e99ec4-c3c1-49ac-ba97-2c12eee91f6a" providerId="ADAL" clId="{57C09E5B-D24B-43F8-B551-0261DA2F353A}" dt="2020-07-23T21:00:42.186" v="20533"/>
          <ac:spMkLst>
            <pc:docMk/>
            <pc:sldMk cId="4100062326" sldId="2458"/>
            <ac:spMk id="109570" creationId="{223E7868-EE74-421B-BC16-3166803BEE2E}"/>
          </ac:spMkLst>
        </pc:spChg>
      </pc:sldChg>
      <pc:sldChg chg="addSp delSp modSp new mod modClrScheme chgLayout modNotesTx">
        <pc:chgData name="Shared Drive" userId="a8e99ec4-c3c1-49ac-ba97-2c12eee91f6a" providerId="ADAL" clId="{57C09E5B-D24B-43F8-B551-0261DA2F353A}" dt="2020-07-23T22:57:35.402" v="23485" actId="313"/>
        <pc:sldMkLst>
          <pc:docMk/>
          <pc:sldMk cId="619288048" sldId="2459"/>
        </pc:sldMkLst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2" creationId="{AB200AB2-6DC9-4BD0-AD10-AB1CD607DEE6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3" creationId="{7E516AF7-0F8C-4FEA-A893-A080AB0A5A64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4" creationId="{D2E59268-D718-484A-BADF-2ACA0A946DEA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5" creationId="{EC29A910-62FD-4E0B-AA06-4913A5F42386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6" creationId="{536E1B80-F549-47ED-882D-AAF4AF9A4C43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7" creationId="{924A4BB6-A147-408F-BAEE-2C710F2172B3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8" creationId="{1A59CCAE-2F90-49E1-B362-BC78E47006C6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9" creationId="{1442C55A-A1B3-42EE-856C-3D6CEBA47523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10" creationId="{0AE669A9-4EAD-45E0-8177-CD33C877C2D5}"/>
          </ac:spMkLst>
        </pc:spChg>
        <pc:spChg chg="del">
          <ac:chgData name="Shared Drive" userId="a8e99ec4-c3c1-49ac-ba97-2c12eee91f6a" providerId="ADAL" clId="{57C09E5B-D24B-43F8-B551-0261DA2F353A}" dt="2020-07-23T13:45:47.035" v="13091" actId="700"/>
          <ac:spMkLst>
            <pc:docMk/>
            <pc:sldMk cId="619288048" sldId="2459"/>
            <ac:spMk id="11" creationId="{0E017367-B650-42F1-834B-07B67B0A716F}"/>
          </ac:spMkLst>
        </pc:spChg>
        <pc:spChg chg="add del mod ord">
          <ac:chgData name="Shared Drive" userId="a8e99ec4-c3c1-49ac-ba97-2c12eee91f6a" providerId="ADAL" clId="{57C09E5B-D24B-43F8-B551-0261DA2F353A}" dt="2020-07-23T13:46:01.126" v="13092" actId="700"/>
          <ac:spMkLst>
            <pc:docMk/>
            <pc:sldMk cId="619288048" sldId="2459"/>
            <ac:spMk id="12" creationId="{72275D81-8DAE-450C-B3C7-04DC683171A9}"/>
          </ac:spMkLst>
        </pc:spChg>
        <pc:spChg chg="add del mod ord">
          <ac:chgData name="Shared Drive" userId="a8e99ec4-c3c1-49ac-ba97-2c12eee91f6a" providerId="ADAL" clId="{57C09E5B-D24B-43F8-B551-0261DA2F353A}" dt="2020-07-23T13:46:01.126" v="13092" actId="700"/>
          <ac:spMkLst>
            <pc:docMk/>
            <pc:sldMk cId="619288048" sldId="2459"/>
            <ac:spMk id="13" creationId="{AB092053-1CE0-44AA-99F6-A7D259259220}"/>
          </ac:spMkLst>
        </pc:spChg>
        <pc:spChg chg="add mod ord">
          <ac:chgData name="Shared Drive" userId="a8e99ec4-c3c1-49ac-ba97-2c12eee91f6a" providerId="ADAL" clId="{57C09E5B-D24B-43F8-B551-0261DA2F353A}" dt="2020-07-23T14:04:41.880" v="14247" actId="6549"/>
          <ac:spMkLst>
            <pc:docMk/>
            <pc:sldMk cId="619288048" sldId="2459"/>
            <ac:spMk id="14" creationId="{7BED4F1E-419F-45AA-8DD6-D2B1C5AF8F78}"/>
          </ac:spMkLst>
        </pc:spChg>
        <pc:spChg chg="add mod ord">
          <ac:chgData name="Shared Drive" userId="a8e99ec4-c3c1-49ac-ba97-2c12eee91f6a" providerId="ADAL" clId="{57C09E5B-D24B-43F8-B551-0261DA2F353A}" dt="2020-07-23T14:06:21.475" v="14371" actId="20577"/>
          <ac:spMkLst>
            <pc:docMk/>
            <pc:sldMk cId="619288048" sldId="2459"/>
            <ac:spMk id="15" creationId="{F5E11F51-9B3F-47F3-A9A5-842575F28E31}"/>
          </ac:spMkLst>
        </pc:spChg>
      </pc:sldChg>
      <pc:sldChg chg="addSp modSp new del">
        <pc:chgData name="Shared Drive" userId="a8e99ec4-c3c1-49ac-ba97-2c12eee91f6a" providerId="ADAL" clId="{57C09E5B-D24B-43F8-B551-0261DA2F353A}" dt="2020-07-23T00:32:45.022" v="12830" actId="47"/>
        <pc:sldMkLst>
          <pc:docMk/>
          <pc:sldMk cId="4214385807" sldId="2459"/>
        </pc:sldMkLst>
        <pc:spChg chg="mod">
          <ac:chgData name="Shared Drive" userId="a8e99ec4-c3c1-49ac-ba97-2c12eee91f6a" providerId="ADAL" clId="{57C09E5B-D24B-43F8-B551-0261DA2F353A}" dt="2020-07-23T00:32:33.222" v="12826" actId="20577"/>
          <ac:spMkLst>
            <pc:docMk/>
            <pc:sldMk cId="4214385807" sldId="2459"/>
            <ac:spMk id="2" creationId="{1AC71530-3BD1-4AA8-8F39-D1F8D3E07758}"/>
          </ac:spMkLst>
        </pc:spChg>
        <pc:picChg chg="add mod">
          <ac:chgData name="Shared Drive" userId="a8e99ec4-c3c1-49ac-ba97-2c12eee91f6a" providerId="ADAL" clId="{57C09E5B-D24B-43F8-B551-0261DA2F353A}" dt="2020-07-23T00:32:40.820" v="12829" actId="1076"/>
          <ac:picMkLst>
            <pc:docMk/>
            <pc:sldMk cId="4214385807" sldId="2459"/>
            <ac:picMk id="1026" creationId="{116DA5D5-0DF2-4DD5-969E-93C547EDD1CD}"/>
          </ac:picMkLst>
        </pc:picChg>
      </pc:sldChg>
      <pc:sldChg chg="modSp add ord">
        <pc:chgData name="Shared Drive" userId="a8e99ec4-c3c1-49ac-ba97-2c12eee91f6a" providerId="ADAL" clId="{57C09E5B-D24B-43F8-B551-0261DA2F353A}" dt="2020-07-25T14:37:27.942" v="26511" actId="20577"/>
        <pc:sldMkLst>
          <pc:docMk/>
          <pc:sldMk cId="1009496792" sldId="2460"/>
        </pc:sldMkLst>
        <pc:spChg chg="mod">
          <ac:chgData name="Shared Drive" userId="a8e99ec4-c3c1-49ac-ba97-2c12eee91f6a" providerId="ADAL" clId="{57C09E5B-D24B-43F8-B551-0261DA2F353A}" dt="2020-07-23T13:57:59.716" v="13616" actId="6549"/>
          <ac:spMkLst>
            <pc:docMk/>
            <pc:sldMk cId="1009496792" sldId="2460"/>
            <ac:spMk id="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3:58:03.636" v="13617" actId="6549"/>
          <ac:spMkLst>
            <pc:docMk/>
            <pc:sldMk cId="1009496792" sldId="2460"/>
            <ac:spMk id="3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3:57:56.184" v="13615" actId="6549"/>
          <ac:spMkLst>
            <pc:docMk/>
            <pc:sldMk cId="1009496792" sldId="2460"/>
            <ac:spMk id="4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3:57:49.103" v="13614" actId="6549"/>
          <ac:spMkLst>
            <pc:docMk/>
            <pc:sldMk cId="1009496792" sldId="2460"/>
            <ac:spMk id="5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5:33:17.002" v="15754" actId="20577"/>
          <ac:spMkLst>
            <pc:docMk/>
            <pc:sldMk cId="1009496792" sldId="2460"/>
            <ac:spMk id="10" creationId="{EE2EF0F5-DCDF-421A-AA7F-258DF03B01B4}"/>
          </ac:spMkLst>
        </pc:spChg>
        <pc:spChg chg="mod">
          <ac:chgData name="Shared Drive" userId="a8e99ec4-c3c1-49ac-ba97-2c12eee91f6a" providerId="ADAL" clId="{57C09E5B-D24B-43F8-B551-0261DA2F353A}" dt="2020-07-23T14:02:58.919" v="14110" actId="20577"/>
          <ac:spMkLst>
            <pc:docMk/>
            <pc:sldMk cId="1009496792" sldId="2460"/>
            <ac:spMk id="21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5:32:13.502" v="15705" actId="20577"/>
          <ac:spMkLst>
            <pc:docMk/>
            <pc:sldMk cId="1009496792" sldId="2460"/>
            <ac:spMk id="2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5:31:56.555" v="15690" actId="20577"/>
          <ac:spMkLst>
            <pc:docMk/>
            <pc:sldMk cId="1009496792" sldId="2460"/>
            <ac:spMk id="23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5T14:37:27.942" v="26511" actId="20577"/>
          <ac:spMkLst>
            <pc:docMk/>
            <pc:sldMk cId="1009496792" sldId="2460"/>
            <ac:spMk id="24" creationId="{00000000-0000-0000-0000-000000000000}"/>
          </ac:spMkLst>
        </pc:spChg>
      </pc:sldChg>
      <pc:sldChg chg="modSp new">
        <pc:chgData name="Shared Drive" userId="a8e99ec4-c3c1-49ac-ba97-2c12eee91f6a" providerId="ADAL" clId="{57C09E5B-D24B-43F8-B551-0261DA2F353A}" dt="2020-07-23T17:38:03.274" v="16866" actId="6549"/>
        <pc:sldMkLst>
          <pc:docMk/>
          <pc:sldMk cId="169644543" sldId="2461"/>
        </pc:sldMkLst>
        <pc:spChg chg="mod">
          <ac:chgData name="Shared Drive" userId="a8e99ec4-c3c1-49ac-ba97-2c12eee91f6a" providerId="ADAL" clId="{57C09E5B-D24B-43F8-B551-0261DA2F353A}" dt="2020-07-23T14:10:49.168" v="14548" actId="20577"/>
          <ac:spMkLst>
            <pc:docMk/>
            <pc:sldMk cId="169644543" sldId="2461"/>
            <ac:spMk id="2" creationId="{1F7C39FD-C326-4896-8EB4-4A53CFABC5BA}"/>
          </ac:spMkLst>
        </pc:spChg>
        <pc:spChg chg="mod">
          <ac:chgData name="Shared Drive" userId="a8e99ec4-c3c1-49ac-ba97-2c12eee91f6a" providerId="ADAL" clId="{57C09E5B-D24B-43F8-B551-0261DA2F353A}" dt="2020-07-23T17:38:03.274" v="16866" actId="6549"/>
          <ac:spMkLst>
            <pc:docMk/>
            <pc:sldMk cId="169644543" sldId="2461"/>
            <ac:spMk id="3" creationId="{C17F9393-BEC6-4E90-A035-11C01DDE16FD}"/>
          </ac:spMkLst>
        </pc:spChg>
      </pc:sldChg>
      <pc:sldChg chg="addSp delSp modSp new mod modClrScheme chgLayout">
        <pc:chgData name="Shared Drive" userId="a8e99ec4-c3c1-49ac-ba97-2c12eee91f6a" providerId="ADAL" clId="{57C09E5B-D24B-43F8-B551-0261DA2F353A}" dt="2020-07-23T17:37:18.288" v="16864" actId="20577"/>
        <pc:sldMkLst>
          <pc:docMk/>
          <pc:sldMk cId="1343691056" sldId="2462"/>
        </pc:sldMkLst>
        <pc:spChg chg="del mod ord">
          <ac:chgData name="Shared Drive" userId="a8e99ec4-c3c1-49ac-ba97-2c12eee91f6a" providerId="ADAL" clId="{57C09E5B-D24B-43F8-B551-0261DA2F353A}" dt="2020-07-23T15:30:26.564" v="15510" actId="700"/>
          <ac:spMkLst>
            <pc:docMk/>
            <pc:sldMk cId="1343691056" sldId="2462"/>
            <ac:spMk id="2" creationId="{9EC2D0D2-40D7-4AC7-81F3-105A6381F36A}"/>
          </ac:spMkLst>
        </pc:spChg>
        <pc:spChg chg="add mod ord">
          <ac:chgData name="Shared Drive" userId="a8e99ec4-c3c1-49ac-ba97-2c12eee91f6a" providerId="ADAL" clId="{57C09E5B-D24B-43F8-B551-0261DA2F353A}" dt="2020-07-23T16:36:45.376" v="16053" actId="404"/>
          <ac:spMkLst>
            <pc:docMk/>
            <pc:sldMk cId="1343691056" sldId="2462"/>
            <ac:spMk id="3" creationId="{B5A8057A-2DA8-4CD8-82CE-244518FFACBF}"/>
          </ac:spMkLst>
        </pc:spChg>
        <pc:spChg chg="add mod ord">
          <ac:chgData name="Shared Drive" userId="a8e99ec4-c3c1-49ac-ba97-2c12eee91f6a" providerId="ADAL" clId="{57C09E5B-D24B-43F8-B551-0261DA2F353A}" dt="2020-07-23T17:37:18.288" v="16864" actId="20577"/>
          <ac:spMkLst>
            <pc:docMk/>
            <pc:sldMk cId="1343691056" sldId="2462"/>
            <ac:spMk id="4" creationId="{4F956C07-B327-48FD-A944-B4BC05772B44}"/>
          </ac:spMkLst>
        </pc:spChg>
      </pc:sldChg>
      <pc:sldChg chg="add">
        <pc:chgData name="Shared Drive" userId="a8e99ec4-c3c1-49ac-ba97-2c12eee91f6a" providerId="ADAL" clId="{57C09E5B-D24B-43F8-B551-0261DA2F353A}" dt="2020-07-23T17:26:13.691" v="16791"/>
        <pc:sldMkLst>
          <pc:docMk/>
          <pc:sldMk cId="3328378218" sldId="2463"/>
        </pc:sldMkLst>
      </pc:sldChg>
      <pc:sldChg chg="add">
        <pc:chgData name="Shared Drive" userId="a8e99ec4-c3c1-49ac-ba97-2c12eee91f6a" providerId="ADAL" clId="{57C09E5B-D24B-43F8-B551-0261DA2F353A}" dt="2020-07-23T17:26:13.691" v="16791"/>
        <pc:sldMkLst>
          <pc:docMk/>
          <pc:sldMk cId="3701978093" sldId="2464"/>
        </pc:sldMkLst>
      </pc:sldChg>
      <pc:sldChg chg="add">
        <pc:chgData name="Shared Drive" userId="a8e99ec4-c3c1-49ac-ba97-2c12eee91f6a" providerId="ADAL" clId="{57C09E5B-D24B-43F8-B551-0261DA2F353A}" dt="2020-07-23T17:26:13.691" v="16791"/>
        <pc:sldMkLst>
          <pc:docMk/>
          <pc:sldMk cId="658036970" sldId="2465"/>
        </pc:sldMkLst>
      </pc:sldChg>
      <pc:sldChg chg="modSp add">
        <pc:chgData name="Shared Drive" userId="a8e99ec4-c3c1-49ac-ba97-2c12eee91f6a" providerId="ADAL" clId="{57C09E5B-D24B-43F8-B551-0261DA2F353A}" dt="2020-07-25T14:35:37.799" v="26442" actId="20577"/>
        <pc:sldMkLst>
          <pc:docMk/>
          <pc:sldMk cId="4196890916" sldId="2466"/>
        </pc:sldMkLst>
        <pc:spChg chg="mod">
          <ac:chgData name="Shared Drive" userId="a8e99ec4-c3c1-49ac-ba97-2c12eee91f6a" providerId="ADAL" clId="{57C09E5B-D24B-43F8-B551-0261DA2F353A}" dt="2020-07-25T14:35:37.799" v="26442" actId="20577"/>
          <ac:spMkLst>
            <pc:docMk/>
            <pc:sldMk cId="4196890916" sldId="2466"/>
            <ac:spMk id="24" creationId="{00000000-0000-0000-0000-000000000000}"/>
          </ac:spMkLst>
        </pc:spChg>
      </pc:sldChg>
      <pc:sldChg chg="modSp add">
        <pc:chgData name="Shared Drive" userId="a8e99ec4-c3c1-49ac-ba97-2c12eee91f6a" providerId="ADAL" clId="{57C09E5B-D24B-43F8-B551-0261DA2F353A}" dt="2020-07-23T19:10:15.594" v="20387" actId="6549"/>
        <pc:sldMkLst>
          <pc:docMk/>
          <pc:sldMk cId="2810949381" sldId="2467"/>
        </pc:sldMkLst>
        <pc:spChg chg="mod">
          <ac:chgData name="Shared Drive" userId="a8e99ec4-c3c1-49ac-ba97-2c12eee91f6a" providerId="ADAL" clId="{57C09E5B-D24B-43F8-B551-0261DA2F353A}" dt="2020-07-23T18:14:11.394" v="18241" actId="20577"/>
          <ac:spMkLst>
            <pc:docMk/>
            <pc:sldMk cId="2810949381" sldId="2467"/>
            <ac:spMk id="10" creationId="{EE2EF0F5-DCDF-421A-AA7F-258DF03B01B4}"/>
          </ac:spMkLst>
        </pc:spChg>
        <pc:spChg chg="mod">
          <ac:chgData name="Shared Drive" userId="a8e99ec4-c3c1-49ac-ba97-2c12eee91f6a" providerId="ADAL" clId="{57C09E5B-D24B-43F8-B551-0261DA2F353A}" dt="2020-07-23T19:10:15.594" v="20387" actId="6549"/>
          <ac:spMkLst>
            <pc:docMk/>
            <pc:sldMk cId="2810949381" sldId="2467"/>
            <ac:spMk id="17" creationId="{EE31573E-B22B-45F3-89D5-8D59571BDB20}"/>
          </ac:spMkLst>
        </pc:spChg>
      </pc:sldChg>
      <pc:sldChg chg="addSp delSp modSp add mod">
        <pc:chgData name="Shared Drive" userId="a8e99ec4-c3c1-49ac-ba97-2c12eee91f6a" providerId="ADAL" clId="{57C09E5B-D24B-43F8-B551-0261DA2F353A}" dt="2020-07-24T00:18:45.193" v="23491" actId="313"/>
        <pc:sldMkLst>
          <pc:docMk/>
          <pc:sldMk cId="2153598786" sldId="2468"/>
        </pc:sldMkLst>
        <pc:spChg chg="add mod">
          <ac:chgData name="Shared Drive" userId="a8e99ec4-c3c1-49ac-ba97-2c12eee91f6a" providerId="ADAL" clId="{57C09E5B-D24B-43F8-B551-0261DA2F353A}" dt="2020-07-24T00:18:45.193" v="23491" actId="313"/>
          <ac:spMkLst>
            <pc:docMk/>
            <pc:sldMk cId="2153598786" sldId="2468"/>
            <ac:spMk id="2" creationId="{F7207BD4-28BA-403D-B574-7D1A4CE2B7C5}"/>
          </ac:spMkLst>
        </pc:spChg>
        <pc:spChg chg="del">
          <ac:chgData name="Shared Drive" userId="a8e99ec4-c3c1-49ac-ba97-2c12eee91f6a" providerId="ADAL" clId="{57C09E5B-D24B-43F8-B551-0261DA2F353A}" dt="2020-07-23T17:51:32.161" v="17452" actId="478"/>
          <ac:spMkLst>
            <pc:docMk/>
            <pc:sldMk cId="2153598786" sldId="2468"/>
            <ac:spMk id="8" creationId="{086B1C3A-7077-4102-AC77-E5C053B52D7C}"/>
          </ac:spMkLst>
        </pc:spChg>
        <pc:spChg chg="mod">
          <ac:chgData name="Shared Drive" userId="a8e99ec4-c3c1-49ac-ba97-2c12eee91f6a" providerId="ADAL" clId="{57C09E5B-D24B-43F8-B551-0261DA2F353A}" dt="2020-07-23T17:43:34.579" v="17235" actId="20577"/>
          <ac:spMkLst>
            <pc:docMk/>
            <pc:sldMk cId="2153598786" sldId="2468"/>
            <ac:spMk id="218" creationId="{E8798B27-8ADE-46BB-AF80-255BC40B13CE}"/>
          </ac:spMkLst>
        </pc:spChg>
      </pc:sldChg>
      <pc:sldChg chg="addSp modSp new mod modClrScheme chgLayout">
        <pc:chgData name="Shared Drive" userId="a8e99ec4-c3c1-49ac-ba97-2c12eee91f6a" providerId="ADAL" clId="{57C09E5B-D24B-43F8-B551-0261DA2F353A}" dt="2020-07-24T23:50:23.077" v="26279" actId="20577"/>
        <pc:sldMkLst>
          <pc:docMk/>
          <pc:sldMk cId="2260053826" sldId="2469"/>
        </pc:sldMkLst>
        <pc:spChg chg="mod ord">
          <ac:chgData name="Shared Drive" userId="a8e99ec4-c3c1-49ac-ba97-2c12eee91f6a" providerId="ADAL" clId="{57C09E5B-D24B-43F8-B551-0261DA2F353A}" dt="2020-07-23T17:43:12.630" v="17216" actId="20577"/>
          <ac:spMkLst>
            <pc:docMk/>
            <pc:sldMk cId="2260053826" sldId="2469"/>
            <ac:spMk id="2" creationId="{06B6ADA0-B79C-45AC-8C1B-954C94F371B4}"/>
          </ac:spMkLst>
        </pc:spChg>
        <pc:spChg chg="add mod ord">
          <ac:chgData name="Shared Drive" userId="a8e99ec4-c3c1-49ac-ba97-2c12eee91f6a" providerId="ADAL" clId="{57C09E5B-D24B-43F8-B551-0261DA2F353A}" dt="2020-07-24T23:50:23.077" v="26279" actId="20577"/>
          <ac:spMkLst>
            <pc:docMk/>
            <pc:sldMk cId="2260053826" sldId="2469"/>
            <ac:spMk id="3" creationId="{85A4DE3A-BA96-4BDA-B630-B7A0B5765AE2}"/>
          </ac:spMkLst>
        </pc:spChg>
      </pc:sldChg>
      <pc:sldChg chg="modSp new">
        <pc:chgData name="Shared Drive" userId="a8e99ec4-c3c1-49ac-ba97-2c12eee91f6a" providerId="ADAL" clId="{57C09E5B-D24B-43F8-B551-0261DA2F353A}" dt="2020-07-23T18:09:51.156" v="18201" actId="12"/>
        <pc:sldMkLst>
          <pc:docMk/>
          <pc:sldMk cId="1218035178" sldId="2470"/>
        </pc:sldMkLst>
        <pc:spChg chg="mod">
          <ac:chgData name="Shared Drive" userId="a8e99ec4-c3c1-49ac-ba97-2c12eee91f6a" providerId="ADAL" clId="{57C09E5B-D24B-43F8-B551-0261DA2F353A}" dt="2020-07-23T17:57:39.252" v="17556" actId="20577"/>
          <ac:spMkLst>
            <pc:docMk/>
            <pc:sldMk cId="1218035178" sldId="2470"/>
            <ac:spMk id="2" creationId="{7AFF21D7-9A5F-4FAB-8951-345318B73281}"/>
          </ac:spMkLst>
        </pc:spChg>
        <pc:spChg chg="mod">
          <ac:chgData name="Shared Drive" userId="a8e99ec4-c3c1-49ac-ba97-2c12eee91f6a" providerId="ADAL" clId="{57C09E5B-D24B-43F8-B551-0261DA2F353A}" dt="2020-07-23T18:09:51.156" v="18201" actId="12"/>
          <ac:spMkLst>
            <pc:docMk/>
            <pc:sldMk cId="1218035178" sldId="2470"/>
            <ac:spMk id="3" creationId="{F72E4EB6-100C-474F-BA67-E5DD14FA91BE}"/>
          </ac:spMkLst>
        </pc:spChg>
      </pc:sldChg>
      <pc:sldChg chg="delSp modSp add ord">
        <pc:chgData name="Shared Drive" userId="a8e99ec4-c3c1-49ac-ba97-2c12eee91f6a" providerId="ADAL" clId="{57C09E5B-D24B-43F8-B551-0261DA2F353A}" dt="2020-07-23T18:10:52.871" v="18220" actId="478"/>
        <pc:sldMkLst>
          <pc:docMk/>
          <pc:sldMk cId="1480946663" sldId="2471"/>
        </pc:sldMkLst>
        <pc:spChg chg="del">
          <ac:chgData name="Shared Drive" userId="a8e99ec4-c3c1-49ac-ba97-2c12eee91f6a" providerId="ADAL" clId="{57C09E5B-D24B-43F8-B551-0261DA2F353A}" dt="2020-07-23T18:10:52.871" v="18220" actId="478"/>
          <ac:spMkLst>
            <pc:docMk/>
            <pc:sldMk cId="1480946663" sldId="2471"/>
            <ac:spMk id="11" creationId="{E1B701AA-E2D5-468D-9B56-273B4ABD3BEB}"/>
          </ac:spMkLst>
        </pc:spChg>
        <pc:spChg chg="mod">
          <ac:chgData name="Shared Drive" userId="a8e99ec4-c3c1-49ac-ba97-2c12eee91f6a" providerId="ADAL" clId="{57C09E5B-D24B-43F8-B551-0261DA2F353A}" dt="2020-07-23T18:10:46.431" v="18219" actId="20577"/>
          <ac:spMkLst>
            <pc:docMk/>
            <pc:sldMk cId="1480946663" sldId="2471"/>
            <ac:spMk id="109570" creationId="{223E7868-EE74-421B-BC16-3166803BEE2E}"/>
          </ac:spMkLst>
        </pc:spChg>
      </pc:sldChg>
      <pc:sldChg chg="add">
        <pc:chgData name="Shared Drive" userId="a8e99ec4-c3c1-49ac-ba97-2c12eee91f6a" providerId="ADAL" clId="{57C09E5B-D24B-43F8-B551-0261DA2F353A}" dt="2020-07-23T18:16:49.545" v="18294"/>
        <pc:sldMkLst>
          <pc:docMk/>
          <pc:sldMk cId="1413718590" sldId="2472"/>
        </pc:sldMkLst>
      </pc:sldChg>
      <pc:sldChg chg="add del">
        <pc:chgData name="Shared Drive" userId="a8e99ec4-c3c1-49ac-ba97-2c12eee91f6a" providerId="ADAL" clId="{57C09E5B-D24B-43F8-B551-0261DA2F353A}" dt="2020-07-23T18:09:03.307" v="18112" actId="47"/>
        <pc:sldMkLst>
          <pc:docMk/>
          <pc:sldMk cId="3875156991" sldId="2472"/>
        </pc:sldMkLst>
      </pc:sldChg>
      <pc:sldChg chg="add modAnim">
        <pc:chgData name="Shared Drive" userId="a8e99ec4-c3c1-49ac-ba97-2c12eee91f6a" providerId="ADAL" clId="{57C09E5B-D24B-43F8-B551-0261DA2F353A}" dt="2020-07-23T19:06:59.702" v="20314"/>
        <pc:sldMkLst>
          <pc:docMk/>
          <pc:sldMk cId="41430461" sldId="2473"/>
        </pc:sldMkLst>
      </pc:sldChg>
      <pc:sldChg chg="addSp modSp add mod modAnim">
        <pc:chgData name="Shared Drive" userId="a8e99ec4-c3c1-49ac-ba97-2c12eee91f6a" providerId="ADAL" clId="{57C09E5B-D24B-43F8-B551-0261DA2F353A}" dt="2020-07-23T21:18:23.274" v="20975" actId="20577"/>
        <pc:sldMkLst>
          <pc:docMk/>
          <pc:sldMk cId="3088618429" sldId="2474"/>
        </pc:sldMkLst>
        <pc:spChg chg="add mod">
          <ac:chgData name="Shared Drive" userId="a8e99ec4-c3c1-49ac-ba97-2c12eee91f6a" providerId="ADAL" clId="{57C09E5B-D24B-43F8-B551-0261DA2F353A}" dt="2020-07-23T18:21:38.856" v="18371" actId="1076"/>
          <ac:spMkLst>
            <pc:docMk/>
            <pc:sldMk cId="3088618429" sldId="2474"/>
            <ac:spMk id="6" creationId="{8839CA14-1A12-4A21-AE61-CA97F15651A3}"/>
          </ac:spMkLst>
        </pc:spChg>
        <pc:spChg chg="add mod">
          <ac:chgData name="Shared Drive" userId="a8e99ec4-c3c1-49ac-ba97-2c12eee91f6a" providerId="ADAL" clId="{57C09E5B-D24B-43F8-B551-0261DA2F353A}" dt="2020-07-23T18:23:36.441" v="18385" actId="1076"/>
          <ac:spMkLst>
            <pc:docMk/>
            <pc:sldMk cId="3088618429" sldId="2474"/>
            <ac:spMk id="8" creationId="{DA00C575-9656-4F1A-8249-8182BB3D3084}"/>
          </ac:spMkLst>
        </pc:spChg>
        <pc:spChg chg="mod">
          <ac:chgData name="Shared Drive" userId="a8e99ec4-c3c1-49ac-ba97-2c12eee91f6a" providerId="ADAL" clId="{57C09E5B-D24B-43F8-B551-0261DA2F353A}" dt="2020-07-23T21:18:23.274" v="20975" actId="20577"/>
          <ac:spMkLst>
            <pc:docMk/>
            <pc:sldMk cId="3088618429" sldId="2474"/>
            <ac:spMk id="10" creationId="{EE2EF0F5-DCDF-421A-AA7F-258DF03B01B4}"/>
          </ac:spMkLst>
        </pc:spChg>
        <pc:spChg chg="add mod">
          <ac:chgData name="Shared Drive" userId="a8e99ec4-c3c1-49ac-ba97-2c12eee91f6a" providerId="ADAL" clId="{57C09E5B-D24B-43F8-B551-0261DA2F353A}" dt="2020-07-23T18:29:56.686" v="18724" actId="14100"/>
          <ac:spMkLst>
            <pc:docMk/>
            <pc:sldMk cId="3088618429" sldId="2474"/>
            <ac:spMk id="11" creationId="{9E17496D-048A-4BD9-9BC7-38DD8B9AC9E7}"/>
          </ac:spMkLst>
        </pc:spChg>
        <pc:spChg chg="add mod">
          <ac:chgData name="Shared Drive" userId="a8e99ec4-c3c1-49ac-ba97-2c12eee91f6a" providerId="ADAL" clId="{57C09E5B-D24B-43F8-B551-0261DA2F353A}" dt="2020-07-23T18:30:33.151" v="18802" actId="114"/>
          <ac:spMkLst>
            <pc:docMk/>
            <pc:sldMk cId="3088618429" sldId="2474"/>
            <ac:spMk id="12" creationId="{57D3B9F5-9602-4044-82E4-4989EFE482F5}"/>
          </ac:spMkLst>
        </pc:spChg>
        <pc:spChg chg="mod">
          <ac:chgData name="Shared Drive" userId="a8e99ec4-c3c1-49ac-ba97-2c12eee91f6a" providerId="ADAL" clId="{57C09E5B-D24B-43F8-B551-0261DA2F353A}" dt="2020-07-23T19:09:57.463" v="20359" actId="20577"/>
          <ac:spMkLst>
            <pc:docMk/>
            <pc:sldMk cId="3088618429" sldId="2474"/>
            <ac:spMk id="17" creationId="{EE31573E-B22B-45F3-89D5-8D59571BDB20}"/>
          </ac:spMkLst>
        </pc:spChg>
        <pc:spChg chg="add mod">
          <ac:chgData name="Shared Drive" userId="a8e99ec4-c3c1-49ac-ba97-2c12eee91f6a" providerId="ADAL" clId="{57C09E5B-D24B-43F8-B551-0261DA2F353A}" dt="2020-07-23T18:29:49.967" v="18722" actId="14100"/>
          <ac:spMkLst>
            <pc:docMk/>
            <pc:sldMk cId="3088618429" sldId="2474"/>
            <ac:spMk id="19" creationId="{BE316735-0A78-46B2-8421-E10E59AE30EF}"/>
          </ac:spMkLst>
        </pc:spChg>
        <pc:spChg chg="mod">
          <ac:chgData name="Shared Drive" userId="a8e99ec4-c3c1-49ac-ba97-2c12eee91f6a" providerId="ADAL" clId="{57C09E5B-D24B-43F8-B551-0261DA2F353A}" dt="2020-07-23T18:20:55.310" v="18327" actId="207"/>
          <ac:spMkLst>
            <pc:docMk/>
            <pc:sldMk cId="3088618429" sldId="2474"/>
            <ac:spMk id="21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8:20:55.310" v="18327" actId="207"/>
          <ac:spMkLst>
            <pc:docMk/>
            <pc:sldMk cId="3088618429" sldId="2474"/>
            <ac:spMk id="22" creationId="{00000000-0000-0000-0000-000000000000}"/>
          </ac:spMkLst>
        </pc:spChg>
        <pc:spChg chg="mod">
          <ac:chgData name="Shared Drive" userId="a8e99ec4-c3c1-49ac-ba97-2c12eee91f6a" providerId="ADAL" clId="{57C09E5B-D24B-43F8-B551-0261DA2F353A}" dt="2020-07-23T18:20:55.310" v="18327" actId="207"/>
          <ac:spMkLst>
            <pc:docMk/>
            <pc:sldMk cId="3088618429" sldId="2474"/>
            <ac:spMk id="23" creationId="{00000000-0000-0000-0000-000000000000}"/>
          </ac:spMkLst>
        </pc:spChg>
        <pc:spChg chg="add mod">
          <ac:chgData name="Shared Drive" userId="a8e99ec4-c3c1-49ac-ba97-2c12eee91f6a" providerId="ADAL" clId="{57C09E5B-D24B-43F8-B551-0261DA2F353A}" dt="2020-07-23T18:30:37.558" v="18803" actId="114"/>
          <ac:spMkLst>
            <pc:docMk/>
            <pc:sldMk cId="3088618429" sldId="2474"/>
            <ac:spMk id="27" creationId="{D84D6C6F-8CEB-4B5D-BF91-8C0B56F6E708}"/>
          </ac:spMkLst>
        </pc:spChg>
      </pc:sldChg>
      <pc:sldChg chg="add del">
        <pc:chgData name="Shared Drive" userId="a8e99ec4-c3c1-49ac-ba97-2c12eee91f6a" providerId="ADAL" clId="{57C09E5B-D24B-43F8-B551-0261DA2F353A}" dt="2020-07-23T18:19:49.382" v="18325" actId="47"/>
        <pc:sldMkLst>
          <pc:docMk/>
          <pc:sldMk cId="4061952681" sldId="2474"/>
        </pc:sldMkLst>
      </pc:sldChg>
      <pc:sldChg chg="modSp new del ord">
        <pc:chgData name="Shared Drive" userId="a8e99ec4-c3c1-49ac-ba97-2c12eee91f6a" providerId="ADAL" clId="{57C09E5B-D24B-43F8-B551-0261DA2F353A}" dt="2020-07-23T18:47:47.020" v="19623" actId="47"/>
        <pc:sldMkLst>
          <pc:docMk/>
          <pc:sldMk cId="517161784" sldId="2475"/>
        </pc:sldMkLst>
        <pc:spChg chg="mod">
          <ac:chgData name="Shared Drive" userId="a8e99ec4-c3c1-49ac-ba97-2c12eee91f6a" providerId="ADAL" clId="{57C09E5B-D24B-43F8-B551-0261DA2F353A}" dt="2020-07-23T18:25:51.798" v="18533" actId="20577"/>
          <ac:spMkLst>
            <pc:docMk/>
            <pc:sldMk cId="517161784" sldId="2475"/>
            <ac:spMk id="2" creationId="{95D0F21A-7B29-4835-9283-BBB2AF05D521}"/>
          </ac:spMkLst>
        </pc:spChg>
        <pc:spChg chg="mod">
          <ac:chgData name="Shared Drive" userId="a8e99ec4-c3c1-49ac-ba97-2c12eee91f6a" providerId="ADAL" clId="{57C09E5B-D24B-43F8-B551-0261DA2F353A}" dt="2020-07-23T18:26:57.823" v="18668" actId="20577"/>
          <ac:spMkLst>
            <pc:docMk/>
            <pc:sldMk cId="517161784" sldId="2475"/>
            <ac:spMk id="3" creationId="{0DA95129-3C8D-4F67-AA53-70DF17DD6BE1}"/>
          </ac:spMkLst>
        </pc:spChg>
      </pc:sldChg>
      <pc:sldChg chg="modSp new modAnim">
        <pc:chgData name="Shared Drive" userId="a8e99ec4-c3c1-49ac-ba97-2c12eee91f6a" providerId="ADAL" clId="{57C09E5B-D24B-43F8-B551-0261DA2F353A}" dt="2020-07-23T22:10:20.474" v="23002" actId="6549"/>
        <pc:sldMkLst>
          <pc:docMk/>
          <pc:sldMk cId="1882937854" sldId="2476"/>
        </pc:sldMkLst>
        <pc:spChg chg="mod">
          <ac:chgData name="Shared Drive" userId="a8e99ec4-c3c1-49ac-ba97-2c12eee91f6a" providerId="ADAL" clId="{57C09E5B-D24B-43F8-B551-0261DA2F353A}" dt="2020-07-23T18:31:22.949" v="18823" actId="20577"/>
          <ac:spMkLst>
            <pc:docMk/>
            <pc:sldMk cId="1882937854" sldId="2476"/>
            <ac:spMk id="2" creationId="{8C6158FD-CE6B-4422-AA21-CF92C42880F5}"/>
          </ac:spMkLst>
        </pc:spChg>
        <pc:spChg chg="mod">
          <ac:chgData name="Shared Drive" userId="a8e99ec4-c3c1-49ac-ba97-2c12eee91f6a" providerId="ADAL" clId="{57C09E5B-D24B-43F8-B551-0261DA2F353A}" dt="2020-07-23T22:10:20.474" v="23002" actId="6549"/>
          <ac:spMkLst>
            <pc:docMk/>
            <pc:sldMk cId="1882937854" sldId="2476"/>
            <ac:spMk id="3" creationId="{7F2699C8-991D-4838-BA6F-076F08B4B13E}"/>
          </ac:spMkLst>
        </pc:spChg>
      </pc:sldChg>
      <pc:sldChg chg="addSp delSp modSp new mod modClrScheme chgLayout">
        <pc:chgData name="Shared Drive" userId="a8e99ec4-c3c1-49ac-ba97-2c12eee91f6a" providerId="ADAL" clId="{57C09E5B-D24B-43F8-B551-0261DA2F353A}" dt="2020-07-23T19:06:21.193" v="20313" actId="6549"/>
        <pc:sldMkLst>
          <pc:docMk/>
          <pc:sldMk cId="2490162427" sldId="2477"/>
        </pc:sldMkLst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2" creationId="{4B621083-36E4-4D85-B794-37F3D56BD45C}"/>
          </ac:spMkLst>
        </pc:spChg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3" creationId="{3C63C16C-604E-4E56-B3D4-3618F85ABC9E}"/>
          </ac:spMkLst>
        </pc:spChg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4" creationId="{4DE84534-1542-4280-8E88-9DDEDA1605FF}"/>
          </ac:spMkLst>
        </pc:spChg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5" creationId="{B9B465AA-425D-4B32-B75F-19856537C9D9}"/>
          </ac:spMkLst>
        </pc:spChg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6" creationId="{5BA6DA14-7356-4BE1-91BC-1109C9F4E9F4}"/>
          </ac:spMkLst>
        </pc:spChg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7" creationId="{3EE75685-D660-443D-9CB2-ECC1F0EC259F}"/>
          </ac:spMkLst>
        </pc:spChg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8" creationId="{90C38E4D-6B24-4278-BEDF-1F3FD4992618}"/>
          </ac:spMkLst>
        </pc:spChg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9" creationId="{DCFD2352-B439-4361-A779-8415B7730B76}"/>
          </ac:spMkLst>
        </pc:spChg>
        <pc:spChg chg="del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10" creationId="{D087E2D2-E6D3-40AB-8DD7-2C40B3AD1D7B}"/>
          </ac:spMkLst>
        </pc:spChg>
        <pc:spChg chg="del mod ord">
          <ac:chgData name="Shared Drive" userId="a8e99ec4-c3c1-49ac-ba97-2c12eee91f6a" providerId="ADAL" clId="{57C09E5B-D24B-43F8-B551-0261DA2F353A}" dt="2020-07-23T18:51:40.156" v="19831" actId="700"/>
          <ac:spMkLst>
            <pc:docMk/>
            <pc:sldMk cId="2490162427" sldId="2477"/>
            <ac:spMk id="11" creationId="{086AB520-E8D0-4703-A090-671FA2E16787}"/>
          </ac:spMkLst>
        </pc:spChg>
        <pc:spChg chg="add mod ord">
          <ac:chgData name="Shared Drive" userId="a8e99ec4-c3c1-49ac-ba97-2c12eee91f6a" providerId="ADAL" clId="{57C09E5B-D24B-43F8-B551-0261DA2F353A}" dt="2020-07-23T18:53:39.369" v="19873" actId="20577"/>
          <ac:spMkLst>
            <pc:docMk/>
            <pc:sldMk cId="2490162427" sldId="2477"/>
            <ac:spMk id="12" creationId="{F95E9995-1A32-4760-894B-84E60474E5AB}"/>
          </ac:spMkLst>
        </pc:spChg>
        <pc:spChg chg="add mod ord">
          <ac:chgData name="Shared Drive" userId="a8e99ec4-c3c1-49ac-ba97-2c12eee91f6a" providerId="ADAL" clId="{57C09E5B-D24B-43F8-B551-0261DA2F353A}" dt="2020-07-23T19:06:21.193" v="20313" actId="6549"/>
          <ac:spMkLst>
            <pc:docMk/>
            <pc:sldMk cId="2490162427" sldId="2477"/>
            <ac:spMk id="13" creationId="{2B3DEF16-2ED8-461B-BB08-EE300A0064CC}"/>
          </ac:spMkLst>
        </pc:spChg>
      </pc:sldChg>
      <pc:sldChg chg="modSp new">
        <pc:chgData name="Shared Drive" userId="a8e99ec4-c3c1-49ac-ba97-2c12eee91f6a" providerId="ADAL" clId="{57C09E5B-D24B-43F8-B551-0261DA2F353A}" dt="2020-07-23T19:05:34.167" v="20215" actId="20577"/>
        <pc:sldMkLst>
          <pc:docMk/>
          <pc:sldMk cId="2602600526" sldId="2478"/>
        </pc:sldMkLst>
        <pc:spChg chg="mod">
          <ac:chgData name="Shared Drive" userId="a8e99ec4-c3c1-49ac-ba97-2c12eee91f6a" providerId="ADAL" clId="{57C09E5B-D24B-43F8-B551-0261DA2F353A}" dt="2020-07-23T18:51:58.125" v="19871" actId="20577"/>
          <ac:spMkLst>
            <pc:docMk/>
            <pc:sldMk cId="2602600526" sldId="2478"/>
            <ac:spMk id="2" creationId="{EB19BC1F-F822-4CF1-9985-9BF3C1F448F0}"/>
          </ac:spMkLst>
        </pc:spChg>
        <pc:spChg chg="mod">
          <ac:chgData name="Shared Drive" userId="a8e99ec4-c3c1-49ac-ba97-2c12eee91f6a" providerId="ADAL" clId="{57C09E5B-D24B-43F8-B551-0261DA2F353A}" dt="2020-07-23T19:05:34.167" v="20215" actId="20577"/>
          <ac:spMkLst>
            <pc:docMk/>
            <pc:sldMk cId="2602600526" sldId="2478"/>
            <ac:spMk id="3" creationId="{DF428D1A-1140-4AD7-A572-FEBBD5BD008E}"/>
          </ac:spMkLst>
        </pc:spChg>
      </pc:sldChg>
      <pc:sldChg chg="modSp add">
        <pc:chgData name="Shared Drive" userId="a8e99ec4-c3c1-49ac-ba97-2c12eee91f6a" providerId="ADAL" clId="{57C09E5B-D24B-43F8-B551-0261DA2F353A}" dt="2020-07-25T14:35:48.419" v="26443"/>
        <pc:sldMkLst>
          <pc:docMk/>
          <pc:sldMk cId="2387539891" sldId="2479"/>
        </pc:sldMkLst>
        <pc:spChg chg="mod">
          <ac:chgData name="Shared Drive" userId="a8e99ec4-c3c1-49ac-ba97-2c12eee91f6a" providerId="ADAL" clId="{57C09E5B-D24B-43F8-B551-0261DA2F353A}" dt="2020-07-25T14:35:48.419" v="26443"/>
          <ac:spMkLst>
            <pc:docMk/>
            <pc:sldMk cId="2387539891" sldId="2479"/>
            <ac:spMk id="24" creationId="{00000000-0000-0000-0000-000000000000}"/>
          </ac:spMkLst>
        </pc:spChg>
      </pc:sldChg>
      <pc:sldChg chg="modSp add mod">
        <pc:chgData name="Shared Drive" userId="a8e99ec4-c3c1-49ac-ba97-2c12eee91f6a" providerId="ADAL" clId="{57C09E5B-D24B-43F8-B551-0261DA2F353A}" dt="2020-07-25T00:27:59.550" v="26301" actId="6549"/>
        <pc:sldMkLst>
          <pc:docMk/>
          <pc:sldMk cId="226396881" sldId="2480"/>
        </pc:sldMkLst>
        <pc:spChg chg="mod">
          <ac:chgData name="Shared Drive" userId="a8e99ec4-c3c1-49ac-ba97-2c12eee91f6a" providerId="ADAL" clId="{57C09E5B-D24B-43F8-B551-0261DA2F353A}" dt="2020-07-24T00:18:46.208" v="23492" actId="313"/>
          <ac:spMkLst>
            <pc:docMk/>
            <pc:sldMk cId="226396881" sldId="2480"/>
            <ac:spMk id="2" creationId="{F7207BD4-28BA-403D-B574-7D1A4CE2B7C5}"/>
          </ac:spMkLst>
        </pc:spChg>
        <pc:spChg chg="mod">
          <ac:chgData name="Shared Drive" userId="a8e99ec4-c3c1-49ac-ba97-2c12eee91f6a" providerId="ADAL" clId="{57C09E5B-D24B-43F8-B551-0261DA2F353A}" dt="2020-07-25T00:27:59.550" v="26301" actId="6549"/>
          <ac:spMkLst>
            <pc:docMk/>
            <pc:sldMk cId="226396881" sldId="2480"/>
            <ac:spMk id="218" creationId="{E8798B27-8ADE-46BB-AF80-255BC40B13CE}"/>
          </ac:spMkLst>
        </pc:spChg>
      </pc:sldChg>
      <pc:sldChg chg="addSp delSp modSp new del mod modClrScheme chgLayout">
        <pc:chgData name="Shared Drive" userId="a8e99ec4-c3c1-49ac-ba97-2c12eee91f6a" providerId="ADAL" clId="{57C09E5B-D24B-43F8-B551-0261DA2F353A}" dt="2020-07-23T21:01:58.830" v="20540" actId="47"/>
        <pc:sldMkLst>
          <pc:docMk/>
          <pc:sldMk cId="2853597387" sldId="2481"/>
        </pc:sldMkLst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2" creationId="{A78BB28A-2305-4E42-951C-EFF76D98E491}"/>
          </ac:spMkLst>
        </pc:spChg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3" creationId="{97C6B4EC-10D6-4021-84F6-DD8A65132353}"/>
          </ac:spMkLst>
        </pc:spChg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4" creationId="{2DEF3105-C4D5-41FB-A25B-E92BA3D83F2E}"/>
          </ac:spMkLst>
        </pc:spChg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5" creationId="{B7412362-E94B-4EAD-88F2-78EC03792BD7}"/>
          </ac:spMkLst>
        </pc:spChg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6" creationId="{BA7C2487-C4F0-430A-9BD6-F4665F942E0D}"/>
          </ac:spMkLst>
        </pc:spChg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7" creationId="{27AD2843-131F-4D61-8620-5386A5772C81}"/>
          </ac:spMkLst>
        </pc:spChg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8" creationId="{188F2E40-0235-4A57-AB66-057936DD0415}"/>
          </ac:spMkLst>
        </pc:spChg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9" creationId="{68B2DAF4-19EC-4F63-A8ED-61B753449856}"/>
          </ac:spMkLst>
        </pc:spChg>
        <pc:spChg chg="del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10" creationId="{BA4C012A-7A44-4E09-A10C-1C082D830905}"/>
          </ac:spMkLst>
        </pc:spChg>
        <pc:spChg chg="del mod ord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11" creationId="{8A59BD36-55EF-487C-8E16-BE98EDBFB7EF}"/>
          </ac:spMkLst>
        </pc:spChg>
        <pc:spChg chg="add mod ord">
          <ac:chgData name="Shared Drive" userId="a8e99ec4-c3c1-49ac-ba97-2c12eee91f6a" providerId="ADAL" clId="{57C09E5B-D24B-43F8-B551-0261DA2F353A}" dt="2020-07-23T20:44:44.609" v="20512" actId="313"/>
          <ac:spMkLst>
            <pc:docMk/>
            <pc:sldMk cId="2853597387" sldId="2481"/>
            <ac:spMk id="12" creationId="{D43EAF9D-2E16-40FE-A687-C68E2E9B1D2B}"/>
          </ac:spMkLst>
        </pc:spChg>
        <pc:spChg chg="add mod ord">
          <ac:chgData name="Shared Drive" userId="a8e99ec4-c3c1-49ac-ba97-2c12eee91f6a" providerId="ADAL" clId="{57C09E5B-D24B-43F8-B551-0261DA2F353A}" dt="2020-07-23T19:37:09.229" v="20470" actId="700"/>
          <ac:spMkLst>
            <pc:docMk/>
            <pc:sldMk cId="2853597387" sldId="2481"/>
            <ac:spMk id="13" creationId="{64C452F8-5381-4059-93D7-0CE11E840176}"/>
          </ac:spMkLst>
        </pc:spChg>
      </pc:sldChg>
      <pc:sldChg chg="modSp add del">
        <pc:chgData name="Shared Drive" userId="a8e99ec4-c3c1-49ac-ba97-2c12eee91f6a" providerId="ADAL" clId="{57C09E5B-D24B-43F8-B551-0261DA2F353A}" dt="2020-07-23T21:01:58.830" v="20540" actId="47"/>
        <pc:sldMkLst>
          <pc:docMk/>
          <pc:sldMk cId="914124517" sldId="2482"/>
        </pc:sldMkLst>
        <pc:spChg chg="mod">
          <ac:chgData name="Shared Drive" userId="a8e99ec4-c3c1-49ac-ba97-2c12eee91f6a" providerId="ADAL" clId="{57C09E5B-D24B-43F8-B551-0261DA2F353A}" dt="2020-07-23T19:37:28.084" v="20504" actId="20577"/>
          <ac:spMkLst>
            <pc:docMk/>
            <pc:sldMk cId="914124517" sldId="2482"/>
            <ac:spMk id="12" creationId="{D43EAF9D-2E16-40FE-A687-C68E2E9B1D2B}"/>
          </ac:spMkLst>
        </pc:spChg>
      </pc:sldChg>
      <pc:sldChg chg="addSp modSp add mod">
        <pc:chgData name="Shared Drive" userId="a8e99ec4-c3c1-49ac-ba97-2c12eee91f6a" providerId="ADAL" clId="{57C09E5B-D24B-43F8-B551-0261DA2F353A}" dt="2020-07-23T20:58:52.864" v="20531"/>
        <pc:sldMkLst>
          <pc:docMk/>
          <pc:sldMk cId="305254774" sldId="2483"/>
        </pc:sldMkLst>
        <pc:spChg chg="add">
          <ac:chgData name="Shared Drive" userId="a8e99ec4-c3c1-49ac-ba97-2c12eee91f6a" providerId="ADAL" clId="{57C09E5B-D24B-43F8-B551-0261DA2F353A}" dt="2020-07-23T20:58:45.706" v="20530" actId="22"/>
          <ac:spMkLst>
            <pc:docMk/>
            <pc:sldMk cId="305254774" sldId="2483"/>
            <ac:spMk id="3" creationId="{0AC054E7-8ED6-423F-858B-EA5F8D201BCC}"/>
          </ac:spMkLst>
        </pc:spChg>
        <pc:spChg chg="mod">
          <ac:chgData name="Shared Drive" userId="a8e99ec4-c3c1-49ac-ba97-2c12eee91f6a" providerId="ADAL" clId="{57C09E5B-D24B-43F8-B551-0261DA2F353A}" dt="2020-07-23T20:58:52.864" v="20531"/>
          <ac:spMkLst>
            <pc:docMk/>
            <pc:sldMk cId="305254774" sldId="2483"/>
            <ac:spMk id="109570" creationId="{223E7868-EE74-421B-BC16-3166803BEE2E}"/>
          </ac:spMkLst>
        </pc:spChg>
      </pc:sldChg>
      <pc:sldChg chg="add">
        <pc:chgData name="Shared Drive" userId="a8e99ec4-c3c1-49ac-ba97-2c12eee91f6a" providerId="ADAL" clId="{57C09E5B-D24B-43F8-B551-0261DA2F353A}" dt="2020-07-23T21:01:53.477" v="20539"/>
        <pc:sldMkLst>
          <pc:docMk/>
          <pc:sldMk cId="1536699593" sldId="2484"/>
        </pc:sldMkLst>
      </pc:sldChg>
      <pc:sldChg chg="add">
        <pc:chgData name="Shared Drive" userId="a8e99ec4-c3c1-49ac-ba97-2c12eee91f6a" providerId="ADAL" clId="{57C09E5B-D24B-43F8-B551-0261DA2F353A}" dt="2020-07-23T21:01:53.477" v="20539"/>
        <pc:sldMkLst>
          <pc:docMk/>
          <pc:sldMk cId="288476838" sldId="2485"/>
        </pc:sldMkLst>
      </pc:sldChg>
      <pc:sldChg chg="add">
        <pc:chgData name="Shared Drive" userId="a8e99ec4-c3c1-49ac-ba97-2c12eee91f6a" providerId="ADAL" clId="{57C09E5B-D24B-43F8-B551-0261DA2F353A}" dt="2020-07-23T21:01:53.477" v="20539"/>
        <pc:sldMkLst>
          <pc:docMk/>
          <pc:sldMk cId="3553970363" sldId="2486"/>
        </pc:sldMkLst>
      </pc:sldChg>
      <pc:sldChg chg="add">
        <pc:chgData name="Shared Drive" userId="a8e99ec4-c3c1-49ac-ba97-2c12eee91f6a" providerId="ADAL" clId="{57C09E5B-D24B-43F8-B551-0261DA2F353A}" dt="2020-07-23T21:01:53.477" v="20539"/>
        <pc:sldMkLst>
          <pc:docMk/>
          <pc:sldMk cId="3677416132" sldId="2487"/>
        </pc:sldMkLst>
      </pc:sldChg>
      <pc:sldChg chg="addSp delSp modSp new mod modClrScheme chgLayout">
        <pc:chgData name="Shared Drive" userId="a8e99ec4-c3c1-49ac-ba97-2c12eee91f6a" providerId="ADAL" clId="{57C09E5B-D24B-43F8-B551-0261DA2F353A}" dt="2020-07-23T21:10:04.060" v="20693" actId="404"/>
        <pc:sldMkLst>
          <pc:docMk/>
          <pc:sldMk cId="3757906035" sldId="2488"/>
        </pc:sldMkLst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2" creationId="{FD020F04-77F4-466F-B207-7C0166E1AA8A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3" creationId="{0EE728F0-2B10-46BC-BBC5-E29EC17BB28F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4" creationId="{036BDBB2-355F-4CE3-971F-820F638D8D44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5" creationId="{BD97AC66-E532-4F62-A08A-ADF97F1F7BBE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6" creationId="{A2AC029E-54D6-4A2E-8FDB-08012FAEDB3E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7" creationId="{1FA39211-587B-4C28-9B25-979F08A3AB32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8" creationId="{58E53475-2ADA-4F1E-80E9-5C41210B67DF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9" creationId="{ACB5BB67-E13B-4B39-A337-80FDB1C23FA0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10" creationId="{05EB9C0C-19CA-4B1B-949B-C3AD215C8B4D}"/>
          </ac:spMkLst>
        </pc:spChg>
        <pc:spChg chg="del">
          <ac:chgData name="Shared Drive" userId="a8e99ec4-c3c1-49ac-ba97-2c12eee91f6a" providerId="ADAL" clId="{57C09E5B-D24B-43F8-B551-0261DA2F353A}" dt="2020-07-23T21:08:12.702" v="20542" actId="700"/>
          <ac:spMkLst>
            <pc:docMk/>
            <pc:sldMk cId="3757906035" sldId="2488"/>
            <ac:spMk id="11" creationId="{717F57DC-2D96-4A69-98CA-633F86456BDF}"/>
          </ac:spMkLst>
        </pc:spChg>
        <pc:spChg chg="add mod">
          <ac:chgData name="Shared Drive" userId="a8e99ec4-c3c1-49ac-ba97-2c12eee91f6a" providerId="ADAL" clId="{57C09E5B-D24B-43F8-B551-0261DA2F353A}" dt="2020-07-23T21:09:36.239" v="20674" actId="20577"/>
          <ac:spMkLst>
            <pc:docMk/>
            <pc:sldMk cId="3757906035" sldId="2488"/>
            <ac:spMk id="12" creationId="{02A0AAA8-ADB0-48CB-9217-5F67325C6116}"/>
          </ac:spMkLst>
        </pc:spChg>
        <pc:spChg chg="add mod">
          <ac:chgData name="Shared Drive" userId="a8e99ec4-c3c1-49ac-ba97-2c12eee91f6a" providerId="ADAL" clId="{57C09E5B-D24B-43F8-B551-0261DA2F353A}" dt="2020-07-23T21:10:04.060" v="20693" actId="404"/>
          <ac:spMkLst>
            <pc:docMk/>
            <pc:sldMk cId="3757906035" sldId="2488"/>
            <ac:spMk id="15" creationId="{3365A7D3-4E1E-42E9-8E2F-AB55F8EE396B}"/>
          </ac:spMkLst>
        </pc:spChg>
        <pc:picChg chg="add mod">
          <ac:chgData name="Shared Drive" userId="a8e99ec4-c3c1-49ac-ba97-2c12eee91f6a" providerId="ADAL" clId="{57C09E5B-D24B-43F8-B551-0261DA2F353A}" dt="2020-07-23T21:08:23.101" v="20545" actId="1076"/>
          <ac:picMkLst>
            <pc:docMk/>
            <pc:sldMk cId="3757906035" sldId="2488"/>
            <ac:picMk id="14" creationId="{27F685D2-AFC8-4A88-9563-6C08592D431B}"/>
          </ac:picMkLst>
        </pc:picChg>
      </pc:sldChg>
      <pc:sldChg chg="modSp add mod">
        <pc:chgData name="Shared Drive" userId="a8e99ec4-c3c1-49ac-ba97-2c12eee91f6a" providerId="ADAL" clId="{57C09E5B-D24B-43F8-B551-0261DA2F353A}" dt="2020-07-23T21:21:11.510" v="21150" actId="1076"/>
        <pc:sldMkLst>
          <pc:docMk/>
          <pc:sldMk cId="886338220" sldId="2489"/>
        </pc:sldMkLst>
        <pc:spChg chg="mod">
          <ac:chgData name="Shared Drive" userId="a8e99ec4-c3c1-49ac-ba97-2c12eee91f6a" providerId="ADAL" clId="{57C09E5B-D24B-43F8-B551-0261DA2F353A}" dt="2020-07-23T21:19:19.564" v="21019" actId="20577"/>
          <ac:spMkLst>
            <pc:docMk/>
            <pc:sldMk cId="886338220" sldId="2489"/>
            <ac:spMk id="6" creationId="{8839CA14-1A12-4A21-AE61-CA97F15651A3}"/>
          </ac:spMkLst>
        </pc:spChg>
        <pc:spChg chg="mod">
          <ac:chgData name="Shared Drive" userId="a8e99ec4-c3c1-49ac-ba97-2c12eee91f6a" providerId="ADAL" clId="{57C09E5B-D24B-43F8-B551-0261DA2F353A}" dt="2020-07-23T21:21:11.510" v="21150" actId="1076"/>
          <ac:spMkLst>
            <pc:docMk/>
            <pc:sldMk cId="886338220" sldId="2489"/>
            <ac:spMk id="8" creationId="{DA00C575-9656-4F1A-8249-8182BB3D3084}"/>
          </ac:spMkLst>
        </pc:spChg>
        <pc:spChg chg="mod">
          <ac:chgData name="Shared Drive" userId="a8e99ec4-c3c1-49ac-ba97-2c12eee91f6a" providerId="ADAL" clId="{57C09E5B-D24B-43F8-B551-0261DA2F353A}" dt="2020-07-23T21:20:30.739" v="21140" actId="14100"/>
          <ac:spMkLst>
            <pc:docMk/>
            <pc:sldMk cId="886338220" sldId="2489"/>
            <ac:spMk id="10" creationId="{EE2EF0F5-DCDF-421A-AA7F-258DF03B01B4}"/>
          </ac:spMkLst>
        </pc:spChg>
      </pc:sldChg>
      <pc:sldChg chg="addSp delSp modSp new mod ord modClrScheme chgLayout">
        <pc:chgData name="Shared Drive" userId="a8e99ec4-c3c1-49ac-ba97-2c12eee91f6a" providerId="ADAL" clId="{57C09E5B-D24B-43F8-B551-0261DA2F353A}" dt="2020-07-23T21:52:03.065" v="22264"/>
        <pc:sldMkLst>
          <pc:docMk/>
          <pc:sldMk cId="299991379" sldId="2490"/>
        </pc:sldMkLst>
        <pc:spChg chg="del mod ord">
          <ac:chgData name="Shared Drive" userId="a8e99ec4-c3c1-49ac-ba97-2c12eee91f6a" providerId="ADAL" clId="{57C09E5B-D24B-43F8-B551-0261DA2F353A}" dt="2020-07-23T21:31:58.381" v="21152" actId="700"/>
          <ac:spMkLst>
            <pc:docMk/>
            <pc:sldMk cId="299991379" sldId="2490"/>
            <ac:spMk id="2" creationId="{4040B202-376B-4163-873D-15E9DE9E7CCD}"/>
          </ac:spMkLst>
        </pc:spChg>
        <pc:spChg chg="add mod ord">
          <ac:chgData name="Shared Drive" userId="a8e99ec4-c3c1-49ac-ba97-2c12eee91f6a" providerId="ADAL" clId="{57C09E5B-D24B-43F8-B551-0261DA2F353A}" dt="2020-07-23T21:50:09.140" v="22140" actId="20577"/>
          <ac:spMkLst>
            <pc:docMk/>
            <pc:sldMk cId="299991379" sldId="2490"/>
            <ac:spMk id="3" creationId="{93E49E10-85DE-4EB6-9559-84C48CD067D6}"/>
          </ac:spMkLst>
        </pc:spChg>
        <pc:spChg chg="add mod ord">
          <ac:chgData name="Shared Drive" userId="a8e99ec4-c3c1-49ac-ba97-2c12eee91f6a" providerId="ADAL" clId="{57C09E5B-D24B-43F8-B551-0261DA2F353A}" dt="2020-07-23T21:50:51.716" v="22260" actId="313"/>
          <ac:spMkLst>
            <pc:docMk/>
            <pc:sldMk cId="299991379" sldId="2490"/>
            <ac:spMk id="4" creationId="{88141BCD-4C1D-4FFA-ABA9-D583FB7BBF88}"/>
          </ac:spMkLst>
        </pc:spChg>
      </pc:sldChg>
      <pc:sldChg chg="modSp add mod modAnim">
        <pc:chgData name="Shared Drive" userId="a8e99ec4-c3c1-49ac-ba97-2c12eee91f6a" providerId="ADAL" clId="{57C09E5B-D24B-43F8-B551-0261DA2F353A}" dt="2020-07-23T22:10:42.874" v="23004" actId="113"/>
        <pc:sldMkLst>
          <pc:docMk/>
          <pc:sldMk cId="4196592866" sldId="2491"/>
        </pc:sldMkLst>
        <pc:spChg chg="mod">
          <ac:chgData name="Shared Drive" userId="a8e99ec4-c3c1-49ac-ba97-2c12eee91f6a" providerId="ADAL" clId="{57C09E5B-D24B-43F8-B551-0261DA2F353A}" dt="2020-07-23T21:52:30.447" v="22302" actId="313"/>
          <ac:spMkLst>
            <pc:docMk/>
            <pc:sldMk cId="4196592866" sldId="2491"/>
            <ac:spMk id="2" creationId="{8C6158FD-CE6B-4422-AA21-CF92C42880F5}"/>
          </ac:spMkLst>
        </pc:spChg>
        <pc:spChg chg="mod">
          <ac:chgData name="Shared Drive" userId="a8e99ec4-c3c1-49ac-ba97-2c12eee91f6a" providerId="ADAL" clId="{57C09E5B-D24B-43F8-B551-0261DA2F353A}" dt="2020-07-23T22:10:42.874" v="23004" actId="113"/>
          <ac:spMkLst>
            <pc:docMk/>
            <pc:sldMk cId="4196592866" sldId="2491"/>
            <ac:spMk id="3" creationId="{7F2699C8-991D-4838-BA6F-076F08B4B13E}"/>
          </ac:spMkLst>
        </pc:spChg>
      </pc:sldChg>
      <pc:sldChg chg="delSp modSp add mod delAnim modAnim modNotesTx">
        <pc:chgData name="Shared Drive" userId="a8e99ec4-c3c1-49ac-ba97-2c12eee91f6a" providerId="ADAL" clId="{57C09E5B-D24B-43F8-B551-0261DA2F353A}" dt="2020-07-23T22:29:25.309" v="23463" actId="6549"/>
        <pc:sldMkLst>
          <pc:docMk/>
          <pc:sldMk cId="3091189382" sldId="2492"/>
        </pc:sldMkLst>
        <pc:spChg chg="mod">
          <ac:chgData name="Shared Drive" userId="a8e99ec4-c3c1-49ac-ba97-2c12eee91f6a" providerId="ADAL" clId="{57C09E5B-D24B-43F8-B551-0261DA2F353A}" dt="2020-07-23T22:29:01.926" v="23462" actId="20577"/>
          <ac:spMkLst>
            <pc:docMk/>
            <pc:sldMk cId="3091189382" sldId="2492"/>
            <ac:spMk id="2" creationId="{A89AF2B2-10CC-4743-92F2-C1ADD924FF40}"/>
          </ac:spMkLst>
        </pc:spChg>
        <pc:spChg chg="del mod">
          <ac:chgData name="Shared Drive" userId="a8e99ec4-c3c1-49ac-ba97-2c12eee91f6a" providerId="ADAL" clId="{57C09E5B-D24B-43F8-B551-0261DA2F353A}" dt="2020-07-23T22:27:13.487" v="23413" actId="478"/>
          <ac:spMkLst>
            <pc:docMk/>
            <pc:sldMk cId="3091189382" sldId="2492"/>
            <ac:spMk id="9" creationId="{B922B00D-53D9-4EDD-A417-D966A7A73889}"/>
          </ac:spMkLst>
        </pc:spChg>
        <pc:graphicFrameChg chg="mod">
          <ac:chgData name="Shared Drive" userId="a8e99ec4-c3c1-49ac-ba97-2c12eee91f6a" providerId="ADAL" clId="{57C09E5B-D24B-43F8-B551-0261DA2F353A}" dt="2020-07-23T22:28:39.589" v="23447"/>
          <ac:graphicFrameMkLst>
            <pc:docMk/>
            <pc:sldMk cId="3091189382" sldId="2492"/>
            <ac:graphicFrameMk id="4" creationId="{64DD433E-36A0-41A1-9B16-E647A11D3B72}"/>
          </ac:graphicFrameMkLst>
        </pc:graphicFrameChg>
      </pc:sldChg>
      <pc:sldChg chg="delSp modSp add mod delAnim">
        <pc:chgData name="Shared Drive" userId="a8e99ec4-c3c1-49ac-ba97-2c12eee91f6a" providerId="ADAL" clId="{57C09E5B-D24B-43F8-B551-0261DA2F353A}" dt="2020-07-24T23:51:24.869" v="26300" actId="20577"/>
        <pc:sldMkLst>
          <pc:docMk/>
          <pc:sldMk cId="1828698726" sldId="2493"/>
        </pc:sldMkLst>
        <pc:spChg chg="mod">
          <ac:chgData name="Shared Drive" userId="a8e99ec4-c3c1-49ac-ba97-2c12eee91f6a" providerId="ADAL" clId="{57C09E5B-D24B-43F8-B551-0261DA2F353A}" dt="2020-07-24T23:51:24.869" v="26300" actId="20577"/>
          <ac:spMkLst>
            <pc:docMk/>
            <pc:sldMk cId="1828698726" sldId="2493"/>
            <ac:spMk id="2" creationId="{5DDEA31F-458D-4B87-8474-861274434302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3" creationId="{1F29F6F2-3CB5-4130-BFA8-4B370ABBF5FA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4" creationId="{F86DCBB2-01CF-4BFD-8592-DD25B2F0504D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5" creationId="{C626D06D-A147-408E-9460-973D27ABD242}"/>
          </ac:spMkLst>
        </pc:spChg>
        <pc:spChg chg="del mod">
          <ac:chgData name="Shared Drive" userId="a8e99ec4-c3c1-49ac-ba97-2c12eee91f6a" providerId="ADAL" clId="{57C09E5B-D24B-43F8-B551-0261DA2F353A}" dt="2020-07-24T23:50:58.599" v="26291" actId="478"/>
          <ac:spMkLst>
            <pc:docMk/>
            <pc:sldMk cId="1828698726" sldId="2493"/>
            <ac:spMk id="6" creationId="{209148C5-E3B8-45FD-9076-BD8C9CA96662}"/>
          </ac:spMkLst>
        </pc:spChg>
        <pc:spChg chg="del">
          <ac:chgData name="Shared Drive" userId="a8e99ec4-c3c1-49ac-ba97-2c12eee91f6a" providerId="ADAL" clId="{57C09E5B-D24B-43F8-B551-0261DA2F353A}" dt="2020-07-24T22:46:08.718" v="23554" actId="478"/>
          <ac:spMkLst>
            <pc:docMk/>
            <pc:sldMk cId="1828698726" sldId="2493"/>
            <ac:spMk id="7" creationId="{37D5ED89-721C-4252-89C8-BA8F34EACBAF}"/>
          </ac:spMkLst>
        </pc:spChg>
        <pc:spChg chg="del">
          <ac:chgData name="Shared Drive" userId="a8e99ec4-c3c1-49ac-ba97-2c12eee91f6a" providerId="ADAL" clId="{57C09E5B-D24B-43F8-B551-0261DA2F353A}" dt="2020-07-24T22:46:08.718" v="23554" actId="478"/>
          <ac:spMkLst>
            <pc:docMk/>
            <pc:sldMk cId="1828698726" sldId="2493"/>
            <ac:spMk id="8" creationId="{6F7E8B3A-30F3-491F-A5F6-356272B7D101}"/>
          </ac:spMkLst>
        </pc:spChg>
        <pc:spChg chg="del">
          <ac:chgData name="Shared Drive" userId="a8e99ec4-c3c1-49ac-ba97-2c12eee91f6a" providerId="ADAL" clId="{57C09E5B-D24B-43F8-B551-0261DA2F353A}" dt="2020-07-24T22:46:08.718" v="23554" actId="478"/>
          <ac:spMkLst>
            <pc:docMk/>
            <pc:sldMk cId="1828698726" sldId="2493"/>
            <ac:spMk id="9" creationId="{2727ACF6-92F2-4BF9-BDBB-4877B055D43D}"/>
          </ac:spMkLst>
        </pc:spChg>
        <pc:spChg chg="del mod">
          <ac:chgData name="Shared Drive" userId="a8e99ec4-c3c1-49ac-ba97-2c12eee91f6a" providerId="ADAL" clId="{57C09E5B-D24B-43F8-B551-0261DA2F353A}" dt="2020-07-24T22:46:08.718" v="23554" actId="478"/>
          <ac:spMkLst>
            <pc:docMk/>
            <pc:sldMk cId="1828698726" sldId="2493"/>
            <ac:spMk id="10" creationId="{CBCA4622-165F-4369-A913-1307AD03C4BF}"/>
          </ac:spMkLst>
        </pc:spChg>
        <pc:spChg chg="del">
          <ac:chgData name="Shared Drive" userId="a8e99ec4-c3c1-49ac-ba97-2c12eee91f6a" providerId="ADAL" clId="{57C09E5B-D24B-43F8-B551-0261DA2F353A}" dt="2020-07-24T22:46:08.718" v="23554" actId="478"/>
          <ac:spMkLst>
            <pc:docMk/>
            <pc:sldMk cId="1828698726" sldId="2493"/>
            <ac:spMk id="11" creationId="{765E45CC-090C-43B2-9757-0D411B3D33ED}"/>
          </ac:spMkLst>
        </pc:spChg>
        <pc:spChg chg="del">
          <ac:chgData name="Shared Drive" userId="a8e99ec4-c3c1-49ac-ba97-2c12eee91f6a" providerId="ADAL" clId="{57C09E5B-D24B-43F8-B551-0261DA2F353A}" dt="2020-07-24T22:46:08.718" v="23554" actId="478"/>
          <ac:spMkLst>
            <pc:docMk/>
            <pc:sldMk cId="1828698726" sldId="2493"/>
            <ac:spMk id="12" creationId="{9C021718-C6D0-42D9-A2C7-5BBA9CBF1029}"/>
          </ac:spMkLst>
        </pc:spChg>
        <pc:spChg chg="del mod">
          <ac:chgData name="Shared Drive" userId="a8e99ec4-c3c1-49ac-ba97-2c12eee91f6a" providerId="ADAL" clId="{57C09E5B-D24B-43F8-B551-0261DA2F353A}" dt="2020-07-24T23:50:58.599" v="26291" actId="478"/>
          <ac:spMkLst>
            <pc:docMk/>
            <pc:sldMk cId="1828698726" sldId="2493"/>
            <ac:spMk id="13" creationId="{DB0F05CD-98BA-44DB-9BF0-331DFD625EB7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14" creationId="{495BBFB0-9E59-42D7-AE72-882F7F6278A1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15" creationId="{964C1E1C-6667-49EB-91D7-3289EC5B1638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16" creationId="{E6A61A3A-FE73-42AD-B916-9BF19168E4C8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17" creationId="{862031BA-0A08-4C73-85D7-F340C6E79C7F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18" creationId="{0FA25D38-601C-48E2-A4B0-9C301B157E3C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19" creationId="{9941C67C-3A1E-4B5F-BF8C-10B6736F471B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20" creationId="{05776E3B-D536-46B9-9C62-90CAD8CD19C4}"/>
          </ac:spMkLst>
        </pc:spChg>
        <pc:spChg chg="mod">
          <ac:chgData name="Shared Drive" userId="a8e99ec4-c3c1-49ac-ba97-2c12eee91f6a" providerId="ADAL" clId="{57C09E5B-D24B-43F8-B551-0261DA2F353A}" dt="2020-07-24T22:46:50.202" v="23633" actId="1037"/>
          <ac:spMkLst>
            <pc:docMk/>
            <pc:sldMk cId="1828698726" sldId="2493"/>
            <ac:spMk id="21" creationId="{0918B502-BF7A-460B-9CAB-299F86E4E61C}"/>
          </ac:spMkLst>
        </pc:spChg>
        <pc:spChg chg="del mod">
          <ac:chgData name="Shared Drive" userId="a8e99ec4-c3c1-49ac-ba97-2c12eee91f6a" providerId="ADAL" clId="{57C09E5B-D24B-43F8-B551-0261DA2F353A}" dt="2020-07-24T23:50:58.599" v="26291" actId="478"/>
          <ac:spMkLst>
            <pc:docMk/>
            <pc:sldMk cId="1828698726" sldId="2493"/>
            <ac:spMk id="24" creationId="{3A270E6E-F6B0-441D-B12F-D9F51A6E5511}"/>
          </ac:spMkLst>
        </pc:spChg>
        <pc:spChg chg="del mod">
          <ac:chgData name="Shared Drive" userId="a8e99ec4-c3c1-49ac-ba97-2c12eee91f6a" providerId="ADAL" clId="{57C09E5B-D24B-43F8-B551-0261DA2F353A}" dt="2020-07-24T23:50:58.599" v="26291" actId="478"/>
          <ac:spMkLst>
            <pc:docMk/>
            <pc:sldMk cId="1828698726" sldId="2493"/>
            <ac:spMk id="26" creationId="{42289E73-FE53-403B-842A-EF1649E8A88C}"/>
          </ac:spMkLst>
        </pc:spChg>
        <pc:spChg chg="del mod">
          <ac:chgData name="Shared Drive" userId="a8e99ec4-c3c1-49ac-ba97-2c12eee91f6a" providerId="ADAL" clId="{57C09E5B-D24B-43F8-B551-0261DA2F353A}" dt="2020-07-24T23:50:58.599" v="26291" actId="478"/>
          <ac:spMkLst>
            <pc:docMk/>
            <pc:sldMk cId="1828698726" sldId="2493"/>
            <ac:spMk id="28" creationId="{D1C8F4C3-DA85-4A17-933E-57E56A63A676}"/>
          </ac:spMkLst>
        </pc:spChg>
        <pc:spChg chg="del mod">
          <ac:chgData name="Shared Drive" userId="a8e99ec4-c3c1-49ac-ba97-2c12eee91f6a" providerId="ADAL" clId="{57C09E5B-D24B-43F8-B551-0261DA2F353A}" dt="2020-07-24T23:50:58.599" v="26291" actId="478"/>
          <ac:spMkLst>
            <pc:docMk/>
            <pc:sldMk cId="1828698726" sldId="2493"/>
            <ac:spMk id="29" creationId="{6B550449-D879-43F8-AA9E-4B21191058DD}"/>
          </ac:spMkLst>
        </pc:spChg>
      </pc:sldChg>
      <pc:sldChg chg="add">
        <pc:chgData name="Shared Drive" userId="a8e99ec4-c3c1-49ac-ba97-2c12eee91f6a" providerId="ADAL" clId="{57C09E5B-D24B-43F8-B551-0261DA2F353A}" dt="2020-07-24T22:43:27.544" v="23523"/>
        <pc:sldMkLst>
          <pc:docMk/>
          <pc:sldMk cId="3171700140" sldId="2494"/>
        </pc:sldMkLst>
      </pc:sldChg>
      <pc:sldChg chg="modSp add mod">
        <pc:chgData name="Shared Drive" userId="a8e99ec4-c3c1-49ac-ba97-2c12eee91f6a" providerId="ADAL" clId="{57C09E5B-D24B-43F8-B551-0261DA2F353A}" dt="2020-07-24T22:45:58.952" v="23553"/>
        <pc:sldMkLst>
          <pc:docMk/>
          <pc:sldMk cId="2380271424" sldId="2495"/>
        </pc:sldMkLst>
        <pc:spChg chg="mod">
          <ac:chgData name="Shared Drive" userId="a8e99ec4-c3c1-49ac-ba97-2c12eee91f6a" providerId="ADAL" clId="{57C09E5B-D24B-43F8-B551-0261DA2F353A}" dt="2020-07-24T22:45:58.952" v="23553"/>
          <ac:spMkLst>
            <pc:docMk/>
            <pc:sldMk cId="2380271424" sldId="2495"/>
            <ac:spMk id="2" creationId="{5DDEA31F-458D-4B87-8474-861274434302}"/>
          </ac:spMkLst>
        </pc:spChg>
      </pc:sldChg>
      <pc:sldChg chg="modSp add mod modNotesTx">
        <pc:chgData name="Shared Drive" userId="a8e99ec4-c3c1-49ac-ba97-2c12eee91f6a" providerId="ADAL" clId="{57C09E5B-D24B-43F8-B551-0261DA2F353A}" dt="2020-07-24T23:41:51.487" v="25662" actId="20577"/>
        <pc:sldMkLst>
          <pc:docMk/>
          <pc:sldMk cId="2052837579" sldId="2496"/>
        </pc:sldMkLst>
        <pc:spChg chg="mod">
          <ac:chgData name="Shared Drive" userId="a8e99ec4-c3c1-49ac-ba97-2c12eee91f6a" providerId="ADAL" clId="{57C09E5B-D24B-43F8-B551-0261DA2F353A}" dt="2020-07-24T23:41:39.462" v="25625" actId="14100"/>
          <ac:spMkLst>
            <pc:docMk/>
            <pc:sldMk cId="2052837579" sldId="2496"/>
            <ac:spMk id="2" creationId="{0C6A02C1-23E1-4A67-B54C-4CCD3C7088DA}"/>
          </ac:spMkLst>
        </pc:spChg>
        <pc:spChg chg="mod">
          <ac:chgData name="Shared Drive" userId="a8e99ec4-c3c1-49ac-ba97-2c12eee91f6a" providerId="ADAL" clId="{57C09E5B-D24B-43F8-B551-0261DA2F353A}" dt="2020-07-24T23:41:42.598" v="25626" actId="14100"/>
          <ac:spMkLst>
            <pc:docMk/>
            <pc:sldMk cId="2052837579" sldId="2496"/>
            <ac:spMk id="9" creationId="{DEF63898-9F97-4CB2-A288-1EC2D3D01C64}"/>
          </ac:spMkLst>
        </pc:spChg>
        <pc:spChg chg="mod">
          <ac:chgData name="Shared Drive" userId="a8e99ec4-c3c1-49ac-ba97-2c12eee91f6a" providerId="ADAL" clId="{57C09E5B-D24B-43F8-B551-0261DA2F353A}" dt="2020-07-24T23:05:22.315" v="24138" actId="1076"/>
          <ac:spMkLst>
            <pc:docMk/>
            <pc:sldMk cId="2052837579" sldId="2496"/>
            <ac:spMk id="11" creationId="{E1B701AA-E2D5-468D-9B56-273B4ABD3BEB}"/>
          </ac:spMkLst>
        </pc:spChg>
        <pc:spChg chg="mod">
          <ac:chgData name="Shared Drive" userId="a8e99ec4-c3c1-49ac-ba97-2c12eee91f6a" providerId="ADAL" clId="{57C09E5B-D24B-43F8-B551-0261DA2F353A}" dt="2020-07-24T22:55:51.620" v="23743" actId="20577"/>
          <ac:spMkLst>
            <pc:docMk/>
            <pc:sldMk cId="2052837579" sldId="2496"/>
            <ac:spMk id="109570" creationId="{223E7868-EE74-421B-BC16-3166803BEE2E}"/>
          </ac:spMkLst>
        </pc:spChg>
      </pc:sldChg>
      <pc:sldChg chg="addSp delSp modSp add mod modNotesTx">
        <pc:chgData name="Shared Drive" userId="a8e99ec4-c3c1-49ac-ba97-2c12eee91f6a" providerId="ADAL" clId="{57C09E5B-D24B-43F8-B551-0261DA2F353A}" dt="2020-07-24T23:42:49.334" v="25713" actId="20577"/>
        <pc:sldMkLst>
          <pc:docMk/>
          <pc:sldMk cId="3473482535" sldId="2497"/>
        </pc:sldMkLst>
        <pc:spChg chg="del">
          <ac:chgData name="Shared Drive" userId="a8e99ec4-c3c1-49ac-ba97-2c12eee91f6a" providerId="ADAL" clId="{57C09E5B-D24B-43F8-B551-0261DA2F353A}" dt="2020-07-24T23:08:35.433" v="24184" actId="478"/>
          <ac:spMkLst>
            <pc:docMk/>
            <pc:sldMk cId="3473482535" sldId="2497"/>
            <ac:spMk id="3" creationId="{6DDB4139-1DB9-42A0-95CB-92ECAFF37F87}"/>
          </ac:spMkLst>
        </pc:spChg>
        <pc:spChg chg="add mod">
          <ac:chgData name="Shared Drive" userId="a8e99ec4-c3c1-49ac-ba97-2c12eee91f6a" providerId="ADAL" clId="{57C09E5B-D24B-43F8-B551-0261DA2F353A}" dt="2020-07-24T23:42:49.334" v="25713" actId="20577"/>
          <ac:spMkLst>
            <pc:docMk/>
            <pc:sldMk cId="3473482535" sldId="2497"/>
            <ac:spMk id="5" creationId="{53193A99-4AEB-489A-9C28-06F4BF4D9C07}"/>
          </ac:spMkLst>
        </pc:spChg>
        <pc:spChg chg="del">
          <ac:chgData name="Shared Drive" userId="a8e99ec4-c3c1-49ac-ba97-2c12eee91f6a" providerId="ADAL" clId="{57C09E5B-D24B-43F8-B551-0261DA2F353A}" dt="2020-07-24T23:08:46.106" v="24185" actId="478"/>
          <ac:spMkLst>
            <pc:docMk/>
            <pc:sldMk cId="3473482535" sldId="2497"/>
            <ac:spMk id="10" creationId="{515F1324-1078-4B06-B4A3-9A4A8B962C45}"/>
          </ac:spMkLst>
        </pc:spChg>
        <pc:spChg chg="del">
          <ac:chgData name="Shared Drive" userId="a8e99ec4-c3c1-49ac-ba97-2c12eee91f6a" providerId="ADAL" clId="{57C09E5B-D24B-43F8-B551-0261DA2F353A}" dt="2020-07-24T23:06:30.531" v="24164" actId="478"/>
          <ac:spMkLst>
            <pc:docMk/>
            <pc:sldMk cId="3473482535" sldId="2497"/>
            <ac:spMk id="11" creationId="{42940DE3-BC0F-4041-A51E-9B5D9975CDD8}"/>
          </ac:spMkLst>
        </pc:spChg>
        <pc:spChg chg="mod">
          <ac:chgData name="Shared Drive" userId="a8e99ec4-c3c1-49ac-ba97-2c12eee91f6a" providerId="ADAL" clId="{57C09E5B-D24B-43F8-B551-0261DA2F353A}" dt="2020-07-24T23:08:14.419" v="24183" actId="20577"/>
          <ac:spMkLst>
            <pc:docMk/>
            <pc:sldMk cId="3473482535" sldId="2497"/>
            <ac:spMk id="109570" creationId="{223E7868-EE74-421B-BC16-3166803BEE2E}"/>
          </ac:spMkLst>
        </pc:spChg>
      </pc:sldChg>
      <pc:sldChg chg="modSp add mod">
        <pc:chgData name="Shared Drive" userId="a8e99ec4-c3c1-49ac-ba97-2c12eee91f6a" providerId="ADAL" clId="{57C09E5B-D24B-43F8-B551-0261DA2F353A}" dt="2020-07-24T22:55:21.876" v="23735" actId="20577"/>
        <pc:sldMkLst>
          <pc:docMk/>
          <pc:sldMk cId="803859443" sldId="2498"/>
        </pc:sldMkLst>
        <pc:spChg chg="mod">
          <ac:chgData name="Shared Drive" userId="a8e99ec4-c3c1-49ac-ba97-2c12eee91f6a" providerId="ADAL" clId="{57C09E5B-D24B-43F8-B551-0261DA2F353A}" dt="2020-07-24T22:55:21.876" v="23735" actId="20577"/>
          <ac:spMkLst>
            <pc:docMk/>
            <pc:sldMk cId="803859443" sldId="2498"/>
            <ac:spMk id="218" creationId="{E8798B27-8ADE-46BB-AF80-255BC40B13CE}"/>
          </ac:spMkLst>
        </pc:spChg>
      </pc:sldChg>
      <pc:sldChg chg="delSp modSp add mod ord delAnim">
        <pc:chgData name="Shared Drive" userId="a8e99ec4-c3c1-49ac-ba97-2c12eee91f6a" providerId="ADAL" clId="{57C09E5B-D24B-43F8-B551-0261DA2F353A}" dt="2020-07-24T23:05:13.050" v="24137" actId="20577"/>
        <pc:sldMkLst>
          <pc:docMk/>
          <pc:sldMk cId="933978593" sldId="2499"/>
        </pc:sldMkLst>
        <pc:spChg chg="mod">
          <ac:chgData name="Shared Drive" userId="a8e99ec4-c3c1-49ac-ba97-2c12eee91f6a" providerId="ADAL" clId="{57C09E5B-D24B-43F8-B551-0261DA2F353A}" dt="2020-07-24T23:04:45.411" v="24089" actId="14100"/>
          <ac:spMkLst>
            <pc:docMk/>
            <pc:sldMk cId="933978593" sldId="2499"/>
            <ac:spMk id="2" creationId="{0C6A02C1-23E1-4A67-B54C-4CCD3C7088DA}"/>
          </ac:spMkLst>
        </pc:spChg>
        <pc:spChg chg="del">
          <ac:chgData name="Shared Drive" userId="a8e99ec4-c3c1-49ac-ba97-2c12eee91f6a" providerId="ADAL" clId="{57C09E5B-D24B-43F8-B551-0261DA2F353A}" dt="2020-07-24T23:04:48.685" v="24090" actId="478"/>
          <ac:spMkLst>
            <pc:docMk/>
            <pc:sldMk cId="933978593" sldId="2499"/>
            <ac:spMk id="3" creationId="{6DDB4139-1DB9-42A0-95CB-92ECAFF37F87}"/>
          </ac:spMkLst>
        </pc:spChg>
        <pc:spChg chg="mod">
          <ac:chgData name="Shared Drive" userId="a8e99ec4-c3c1-49ac-ba97-2c12eee91f6a" providerId="ADAL" clId="{57C09E5B-D24B-43F8-B551-0261DA2F353A}" dt="2020-07-24T23:04:30.322" v="24086" actId="20577"/>
          <ac:spMkLst>
            <pc:docMk/>
            <pc:sldMk cId="933978593" sldId="2499"/>
            <ac:spMk id="5" creationId="{33A4ABCA-2634-402B-B22E-A200EA880F8A}"/>
          </ac:spMkLst>
        </pc:spChg>
        <pc:spChg chg="del mod">
          <ac:chgData name="Shared Drive" userId="a8e99ec4-c3c1-49ac-ba97-2c12eee91f6a" providerId="ADAL" clId="{57C09E5B-D24B-43F8-B551-0261DA2F353A}" dt="2020-07-24T23:04:40.206" v="24088" actId="478"/>
          <ac:spMkLst>
            <pc:docMk/>
            <pc:sldMk cId="933978593" sldId="2499"/>
            <ac:spMk id="6" creationId="{8AB6E4CF-014E-4658-BBF7-FF4474501FA6}"/>
          </ac:spMkLst>
        </pc:spChg>
        <pc:spChg chg="mod">
          <ac:chgData name="Shared Drive" userId="a8e99ec4-c3c1-49ac-ba97-2c12eee91f6a" providerId="ADAL" clId="{57C09E5B-D24B-43F8-B551-0261DA2F353A}" dt="2020-07-24T23:05:13.050" v="24137" actId="20577"/>
          <ac:spMkLst>
            <pc:docMk/>
            <pc:sldMk cId="933978593" sldId="2499"/>
            <ac:spMk id="109570" creationId="{223E7868-EE74-421B-BC16-3166803BEE2E}"/>
          </ac:spMkLst>
        </pc:spChg>
      </pc:sldChg>
      <pc:sldChg chg="modSp add mod">
        <pc:chgData name="Shared Drive" userId="a8e99ec4-c3c1-49ac-ba97-2c12eee91f6a" providerId="ADAL" clId="{57C09E5B-D24B-43F8-B551-0261DA2F353A}" dt="2020-07-24T23:43:18.622" v="25714" actId="20577"/>
        <pc:sldMkLst>
          <pc:docMk/>
          <pc:sldMk cId="782472908" sldId="2500"/>
        </pc:sldMkLst>
        <pc:spChg chg="mod">
          <ac:chgData name="Shared Drive" userId="a8e99ec4-c3c1-49ac-ba97-2c12eee91f6a" providerId="ADAL" clId="{57C09E5B-D24B-43F8-B551-0261DA2F353A}" dt="2020-07-24T23:21:59.942" v="24314" actId="20577"/>
          <ac:spMkLst>
            <pc:docMk/>
            <pc:sldMk cId="782472908" sldId="2500"/>
            <ac:spMk id="2" creationId="{06B6ADA0-B79C-45AC-8C1B-954C94F371B4}"/>
          </ac:spMkLst>
        </pc:spChg>
        <pc:spChg chg="mod">
          <ac:chgData name="Shared Drive" userId="a8e99ec4-c3c1-49ac-ba97-2c12eee91f6a" providerId="ADAL" clId="{57C09E5B-D24B-43F8-B551-0261DA2F353A}" dt="2020-07-24T23:43:18.622" v="25714" actId="20577"/>
          <ac:spMkLst>
            <pc:docMk/>
            <pc:sldMk cId="782472908" sldId="2500"/>
            <ac:spMk id="3" creationId="{85A4DE3A-BA96-4BDA-B630-B7A0B5765AE2}"/>
          </ac:spMkLst>
        </pc:spChg>
      </pc:sldChg>
      <pc:sldChg chg="add modAnim">
        <pc:chgData name="Shared Drive" userId="a8e99ec4-c3c1-49ac-ba97-2c12eee91f6a" providerId="ADAL" clId="{57C09E5B-D24B-43F8-B551-0261DA2F353A}" dt="2020-07-24T23:50:31.160" v="26280"/>
        <pc:sldMkLst>
          <pc:docMk/>
          <pc:sldMk cId="1342142274" sldId="2501"/>
        </pc:sldMkLst>
      </pc:sldChg>
    </pc:docChg>
  </pc:docChgLst>
  <pc:docChgLst>
    <pc:chgData name="Shared Drive" userId="a8e99ec4-c3c1-49ac-ba97-2c12eee91f6a" providerId="ADAL" clId="{25619944-D972-4C32-A0D8-8700D1759E06}"/>
    <pc:docChg chg="custSel modSld">
      <pc:chgData name="Shared Drive" userId="a8e99ec4-c3c1-49ac-ba97-2c12eee91f6a" providerId="ADAL" clId="{25619944-D972-4C32-A0D8-8700D1759E06}" dt="2021-11-04T19:39:45.555" v="26" actId="20577"/>
      <pc:docMkLst>
        <pc:docMk/>
      </pc:docMkLst>
      <pc:sldChg chg="modSp mod">
        <pc:chgData name="Shared Drive" userId="a8e99ec4-c3c1-49ac-ba97-2c12eee91f6a" providerId="ADAL" clId="{25619944-D972-4C32-A0D8-8700D1759E06}" dt="2021-11-04T19:35:15.861" v="25" actId="313"/>
        <pc:sldMkLst>
          <pc:docMk/>
          <pc:sldMk cId="3716429270" sldId="2188"/>
        </pc:sldMkLst>
        <pc:spChg chg="mod">
          <ac:chgData name="Shared Drive" userId="a8e99ec4-c3c1-49ac-ba97-2c12eee91f6a" providerId="ADAL" clId="{25619944-D972-4C32-A0D8-8700D1759E06}" dt="2021-11-04T19:35:15.861" v="25" actId="313"/>
          <ac:spMkLst>
            <pc:docMk/>
            <pc:sldMk cId="3716429270" sldId="2188"/>
            <ac:spMk id="2" creationId="{D692D007-8F3D-47AD-8197-FF7D4ECA2FE3}"/>
          </ac:spMkLst>
        </pc:spChg>
      </pc:sldChg>
      <pc:sldChg chg="modSp mod">
        <pc:chgData name="Shared Drive" userId="a8e99ec4-c3c1-49ac-ba97-2c12eee91f6a" providerId="ADAL" clId="{25619944-D972-4C32-A0D8-8700D1759E06}" dt="2021-11-04T19:20:47.975" v="6" actId="20577"/>
        <pc:sldMkLst>
          <pc:docMk/>
          <pc:sldMk cId="1231733046" sldId="2230"/>
        </pc:sldMkLst>
        <pc:spChg chg="mod">
          <ac:chgData name="Shared Drive" userId="a8e99ec4-c3c1-49ac-ba97-2c12eee91f6a" providerId="ADAL" clId="{25619944-D972-4C32-A0D8-8700D1759E06}" dt="2021-11-04T19:20:47.975" v="6" actId="20577"/>
          <ac:spMkLst>
            <pc:docMk/>
            <pc:sldMk cId="1231733046" sldId="2230"/>
            <ac:spMk id="10" creationId="{E7D92800-9737-48DD-AD75-5CBD68551A4B}"/>
          </ac:spMkLst>
        </pc:spChg>
      </pc:sldChg>
      <pc:sldChg chg="modSp">
        <pc:chgData name="Shared Drive" userId="a8e99ec4-c3c1-49ac-ba97-2c12eee91f6a" providerId="ADAL" clId="{25619944-D972-4C32-A0D8-8700D1759E06}" dt="2021-11-04T19:39:45.555" v="26" actId="20577"/>
        <pc:sldMkLst>
          <pc:docMk/>
          <pc:sldMk cId="1861056984" sldId="2560"/>
        </pc:sldMkLst>
        <pc:spChg chg="mod">
          <ac:chgData name="Shared Drive" userId="a8e99ec4-c3c1-49ac-ba97-2c12eee91f6a" providerId="ADAL" clId="{25619944-D972-4C32-A0D8-8700D1759E06}" dt="2021-11-04T19:39:45.555" v="26" actId="20577"/>
          <ac:spMkLst>
            <pc:docMk/>
            <pc:sldMk cId="1861056984" sldId="2560"/>
            <ac:spMk id="15" creationId="{232D3DE9-3C0F-4DFE-BC46-DCF922D31253}"/>
          </ac:spMkLst>
        </pc:spChg>
      </pc:sldChg>
      <pc:sldChg chg="modSp mod">
        <pc:chgData name="Shared Drive" userId="a8e99ec4-c3c1-49ac-ba97-2c12eee91f6a" providerId="ADAL" clId="{25619944-D972-4C32-A0D8-8700D1759E06}" dt="2021-11-04T19:23:44.945" v="16" actId="20577"/>
        <pc:sldMkLst>
          <pc:docMk/>
          <pc:sldMk cId="4099977705" sldId="2821"/>
        </pc:sldMkLst>
        <pc:spChg chg="mod">
          <ac:chgData name="Shared Drive" userId="a8e99ec4-c3c1-49ac-ba97-2c12eee91f6a" providerId="ADAL" clId="{25619944-D972-4C32-A0D8-8700D1759E06}" dt="2021-11-04T19:23:44.945" v="16" actId="20577"/>
          <ac:spMkLst>
            <pc:docMk/>
            <pc:sldMk cId="4099977705" sldId="2821"/>
            <ac:spMk id="13" creationId="{FFC47540-7BCA-4E90-8411-F90F2ED4787A}"/>
          </ac:spMkLst>
        </pc:spChg>
      </pc:sldChg>
      <pc:sldChg chg="modSp">
        <pc:chgData name="Shared Drive" userId="a8e99ec4-c3c1-49ac-ba97-2c12eee91f6a" providerId="ADAL" clId="{25619944-D972-4C32-A0D8-8700D1759E06}" dt="2021-11-04T19:21:11.318" v="10" actId="20577"/>
        <pc:sldMkLst>
          <pc:docMk/>
          <pc:sldMk cId="3484511196" sldId="2825"/>
        </pc:sldMkLst>
        <pc:spChg chg="mod">
          <ac:chgData name="Shared Drive" userId="a8e99ec4-c3c1-49ac-ba97-2c12eee91f6a" providerId="ADAL" clId="{25619944-D972-4C32-A0D8-8700D1759E06}" dt="2021-11-04T19:21:11.318" v="10" actId="20577"/>
          <ac:spMkLst>
            <pc:docMk/>
            <pc:sldMk cId="3484511196" sldId="2825"/>
            <ac:spMk id="5" creationId="{5B1700F1-BCCF-4E1A-A2ED-CFBFFB60FA96}"/>
          </ac:spMkLst>
        </pc:spChg>
      </pc:sldChg>
    </pc:docChg>
  </pc:docChgLst>
  <pc:docChgLst>
    <pc:chgData name="Shared Drive" userId="a8e99ec4-c3c1-49ac-ba97-2c12eee91f6a" providerId="ADAL" clId="{D8B24396-9344-4398-8AC6-B1CF74DD827C}"/>
    <pc:docChg chg="undo redo custSel addSld delSld modSld sldOrd modSection">
      <pc:chgData name="Shared Drive" userId="a8e99ec4-c3c1-49ac-ba97-2c12eee91f6a" providerId="ADAL" clId="{D8B24396-9344-4398-8AC6-B1CF74DD827C}" dt="2020-08-27T22:21:56.294" v="19747" actId="1076"/>
      <pc:docMkLst>
        <pc:docMk/>
      </pc:docMkLst>
      <pc:sldChg chg="addSp delSp modSp add mod modClrScheme chgLayout">
        <pc:chgData name="Shared Drive" userId="a8e99ec4-c3c1-49ac-ba97-2c12eee91f6a" providerId="ADAL" clId="{D8B24396-9344-4398-8AC6-B1CF74DD827C}" dt="2020-08-01T00:23:09.432" v="10284"/>
        <pc:sldMkLst>
          <pc:docMk/>
          <pc:sldMk cId="0" sldId="257"/>
        </pc:sldMkLst>
        <pc:spChg chg="del mod ord">
          <ac:chgData name="Shared Drive" userId="a8e99ec4-c3c1-49ac-ba97-2c12eee91f6a" providerId="ADAL" clId="{D8B24396-9344-4398-8AC6-B1CF74DD827C}" dt="2020-08-01T00:22:20.939" v="10278" actId="700"/>
          <ac:spMkLst>
            <pc:docMk/>
            <pc:sldMk cId="0" sldId="257"/>
            <ac:spMk id="2" creationId="{00000000-0000-0000-0000-000000000000}"/>
          </ac:spMkLst>
        </pc:spChg>
        <pc:spChg chg="add mod ord">
          <ac:chgData name="Shared Drive" userId="a8e99ec4-c3c1-49ac-ba97-2c12eee91f6a" providerId="ADAL" clId="{D8B24396-9344-4398-8AC6-B1CF74DD827C}" dt="2020-08-01T00:23:09.432" v="10284"/>
          <ac:spMkLst>
            <pc:docMk/>
            <pc:sldMk cId="0" sldId="257"/>
            <ac:spMk id="3" creationId="{5EB06418-A6A3-4C11-89E6-F0D3C1330AA0}"/>
          </ac:spMkLst>
        </pc:spChg>
        <pc:spChg chg="mod">
          <ac:chgData name="Shared Drive" userId="a8e99ec4-c3c1-49ac-ba97-2c12eee91f6a" providerId="ADAL" clId="{D8B24396-9344-4398-8AC6-B1CF74DD827C}" dt="2020-08-01T00:22:46.976" v="10283" actId="1076"/>
          <ac:spMkLst>
            <pc:docMk/>
            <pc:sldMk cId="0" sldId="257"/>
            <ac:spMk id="7" creationId="{00000000-0000-0000-0000-000000000000}"/>
          </ac:spMkLst>
        </pc:spChg>
        <pc:graphicFrameChg chg="mod ord">
          <ac:chgData name="Shared Drive" userId="a8e99ec4-c3c1-49ac-ba97-2c12eee91f6a" providerId="ADAL" clId="{D8B24396-9344-4398-8AC6-B1CF74DD827C}" dt="2020-08-01T00:22:32.841" v="10281" actId="1076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addSp delSp modSp add mod modClrScheme chgLayout">
        <pc:chgData name="Shared Drive" userId="a8e99ec4-c3c1-49ac-ba97-2c12eee91f6a" providerId="ADAL" clId="{D8B24396-9344-4398-8AC6-B1CF74DD827C}" dt="2020-08-01T00:22:05.673" v="10277" actId="20577"/>
        <pc:sldMkLst>
          <pc:docMk/>
          <pc:sldMk cId="866783931" sldId="258"/>
        </pc:sldMkLst>
        <pc:spChg chg="add del mod ord">
          <ac:chgData name="Shared Drive" userId="a8e99ec4-c3c1-49ac-ba97-2c12eee91f6a" providerId="ADAL" clId="{D8B24396-9344-4398-8AC6-B1CF74DD827C}" dt="2020-08-01T00:19:08.539" v="10129" actId="700"/>
          <ac:spMkLst>
            <pc:docMk/>
            <pc:sldMk cId="866783931" sldId="258"/>
            <ac:spMk id="2" creationId="{00000000-0000-0000-0000-000000000000}"/>
          </ac:spMkLst>
        </pc:spChg>
        <pc:spChg chg="add del mod ord">
          <ac:chgData name="Shared Drive" userId="a8e99ec4-c3c1-49ac-ba97-2c12eee91f6a" providerId="ADAL" clId="{D8B24396-9344-4398-8AC6-B1CF74DD827C}" dt="2020-08-01T00:19:04.281" v="10128" actId="700"/>
          <ac:spMkLst>
            <pc:docMk/>
            <pc:sldMk cId="866783931" sldId="258"/>
            <ac:spMk id="3" creationId="{6E0DAE82-12D8-4099-9300-D862DB8D2EF4}"/>
          </ac:spMkLst>
        </pc:spChg>
        <pc:spChg chg="mod">
          <ac:chgData name="Shared Drive" userId="a8e99ec4-c3c1-49ac-ba97-2c12eee91f6a" providerId="ADAL" clId="{D8B24396-9344-4398-8AC6-B1CF74DD827C}" dt="2020-08-01T00:20:13.009" v="10159" actId="1076"/>
          <ac:spMkLst>
            <pc:docMk/>
            <pc:sldMk cId="866783931" sldId="258"/>
            <ac:spMk id="5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00:19:38.952" v="10141" actId="20577"/>
          <ac:spMkLst>
            <pc:docMk/>
            <pc:sldMk cId="866783931" sldId="258"/>
            <ac:spMk id="6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00:19:31.824" v="10133" actId="1076"/>
          <ac:spMkLst>
            <pc:docMk/>
            <pc:sldMk cId="866783931" sldId="258"/>
            <ac:spMk id="7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00:19:50.625" v="10156" actId="1076"/>
          <ac:spMkLst>
            <pc:docMk/>
            <pc:sldMk cId="866783931" sldId="258"/>
            <ac:spMk id="8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00:19:16.705" v="10130" actId="1076"/>
          <ac:spMkLst>
            <pc:docMk/>
            <pc:sldMk cId="866783931" sldId="258"/>
            <ac:spMk id="9" creationId="{00000000-0000-0000-0000-000000000000}"/>
          </ac:spMkLst>
        </pc:spChg>
        <pc:spChg chg="add del mod ord">
          <ac:chgData name="Shared Drive" userId="a8e99ec4-c3c1-49ac-ba97-2c12eee91f6a" providerId="ADAL" clId="{D8B24396-9344-4398-8AC6-B1CF74DD827C}" dt="2020-08-01T00:19:04.281" v="10128" actId="700"/>
          <ac:spMkLst>
            <pc:docMk/>
            <pc:sldMk cId="866783931" sldId="258"/>
            <ac:spMk id="10" creationId="{34CCE516-3604-4DAD-A359-901C44E03C0F}"/>
          </ac:spMkLst>
        </pc:spChg>
        <pc:spChg chg="add mod ord">
          <ac:chgData name="Shared Drive" userId="a8e99ec4-c3c1-49ac-ba97-2c12eee91f6a" providerId="ADAL" clId="{D8B24396-9344-4398-8AC6-B1CF74DD827C}" dt="2020-08-01T00:22:05.673" v="10277" actId="20577"/>
          <ac:spMkLst>
            <pc:docMk/>
            <pc:sldMk cId="866783931" sldId="258"/>
            <ac:spMk id="11" creationId="{425AAD23-3FC4-4E05-8B14-D7E734B45E6C}"/>
          </ac:spMkLst>
        </pc:spChg>
        <pc:graphicFrameChg chg="mod ord">
          <ac:chgData name="Shared Drive" userId="a8e99ec4-c3c1-49ac-ba97-2c12eee91f6a" providerId="ADAL" clId="{D8B24396-9344-4398-8AC6-B1CF74DD827C}" dt="2020-08-01T00:20:28.946" v="10160" actId="255"/>
          <ac:graphicFrameMkLst>
            <pc:docMk/>
            <pc:sldMk cId="866783931" sldId="258"/>
            <ac:graphicFrameMk id="4" creationId="{00000000-0000-0000-0000-000000000000}"/>
          </ac:graphicFrameMkLst>
        </pc:graphicFrameChg>
      </pc:sldChg>
      <pc:sldChg chg="modSp add mod modClrScheme chgLayout">
        <pc:chgData name="Shared Drive" userId="a8e99ec4-c3c1-49ac-ba97-2c12eee91f6a" providerId="ADAL" clId="{D8B24396-9344-4398-8AC6-B1CF74DD827C}" dt="2020-08-03T00:01:38.641" v="17298" actId="20577"/>
        <pc:sldMkLst>
          <pc:docMk/>
          <pc:sldMk cId="0" sldId="261"/>
        </pc:sldMkLst>
        <pc:spChg chg="mod ord">
          <ac:chgData name="Shared Drive" userId="a8e99ec4-c3c1-49ac-ba97-2c12eee91f6a" providerId="ADAL" clId="{D8B24396-9344-4398-8AC6-B1CF74DD827C}" dt="2020-08-03T00:01:38.641" v="17298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3T00:00:45.593" v="17288" actId="1076"/>
          <ac:spMkLst>
            <pc:docMk/>
            <pc:sldMk cId="0" sldId="261"/>
            <ac:spMk id="5" creationId="{00000000-0000-0000-0000-000000000000}"/>
          </ac:spMkLst>
        </pc:spChg>
        <pc:graphicFrameChg chg="mod">
          <ac:chgData name="Shared Drive" userId="a8e99ec4-c3c1-49ac-ba97-2c12eee91f6a" providerId="ADAL" clId="{D8B24396-9344-4398-8AC6-B1CF74DD827C}" dt="2020-08-03T00:01:28.865" v="17291" actId="14100"/>
          <ac:graphicFrameMkLst>
            <pc:docMk/>
            <pc:sldMk cId="0" sldId="261"/>
            <ac:graphicFrameMk id="3" creationId="{00000000-0000-0000-0000-000000000000}"/>
          </ac:graphicFrameMkLst>
        </pc:graphicFrameChg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2853589051" sldId="261"/>
        </pc:sldMkLst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2188918387" sldId="279"/>
        </pc:sldMkLst>
      </pc:sldChg>
      <pc:sldChg chg="modSp add mod ord modClrScheme chgLayout">
        <pc:chgData name="Shared Drive" userId="a8e99ec4-c3c1-49ac-ba97-2c12eee91f6a" providerId="ADAL" clId="{D8B24396-9344-4398-8AC6-B1CF74DD827C}" dt="2020-08-03T00:07:16.705" v="17464" actId="20577"/>
        <pc:sldMkLst>
          <pc:docMk/>
          <pc:sldMk cId="0" sldId="284"/>
        </pc:sldMkLst>
        <pc:spChg chg="mod ord">
          <ac:chgData name="Shared Drive" userId="a8e99ec4-c3c1-49ac-ba97-2c12eee91f6a" providerId="ADAL" clId="{D8B24396-9344-4398-8AC6-B1CF74DD827C}" dt="2020-08-03T00:03:33.393" v="17354" actId="20577"/>
          <ac:spMkLst>
            <pc:docMk/>
            <pc:sldMk cId="0" sldId="284"/>
            <ac:spMk id="343042" creationId="{00000000-0000-0000-0000-000000000000}"/>
          </ac:spMkLst>
        </pc:spChg>
        <pc:spChg chg="mod ord">
          <ac:chgData name="Shared Drive" userId="a8e99ec4-c3c1-49ac-ba97-2c12eee91f6a" providerId="ADAL" clId="{D8B24396-9344-4398-8AC6-B1CF74DD827C}" dt="2020-08-03T00:07:16.705" v="17464" actId="20577"/>
          <ac:spMkLst>
            <pc:docMk/>
            <pc:sldMk cId="0" sldId="284"/>
            <ac:spMk id="343043" creationId="{00000000-0000-0000-0000-000000000000}"/>
          </ac:spMkLst>
        </pc:spChg>
        <pc:spChg chg="mod ord">
          <ac:chgData name="Shared Drive" userId="a8e99ec4-c3c1-49ac-ba97-2c12eee91f6a" providerId="ADAL" clId="{D8B24396-9344-4398-8AC6-B1CF74DD827C}" dt="2020-08-03T00:07:05.897" v="17462" actId="20577"/>
          <ac:spMkLst>
            <pc:docMk/>
            <pc:sldMk cId="0" sldId="284"/>
            <ac:spMk id="343044" creationId="{00000000-0000-0000-0000-000000000000}"/>
          </ac:spMkLst>
        </pc:spChg>
      </pc:sldChg>
      <pc:sldChg chg="modSp del mod">
        <pc:chgData name="Shared Drive" userId="a8e99ec4-c3c1-49ac-ba97-2c12eee91f6a" providerId="ADAL" clId="{D8B24396-9344-4398-8AC6-B1CF74DD827C}" dt="2020-08-01T17:32:20.633" v="12406" actId="47"/>
        <pc:sldMkLst>
          <pc:docMk/>
          <pc:sldMk cId="4240404957" sldId="308"/>
        </pc:sldMkLst>
        <pc:spChg chg="mod">
          <ac:chgData name="Shared Drive" userId="a8e99ec4-c3c1-49ac-ba97-2c12eee91f6a" providerId="ADAL" clId="{D8B24396-9344-4398-8AC6-B1CF74DD827C}" dt="2020-07-25T16:07:33.429" v="766" actId="313"/>
          <ac:spMkLst>
            <pc:docMk/>
            <pc:sldMk cId="4240404957" sldId="308"/>
            <ac:spMk id="22533" creationId="{7BBBC974-676D-4B76-9B48-6D99BF18D729}"/>
          </ac:spMkLst>
        </pc:spChg>
      </pc:sldChg>
      <pc:sldChg chg="modSp mod">
        <pc:chgData name="Shared Drive" userId="a8e99ec4-c3c1-49ac-ba97-2c12eee91f6a" providerId="ADAL" clId="{D8B24396-9344-4398-8AC6-B1CF74DD827C}" dt="2020-08-01T00:33:36.752" v="10971" actId="6549"/>
        <pc:sldMkLst>
          <pc:docMk/>
          <pc:sldMk cId="177374836" sldId="317"/>
        </pc:sldMkLst>
        <pc:spChg chg="mod">
          <ac:chgData name="Shared Drive" userId="a8e99ec4-c3c1-49ac-ba97-2c12eee91f6a" providerId="ADAL" clId="{D8B24396-9344-4398-8AC6-B1CF74DD827C}" dt="2020-08-01T00:33:36.752" v="10971" actId="6549"/>
          <ac:spMkLst>
            <pc:docMk/>
            <pc:sldMk cId="177374836" sldId="317"/>
            <ac:spMk id="26626" creationId="{312CC45E-EB20-4677-A11B-40C6590FFB9C}"/>
          </ac:spMkLst>
        </pc:spChg>
        <pc:spChg chg="mod">
          <ac:chgData name="Shared Drive" userId="a8e99ec4-c3c1-49ac-ba97-2c12eee91f6a" providerId="ADAL" clId="{D8B24396-9344-4398-8AC6-B1CF74DD827C}" dt="2020-07-25T16:07:43.589" v="767" actId="313"/>
          <ac:spMkLst>
            <pc:docMk/>
            <pc:sldMk cId="177374836" sldId="317"/>
            <ac:spMk id="26627" creationId="{CAAE7A21-C86F-4F57-82FD-2C14CB43D881}"/>
          </ac:spMkLst>
        </pc:spChg>
      </pc:sldChg>
      <pc:sldChg chg="modSp mod">
        <pc:chgData name="Shared Drive" userId="a8e99ec4-c3c1-49ac-ba97-2c12eee91f6a" providerId="ADAL" clId="{D8B24396-9344-4398-8AC6-B1CF74DD827C}" dt="2020-07-25T16:07:45.238" v="768" actId="313"/>
        <pc:sldMkLst>
          <pc:docMk/>
          <pc:sldMk cId="1271458779" sldId="332"/>
        </pc:sldMkLst>
        <pc:graphicFrameChg chg="modGraphic">
          <ac:chgData name="Shared Drive" userId="a8e99ec4-c3c1-49ac-ba97-2c12eee91f6a" providerId="ADAL" clId="{D8B24396-9344-4398-8AC6-B1CF74DD827C}" dt="2020-07-25T16:07:45.238" v="768" actId="313"/>
          <ac:graphicFrameMkLst>
            <pc:docMk/>
            <pc:sldMk cId="1271458779" sldId="332"/>
            <ac:graphicFrameMk id="88118" creationId="{1726071A-2DCC-42F4-A8A2-61D9075E6346}"/>
          </ac:graphicFrameMkLst>
        </pc:graphicFrameChg>
      </pc:sldChg>
      <pc:sldChg chg="add">
        <pc:chgData name="Shared Drive" userId="a8e99ec4-c3c1-49ac-ba97-2c12eee91f6a" providerId="ADAL" clId="{D8B24396-9344-4398-8AC6-B1CF74DD827C}" dt="2020-07-25T18:36:01.623" v="1256"/>
        <pc:sldMkLst>
          <pc:docMk/>
          <pc:sldMk cId="605686655" sldId="409"/>
        </pc:sldMkLst>
      </pc:sldChg>
      <pc:sldChg chg="add">
        <pc:chgData name="Shared Drive" userId="a8e99ec4-c3c1-49ac-ba97-2c12eee91f6a" providerId="ADAL" clId="{D8B24396-9344-4398-8AC6-B1CF74DD827C}" dt="2020-07-25T18:36:01.623" v="1256"/>
        <pc:sldMkLst>
          <pc:docMk/>
          <pc:sldMk cId="2753037029" sldId="410"/>
        </pc:sldMkLst>
      </pc:sldChg>
      <pc:sldChg chg="modSp mod modAnim">
        <pc:chgData name="Shared Drive" userId="a8e99ec4-c3c1-49ac-ba97-2c12eee91f6a" providerId="ADAL" clId="{D8B24396-9344-4398-8AC6-B1CF74DD827C}" dt="2020-07-26T21:38:10.838" v="4881"/>
        <pc:sldMkLst>
          <pc:docMk/>
          <pc:sldMk cId="2862739582" sldId="439"/>
        </pc:sldMkLst>
        <pc:spChg chg="mod">
          <ac:chgData name="Shared Drive" userId="a8e99ec4-c3c1-49ac-ba97-2c12eee91f6a" providerId="ADAL" clId="{D8B24396-9344-4398-8AC6-B1CF74DD827C}" dt="2020-07-26T21:37:09.529" v="4878" actId="20577"/>
          <ac:spMkLst>
            <pc:docMk/>
            <pc:sldMk cId="2862739582" sldId="439"/>
            <ac:spMk id="10243" creationId="{D751B42B-E860-46E7-8AC8-902C85AB2180}"/>
          </ac:spMkLst>
        </pc:spChg>
      </pc:sldChg>
      <pc:sldChg chg="modSp">
        <pc:chgData name="Shared Drive" userId="a8e99ec4-c3c1-49ac-ba97-2c12eee91f6a" providerId="ADAL" clId="{D8B24396-9344-4398-8AC6-B1CF74DD827C}" dt="2020-07-26T21:44:09.444" v="4890" actId="20577"/>
        <pc:sldMkLst>
          <pc:docMk/>
          <pc:sldMk cId="4062706324" sldId="494"/>
        </pc:sldMkLst>
        <pc:spChg chg="mod">
          <ac:chgData name="Shared Drive" userId="a8e99ec4-c3c1-49ac-ba97-2c12eee91f6a" providerId="ADAL" clId="{D8B24396-9344-4398-8AC6-B1CF74DD827C}" dt="2020-07-26T21:44:09.444" v="4890" actId="20577"/>
          <ac:spMkLst>
            <pc:docMk/>
            <pc:sldMk cId="4062706324" sldId="494"/>
            <ac:spMk id="151555" creationId="{BA20CD3B-5A93-4A51-8947-1E63BFFF0E5B}"/>
          </ac:spMkLst>
        </pc:spChg>
      </pc:sldChg>
      <pc:sldChg chg="modSp modNotesTx">
        <pc:chgData name="Shared Drive" userId="a8e99ec4-c3c1-49ac-ba97-2c12eee91f6a" providerId="ADAL" clId="{D8B24396-9344-4398-8AC6-B1CF74DD827C}" dt="2020-07-25T16:07:49.228" v="769" actId="313"/>
        <pc:sldMkLst>
          <pc:docMk/>
          <pc:sldMk cId="684448032" sldId="495"/>
        </pc:sldMkLst>
        <pc:spChg chg="mod">
          <ac:chgData name="Shared Drive" userId="a8e99ec4-c3c1-49ac-ba97-2c12eee91f6a" providerId="ADAL" clId="{D8B24396-9344-4398-8AC6-B1CF74DD827C}" dt="2020-07-25T16:07:49.228" v="769" actId="313"/>
          <ac:spMkLst>
            <pc:docMk/>
            <pc:sldMk cId="684448032" sldId="495"/>
            <ac:spMk id="153603" creationId="{2676E6B2-BC81-4F03-A786-687B399CFE2C}"/>
          </ac:spMkLst>
        </pc:spChg>
      </pc:sldChg>
      <pc:sldChg chg="modSp">
        <pc:chgData name="Shared Drive" userId="a8e99ec4-c3c1-49ac-ba97-2c12eee91f6a" providerId="ADAL" clId="{D8B24396-9344-4398-8AC6-B1CF74DD827C}" dt="2020-07-25T16:06:37.702" v="760" actId="313"/>
        <pc:sldMkLst>
          <pc:docMk/>
          <pc:sldMk cId="1370223985" sldId="496"/>
        </pc:sldMkLst>
        <pc:spChg chg="mod">
          <ac:chgData name="Shared Drive" userId="a8e99ec4-c3c1-49ac-ba97-2c12eee91f6a" providerId="ADAL" clId="{D8B24396-9344-4398-8AC6-B1CF74DD827C}" dt="2020-07-25T16:06:37.702" v="760" actId="313"/>
          <ac:spMkLst>
            <pc:docMk/>
            <pc:sldMk cId="1370223985" sldId="496"/>
            <ac:spMk id="155651" creationId="{3EC65434-A970-48E8-BAB6-E89F1F37BF49}"/>
          </ac:spMkLst>
        </pc:spChg>
      </pc:sldChg>
      <pc:sldChg chg="modSp">
        <pc:chgData name="Shared Drive" userId="a8e99ec4-c3c1-49ac-ba97-2c12eee91f6a" providerId="ADAL" clId="{D8B24396-9344-4398-8AC6-B1CF74DD827C}" dt="2020-07-25T16:06:17.662" v="758" actId="313"/>
        <pc:sldMkLst>
          <pc:docMk/>
          <pc:sldMk cId="1280203833" sldId="497"/>
        </pc:sldMkLst>
        <pc:spChg chg="mod">
          <ac:chgData name="Shared Drive" userId="a8e99ec4-c3c1-49ac-ba97-2c12eee91f6a" providerId="ADAL" clId="{D8B24396-9344-4398-8AC6-B1CF74DD827C}" dt="2020-07-25T16:06:17.662" v="758" actId="313"/>
          <ac:spMkLst>
            <pc:docMk/>
            <pc:sldMk cId="1280203833" sldId="497"/>
            <ac:spMk id="157699" creationId="{709FF430-804A-45B9-978C-03F0D6240403}"/>
          </ac:spMkLst>
        </pc:spChg>
      </pc:sldChg>
      <pc:sldChg chg="modSp">
        <pc:chgData name="Shared Drive" userId="a8e99ec4-c3c1-49ac-ba97-2c12eee91f6a" providerId="ADAL" clId="{D8B24396-9344-4398-8AC6-B1CF74DD827C}" dt="2020-07-25T16:06:18.613" v="759" actId="313"/>
        <pc:sldMkLst>
          <pc:docMk/>
          <pc:sldMk cId="3360643839" sldId="499"/>
        </pc:sldMkLst>
        <pc:spChg chg="mod">
          <ac:chgData name="Shared Drive" userId="a8e99ec4-c3c1-49ac-ba97-2c12eee91f6a" providerId="ADAL" clId="{D8B24396-9344-4398-8AC6-B1CF74DD827C}" dt="2020-07-25T16:06:18.613" v="759" actId="313"/>
          <ac:spMkLst>
            <pc:docMk/>
            <pc:sldMk cId="3360643839" sldId="499"/>
            <ac:spMk id="161795" creationId="{1614A631-BBAB-4122-8D94-5677B77E06BA}"/>
          </ac:spMkLst>
        </pc:spChg>
      </pc:sldChg>
      <pc:sldChg chg="modSp modAnim">
        <pc:chgData name="Shared Drive" userId="a8e99ec4-c3c1-49ac-ba97-2c12eee91f6a" providerId="ADAL" clId="{D8B24396-9344-4398-8AC6-B1CF74DD827C}" dt="2020-08-02T15:43:58.600" v="16449" actId="20577"/>
        <pc:sldMkLst>
          <pc:docMk/>
          <pc:sldMk cId="0" sldId="501"/>
        </pc:sldMkLst>
        <pc:spChg chg="mod">
          <ac:chgData name="Shared Drive" userId="a8e99ec4-c3c1-49ac-ba97-2c12eee91f6a" providerId="ADAL" clId="{D8B24396-9344-4398-8AC6-B1CF74DD827C}" dt="2020-08-02T15:43:58.600" v="16449" actId="20577"/>
          <ac:spMkLst>
            <pc:docMk/>
            <pc:sldMk cId="0" sldId="501"/>
            <ac:spMk id="165891" creationId="{E8DA7C2F-44F8-4B85-8B30-D44962EC4389}"/>
          </ac:spMkLst>
        </pc:spChg>
      </pc:sldChg>
      <pc:sldChg chg="modSp del">
        <pc:chgData name="Shared Drive" userId="a8e99ec4-c3c1-49ac-ba97-2c12eee91f6a" providerId="ADAL" clId="{D8B24396-9344-4398-8AC6-B1CF74DD827C}" dt="2020-07-25T19:07:20.864" v="1410" actId="47"/>
        <pc:sldMkLst>
          <pc:docMk/>
          <pc:sldMk cId="2303935181" sldId="1769"/>
        </pc:sldMkLst>
        <pc:spChg chg="mod">
          <ac:chgData name="Shared Drive" userId="a8e99ec4-c3c1-49ac-ba97-2c12eee91f6a" providerId="ADAL" clId="{D8B24396-9344-4398-8AC6-B1CF74DD827C}" dt="2020-07-25T15:33:02.558" v="0"/>
          <ac:spMkLst>
            <pc:docMk/>
            <pc:sldMk cId="2303935181" sldId="1769"/>
            <ac:spMk id="4" creationId="{00000000-0000-0000-0000-000000000000}"/>
          </ac:spMkLst>
        </pc:spChg>
      </pc:sldChg>
      <pc:sldChg chg="modSp mod modAnim modNotesTx">
        <pc:chgData name="Shared Drive" userId="a8e99ec4-c3c1-49ac-ba97-2c12eee91f6a" providerId="ADAL" clId="{D8B24396-9344-4398-8AC6-B1CF74DD827C}" dt="2020-07-31T23:50:47.725" v="10124" actId="14100"/>
        <pc:sldMkLst>
          <pc:docMk/>
          <pc:sldMk cId="796977701" sldId="1916"/>
        </pc:sldMkLst>
        <pc:spChg chg="mod">
          <ac:chgData name="Shared Drive" userId="a8e99ec4-c3c1-49ac-ba97-2c12eee91f6a" providerId="ADAL" clId="{D8B24396-9344-4398-8AC6-B1CF74DD827C}" dt="2020-07-31T23:50:47.725" v="10124" actId="14100"/>
          <ac:spMkLst>
            <pc:docMk/>
            <pc:sldMk cId="796977701" sldId="1916"/>
            <ac:spMk id="2" creationId="{FC7562D6-F920-4F3D-8234-1F36FC4BDCCF}"/>
          </ac:spMkLst>
        </pc:spChg>
        <pc:spChg chg="mod">
          <ac:chgData name="Shared Drive" userId="a8e99ec4-c3c1-49ac-ba97-2c12eee91f6a" providerId="ADAL" clId="{D8B24396-9344-4398-8AC6-B1CF74DD827C}" dt="2020-07-31T23:43:01.781" v="9916" actId="20577"/>
          <ac:spMkLst>
            <pc:docMk/>
            <pc:sldMk cId="796977701" sldId="1916"/>
            <ac:spMk id="3" creationId="{8B46BFF0-7281-47F8-9B4B-8F7B88744DF6}"/>
          </ac:spMkLst>
        </pc:spChg>
        <pc:picChg chg="mod">
          <ac:chgData name="Shared Drive" userId="a8e99ec4-c3c1-49ac-ba97-2c12eee91f6a" providerId="ADAL" clId="{D8B24396-9344-4398-8AC6-B1CF74DD827C}" dt="2020-07-31T23:40:41.981" v="9751" actId="1076"/>
          <ac:picMkLst>
            <pc:docMk/>
            <pc:sldMk cId="796977701" sldId="1916"/>
            <ac:picMk id="4" creationId="{A30B1FC4-B9D0-477C-A127-10504855D4F9}"/>
          </ac:picMkLst>
        </pc:picChg>
        <pc:picChg chg="mod">
          <ac:chgData name="Shared Drive" userId="a8e99ec4-c3c1-49ac-ba97-2c12eee91f6a" providerId="ADAL" clId="{D8B24396-9344-4398-8AC6-B1CF74DD827C}" dt="2020-07-31T23:40:40.574" v="9750" actId="1076"/>
          <ac:picMkLst>
            <pc:docMk/>
            <pc:sldMk cId="796977701" sldId="1916"/>
            <ac:picMk id="5" creationId="{BCA0060A-13EF-45E2-B51C-9E4F8EBC65EE}"/>
          </ac:picMkLst>
        </pc:picChg>
      </pc:sldChg>
      <pc:sldChg chg="ord">
        <pc:chgData name="Shared Drive" userId="a8e99ec4-c3c1-49ac-ba97-2c12eee91f6a" providerId="ADAL" clId="{D8B24396-9344-4398-8AC6-B1CF74DD827C}" dt="2020-07-26T21:40:41.944" v="4883"/>
        <pc:sldMkLst>
          <pc:docMk/>
          <pc:sldMk cId="1272322478" sldId="1930"/>
        </pc:sldMkLst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1595640706" sldId="1941"/>
        </pc:sldMkLst>
      </pc:sldChg>
      <pc:sldChg chg="addSp delSp mod modAnim modNotesTx">
        <pc:chgData name="Shared Drive" userId="a8e99ec4-c3c1-49ac-ba97-2c12eee91f6a" providerId="ADAL" clId="{D8B24396-9344-4398-8AC6-B1CF74DD827C}" dt="2020-08-01T19:13:52.179" v="12515" actId="22"/>
        <pc:sldMkLst>
          <pc:docMk/>
          <pc:sldMk cId="2405227361" sldId="2172"/>
        </pc:sldMkLst>
        <pc:picChg chg="add del">
          <ac:chgData name="Shared Drive" userId="a8e99ec4-c3c1-49ac-ba97-2c12eee91f6a" providerId="ADAL" clId="{D8B24396-9344-4398-8AC6-B1CF74DD827C}" dt="2020-08-01T19:13:52.179" v="12515" actId="22"/>
          <ac:picMkLst>
            <pc:docMk/>
            <pc:sldMk cId="2405227361" sldId="2172"/>
            <ac:picMk id="3" creationId="{BF9C06AA-4EE7-49A0-8C5C-FD5344F229E5}"/>
          </ac:picMkLst>
        </pc:picChg>
        <pc:picChg chg="del">
          <ac:chgData name="Shared Drive" userId="a8e99ec4-c3c1-49ac-ba97-2c12eee91f6a" providerId="ADAL" clId="{D8B24396-9344-4398-8AC6-B1CF74DD827C}" dt="2020-07-31T23:01:40.162" v="8797" actId="478"/>
          <ac:picMkLst>
            <pc:docMk/>
            <pc:sldMk cId="2405227361" sldId="2172"/>
            <ac:picMk id="7" creationId="{1BDBA505-0C46-489F-A586-EEB4974208BF}"/>
          </ac:picMkLst>
        </pc:picChg>
      </pc:sldChg>
      <pc:sldChg chg="modSp mod ord modNotesTx">
        <pc:chgData name="Shared Drive" userId="a8e99ec4-c3c1-49ac-ba97-2c12eee91f6a" providerId="ADAL" clId="{D8B24396-9344-4398-8AC6-B1CF74DD827C}" dt="2020-07-31T23:02:48.631" v="8807"/>
        <pc:sldMkLst>
          <pc:docMk/>
          <pc:sldMk cId="1626552632" sldId="2180"/>
        </pc:sldMkLst>
        <pc:spChg chg="mod">
          <ac:chgData name="Shared Drive" userId="a8e99ec4-c3c1-49ac-ba97-2c12eee91f6a" providerId="ADAL" clId="{D8B24396-9344-4398-8AC6-B1CF74DD827C}" dt="2020-07-26T21:09:21.432" v="4673" actId="20577"/>
          <ac:spMkLst>
            <pc:docMk/>
            <pc:sldMk cId="1626552632" sldId="2180"/>
            <ac:spMk id="3" creationId="{ED478968-10DD-4433-A4BC-EF834122803F}"/>
          </ac:spMkLst>
        </pc:spChg>
      </pc:sldChg>
      <pc:sldChg chg="modSp mod">
        <pc:chgData name="Shared Drive" userId="a8e99ec4-c3c1-49ac-ba97-2c12eee91f6a" providerId="ADAL" clId="{D8B24396-9344-4398-8AC6-B1CF74DD827C}" dt="2020-07-25T19:03:39.850" v="1261" actId="404"/>
        <pc:sldMkLst>
          <pc:docMk/>
          <pc:sldMk cId="4277567555" sldId="2181"/>
        </pc:sldMkLst>
        <pc:spChg chg="mod">
          <ac:chgData name="Shared Drive" userId="a8e99ec4-c3c1-49ac-ba97-2c12eee91f6a" providerId="ADAL" clId="{D8B24396-9344-4398-8AC6-B1CF74DD827C}" dt="2020-07-25T19:03:39.850" v="1261" actId="404"/>
          <ac:spMkLst>
            <pc:docMk/>
            <pc:sldMk cId="4277567555" sldId="2181"/>
            <ac:spMk id="3" creationId="{82DC728B-293B-485F-BA84-BA734965B9B2}"/>
          </ac:spMkLst>
        </pc:spChg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1525846096" sldId="2198"/>
        </pc:sldMkLst>
      </pc:sldChg>
      <pc:sldChg chg="modSp">
        <pc:chgData name="Shared Drive" userId="a8e99ec4-c3c1-49ac-ba97-2c12eee91f6a" providerId="ADAL" clId="{D8B24396-9344-4398-8AC6-B1CF74DD827C}" dt="2020-08-02T14:20:38.388" v="14875" actId="20577"/>
        <pc:sldMkLst>
          <pc:docMk/>
          <pc:sldMk cId="2061636891" sldId="2201"/>
        </pc:sldMkLst>
        <pc:graphicFrameChg chg="mod">
          <ac:chgData name="Shared Drive" userId="a8e99ec4-c3c1-49ac-ba97-2c12eee91f6a" providerId="ADAL" clId="{D8B24396-9344-4398-8AC6-B1CF74DD827C}" dt="2020-08-02T14:20:38.388" v="14875" actId="20577"/>
          <ac:graphicFrameMkLst>
            <pc:docMk/>
            <pc:sldMk cId="2061636891" sldId="2201"/>
            <ac:graphicFrameMk id="4" creationId="{64DD433E-36A0-41A1-9B16-E647A11D3B72}"/>
          </ac:graphicFrameMkLst>
        </pc:graphicFrameChg>
      </pc:sldChg>
      <pc:sldChg chg="delSp modSp mod ord delAnim modAnim">
        <pc:chgData name="Shared Drive" userId="a8e99ec4-c3c1-49ac-ba97-2c12eee91f6a" providerId="ADAL" clId="{D8B24396-9344-4398-8AC6-B1CF74DD827C}" dt="2020-07-26T21:10:32.926" v="4711" actId="20577"/>
        <pc:sldMkLst>
          <pc:docMk/>
          <pc:sldMk cId="2395506925" sldId="2204"/>
        </pc:sldMkLst>
        <pc:spChg chg="mod">
          <ac:chgData name="Shared Drive" userId="a8e99ec4-c3c1-49ac-ba97-2c12eee91f6a" providerId="ADAL" clId="{D8B24396-9344-4398-8AC6-B1CF74DD827C}" dt="2020-07-25T19:06:02.954" v="1403" actId="1076"/>
          <ac:spMkLst>
            <pc:docMk/>
            <pc:sldMk cId="2395506925" sldId="2204"/>
            <ac:spMk id="7" creationId="{0FE3CA53-F1AB-4CB2-AB1F-64CBA1977191}"/>
          </ac:spMkLst>
        </pc:spChg>
        <pc:spChg chg="mod">
          <ac:chgData name="Shared Drive" userId="a8e99ec4-c3c1-49ac-ba97-2c12eee91f6a" providerId="ADAL" clId="{D8B24396-9344-4398-8AC6-B1CF74DD827C}" dt="2020-07-25T19:05:42.235" v="1401" actId="1076"/>
          <ac:spMkLst>
            <pc:docMk/>
            <pc:sldMk cId="2395506925" sldId="2204"/>
            <ac:spMk id="8" creationId="{2377BAFD-101A-4E98-92DF-EFDDBAE0C2C2}"/>
          </ac:spMkLst>
        </pc:spChg>
        <pc:spChg chg="del">
          <ac:chgData name="Shared Drive" userId="a8e99ec4-c3c1-49ac-ba97-2c12eee91f6a" providerId="ADAL" clId="{D8B24396-9344-4398-8AC6-B1CF74DD827C}" dt="2020-07-25T19:05:17.678" v="1390" actId="478"/>
          <ac:spMkLst>
            <pc:docMk/>
            <pc:sldMk cId="2395506925" sldId="2204"/>
            <ac:spMk id="10" creationId="{465E75A3-7575-42F8-9A72-0F30A3648D91}"/>
          </ac:spMkLst>
        </pc:spChg>
        <pc:spChg chg="del">
          <ac:chgData name="Shared Drive" userId="a8e99ec4-c3c1-49ac-ba97-2c12eee91f6a" providerId="ADAL" clId="{D8B24396-9344-4398-8AC6-B1CF74DD827C}" dt="2020-07-25T19:05:17.678" v="1390" actId="478"/>
          <ac:spMkLst>
            <pc:docMk/>
            <pc:sldMk cId="2395506925" sldId="2204"/>
            <ac:spMk id="16" creationId="{559876ED-5959-4854-9491-69A633DA2376}"/>
          </ac:spMkLst>
        </pc:spChg>
        <pc:spChg chg="mod">
          <ac:chgData name="Shared Drive" userId="a8e99ec4-c3c1-49ac-ba97-2c12eee91f6a" providerId="ADAL" clId="{D8B24396-9344-4398-8AC6-B1CF74DD827C}" dt="2020-07-26T21:10:32.926" v="4711" actId="20577"/>
          <ac:spMkLst>
            <pc:docMk/>
            <pc:sldMk cId="2395506925" sldId="2204"/>
            <ac:spMk id="17" creationId="{BBE2710F-5114-4910-AB8C-D756DC526708}"/>
          </ac:spMkLst>
        </pc:spChg>
        <pc:spChg chg="del">
          <ac:chgData name="Shared Drive" userId="a8e99ec4-c3c1-49ac-ba97-2c12eee91f6a" providerId="ADAL" clId="{D8B24396-9344-4398-8AC6-B1CF74DD827C}" dt="2020-07-25T19:05:17.678" v="1390" actId="478"/>
          <ac:spMkLst>
            <pc:docMk/>
            <pc:sldMk cId="2395506925" sldId="2204"/>
            <ac:spMk id="19" creationId="{9A703C6E-6F9C-4A73-9BCE-8E1DD1D18E6F}"/>
          </ac:spMkLst>
        </pc:spChg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2482389436" sldId="2211"/>
        </pc:sldMkLst>
      </pc:sldChg>
      <pc:sldChg chg="add del">
        <pc:chgData name="Shared Drive" userId="a8e99ec4-c3c1-49ac-ba97-2c12eee91f6a" providerId="ADAL" clId="{D8B24396-9344-4398-8AC6-B1CF74DD827C}" dt="2020-08-02T23:54:12.113" v="17238"/>
        <pc:sldMkLst>
          <pc:docMk/>
          <pc:sldMk cId="0" sldId="2216"/>
        </pc:sldMkLst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2087045608" sldId="2230"/>
        </pc:sldMkLst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4284178" sldId="2240"/>
        </pc:sldMkLst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289430935" sldId="2242"/>
        </pc:sldMkLst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1684093026" sldId="2247"/>
        </pc:sldMkLst>
      </pc:sldChg>
      <pc:sldChg chg="modSp add mod modAnim">
        <pc:chgData name="Shared Drive" userId="a8e99ec4-c3c1-49ac-ba97-2c12eee91f6a" providerId="ADAL" clId="{D8B24396-9344-4398-8AC6-B1CF74DD827C}" dt="2020-08-02T23:52:16.314" v="17233" actId="20577"/>
        <pc:sldMkLst>
          <pc:docMk/>
          <pc:sldMk cId="3405581054" sldId="2256"/>
        </pc:sldMkLst>
        <pc:spChg chg="mod">
          <ac:chgData name="Shared Drive" userId="a8e99ec4-c3c1-49ac-ba97-2c12eee91f6a" providerId="ADAL" clId="{D8B24396-9344-4398-8AC6-B1CF74DD827C}" dt="2020-08-02T23:49:52.759" v="17044" actId="6549"/>
          <ac:spMkLst>
            <pc:docMk/>
            <pc:sldMk cId="3405581054" sldId="2256"/>
            <ac:spMk id="4" creationId="{26ABFA3A-C08D-46E9-9FE7-AFDBA5A8097C}"/>
          </ac:spMkLst>
        </pc:spChg>
        <pc:spChg chg="mod">
          <ac:chgData name="Shared Drive" userId="a8e99ec4-c3c1-49ac-ba97-2c12eee91f6a" providerId="ADAL" clId="{D8B24396-9344-4398-8AC6-B1CF74DD827C}" dt="2020-08-02T23:50:28.567" v="17086" actId="20577"/>
          <ac:spMkLst>
            <pc:docMk/>
            <pc:sldMk cId="3405581054" sldId="2256"/>
            <ac:spMk id="5" creationId="{5B1700F1-BCCF-4E1A-A2ED-CFBFFB60FA96}"/>
          </ac:spMkLst>
        </pc:spChg>
        <pc:spChg chg="mod">
          <ac:chgData name="Shared Drive" userId="a8e99ec4-c3c1-49ac-ba97-2c12eee91f6a" providerId="ADAL" clId="{D8B24396-9344-4398-8AC6-B1CF74DD827C}" dt="2020-08-02T23:51:13.817" v="17167" actId="20577"/>
          <ac:spMkLst>
            <pc:docMk/>
            <pc:sldMk cId="3405581054" sldId="2256"/>
            <ac:spMk id="6" creationId="{ECC8D7E2-E48A-4417-B31A-5D559C48C4CD}"/>
          </ac:spMkLst>
        </pc:spChg>
        <pc:spChg chg="mod">
          <ac:chgData name="Shared Drive" userId="a8e99ec4-c3c1-49ac-ba97-2c12eee91f6a" providerId="ADAL" clId="{D8B24396-9344-4398-8AC6-B1CF74DD827C}" dt="2020-08-02T23:52:16.314" v="17233" actId="20577"/>
          <ac:spMkLst>
            <pc:docMk/>
            <pc:sldMk cId="3405581054" sldId="2256"/>
            <ac:spMk id="7" creationId="{F0FDC557-5235-4D27-AFD3-0E5172309803}"/>
          </ac:spMkLst>
        </pc:spChg>
        <pc:spChg chg="mod">
          <ac:chgData name="Shared Drive" userId="a8e99ec4-c3c1-49ac-ba97-2c12eee91f6a" providerId="ADAL" clId="{D8B24396-9344-4398-8AC6-B1CF74DD827C}" dt="2020-08-02T23:47:57.846" v="16908" actId="20577"/>
          <ac:spMkLst>
            <pc:docMk/>
            <pc:sldMk cId="3405581054" sldId="2256"/>
            <ac:spMk id="8" creationId="{C49278DB-D409-4544-9154-0165C1F9FB9A}"/>
          </ac:spMkLst>
        </pc:spChg>
      </pc:sldChg>
      <pc:sldChg chg="modSp mod">
        <pc:chgData name="Shared Drive" userId="a8e99ec4-c3c1-49ac-ba97-2c12eee91f6a" providerId="ADAL" clId="{D8B24396-9344-4398-8AC6-B1CF74DD827C}" dt="2020-07-26T15:02:33.566" v="2211" actId="6549"/>
        <pc:sldMkLst>
          <pc:docMk/>
          <pc:sldMk cId="674678485" sldId="2258"/>
        </pc:sldMkLst>
        <pc:spChg chg="mod">
          <ac:chgData name="Shared Drive" userId="a8e99ec4-c3c1-49ac-ba97-2c12eee91f6a" providerId="ADAL" clId="{D8B24396-9344-4398-8AC6-B1CF74DD827C}" dt="2020-07-26T14:20:22.832" v="1423"/>
          <ac:spMkLst>
            <pc:docMk/>
            <pc:sldMk cId="674678485" sldId="2258"/>
            <ac:spMk id="15" creationId="{D01D9B80-194D-4856-9D26-9C2E49269E69}"/>
          </ac:spMkLst>
        </pc:spChg>
        <pc:spChg chg="mod">
          <ac:chgData name="Shared Drive" userId="a8e99ec4-c3c1-49ac-ba97-2c12eee91f6a" providerId="ADAL" clId="{D8B24396-9344-4398-8AC6-B1CF74DD827C}" dt="2020-07-26T15:02:33.566" v="2211" actId="6549"/>
          <ac:spMkLst>
            <pc:docMk/>
            <pc:sldMk cId="674678485" sldId="2258"/>
            <ac:spMk id="16" creationId="{72662CC4-0021-4CDC-ACCD-BD5F18F257B9}"/>
          </ac:spMkLst>
        </pc:spChg>
      </pc:sldChg>
      <pc:sldChg chg="modSp modAnim">
        <pc:chgData name="Shared Drive" userId="a8e99ec4-c3c1-49ac-ba97-2c12eee91f6a" providerId="ADAL" clId="{D8B24396-9344-4398-8AC6-B1CF74DD827C}" dt="2020-07-31T23:08:40.769" v="9162"/>
        <pc:sldMkLst>
          <pc:docMk/>
          <pc:sldMk cId="97814092" sldId="2265"/>
        </pc:sldMkLst>
        <pc:spChg chg="mod">
          <ac:chgData name="Shared Drive" userId="a8e99ec4-c3c1-49ac-ba97-2c12eee91f6a" providerId="ADAL" clId="{D8B24396-9344-4398-8AC6-B1CF74DD827C}" dt="2020-07-31T18:34:41.932" v="8553" actId="6549"/>
          <ac:spMkLst>
            <pc:docMk/>
            <pc:sldMk cId="97814092" sldId="2265"/>
            <ac:spMk id="6" creationId="{CABF191B-E86C-42D8-8A3D-EF623CB5BD97}"/>
          </ac:spMkLst>
        </pc:spChg>
      </pc:sldChg>
      <pc:sldChg chg="addSp delSp modSp mod modAnim modNotesTx">
        <pc:chgData name="Shared Drive" userId="a8e99ec4-c3c1-49ac-ba97-2c12eee91f6a" providerId="ADAL" clId="{D8B24396-9344-4398-8AC6-B1CF74DD827C}" dt="2020-08-01T19:14:33.619" v="12518" actId="22"/>
        <pc:sldMkLst>
          <pc:docMk/>
          <pc:sldMk cId="2725185780" sldId="2268"/>
        </pc:sldMkLst>
        <pc:spChg chg="mod">
          <ac:chgData name="Shared Drive" userId="a8e99ec4-c3c1-49ac-ba97-2c12eee91f6a" providerId="ADAL" clId="{D8B24396-9344-4398-8AC6-B1CF74DD827C}" dt="2020-07-31T23:48:20.536" v="9995" actId="20577"/>
          <ac:spMkLst>
            <pc:docMk/>
            <pc:sldMk cId="2725185780" sldId="2268"/>
            <ac:spMk id="218" creationId="{E8798B27-8ADE-46BB-AF80-255BC40B13CE}"/>
          </ac:spMkLst>
        </pc:spChg>
        <pc:picChg chg="add del">
          <ac:chgData name="Shared Drive" userId="a8e99ec4-c3c1-49ac-ba97-2c12eee91f6a" providerId="ADAL" clId="{D8B24396-9344-4398-8AC6-B1CF74DD827C}" dt="2020-08-01T19:14:33.619" v="12518" actId="22"/>
          <ac:picMkLst>
            <pc:docMk/>
            <pc:sldMk cId="2725185780" sldId="2268"/>
            <ac:picMk id="4" creationId="{F0CB1010-577D-44AF-8F55-CC2590A89816}"/>
          </ac:picMkLst>
        </pc:picChg>
        <pc:picChg chg="del">
          <ac:chgData name="Shared Drive" userId="a8e99ec4-c3c1-49ac-ba97-2c12eee91f6a" providerId="ADAL" clId="{D8B24396-9344-4398-8AC6-B1CF74DD827C}" dt="2020-07-31T23:01:48.212" v="8798" actId="478"/>
          <ac:picMkLst>
            <pc:docMk/>
            <pc:sldMk cId="2725185780" sldId="2268"/>
            <ac:picMk id="10" creationId="{9BD380F4-3704-4583-BB0D-EA17D68B2F81}"/>
          </ac:picMkLst>
        </pc:picChg>
      </pc:sldChg>
      <pc:sldChg chg="del">
        <pc:chgData name="Shared Drive" userId="a8e99ec4-c3c1-49ac-ba97-2c12eee91f6a" providerId="ADAL" clId="{D8B24396-9344-4398-8AC6-B1CF74DD827C}" dt="2020-07-25T19:07:20.864" v="1410" actId="47"/>
        <pc:sldMkLst>
          <pc:docMk/>
          <pc:sldMk cId="1273529176" sldId="2269"/>
        </pc:sldMkLst>
      </pc:sldChg>
      <pc:sldChg chg="add del">
        <pc:chgData name="Shared Drive" userId="a8e99ec4-c3c1-49ac-ba97-2c12eee91f6a" providerId="ADAL" clId="{D8B24396-9344-4398-8AC6-B1CF74DD827C}" dt="2020-07-25T19:07:20.864" v="1410" actId="47"/>
        <pc:sldMkLst>
          <pc:docMk/>
          <pc:sldMk cId="187175526" sldId="2270"/>
        </pc:sldMkLst>
      </pc:sldChg>
      <pc:sldChg chg="del">
        <pc:chgData name="Shared Drive" userId="a8e99ec4-c3c1-49ac-ba97-2c12eee91f6a" providerId="ADAL" clId="{D8B24396-9344-4398-8AC6-B1CF74DD827C}" dt="2020-07-25T19:07:02.927" v="1408" actId="2696"/>
        <pc:sldMkLst>
          <pc:docMk/>
          <pc:sldMk cId="1200241043" sldId="2270"/>
        </pc:sldMkLst>
      </pc:sldChg>
      <pc:sldChg chg="modSp del">
        <pc:chgData name="Shared Drive" userId="a8e99ec4-c3c1-49ac-ba97-2c12eee91f6a" providerId="ADAL" clId="{D8B24396-9344-4398-8AC6-B1CF74DD827C}" dt="2020-07-25T19:07:20.864" v="1410" actId="47"/>
        <pc:sldMkLst>
          <pc:docMk/>
          <pc:sldMk cId="969617619" sldId="2288"/>
        </pc:sldMkLst>
        <pc:spChg chg="mod">
          <ac:chgData name="Shared Drive" userId="a8e99ec4-c3c1-49ac-ba97-2c12eee91f6a" providerId="ADAL" clId="{D8B24396-9344-4398-8AC6-B1CF74DD827C}" dt="2020-07-25T15:33:02.558" v="0"/>
          <ac:spMkLst>
            <pc:docMk/>
            <pc:sldMk cId="969617619" sldId="2288"/>
            <ac:spMk id="4" creationId="{00000000-0000-0000-0000-000000000000}"/>
          </ac:spMkLst>
        </pc:spChg>
      </pc:sldChg>
      <pc:sldChg chg="addSp delSp mod modAnim">
        <pc:chgData name="Shared Drive" userId="a8e99ec4-c3c1-49ac-ba97-2c12eee91f6a" providerId="ADAL" clId="{D8B24396-9344-4398-8AC6-B1CF74DD827C}" dt="2020-08-01T19:16:20.779" v="12524" actId="478"/>
        <pc:sldMkLst>
          <pc:docMk/>
          <pc:sldMk cId="3963224105" sldId="2378"/>
        </pc:sldMkLst>
        <pc:picChg chg="add del">
          <ac:chgData name="Shared Drive" userId="a8e99ec4-c3c1-49ac-ba97-2c12eee91f6a" providerId="ADAL" clId="{D8B24396-9344-4398-8AC6-B1CF74DD827C}" dt="2020-08-01T19:16:20.779" v="12524" actId="478"/>
          <ac:picMkLst>
            <pc:docMk/>
            <pc:sldMk cId="3963224105" sldId="2378"/>
            <ac:picMk id="4" creationId="{36231C30-090E-47B0-8A15-F574417956A3}"/>
          </ac:picMkLst>
        </pc:picChg>
        <pc:picChg chg="del">
          <ac:chgData name="Shared Drive" userId="a8e99ec4-c3c1-49ac-ba97-2c12eee91f6a" providerId="ADAL" clId="{D8B24396-9344-4398-8AC6-B1CF74DD827C}" dt="2020-07-31T23:01:57.746" v="8800" actId="478"/>
          <ac:picMkLst>
            <pc:docMk/>
            <pc:sldMk cId="3963224105" sldId="2378"/>
            <ac:picMk id="10" creationId="{9BD380F4-3704-4583-BB0D-EA17D68B2F81}"/>
          </ac:picMkLst>
        </pc:picChg>
      </pc:sldChg>
      <pc:sldChg chg="modSp mod modNotesTx">
        <pc:chgData name="Shared Drive" userId="a8e99ec4-c3c1-49ac-ba97-2c12eee91f6a" providerId="ADAL" clId="{D8B24396-9344-4398-8AC6-B1CF74DD827C}" dt="2020-08-01T16:46:44.125" v="12079" actId="20577"/>
        <pc:sldMkLst>
          <pc:docMk/>
          <pc:sldMk cId="247439534" sldId="2393"/>
        </pc:sldMkLst>
        <pc:spChg chg="mod">
          <ac:chgData name="Shared Drive" userId="a8e99ec4-c3c1-49ac-ba97-2c12eee91f6a" providerId="ADAL" clId="{D8B24396-9344-4398-8AC6-B1CF74DD827C}" dt="2020-07-31T19:09:38.855" v="8691" actId="1076"/>
          <ac:spMkLst>
            <pc:docMk/>
            <pc:sldMk cId="247439534" sldId="2393"/>
            <ac:spMk id="2" creationId="{6483E11C-6EF5-4927-A503-502C5230EA2F}"/>
          </ac:spMkLst>
        </pc:spChg>
        <pc:spChg chg="mod">
          <ac:chgData name="Shared Drive" userId="a8e99ec4-c3c1-49ac-ba97-2c12eee91f6a" providerId="ADAL" clId="{D8B24396-9344-4398-8AC6-B1CF74DD827C}" dt="2020-07-31T18:50:08.086" v="8641" actId="20577"/>
          <ac:spMkLst>
            <pc:docMk/>
            <pc:sldMk cId="247439534" sldId="2393"/>
            <ac:spMk id="14" creationId="{91D700AA-EFF2-4968-B373-2F46297D93F1}"/>
          </ac:spMkLst>
        </pc:spChg>
        <pc:spChg chg="mod">
          <ac:chgData name="Shared Drive" userId="a8e99ec4-c3c1-49ac-ba97-2c12eee91f6a" providerId="ADAL" clId="{D8B24396-9344-4398-8AC6-B1CF74DD827C}" dt="2020-07-31T18:50:22.610" v="8664" actId="1035"/>
          <ac:spMkLst>
            <pc:docMk/>
            <pc:sldMk cId="247439534" sldId="2393"/>
            <ac:spMk id="15" creationId="{EBE17728-71BC-416C-89AB-FD2596A26029}"/>
          </ac:spMkLst>
        </pc:spChg>
      </pc:sldChg>
      <pc:sldChg chg="ord">
        <pc:chgData name="Shared Drive" userId="a8e99ec4-c3c1-49ac-ba97-2c12eee91f6a" providerId="ADAL" clId="{D8B24396-9344-4398-8AC6-B1CF74DD827C}" dt="2020-07-25T19:06:25.112" v="1405"/>
        <pc:sldMkLst>
          <pc:docMk/>
          <pc:sldMk cId="3894323257" sldId="2406"/>
        </pc:sldMkLst>
      </pc:sldChg>
      <pc:sldChg chg="modAnim">
        <pc:chgData name="Shared Drive" userId="a8e99ec4-c3c1-49ac-ba97-2c12eee91f6a" providerId="ADAL" clId="{D8B24396-9344-4398-8AC6-B1CF74DD827C}" dt="2020-07-31T23:09:56.794" v="9163"/>
        <pc:sldMkLst>
          <pc:docMk/>
          <pc:sldMk cId="2364718184" sldId="2408"/>
        </pc:sldMkLst>
      </pc:sldChg>
      <pc:sldChg chg="modSp mod modAnim">
        <pc:chgData name="Shared Drive" userId="a8e99ec4-c3c1-49ac-ba97-2c12eee91f6a" providerId="ADAL" clId="{D8B24396-9344-4398-8AC6-B1CF74DD827C}" dt="2020-07-27T20:20:17.198" v="7473" actId="6549"/>
        <pc:sldMkLst>
          <pc:docMk/>
          <pc:sldMk cId="1741949369" sldId="2411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1741949369" sldId="2411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1741949369" sldId="2411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21:13:23.543" v="4743" actId="20577"/>
          <ac:spMkLst>
            <pc:docMk/>
            <pc:sldMk cId="1741949369" sldId="2411"/>
            <ac:spMk id="4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1741949369" sldId="2411"/>
            <ac:spMk id="5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7T20:20:17.198" v="7473" actId="6549"/>
          <ac:spMkLst>
            <pc:docMk/>
            <pc:sldMk cId="1741949369" sldId="2411"/>
            <ac:spMk id="21" creationId="{00000000-0000-0000-0000-000000000000}"/>
          </ac:spMkLst>
        </pc:spChg>
      </pc:sldChg>
      <pc:sldChg chg="modSp modAnim">
        <pc:chgData name="Shared Drive" userId="a8e99ec4-c3c1-49ac-ba97-2c12eee91f6a" providerId="ADAL" clId="{D8B24396-9344-4398-8AC6-B1CF74DD827C}" dt="2020-07-26T14:23:01.428" v="1429"/>
        <pc:sldMkLst>
          <pc:docMk/>
          <pc:sldMk cId="1644138481" sldId="2412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1644138481" sldId="2412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1644138481" sldId="2412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5T15:33:02.558" v="0"/>
          <ac:spMkLst>
            <pc:docMk/>
            <pc:sldMk cId="1644138481" sldId="2412"/>
            <ac:spMk id="4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1:55.625" v="1428"/>
          <ac:spMkLst>
            <pc:docMk/>
            <pc:sldMk cId="1644138481" sldId="2412"/>
            <ac:spMk id="5" creationId="{00000000-0000-0000-0000-000000000000}"/>
          </ac:spMkLst>
        </pc:spChg>
      </pc:sldChg>
      <pc:sldChg chg="modSp modAnim">
        <pc:chgData name="Shared Drive" userId="a8e99ec4-c3c1-49ac-ba97-2c12eee91f6a" providerId="ADAL" clId="{D8B24396-9344-4398-8AC6-B1CF74DD827C}" dt="2020-07-26T21:19:03.336" v="4782" actId="6549"/>
        <pc:sldMkLst>
          <pc:docMk/>
          <pc:sldMk cId="3774631073" sldId="2413"/>
        </pc:sldMkLst>
        <pc:spChg chg="mod">
          <ac:chgData name="Shared Drive" userId="a8e99ec4-c3c1-49ac-ba97-2c12eee91f6a" providerId="ADAL" clId="{D8B24396-9344-4398-8AC6-B1CF74DD827C}" dt="2020-07-26T21:19:03.336" v="4782" actId="6549"/>
          <ac:spMkLst>
            <pc:docMk/>
            <pc:sldMk cId="3774631073" sldId="2413"/>
            <ac:spMk id="15" creationId="{D01D9B80-194D-4856-9D26-9C2E49269E69}"/>
          </ac:spMkLst>
        </pc:spChg>
        <pc:spChg chg="mod">
          <ac:chgData name="Shared Drive" userId="a8e99ec4-c3c1-49ac-ba97-2c12eee91f6a" providerId="ADAL" clId="{D8B24396-9344-4398-8AC6-B1CF74DD827C}" dt="2020-07-26T15:02:17.437" v="2209" actId="313"/>
          <ac:spMkLst>
            <pc:docMk/>
            <pc:sldMk cId="3774631073" sldId="2413"/>
            <ac:spMk id="16" creationId="{72662CC4-0021-4CDC-ACCD-BD5F18F257B9}"/>
          </ac:spMkLst>
        </pc:spChg>
        <pc:spChg chg="mod">
          <ac:chgData name="Shared Drive" userId="a8e99ec4-c3c1-49ac-ba97-2c12eee91f6a" providerId="ADAL" clId="{D8B24396-9344-4398-8AC6-B1CF74DD827C}" dt="2020-07-26T21:19:02.668" v="4781" actId="6549"/>
          <ac:spMkLst>
            <pc:docMk/>
            <pc:sldMk cId="3774631073" sldId="2413"/>
            <ac:spMk id="17" creationId="{EFA7FF16-18A1-4DFE-8380-B584387A4465}"/>
          </ac:spMkLst>
        </pc:spChg>
        <pc:spChg chg="mod">
          <ac:chgData name="Shared Drive" userId="a8e99ec4-c3c1-49ac-ba97-2c12eee91f6a" providerId="ADAL" clId="{D8B24396-9344-4398-8AC6-B1CF74DD827C}" dt="2020-07-26T21:19:02.134" v="4780" actId="6549"/>
          <ac:spMkLst>
            <pc:docMk/>
            <pc:sldMk cId="3774631073" sldId="2413"/>
            <ac:spMk id="18" creationId="{D97D9051-28B6-4D3B-9862-ED1507C0F597}"/>
          </ac:spMkLst>
        </pc:spChg>
      </pc:sldChg>
      <pc:sldChg chg="modSp modAnim">
        <pc:chgData name="Shared Drive" userId="a8e99ec4-c3c1-49ac-ba97-2c12eee91f6a" providerId="ADAL" clId="{D8B24396-9344-4398-8AC6-B1CF74DD827C}" dt="2020-07-31T23:31:06.574" v="9519" actId="20577"/>
        <pc:sldMkLst>
          <pc:docMk/>
          <pc:sldMk cId="3922730278" sldId="2416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3922730278" sldId="2416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3922730278" sldId="2416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1:55.625" v="1428"/>
          <ac:spMkLst>
            <pc:docMk/>
            <pc:sldMk cId="3922730278" sldId="2416"/>
            <ac:spMk id="5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38:33.938" v="1458" actId="20577"/>
          <ac:spMkLst>
            <pc:docMk/>
            <pc:sldMk cId="3922730278" sldId="2416"/>
            <ac:spMk id="17" creationId="{EE31573E-B22B-45F3-89D5-8D59571BDB20}"/>
          </ac:spMkLst>
        </pc:spChg>
        <pc:spChg chg="mod">
          <ac:chgData name="Shared Drive" userId="a8e99ec4-c3c1-49ac-ba97-2c12eee91f6a" providerId="ADAL" clId="{D8B24396-9344-4398-8AC6-B1CF74DD827C}" dt="2020-07-30T13:49:02.085" v="7479"/>
          <ac:spMkLst>
            <pc:docMk/>
            <pc:sldMk cId="3922730278" sldId="2416"/>
            <ac:spMk id="2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31T23:31:06.574" v="9519" actId="20577"/>
          <ac:spMkLst>
            <pc:docMk/>
            <pc:sldMk cId="3922730278" sldId="2416"/>
            <ac:spMk id="23" creationId="{00000000-0000-0000-0000-000000000000}"/>
          </ac:spMkLst>
        </pc:spChg>
      </pc:sldChg>
      <pc:sldChg chg="modSp add del">
        <pc:chgData name="Shared Drive" userId="a8e99ec4-c3c1-49ac-ba97-2c12eee91f6a" providerId="ADAL" clId="{D8B24396-9344-4398-8AC6-B1CF74DD827C}" dt="2020-07-31T23:38:05.574" v="9601" actId="47"/>
        <pc:sldMkLst>
          <pc:docMk/>
          <pc:sldMk cId="2946618821" sldId="2417"/>
        </pc:sldMkLst>
        <pc:spChg chg="mod">
          <ac:chgData name="Shared Drive" userId="a8e99ec4-c3c1-49ac-ba97-2c12eee91f6a" providerId="ADAL" clId="{D8B24396-9344-4398-8AC6-B1CF74DD827C}" dt="2020-07-26T14:20:22.832" v="1423"/>
          <ac:spMkLst>
            <pc:docMk/>
            <pc:sldMk cId="2946618821" sldId="2417"/>
            <ac:spMk id="15" creationId="{D01D9B80-194D-4856-9D26-9C2E49269E69}"/>
          </ac:spMkLst>
        </pc:spChg>
      </pc:sldChg>
      <pc:sldChg chg="modSp mod ord">
        <pc:chgData name="Shared Drive" userId="a8e99ec4-c3c1-49ac-ba97-2c12eee91f6a" providerId="ADAL" clId="{D8B24396-9344-4398-8AC6-B1CF74DD827C}" dt="2020-07-31T23:48:54.373" v="10005" actId="14100"/>
        <pc:sldMkLst>
          <pc:docMk/>
          <pc:sldMk cId="859548627" sldId="2418"/>
        </pc:sldMkLst>
        <pc:spChg chg="mod">
          <ac:chgData name="Shared Drive" userId="a8e99ec4-c3c1-49ac-ba97-2c12eee91f6a" providerId="ADAL" clId="{D8B24396-9344-4398-8AC6-B1CF74DD827C}" dt="2020-07-31T23:48:54.373" v="10005" actId="14100"/>
          <ac:spMkLst>
            <pc:docMk/>
            <pc:sldMk cId="859548627" sldId="2418"/>
            <ac:spMk id="5123" creationId="{32A42FC2-4563-4A34-B5A9-10A5BEA0FA5B}"/>
          </ac:spMkLst>
        </pc:spChg>
      </pc:sldChg>
      <pc:sldChg chg="addSp delSp modSp mod modAnim">
        <pc:chgData name="Shared Drive" userId="a8e99ec4-c3c1-49ac-ba97-2c12eee91f6a" providerId="ADAL" clId="{D8B24396-9344-4398-8AC6-B1CF74DD827C}" dt="2020-08-03T00:55:19.341" v="17972" actId="1035"/>
        <pc:sldMkLst>
          <pc:docMk/>
          <pc:sldMk cId="4247834377" sldId="2419"/>
        </pc:sldMkLst>
        <pc:spChg chg="mod">
          <ac:chgData name="Shared Drive" userId="a8e99ec4-c3c1-49ac-ba97-2c12eee91f6a" providerId="ADAL" clId="{D8B24396-9344-4398-8AC6-B1CF74DD827C}" dt="2020-08-03T00:03:02.361" v="17348" actId="20577"/>
          <ac:spMkLst>
            <pc:docMk/>
            <pc:sldMk cId="4247834377" sldId="2419"/>
            <ac:spMk id="218" creationId="{E8798B27-8ADE-46BB-AF80-255BC40B13CE}"/>
          </ac:spMkLst>
        </pc:spChg>
        <pc:picChg chg="add del">
          <ac:chgData name="Shared Drive" userId="a8e99ec4-c3c1-49ac-ba97-2c12eee91f6a" providerId="ADAL" clId="{D8B24396-9344-4398-8AC6-B1CF74DD827C}" dt="2020-08-01T20:18:00.682" v="12540" actId="22"/>
          <ac:picMkLst>
            <pc:docMk/>
            <pc:sldMk cId="4247834377" sldId="2419"/>
            <ac:picMk id="3" creationId="{EE3B5344-52C4-41E6-B96F-AD12270802DE}"/>
          </ac:picMkLst>
        </pc:picChg>
        <pc:picChg chg="add mod">
          <ac:chgData name="Shared Drive" userId="a8e99ec4-c3c1-49ac-ba97-2c12eee91f6a" providerId="ADAL" clId="{D8B24396-9344-4398-8AC6-B1CF74DD827C}" dt="2020-08-03T00:55:19.341" v="17972" actId="1035"/>
          <ac:picMkLst>
            <pc:docMk/>
            <pc:sldMk cId="4247834377" sldId="2419"/>
            <ac:picMk id="5" creationId="{82CAC0C8-34C9-46C5-BC57-0B6FE912452D}"/>
          </ac:picMkLst>
        </pc:picChg>
        <pc:picChg chg="del">
          <ac:chgData name="Shared Drive" userId="a8e99ec4-c3c1-49ac-ba97-2c12eee91f6a" providerId="ADAL" clId="{D8B24396-9344-4398-8AC6-B1CF74DD827C}" dt="2020-07-31T23:02:02.643" v="8801" actId="478"/>
          <ac:picMkLst>
            <pc:docMk/>
            <pc:sldMk cId="4247834377" sldId="2419"/>
            <ac:picMk id="10" creationId="{9BD380F4-3704-4583-BB0D-EA17D68B2F81}"/>
          </ac:picMkLst>
        </pc:picChg>
      </pc:sldChg>
      <pc:sldChg chg="modSp">
        <pc:chgData name="Shared Drive" userId="a8e99ec4-c3c1-49ac-ba97-2c12eee91f6a" providerId="ADAL" clId="{D8B24396-9344-4398-8AC6-B1CF74DD827C}" dt="2020-08-02T23:15:25.816" v="16866" actId="20577"/>
        <pc:sldMkLst>
          <pc:docMk/>
          <pc:sldMk cId="1268474058" sldId="2420"/>
        </pc:sldMkLst>
        <pc:spChg chg="mod">
          <ac:chgData name="Shared Drive" userId="a8e99ec4-c3c1-49ac-ba97-2c12eee91f6a" providerId="ADAL" clId="{D8B24396-9344-4398-8AC6-B1CF74DD827C}" dt="2020-08-02T23:15:25.816" v="16866" actId="20577"/>
          <ac:spMkLst>
            <pc:docMk/>
            <pc:sldMk cId="1268474058" sldId="2420"/>
            <ac:spMk id="22" creationId="{00000000-0000-0000-0000-000000000000}"/>
          </ac:spMkLst>
        </pc:spChg>
      </pc:sldChg>
      <pc:sldChg chg="ord">
        <pc:chgData name="Shared Drive" userId="a8e99ec4-c3c1-49ac-ba97-2c12eee91f6a" providerId="ADAL" clId="{D8B24396-9344-4398-8AC6-B1CF74DD827C}" dt="2020-07-31T23:32:35.397" v="9524"/>
        <pc:sldMkLst>
          <pc:docMk/>
          <pc:sldMk cId="3664678238" sldId="2421"/>
        </pc:sldMkLst>
      </pc:sldChg>
      <pc:sldChg chg="add del">
        <pc:chgData name="Shared Drive" userId="a8e99ec4-c3c1-49ac-ba97-2c12eee91f6a" providerId="ADAL" clId="{D8B24396-9344-4398-8AC6-B1CF74DD827C}" dt="2020-07-25T17:43:00.781" v="1223" actId="47"/>
        <pc:sldMkLst>
          <pc:docMk/>
          <pc:sldMk cId="1506901304" sldId="2422"/>
        </pc:sldMkLst>
      </pc:sldChg>
      <pc:sldChg chg="addSp delSp modSp mod modAnim">
        <pc:chgData name="Shared Drive" userId="a8e99ec4-c3c1-49ac-ba97-2c12eee91f6a" providerId="ADAL" clId="{D8B24396-9344-4398-8AC6-B1CF74DD827C}" dt="2020-08-01T20:18:29.307" v="12542" actId="22"/>
        <pc:sldMkLst>
          <pc:docMk/>
          <pc:sldMk cId="251971057" sldId="2423"/>
        </pc:sldMkLst>
        <pc:spChg chg="mod">
          <ac:chgData name="Shared Drive" userId="a8e99ec4-c3c1-49ac-ba97-2c12eee91f6a" providerId="ADAL" clId="{D8B24396-9344-4398-8AC6-B1CF74DD827C}" dt="2020-08-01T20:17:23.627" v="12538" actId="20577"/>
          <ac:spMkLst>
            <pc:docMk/>
            <pc:sldMk cId="251971057" sldId="2423"/>
            <ac:spMk id="218" creationId="{E8798B27-8ADE-46BB-AF80-255BC40B13CE}"/>
          </ac:spMkLst>
        </pc:spChg>
        <pc:picChg chg="add del">
          <ac:chgData name="Shared Drive" userId="a8e99ec4-c3c1-49ac-ba97-2c12eee91f6a" providerId="ADAL" clId="{D8B24396-9344-4398-8AC6-B1CF74DD827C}" dt="2020-08-01T20:18:29.307" v="12542" actId="22"/>
          <ac:picMkLst>
            <pc:docMk/>
            <pc:sldMk cId="251971057" sldId="2423"/>
            <ac:picMk id="4" creationId="{FE2EFBDA-D697-4128-A2C4-C06692622220}"/>
          </ac:picMkLst>
        </pc:picChg>
        <pc:picChg chg="del">
          <ac:chgData name="Shared Drive" userId="a8e99ec4-c3c1-49ac-ba97-2c12eee91f6a" providerId="ADAL" clId="{D8B24396-9344-4398-8AC6-B1CF74DD827C}" dt="2020-07-31T23:02:06.626" v="8802" actId="478"/>
          <ac:picMkLst>
            <pc:docMk/>
            <pc:sldMk cId="251971057" sldId="2423"/>
            <ac:picMk id="10" creationId="{9BD380F4-3704-4583-BB0D-EA17D68B2F81}"/>
          </ac:picMkLst>
        </pc:picChg>
      </pc:sldChg>
      <pc:sldChg chg="modSp mod">
        <pc:chgData name="Shared Drive" userId="a8e99ec4-c3c1-49ac-ba97-2c12eee91f6a" providerId="ADAL" clId="{D8B24396-9344-4398-8AC6-B1CF74DD827C}" dt="2020-07-31T19:12:09.712" v="8713" actId="20577"/>
        <pc:sldMkLst>
          <pc:docMk/>
          <pc:sldMk cId="952461451" sldId="2426"/>
        </pc:sldMkLst>
        <pc:spChg chg="mod">
          <ac:chgData name="Shared Drive" userId="a8e99ec4-c3c1-49ac-ba97-2c12eee91f6a" providerId="ADAL" clId="{D8B24396-9344-4398-8AC6-B1CF74DD827C}" dt="2020-07-31T19:12:09.712" v="8713" actId="20577"/>
          <ac:spMkLst>
            <pc:docMk/>
            <pc:sldMk cId="952461451" sldId="2426"/>
            <ac:spMk id="2" creationId="{00000000-0000-0000-0000-000000000000}"/>
          </ac:spMkLst>
        </pc:spChg>
      </pc:sldChg>
      <pc:sldChg chg="del">
        <pc:chgData name="Shared Drive" userId="a8e99ec4-c3c1-49ac-ba97-2c12eee91f6a" providerId="ADAL" clId="{D8B24396-9344-4398-8AC6-B1CF74DD827C}" dt="2020-07-26T21:41:43.283" v="4884" actId="47"/>
        <pc:sldMkLst>
          <pc:docMk/>
          <pc:sldMk cId="4194511581" sldId="2428"/>
        </pc:sldMkLst>
      </pc:sldChg>
      <pc:sldChg chg="ord">
        <pc:chgData name="Shared Drive" userId="a8e99ec4-c3c1-49ac-ba97-2c12eee91f6a" providerId="ADAL" clId="{D8B24396-9344-4398-8AC6-B1CF74DD827C}" dt="2020-08-01T18:49:17.565" v="12510"/>
        <pc:sldMkLst>
          <pc:docMk/>
          <pc:sldMk cId="39646500" sldId="2429"/>
        </pc:sldMkLst>
      </pc:sldChg>
      <pc:sldChg chg="ord">
        <pc:chgData name="Shared Drive" userId="a8e99ec4-c3c1-49ac-ba97-2c12eee91f6a" providerId="ADAL" clId="{D8B24396-9344-4398-8AC6-B1CF74DD827C}" dt="2020-08-01T18:49:17.565" v="12510"/>
        <pc:sldMkLst>
          <pc:docMk/>
          <pc:sldMk cId="880117997" sldId="2432"/>
        </pc:sldMkLst>
      </pc:sldChg>
      <pc:sldChg chg="ord">
        <pc:chgData name="Shared Drive" userId="a8e99ec4-c3c1-49ac-ba97-2c12eee91f6a" providerId="ADAL" clId="{D8B24396-9344-4398-8AC6-B1CF74DD827C}" dt="2020-08-01T18:49:17.565" v="12510"/>
        <pc:sldMkLst>
          <pc:docMk/>
          <pc:sldMk cId="3111979166" sldId="2434"/>
        </pc:sldMkLst>
      </pc:sldChg>
      <pc:sldChg chg="modSp mod modAnim modNotesTx">
        <pc:chgData name="Shared Drive" userId="a8e99ec4-c3c1-49ac-ba97-2c12eee91f6a" providerId="ADAL" clId="{D8B24396-9344-4398-8AC6-B1CF74DD827C}" dt="2020-08-01T17:32:08.800" v="12405" actId="20577"/>
        <pc:sldMkLst>
          <pc:docMk/>
          <pc:sldMk cId="727208583" sldId="2435"/>
        </pc:sldMkLst>
        <pc:spChg chg="mod">
          <ac:chgData name="Shared Drive" userId="a8e99ec4-c3c1-49ac-ba97-2c12eee91f6a" providerId="ADAL" clId="{D8B24396-9344-4398-8AC6-B1CF74DD827C}" dt="2020-07-26T16:40:02.675" v="3426" actId="6549"/>
          <ac:spMkLst>
            <pc:docMk/>
            <pc:sldMk cId="727208583" sldId="2435"/>
            <ac:spMk id="4" creationId="{28ACC272-EC47-40EC-BFB3-B58A9416F261}"/>
          </ac:spMkLst>
        </pc:spChg>
      </pc:sldChg>
      <pc:sldChg chg="addSp delSp modSp mod modAnim">
        <pc:chgData name="Shared Drive" userId="a8e99ec4-c3c1-49ac-ba97-2c12eee91f6a" providerId="ADAL" clId="{D8B24396-9344-4398-8AC6-B1CF74DD827C}" dt="2020-08-01T19:15:22.509" v="12521" actId="22"/>
        <pc:sldMkLst>
          <pc:docMk/>
          <pc:sldMk cId="3289623821" sldId="2437"/>
        </pc:sldMkLst>
        <pc:spChg chg="mod">
          <ac:chgData name="Shared Drive" userId="a8e99ec4-c3c1-49ac-ba97-2c12eee91f6a" providerId="ADAL" clId="{D8B24396-9344-4398-8AC6-B1CF74DD827C}" dt="2020-08-01T00:31:32.152" v="10969" actId="20577"/>
          <ac:spMkLst>
            <pc:docMk/>
            <pc:sldMk cId="3289623821" sldId="2437"/>
            <ac:spMk id="218" creationId="{E8798B27-8ADE-46BB-AF80-255BC40B13CE}"/>
          </ac:spMkLst>
        </pc:spChg>
        <pc:picChg chg="add del mod">
          <ac:chgData name="Shared Drive" userId="a8e99ec4-c3c1-49ac-ba97-2c12eee91f6a" providerId="ADAL" clId="{D8B24396-9344-4398-8AC6-B1CF74DD827C}" dt="2020-07-28T14:41:50.654" v="7477" actId="478"/>
          <ac:picMkLst>
            <pc:docMk/>
            <pc:sldMk cId="3289623821" sldId="2437"/>
            <ac:picMk id="3" creationId="{2C044B14-E43E-4B36-8E94-97F780246503}"/>
          </ac:picMkLst>
        </pc:picChg>
        <pc:picChg chg="add del">
          <ac:chgData name="Shared Drive" userId="a8e99ec4-c3c1-49ac-ba97-2c12eee91f6a" providerId="ADAL" clId="{D8B24396-9344-4398-8AC6-B1CF74DD827C}" dt="2020-08-01T19:15:22.509" v="12521" actId="22"/>
          <ac:picMkLst>
            <pc:docMk/>
            <pc:sldMk cId="3289623821" sldId="2437"/>
            <ac:picMk id="5" creationId="{612E5388-27C2-4911-BB4E-928F621FE157}"/>
          </ac:picMkLst>
        </pc:picChg>
        <pc:picChg chg="del">
          <ac:chgData name="Shared Drive" userId="a8e99ec4-c3c1-49ac-ba97-2c12eee91f6a" providerId="ADAL" clId="{D8B24396-9344-4398-8AC6-B1CF74DD827C}" dt="2020-07-31T23:01:52.363" v="8799" actId="478"/>
          <ac:picMkLst>
            <pc:docMk/>
            <pc:sldMk cId="3289623821" sldId="2437"/>
            <ac:picMk id="10" creationId="{9BD380F4-3704-4583-BB0D-EA17D68B2F81}"/>
          </ac:picMkLst>
        </pc:picChg>
      </pc:sldChg>
      <pc:sldChg chg="modAnim">
        <pc:chgData name="Shared Drive" userId="a8e99ec4-c3c1-49ac-ba97-2c12eee91f6a" providerId="ADAL" clId="{D8B24396-9344-4398-8AC6-B1CF74DD827C}" dt="2020-07-26T21:37:42.076" v="4879"/>
        <pc:sldMkLst>
          <pc:docMk/>
          <pc:sldMk cId="3070676183" sldId="2439"/>
        </pc:sldMkLst>
      </pc:sldChg>
      <pc:sldChg chg="addSp delSp mod modAnim modNotesTx">
        <pc:chgData name="Shared Drive" userId="a8e99ec4-c3c1-49ac-ba97-2c12eee91f6a" providerId="ADAL" clId="{D8B24396-9344-4398-8AC6-B1CF74DD827C}" dt="2020-08-02T16:29:41.040" v="16637" actId="22"/>
        <pc:sldMkLst>
          <pc:docMk/>
          <pc:sldMk cId="1557824127" sldId="2442"/>
        </pc:sldMkLst>
        <pc:picChg chg="add del">
          <ac:chgData name="Shared Drive" userId="a8e99ec4-c3c1-49ac-ba97-2c12eee91f6a" providerId="ADAL" clId="{D8B24396-9344-4398-8AC6-B1CF74DD827C}" dt="2020-08-02T16:29:41.040" v="16637" actId="22"/>
          <ac:picMkLst>
            <pc:docMk/>
            <pc:sldMk cId="1557824127" sldId="2442"/>
            <ac:picMk id="4" creationId="{81EA17BE-9AC5-48AE-B887-A8B3980304EE}"/>
          </ac:picMkLst>
        </pc:picChg>
        <pc:picChg chg="del">
          <ac:chgData name="Shared Drive" userId="a8e99ec4-c3c1-49ac-ba97-2c12eee91f6a" providerId="ADAL" clId="{D8B24396-9344-4398-8AC6-B1CF74DD827C}" dt="2020-08-02T16:29:14.275" v="16635" actId="478"/>
          <ac:picMkLst>
            <pc:docMk/>
            <pc:sldMk cId="1557824127" sldId="2442"/>
            <ac:picMk id="10" creationId="{9BD380F4-3704-4583-BB0D-EA17D68B2F81}"/>
          </ac:picMkLst>
        </pc:picChg>
      </pc:sldChg>
      <pc:sldChg chg="del">
        <pc:chgData name="Shared Drive" userId="a8e99ec4-c3c1-49ac-ba97-2c12eee91f6a" providerId="ADAL" clId="{D8B24396-9344-4398-8AC6-B1CF74DD827C}" dt="2020-07-25T19:07:43.272" v="1412" actId="47"/>
        <pc:sldMkLst>
          <pc:docMk/>
          <pc:sldMk cId="3938966113" sldId="2443"/>
        </pc:sldMkLst>
      </pc:sldChg>
      <pc:sldChg chg="del">
        <pc:chgData name="Shared Drive" userId="a8e99ec4-c3c1-49ac-ba97-2c12eee91f6a" providerId="ADAL" clId="{D8B24396-9344-4398-8AC6-B1CF74DD827C}" dt="2020-07-25T19:07:26.849" v="1411" actId="47"/>
        <pc:sldMkLst>
          <pc:docMk/>
          <pc:sldMk cId="1222847330" sldId="2444"/>
        </pc:sldMkLst>
      </pc:sldChg>
      <pc:sldChg chg="modSp mod modAnim">
        <pc:chgData name="Shared Drive" userId="a8e99ec4-c3c1-49ac-ba97-2c12eee91f6a" providerId="ADAL" clId="{D8B24396-9344-4398-8AC6-B1CF74DD827C}" dt="2020-08-02T14:19:23.564" v="14870" actId="6549"/>
        <pc:sldMkLst>
          <pc:docMk/>
          <pc:sldMk cId="2993338090" sldId="2447"/>
        </pc:sldMkLst>
        <pc:spChg chg="mod">
          <ac:chgData name="Shared Drive" userId="a8e99ec4-c3c1-49ac-ba97-2c12eee91f6a" providerId="ADAL" clId="{D8B24396-9344-4398-8AC6-B1CF74DD827C}" dt="2020-08-02T14:19:23.564" v="14870" actId="6549"/>
          <ac:spMkLst>
            <pc:docMk/>
            <pc:sldMk cId="2993338090" sldId="2447"/>
            <ac:spMk id="8" creationId="{11E18350-A014-4AAC-A765-3AD9D98F6C56}"/>
          </ac:spMkLst>
        </pc:spChg>
      </pc:sldChg>
      <pc:sldChg chg="modSp mod ord modAnim modNotesTx">
        <pc:chgData name="Shared Drive" userId="a8e99ec4-c3c1-49ac-ba97-2c12eee91f6a" providerId="ADAL" clId="{D8B24396-9344-4398-8AC6-B1CF74DD827C}" dt="2020-08-02T13:39:29.941" v="12545"/>
        <pc:sldMkLst>
          <pc:docMk/>
          <pc:sldMk cId="4017575440" sldId="2456"/>
        </pc:sldMkLst>
        <pc:spChg chg="mod">
          <ac:chgData name="Shared Drive" userId="a8e99ec4-c3c1-49ac-ba97-2c12eee91f6a" providerId="ADAL" clId="{D8B24396-9344-4398-8AC6-B1CF74DD827C}" dt="2020-07-25T16:09:39.243" v="795" actId="20577"/>
          <ac:spMkLst>
            <pc:docMk/>
            <pc:sldMk cId="4017575440" sldId="2456"/>
            <ac:spMk id="172034" creationId="{9B80D2FA-EAA6-43EE-BB7D-950C071F8181}"/>
          </ac:spMkLst>
        </pc:spChg>
        <pc:spChg chg="mod">
          <ac:chgData name="Shared Drive" userId="a8e99ec4-c3c1-49ac-ba97-2c12eee91f6a" providerId="ADAL" clId="{D8B24396-9344-4398-8AC6-B1CF74DD827C}" dt="2020-07-30T13:53:43.886" v="7575" actId="6549"/>
          <ac:spMkLst>
            <pc:docMk/>
            <pc:sldMk cId="4017575440" sldId="2456"/>
            <ac:spMk id="172035" creationId="{A5D764F6-DB72-478B-9769-2CA2FB2B962C}"/>
          </ac:spMkLst>
        </pc:spChg>
      </pc:sldChg>
      <pc:sldChg chg="modSp mod">
        <pc:chgData name="Shared Drive" userId="a8e99ec4-c3c1-49ac-ba97-2c12eee91f6a" providerId="ADAL" clId="{D8B24396-9344-4398-8AC6-B1CF74DD827C}" dt="2020-07-31T19:15:13.111" v="8736" actId="20577"/>
        <pc:sldMkLst>
          <pc:docMk/>
          <pc:sldMk cId="4100062326" sldId="2458"/>
        </pc:sldMkLst>
        <pc:spChg chg="mod">
          <ac:chgData name="Shared Drive" userId="a8e99ec4-c3c1-49ac-ba97-2c12eee91f6a" providerId="ADAL" clId="{D8B24396-9344-4398-8AC6-B1CF74DD827C}" dt="2020-07-31T19:15:13.111" v="8736" actId="20577"/>
          <ac:spMkLst>
            <pc:docMk/>
            <pc:sldMk cId="4100062326" sldId="2458"/>
            <ac:spMk id="109570" creationId="{223E7868-EE74-421B-BC16-3166803BEE2E}"/>
          </ac:spMkLst>
        </pc:spChg>
      </pc:sldChg>
      <pc:sldChg chg="modAnim">
        <pc:chgData name="Shared Drive" userId="a8e99ec4-c3c1-49ac-ba97-2c12eee91f6a" providerId="ADAL" clId="{D8B24396-9344-4398-8AC6-B1CF74DD827C}" dt="2020-08-01T16:45:37.361" v="11998"/>
        <pc:sldMkLst>
          <pc:docMk/>
          <pc:sldMk cId="619288048" sldId="2459"/>
        </pc:sldMkLst>
      </pc:sldChg>
      <pc:sldChg chg="modSp mod modAnim modNotesTx">
        <pc:chgData name="Shared Drive" userId="a8e99ec4-c3c1-49ac-ba97-2c12eee91f6a" providerId="ADAL" clId="{D8B24396-9344-4398-8AC6-B1CF74DD827C}" dt="2020-08-01T17:01:28.693" v="12366" actId="14100"/>
        <pc:sldMkLst>
          <pc:docMk/>
          <pc:sldMk cId="1009496792" sldId="2460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1009496792" sldId="2460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7:01:28.693" v="12366" actId="14100"/>
          <ac:spMkLst>
            <pc:docMk/>
            <pc:sldMk cId="1009496792" sldId="2460"/>
            <ac:spMk id="10" creationId="{EE2EF0F5-DCDF-421A-AA7F-258DF03B01B4}"/>
          </ac:spMkLst>
        </pc:spChg>
        <pc:spChg chg="mod">
          <ac:chgData name="Shared Drive" userId="a8e99ec4-c3c1-49ac-ba97-2c12eee91f6a" providerId="ADAL" clId="{D8B24396-9344-4398-8AC6-B1CF74DD827C}" dt="2020-08-01T16:58:00.421" v="12273" actId="115"/>
          <ac:spMkLst>
            <pc:docMk/>
            <pc:sldMk cId="1009496792" sldId="2460"/>
            <ac:spMk id="21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6:57:09.108" v="12272" actId="20577"/>
          <ac:spMkLst>
            <pc:docMk/>
            <pc:sldMk cId="1009496792" sldId="2460"/>
            <ac:spMk id="2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5T16:02:29.364" v="640" actId="20577"/>
          <ac:spMkLst>
            <pc:docMk/>
            <pc:sldMk cId="1009496792" sldId="2460"/>
            <ac:spMk id="24" creationId="{00000000-0000-0000-0000-000000000000}"/>
          </ac:spMkLst>
        </pc:spChg>
      </pc:sldChg>
      <pc:sldChg chg="modAnim">
        <pc:chgData name="Shared Drive" userId="a8e99ec4-c3c1-49ac-ba97-2c12eee91f6a" providerId="ADAL" clId="{D8B24396-9344-4398-8AC6-B1CF74DD827C}" dt="2020-08-01T16:45:45.721" v="11999"/>
        <pc:sldMkLst>
          <pc:docMk/>
          <pc:sldMk cId="169644543" sldId="2461"/>
        </pc:sldMkLst>
      </pc:sldChg>
      <pc:sldChg chg="modAnim">
        <pc:chgData name="Shared Drive" userId="a8e99ec4-c3c1-49ac-ba97-2c12eee91f6a" providerId="ADAL" clId="{D8B24396-9344-4398-8AC6-B1CF74DD827C}" dt="2020-08-01T16:47:02.873" v="12080"/>
        <pc:sldMkLst>
          <pc:docMk/>
          <pc:sldMk cId="1343691056" sldId="2462"/>
        </pc:sldMkLst>
      </pc:sldChg>
      <pc:sldChg chg="modSp mod">
        <pc:chgData name="Shared Drive" userId="a8e99ec4-c3c1-49ac-ba97-2c12eee91f6a" providerId="ADAL" clId="{D8B24396-9344-4398-8AC6-B1CF74DD827C}" dt="2020-07-25T16:06:55.509" v="762" actId="313"/>
        <pc:sldMkLst>
          <pc:docMk/>
          <pc:sldMk cId="658036970" sldId="2465"/>
        </pc:sldMkLst>
        <pc:spChg chg="mod">
          <ac:chgData name="Shared Drive" userId="a8e99ec4-c3c1-49ac-ba97-2c12eee91f6a" providerId="ADAL" clId="{D8B24396-9344-4398-8AC6-B1CF74DD827C}" dt="2020-07-25T16:06:55.509" v="762" actId="313"/>
          <ac:spMkLst>
            <pc:docMk/>
            <pc:sldMk cId="658036970" sldId="2465"/>
            <ac:spMk id="155651" creationId="{3EC65434-A970-48E8-BAB6-E89F1F37BF49}"/>
          </ac:spMkLst>
        </pc:spChg>
      </pc:sldChg>
      <pc:sldChg chg="modSp modAnim">
        <pc:chgData name="Shared Drive" userId="a8e99ec4-c3c1-49ac-ba97-2c12eee91f6a" providerId="ADAL" clId="{D8B24396-9344-4398-8AC6-B1CF74DD827C}" dt="2020-07-26T14:23:01.428" v="1429"/>
        <pc:sldMkLst>
          <pc:docMk/>
          <pc:sldMk cId="4196890916" sldId="2466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4196890916" sldId="2466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4196890916" sldId="2466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5T15:33:02.558" v="0"/>
          <ac:spMkLst>
            <pc:docMk/>
            <pc:sldMk cId="4196890916" sldId="2466"/>
            <ac:spMk id="4" creationId="{00000000-0000-0000-0000-000000000000}"/>
          </ac:spMkLst>
        </pc:spChg>
      </pc:sldChg>
      <pc:sldChg chg="modSp modAnim">
        <pc:chgData name="Shared Drive" userId="a8e99ec4-c3c1-49ac-ba97-2c12eee91f6a" providerId="ADAL" clId="{D8B24396-9344-4398-8AC6-B1CF74DD827C}" dt="2020-07-30T13:49:02.085" v="7479"/>
        <pc:sldMkLst>
          <pc:docMk/>
          <pc:sldMk cId="2810949381" sldId="2467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2810949381" sldId="2467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2810949381" sldId="2467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1:55.625" v="1428"/>
          <ac:spMkLst>
            <pc:docMk/>
            <pc:sldMk cId="2810949381" sldId="2467"/>
            <ac:spMk id="5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41:00.278" v="1510" actId="20577"/>
          <ac:spMkLst>
            <pc:docMk/>
            <pc:sldMk cId="2810949381" sldId="2467"/>
            <ac:spMk id="17" creationId="{EE31573E-B22B-45F3-89D5-8D59571BDB20}"/>
          </ac:spMkLst>
        </pc:spChg>
        <pc:spChg chg="mod">
          <ac:chgData name="Shared Drive" userId="a8e99ec4-c3c1-49ac-ba97-2c12eee91f6a" providerId="ADAL" clId="{D8B24396-9344-4398-8AC6-B1CF74DD827C}" dt="2020-07-30T13:49:02.085" v="7479"/>
          <ac:spMkLst>
            <pc:docMk/>
            <pc:sldMk cId="2810949381" sldId="2467"/>
            <ac:spMk id="22" creationId="{00000000-0000-0000-0000-000000000000}"/>
          </ac:spMkLst>
        </pc:spChg>
      </pc:sldChg>
      <pc:sldChg chg="addSp delSp modSp mod modAnim modNotesTx">
        <pc:chgData name="Shared Drive" userId="a8e99ec4-c3c1-49ac-ba97-2c12eee91f6a" providerId="ADAL" clId="{D8B24396-9344-4398-8AC6-B1CF74DD827C}" dt="2020-08-02T16:28:48.468" v="16634" actId="22"/>
        <pc:sldMkLst>
          <pc:docMk/>
          <pc:sldMk cId="2153598786" sldId="2468"/>
        </pc:sldMkLst>
        <pc:spChg chg="mod">
          <ac:chgData name="Shared Drive" userId="a8e99ec4-c3c1-49ac-ba97-2c12eee91f6a" providerId="ADAL" clId="{D8B24396-9344-4398-8AC6-B1CF74DD827C}" dt="2020-08-02T15:45:04.776" v="16471" actId="20577"/>
          <ac:spMkLst>
            <pc:docMk/>
            <pc:sldMk cId="2153598786" sldId="2468"/>
            <ac:spMk id="218" creationId="{E8798B27-8ADE-46BB-AF80-255BC40B13CE}"/>
          </ac:spMkLst>
        </pc:spChg>
        <pc:picChg chg="add del">
          <ac:chgData name="Shared Drive" userId="a8e99ec4-c3c1-49ac-ba97-2c12eee91f6a" providerId="ADAL" clId="{D8B24396-9344-4398-8AC6-B1CF74DD827C}" dt="2020-08-02T16:28:48.468" v="16634" actId="22"/>
          <ac:picMkLst>
            <pc:docMk/>
            <pc:sldMk cId="2153598786" sldId="2468"/>
            <ac:picMk id="4" creationId="{F873BECD-A744-4432-8F55-667E13191647}"/>
          </ac:picMkLst>
        </pc:picChg>
        <pc:picChg chg="del">
          <ac:chgData name="Shared Drive" userId="a8e99ec4-c3c1-49ac-ba97-2c12eee91f6a" providerId="ADAL" clId="{D8B24396-9344-4398-8AC6-B1CF74DD827C}" dt="2020-07-31T23:02:24.859" v="8805" actId="478"/>
          <ac:picMkLst>
            <pc:docMk/>
            <pc:sldMk cId="2153598786" sldId="2468"/>
            <ac:picMk id="10" creationId="{9BD380F4-3704-4583-BB0D-EA17D68B2F81}"/>
          </ac:picMkLst>
        </pc:picChg>
      </pc:sldChg>
      <pc:sldChg chg="modSp mod modAnim modNotesTx">
        <pc:chgData name="Shared Drive" userId="a8e99ec4-c3c1-49ac-ba97-2c12eee91f6a" providerId="ADAL" clId="{D8B24396-9344-4398-8AC6-B1CF74DD827C}" dt="2020-08-02T13:39:51.715" v="12546"/>
        <pc:sldMkLst>
          <pc:docMk/>
          <pc:sldMk cId="2260053826" sldId="2469"/>
        </pc:sldMkLst>
        <pc:spChg chg="mod">
          <ac:chgData name="Shared Drive" userId="a8e99ec4-c3c1-49ac-ba97-2c12eee91f6a" providerId="ADAL" clId="{D8B24396-9344-4398-8AC6-B1CF74DD827C}" dt="2020-07-27T15:27:26.995" v="7179" actId="20577"/>
          <ac:spMkLst>
            <pc:docMk/>
            <pc:sldMk cId="2260053826" sldId="2469"/>
            <ac:spMk id="3" creationId="{85A4DE3A-BA96-4BDA-B630-B7A0B5765AE2}"/>
          </ac:spMkLst>
        </pc:spChg>
      </pc:sldChg>
      <pc:sldChg chg="modAnim">
        <pc:chgData name="Shared Drive" userId="a8e99ec4-c3c1-49ac-ba97-2c12eee91f6a" providerId="ADAL" clId="{D8B24396-9344-4398-8AC6-B1CF74DD827C}" dt="2020-08-01T17:02:28.198" v="12367"/>
        <pc:sldMkLst>
          <pc:docMk/>
          <pc:sldMk cId="1218035178" sldId="2470"/>
        </pc:sldMkLst>
      </pc:sldChg>
      <pc:sldChg chg="del">
        <pc:chgData name="Shared Drive" userId="a8e99ec4-c3c1-49ac-ba97-2c12eee91f6a" providerId="ADAL" clId="{D8B24396-9344-4398-8AC6-B1CF74DD827C}" dt="2020-07-26T21:41:43.283" v="4884" actId="47"/>
        <pc:sldMkLst>
          <pc:docMk/>
          <pc:sldMk cId="1480946663" sldId="2471"/>
        </pc:sldMkLst>
      </pc:sldChg>
      <pc:sldChg chg="del">
        <pc:chgData name="Shared Drive" userId="a8e99ec4-c3c1-49ac-ba97-2c12eee91f6a" providerId="ADAL" clId="{D8B24396-9344-4398-8AC6-B1CF74DD827C}" dt="2020-07-26T15:06:28.453" v="2269" actId="47"/>
        <pc:sldMkLst>
          <pc:docMk/>
          <pc:sldMk cId="1413718590" sldId="2472"/>
        </pc:sldMkLst>
      </pc:sldChg>
      <pc:sldChg chg="modSp">
        <pc:chgData name="Shared Drive" userId="a8e99ec4-c3c1-49ac-ba97-2c12eee91f6a" providerId="ADAL" clId="{D8B24396-9344-4398-8AC6-B1CF74DD827C}" dt="2020-08-02T15:29:08.754" v="15574" actId="20577"/>
        <pc:sldMkLst>
          <pc:docMk/>
          <pc:sldMk cId="41430461" sldId="2473"/>
        </pc:sldMkLst>
        <pc:spChg chg="mod">
          <ac:chgData name="Shared Drive" userId="a8e99ec4-c3c1-49ac-ba97-2c12eee91f6a" providerId="ADAL" clId="{D8B24396-9344-4398-8AC6-B1CF74DD827C}" dt="2020-08-02T15:29:08.754" v="15574" actId="20577"/>
          <ac:spMkLst>
            <pc:docMk/>
            <pc:sldMk cId="41430461" sldId="2473"/>
            <ac:spMk id="153602" creationId="{C62A9701-E177-430C-B740-E2ADB8864550}"/>
          </ac:spMkLst>
        </pc:spChg>
        <pc:spChg chg="mod">
          <ac:chgData name="Shared Drive" userId="a8e99ec4-c3c1-49ac-ba97-2c12eee91f6a" providerId="ADAL" clId="{D8B24396-9344-4398-8AC6-B1CF74DD827C}" dt="2020-08-02T15:19:12.980" v="15229" actId="20577"/>
          <ac:spMkLst>
            <pc:docMk/>
            <pc:sldMk cId="41430461" sldId="2473"/>
            <ac:spMk id="153603" creationId="{2676E6B2-BC81-4F03-A786-687B399CFE2C}"/>
          </ac:spMkLst>
        </pc:spChg>
      </pc:sldChg>
      <pc:sldChg chg="modSp mod modAnim modNotesTx">
        <pc:chgData name="Shared Drive" userId="a8e99ec4-c3c1-49ac-ba97-2c12eee91f6a" providerId="ADAL" clId="{D8B24396-9344-4398-8AC6-B1CF74DD827C}" dt="2020-08-02T15:43:33.632" v="16414" actId="1076"/>
        <pc:sldMkLst>
          <pc:docMk/>
          <pc:sldMk cId="3088618429" sldId="2474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3088618429" sldId="2474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3088618429" sldId="2474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1:55.625" v="1428"/>
          <ac:spMkLst>
            <pc:docMk/>
            <pc:sldMk cId="3088618429" sldId="2474"/>
            <ac:spMk id="5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2T15:43:33.632" v="16414" actId="1076"/>
          <ac:spMkLst>
            <pc:docMk/>
            <pc:sldMk cId="3088618429" sldId="2474"/>
            <ac:spMk id="6" creationId="{8839CA14-1A12-4A21-AE61-CA97F15651A3}"/>
          </ac:spMkLst>
        </pc:spChg>
        <pc:spChg chg="mod">
          <ac:chgData name="Shared Drive" userId="a8e99ec4-c3c1-49ac-ba97-2c12eee91f6a" providerId="ADAL" clId="{D8B24396-9344-4398-8AC6-B1CF74DD827C}" dt="2020-07-25T15:59:59.356" v="603" actId="1076"/>
          <ac:spMkLst>
            <pc:docMk/>
            <pc:sldMk cId="3088618429" sldId="2474"/>
            <ac:spMk id="8" creationId="{DA00C575-9656-4F1A-8249-8182BB3D3084}"/>
          </ac:spMkLst>
        </pc:spChg>
        <pc:spChg chg="mod">
          <ac:chgData name="Shared Drive" userId="a8e99ec4-c3c1-49ac-ba97-2c12eee91f6a" providerId="ADAL" clId="{D8B24396-9344-4398-8AC6-B1CF74DD827C}" dt="2020-08-02T15:43:14.913" v="16413" actId="20577"/>
          <ac:spMkLst>
            <pc:docMk/>
            <pc:sldMk cId="3088618429" sldId="2474"/>
            <ac:spMk id="10" creationId="{EE2EF0F5-DCDF-421A-AA7F-258DF03B01B4}"/>
          </ac:spMkLst>
        </pc:spChg>
        <pc:spChg chg="mod">
          <ac:chgData name="Shared Drive" userId="a8e99ec4-c3c1-49ac-ba97-2c12eee91f6a" providerId="ADAL" clId="{D8B24396-9344-4398-8AC6-B1CF74DD827C}" dt="2020-07-26T14:42:17.168" v="1531" actId="20577"/>
          <ac:spMkLst>
            <pc:docMk/>
            <pc:sldMk cId="3088618429" sldId="2474"/>
            <ac:spMk id="17" creationId="{EE31573E-B22B-45F3-89D5-8D59571BDB20}"/>
          </ac:spMkLst>
        </pc:spChg>
        <pc:spChg chg="mod">
          <ac:chgData name="Shared Drive" userId="a8e99ec4-c3c1-49ac-ba97-2c12eee91f6a" providerId="ADAL" clId="{D8B24396-9344-4398-8AC6-B1CF74DD827C}" dt="2020-07-30T13:49:02.085" v="7479"/>
          <ac:spMkLst>
            <pc:docMk/>
            <pc:sldMk cId="3088618429" sldId="2474"/>
            <ac:spMk id="22" creationId="{00000000-0000-0000-0000-000000000000}"/>
          </ac:spMkLst>
        </pc:spChg>
      </pc:sldChg>
      <pc:sldChg chg="modSp modNotesTx">
        <pc:chgData name="Shared Drive" userId="a8e99ec4-c3c1-49ac-ba97-2c12eee91f6a" providerId="ADAL" clId="{D8B24396-9344-4398-8AC6-B1CF74DD827C}" dt="2020-08-02T15:16:48.644" v="15140" actId="20577"/>
        <pc:sldMkLst>
          <pc:docMk/>
          <pc:sldMk cId="1882937854" sldId="2476"/>
        </pc:sldMkLst>
        <pc:spChg chg="mod">
          <ac:chgData name="Shared Drive" userId="a8e99ec4-c3c1-49ac-ba97-2c12eee91f6a" providerId="ADAL" clId="{D8B24396-9344-4398-8AC6-B1CF74DD827C}" dt="2020-07-31T19:22:20.582" v="8748" actId="20577"/>
          <ac:spMkLst>
            <pc:docMk/>
            <pc:sldMk cId="1882937854" sldId="2476"/>
            <ac:spMk id="3" creationId="{7F2699C8-991D-4838-BA6F-076F08B4B13E}"/>
          </ac:spMkLst>
        </pc:spChg>
      </pc:sldChg>
      <pc:sldChg chg="modSp mod ord modAnim modNotesTx">
        <pc:chgData name="Shared Drive" userId="a8e99ec4-c3c1-49ac-ba97-2c12eee91f6a" providerId="ADAL" clId="{D8B24396-9344-4398-8AC6-B1CF74DD827C}" dt="2020-08-02T15:46:00.048" v="16561" actId="20577"/>
        <pc:sldMkLst>
          <pc:docMk/>
          <pc:sldMk cId="2490162427" sldId="2477"/>
        </pc:sldMkLst>
        <pc:spChg chg="mod">
          <ac:chgData name="Shared Drive" userId="a8e99ec4-c3c1-49ac-ba97-2c12eee91f6a" providerId="ADAL" clId="{D8B24396-9344-4398-8AC6-B1CF74DD827C}" dt="2020-07-26T21:49:20.561" v="5099" actId="20577"/>
          <ac:spMkLst>
            <pc:docMk/>
            <pc:sldMk cId="2490162427" sldId="2477"/>
            <ac:spMk id="13" creationId="{2B3DEF16-2ED8-461B-BB08-EE300A0064CC}"/>
          </ac:spMkLst>
        </pc:spChg>
      </pc:sldChg>
      <pc:sldChg chg="modSp mod ord modAnim">
        <pc:chgData name="Shared Drive" userId="a8e99ec4-c3c1-49ac-ba97-2c12eee91f6a" providerId="ADAL" clId="{D8B24396-9344-4398-8AC6-B1CF74DD827C}" dt="2020-08-02T15:42:07.544" v="16402"/>
        <pc:sldMkLst>
          <pc:docMk/>
          <pc:sldMk cId="2602600526" sldId="2478"/>
        </pc:sldMkLst>
        <pc:spChg chg="mod">
          <ac:chgData name="Shared Drive" userId="a8e99ec4-c3c1-49ac-ba97-2c12eee91f6a" providerId="ADAL" clId="{D8B24396-9344-4398-8AC6-B1CF74DD827C}" dt="2020-08-02T15:28:20.884" v="15550" actId="113"/>
          <ac:spMkLst>
            <pc:docMk/>
            <pc:sldMk cId="2602600526" sldId="2478"/>
            <ac:spMk id="3" creationId="{DF428D1A-1140-4AD7-A572-FEBBD5BD008E}"/>
          </ac:spMkLst>
        </pc:spChg>
      </pc:sldChg>
      <pc:sldChg chg="modSp del modAnim">
        <pc:chgData name="Shared Drive" userId="a8e99ec4-c3c1-49ac-ba97-2c12eee91f6a" providerId="ADAL" clId="{D8B24396-9344-4398-8AC6-B1CF74DD827C}" dt="2020-08-02T14:51:38.400" v="14982" actId="47"/>
        <pc:sldMkLst>
          <pc:docMk/>
          <pc:sldMk cId="2387539891" sldId="2479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2387539891" sldId="2479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2387539891" sldId="2479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5T15:33:02.558" v="0"/>
          <ac:spMkLst>
            <pc:docMk/>
            <pc:sldMk cId="2387539891" sldId="2479"/>
            <ac:spMk id="4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5T16:02:10.201" v="624" actId="6549"/>
          <ac:spMkLst>
            <pc:docMk/>
            <pc:sldMk cId="2387539891" sldId="2479"/>
            <ac:spMk id="24" creationId="{00000000-0000-0000-0000-000000000000}"/>
          </ac:spMkLst>
        </pc:spChg>
      </pc:sldChg>
      <pc:sldChg chg="addSp delSp modSp mod modAnim modNotesTx">
        <pc:chgData name="Shared Drive" userId="a8e99ec4-c3c1-49ac-ba97-2c12eee91f6a" providerId="ADAL" clId="{D8B24396-9344-4398-8AC6-B1CF74DD827C}" dt="2020-08-02T16:54:58.056" v="16792" actId="478"/>
        <pc:sldMkLst>
          <pc:docMk/>
          <pc:sldMk cId="226396881" sldId="2480"/>
        </pc:sldMkLst>
        <pc:spChg chg="mod">
          <ac:chgData name="Shared Drive" userId="a8e99ec4-c3c1-49ac-ba97-2c12eee91f6a" providerId="ADAL" clId="{D8B24396-9344-4398-8AC6-B1CF74DD827C}" dt="2020-08-02T16:54:17.220" v="16790" actId="20577"/>
          <ac:spMkLst>
            <pc:docMk/>
            <pc:sldMk cId="226396881" sldId="2480"/>
            <ac:spMk id="218" creationId="{E8798B27-8ADE-46BB-AF80-255BC40B13CE}"/>
          </ac:spMkLst>
        </pc:spChg>
        <pc:picChg chg="add del">
          <ac:chgData name="Shared Drive" userId="a8e99ec4-c3c1-49ac-ba97-2c12eee91f6a" providerId="ADAL" clId="{D8B24396-9344-4398-8AC6-B1CF74DD827C}" dt="2020-08-02T16:33:16.006" v="16662" actId="22"/>
          <ac:picMkLst>
            <pc:docMk/>
            <pc:sldMk cId="226396881" sldId="2480"/>
            <ac:picMk id="4" creationId="{87AD90A5-75E6-4C73-AB8D-47854E58605A}"/>
          </ac:picMkLst>
        </pc:picChg>
        <pc:picChg chg="add del">
          <ac:chgData name="Shared Drive" userId="a8e99ec4-c3c1-49ac-ba97-2c12eee91f6a" providerId="ADAL" clId="{D8B24396-9344-4398-8AC6-B1CF74DD827C}" dt="2020-08-02T16:54:58.056" v="16792" actId="478"/>
          <ac:picMkLst>
            <pc:docMk/>
            <pc:sldMk cId="226396881" sldId="2480"/>
            <ac:picMk id="6" creationId="{7DD07CF2-EDF2-4A94-AC5D-62D9F7F759E7}"/>
          </ac:picMkLst>
        </pc:picChg>
        <pc:picChg chg="del">
          <ac:chgData name="Shared Drive" userId="a8e99ec4-c3c1-49ac-ba97-2c12eee91f6a" providerId="ADAL" clId="{D8B24396-9344-4398-8AC6-B1CF74DD827C}" dt="2020-07-31T23:02:19.675" v="8804" actId="478"/>
          <ac:picMkLst>
            <pc:docMk/>
            <pc:sldMk cId="226396881" sldId="2480"/>
            <ac:picMk id="10" creationId="{9BD380F4-3704-4583-BB0D-EA17D68B2F81}"/>
          </ac:picMkLst>
        </pc:picChg>
      </pc:sldChg>
      <pc:sldChg chg="addSp modSp mod modNotesTx">
        <pc:chgData name="Shared Drive" userId="a8e99ec4-c3c1-49ac-ba97-2c12eee91f6a" providerId="ADAL" clId="{D8B24396-9344-4398-8AC6-B1CF74DD827C}" dt="2020-08-02T15:47:08.048" v="16621" actId="20577"/>
        <pc:sldMkLst>
          <pc:docMk/>
          <pc:sldMk cId="305254774" sldId="2483"/>
        </pc:sldMkLst>
        <pc:spChg chg="add mod">
          <ac:chgData name="Shared Drive" userId="a8e99ec4-c3c1-49ac-ba97-2c12eee91f6a" providerId="ADAL" clId="{D8B24396-9344-4398-8AC6-B1CF74DD827C}" dt="2020-08-02T15:31:03.562" v="15593" actId="1076"/>
          <ac:spMkLst>
            <pc:docMk/>
            <pc:sldMk cId="305254774" sldId="2483"/>
            <ac:spMk id="5" creationId="{BA3D225A-9456-4387-BA2A-E9E9450D26F2}"/>
          </ac:spMkLst>
        </pc:spChg>
        <pc:spChg chg="add mod">
          <ac:chgData name="Shared Drive" userId="a8e99ec4-c3c1-49ac-ba97-2c12eee91f6a" providerId="ADAL" clId="{D8B24396-9344-4398-8AC6-B1CF74DD827C}" dt="2020-08-02T15:31:16.155" v="15602" actId="20577"/>
          <ac:spMkLst>
            <pc:docMk/>
            <pc:sldMk cId="305254774" sldId="2483"/>
            <ac:spMk id="9" creationId="{22409CB8-45EA-451D-BD5D-8DFAE104C54C}"/>
          </ac:spMkLst>
        </pc:spChg>
        <pc:cxnChg chg="add mod">
          <ac:chgData name="Shared Drive" userId="a8e99ec4-c3c1-49ac-ba97-2c12eee91f6a" providerId="ADAL" clId="{D8B24396-9344-4398-8AC6-B1CF74DD827C}" dt="2020-08-02T15:31:48.487" v="15605" actId="692"/>
          <ac:cxnSpMkLst>
            <pc:docMk/>
            <pc:sldMk cId="305254774" sldId="2483"/>
            <ac:cxnSpMk id="13" creationId="{95A865D5-6B7A-4407-910B-8CA40C7E2B30}"/>
          </ac:cxnSpMkLst>
        </pc:cxnChg>
        <pc:cxnChg chg="add mod">
          <ac:chgData name="Shared Drive" userId="a8e99ec4-c3c1-49ac-ba97-2c12eee91f6a" providerId="ADAL" clId="{D8B24396-9344-4398-8AC6-B1CF74DD827C}" dt="2020-08-02T15:31:48.487" v="15605" actId="692"/>
          <ac:cxnSpMkLst>
            <pc:docMk/>
            <pc:sldMk cId="305254774" sldId="2483"/>
            <ac:cxnSpMk id="15" creationId="{8AF0B97D-1BA5-4BAC-B5BC-3BF978CFD816}"/>
          </ac:cxnSpMkLst>
        </pc:cxnChg>
      </pc:sldChg>
      <pc:sldChg chg="ord">
        <pc:chgData name="Shared Drive" userId="a8e99ec4-c3c1-49ac-ba97-2c12eee91f6a" providerId="ADAL" clId="{D8B24396-9344-4398-8AC6-B1CF74DD827C}" dt="2020-08-02T16:31:03.202" v="16642"/>
        <pc:sldMkLst>
          <pc:docMk/>
          <pc:sldMk cId="1536699593" sldId="2484"/>
        </pc:sldMkLst>
      </pc:sldChg>
      <pc:sldChg chg="modSp ord">
        <pc:chgData name="Shared Drive" userId="a8e99ec4-c3c1-49ac-ba97-2c12eee91f6a" providerId="ADAL" clId="{D8B24396-9344-4398-8AC6-B1CF74DD827C}" dt="2020-08-02T16:31:05.248" v="16644"/>
        <pc:sldMkLst>
          <pc:docMk/>
          <pc:sldMk cId="288476838" sldId="2485"/>
        </pc:sldMkLst>
        <pc:spChg chg="mod">
          <ac:chgData name="Shared Drive" userId="a8e99ec4-c3c1-49ac-ba97-2c12eee91f6a" providerId="ADAL" clId="{D8B24396-9344-4398-8AC6-B1CF74DD827C}" dt="2020-07-26T21:52:01.209" v="5142" actId="20577"/>
          <ac:spMkLst>
            <pc:docMk/>
            <pc:sldMk cId="288476838" sldId="2485"/>
            <ac:spMk id="151555" creationId="{BA20CD3B-5A93-4A51-8947-1E63BFFF0E5B}"/>
          </ac:spMkLst>
        </pc:spChg>
      </pc:sldChg>
      <pc:sldChg chg="modSp mod">
        <pc:chgData name="Shared Drive" userId="a8e99ec4-c3c1-49ac-ba97-2c12eee91f6a" providerId="ADAL" clId="{D8B24396-9344-4398-8AC6-B1CF74DD827C}" dt="2020-07-31T19:23:52.494" v="8755" actId="20577"/>
        <pc:sldMkLst>
          <pc:docMk/>
          <pc:sldMk cId="3553970363" sldId="2486"/>
        </pc:sldMkLst>
        <pc:spChg chg="mod">
          <ac:chgData name="Shared Drive" userId="a8e99ec4-c3c1-49ac-ba97-2c12eee91f6a" providerId="ADAL" clId="{D8B24396-9344-4398-8AC6-B1CF74DD827C}" dt="2020-07-31T19:23:52.494" v="8755" actId="20577"/>
          <ac:spMkLst>
            <pc:docMk/>
            <pc:sldMk cId="3553970363" sldId="2486"/>
            <ac:spMk id="109570" creationId="{223E7868-EE74-421B-BC16-3166803BEE2E}"/>
          </ac:spMkLst>
        </pc:spChg>
      </pc:sldChg>
      <pc:sldChg chg="modSp">
        <pc:chgData name="Shared Drive" userId="a8e99ec4-c3c1-49ac-ba97-2c12eee91f6a" providerId="ADAL" clId="{D8B24396-9344-4398-8AC6-B1CF74DD827C}" dt="2020-07-25T16:07:29.219" v="765" actId="313"/>
        <pc:sldMkLst>
          <pc:docMk/>
          <pc:sldMk cId="3677416132" sldId="2487"/>
        </pc:sldMkLst>
        <pc:spChg chg="mod">
          <ac:chgData name="Shared Drive" userId="a8e99ec4-c3c1-49ac-ba97-2c12eee91f6a" providerId="ADAL" clId="{D8B24396-9344-4398-8AC6-B1CF74DD827C}" dt="2020-07-25T16:07:29.219" v="765" actId="313"/>
          <ac:spMkLst>
            <pc:docMk/>
            <pc:sldMk cId="3677416132" sldId="2487"/>
            <ac:spMk id="157699" creationId="{709FF430-804A-45B9-978C-03F0D6240403}"/>
          </ac:spMkLst>
        </pc:spChg>
      </pc:sldChg>
      <pc:sldChg chg="modSp mod modAnim">
        <pc:chgData name="Shared Drive" userId="a8e99ec4-c3c1-49ac-ba97-2c12eee91f6a" providerId="ADAL" clId="{D8B24396-9344-4398-8AC6-B1CF74DD827C}" dt="2020-07-30T13:49:02.085" v="7479"/>
        <pc:sldMkLst>
          <pc:docMk/>
          <pc:sldMk cId="886338220" sldId="2489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886338220" sldId="2489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886338220" sldId="2489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1:55.625" v="1428"/>
          <ac:spMkLst>
            <pc:docMk/>
            <pc:sldMk cId="886338220" sldId="2489"/>
            <ac:spMk id="5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21:53:19.782" v="5149" actId="1076"/>
          <ac:spMkLst>
            <pc:docMk/>
            <pc:sldMk cId="886338220" sldId="2489"/>
            <ac:spMk id="8" creationId="{DA00C575-9656-4F1A-8249-8182BB3D3084}"/>
          </ac:spMkLst>
        </pc:spChg>
        <pc:spChg chg="mod">
          <ac:chgData name="Shared Drive" userId="a8e99ec4-c3c1-49ac-ba97-2c12eee91f6a" providerId="ADAL" clId="{D8B24396-9344-4398-8AC6-B1CF74DD827C}" dt="2020-07-26T14:42:25.872" v="1534" actId="6549"/>
          <ac:spMkLst>
            <pc:docMk/>
            <pc:sldMk cId="886338220" sldId="2489"/>
            <ac:spMk id="17" creationId="{EE31573E-B22B-45F3-89D5-8D59571BDB20}"/>
          </ac:spMkLst>
        </pc:spChg>
        <pc:spChg chg="mod">
          <ac:chgData name="Shared Drive" userId="a8e99ec4-c3c1-49ac-ba97-2c12eee91f6a" providerId="ADAL" clId="{D8B24396-9344-4398-8AC6-B1CF74DD827C}" dt="2020-07-30T13:49:02.085" v="7479"/>
          <ac:spMkLst>
            <pc:docMk/>
            <pc:sldMk cId="886338220" sldId="2489"/>
            <ac:spMk id="22" creationId="{00000000-0000-0000-0000-000000000000}"/>
          </ac:spMkLst>
        </pc:spChg>
      </pc:sldChg>
      <pc:sldChg chg="modSp mod modAnim">
        <pc:chgData name="Shared Drive" userId="a8e99ec4-c3c1-49ac-ba97-2c12eee91f6a" providerId="ADAL" clId="{D8B24396-9344-4398-8AC6-B1CF74DD827C}" dt="2020-07-26T21:52:47.062" v="5145"/>
        <pc:sldMkLst>
          <pc:docMk/>
          <pc:sldMk cId="299991379" sldId="2490"/>
        </pc:sldMkLst>
        <pc:spChg chg="mod">
          <ac:chgData name="Shared Drive" userId="a8e99ec4-c3c1-49ac-ba97-2c12eee91f6a" providerId="ADAL" clId="{D8B24396-9344-4398-8AC6-B1CF74DD827C}" dt="2020-07-26T21:52:40.465" v="5144" actId="404"/>
          <ac:spMkLst>
            <pc:docMk/>
            <pc:sldMk cId="299991379" sldId="2490"/>
            <ac:spMk id="4" creationId="{88141BCD-4C1D-4FFA-ABA9-D583FB7BBF88}"/>
          </ac:spMkLst>
        </pc:spChg>
      </pc:sldChg>
      <pc:sldChg chg="modSp mod modAnim">
        <pc:chgData name="Shared Drive" userId="a8e99ec4-c3c1-49ac-ba97-2c12eee91f6a" providerId="ADAL" clId="{D8B24396-9344-4398-8AC6-B1CF74DD827C}" dt="2020-07-26T21:54:28.144" v="5206" actId="6549"/>
        <pc:sldMkLst>
          <pc:docMk/>
          <pc:sldMk cId="4196592866" sldId="2491"/>
        </pc:sldMkLst>
        <pc:spChg chg="mod">
          <ac:chgData name="Shared Drive" userId="a8e99ec4-c3c1-49ac-ba97-2c12eee91f6a" providerId="ADAL" clId="{D8B24396-9344-4398-8AC6-B1CF74DD827C}" dt="2020-07-26T21:54:26.616" v="5204" actId="20577"/>
          <ac:spMkLst>
            <pc:docMk/>
            <pc:sldMk cId="4196592866" sldId="2491"/>
            <ac:spMk id="3" creationId="{7F2699C8-991D-4838-BA6F-076F08B4B13E}"/>
          </ac:spMkLst>
        </pc:spChg>
      </pc:sldChg>
      <pc:sldChg chg="modAnim">
        <pc:chgData name="Shared Drive" userId="a8e99ec4-c3c1-49ac-ba97-2c12eee91f6a" providerId="ADAL" clId="{D8B24396-9344-4398-8AC6-B1CF74DD827C}" dt="2020-07-26T21:42:35.375" v="4888"/>
        <pc:sldMkLst>
          <pc:docMk/>
          <pc:sldMk cId="3171700140" sldId="2494"/>
        </pc:sldMkLst>
      </pc:sldChg>
      <pc:sldChg chg="ord">
        <pc:chgData name="Shared Drive" userId="a8e99ec4-c3c1-49ac-ba97-2c12eee91f6a" providerId="ADAL" clId="{D8B24396-9344-4398-8AC6-B1CF74DD827C}" dt="2020-08-01T18:49:17.565" v="12510"/>
        <pc:sldMkLst>
          <pc:docMk/>
          <pc:sldMk cId="2052837579" sldId="2496"/>
        </pc:sldMkLst>
      </pc:sldChg>
      <pc:sldChg chg="ord">
        <pc:chgData name="Shared Drive" userId="a8e99ec4-c3c1-49ac-ba97-2c12eee91f6a" providerId="ADAL" clId="{D8B24396-9344-4398-8AC6-B1CF74DD827C}" dt="2020-08-01T18:49:17.565" v="12510"/>
        <pc:sldMkLst>
          <pc:docMk/>
          <pc:sldMk cId="3473482535" sldId="2497"/>
        </pc:sldMkLst>
      </pc:sldChg>
      <pc:sldChg chg="addSp delSp modSp mod ord modAnim">
        <pc:chgData name="Shared Drive" userId="a8e99ec4-c3c1-49ac-ba97-2c12eee91f6a" providerId="ADAL" clId="{D8B24396-9344-4398-8AC6-B1CF74DD827C}" dt="2020-08-01T19:17:42.823" v="12533" actId="22"/>
        <pc:sldMkLst>
          <pc:docMk/>
          <pc:sldMk cId="803859443" sldId="2498"/>
        </pc:sldMkLst>
        <pc:spChg chg="mod">
          <ac:chgData name="Shared Drive" userId="a8e99ec4-c3c1-49ac-ba97-2c12eee91f6a" providerId="ADAL" clId="{D8B24396-9344-4398-8AC6-B1CF74DD827C}" dt="2020-08-01T18:48:46.743" v="12506" actId="20577"/>
          <ac:spMkLst>
            <pc:docMk/>
            <pc:sldMk cId="803859443" sldId="2498"/>
            <ac:spMk id="218" creationId="{E8798B27-8ADE-46BB-AF80-255BC40B13CE}"/>
          </ac:spMkLst>
        </pc:spChg>
        <pc:picChg chg="add del mod">
          <ac:chgData name="Shared Drive" userId="a8e99ec4-c3c1-49ac-ba97-2c12eee91f6a" providerId="ADAL" clId="{D8B24396-9344-4398-8AC6-B1CF74DD827C}" dt="2020-08-01T19:17:19.027" v="12529" actId="22"/>
          <ac:picMkLst>
            <pc:docMk/>
            <pc:sldMk cId="803859443" sldId="2498"/>
            <ac:picMk id="4" creationId="{073B439D-273D-48CB-8EE7-2F07E9FD9CF5}"/>
          </ac:picMkLst>
        </pc:picChg>
        <pc:picChg chg="add del">
          <ac:chgData name="Shared Drive" userId="a8e99ec4-c3c1-49ac-ba97-2c12eee91f6a" providerId="ADAL" clId="{D8B24396-9344-4398-8AC6-B1CF74DD827C}" dt="2020-08-01T19:17:21.868" v="12531" actId="22"/>
          <ac:picMkLst>
            <pc:docMk/>
            <pc:sldMk cId="803859443" sldId="2498"/>
            <ac:picMk id="6" creationId="{6CAB1FF5-13C6-472D-AF87-AC1669B22564}"/>
          </ac:picMkLst>
        </pc:picChg>
        <pc:picChg chg="add del">
          <ac:chgData name="Shared Drive" userId="a8e99ec4-c3c1-49ac-ba97-2c12eee91f6a" providerId="ADAL" clId="{D8B24396-9344-4398-8AC6-B1CF74DD827C}" dt="2020-08-01T19:17:42.823" v="12533" actId="22"/>
          <ac:picMkLst>
            <pc:docMk/>
            <pc:sldMk cId="803859443" sldId="2498"/>
            <ac:picMk id="8" creationId="{95709909-8C9F-4A5C-894E-B35E27FC6C50}"/>
          </ac:picMkLst>
        </pc:picChg>
        <pc:picChg chg="del">
          <ac:chgData name="Shared Drive" userId="a8e99ec4-c3c1-49ac-ba97-2c12eee91f6a" providerId="ADAL" clId="{D8B24396-9344-4398-8AC6-B1CF74DD827C}" dt="2020-07-31T23:02:12.474" v="8803" actId="478"/>
          <ac:picMkLst>
            <pc:docMk/>
            <pc:sldMk cId="803859443" sldId="2498"/>
            <ac:picMk id="10" creationId="{9BD380F4-3704-4583-BB0D-EA17D68B2F81}"/>
          </ac:picMkLst>
        </pc:picChg>
      </pc:sldChg>
      <pc:sldChg chg="ord">
        <pc:chgData name="Shared Drive" userId="a8e99ec4-c3c1-49ac-ba97-2c12eee91f6a" providerId="ADAL" clId="{D8B24396-9344-4398-8AC6-B1CF74DD827C}" dt="2020-08-01T18:49:17.565" v="12510"/>
        <pc:sldMkLst>
          <pc:docMk/>
          <pc:sldMk cId="933978593" sldId="2499"/>
        </pc:sldMkLst>
      </pc:sldChg>
      <pc:sldChg chg="ord modNotesTx">
        <pc:chgData name="Shared Drive" userId="a8e99ec4-c3c1-49ac-ba97-2c12eee91f6a" providerId="ADAL" clId="{D8B24396-9344-4398-8AC6-B1CF74DD827C}" dt="2020-08-01T18:49:17.565" v="12510"/>
        <pc:sldMkLst>
          <pc:docMk/>
          <pc:sldMk cId="782472908" sldId="2500"/>
        </pc:sldMkLst>
      </pc:sldChg>
      <pc:sldChg chg="ord">
        <pc:chgData name="Shared Drive" userId="a8e99ec4-c3c1-49ac-ba97-2c12eee91f6a" providerId="ADAL" clId="{D8B24396-9344-4398-8AC6-B1CF74DD827C}" dt="2020-07-27T15:23:19.353" v="7021"/>
        <pc:sldMkLst>
          <pc:docMk/>
          <pc:sldMk cId="1342142274" sldId="2501"/>
        </pc:sldMkLst>
      </pc:sldChg>
      <pc:sldChg chg="addSp delSp modSp add mod ord delAnim modAnim modNotesTx">
        <pc:chgData name="Shared Drive" userId="a8e99ec4-c3c1-49ac-ba97-2c12eee91f6a" providerId="ADAL" clId="{D8B24396-9344-4398-8AC6-B1CF74DD827C}" dt="2020-08-01T17:35:23.285" v="12423" actId="20577"/>
        <pc:sldMkLst>
          <pc:docMk/>
          <pc:sldMk cId="3527346567" sldId="2502"/>
        </pc:sldMkLst>
        <pc:spChg chg="mod">
          <ac:chgData name="Shared Drive" userId="a8e99ec4-c3c1-49ac-ba97-2c12eee91f6a" providerId="ADAL" clId="{D8B24396-9344-4398-8AC6-B1CF74DD827C}" dt="2020-07-26T14:21:12.707" v="1424"/>
          <ac:spMkLst>
            <pc:docMk/>
            <pc:sldMk cId="3527346567" sldId="2502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23:01.428" v="1429"/>
          <ac:spMkLst>
            <pc:docMk/>
            <pc:sldMk cId="3527346567" sldId="2502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54:16.561" v="1854" actId="313"/>
          <ac:spMkLst>
            <pc:docMk/>
            <pc:sldMk cId="3527346567" sldId="2502"/>
            <ac:spMk id="4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5T15:36:21.103" v="161" actId="6549"/>
          <ac:spMkLst>
            <pc:docMk/>
            <pc:sldMk cId="3527346567" sldId="2502"/>
            <ac:spMk id="5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44:30.339" v="1571" actId="6549"/>
          <ac:spMkLst>
            <pc:docMk/>
            <pc:sldMk cId="3527346567" sldId="2502"/>
            <ac:spMk id="10" creationId="{EE2EF0F5-DCDF-421A-AA7F-258DF03B01B4}"/>
          </ac:spMkLst>
        </pc:spChg>
        <pc:spChg chg="add mod">
          <ac:chgData name="Shared Drive" userId="a8e99ec4-c3c1-49ac-ba97-2c12eee91f6a" providerId="ADAL" clId="{D8B24396-9344-4398-8AC6-B1CF74DD827C}" dt="2020-07-25T15:54:41.061" v="600" actId="1076"/>
          <ac:spMkLst>
            <pc:docMk/>
            <pc:sldMk cId="3527346567" sldId="2502"/>
            <ac:spMk id="17" creationId="{BF3EE80F-508A-49E0-B122-F7BA02BB58C1}"/>
          </ac:spMkLst>
        </pc:spChg>
        <pc:spChg chg="add mod">
          <ac:chgData name="Shared Drive" userId="a8e99ec4-c3c1-49ac-ba97-2c12eee91f6a" providerId="ADAL" clId="{D8B24396-9344-4398-8AC6-B1CF74DD827C}" dt="2020-07-26T14:44:11.495" v="1570" actId="1076"/>
          <ac:spMkLst>
            <pc:docMk/>
            <pc:sldMk cId="3527346567" sldId="2502"/>
            <ac:spMk id="18" creationId="{F7A81C21-DE47-4035-A604-2C7055144356}"/>
          </ac:spMkLst>
        </pc:spChg>
        <pc:spChg chg="add mod">
          <ac:chgData name="Shared Drive" userId="a8e99ec4-c3c1-49ac-ba97-2c12eee91f6a" providerId="ADAL" clId="{D8B24396-9344-4398-8AC6-B1CF74DD827C}" dt="2020-07-25T15:47:06.054" v="542" actId="1076"/>
          <ac:spMkLst>
            <pc:docMk/>
            <pc:sldMk cId="3527346567" sldId="2502"/>
            <ac:spMk id="19" creationId="{216C4284-CF12-4EF2-8BD0-309762A768EB}"/>
          </ac:spMkLst>
        </pc:spChg>
        <pc:spChg chg="add del mod">
          <ac:chgData name="Shared Drive" userId="a8e99ec4-c3c1-49ac-ba97-2c12eee91f6a" providerId="ADAL" clId="{D8B24396-9344-4398-8AC6-B1CF74DD827C}" dt="2020-07-25T15:38:57.792" v="268" actId="478"/>
          <ac:spMkLst>
            <pc:docMk/>
            <pc:sldMk cId="3527346567" sldId="2502"/>
            <ac:spMk id="20" creationId="{1BCB0AEF-A323-464E-9496-DDF682F82909}"/>
          </ac:spMkLst>
        </pc:spChg>
        <pc:spChg chg="del">
          <ac:chgData name="Shared Drive" userId="a8e99ec4-c3c1-49ac-ba97-2c12eee91f6a" providerId="ADAL" clId="{D8B24396-9344-4398-8AC6-B1CF74DD827C}" dt="2020-07-25T15:37:02.675" v="195" actId="478"/>
          <ac:spMkLst>
            <pc:docMk/>
            <pc:sldMk cId="3527346567" sldId="2502"/>
            <ac:spMk id="21" creationId="{00000000-0000-0000-0000-000000000000}"/>
          </ac:spMkLst>
        </pc:spChg>
        <pc:spChg chg="del">
          <ac:chgData name="Shared Drive" userId="a8e99ec4-c3c1-49ac-ba97-2c12eee91f6a" providerId="ADAL" clId="{D8B24396-9344-4398-8AC6-B1CF74DD827C}" dt="2020-07-25T15:36:16.031" v="159" actId="478"/>
          <ac:spMkLst>
            <pc:docMk/>
            <pc:sldMk cId="3527346567" sldId="2502"/>
            <ac:spMk id="22" creationId="{00000000-0000-0000-0000-000000000000}"/>
          </ac:spMkLst>
        </pc:spChg>
        <pc:spChg chg="del">
          <ac:chgData name="Shared Drive" userId="a8e99ec4-c3c1-49ac-ba97-2c12eee91f6a" providerId="ADAL" clId="{D8B24396-9344-4398-8AC6-B1CF74DD827C}" dt="2020-07-25T15:37:17.047" v="197" actId="478"/>
          <ac:spMkLst>
            <pc:docMk/>
            <pc:sldMk cId="3527346567" sldId="2502"/>
            <ac:spMk id="2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5T16:20:52.034" v="1141" actId="1076"/>
          <ac:spMkLst>
            <pc:docMk/>
            <pc:sldMk cId="3527346567" sldId="2502"/>
            <ac:spMk id="24" creationId="{00000000-0000-0000-0000-000000000000}"/>
          </ac:spMkLst>
        </pc:spChg>
        <pc:spChg chg="add mod">
          <ac:chgData name="Shared Drive" userId="a8e99ec4-c3c1-49ac-ba97-2c12eee91f6a" providerId="ADAL" clId="{D8B24396-9344-4398-8AC6-B1CF74DD827C}" dt="2020-07-25T15:47:10.356" v="552" actId="20577"/>
          <ac:spMkLst>
            <pc:docMk/>
            <pc:sldMk cId="3527346567" sldId="2502"/>
            <ac:spMk id="25" creationId="{E75A2E04-6C2D-487C-8060-588A4509FCB0}"/>
          </ac:spMkLst>
        </pc:spChg>
        <pc:spChg chg="add mod">
          <ac:chgData name="Shared Drive" userId="a8e99ec4-c3c1-49ac-ba97-2c12eee91f6a" providerId="ADAL" clId="{D8B24396-9344-4398-8AC6-B1CF74DD827C}" dt="2020-07-25T15:41:51.339" v="458" actId="21"/>
          <ac:spMkLst>
            <pc:docMk/>
            <pc:sldMk cId="3527346567" sldId="2502"/>
            <ac:spMk id="26" creationId="{3CDF86CE-862A-4642-9810-340AC3BCE4DC}"/>
          </ac:spMkLst>
        </pc:spChg>
        <pc:spChg chg="add del">
          <ac:chgData name="Shared Drive" userId="a8e99ec4-c3c1-49ac-ba97-2c12eee91f6a" providerId="ADAL" clId="{D8B24396-9344-4398-8AC6-B1CF74DD827C}" dt="2020-07-25T15:41:56.134" v="460" actId="22"/>
          <ac:spMkLst>
            <pc:docMk/>
            <pc:sldMk cId="3527346567" sldId="2502"/>
            <ac:spMk id="27" creationId="{5ECB8063-28B6-4CAC-8F74-549BC0DAF47A}"/>
          </ac:spMkLst>
        </pc:spChg>
        <pc:spChg chg="add mod">
          <ac:chgData name="Shared Drive" userId="a8e99ec4-c3c1-49ac-ba97-2c12eee91f6a" providerId="ADAL" clId="{D8B24396-9344-4398-8AC6-B1CF74DD827C}" dt="2020-07-25T15:55:00.381" v="601" actId="1076"/>
          <ac:spMkLst>
            <pc:docMk/>
            <pc:sldMk cId="3527346567" sldId="2502"/>
            <ac:spMk id="28" creationId="{D73CBC65-B80D-4984-9ABC-FCB114DE7BB6}"/>
          </ac:spMkLst>
        </pc:spChg>
        <pc:spChg chg="add mod">
          <ac:chgData name="Shared Drive" userId="a8e99ec4-c3c1-49ac-ba97-2c12eee91f6a" providerId="ADAL" clId="{D8B24396-9344-4398-8AC6-B1CF74DD827C}" dt="2020-07-25T15:55:03.069" v="602" actId="1076"/>
          <ac:spMkLst>
            <pc:docMk/>
            <pc:sldMk cId="3527346567" sldId="2502"/>
            <ac:spMk id="29" creationId="{43B7EB85-0A42-4CFB-AFF5-45E1C05BB397}"/>
          </ac:spMkLst>
        </pc:spChg>
      </pc:sldChg>
      <pc:sldChg chg="add del">
        <pc:chgData name="Shared Drive" userId="a8e99ec4-c3c1-49ac-ba97-2c12eee91f6a" providerId="ADAL" clId="{D8B24396-9344-4398-8AC6-B1CF74DD827C}" dt="2020-08-01T17:32:31.073" v="12408" actId="47"/>
        <pc:sldMkLst>
          <pc:docMk/>
          <pc:sldMk cId="2605485724" sldId="2503"/>
        </pc:sldMkLst>
      </pc:sldChg>
      <pc:sldChg chg="modSp add mod modAnim modNotesTx">
        <pc:chgData name="Shared Drive" userId="a8e99ec4-c3c1-49ac-ba97-2c12eee91f6a" providerId="ADAL" clId="{D8B24396-9344-4398-8AC6-B1CF74DD827C}" dt="2020-08-02T13:39:22.583" v="12544"/>
        <pc:sldMkLst>
          <pc:docMk/>
          <pc:sldMk cId="1491375659" sldId="2504"/>
        </pc:sldMkLst>
        <pc:spChg chg="mod">
          <ac:chgData name="Shared Drive" userId="a8e99ec4-c3c1-49ac-ba97-2c12eee91f6a" providerId="ADAL" clId="{D8B24396-9344-4398-8AC6-B1CF74DD827C}" dt="2020-07-25T16:14:31.282" v="1085" actId="20577"/>
          <ac:spMkLst>
            <pc:docMk/>
            <pc:sldMk cId="1491375659" sldId="2504"/>
            <ac:spMk id="172035" creationId="{A5D764F6-DB72-478B-9769-2CA2FB2B962C}"/>
          </ac:spMkLst>
        </pc:spChg>
      </pc:sldChg>
      <pc:sldChg chg="addSp delSp modSp new del mod modClrScheme chgLayout">
        <pc:chgData name="Shared Drive" userId="a8e99ec4-c3c1-49ac-ba97-2c12eee91f6a" providerId="ADAL" clId="{D8B24396-9344-4398-8AC6-B1CF74DD827C}" dt="2020-08-02T23:30:29.747" v="16867" actId="47"/>
        <pc:sldMkLst>
          <pc:docMk/>
          <pc:sldMk cId="188994663" sldId="2505"/>
        </pc:sldMkLst>
        <pc:spChg chg="del mod ord">
          <ac:chgData name="Shared Drive" userId="a8e99ec4-c3c1-49ac-ba97-2c12eee91f6a" providerId="ADAL" clId="{D8B24396-9344-4398-8AC6-B1CF74DD827C}" dt="2020-07-25T17:37:41.980" v="1176" actId="700"/>
          <ac:spMkLst>
            <pc:docMk/>
            <pc:sldMk cId="188994663" sldId="2505"/>
            <ac:spMk id="2" creationId="{230F2A67-E5B2-4C76-9939-70B7343BEF0F}"/>
          </ac:spMkLst>
        </pc:spChg>
        <pc:spChg chg="add mod ord">
          <ac:chgData name="Shared Drive" userId="a8e99ec4-c3c1-49ac-ba97-2c12eee91f6a" providerId="ADAL" clId="{D8B24396-9344-4398-8AC6-B1CF74DD827C}" dt="2020-07-25T17:38:41.688" v="1189" actId="404"/>
          <ac:spMkLst>
            <pc:docMk/>
            <pc:sldMk cId="188994663" sldId="2505"/>
            <ac:spMk id="3" creationId="{2B468CAF-494F-4137-9BBC-9428C4A8E5BB}"/>
          </ac:spMkLst>
        </pc:spChg>
        <pc:spChg chg="add mod ord">
          <ac:chgData name="Shared Drive" userId="a8e99ec4-c3c1-49ac-ba97-2c12eee91f6a" providerId="ADAL" clId="{D8B24396-9344-4398-8AC6-B1CF74DD827C}" dt="2020-07-26T21:42:07.080" v="4886" actId="33524"/>
          <ac:spMkLst>
            <pc:docMk/>
            <pc:sldMk cId="188994663" sldId="2505"/>
            <ac:spMk id="4" creationId="{15FDC3FE-30E6-4431-A658-FC4195D2FE5C}"/>
          </ac:spMkLst>
        </pc:spChg>
      </pc:sldChg>
      <pc:sldChg chg="modSp new del mod">
        <pc:chgData name="Shared Drive" userId="a8e99ec4-c3c1-49ac-ba97-2c12eee91f6a" providerId="ADAL" clId="{D8B24396-9344-4398-8AC6-B1CF74DD827C}" dt="2020-07-25T17:58:00.652" v="1227" actId="47"/>
        <pc:sldMkLst>
          <pc:docMk/>
          <pc:sldMk cId="1846146843" sldId="2506"/>
        </pc:sldMkLst>
        <pc:spChg chg="mod">
          <ac:chgData name="Shared Drive" userId="a8e99ec4-c3c1-49ac-ba97-2c12eee91f6a" providerId="ADAL" clId="{D8B24396-9344-4398-8AC6-B1CF74DD827C}" dt="2020-07-25T17:39:04.393" v="1193" actId="404"/>
          <ac:spMkLst>
            <pc:docMk/>
            <pc:sldMk cId="1846146843" sldId="2506"/>
            <ac:spMk id="2" creationId="{A36B9DC7-EDE4-4F2B-81FA-59DFD24DC280}"/>
          </ac:spMkLst>
        </pc:spChg>
      </pc:sldChg>
      <pc:sldChg chg="modSp new del mod">
        <pc:chgData name="Shared Drive" userId="a8e99ec4-c3c1-49ac-ba97-2c12eee91f6a" providerId="ADAL" clId="{D8B24396-9344-4398-8AC6-B1CF74DD827C}" dt="2020-08-02T23:30:29.747" v="16867" actId="47"/>
        <pc:sldMkLst>
          <pc:docMk/>
          <pc:sldMk cId="3704631350" sldId="2507"/>
        </pc:sldMkLst>
        <pc:spChg chg="mod">
          <ac:chgData name="Shared Drive" userId="a8e99ec4-c3c1-49ac-ba97-2c12eee91f6a" providerId="ADAL" clId="{D8B24396-9344-4398-8AC6-B1CF74DD827C}" dt="2020-07-25T17:39:25.384" v="1197" actId="404"/>
          <ac:spMkLst>
            <pc:docMk/>
            <pc:sldMk cId="3704631350" sldId="2507"/>
            <ac:spMk id="2" creationId="{5532114B-3522-43F6-9CA4-DE0F84BAF2AB}"/>
          </ac:spMkLst>
        </pc:spChg>
        <pc:spChg chg="mod">
          <ac:chgData name="Shared Drive" userId="a8e99ec4-c3c1-49ac-ba97-2c12eee91f6a" providerId="ADAL" clId="{D8B24396-9344-4398-8AC6-B1CF74DD827C}" dt="2020-07-26T21:02:04.268" v="4274" actId="313"/>
          <ac:spMkLst>
            <pc:docMk/>
            <pc:sldMk cId="3704631350" sldId="2507"/>
            <ac:spMk id="3" creationId="{7591DCD6-11CD-41C8-A730-92778F0AC363}"/>
          </ac:spMkLst>
        </pc:spChg>
      </pc:sldChg>
      <pc:sldChg chg="modSp new del mod">
        <pc:chgData name="Shared Drive" userId="a8e99ec4-c3c1-49ac-ba97-2c12eee91f6a" providerId="ADAL" clId="{D8B24396-9344-4398-8AC6-B1CF74DD827C}" dt="2020-08-02T23:30:29.747" v="16867" actId="47"/>
        <pc:sldMkLst>
          <pc:docMk/>
          <pc:sldMk cId="2848333510" sldId="2508"/>
        </pc:sldMkLst>
        <pc:spChg chg="mod">
          <ac:chgData name="Shared Drive" userId="a8e99ec4-c3c1-49ac-ba97-2c12eee91f6a" providerId="ADAL" clId="{D8B24396-9344-4398-8AC6-B1CF74DD827C}" dt="2020-07-25T17:42:35.841" v="1218" actId="404"/>
          <ac:spMkLst>
            <pc:docMk/>
            <pc:sldMk cId="2848333510" sldId="2508"/>
            <ac:spMk id="2" creationId="{739BAB09-524D-4428-8A7A-A6A3E4A03AF1}"/>
          </ac:spMkLst>
        </pc:spChg>
        <pc:spChg chg="mod">
          <ac:chgData name="Shared Drive" userId="a8e99ec4-c3c1-49ac-ba97-2c12eee91f6a" providerId="ADAL" clId="{D8B24396-9344-4398-8AC6-B1CF74DD827C}" dt="2020-07-25T17:58:47.900" v="1250" actId="6549"/>
          <ac:spMkLst>
            <pc:docMk/>
            <pc:sldMk cId="2848333510" sldId="2508"/>
            <ac:spMk id="3" creationId="{13D5DFBB-38B1-40AE-B4B1-70A0C53AAD7E}"/>
          </ac:spMkLst>
        </pc:spChg>
      </pc:sldChg>
      <pc:sldChg chg="modSp new del mod">
        <pc:chgData name="Shared Drive" userId="a8e99ec4-c3c1-49ac-ba97-2c12eee91f6a" providerId="ADAL" clId="{D8B24396-9344-4398-8AC6-B1CF74DD827C}" dt="2020-08-02T23:30:29.747" v="16867" actId="47"/>
        <pc:sldMkLst>
          <pc:docMk/>
          <pc:sldMk cId="1653039853" sldId="2509"/>
        </pc:sldMkLst>
        <pc:spChg chg="mod">
          <ac:chgData name="Shared Drive" userId="a8e99ec4-c3c1-49ac-ba97-2c12eee91f6a" providerId="ADAL" clId="{D8B24396-9344-4398-8AC6-B1CF74DD827C}" dt="2020-07-25T17:42:40.992" v="1220" actId="404"/>
          <ac:spMkLst>
            <pc:docMk/>
            <pc:sldMk cId="1653039853" sldId="2509"/>
            <ac:spMk id="2" creationId="{B98021C9-CCE6-484B-9D1A-472986B5484A}"/>
          </ac:spMkLst>
        </pc:spChg>
        <pc:spChg chg="mod">
          <ac:chgData name="Shared Drive" userId="a8e99ec4-c3c1-49ac-ba97-2c12eee91f6a" providerId="ADAL" clId="{D8B24396-9344-4398-8AC6-B1CF74DD827C}" dt="2020-07-26T21:42:14.426" v="4887" actId="20577"/>
          <ac:spMkLst>
            <pc:docMk/>
            <pc:sldMk cId="1653039853" sldId="2509"/>
            <ac:spMk id="3" creationId="{03395727-EECC-4049-ADBC-C0A0DADC942E}"/>
          </ac:spMkLst>
        </pc:spChg>
      </pc:sldChg>
      <pc:sldChg chg="modSp add mod modAnim">
        <pc:chgData name="Shared Drive" userId="a8e99ec4-c3c1-49ac-ba97-2c12eee91f6a" providerId="ADAL" clId="{D8B24396-9344-4398-8AC6-B1CF74DD827C}" dt="2020-07-31T23:46:40.104" v="9989"/>
        <pc:sldMkLst>
          <pc:docMk/>
          <pc:sldMk cId="3480273172" sldId="2510"/>
        </pc:sldMkLst>
        <pc:spChg chg="mod">
          <ac:chgData name="Shared Drive" userId="a8e99ec4-c3c1-49ac-ba97-2c12eee91f6a" providerId="ADAL" clId="{D8B24396-9344-4398-8AC6-B1CF74DD827C}" dt="2020-07-26T15:01:54.198" v="2207" actId="313"/>
          <ac:spMkLst>
            <pc:docMk/>
            <pc:sldMk cId="3480273172" sldId="2510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53:58.439" v="1853" actId="313"/>
          <ac:spMkLst>
            <pc:docMk/>
            <pc:sldMk cId="3480273172" sldId="2510"/>
            <ac:spMk id="4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21:14:59.532" v="4768" actId="20577"/>
          <ac:spMkLst>
            <pc:docMk/>
            <pc:sldMk cId="3480273172" sldId="2510"/>
            <ac:spMk id="10" creationId="{EE2EF0F5-DCDF-421A-AA7F-258DF03B01B4}"/>
          </ac:spMkLst>
        </pc:spChg>
        <pc:spChg chg="mod">
          <ac:chgData name="Shared Drive" userId="a8e99ec4-c3c1-49ac-ba97-2c12eee91f6a" providerId="ADAL" clId="{D8B24396-9344-4398-8AC6-B1CF74DD827C}" dt="2020-07-26T15:00:16.421" v="2204" actId="20577"/>
          <ac:spMkLst>
            <pc:docMk/>
            <pc:sldMk cId="3480273172" sldId="2510"/>
            <ac:spMk id="21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31T23:31:21.214" v="9521" actId="12"/>
          <ac:spMkLst>
            <pc:docMk/>
            <pc:sldMk cId="3480273172" sldId="2510"/>
            <ac:spMk id="2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5:00:02.336" v="2184" actId="20577"/>
          <ac:spMkLst>
            <pc:docMk/>
            <pc:sldMk cId="3480273172" sldId="2510"/>
            <ac:spMk id="2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26T14:49:58.298" v="1650" actId="20577"/>
          <ac:spMkLst>
            <pc:docMk/>
            <pc:sldMk cId="3480273172" sldId="2510"/>
            <ac:spMk id="24" creationId="{00000000-0000-0000-0000-000000000000}"/>
          </ac:spMkLst>
        </pc:spChg>
      </pc:sldChg>
      <pc:sldChg chg="addSp delSp modSp new mod modClrScheme chgLayout">
        <pc:chgData name="Shared Drive" userId="a8e99ec4-c3c1-49ac-ba97-2c12eee91f6a" providerId="ADAL" clId="{D8B24396-9344-4398-8AC6-B1CF74DD827C}" dt="2020-07-31T23:49:00.029" v="10006" actId="20577"/>
        <pc:sldMkLst>
          <pc:docMk/>
          <pc:sldMk cId="2535489005" sldId="2511"/>
        </pc:sldMkLst>
        <pc:spChg chg="del mod ord">
          <ac:chgData name="Shared Drive" userId="a8e99ec4-c3c1-49ac-ba97-2c12eee91f6a" providerId="ADAL" clId="{D8B24396-9344-4398-8AC6-B1CF74DD827C}" dt="2020-07-26T15:07:28.967" v="2271" actId="700"/>
          <ac:spMkLst>
            <pc:docMk/>
            <pc:sldMk cId="2535489005" sldId="2511"/>
            <ac:spMk id="2" creationId="{3D60B1BB-BE1D-4D3E-93CD-79744E63CDC8}"/>
          </ac:spMkLst>
        </pc:spChg>
        <pc:spChg chg="add mod ord">
          <ac:chgData name="Shared Drive" userId="a8e99ec4-c3c1-49ac-ba97-2c12eee91f6a" providerId="ADAL" clId="{D8B24396-9344-4398-8AC6-B1CF74DD827C}" dt="2020-07-26T15:34:31.129" v="3347" actId="403"/>
          <ac:spMkLst>
            <pc:docMk/>
            <pc:sldMk cId="2535489005" sldId="2511"/>
            <ac:spMk id="3" creationId="{CE9F5F96-641B-4383-9A27-A3D6F26CDC2C}"/>
          </ac:spMkLst>
        </pc:spChg>
        <pc:spChg chg="add mod ord">
          <ac:chgData name="Shared Drive" userId="a8e99ec4-c3c1-49ac-ba97-2c12eee91f6a" providerId="ADAL" clId="{D8B24396-9344-4398-8AC6-B1CF74DD827C}" dt="2020-07-31T23:49:00.029" v="10006" actId="20577"/>
          <ac:spMkLst>
            <pc:docMk/>
            <pc:sldMk cId="2535489005" sldId="2511"/>
            <ac:spMk id="4" creationId="{64E69531-7FAF-4C75-9FFF-3ACB5A875818}"/>
          </ac:spMkLst>
        </pc:spChg>
      </pc:sldChg>
      <pc:sldChg chg="addSp delSp modSp new mod ord modClrScheme modAnim chgLayout modNotesTx">
        <pc:chgData name="Shared Drive" userId="a8e99ec4-c3c1-49ac-ba97-2c12eee91f6a" providerId="ADAL" clId="{D8B24396-9344-4398-8AC6-B1CF74DD827C}" dt="2020-08-03T00:07:54.999" v="17466"/>
        <pc:sldMkLst>
          <pc:docMk/>
          <pc:sldMk cId="1202572529" sldId="2512"/>
        </pc:sldMkLst>
        <pc:spChg chg="del mod ord">
          <ac:chgData name="Shared Drive" userId="a8e99ec4-c3c1-49ac-ba97-2c12eee91f6a" providerId="ADAL" clId="{D8B24396-9344-4398-8AC6-B1CF74DD827C}" dt="2020-07-26T20:55:23.581" v="3428" actId="700"/>
          <ac:spMkLst>
            <pc:docMk/>
            <pc:sldMk cId="1202572529" sldId="2512"/>
            <ac:spMk id="2" creationId="{F64611DB-A380-42A9-AEF4-614C6A8E8DC7}"/>
          </ac:spMkLst>
        </pc:spChg>
        <pc:spChg chg="add mod ord">
          <ac:chgData name="Shared Drive" userId="a8e99ec4-c3c1-49ac-ba97-2c12eee91f6a" providerId="ADAL" clId="{D8B24396-9344-4398-8AC6-B1CF74DD827C}" dt="2020-07-26T20:55:39.871" v="3477" actId="404"/>
          <ac:spMkLst>
            <pc:docMk/>
            <pc:sldMk cId="1202572529" sldId="2512"/>
            <ac:spMk id="3" creationId="{620966DE-64A8-418E-BFFC-8124F3599E78}"/>
          </ac:spMkLst>
        </pc:spChg>
        <pc:spChg chg="add mod ord">
          <ac:chgData name="Shared Drive" userId="a8e99ec4-c3c1-49ac-ba97-2c12eee91f6a" providerId="ADAL" clId="{D8B24396-9344-4398-8AC6-B1CF74DD827C}" dt="2020-07-31T19:13:29.159" v="8728" actId="6549"/>
          <ac:spMkLst>
            <pc:docMk/>
            <pc:sldMk cId="1202572529" sldId="2512"/>
            <ac:spMk id="4" creationId="{8EA564DC-0641-4944-82F3-B3C96962454D}"/>
          </ac:spMkLst>
        </pc:spChg>
      </pc:sldChg>
      <pc:sldChg chg="modSp new mod modAnim">
        <pc:chgData name="Shared Drive" userId="a8e99ec4-c3c1-49ac-ba97-2c12eee91f6a" providerId="ADAL" clId="{D8B24396-9344-4398-8AC6-B1CF74DD827C}" dt="2020-07-27T15:28:12.045" v="7208" actId="20577"/>
        <pc:sldMkLst>
          <pc:docMk/>
          <pc:sldMk cId="520917965" sldId="2513"/>
        </pc:sldMkLst>
        <pc:spChg chg="mod">
          <ac:chgData name="Shared Drive" userId="a8e99ec4-c3c1-49ac-ba97-2c12eee91f6a" providerId="ADAL" clId="{D8B24396-9344-4398-8AC6-B1CF74DD827C}" dt="2020-07-27T15:23:37.190" v="7050" actId="20577"/>
          <ac:spMkLst>
            <pc:docMk/>
            <pc:sldMk cId="520917965" sldId="2513"/>
            <ac:spMk id="2" creationId="{5DB03EF3-21DE-48C7-866C-5666F3AD8158}"/>
          </ac:spMkLst>
        </pc:spChg>
        <pc:spChg chg="mod">
          <ac:chgData name="Shared Drive" userId="a8e99ec4-c3c1-49ac-ba97-2c12eee91f6a" providerId="ADAL" clId="{D8B24396-9344-4398-8AC6-B1CF74DD827C}" dt="2020-07-27T15:28:12.045" v="7208" actId="20577"/>
          <ac:spMkLst>
            <pc:docMk/>
            <pc:sldMk cId="520917965" sldId="2513"/>
            <ac:spMk id="3" creationId="{60952453-3701-48CA-9A0D-677305844C8F}"/>
          </ac:spMkLst>
        </pc:spChg>
      </pc:sldChg>
      <pc:sldChg chg="delSp modSp add mod delAnim">
        <pc:chgData name="Shared Drive" userId="a8e99ec4-c3c1-49ac-ba97-2c12eee91f6a" providerId="ADAL" clId="{D8B24396-9344-4398-8AC6-B1CF74DD827C}" dt="2020-08-01T17:36:56.167" v="12504" actId="115"/>
        <pc:sldMkLst>
          <pc:docMk/>
          <pc:sldMk cId="2222051795" sldId="2514"/>
        </pc:sldMkLst>
        <pc:spChg chg="mod">
          <ac:chgData name="Shared Drive" userId="a8e99ec4-c3c1-49ac-ba97-2c12eee91f6a" providerId="ADAL" clId="{D8B24396-9344-4398-8AC6-B1CF74DD827C}" dt="2020-07-27T19:33:52.696" v="7439" actId="6549"/>
          <ac:spMkLst>
            <pc:docMk/>
            <pc:sldMk cId="2222051795" sldId="2514"/>
            <ac:spMk id="2" creationId="{5DDEA31F-458D-4B87-8474-861274434302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3" creationId="{1F29F6F2-3CB5-4130-BFA8-4B370ABBF5FA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4" creationId="{F86DCBB2-01CF-4BFD-8592-DD25B2F0504D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5" creationId="{C626D06D-A147-408E-9460-973D27ABD242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6" creationId="{209148C5-E3B8-45FD-9076-BD8C9CA96662}"/>
          </ac:spMkLst>
        </pc:spChg>
        <pc:spChg chg="mod">
          <ac:chgData name="Shared Drive" userId="a8e99ec4-c3c1-49ac-ba97-2c12eee91f6a" providerId="ADAL" clId="{D8B24396-9344-4398-8AC6-B1CF74DD827C}" dt="2020-07-27T19:33:31.538" v="7375" actId="1076"/>
          <ac:spMkLst>
            <pc:docMk/>
            <pc:sldMk cId="2222051795" sldId="2514"/>
            <ac:spMk id="7" creationId="{37D5ED89-721C-4252-89C8-BA8F34EACBAF}"/>
          </ac:spMkLst>
        </pc:spChg>
        <pc:spChg chg="mod">
          <ac:chgData name="Shared Drive" userId="a8e99ec4-c3c1-49ac-ba97-2c12eee91f6a" providerId="ADAL" clId="{D8B24396-9344-4398-8AC6-B1CF74DD827C}" dt="2020-08-01T17:36:51.872" v="12503" actId="115"/>
          <ac:spMkLst>
            <pc:docMk/>
            <pc:sldMk cId="2222051795" sldId="2514"/>
            <ac:spMk id="8" creationId="{6F7E8B3A-30F3-491F-A5F6-356272B7D101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9" creationId="{2727ACF6-92F2-4BF9-BDBB-4877B055D43D}"/>
          </ac:spMkLst>
        </pc:spChg>
        <pc:spChg chg="mod">
          <ac:chgData name="Shared Drive" userId="a8e99ec4-c3c1-49ac-ba97-2c12eee91f6a" providerId="ADAL" clId="{D8B24396-9344-4398-8AC6-B1CF74DD827C}" dt="2020-07-27T19:33:31.538" v="7375" actId="1076"/>
          <ac:spMkLst>
            <pc:docMk/>
            <pc:sldMk cId="2222051795" sldId="2514"/>
            <ac:spMk id="10" creationId="{CBCA4622-165F-4369-A913-1307AD03C4BF}"/>
          </ac:spMkLst>
        </pc:spChg>
        <pc:spChg chg="mod">
          <ac:chgData name="Shared Drive" userId="a8e99ec4-c3c1-49ac-ba97-2c12eee91f6a" providerId="ADAL" clId="{D8B24396-9344-4398-8AC6-B1CF74DD827C}" dt="2020-07-27T19:33:31.538" v="7375" actId="1076"/>
          <ac:spMkLst>
            <pc:docMk/>
            <pc:sldMk cId="2222051795" sldId="2514"/>
            <ac:spMk id="11" creationId="{765E45CC-090C-43B2-9757-0D411B3D33ED}"/>
          </ac:spMkLst>
        </pc:spChg>
        <pc:spChg chg="mod">
          <ac:chgData name="Shared Drive" userId="a8e99ec4-c3c1-49ac-ba97-2c12eee91f6a" providerId="ADAL" clId="{D8B24396-9344-4398-8AC6-B1CF74DD827C}" dt="2020-08-01T17:36:56.167" v="12504" actId="115"/>
          <ac:spMkLst>
            <pc:docMk/>
            <pc:sldMk cId="2222051795" sldId="2514"/>
            <ac:spMk id="12" creationId="{9C021718-C6D0-42D9-A2C7-5BBA9CBF1029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13" creationId="{DB0F05CD-98BA-44DB-9BF0-331DFD625EB7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14" creationId="{495BBFB0-9E59-42D7-AE72-882F7F6278A1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15" creationId="{964C1E1C-6667-49EB-91D7-3289EC5B1638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16" creationId="{E6A61A3A-FE73-42AD-B916-9BF19168E4C8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17" creationId="{862031BA-0A08-4C73-85D7-F340C6E79C7F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18" creationId="{0FA25D38-601C-48E2-A4B0-9C301B157E3C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19" creationId="{9941C67C-3A1E-4B5F-BF8C-10B6736F471B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20" creationId="{05776E3B-D536-46B9-9C62-90CAD8CD19C4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21" creationId="{0918B502-BF7A-460B-9CAB-299F86E4E61C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24" creationId="{3A270E6E-F6B0-441D-B12F-D9F51A6E5511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26" creationId="{42289E73-FE53-403B-842A-EF1649E8A88C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28" creationId="{D1C8F4C3-DA85-4A17-933E-57E56A63A676}"/>
          </ac:spMkLst>
        </pc:spChg>
        <pc:spChg chg="del">
          <ac:chgData name="Shared Drive" userId="a8e99ec4-c3c1-49ac-ba97-2c12eee91f6a" providerId="ADAL" clId="{D8B24396-9344-4398-8AC6-B1CF74DD827C}" dt="2020-07-27T19:33:25.161" v="7374" actId="478"/>
          <ac:spMkLst>
            <pc:docMk/>
            <pc:sldMk cId="2222051795" sldId="2514"/>
            <ac:spMk id="29" creationId="{6B550449-D879-43F8-AA9E-4B21191058DD}"/>
          </ac:spMkLst>
        </pc:spChg>
      </pc:sldChg>
      <pc:sldChg chg="addSp delSp modSp new mod modClrScheme modAnim chgLayout">
        <pc:chgData name="Shared Drive" userId="a8e99ec4-c3c1-49ac-ba97-2c12eee91f6a" providerId="ADAL" clId="{D8B24396-9344-4398-8AC6-B1CF74DD827C}" dt="2020-08-01T17:35:53.254" v="12425"/>
        <pc:sldMkLst>
          <pc:docMk/>
          <pc:sldMk cId="3374416125" sldId="2515"/>
        </pc:sldMkLst>
        <pc:spChg chg="del mod ord">
          <ac:chgData name="Shared Drive" userId="a8e99ec4-c3c1-49ac-ba97-2c12eee91f6a" providerId="ADAL" clId="{D8B24396-9344-4398-8AC6-B1CF74DD827C}" dt="2020-07-30T13:56:28.117" v="7577" actId="700"/>
          <ac:spMkLst>
            <pc:docMk/>
            <pc:sldMk cId="3374416125" sldId="2515"/>
            <ac:spMk id="2" creationId="{83E45A06-A4D8-4FA8-8096-B2D28E540619}"/>
          </ac:spMkLst>
        </pc:spChg>
        <pc:spChg chg="add mod ord">
          <ac:chgData name="Shared Drive" userId="a8e99ec4-c3c1-49ac-ba97-2c12eee91f6a" providerId="ADAL" clId="{D8B24396-9344-4398-8AC6-B1CF74DD827C}" dt="2020-07-30T13:57:27.563" v="7688" actId="313"/>
          <ac:spMkLst>
            <pc:docMk/>
            <pc:sldMk cId="3374416125" sldId="2515"/>
            <ac:spMk id="3" creationId="{5190F012-FD73-4629-BE22-5F629A4BD44A}"/>
          </ac:spMkLst>
        </pc:spChg>
        <pc:spChg chg="add mod ord">
          <ac:chgData name="Shared Drive" userId="a8e99ec4-c3c1-49ac-ba97-2c12eee91f6a" providerId="ADAL" clId="{D8B24396-9344-4398-8AC6-B1CF74DD827C}" dt="2020-07-30T14:16:20.763" v="8458" actId="20577"/>
          <ac:spMkLst>
            <pc:docMk/>
            <pc:sldMk cId="3374416125" sldId="2515"/>
            <ac:spMk id="4" creationId="{2F2FD557-9EB3-4C09-8593-DB7BC57CF8AF}"/>
          </ac:spMkLst>
        </pc:spChg>
        <pc:spChg chg="add del mod">
          <ac:chgData name="Shared Drive" userId="a8e99ec4-c3c1-49ac-ba97-2c12eee91f6a" providerId="ADAL" clId="{D8B24396-9344-4398-8AC6-B1CF74DD827C}" dt="2020-07-30T14:02:50.486" v="7889" actId="767"/>
          <ac:spMkLst>
            <pc:docMk/>
            <pc:sldMk cId="3374416125" sldId="2515"/>
            <ac:spMk id="5" creationId="{5AA6AC50-1250-4C35-803A-AA15A6246FFE}"/>
          </ac:spMkLst>
        </pc:spChg>
        <pc:spChg chg="add mod">
          <ac:chgData name="Shared Drive" userId="a8e99ec4-c3c1-49ac-ba97-2c12eee91f6a" providerId="ADAL" clId="{D8B24396-9344-4398-8AC6-B1CF74DD827C}" dt="2020-07-30T14:08:21.309" v="8322" actId="20577"/>
          <ac:spMkLst>
            <pc:docMk/>
            <pc:sldMk cId="3374416125" sldId="2515"/>
            <ac:spMk id="6" creationId="{5FC3DB38-2D25-4EEF-8757-3137BC583812}"/>
          </ac:spMkLst>
        </pc:spChg>
      </pc:sldChg>
      <pc:sldChg chg="addSp delSp modSp new mod modClrScheme chgLayout">
        <pc:chgData name="Shared Drive" userId="a8e99ec4-c3c1-49ac-ba97-2c12eee91f6a" providerId="ADAL" clId="{D8B24396-9344-4398-8AC6-B1CF74DD827C}" dt="2020-07-30T14:31:20.369" v="8526" actId="20577"/>
        <pc:sldMkLst>
          <pc:docMk/>
          <pc:sldMk cId="2370776367" sldId="2516"/>
        </pc:sldMkLst>
        <pc:spChg chg="del mod ord">
          <ac:chgData name="Shared Drive" userId="a8e99ec4-c3c1-49ac-ba97-2c12eee91f6a" providerId="ADAL" clId="{D8B24396-9344-4398-8AC6-B1CF74DD827C}" dt="2020-07-30T14:28:43.438" v="8460" actId="700"/>
          <ac:spMkLst>
            <pc:docMk/>
            <pc:sldMk cId="2370776367" sldId="2516"/>
            <ac:spMk id="2" creationId="{F8F93C29-8624-4BCA-BCBF-8832EC624425}"/>
          </ac:spMkLst>
        </pc:spChg>
        <pc:spChg chg="del">
          <ac:chgData name="Shared Drive" userId="a8e99ec4-c3c1-49ac-ba97-2c12eee91f6a" providerId="ADAL" clId="{D8B24396-9344-4398-8AC6-B1CF74DD827C}" dt="2020-07-30T14:28:43.438" v="8460" actId="700"/>
          <ac:spMkLst>
            <pc:docMk/>
            <pc:sldMk cId="2370776367" sldId="2516"/>
            <ac:spMk id="3" creationId="{1F39D5C8-297F-493E-A081-861C257FFC78}"/>
          </ac:spMkLst>
        </pc:spChg>
        <pc:spChg chg="add mod ord">
          <ac:chgData name="Shared Drive" userId="a8e99ec4-c3c1-49ac-ba97-2c12eee91f6a" providerId="ADAL" clId="{D8B24396-9344-4398-8AC6-B1CF74DD827C}" dt="2020-07-30T14:31:20.369" v="8526" actId="20577"/>
          <ac:spMkLst>
            <pc:docMk/>
            <pc:sldMk cId="2370776367" sldId="2516"/>
            <ac:spMk id="4" creationId="{01CF9C13-3F20-48CA-8255-E1A0AEF42E7B}"/>
          </ac:spMkLst>
        </pc:spChg>
        <pc:spChg chg="add mod">
          <ac:chgData name="Shared Drive" userId="a8e99ec4-c3c1-49ac-ba97-2c12eee91f6a" providerId="ADAL" clId="{D8B24396-9344-4398-8AC6-B1CF74DD827C}" dt="2020-07-30T14:30:54.689" v="8485" actId="1076"/>
          <ac:spMkLst>
            <pc:docMk/>
            <pc:sldMk cId="2370776367" sldId="2516"/>
            <ac:spMk id="5" creationId="{EAAEDD50-2002-472B-B6DE-06B08BE239E0}"/>
          </ac:spMkLst>
        </pc:spChg>
        <pc:picChg chg="add del mod">
          <ac:chgData name="Shared Drive" userId="a8e99ec4-c3c1-49ac-ba97-2c12eee91f6a" providerId="ADAL" clId="{D8B24396-9344-4398-8AC6-B1CF74DD827C}" dt="2020-07-30T14:28:56.385" v="8468"/>
          <ac:picMkLst>
            <pc:docMk/>
            <pc:sldMk cId="2370776367" sldId="2516"/>
            <ac:picMk id="1026" creationId="{552E59BE-C15F-4565-9DD7-4BBF11414579}"/>
          </ac:picMkLst>
        </pc:picChg>
        <pc:picChg chg="add mod">
          <ac:chgData name="Shared Drive" userId="a8e99ec4-c3c1-49ac-ba97-2c12eee91f6a" providerId="ADAL" clId="{D8B24396-9344-4398-8AC6-B1CF74DD827C}" dt="2020-07-30T14:31:12.217" v="8488" actId="14100"/>
          <ac:picMkLst>
            <pc:docMk/>
            <pc:sldMk cId="2370776367" sldId="2516"/>
            <ac:picMk id="1028" creationId="{4FC6C9BB-1A7A-43D2-BAD5-EF48DABD8EBB}"/>
          </ac:picMkLst>
        </pc:picChg>
      </pc:sldChg>
      <pc:sldChg chg="addSp modSp new mod">
        <pc:chgData name="Shared Drive" userId="a8e99ec4-c3c1-49ac-ba97-2c12eee91f6a" providerId="ADAL" clId="{D8B24396-9344-4398-8AC6-B1CF74DD827C}" dt="2020-07-31T23:14:12.825" v="9302" actId="20577"/>
        <pc:sldMkLst>
          <pc:docMk/>
          <pc:sldMk cId="1585664710" sldId="2517"/>
        </pc:sldMkLst>
        <pc:spChg chg="mod">
          <ac:chgData name="Shared Drive" userId="a8e99ec4-c3c1-49ac-ba97-2c12eee91f6a" providerId="ADAL" clId="{D8B24396-9344-4398-8AC6-B1CF74DD827C}" dt="2020-07-31T23:12:11.996" v="9191" actId="20577"/>
          <ac:spMkLst>
            <pc:docMk/>
            <pc:sldMk cId="1585664710" sldId="2517"/>
            <ac:spMk id="2" creationId="{6B4B6C16-B812-47DE-A607-C2B4862A65B7}"/>
          </ac:spMkLst>
        </pc:spChg>
        <pc:spChg chg="add mod">
          <ac:chgData name="Shared Drive" userId="a8e99ec4-c3c1-49ac-ba97-2c12eee91f6a" providerId="ADAL" clId="{D8B24396-9344-4398-8AC6-B1CF74DD827C}" dt="2020-07-31T23:13:08.929" v="9209" actId="20577"/>
          <ac:spMkLst>
            <pc:docMk/>
            <pc:sldMk cId="1585664710" sldId="2517"/>
            <ac:spMk id="3" creationId="{649AFF33-CAF4-4FBC-A4C2-2371EC34A668}"/>
          </ac:spMkLst>
        </pc:spChg>
        <pc:spChg chg="add mod">
          <ac:chgData name="Shared Drive" userId="a8e99ec4-c3c1-49ac-ba97-2c12eee91f6a" providerId="ADAL" clId="{D8B24396-9344-4398-8AC6-B1CF74DD827C}" dt="2020-07-31T23:13:24.631" v="9234" actId="6549"/>
          <ac:spMkLst>
            <pc:docMk/>
            <pc:sldMk cId="1585664710" sldId="2517"/>
            <ac:spMk id="4" creationId="{8E9559D6-9AE6-4868-8759-DD24B3DDC1E6}"/>
          </ac:spMkLst>
        </pc:spChg>
        <pc:spChg chg="add mod">
          <ac:chgData name="Shared Drive" userId="a8e99ec4-c3c1-49ac-ba97-2c12eee91f6a" providerId="ADAL" clId="{D8B24396-9344-4398-8AC6-B1CF74DD827C}" dt="2020-07-31T23:14:12.825" v="9302" actId="20577"/>
          <ac:spMkLst>
            <pc:docMk/>
            <pc:sldMk cId="1585664710" sldId="2517"/>
            <ac:spMk id="6" creationId="{1F378103-101E-4CF0-A64F-45EF1B7309B7}"/>
          </ac:spMkLst>
        </pc:spChg>
        <pc:picChg chg="add mod">
          <ac:chgData name="Shared Drive" userId="a8e99ec4-c3c1-49ac-ba97-2c12eee91f6a" providerId="ADAL" clId="{D8B24396-9344-4398-8AC6-B1CF74DD827C}" dt="2020-07-31T23:13:03.098" v="9196" actId="1076"/>
          <ac:picMkLst>
            <pc:docMk/>
            <pc:sldMk cId="1585664710" sldId="2517"/>
            <ac:picMk id="2050" creationId="{44160B69-30AB-4850-B2F9-C0AD6CF966CA}"/>
          </ac:picMkLst>
        </pc:picChg>
      </pc:sldChg>
      <pc:sldChg chg="addSp delSp modSp new del mod">
        <pc:chgData name="Shared Drive" userId="a8e99ec4-c3c1-49ac-ba97-2c12eee91f6a" providerId="ADAL" clId="{D8B24396-9344-4398-8AC6-B1CF74DD827C}" dt="2020-07-31T23:00:14.336" v="8796" actId="47"/>
        <pc:sldMkLst>
          <pc:docMk/>
          <pc:sldMk cId="4269954242" sldId="2517"/>
        </pc:sldMkLst>
        <pc:picChg chg="add del mod">
          <ac:chgData name="Shared Drive" userId="a8e99ec4-c3c1-49ac-ba97-2c12eee91f6a" providerId="ADAL" clId="{D8B24396-9344-4398-8AC6-B1CF74DD827C}" dt="2020-07-31T22:32:57.118" v="8762" actId="478"/>
          <ac:picMkLst>
            <pc:docMk/>
            <pc:sldMk cId="4269954242" sldId="2517"/>
            <ac:picMk id="4" creationId="{145CA79C-4F19-4A92-8458-6F96EA52B418}"/>
          </ac:picMkLst>
        </pc:picChg>
        <pc:picChg chg="add del mod modCrop">
          <ac:chgData name="Shared Drive" userId="a8e99ec4-c3c1-49ac-ba97-2c12eee91f6a" providerId="ADAL" clId="{D8B24396-9344-4398-8AC6-B1CF74DD827C}" dt="2020-07-31T23:00:05.390" v="8795" actId="478"/>
          <ac:picMkLst>
            <pc:docMk/>
            <pc:sldMk cId="4269954242" sldId="2517"/>
            <ac:picMk id="6" creationId="{6F10D16B-7502-44D3-95E3-F43EB45A7700}"/>
          </ac:picMkLst>
        </pc:picChg>
      </pc:sldChg>
      <pc:sldChg chg="add">
        <pc:chgData name="Shared Drive" userId="a8e99ec4-c3c1-49ac-ba97-2c12eee91f6a" providerId="ADAL" clId="{D8B24396-9344-4398-8AC6-B1CF74DD827C}" dt="2020-07-31T23:32:04.671" v="9522"/>
        <pc:sldMkLst>
          <pc:docMk/>
          <pc:sldMk cId="265335999" sldId="2518"/>
        </pc:sldMkLst>
      </pc:sldChg>
      <pc:sldChg chg="addSp delSp modSp add del mod">
        <pc:chgData name="Shared Drive" userId="a8e99ec4-c3c1-49ac-ba97-2c12eee91f6a" providerId="ADAL" clId="{D8B24396-9344-4398-8AC6-B1CF74DD827C}" dt="2020-07-31T23:38:26.396" v="9602" actId="47"/>
        <pc:sldMkLst>
          <pc:docMk/>
          <pc:sldMk cId="913335831" sldId="2519"/>
        </pc:sldMkLst>
        <pc:spChg chg="del mod">
          <ac:chgData name="Shared Drive" userId="a8e99ec4-c3c1-49ac-ba97-2c12eee91f6a" providerId="ADAL" clId="{D8B24396-9344-4398-8AC6-B1CF74DD827C}" dt="2020-07-31T23:35:12.538" v="9581" actId="21"/>
          <ac:spMkLst>
            <pc:docMk/>
            <pc:sldMk cId="913335831" sldId="2519"/>
            <ac:spMk id="2" creationId="{B7CC84FD-59B0-425F-B12A-7EDE89F7FB1F}"/>
          </ac:spMkLst>
        </pc:spChg>
        <pc:spChg chg="del mod">
          <ac:chgData name="Shared Drive" userId="a8e99ec4-c3c1-49ac-ba97-2c12eee91f6a" providerId="ADAL" clId="{D8B24396-9344-4398-8AC6-B1CF74DD827C}" dt="2020-07-31T23:35:12.538" v="9581" actId="21"/>
          <ac:spMkLst>
            <pc:docMk/>
            <pc:sldMk cId="913335831" sldId="2519"/>
            <ac:spMk id="3" creationId="{DBCF077C-D59D-4E48-8186-563242C742B1}"/>
          </ac:spMkLst>
        </pc:spChg>
        <pc:spChg chg="add del">
          <ac:chgData name="Shared Drive" userId="a8e99ec4-c3c1-49ac-ba97-2c12eee91f6a" providerId="ADAL" clId="{D8B24396-9344-4398-8AC6-B1CF74DD827C}" dt="2020-07-31T23:35:29.326" v="9583" actId="22"/>
          <ac:spMkLst>
            <pc:docMk/>
            <pc:sldMk cId="913335831" sldId="2519"/>
            <ac:spMk id="13" creationId="{B5082AA0-21DD-4699-BF0C-20FDAF7F1318}"/>
          </ac:spMkLst>
        </pc:spChg>
        <pc:spChg chg="add del">
          <ac:chgData name="Shared Drive" userId="a8e99ec4-c3c1-49ac-ba97-2c12eee91f6a" providerId="ADAL" clId="{D8B24396-9344-4398-8AC6-B1CF74DD827C}" dt="2020-07-31T23:35:29.326" v="9583" actId="22"/>
          <ac:spMkLst>
            <pc:docMk/>
            <pc:sldMk cId="913335831" sldId="2519"/>
            <ac:spMk id="14" creationId="{675C49AA-CDB7-42C6-A5EF-01FA176B3743}"/>
          </ac:spMkLst>
        </pc:spChg>
        <pc:spChg chg="del mod">
          <ac:chgData name="Shared Drive" userId="a8e99ec4-c3c1-49ac-ba97-2c12eee91f6a" providerId="ADAL" clId="{D8B24396-9344-4398-8AC6-B1CF74DD827C}" dt="2020-07-31T23:35:12.538" v="9581" actId="21"/>
          <ac:spMkLst>
            <pc:docMk/>
            <pc:sldMk cId="913335831" sldId="2519"/>
            <ac:spMk id="19" creationId="{56A7992A-3040-46C3-8114-5659ACC4939D}"/>
          </ac:spMkLst>
        </pc:spChg>
        <pc:spChg chg="del mod">
          <ac:chgData name="Shared Drive" userId="a8e99ec4-c3c1-49ac-ba97-2c12eee91f6a" providerId="ADAL" clId="{D8B24396-9344-4398-8AC6-B1CF74DD827C}" dt="2020-07-31T23:35:12.538" v="9581" actId="21"/>
          <ac:spMkLst>
            <pc:docMk/>
            <pc:sldMk cId="913335831" sldId="2519"/>
            <ac:spMk id="20" creationId="{F9B8A8FC-2678-4C7D-BE2F-0CC293E266B3}"/>
          </ac:spMkLst>
        </pc:spChg>
        <pc:spChg chg="add del">
          <ac:chgData name="Shared Drive" userId="a8e99ec4-c3c1-49ac-ba97-2c12eee91f6a" providerId="ADAL" clId="{D8B24396-9344-4398-8AC6-B1CF74DD827C}" dt="2020-07-31T23:35:29.326" v="9583" actId="22"/>
          <ac:spMkLst>
            <pc:docMk/>
            <pc:sldMk cId="913335831" sldId="2519"/>
            <ac:spMk id="26" creationId="{F3075E62-6837-4BCC-8030-E203ED0ECDEB}"/>
          </ac:spMkLst>
        </pc:spChg>
        <pc:spChg chg="add del">
          <ac:chgData name="Shared Drive" userId="a8e99ec4-c3c1-49ac-ba97-2c12eee91f6a" providerId="ADAL" clId="{D8B24396-9344-4398-8AC6-B1CF74DD827C}" dt="2020-07-31T23:35:29.326" v="9583" actId="22"/>
          <ac:spMkLst>
            <pc:docMk/>
            <pc:sldMk cId="913335831" sldId="2519"/>
            <ac:spMk id="28" creationId="{96CD8D0C-001E-4161-B34E-88B2483250AF}"/>
          </ac:spMkLst>
        </pc:spChg>
      </pc:sldChg>
      <pc:sldChg chg="addSp modSp add mod modAnim modNotesTx">
        <pc:chgData name="Shared Drive" userId="a8e99ec4-c3c1-49ac-ba97-2c12eee91f6a" providerId="ADAL" clId="{D8B24396-9344-4398-8AC6-B1CF74DD827C}" dt="2020-07-31T23:39:06.214" v="9644" actId="20577"/>
        <pc:sldMkLst>
          <pc:docMk/>
          <pc:sldMk cId="3387103568" sldId="2520"/>
        </pc:sldMkLst>
        <pc:spChg chg="add mod ord">
          <ac:chgData name="Shared Drive" userId="a8e99ec4-c3c1-49ac-ba97-2c12eee91f6a" providerId="ADAL" clId="{D8B24396-9344-4398-8AC6-B1CF74DD827C}" dt="2020-07-31T23:37:06.875" v="9597" actId="166"/>
          <ac:spMkLst>
            <pc:docMk/>
            <pc:sldMk cId="3387103568" sldId="2520"/>
            <ac:spMk id="6" creationId="{F4E3FF13-7A64-4EC3-9A7B-139759F6C447}"/>
          </ac:spMkLst>
        </pc:spChg>
        <pc:spChg chg="add mod">
          <ac:chgData name="Shared Drive" userId="a8e99ec4-c3c1-49ac-ba97-2c12eee91f6a" providerId="ADAL" clId="{D8B24396-9344-4398-8AC6-B1CF74DD827C}" dt="2020-07-31T23:35:45.191" v="9585" actId="1076"/>
          <ac:spMkLst>
            <pc:docMk/>
            <pc:sldMk cId="3387103568" sldId="2520"/>
            <ac:spMk id="8" creationId="{D002E0CA-A888-4DE6-9258-7639ECCF3FF2}"/>
          </ac:spMkLst>
        </pc:spChg>
        <pc:spChg chg="mod">
          <ac:chgData name="Shared Drive" userId="a8e99ec4-c3c1-49ac-ba97-2c12eee91f6a" providerId="ADAL" clId="{D8B24396-9344-4398-8AC6-B1CF74DD827C}" dt="2020-07-31T23:38:38.742" v="9626" actId="20577"/>
          <ac:spMkLst>
            <pc:docMk/>
            <pc:sldMk cId="3387103568" sldId="2520"/>
            <ac:spMk id="10" creationId="{EE2EF0F5-DCDF-421A-AA7F-258DF03B01B4}"/>
          </ac:spMkLst>
        </pc:spChg>
        <pc:spChg chg="add mod ord">
          <ac:chgData name="Shared Drive" userId="a8e99ec4-c3c1-49ac-ba97-2c12eee91f6a" providerId="ADAL" clId="{D8B24396-9344-4398-8AC6-B1CF74DD827C}" dt="2020-07-31T23:37:06.875" v="9597" actId="166"/>
          <ac:spMkLst>
            <pc:docMk/>
            <pc:sldMk cId="3387103568" sldId="2520"/>
            <ac:spMk id="11" creationId="{63CB106A-D378-4142-A7AE-46ADD978F00B}"/>
          </ac:spMkLst>
        </pc:spChg>
        <pc:spChg chg="add mod">
          <ac:chgData name="Shared Drive" userId="a8e99ec4-c3c1-49ac-ba97-2c12eee91f6a" providerId="ADAL" clId="{D8B24396-9344-4398-8AC6-B1CF74DD827C}" dt="2020-07-31T23:36:55.791" v="9594" actId="1076"/>
          <ac:spMkLst>
            <pc:docMk/>
            <pc:sldMk cId="3387103568" sldId="2520"/>
            <ac:spMk id="12" creationId="{938A0B91-A1C1-4CBF-B392-CA95162B0021}"/>
          </ac:spMkLst>
        </pc:spChg>
        <pc:spChg chg="mod">
          <ac:chgData name="Shared Drive" userId="a8e99ec4-c3c1-49ac-ba97-2c12eee91f6a" providerId="ADAL" clId="{D8B24396-9344-4398-8AC6-B1CF74DD827C}" dt="2020-07-31T23:34:43.081" v="9553" actId="207"/>
          <ac:spMkLst>
            <pc:docMk/>
            <pc:sldMk cId="3387103568" sldId="2520"/>
            <ac:spMk id="17" creationId="{EE31573E-B22B-45F3-89D5-8D59571BDB20}"/>
          </ac:spMkLst>
        </pc:spChg>
        <pc:spChg chg="mod">
          <ac:chgData name="Shared Drive" userId="a8e99ec4-c3c1-49ac-ba97-2c12eee91f6a" providerId="ADAL" clId="{D8B24396-9344-4398-8AC6-B1CF74DD827C}" dt="2020-07-31T23:36:02.846" v="9587" actId="207"/>
          <ac:spMkLst>
            <pc:docMk/>
            <pc:sldMk cId="3387103568" sldId="2520"/>
            <ac:spMk id="21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31T23:34:46.690" v="9554" actId="207"/>
          <ac:spMkLst>
            <pc:docMk/>
            <pc:sldMk cId="3387103568" sldId="2520"/>
            <ac:spMk id="2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7-31T23:35:55.284" v="9586" actId="207"/>
          <ac:spMkLst>
            <pc:docMk/>
            <pc:sldMk cId="3387103568" sldId="2520"/>
            <ac:spMk id="23" creationId="{00000000-0000-0000-0000-000000000000}"/>
          </ac:spMkLst>
        </pc:spChg>
        <pc:spChg chg="add mod">
          <ac:chgData name="Shared Drive" userId="a8e99ec4-c3c1-49ac-ba97-2c12eee91f6a" providerId="ADAL" clId="{D8B24396-9344-4398-8AC6-B1CF74DD827C}" dt="2020-07-31T23:37:01.294" v="9596" actId="571"/>
          <ac:spMkLst>
            <pc:docMk/>
            <pc:sldMk cId="3387103568" sldId="2520"/>
            <ac:spMk id="26" creationId="{3FBBF947-C82D-4361-9291-B357BFA17B2A}"/>
          </ac:spMkLst>
        </pc:spChg>
        <pc:spChg chg="add mod">
          <ac:chgData name="Shared Drive" userId="a8e99ec4-c3c1-49ac-ba97-2c12eee91f6a" providerId="ADAL" clId="{D8B24396-9344-4398-8AC6-B1CF74DD827C}" dt="2020-07-31T23:37:01.294" v="9596" actId="571"/>
          <ac:spMkLst>
            <pc:docMk/>
            <pc:sldMk cId="3387103568" sldId="2520"/>
            <ac:spMk id="27" creationId="{5261B905-E1AA-4491-B8D1-CA872BDE7E2E}"/>
          </ac:spMkLst>
        </pc:spChg>
      </pc:sldChg>
      <pc:sldChg chg="add del">
        <pc:chgData name="Shared Drive" userId="a8e99ec4-c3c1-49ac-ba97-2c12eee91f6a" providerId="ADAL" clId="{D8B24396-9344-4398-8AC6-B1CF74DD827C}" dt="2020-08-01T00:24:19.154" v="10286"/>
        <pc:sldMkLst>
          <pc:docMk/>
          <pc:sldMk cId="2260687" sldId="2521"/>
        </pc:sldMkLst>
      </pc:sldChg>
      <pc:sldChg chg="add">
        <pc:chgData name="Shared Drive" userId="a8e99ec4-c3c1-49ac-ba97-2c12eee91f6a" providerId="ADAL" clId="{D8B24396-9344-4398-8AC6-B1CF74DD827C}" dt="2020-08-01T00:24:46.034" v="10287"/>
        <pc:sldMkLst>
          <pc:docMk/>
          <pc:sldMk cId="3178929999" sldId="2521"/>
        </pc:sldMkLst>
      </pc:sldChg>
      <pc:sldChg chg="modSp add mod">
        <pc:chgData name="Shared Drive" userId="a8e99ec4-c3c1-49ac-ba97-2c12eee91f6a" providerId="ADAL" clId="{D8B24396-9344-4398-8AC6-B1CF74DD827C}" dt="2020-08-01T00:30:08.086" v="10934" actId="20577"/>
        <pc:sldMkLst>
          <pc:docMk/>
          <pc:sldMk cId="2228111775" sldId="2522"/>
        </pc:sldMkLst>
        <pc:spChg chg="mod">
          <ac:chgData name="Shared Drive" userId="a8e99ec4-c3c1-49ac-ba97-2c12eee91f6a" providerId="ADAL" clId="{D8B24396-9344-4398-8AC6-B1CF74DD827C}" dt="2020-08-01T00:28:33.007" v="10786" actId="20577"/>
          <ac:spMkLst>
            <pc:docMk/>
            <pc:sldMk cId="2228111775" sldId="2522"/>
            <ac:spMk id="10" creationId="{EE2EF0F5-DCDF-421A-AA7F-258DF03B01B4}"/>
          </ac:spMkLst>
        </pc:spChg>
        <pc:spChg chg="mod">
          <ac:chgData name="Shared Drive" userId="a8e99ec4-c3c1-49ac-ba97-2c12eee91f6a" providerId="ADAL" clId="{D8B24396-9344-4398-8AC6-B1CF74DD827C}" dt="2020-08-01T00:30:08.086" v="10934" actId="20577"/>
          <ac:spMkLst>
            <pc:docMk/>
            <pc:sldMk cId="2228111775" sldId="2522"/>
            <ac:spMk id="21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00:29:18.040" v="10855" actId="20577"/>
          <ac:spMkLst>
            <pc:docMk/>
            <pc:sldMk cId="2228111775" sldId="2522"/>
            <ac:spMk id="2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00:28:08.687" v="10731" actId="20577"/>
          <ac:spMkLst>
            <pc:docMk/>
            <pc:sldMk cId="2228111775" sldId="2522"/>
            <ac:spMk id="2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00:27:07.616" v="10626" actId="20577"/>
          <ac:spMkLst>
            <pc:docMk/>
            <pc:sldMk cId="2228111775" sldId="2522"/>
            <ac:spMk id="24" creationId="{00000000-0000-0000-0000-000000000000}"/>
          </ac:spMkLst>
        </pc:spChg>
      </pc:sldChg>
      <pc:sldChg chg="addSp delSp modSp add mod addAnim delAnim modAnim">
        <pc:chgData name="Shared Drive" userId="a8e99ec4-c3c1-49ac-ba97-2c12eee91f6a" providerId="ADAL" clId="{D8B24396-9344-4398-8AC6-B1CF74DD827C}" dt="2020-08-01T00:44:19.021" v="11417"/>
        <pc:sldMkLst>
          <pc:docMk/>
          <pc:sldMk cId="2289732006" sldId="2523"/>
        </pc:sldMkLst>
        <pc:spChg chg="add mod">
          <ac:chgData name="Shared Drive" userId="a8e99ec4-c3c1-49ac-ba97-2c12eee91f6a" providerId="ADAL" clId="{D8B24396-9344-4398-8AC6-B1CF74DD827C}" dt="2020-08-01T00:39:49.519" v="11163" actId="1076"/>
          <ac:spMkLst>
            <pc:docMk/>
            <pc:sldMk cId="2289732006" sldId="2523"/>
            <ac:spMk id="6" creationId="{9622784B-F188-4E78-8B52-25B60247F0E0}"/>
          </ac:spMkLst>
        </pc:spChg>
        <pc:spChg chg="add mod">
          <ac:chgData name="Shared Drive" userId="a8e99ec4-c3c1-49ac-ba97-2c12eee91f6a" providerId="ADAL" clId="{D8B24396-9344-4398-8AC6-B1CF74DD827C}" dt="2020-08-01T00:40:33.998" v="11223" actId="1076"/>
          <ac:spMkLst>
            <pc:docMk/>
            <pc:sldMk cId="2289732006" sldId="2523"/>
            <ac:spMk id="8" creationId="{83F76BF7-0F8F-4DC4-A91B-91A3586E5BC3}"/>
          </ac:spMkLst>
        </pc:spChg>
        <pc:spChg chg="mod">
          <ac:chgData name="Shared Drive" userId="a8e99ec4-c3c1-49ac-ba97-2c12eee91f6a" providerId="ADAL" clId="{D8B24396-9344-4398-8AC6-B1CF74DD827C}" dt="2020-08-01T00:40:47.855" v="11266" actId="6549"/>
          <ac:spMkLst>
            <pc:docMk/>
            <pc:sldMk cId="2289732006" sldId="2523"/>
            <ac:spMk id="10" creationId="{EE2EF0F5-DCDF-421A-AA7F-258DF03B01B4}"/>
          </ac:spMkLst>
        </pc:spChg>
        <pc:spChg chg="add del mod">
          <ac:chgData name="Shared Drive" userId="a8e99ec4-c3c1-49ac-ba97-2c12eee91f6a" providerId="ADAL" clId="{D8B24396-9344-4398-8AC6-B1CF74DD827C}" dt="2020-08-01T00:39:00.136" v="11161" actId="20577"/>
          <ac:spMkLst>
            <pc:docMk/>
            <pc:sldMk cId="2289732006" sldId="2523"/>
            <ac:spMk id="21" creationId="{00000000-0000-0000-0000-000000000000}"/>
          </ac:spMkLst>
        </pc:spChg>
        <pc:spChg chg="add del mod">
          <ac:chgData name="Shared Drive" userId="a8e99ec4-c3c1-49ac-ba97-2c12eee91f6a" providerId="ADAL" clId="{D8B24396-9344-4398-8AC6-B1CF74DD827C}" dt="2020-08-01T00:42:29.470" v="11352" actId="20577"/>
          <ac:spMkLst>
            <pc:docMk/>
            <pc:sldMk cId="2289732006" sldId="2523"/>
            <ac:spMk id="22" creationId="{00000000-0000-0000-0000-000000000000}"/>
          </ac:spMkLst>
        </pc:spChg>
        <pc:spChg chg="add del mod">
          <ac:chgData name="Shared Drive" userId="a8e99ec4-c3c1-49ac-ba97-2c12eee91f6a" providerId="ADAL" clId="{D8B24396-9344-4398-8AC6-B1CF74DD827C}" dt="2020-08-01T00:38:53.071" v="11158" actId="6549"/>
          <ac:spMkLst>
            <pc:docMk/>
            <pc:sldMk cId="2289732006" sldId="2523"/>
            <ac:spMk id="23" creationId="{00000000-0000-0000-0000-000000000000}"/>
          </ac:spMkLst>
        </pc:spChg>
        <pc:spChg chg="add del mod">
          <ac:chgData name="Shared Drive" userId="a8e99ec4-c3c1-49ac-ba97-2c12eee91f6a" providerId="ADAL" clId="{D8B24396-9344-4398-8AC6-B1CF74DD827C}" dt="2020-08-01T00:35:59.239" v="11008" actId="20577"/>
          <ac:spMkLst>
            <pc:docMk/>
            <pc:sldMk cId="2289732006" sldId="2523"/>
            <ac:spMk id="24" creationId="{00000000-0000-0000-0000-000000000000}"/>
          </ac:spMkLst>
        </pc:spChg>
        <pc:spChg chg="add mod">
          <ac:chgData name="Shared Drive" userId="a8e99ec4-c3c1-49ac-ba97-2c12eee91f6a" providerId="ADAL" clId="{D8B24396-9344-4398-8AC6-B1CF74DD827C}" dt="2020-08-01T00:44:00.468" v="11416" actId="20577"/>
          <ac:spMkLst>
            <pc:docMk/>
            <pc:sldMk cId="2289732006" sldId="2523"/>
            <ac:spMk id="25" creationId="{137D8AF1-14CA-4011-B273-1667E5489E9E}"/>
          </ac:spMkLst>
        </pc:spChg>
      </pc:sldChg>
      <pc:sldChg chg="add del">
        <pc:chgData name="Shared Drive" userId="a8e99ec4-c3c1-49ac-ba97-2c12eee91f6a" providerId="ADAL" clId="{D8B24396-9344-4398-8AC6-B1CF74DD827C}" dt="2020-08-01T14:32:31.748" v="11419" actId="47"/>
        <pc:sldMkLst>
          <pc:docMk/>
          <pc:sldMk cId="688918654" sldId="2524"/>
        </pc:sldMkLst>
      </pc:sldChg>
      <pc:sldChg chg="modSp add del modAnim">
        <pc:chgData name="Shared Drive" userId="a8e99ec4-c3c1-49ac-ba97-2c12eee91f6a" providerId="ADAL" clId="{D8B24396-9344-4398-8AC6-B1CF74DD827C}" dt="2020-08-01T14:36:37.540" v="11438"/>
        <pc:sldMkLst>
          <pc:docMk/>
          <pc:sldMk cId="892205979" sldId="2524"/>
        </pc:sldMkLst>
        <pc:spChg chg="mod">
          <ac:chgData name="Shared Drive" userId="a8e99ec4-c3c1-49ac-ba97-2c12eee91f6a" providerId="ADAL" clId="{D8B24396-9344-4398-8AC6-B1CF74DD827C}" dt="2020-08-01T14:36:10.784" v="11434"/>
          <ac:spMkLst>
            <pc:docMk/>
            <pc:sldMk cId="892205979" sldId="2524"/>
            <ac:spMk id="22" creationId="{00000000-0000-0000-0000-000000000000}"/>
          </ac:spMkLst>
        </pc:spChg>
      </pc:sldChg>
      <pc:sldChg chg="add del">
        <pc:chgData name="Shared Drive" userId="a8e99ec4-c3c1-49ac-ba97-2c12eee91f6a" providerId="ADAL" clId="{D8B24396-9344-4398-8AC6-B1CF74DD827C}" dt="2020-08-01T14:37:30.900" v="11442"/>
        <pc:sldMkLst>
          <pc:docMk/>
          <pc:sldMk cId="1067813613" sldId="2525"/>
        </pc:sldMkLst>
      </pc:sldChg>
      <pc:sldChg chg="addSp delSp modSp add mod ord modAnim modNotesTx">
        <pc:chgData name="Shared Drive" userId="a8e99ec4-c3c1-49ac-ba97-2c12eee91f6a" providerId="ADAL" clId="{D8B24396-9344-4398-8AC6-B1CF74DD827C}" dt="2020-08-01T15:06:45.481" v="11959"/>
        <pc:sldMkLst>
          <pc:docMk/>
          <pc:sldMk cId="2212739106" sldId="2525"/>
        </pc:sldMkLst>
        <pc:spChg chg="mod">
          <ac:chgData name="Shared Drive" userId="a8e99ec4-c3c1-49ac-ba97-2c12eee91f6a" providerId="ADAL" clId="{D8B24396-9344-4398-8AC6-B1CF74DD827C}" dt="2020-08-01T14:58:33.740" v="11906" actId="6549"/>
          <ac:spMkLst>
            <pc:docMk/>
            <pc:sldMk cId="2212739106" sldId="2525"/>
            <ac:spMk id="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4:58:40.161" v="11909" actId="6549"/>
          <ac:spMkLst>
            <pc:docMk/>
            <pc:sldMk cId="2212739106" sldId="2525"/>
            <ac:spMk id="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4:58:53.255" v="11910" actId="6549"/>
          <ac:spMkLst>
            <pc:docMk/>
            <pc:sldMk cId="2212739106" sldId="2525"/>
            <ac:spMk id="4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4:42:29.093" v="11621" actId="1035"/>
          <ac:spMkLst>
            <pc:docMk/>
            <pc:sldMk cId="2212739106" sldId="2525"/>
            <ac:spMk id="5" creationId="{00000000-0000-0000-0000-000000000000}"/>
          </ac:spMkLst>
        </pc:spChg>
        <pc:spChg chg="add mod">
          <ac:chgData name="Shared Drive" userId="a8e99ec4-c3c1-49ac-ba97-2c12eee91f6a" providerId="ADAL" clId="{D8B24396-9344-4398-8AC6-B1CF74DD827C}" dt="2020-08-01T15:05:42.432" v="11953" actId="108"/>
          <ac:spMkLst>
            <pc:docMk/>
            <pc:sldMk cId="2212739106" sldId="2525"/>
            <ac:spMk id="8" creationId="{F4FB3598-DCDF-4DCB-9775-7B42A58C5B5A}"/>
          </ac:spMkLst>
        </pc:spChg>
        <pc:spChg chg="mod">
          <ac:chgData name="Shared Drive" userId="a8e99ec4-c3c1-49ac-ba97-2c12eee91f6a" providerId="ADAL" clId="{D8B24396-9344-4398-8AC6-B1CF74DD827C}" dt="2020-08-01T15:04:28.178" v="11939" actId="20577"/>
          <ac:spMkLst>
            <pc:docMk/>
            <pc:sldMk cId="2212739106" sldId="2525"/>
            <ac:spMk id="10" creationId="{EE2EF0F5-DCDF-421A-AA7F-258DF03B01B4}"/>
          </ac:spMkLst>
        </pc:spChg>
        <pc:spChg chg="add del mod">
          <ac:chgData name="Shared Drive" userId="a8e99ec4-c3c1-49ac-ba97-2c12eee91f6a" providerId="ADAL" clId="{D8B24396-9344-4398-8AC6-B1CF74DD827C}" dt="2020-08-01T14:53:21.234" v="11806"/>
          <ac:spMkLst>
            <pc:docMk/>
            <pc:sldMk cId="2212739106" sldId="2525"/>
            <ac:spMk id="11" creationId="{C2D9207B-581B-4D15-ADA6-89F48FD51689}"/>
          </ac:spMkLst>
        </pc:spChg>
        <pc:spChg chg="mod">
          <ac:chgData name="Shared Drive" userId="a8e99ec4-c3c1-49ac-ba97-2c12eee91f6a" providerId="ADAL" clId="{D8B24396-9344-4398-8AC6-B1CF74DD827C}" dt="2020-08-01T14:42:09.621" v="11593"/>
          <ac:spMkLst>
            <pc:docMk/>
            <pc:sldMk cId="2212739106" sldId="2525"/>
            <ac:spMk id="17" creationId="{EE31573E-B22B-45F3-89D5-8D59571BDB20}"/>
          </ac:spMkLst>
        </pc:spChg>
        <pc:spChg chg="add mod">
          <ac:chgData name="Shared Drive" userId="a8e99ec4-c3c1-49ac-ba97-2c12eee91f6a" providerId="ADAL" clId="{D8B24396-9344-4398-8AC6-B1CF74DD827C}" dt="2020-08-01T15:05:01.035" v="11951" actId="1036"/>
          <ac:spMkLst>
            <pc:docMk/>
            <pc:sldMk cId="2212739106" sldId="2525"/>
            <ac:spMk id="18" creationId="{F9D74C42-7BD6-4091-A1DB-645C4AB2DE42}"/>
          </ac:spMkLst>
        </pc:spChg>
        <pc:spChg chg="add del mod">
          <ac:chgData name="Shared Drive" userId="a8e99ec4-c3c1-49ac-ba97-2c12eee91f6a" providerId="ADAL" clId="{D8B24396-9344-4398-8AC6-B1CF74DD827C}" dt="2020-08-01T15:03:23.288" v="11927"/>
          <ac:spMkLst>
            <pc:docMk/>
            <pc:sldMk cId="2212739106" sldId="2525"/>
            <ac:spMk id="19" creationId="{7668EAD7-FDEF-4E69-BAF5-F1416AD1B8BC}"/>
          </ac:spMkLst>
        </pc:spChg>
        <pc:spChg chg="mod">
          <ac:chgData name="Shared Drive" userId="a8e99ec4-c3c1-49ac-ba97-2c12eee91f6a" providerId="ADAL" clId="{D8B24396-9344-4398-8AC6-B1CF74DD827C}" dt="2020-08-01T14:42:29.093" v="11621" actId="1035"/>
          <ac:spMkLst>
            <pc:docMk/>
            <pc:sldMk cId="2212739106" sldId="2525"/>
            <ac:spMk id="21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4:42:29.093" v="11621" actId="1035"/>
          <ac:spMkLst>
            <pc:docMk/>
            <pc:sldMk cId="2212739106" sldId="2525"/>
            <ac:spMk id="22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4:39:56.374" v="11531" actId="20577"/>
          <ac:spMkLst>
            <pc:docMk/>
            <pc:sldMk cId="2212739106" sldId="2525"/>
            <ac:spMk id="23" creationId="{00000000-0000-0000-0000-000000000000}"/>
          </ac:spMkLst>
        </pc:spChg>
        <pc:spChg chg="add mod">
          <ac:chgData name="Shared Drive" userId="a8e99ec4-c3c1-49ac-ba97-2c12eee91f6a" providerId="ADAL" clId="{D8B24396-9344-4398-8AC6-B1CF74DD827C}" dt="2020-08-01T15:00:48.487" v="11925" actId="207"/>
          <ac:spMkLst>
            <pc:docMk/>
            <pc:sldMk cId="2212739106" sldId="2525"/>
            <ac:spMk id="24" creationId="{4996369C-C948-41FC-9030-18A111BEEA72}"/>
          </ac:spMkLst>
        </pc:spChg>
      </pc:sldChg>
      <pc:sldChg chg="add del">
        <pc:chgData name="Shared Drive" userId="a8e99ec4-c3c1-49ac-ba97-2c12eee91f6a" providerId="ADAL" clId="{D8B24396-9344-4398-8AC6-B1CF74DD827C}" dt="2020-08-01T14:36:58.762" v="11440"/>
        <pc:sldMkLst>
          <pc:docMk/>
          <pc:sldMk cId="4048592694" sldId="2525"/>
        </pc:sldMkLst>
      </pc:sldChg>
      <pc:sldChg chg="modSp add mod ord modNotesTx">
        <pc:chgData name="Shared Drive" userId="a8e99ec4-c3c1-49ac-ba97-2c12eee91f6a" providerId="ADAL" clId="{D8B24396-9344-4398-8AC6-B1CF74DD827C}" dt="2020-08-01T17:00:39.777" v="12306"/>
        <pc:sldMkLst>
          <pc:docMk/>
          <pc:sldMk cId="3597909475" sldId="2526"/>
        </pc:sldMkLst>
        <pc:spChg chg="mod">
          <ac:chgData name="Shared Drive" userId="a8e99ec4-c3c1-49ac-ba97-2c12eee91f6a" providerId="ADAL" clId="{D8B24396-9344-4398-8AC6-B1CF74DD827C}" dt="2020-08-01T16:56:10.324" v="12238" actId="20577"/>
          <ac:spMkLst>
            <pc:docMk/>
            <pc:sldMk cId="3597909475" sldId="2526"/>
            <ac:spMk id="10" creationId="{EE2EF0F5-DCDF-421A-AA7F-258DF03B01B4}"/>
          </ac:spMkLst>
        </pc:spChg>
        <pc:spChg chg="mod">
          <ac:chgData name="Shared Drive" userId="a8e99ec4-c3c1-49ac-ba97-2c12eee91f6a" providerId="ADAL" clId="{D8B24396-9344-4398-8AC6-B1CF74DD827C}" dt="2020-08-01T16:59:11.676" v="12301" actId="20577"/>
          <ac:spMkLst>
            <pc:docMk/>
            <pc:sldMk cId="3597909475" sldId="2526"/>
            <ac:spMk id="15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6:59:06.290" v="12287" actId="20577"/>
          <ac:spMkLst>
            <pc:docMk/>
            <pc:sldMk cId="3597909475" sldId="2526"/>
            <ac:spMk id="16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6:59:17.753" v="12303" actId="1038"/>
          <ac:spMkLst>
            <pc:docMk/>
            <pc:sldMk cId="3597909475" sldId="2526"/>
            <ac:spMk id="18" creationId="{F9D74C42-7BD6-4091-A1DB-645C4AB2DE42}"/>
          </ac:spMkLst>
        </pc:spChg>
        <pc:spChg chg="mod">
          <ac:chgData name="Shared Drive" userId="a8e99ec4-c3c1-49ac-ba97-2c12eee91f6a" providerId="ADAL" clId="{D8B24396-9344-4398-8AC6-B1CF74DD827C}" dt="2020-08-01T16:54:02.855" v="12142" actId="20577"/>
          <ac:spMkLst>
            <pc:docMk/>
            <pc:sldMk cId="3597909475" sldId="2526"/>
            <ac:spMk id="21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6:53:52.198" v="12126" actId="20577"/>
          <ac:spMkLst>
            <pc:docMk/>
            <pc:sldMk cId="3597909475" sldId="2526"/>
            <ac:spMk id="23" creationId="{00000000-0000-0000-0000-000000000000}"/>
          </ac:spMkLst>
        </pc:spChg>
        <pc:spChg chg="mod">
          <ac:chgData name="Shared Drive" userId="a8e99ec4-c3c1-49ac-ba97-2c12eee91f6a" providerId="ADAL" clId="{D8B24396-9344-4398-8AC6-B1CF74DD827C}" dt="2020-08-01T16:59:17.753" v="12303" actId="1038"/>
          <ac:spMkLst>
            <pc:docMk/>
            <pc:sldMk cId="3597909475" sldId="2526"/>
            <ac:spMk id="24" creationId="{4996369C-C948-41FC-9030-18A111BEEA72}"/>
          </ac:spMkLst>
        </pc:spChg>
      </pc:sldChg>
      <pc:sldChg chg="add">
        <pc:chgData name="Shared Drive" userId="a8e99ec4-c3c1-49ac-ba97-2c12eee91f6a" providerId="ADAL" clId="{D8B24396-9344-4398-8AC6-B1CF74DD827C}" dt="2020-08-01T17:32:28.405" v="12407"/>
        <pc:sldMkLst>
          <pc:docMk/>
          <pc:sldMk cId="2348587163" sldId="2527"/>
        </pc:sldMkLst>
      </pc:sldChg>
      <pc:sldChg chg="addSp modSp add mod ord modAnim">
        <pc:chgData name="Shared Drive" userId="a8e99ec4-c3c1-49ac-ba97-2c12eee91f6a" providerId="ADAL" clId="{D8B24396-9344-4398-8AC6-B1CF74DD827C}" dt="2020-08-02T14:18:22.962" v="14792"/>
        <pc:sldMkLst>
          <pc:docMk/>
          <pc:sldMk cId="242630211" sldId="2528"/>
        </pc:sldMkLst>
        <pc:spChg chg="add mod">
          <ac:chgData name="Shared Drive" userId="a8e99ec4-c3c1-49ac-ba97-2c12eee91f6a" providerId="ADAL" clId="{D8B24396-9344-4398-8AC6-B1CF74DD827C}" dt="2020-08-02T13:46:19.031" v="12938" actId="1076"/>
          <ac:spMkLst>
            <pc:docMk/>
            <pc:sldMk cId="242630211" sldId="2528"/>
            <ac:spMk id="6" creationId="{32C1DEE0-D94E-4501-93FE-C2B9292B6903}"/>
          </ac:spMkLst>
        </pc:spChg>
        <pc:spChg chg="add mod">
          <ac:chgData name="Shared Drive" userId="a8e99ec4-c3c1-49ac-ba97-2c12eee91f6a" providerId="ADAL" clId="{D8B24396-9344-4398-8AC6-B1CF74DD827C}" dt="2020-08-02T13:47:36.751" v="12967" actId="1076"/>
          <ac:spMkLst>
            <pc:docMk/>
            <pc:sldMk cId="242630211" sldId="2528"/>
            <ac:spMk id="11" creationId="{26A95AB0-EB88-4280-82FE-0060FA5CEB1A}"/>
          </ac:spMkLst>
        </pc:spChg>
        <pc:spChg chg="add mod">
          <ac:chgData name="Shared Drive" userId="a8e99ec4-c3c1-49ac-ba97-2c12eee91f6a" providerId="ADAL" clId="{D8B24396-9344-4398-8AC6-B1CF74DD827C}" dt="2020-08-02T13:46:19.031" v="12938" actId="1076"/>
          <ac:spMkLst>
            <pc:docMk/>
            <pc:sldMk cId="242630211" sldId="2528"/>
            <ac:spMk id="12" creationId="{796EE4AB-8897-4064-B615-F8376D31332A}"/>
          </ac:spMkLst>
        </pc:spChg>
        <pc:spChg chg="add mod">
          <ac:chgData name="Shared Drive" userId="a8e99ec4-c3c1-49ac-ba97-2c12eee91f6a" providerId="ADAL" clId="{D8B24396-9344-4398-8AC6-B1CF74DD827C}" dt="2020-08-02T13:46:19.031" v="12938" actId="1076"/>
          <ac:spMkLst>
            <pc:docMk/>
            <pc:sldMk cId="242630211" sldId="2528"/>
            <ac:spMk id="19" creationId="{06FD02BD-97E9-45B8-B63F-615FED4B8A70}"/>
          </ac:spMkLst>
        </pc:spChg>
      </pc:sldChg>
      <pc:sldChg chg="addSp delSp modSp new mod ord">
        <pc:chgData name="Shared Drive" userId="a8e99ec4-c3c1-49ac-ba97-2c12eee91f6a" providerId="ADAL" clId="{D8B24396-9344-4398-8AC6-B1CF74DD827C}" dt="2020-08-02T14:22:26.793" v="14877"/>
        <pc:sldMkLst>
          <pc:docMk/>
          <pc:sldMk cId="2415125127" sldId="2529"/>
        </pc:sldMkLst>
        <pc:spChg chg="mod">
          <ac:chgData name="Shared Drive" userId="a8e99ec4-c3c1-49ac-ba97-2c12eee91f6a" providerId="ADAL" clId="{D8B24396-9344-4398-8AC6-B1CF74DD827C}" dt="2020-08-02T13:49:30.168" v="13105" actId="1035"/>
          <ac:spMkLst>
            <pc:docMk/>
            <pc:sldMk cId="2415125127" sldId="2529"/>
            <ac:spMk id="2" creationId="{602EE4F5-ED2F-4B49-812C-1C5133FEB736}"/>
          </ac:spMkLst>
        </pc:spChg>
        <pc:spChg chg="mod">
          <ac:chgData name="Shared Drive" userId="a8e99ec4-c3c1-49ac-ba97-2c12eee91f6a" providerId="ADAL" clId="{D8B24396-9344-4398-8AC6-B1CF74DD827C}" dt="2020-08-02T14:17:11.157" v="14779" actId="20577"/>
          <ac:spMkLst>
            <pc:docMk/>
            <pc:sldMk cId="2415125127" sldId="2529"/>
            <ac:spMk id="3" creationId="{15E086BD-C407-4F54-869D-366C6ED49540}"/>
          </ac:spMkLst>
        </pc:spChg>
        <pc:graphicFrameChg chg="add del mod modGraphic">
          <ac:chgData name="Shared Drive" userId="a8e99ec4-c3c1-49ac-ba97-2c12eee91f6a" providerId="ADAL" clId="{D8B24396-9344-4398-8AC6-B1CF74DD827C}" dt="2020-08-02T13:54:42.790" v="13164" actId="1032"/>
          <ac:graphicFrameMkLst>
            <pc:docMk/>
            <pc:sldMk cId="2415125127" sldId="2529"/>
            <ac:graphicFrameMk id="4" creationId="{6D6A2E1C-B222-40D3-9860-4DA8076D1E98}"/>
          </ac:graphicFrameMkLst>
        </pc:graphicFrameChg>
        <pc:graphicFrameChg chg="add del mod">
          <ac:chgData name="Shared Drive" userId="a8e99ec4-c3c1-49ac-ba97-2c12eee91f6a" providerId="ADAL" clId="{D8B24396-9344-4398-8AC6-B1CF74DD827C}" dt="2020-08-02T13:55:53.598" v="13168" actId="3680"/>
          <ac:graphicFrameMkLst>
            <pc:docMk/>
            <pc:sldMk cId="2415125127" sldId="2529"/>
            <ac:graphicFrameMk id="5" creationId="{18B19FC1-F651-4FD4-B3CD-2472DAF9104A}"/>
          </ac:graphicFrameMkLst>
        </pc:graphicFrameChg>
        <pc:graphicFrameChg chg="add del mod modGraphic">
          <ac:chgData name="Shared Drive" userId="a8e99ec4-c3c1-49ac-ba97-2c12eee91f6a" providerId="ADAL" clId="{D8B24396-9344-4398-8AC6-B1CF74DD827C}" dt="2020-08-02T13:56:28.294" v="13174" actId="21"/>
          <ac:graphicFrameMkLst>
            <pc:docMk/>
            <pc:sldMk cId="2415125127" sldId="2529"/>
            <ac:graphicFrameMk id="6" creationId="{C6D7D391-F905-4ED0-8A0B-2CD07EA346BC}"/>
          </ac:graphicFrameMkLst>
        </pc:graphicFrameChg>
      </pc:sldChg>
      <pc:sldChg chg="addSp delSp modSp new mod ord modAnim modNotesTx">
        <pc:chgData name="Shared Drive" userId="a8e99ec4-c3c1-49ac-ba97-2c12eee91f6a" providerId="ADAL" clId="{D8B24396-9344-4398-8AC6-B1CF74DD827C}" dt="2020-08-02T14:24:42.147" v="14940" actId="20577"/>
        <pc:sldMkLst>
          <pc:docMk/>
          <pc:sldMk cId="2720220062" sldId="2530"/>
        </pc:sldMkLst>
        <pc:spChg chg="mod">
          <ac:chgData name="Shared Drive" userId="a8e99ec4-c3c1-49ac-ba97-2c12eee91f6a" providerId="ADAL" clId="{D8B24396-9344-4398-8AC6-B1CF74DD827C}" dt="2020-08-02T14:07:32.733" v="13660" actId="20577"/>
          <ac:spMkLst>
            <pc:docMk/>
            <pc:sldMk cId="2720220062" sldId="2530"/>
            <ac:spMk id="2" creationId="{BAC953C0-2DD2-4BE9-866C-170A57D8CD11}"/>
          </ac:spMkLst>
        </pc:spChg>
        <pc:spChg chg="add del">
          <ac:chgData name="Shared Drive" userId="a8e99ec4-c3c1-49ac-ba97-2c12eee91f6a" providerId="ADAL" clId="{D8B24396-9344-4398-8AC6-B1CF74DD827C}" dt="2020-08-02T13:57:30.695" v="13181" actId="478"/>
          <ac:spMkLst>
            <pc:docMk/>
            <pc:sldMk cId="2720220062" sldId="2530"/>
            <ac:spMk id="3" creationId="{5A51AC6D-A2B0-4941-8674-3A7EE703FF6D}"/>
          </ac:spMkLst>
        </pc:spChg>
        <pc:spChg chg="add del">
          <ac:chgData name="Shared Drive" userId="a8e99ec4-c3c1-49ac-ba97-2c12eee91f6a" providerId="ADAL" clId="{D8B24396-9344-4398-8AC6-B1CF74DD827C}" dt="2020-08-02T13:57:33.142" v="13183" actId="22"/>
          <ac:spMkLst>
            <pc:docMk/>
            <pc:sldMk cId="2720220062" sldId="2530"/>
            <ac:spMk id="6" creationId="{BE110381-C382-4802-A8B4-F1CDAD08D834}"/>
          </ac:spMkLst>
        </pc:spChg>
        <pc:spChg chg="add mod">
          <ac:chgData name="Shared Drive" userId="a8e99ec4-c3c1-49ac-ba97-2c12eee91f6a" providerId="ADAL" clId="{D8B24396-9344-4398-8AC6-B1CF74DD827C}" dt="2020-08-02T14:07:42.236" v="13662" actId="20577"/>
          <ac:spMkLst>
            <pc:docMk/>
            <pc:sldMk cId="2720220062" sldId="2530"/>
            <ac:spMk id="7" creationId="{9A04975F-F400-4993-A13A-C75D50959260}"/>
          </ac:spMkLst>
        </pc:spChg>
        <pc:spChg chg="add">
          <ac:chgData name="Shared Drive" userId="a8e99ec4-c3c1-49ac-ba97-2c12eee91f6a" providerId="ADAL" clId="{D8B24396-9344-4398-8AC6-B1CF74DD827C}" dt="2020-08-02T14:04:35.806" v="13585" actId="11529"/>
          <ac:spMkLst>
            <pc:docMk/>
            <pc:sldMk cId="2720220062" sldId="2530"/>
            <ac:spMk id="8" creationId="{00192B44-C99B-4FF3-B22E-DF5F922CE7B3}"/>
          </ac:spMkLst>
        </pc:spChg>
        <pc:spChg chg="add del mod">
          <ac:chgData name="Shared Drive" userId="a8e99ec4-c3c1-49ac-ba97-2c12eee91f6a" providerId="ADAL" clId="{D8B24396-9344-4398-8AC6-B1CF74DD827C}" dt="2020-08-02T14:06:29.332" v="13589" actId="478"/>
          <ac:spMkLst>
            <pc:docMk/>
            <pc:sldMk cId="2720220062" sldId="2530"/>
            <ac:spMk id="11" creationId="{4975F6FA-5CFB-4D94-8BCE-98957ABE0A6D}"/>
          </ac:spMkLst>
        </pc:spChg>
        <pc:spChg chg="add mod">
          <ac:chgData name="Shared Drive" userId="a8e99ec4-c3c1-49ac-ba97-2c12eee91f6a" providerId="ADAL" clId="{D8B24396-9344-4398-8AC6-B1CF74DD827C}" dt="2020-08-02T14:17:32.723" v="14783" actId="1076"/>
          <ac:spMkLst>
            <pc:docMk/>
            <pc:sldMk cId="2720220062" sldId="2530"/>
            <ac:spMk id="13" creationId="{9E4CD0E6-DF1E-4E4C-AC9E-6DDADBCB41C0}"/>
          </ac:spMkLst>
        </pc:spChg>
        <pc:graphicFrameChg chg="add del mod modGraphic">
          <ac:chgData name="Shared Drive" userId="a8e99ec4-c3c1-49ac-ba97-2c12eee91f6a" providerId="ADAL" clId="{D8B24396-9344-4398-8AC6-B1CF74DD827C}" dt="2020-08-02T13:57:16.446" v="13180" actId="1032"/>
          <ac:graphicFrameMkLst>
            <pc:docMk/>
            <pc:sldMk cId="2720220062" sldId="2530"/>
            <ac:graphicFrameMk id="4" creationId="{E00C934D-B690-47F2-BEA3-CAF54F868E75}"/>
          </ac:graphicFrameMkLst>
        </pc:graphicFrameChg>
        <pc:picChg chg="add mod">
          <ac:chgData name="Shared Drive" userId="a8e99ec4-c3c1-49ac-ba97-2c12eee91f6a" providerId="ADAL" clId="{D8B24396-9344-4398-8AC6-B1CF74DD827C}" dt="2020-08-02T14:00:33.213" v="13340" actId="14100"/>
          <ac:picMkLst>
            <pc:docMk/>
            <pc:sldMk cId="2720220062" sldId="2530"/>
            <ac:picMk id="3074" creationId="{BCDEAEA1-6A60-4F46-947E-5FE26EAF1E33}"/>
          </ac:picMkLst>
        </pc:picChg>
      </pc:sldChg>
      <pc:sldChg chg="modSp add mod">
        <pc:chgData name="Shared Drive" userId="a8e99ec4-c3c1-49ac-ba97-2c12eee91f6a" providerId="ADAL" clId="{D8B24396-9344-4398-8AC6-B1CF74DD827C}" dt="2020-08-02T14:38:55.617" v="14942" actId="14100"/>
        <pc:sldMkLst>
          <pc:docMk/>
          <pc:sldMk cId="101477767" sldId="2531"/>
        </pc:sldMkLst>
        <pc:spChg chg="mod">
          <ac:chgData name="Shared Drive" userId="a8e99ec4-c3c1-49ac-ba97-2c12eee91f6a" providerId="ADAL" clId="{D8B24396-9344-4398-8AC6-B1CF74DD827C}" dt="2020-08-02T14:38:55.617" v="14942" actId="14100"/>
          <ac:spMkLst>
            <pc:docMk/>
            <pc:sldMk cId="101477767" sldId="2531"/>
            <ac:spMk id="2" creationId="{0C6A02C1-23E1-4A67-B54C-4CCD3C7088DA}"/>
          </ac:spMkLst>
        </pc:spChg>
      </pc:sldChg>
      <pc:sldChg chg="modSp add mod ord">
        <pc:chgData name="Shared Drive" userId="a8e99ec4-c3c1-49ac-ba97-2c12eee91f6a" providerId="ADAL" clId="{D8B24396-9344-4398-8AC6-B1CF74DD827C}" dt="2020-08-02T14:51:45.078" v="14984"/>
        <pc:sldMkLst>
          <pc:docMk/>
          <pc:sldMk cId="2936310136" sldId="2532"/>
        </pc:sldMkLst>
        <pc:spChg chg="mod">
          <ac:chgData name="Shared Drive" userId="a8e99ec4-c3c1-49ac-ba97-2c12eee91f6a" providerId="ADAL" clId="{D8B24396-9344-4398-8AC6-B1CF74DD827C}" dt="2020-08-02T14:39:06.593" v="14944" actId="14100"/>
          <ac:spMkLst>
            <pc:docMk/>
            <pc:sldMk cId="2936310136" sldId="2532"/>
            <ac:spMk id="2" creationId="{0C6A02C1-23E1-4A67-B54C-4CCD3C7088DA}"/>
          </ac:spMkLst>
        </pc:spChg>
      </pc:sldChg>
      <pc:sldChg chg="modSp add mod">
        <pc:chgData name="Shared Drive" userId="a8e99ec4-c3c1-49ac-ba97-2c12eee91f6a" providerId="ADAL" clId="{D8B24396-9344-4398-8AC6-B1CF74DD827C}" dt="2020-08-02T14:40:00.905" v="14947" actId="14100"/>
        <pc:sldMkLst>
          <pc:docMk/>
          <pc:sldMk cId="343870179" sldId="2533"/>
        </pc:sldMkLst>
        <pc:spChg chg="mod">
          <ac:chgData name="Shared Drive" userId="a8e99ec4-c3c1-49ac-ba97-2c12eee91f6a" providerId="ADAL" clId="{D8B24396-9344-4398-8AC6-B1CF74DD827C}" dt="2020-08-02T14:40:00.905" v="14947" actId="14100"/>
          <ac:spMkLst>
            <pc:docMk/>
            <pc:sldMk cId="343870179" sldId="2533"/>
            <ac:spMk id="2" creationId="{0C6A02C1-23E1-4A67-B54C-4CCD3C7088DA}"/>
          </ac:spMkLst>
        </pc:spChg>
      </pc:sldChg>
      <pc:sldChg chg="modSp add mod ord">
        <pc:chgData name="Shared Drive" userId="a8e99ec4-c3c1-49ac-ba97-2c12eee91f6a" providerId="ADAL" clId="{D8B24396-9344-4398-8AC6-B1CF74DD827C}" dt="2020-08-02T14:51:49.894" v="14986"/>
        <pc:sldMkLst>
          <pc:docMk/>
          <pc:sldMk cId="3667215106" sldId="2534"/>
        </pc:sldMkLst>
        <pc:spChg chg="mod">
          <ac:chgData name="Shared Drive" userId="a8e99ec4-c3c1-49ac-ba97-2c12eee91f6a" providerId="ADAL" clId="{D8B24396-9344-4398-8AC6-B1CF74DD827C}" dt="2020-08-02T14:40:06.520" v="14948" actId="14100"/>
          <ac:spMkLst>
            <pc:docMk/>
            <pc:sldMk cId="3667215106" sldId="2534"/>
            <ac:spMk id="2" creationId="{0C6A02C1-23E1-4A67-B54C-4CCD3C7088DA}"/>
          </ac:spMkLst>
        </pc:spChg>
      </pc:sldChg>
      <pc:sldChg chg="addSp modSp add mod">
        <pc:chgData name="Shared Drive" userId="a8e99ec4-c3c1-49ac-ba97-2c12eee91f6a" providerId="ADAL" clId="{D8B24396-9344-4398-8AC6-B1CF74DD827C}" dt="2020-08-02T15:32:13.822" v="15606"/>
        <pc:sldMkLst>
          <pc:docMk/>
          <pc:sldMk cId="217277603" sldId="2535"/>
        </pc:sldMkLst>
        <pc:spChg chg="mod">
          <ac:chgData name="Shared Drive" userId="a8e99ec4-c3c1-49ac-ba97-2c12eee91f6a" providerId="ADAL" clId="{D8B24396-9344-4398-8AC6-B1CF74DD827C}" dt="2020-08-02T15:17:44.765" v="15142" actId="1076"/>
          <ac:spMkLst>
            <pc:docMk/>
            <pc:sldMk cId="217277603" sldId="2535"/>
            <ac:spMk id="3" creationId="{0AC054E7-8ED6-423F-858B-EA5F8D201BCC}"/>
          </ac:spMkLst>
        </pc:spChg>
        <pc:spChg chg="mod">
          <ac:chgData name="Shared Drive" userId="a8e99ec4-c3c1-49ac-ba97-2c12eee91f6a" providerId="ADAL" clId="{D8B24396-9344-4398-8AC6-B1CF74DD827C}" dt="2020-08-02T15:18:16.028" v="15196" actId="14100"/>
          <ac:spMkLst>
            <pc:docMk/>
            <pc:sldMk cId="217277603" sldId="2535"/>
            <ac:spMk id="6" creationId="{A6CD3BD9-99F9-4ED5-8F17-BAC0F33EE2D5}"/>
          </ac:spMkLst>
        </pc:spChg>
        <pc:spChg chg="add mod">
          <ac:chgData name="Shared Drive" userId="a8e99ec4-c3c1-49ac-ba97-2c12eee91f6a" providerId="ADAL" clId="{D8B24396-9344-4398-8AC6-B1CF74DD827C}" dt="2020-08-02T15:32:13.822" v="15606"/>
          <ac:spMkLst>
            <pc:docMk/>
            <pc:sldMk cId="217277603" sldId="2535"/>
            <ac:spMk id="10" creationId="{7BC9D493-494A-4A93-BA91-3463FA2D0D67}"/>
          </ac:spMkLst>
        </pc:spChg>
        <pc:spChg chg="add mod">
          <ac:chgData name="Shared Drive" userId="a8e99ec4-c3c1-49ac-ba97-2c12eee91f6a" providerId="ADAL" clId="{D8B24396-9344-4398-8AC6-B1CF74DD827C}" dt="2020-08-02T15:32:13.822" v="15606"/>
          <ac:spMkLst>
            <pc:docMk/>
            <pc:sldMk cId="217277603" sldId="2535"/>
            <ac:spMk id="11" creationId="{FF634157-1BF7-4683-8855-A54F685689EC}"/>
          </ac:spMkLst>
        </pc:spChg>
        <pc:spChg chg="mod">
          <ac:chgData name="Shared Drive" userId="a8e99ec4-c3c1-49ac-ba97-2c12eee91f6a" providerId="ADAL" clId="{D8B24396-9344-4398-8AC6-B1CF74DD827C}" dt="2020-08-02T15:18:03.012" v="15195" actId="20577"/>
          <ac:spMkLst>
            <pc:docMk/>
            <pc:sldMk cId="217277603" sldId="2535"/>
            <ac:spMk id="109570" creationId="{223E7868-EE74-421B-BC16-3166803BEE2E}"/>
          </ac:spMkLst>
        </pc:spChg>
        <pc:cxnChg chg="add mod">
          <ac:chgData name="Shared Drive" userId="a8e99ec4-c3c1-49ac-ba97-2c12eee91f6a" providerId="ADAL" clId="{D8B24396-9344-4398-8AC6-B1CF74DD827C}" dt="2020-08-02T15:32:13.822" v="15606"/>
          <ac:cxnSpMkLst>
            <pc:docMk/>
            <pc:sldMk cId="217277603" sldId="2535"/>
            <ac:cxnSpMk id="12" creationId="{617F7E28-F9DF-42D5-A5F4-F0BDCB27DFD5}"/>
          </ac:cxnSpMkLst>
        </pc:cxnChg>
        <pc:cxnChg chg="add mod">
          <ac:chgData name="Shared Drive" userId="a8e99ec4-c3c1-49ac-ba97-2c12eee91f6a" providerId="ADAL" clId="{D8B24396-9344-4398-8AC6-B1CF74DD827C}" dt="2020-08-02T15:32:13.822" v="15606"/>
          <ac:cxnSpMkLst>
            <pc:docMk/>
            <pc:sldMk cId="217277603" sldId="2535"/>
            <ac:cxnSpMk id="13" creationId="{EE61ADA2-8FE6-4118-86DB-F4A826ACAD40}"/>
          </ac:cxnSpMkLst>
        </pc:cxnChg>
      </pc:sldChg>
      <pc:sldChg chg="addSp delSp modSp new mod ord modAnim">
        <pc:chgData name="Shared Drive" userId="a8e99ec4-c3c1-49ac-ba97-2c12eee91f6a" providerId="ADAL" clId="{D8B24396-9344-4398-8AC6-B1CF74DD827C}" dt="2020-08-02T15:42:07.544" v="16402"/>
        <pc:sldMkLst>
          <pc:docMk/>
          <pc:sldMk cId="2244710021" sldId="2536"/>
        </pc:sldMkLst>
        <pc:spChg chg="mod">
          <ac:chgData name="Shared Drive" userId="a8e99ec4-c3c1-49ac-ba97-2c12eee91f6a" providerId="ADAL" clId="{D8B24396-9344-4398-8AC6-B1CF74DD827C}" dt="2020-08-02T15:22:10.893" v="15277" actId="20577"/>
          <ac:spMkLst>
            <pc:docMk/>
            <pc:sldMk cId="2244710021" sldId="2536"/>
            <ac:spMk id="2" creationId="{14273446-80D1-4D2B-A2C0-1A72FD5E0039}"/>
          </ac:spMkLst>
        </pc:spChg>
        <pc:spChg chg="mod">
          <ac:chgData name="Shared Drive" userId="a8e99ec4-c3c1-49ac-ba97-2c12eee91f6a" providerId="ADAL" clId="{D8B24396-9344-4398-8AC6-B1CF74DD827C}" dt="2020-08-02T15:27:51.874" v="15549" actId="20577"/>
          <ac:spMkLst>
            <pc:docMk/>
            <pc:sldMk cId="2244710021" sldId="2536"/>
            <ac:spMk id="3" creationId="{54D5029D-AADC-4CF6-9944-140D5EB7F015}"/>
          </ac:spMkLst>
        </pc:spChg>
        <pc:spChg chg="add del mod">
          <ac:chgData name="Shared Drive" userId="a8e99ec4-c3c1-49ac-ba97-2c12eee91f6a" providerId="ADAL" clId="{D8B24396-9344-4398-8AC6-B1CF74DD827C}" dt="2020-08-02T15:26:52.795" v="15448" actId="22"/>
          <ac:spMkLst>
            <pc:docMk/>
            <pc:sldMk cId="2244710021" sldId="2536"/>
            <ac:spMk id="5" creationId="{96079F4B-3EE7-4B51-A625-37B5115D8289}"/>
          </ac:spMkLst>
        </pc:spChg>
        <pc:spChg chg="add mod">
          <ac:chgData name="Shared Drive" userId="a8e99ec4-c3c1-49ac-ba97-2c12eee91f6a" providerId="ADAL" clId="{D8B24396-9344-4398-8AC6-B1CF74DD827C}" dt="2020-08-02T15:27:05.515" v="15467" actId="1076"/>
          <ac:spMkLst>
            <pc:docMk/>
            <pc:sldMk cId="2244710021" sldId="2536"/>
            <ac:spMk id="6" creationId="{741B01D0-3E0C-48ED-AF67-CD85F95B2D60}"/>
          </ac:spMkLst>
        </pc:spChg>
      </pc:sldChg>
      <pc:sldChg chg="modSp new mod ord modNotesTx">
        <pc:chgData name="Shared Drive" userId="a8e99ec4-c3c1-49ac-ba97-2c12eee91f6a" providerId="ADAL" clId="{D8B24396-9344-4398-8AC6-B1CF74DD827C}" dt="2020-08-02T15:46:34.547" v="16608" actId="313"/>
        <pc:sldMkLst>
          <pc:docMk/>
          <pc:sldMk cId="1564823921" sldId="2537"/>
        </pc:sldMkLst>
        <pc:spChg chg="mod">
          <ac:chgData name="Shared Drive" userId="a8e99ec4-c3c1-49ac-ba97-2c12eee91f6a" providerId="ADAL" clId="{D8B24396-9344-4398-8AC6-B1CF74DD827C}" dt="2020-08-02T15:33:56.834" v="15649" actId="20577"/>
          <ac:spMkLst>
            <pc:docMk/>
            <pc:sldMk cId="1564823921" sldId="2537"/>
            <ac:spMk id="2" creationId="{69244551-82A9-45ED-A9EA-6E873833C87B}"/>
          </ac:spMkLst>
        </pc:spChg>
        <pc:spChg chg="mod">
          <ac:chgData name="Shared Drive" userId="a8e99ec4-c3c1-49ac-ba97-2c12eee91f6a" providerId="ADAL" clId="{D8B24396-9344-4398-8AC6-B1CF74DD827C}" dt="2020-08-02T15:46:34.547" v="16608" actId="313"/>
          <ac:spMkLst>
            <pc:docMk/>
            <pc:sldMk cId="1564823921" sldId="2537"/>
            <ac:spMk id="3" creationId="{F4D0D4DE-F618-4DD3-860D-014DA2AB195E}"/>
          </ac:spMkLst>
        </pc:spChg>
      </pc:sldChg>
      <pc:sldChg chg="add">
        <pc:chgData name="Shared Drive" userId="a8e99ec4-c3c1-49ac-ba97-2c12eee91f6a" providerId="ADAL" clId="{D8B24396-9344-4398-8AC6-B1CF74DD827C}" dt="2020-08-02T16:30:17.004" v="16640"/>
        <pc:sldMkLst>
          <pc:docMk/>
          <pc:sldMk cId="3247493044" sldId="2538"/>
        </pc:sldMkLst>
      </pc:sldChg>
      <pc:sldChg chg="modSp add mod">
        <pc:chgData name="Shared Drive" userId="a8e99ec4-c3c1-49ac-ba97-2c12eee91f6a" providerId="ADAL" clId="{D8B24396-9344-4398-8AC6-B1CF74DD827C}" dt="2020-08-02T16:32:31.515" v="16653" actId="20577"/>
        <pc:sldMkLst>
          <pc:docMk/>
          <pc:sldMk cId="1777637349" sldId="2539"/>
        </pc:sldMkLst>
        <pc:spChg chg="mod">
          <ac:chgData name="Shared Drive" userId="a8e99ec4-c3c1-49ac-ba97-2c12eee91f6a" providerId="ADAL" clId="{D8B24396-9344-4398-8AC6-B1CF74DD827C}" dt="2020-08-02T16:32:31.515" v="16653" actId="20577"/>
          <ac:spMkLst>
            <pc:docMk/>
            <pc:sldMk cId="1777637349" sldId="2539"/>
            <ac:spMk id="3" creationId="{45D3CC3B-5D32-4610-AB2B-C62768B1B5D9}"/>
          </ac:spMkLst>
        </pc:spChg>
      </pc:sldChg>
      <pc:sldChg chg="add">
        <pc:chgData name="Shared Drive" userId="a8e99ec4-c3c1-49ac-ba97-2c12eee91f6a" providerId="ADAL" clId="{D8B24396-9344-4398-8AC6-B1CF74DD827C}" dt="2020-08-02T16:34:27.870" v="16663"/>
        <pc:sldMkLst>
          <pc:docMk/>
          <pc:sldMk cId="3512165274" sldId="2540"/>
        </pc:sldMkLst>
      </pc:sldChg>
      <pc:sldChg chg="add">
        <pc:chgData name="Shared Drive" userId="a8e99ec4-c3c1-49ac-ba97-2c12eee91f6a" providerId="ADAL" clId="{D8B24396-9344-4398-8AC6-B1CF74DD827C}" dt="2020-08-02T23:31:52.711" v="16868"/>
        <pc:sldMkLst>
          <pc:docMk/>
          <pc:sldMk cId="1033389131" sldId="2541"/>
        </pc:sldMkLst>
      </pc:sldChg>
      <pc:sldChg chg="modSp add del mod setBg">
        <pc:chgData name="Shared Drive" userId="a8e99ec4-c3c1-49ac-ba97-2c12eee91f6a" providerId="ADAL" clId="{D8B24396-9344-4398-8AC6-B1CF74DD827C}" dt="2020-08-03T00:00:27.071" v="17285" actId="47"/>
        <pc:sldMkLst>
          <pc:docMk/>
          <pc:sldMk cId="0" sldId="2542"/>
        </pc:sldMkLst>
        <pc:spChg chg="mod">
          <ac:chgData name="Shared Drive" userId="a8e99ec4-c3c1-49ac-ba97-2c12eee91f6a" providerId="ADAL" clId="{D8B24396-9344-4398-8AC6-B1CF74DD827C}" dt="2020-08-02T23:59:43.208" v="17280" actId="21"/>
          <ac:spMkLst>
            <pc:docMk/>
            <pc:sldMk cId="0" sldId="2542"/>
            <ac:spMk id="79874" creationId="{00000000-0000-0000-0000-000000000000}"/>
          </ac:spMkLst>
        </pc:spChg>
      </pc:sldChg>
      <pc:sldChg chg="new del">
        <pc:chgData name="Shared Drive" userId="a8e99ec4-c3c1-49ac-ba97-2c12eee91f6a" providerId="ADAL" clId="{D8B24396-9344-4398-8AC6-B1CF74DD827C}" dt="2020-08-02T23:54:04.650" v="17235" actId="680"/>
        <pc:sldMkLst>
          <pc:docMk/>
          <pc:sldMk cId="3504140675" sldId="2542"/>
        </pc:sldMkLst>
      </pc:sldChg>
      <pc:sldChg chg="addSp delSp modSp add mod">
        <pc:chgData name="Shared Drive" userId="a8e99ec4-c3c1-49ac-ba97-2c12eee91f6a" providerId="ADAL" clId="{D8B24396-9344-4398-8AC6-B1CF74DD827C}" dt="2020-08-03T00:00:04.555" v="17284" actId="1076"/>
        <pc:sldMkLst>
          <pc:docMk/>
          <pc:sldMk cId="2695653166" sldId="2543"/>
        </pc:sldMkLst>
        <pc:spChg chg="add mod">
          <ac:chgData name="Shared Drive" userId="a8e99ec4-c3c1-49ac-ba97-2c12eee91f6a" providerId="ADAL" clId="{D8B24396-9344-4398-8AC6-B1CF74DD827C}" dt="2020-08-02T23:59:55.698" v="17282" actId="14100"/>
          <ac:spMkLst>
            <pc:docMk/>
            <pc:sldMk cId="2695653166" sldId="2543"/>
            <ac:spMk id="2" creationId="{F1AA8742-3377-4A49-994D-30034D5C3CCB}"/>
          </ac:spMkLst>
        </pc:spChg>
        <pc:spChg chg="add mod">
          <ac:chgData name="Shared Drive" userId="a8e99ec4-c3c1-49ac-ba97-2c12eee91f6a" providerId="ADAL" clId="{D8B24396-9344-4398-8AC6-B1CF74DD827C}" dt="2020-08-02T23:58:59.593" v="17260" actId="1076"/>
          <ac:spMkLst>
            <pc:docMk/>
            <pc:sldMk cId="2695653166" sldId="2543"/>
            <ac:spMk id="3" creationId="{92A5DD08-6547-4DA8-885E-E66BF486C13A}"/>
          </ac:spMkLst>
        </pc:spChg>
        <pc:spChg chg="add mod">
          <ac:chgData name="Shared Drive" userId="a8e99ec4-c3c1-49ac-ba97-2c12eee91f6a" providerId="ADAL" clId="{D8B24396-9344-4398-8AC6-B1CF74DD827C}" dt="2020-08-02T23:59:07.065" v="17262" actId="1076"/>
          <ac:spMkLst>
            <pc:docMk/>
            <pc:sldMk cId="2695653166" sldId="2543"/>
            <ac:spMk id="6" creationId="{FECBBFFC-E3E3-4959-86A9-B71BA1D545D8}"/>
          </ac:spMkLst>
        </pc:spChg>
        <pc:spChg chg="add mod">
          <ac:chgData name="Shared Drive" userId="a8e99ec4-c3c1-49ac-ba97-2c12eee91f6a" providerId="ADAL" clId="{D8B24396-9344-4398-8AC6-B1CF74DD827C}" dt="2020-08-02T23:59:13.337" v="17264" actId="1076"/>
          <ac:spMkLst>
            <pc:docMk/>
            <pc:sldMk cId="2695653166" sldId="2543"/>
            <ac:spMk id="9" creationId="{BBC61B2D-0AFA-468D-ABC7-C3847CF29AE4}"/>
          </ac:spMkLst>
        </pc:spChg>
        <pc:spChg chg="add mod">
          <ac:chgData name="Shared Drive" userId="a8e99ec4-c3c1-49ac-ba97-2c12eee91f6a" providerId="ADAL" clId="{D8B24396-9344-4398-8AC6-B1CF74DD827C}" dt="2020-08-03T00:00:04.555" v="17284" actId="1076"/>
          <ac:spMkLst>
            <pc:docMk/>
            <pc:sldMk cId="2695653166" sldId="2543"/>
            <ac:spMk id="10" creationId="{362E4CB9-5311-4D69-9175-51C74693E8DB}"/>
          </ac:spMkLst>
        </pc:spChg>
        <pc:spChg chg="mod">
          <ac:chgData name="Shared Drive" userId="a8e99ec4-c3c1-49ac-ba97-2c12eee91f6a" providerId="ADAL" clId="{D8B24396-9344-4398-8AC6-B1CF74DD827C}" dt="2020-08-02T23:59:30.395" v="17279" actId="122"/>
          <ac:spMkLst>
            <pc:docMk/>
            <pc:sldMk cId="2695653166" sldId="2543"/>
            <ac:spMk id="16" creationId="{9B9A6379-F604-4AB3-831A-71B5336BC8E0}"/>
          </ac:spMkLst>
        </pc:spChg>
        <pc:spChg chg="del">
          <ac:chgData name="Shared Drive" userId="a8e99ec4-c3c1-49ac-ba97-2c12eee91f6a" providerId="ADAL" clId="{D8B24396-9344-4398-8AC6-B1CF74DD827C}" dt="2020-08-02T23:57:59.473" v="17241" actId="478"/>
          <ac:spMkLst>
            <pc:docMk/>
            <pc:sldMk cId="2695653166" sldId="2543"/>
            <ac:spMk id="17" creationId="{DFDFA644-3B1C-4450-8DDC-B9853BB5B1A0}"/>
          </ac:spMkLst>
        </pc:spChg>
        <pc:spChg chg="mod">
          <ac:chgData name="Shared Drive" userId="a8e99ec4-c3c1-49ac-ba97-2c12eee91f6a" providerId="ADAL" clId="{D8B24396-9344-4398-8AC6-B1CF74DD827C}" dt="2020-08-02T23:59:48.141" v="17281"/>
          <ac:spMkLst>
            <pc:docMk/>
            <pc:sldMk cId="2695653166" sldId="2543"/>
            <ac:spMk id="109570" creationId="{223E7868-EE74-421B-BC16-3166803BEE2E}"/>
          </ac:spMkLst>
        </pc:spChg>
      </pc:sldChg>
      <pc:sldChg chg="addSp delSp modSp new mod modClrScheme modAnim chgLayout">
        <pc:chgData name="Shared Drive" userId="a8e99ec4-c3c1-49ac-ba97-2c12eee91f6a" providerId="ADAL" clId="{D8B24396-9344-4398-8AC6-B1CF74DD827C}" dt="2020-08-03T00:14:59.858" v="17967"/>
        <pc:sldMkLst>
          <pc:docMk/>
          <pc:sldMk cId="2066680257" sldId="2544"/>
        </pc:sldMkLst>
        <pc:spChg chg="del mod ord">
          <ac:chgData name="Shared Drive" userId="a8e99ec4-c3c1-49ac-ba97-2c12eee91f6a" providerId="ADAL" clId="{D8B24396-9344-4398-8AC6-B1CF74DD827C}" dt="2020-08-03T00:09:29.044" v="17468" actId="700"/>
          <ac:spMkLst>
            <pc:docMk/>
            <pc:sldMk cId="2066680257" sldId="2544"/>
            <ac:spMk id="2" creationId="{4DD9C836-3113-462F-ACBB-0ED173BD77FF}"/>
          </ac:spMkLst>
        </pc:spChg>
        <pc:spChg chg="add mod ord">
          <ac:chgData name="Shared Drive" userId="a8e99ec4-c3c1-49ac-ba97-2c12eee91f6a" providerId="ADAL" clId="{D8B24396-9344-4398-8AC6-B1CF74DD827C}" dt="2020-08-03T00:10:08.873" v="17542" actId="404"/>
          <ac:spMkLst>
            <pc:docMk/>
            <pc:sldMk cId="2066680257" sldId="2544"/>
            <ac:spMk id="3" creationId="{E9C7C2B6-2C70-4301-921E-DFB2733F18C9}"/>
          </ac:spMkLst>
        </pc:spChg>
        <pc:spChg chg="add mod ord">
          <ac:chgData name="Shared Drive" userId="a8e99ec4-c3c1-49ac-ba97-2c12eee91f6a" providerId="ADAL" clId="{D8B24396-9344-4398-8AC6-B1CF74DD827C}" dt="2020-08-03T00:14:40.128" v="17966" actId="20577"/>
          <ac:spMkLst>
            <pc:docMk/>
            <pc:sldMk cId="2066680257" sldId="2544"/>
            <ac:spMk id="4" creationId="{9D722B01-98C7-4A7B-AE42-0E2A8D0712B6}"/>
          </ac:spMkLst>
        </pc:spChg>
      </pc:sldChg>
      <pc:sldChg chg="addSp delSp modSp add mod">
        <pc:chgData name="Shared Drive" userId="a8e99ec4-c3c1-49ac-ba97-2c12eee91f6a" providerId="ADAL" clId="{D8B24396-9344-4398-8AC6-B1CF74DD827C}" dt="2020-08-06T13:42:51.708" v="19611" actId="478"/>
        <pc:sldMkLst>
          <pc:docMk/>
          <pc:sldMk cId="1473268065" sldId="2545"/>
        </pc:sldMkLst>
        <pc:spChg chg="del mod">
          <ac:chgData name="Shared Drive" userId="a8e99ec4-c3c1-49ac-ba97-2c12eee91f6a" providerId="ADAL" clId="{D8B24396-9344-4398-8AC6-B1CF74DD827C}" dt="2020-08-05T22:03:49.280" v="18039"/>
          <ac:spMkLst>
            <pc:docMk/>
            <pc:sldMk cId="1473268065" sldId="2545"/>
            <ac:spMk id="2" creationId="{F7207BD4-28BA-403D-B574-7D1A4CE2B7C5}"/>
          </ac:spMkLst>
        </pc:spChg>
        <pc:spChg chg="add mod">
          <ac:chgData name="Shared Drive" userId="a8e99ec4-c3c1-49ac-ba97-2c12eee91f6a" providerId="ADAL" clId="{D8B24396-9344-4398-8AC6-B1CF74DD827C}" dt="2020-08-05T23:26:22.672" v="19509" actId="14100"/>
          <ac:spMkLst>
            <pc:docMk/>
            <pc:sldMk cId="1473268065" sldId="2545"/>
            <ac:spMk id="5" creationId="{EE0C95F5-5059-4E63-93A7-0E21F9D32C53}"/>
          </ac:spMkLst>
        </pc:spChg>
        <pc:spChg chg="mod">
          <ac:chgData name="Shared Drive" userId="a8e99ec4-c3c1-49ac-ba97-2c12eee91f6a" providerId="ADAL" clId="{D8B24396-9344-4398-8AC6-B1CF74DD827C}" dt="2020-08-05T23:36:56.640" v="19556"/>
          <ac:spMkLst>
            <pc:docMk/>
            <pc:sldMk cId="1473268065" sldId="2545"/>
            <ac:spMk id="218" creationId="{E8798B27-8ADE-46BB-AF80-255BC40B13CE}"/>
          </ac:spMkLst>
        </pc:spChg>
        <pc:picChg chg="add mod">
          <ac:chgData name="Shared Drive" userId="a8e99ec4-c3c1-49ac-ba97-2c12eee91f6a" providerId="ADAL" clId="{D8B24396-9344-4398-8AC6-B1CF74DD827C}" dt="2020-08-05T22:03:59.801" v="18043" actId="1076"/>
          <ac:picMkLst>
            <pc:docMk/>
            <pc:sldMk cId="1473268065" sldId="2545"/>
            <ac:picMk id="4" creationId="{86B84FA8-1771-4614-8417-F73B1DC12A4D}"/>
          </ac:picMkLst>
        </pc:picChg>
        <pc:picChg chg="add del">
          <ac:chgData name="Shared Drive" userId="a8e99ec4-c3c1-49ac-ba97-2c12eee91f6a" providerId="ADAL" clId="{D8B24396-9344-4398-8AC6-B1CF74DD827C}" dt="2020-08-05T23:42:03.353" v="19558" actId="22"/>
          <ac:picMkLst>
            <pc:docMk/>
            <pc:sldMk cId="1473268065" sldId="2545"/>
            <ac:picMk id="7" creationId="{25E95A00-838B-4245-895C-8C1538AE3556}"/>
          </ac:picMkLst>
        </pc:picChg>
        <pc:picChg chg="add del">
          <ac:chgData name="Shared Drive" userId="a8e99ec4-c3c1-49ac-ba97-2c12eee91f6a" providerId="ADAL" clId="{D8B24396-9344-4398-8AC6-B1CF74DD827C}" dt="2020-08-06T13:42:51.708" v="19611" actId="478"/>
          <ac:picMkLst>
            <pc:docMk/>
            <pc:sldMk cId="1473268065" sldId="2545"/>
            <ac:picMk id="9" creationId="{150A5F81-8452-45F3-A819-DE9511A34C1D}"/>
          </ac:picMkLst>
        </pc:picChg>
      </pc:sldChg>
      <pc:sldChg chg="modSp new mod modAnim">
        <pc:chgData name="Shared Drive" userId="a8e99ec4-c3c1-49ac-ba97-2c12eee91f6a" providerId="ADAL" clId="{D8B24396-9344-4398-8AC6-B1CF74DD827C}" dt="2020-08-05T23:11:32.237" v="19408" actId="20577"/>
        <pc:sldMkLst>
          <pc:docMk/>
          <pc:sldMk cId="3425570361" sldId="2546"/>
        </pc:sldMkLst>
        <pc:spChg chg="mod">
          <ac:chgData name="Shared Drive" userId="a8e99ec4-c3c1-49ac-ba97-2c12eee91f6a" providerId="ADAL" clId="{D8B24396-9344-4398-8AC6-B1CF74DD827C}" dt="2020-08-05T22:06:37.787" v="18162" actId="404"/>
          <ac:spMkLst>
            <pc:docMk/>
            <pc:sldMk cId="3425570361" sldId="2546"/>
            <ac:spMk id="2" creationId="{C27EAF31-B92B-4E1C-9905-55B0421240D7}"/>
          </ac:spMkLst>
        </pc:spChg>
        <pc:spChg chg="mod">
          <ac:chgData name="Shared Drive" userId="a8e99ec4-c3c1-49ac-ba97-2c12eee91f6a" providerId="ADAL" clId="{D8B24396-9344-4398-8AC6-B1CF74DD827C}" dt="2020-08-05T23:11:32.237" v="19408" actId="20577"/>
          <ac:spMkLst>
            <pc:docMk/>
            <pc:sldMk cId="3425570361" sldId="2546"/>
            <ac:spMk id="3" creationId="{540CFC9E-F81D-481B-B057-8ADA79CA0F55}"/>
          </ac:spMkLst>
        </pc:spChg>
      </pc:sldChg>
      <pc:sldChg chg="addSp delSp modSp new del mod modClrScheme chgLayout">
        <pc:chgData name="Shared Drive" userId="a8e99ec4-c3c1-49ac-ba97-2c12eee91f6a" providerId="ADAL" clId="{D8B24396-9344-4398-8AC6-B1CF74DD827C}" dt="2020-08-05T23:13:43.690" v="19416" actId="47"/>
        <pc:sldMkLst>
          <pc:docMk/>
          <pc:sldMk cId="2398368055" sldId="2547"/>
        </pc:sldMkLst>
        <pc:spChg chg="del">
          <ac:chgData name="Shared Drive" userId="a8e99ec4-c3c1-49ac-ba97-2c12eee91f6a" providerId="ADAL" clId="{D8B24396-9344-4398-8AC6-B1CF74DD827C}" dt="2020-08-05T22:11:03.769" v="18184" actId="700"/>
          <ac:spMkLst>
            <pc:docMk/>
            <pc:sldMk cId="2398368055" sldId="2547"/>
            <ac:spMk id="2" creationId="{313EB318-FF84-4C07-9D89-0B1BD2CDEFFB}"/>
          </ac:spMkLst>
        </pc:spChg>
        <pc:spChg chg="del">
          <ac:chgData name="Shared Drive" userId="a8e99ec4-c3c1-49ac-ba97-2c12eee91f6a" providerId="ADAL" clId="{D8B24396-9344-4398-8AC6-B1CF74DD827C}" dt="2020-08-05T22:11:03.769" v="18184" actId="700"/>
          <ac:spMkLst>
            <pc:docMk/>
            <pc:sldMk cId="2398368055" sldId="2547"/>
            <ac:spMk id="3" creationId="{0C72A719-2BAB-4A59-AB69-7E380832D904}"/>
          </ac:spMkLst>
        </pc:spChg>
        <pc:picChg chg="add del mod modCrop">
          <ac:chgData name="Shared Drive" userId="a8e99ec4-c3c1-49ac-ba97-2c12eee91f6a" providerId="ADAL" clId="{D8B24396-9344-4398-8AC6-B1CF74DD827C}" dt="2020-08-05T22:18:49.739" v="18210" actId="478"/>
          <ac:picMkLst>
            <pc:docMk/>
            <pc:sldMk cId="2398368055" sldId="2547"/>
            <ac:picMk id="5" creationId="{3949DB28-94BC-4947-9D51-0697F291DE89}"/>
          </ac:picMkLst>
        </pc:picChg>
        <pc:picChg chg="add del mod modCrop">
          <ac:chgData name="Shared Drive" userId="a8e99ec4-c3c1-49ac-ba97-2c12eee91f6a" providerId="ADAL" clId="{D8B24396-9344-4398-8AC6-B1CF74DD827C}" dt="2020-08-05T22:18:50.596" v="18211" actId="478"/>
          <ac:picMkLst>
            <pc:docMk/>
            <pc:sldMk cId="2398368055" sldId="2547"/>
            <ac:picMk id="7" creationId="{BCC1D22D-BBBC-4E8F-8DDD-23F05F9108AE}"/>
          </ac:picMkLst>
        </pc:picChg>
        <pc:picChg chg="add del mod">
          <ac:chgData name="Shared Drive" userId="a8e99ec4-c3c1-49ac-ba97-2c12eee91f6a" providerId="ADAL" clId="{D8B24396-9344-4398-8AC6-B1CF74DD827C}" dt="2020-08-05T22:18:51.352" v="18212" actId="478"/>
          <ac:picMkLst>
            <pc:docMk/>
            <pc:sldMk cId="2398368055" sldId="2547"/>
            <ac:picMk id="1026" creationId="{1BA6736E-819C-41E8-A29F-3128B0BC35A6}"/>
          </ac:picMkLst>
        </pc:picChg>
      </pc:sldChg>
      <pc:sldChg chg="modSp new mod ord modAnim">
        <pc:chgData name="Shared Drive" userId="a8e99ec4-c3c1-49ac-ba97-2c12eee91f6a" providerId="ADAL" clId="{D8B24396-9344-4398-8AC6-B1CF74DD827C}" dt="2020-08-05T23:27:36.248" v="19554" actId="113"/>
        <pc:sldMkLst>
          <pc:docMk/>
          <pc:sldMk cId="281343277" sldId="2548"/>
        </pc:sldMkLst>
        <pc:spChg chg="mod">
          <ac:chgData name="Shared Drive" userId="a8e99ec4-c3c1-49ac-ba97-2c12eee91f6a" providerId="ADAL" clId="{D8B24396-9344-4398-8AC6-B1CF74DD827C}" dt="2020-08-05T23:00:11.947" v="19026" actId="20577"/>
          <ac:spMkLst>
            <pc:docMk/>
            <pc:sldMk cId="281343277" sldId="2548"/>
            <ac:spMk id="2" creationId="{0C6001B5-6EA8-4145-A1D4-75F724320CF1}"/>
          </ac:spMkLst>
        </pc:spChg>
        <pc:spChg chg="mod">
          <ac:chgData name="Shared Drive" userId="a8e99ec4-c3c1-49ac-ba97-2c12eee91f6a" providerId="ADAL" clId="{D8B24396-9344-4398-8AC6-B1CF74DD827C}" dt="2020-08-05T23:27:36.248" v="19554" actId="113"/>
          <ac:spMkLst>
            <pc:docMk/>
            <pc:sldMk cId="281343277" sldId="2548"/>
            <ac:spMk id="3" creationId="{EB4D5184-FF3E-4291-B4F1-FD4A5D631BFA}"/>
          </ac:spMkLst>
        </pc:spChg>
      </pc:sldChg>
      <pc:sldChg chg="modSp new mod modAnim">
        <pc:chgData name="Shared Drive" userId="a8e99ec4-c3c1-49ac-ba97-2c12eee91f6a" providerId="ADAL" clId="{D8B24396-9344-4398-8AC6-B1CF74DD827C}" dt="2020-08-05T23:15:27.513" v="19464"/>
        <pc:sldMkLst>
          <pc:docMk/>
          <pc:sldMk cId="772517209" sldId="2549"/>
        </pc:sldMkLst>
        <pc:spChg chg="mod">
          <ac:chgData name="Shared Drive" userId="a8e99ec4-c3c1-49ac-ba97-2c12eee91f6a" providerId="ADAL" clId="{D8B24396-9344-4398-8AC6-B1CF74DD827C}" dt="2020-08-05T23:15:16.041" v="19463" actId="20577"/>
          <ac:spMkLst>
            <pc:docMk/>
            <pc:sldMk cId="772517209" sldId="2549"/>
            <ac:spMk id="2" creationId="{2B60A64F-739B-423A-8C11-61787095B2DD}"/>
          </ac:spMkLst>
        </pc:spChg>
        <pc:spChg chg="mod">
          <ac:chgData name="Shared Drive" userId="a8e99ec4-c3c1-49ac-ba97-2c12eee91f6a" providerId="ADAL" clId="{D8B24396-9344-4398-8AC6-B1CF74DD827C}" dt="2020-08-05T23:14:41.518" v="19430" actId="6549"/>
          <ac:spMkLst>
            <pc:docMk/>
            <pc:sldMk cId="772517209" sldId="2549"/>
            <ac:spMk id="3" creationId="{13BAE0FD-1965-462B-ABED-89195CF270A0}"/>
          </ac:spMkLst>
        </pc:spChg>
      </pc:sldChg>
      <pc:sldChg chg="addSp delSp modSp new mod">
        <pc:chgData name="Shared Drive" userId="a8e99ec4-c3c1-49ac-ba97-2c12eee91f6a" providerId="ADAL" clId="{D8B24396-9344-4398-8AC6-B1CF74DD827C}" dt="2020-08-07T21:52:13.652" v="19639" actId="478"/>
        <pc:sldMkLst>
          <pc:docMk/>
          <pc:sldMk cId="2948147230" sldId="2550"/>
        </pc:sldMkLst>
        <pc:spChg chg="mod">
          <ac:chgData name="Shared Drive" userId="a8e99ec4-c3c1-49ac-ba97-2c12eee91f6a" providerId="ADAL" clId="{D8B24396-9344-4398-8AC6-B1CF74DD827C}" dt="2020-08-05T23:20:59.276" v="19485" actId="20577"/>
          <ac:spMkLst>
            <pc:docMk/>
            <pc:sldMk cId="2948147230" sldId="2550"/>
            <ac:spMk id="2" creationId="{A5DBC548-0DD8-4289-8ED6-7ECF49A8D487}"/>
          </ac:spMkLst>
        </pc:spChg>
        <pc:spChg chg="mod">
          <ac:chgData name="Shared Drive" userId="a8e99ec4-c3c1-49ac-ba97-2c12eee91f6a" providerId="ADAL" clId="{D8B24396-9344-4398-8AC6-B1CF74DD827C}" dt="2020-08-05T23:21:16.089" v="19493" actId="14100"/>
          <ac:spMkLst>
            <pc:docMk/>
            <pc:sldMk cId="2948147230" sldId="2550"/>
            <ac:spMk id="3" creationId="{15369754-B396-4E1D-9697-38D2F3DAAAD0}"/>
          </ac:spMkLst>
        </pc:spChg>
        <pc:picChg chg="add del mod">
          <ac:chgData name="Shared Drive" userId="a8e99ec4-c3c1-49ac-ba97-2c12eee91f6a" providerId="ADAL" clId="{D8B24396-9344-4398-8AC6-B1CF74DD827C}" dt="2020-08-07T21:52:13.652" v="19639" actId="478"/>
          <ac:picMkLst>
            <pc:docMk/>
            <pc:sldMk cId="2948147230" sldId="2550"/>
            <ac:picMk id="3074" creationId="{2AAFBDF3-910B-49BC-87D8-E7282C5B2016}"/>
          </ac:picMkLst>
        </pc:picChg>
        <pc:picChg chg="add del">
          <ac:chgData name="Shared Drive" userId="a8e99ec4-c3c1-49ac-ba97-2c12eee91f6a" providerId="ADAL" clId="{D8B24396-9344-4398-8AC6-B1CF74DD827C}" dt="2020-08-06T22:34:03.206" v="19614"/>
          <ac:picMkLst>
            <pc:docMk/>
            <pc:sldMk cId="2948147230" sldId="2550"/>
            <ac:picMk id="3076" creationId="{23D5D1D4-B838-4BD8-8FAA-B5DBD2CC2781}"/>
          </ac:picMkLst>
        </pc:picChg>
      </pc:sldChg>
      <pc:sldChg chg="addSp delSp modSp new mod modClrScheme chgLayout">
        <pc:chgData name="Shared Drive" userId="a8e99ec4-c3c1-49ac-ba97-2c12eee91f6a" providerId="ADAL" clId="{D8B24396-9344-4398-8AC6-B1CF74DD827C}" dt="2020-08-05T23:23:30.697" v="19500" actId="14100"/>
        <pc:sldMkLst>
          <pc:docMk/>
          <pc:sldMk cId="1818199895" sldId="2551"/>
        </pc:sldMkLst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2" creationId="{7A00796C-AC06-4D26-8E82-5DD34D637946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3" creationId="{2D54D1A6-74E3-4CBA-A221-3DF9A090945A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4" creationId="{25860832-8D73-497C-8F96-547EA2552196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5" creationId="{3F8D3441-3F44-492B-A22F-3AC543C81496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6" creationId="{0BE2A72E-D1C0-4480-8B84-78E3CEB6B936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7" creationId="{F07FF08C-CDF4-4316-8789-75EBD6F865AD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8" creationId="{0FA98962-E64F-47D7-A57D-2BC5F8EFD6F5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9" creationId="{5D7E7B41-DC9F-4C21-8C01-DE3A3F648DC4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10" creationId="{CF1FA43F-ECD5-444C-9399-CACEA658A3DE}"/>
          </ac:spMkLst>
        </pc:spChg>
        <pc:spChg chg="del">
          <ac:chgData name="Shared Drive" userId="a8e99ec4-c3c1-49ac-ba97-2c12eee91f6a" providerId="ADAL" clId="{D8B24396-9344-4398-8AC6-B1CF74DD827C}" dt="2020-08-05T23:23:20.586" v="19497" actId="700"/>
          <ac:spMkLst>
            <pc:docMk/>
            <pc:sldMk cId="1818199895" sldId="2551"/>
            <ac:spMk id="11" creationId="{15269EE4-C6EC-471F-8843-93B944BB37B6}"/>
          </ac:spMkLst>
        </pc:spChg>
        <pc:picChg chg="add del">
          <ac:chgData name="Shared Drive" userId="a8e99ec4-c3c1-49ac-ba97-2c12eee91f6a" providerId="ADAL" clId="{D8B24396-9344-4398-8AC6-B1CF74DD827C}" dt="2020-08-05T23:22:57.494" v="19496" actId="22"/>
          <ac:picMkLst>
            <pc:docMk/>
            <pc:sldMk cId="1818199895" sldId="2551"/>
            <ac:picMk id="13" creationId="{27ED01AF-7A19-4471-8C22-6C58C1F7F349}"/>
          </ac:picMkLst>
        </pc:picChg>
        <pc:picChg chg="add mod">
          <ac:chgData name="Shared Drive" userId="a8e99ec4-c3c1-49ac-ba97-2c12eee91f6a" providerId="ADAL" clId="{D8B24396-9344-4398-8AC6-B1CF74DD827C}" dt="2020-08-05T23:23:30.697" v="19500" actId="14100"/>
          <ac:picMkLst>
            <pc:docMk/>
            <pc:sldMk cId="1818199895" sldId="2551"/>
            <ac:picMk id="15" creationId="{9EB089FC-4663-483F-9EDC-FE4EB304535D}"/>
          </ac:picMkLst>
        </pc:picChg>
      </pc:sldChg>
      <pc:sldChg chg="addSp delSp modSp new mod">
        <pc:chgData name="Shared Drive" userId="a8e99ec4-c3c1-49ac-ba97-2c12eee91f6a" providerId="ADAL" clId="{D8B24396-9344-4398-8AC6-B1CF74DD827C}" dt="2020-08-27T22:21:56.294" v="19747" actId="1076"/>
        <pc:sldMkLst>
          <pc:docMk/>
          <pc:sldMk cId="21021464" sldId="2552"/>
        </pc:sldMkLst>
        <pc:spChg chg="mod">
          <ac:chgData name="Shared Drive" userId="a8e99ec4-c3c1-49ac-ba97-2c12eee91f6a" providerId="ADAL" clId="{D8B24396-9344-4398-8AC6-B1CF74DD827C}" dt="2020-08-27T22:18:01.493" v="19684" actId="20577"/>
          <ac:spMkLst>
            <pc:docMk/>
            <pc:sldMk cId="21021464" sldId="2552"/>
            <ac:spMk id="2" creationId="{DD1CE9DC-334A-48BB-9CD3-F74639F03967}"/>
          </ac:spMkLst>
        </pc:spChg>
        <pc:spChg chg="add mod">
          <ac:chgData name="Shared Drive" userId="a8e99ec4-c3c1-49ac-ba97-2c12eee91f6a" providerId="ADAL" clId="{D8B24396-9344-4398-8AC6-B1CF74DD827C}" dt="2020-08-27T22:18:42.965" v="19688" actId="1076"/>
          <ac:spMkLst>
            <pc:docMk/>
            <pc:sldMk cId="21021464" sldId="2552"/>
            <ac:spMk id="5" creationId="{560FE322-F883-42A4-B368-BE2BBD20CABC}"/>
          </ac:spMkLst>
        </pc:spChg>
        <pc:spChg chg="add del mod">
          <ac:chgData name="Shared Drive" userId="a8e99ec4-c3c1-49ac-ba97-2c12eee91f6a" providerId="ADAL" clId="{D8B24396-9344-4398-8AC6-B1CF74DD827C}" dt="2020-08-27T22:18:56.488" v="19691"/>
          <ac:spMkLst>
            <pc:docMk/>
            <pc:sldMk cId="21021464" sldId="2552"/>
            <ac:spMk id="6" creationId="{2E4789DB-67DC-4CAD-A68F-DB9FE7A4939D}"/>
          </ac:spMkLst>
        </pc:spChg>
        <pc:spChg chg="add mod">
          <ac:chgData name="Shared Drive" userId="a8e99ec4-c3c1-49ac-ba97-2c12eee91f6a" providerId="ADAL" clId="{D8B24396-9344-4398-8AC6-B1CF74DD827C}" dt="2020-08-27T22:19:26.950" v="19718" actId="1076"/>
          <ac:spMkLst>
            <pc:docMk/>
            <pc:sldMk cId="21021464" sldId="2552"/>
            <ac:spMk id="7" creationId="{56707D69-9A88-49CA-94D1-D3CA0359F6EF}"/>
          </ac:spMkLst>
        </pc:spChg>
        <pc:spChg chg="add mod">
          <ac:chgData name="Shared Drive" userId="a8e99ec4-c3c1-49ac-ba97-2c12eee91f6a" providerId="ADAL" clId="{D8B24396-9344-4398-8AC6-B1CF74DD827C}" dt="2020-08-27T22:19:44.911" v="19721" actId="20577"/>
          <ac:spMkLst>
            <pc:docMk/>
            <pc:sldMk cId="21021464" sldId="2552"/>
            <ac:spMk id="8" creationId="{1AE3C8D8-EF00-4302-9FE5-C1226F370481}"/>
          </ac:spMkLst>
        </pc:spChg>
        <pc:spChg chg="add mod">
          <ac:chgData name="Shared Drive" userId="a8e99ec4-c3c1-49ac-ba97-2c12eee91f6a" providerId="ADAL" clId="{D8B24396-9344-4398-8AC6-B1CF74DD827C}" dt="2020-08-27T22:21:56.294" v="19747" actId="1076"/>
          <ac:spMkLst>
            <pc:docMk/>
            <pc:sldMk cId="21021464" sldId="2552"/>
            <ac:spMk id="10" creationId="{73216CBD-121F-4EE7-BF28-0F8D7A4ECAC6}"/>
          </ac:spMkLst>
        </pc:spChg>
        <pc:picChg chg="add mod">
          <ac:chgData name="Shared Drive" userId="a8e99ec4-c3c1-49ac-ba97-2c12eee91f6a" providerId="ADAL" clId="{D8B24396-9344-4398-8AC6-B1CF74DD827C}" dt="2020-08-27T22:17:41.710" v="19647" actId="1076"/>
          <ac:picMkLst>
            <pc:docMk/>
            <pc:sldMk cId="21021464" sldId="2552"/>
            <ac:picMk id="3" creationId="{969F4172-2E53-4063-BC8D-4AE5232E81E3}"/>
          </ac:picMkLst>
        </pc:picChg>
        <pc:picChg chg="add del">
          <ac:chgData name="Shared Drive" userId="a8e99ec4-c3c1-49ac-ba97-2c12eee91f6a" providerId="ADAL" clId="{D8B24396-9344-4398-8AC6-B1CF74DD827C}" dt="2020-08-27T22:17:20.744" v="19642"/>
          <ac:picMkLst>
            <pc:docMk/>
            <pc:sldMk cId="21021464" sldId="2552"/>
            <ac:picMk id="1026" creationId="{22C3A61E-4DF2-4E37-BC26-681E5A9B53CA}"/>
          </ac:picMkLst>
        </pc:picChg>
      </pc:sldChg>
      <pc:sldChg chg="addSp delSp modSp new del mod">
        <pc:chgData name="Shared Drive" userId="a8e99ec4-c3c1-49ac-ba97-2c12eee91f6a" providerId="ADAL" clId="{D8B24396-9344-4398-8AC6-B1CF74DD827C}" dt="2020-08-06T13:41:57.101" v="19609" actId="47"/>
        <pc:sldMkLst>
          <pc:docMk/>
          <pc:sldMk cId="3238945572" sldId="2552"/>
        </pc:sldMkLst>
        <pc:spChg chg="del">
          <ac:chgData name="Shared Drive" userId="a8e99ec4-c3c1-49ac-ba97-2c12eee91f6a" providerId="ADAL" clId="{D8B24396-9344-4398-8AC6-B1CF74DD827C}" dt="2020-08-05T23:48:45.530" v="19561"/>
          <ac:spMkLst>
            <pc:docMk/>
            <pc:sldMk cId="3238945572" sldId="2552"/>
            <ac:spMk id="3" creationId="{43DC6671-E86D-4433-8C3A-85843E549B39}"/>
          </ac:spMkLst>
        </pc:spChg>
        <pc:spChg chg="add mod">
          <ac:chgData name="Shared Drive" userId="a8e99ec4-c3c1-49ac-ba97-2c12eee91f6a" providerId="ADAL" clId="{D8B24396-9344-4398-8AC6-B1CF74DD827C}" dt="2020-08-06T13:41:52.949" v="19608" actId="478"/>
          <ac:spMkLst>
            <pc:docMk/>
            <pc:sldMk cId="3238945572" sldId="2552"/>
            <ac:spMk id="15" creationId="{AFB6D98B-46FB-4597-9084-0FB27709EDEC}"/>
          </ac:spMkLst>
        </pc:spChg>
        <pc:picChg chg="add del mod">
          <ac:chgData name="Shared Drive" userId="a8e99ec4-c3c1-49ac-ba97-2c12eee91f6a" providerId="ADAL" clId="{D8B24396-9344-4398-8AC6-B1CF74DD827C}" dt="2020-08-06T13:41:52.949" v="19608" actId="478"/>
          <ac:picMkLst>
            <pc:docMk/>
            <pc:sldMk cId="3238945572" sldId="2552"/>
            <ac:picMk id="5" creationId="{57B6500B-7131-4D26-927D-6660CDEEDAB2}"/>
          </ac:picMkLst>
        </pc:picChg>
        <pc:picChg chg="add del mod">
          <ac:chgData name="Shared Drive" userId="a8e99ec4-c3c1-49ac-ba97-2c12eee91f6a" providerId="ADAL" clId="{D8B24396-9344-4398-8AC6-B1CF74DD827C}" dt="2020-08-05T23:48:58.037" v="19569" actId="22"/>
          <ac:picMkLst>
            <pc:docMk/>
            <pc:sldMk cId="3238945572" sldId="2552"/>
            <ac:picMk id="6" creationId="{81CA4173-EDA9-4CD7-9559-8244656A3F32}"/>
          </ac:picMkLst>
        </pc:picChg>
        <pc:picChg chg="add del mod">
          <ac:chgData name="Shared Drive" userId="a8e99ec4-c3c1-49ac-ba97-2c12eee91f6a" providerId="ADAL" clId="{D8B24396-9344-4398-8AC6-B1CF74DD827C}" dt="2020-08-05T23:49:04.565" v="19574"/>
          <ac:picMkLst>
            <pc:docMk/>
            <pc:sldMk cId="3238945572" sldId="2552"/>
            <ac:picMk id="9" creationId="{CC3E5EE0-4FF7-4DAE-9123-6C939ED2AC3A}"/>
          </ac:picMkLst>
        </pc:picChg>
        <pc:picChg chg="add del mod modCrop">
          <ac:chgData name="Shared Drive" userId="a8e99ec4-c3c1-49ac-ba97-2c12eee91f6a" providerId="ADAL" clId="{D8B24396-9344-4398-8AC6-B1CF74DD827C}" dt="2020-08-06T13:41:49.612" v="19605" actId="478"/>
          <ac:picMkLst>
            <pc:docMk/>
            <pc:sldMk cId="3238945572" sldId="2552"/>
            <ac:picMk id="11" creationId="{12CBC57D-5841-4E50-86D4-31F2E7D45982}"/>
          </ac:picMkLst>
        </pc:picChg>
        <pc:picChg chg="add del mod modCrop">
          <ac:chgData name="Shared Drive" userId="a8e99ec4-c3c1-49ac-ba97-2c12eee91f6a" providerId="ADAL" clId="{D8B24396-9344-4398-8AC6-B1CF74DD827C}" dt="2020-08-06T13:41:50.652" v="19606" actId="478"/>
          <ac:picMkLst>
            <pc:docMk/>
            <pc:sldMk cId="3238945572" sldId="2552"/>
            <ac:picMk id="13" creationId="{0E8B9114-B9DF-465E-97EB-3364070C41EE}"/>
          </ac:picMkLst>
        </pc:picChg>
        <pc:picChg chg="add del mod">
          <ac:chgData name="Shared Drive" userId="a8e99ec4-c3c1-49ac-ba97-2c12eee91f6a" providerId="ADAL" clId="{D8B24396-9344-4398-8AC6-B1CF74DD827C}" dt="2020-08-06T13:41:51.380" v="19607" actId="478"/>
          <ac:picMkLst>
            <pc:docMk/>
            <pc:sldMk cId="3238945572" sldId="2552"/>
            <ac:picMk id="2050" creationId="{7B478119-D993-476E-8184-DFC9A7AD6361}"/>
          </ac:picMkLst>
        </pc:picChg>
      </pc:sldChg>
      <pc:sldMasterChg chg="delSldLayout">
        <pc:chgData name="Shared Drive" userId="a8e99ec4-c3c1-49ac-ba97-2c12eee91f6a" providerId="ADAL" clId="{D8B24396-9344-4398-8AC6-B1CF74DD827C}" dt="2020-08-03T00:00:27.071" v="17285" actId="47"/>
        <pc:sldMasterMkLst>
          <pc:docMk/>
          <pc:sldMasterMk cId="3711838429" sldId="2147483648"/>
        </pc:sldMasterMkLst>
        <pc:sldLayoutChg chg="del">
          <pc:chgData name="Shared Drive" userId="a8e99ec4-c3c1-49ac-ba97-2c12eee91f6a" providerId="ADAL" clId="{D8B24396-9344-4398-8AC6-B1CF74DD827C}" dt="2020-08-03T00:00:27.071" v="17285" actId="47"/>
          <pc:sldLayoutMkLst>
            <pc:docMk/>
            <pc:sldMasterMk cId="3711838429" sldId="2147483648"/>
            <pc:sldLayoutMk cId="2219577962" sldId="2147483741"/>
          </pc:sldLayoutMkLst>
        </pc:sldLayoutChg>
      </pc:sldMasterChg>
    </pc:docChg>
  </pc:docChgLst>
  <pc:docChgLst>
    <pc:chgData name="Shared Drive" userId="a8e99ec4-c3c1-49ac-ba97-2c12eee91f6a" providerId="ADAL" clId="{0D45BAF7-9015-4994-8342-CA9E1DB7CF2D}"/>
    <pc:docChg chg="undo custSel addSld delSld modSld sldOrd modMainMaster modSection">
      <pc:chgData name="Shared Drive" userId="a8e99ec4-c3c1-49ac-ba97-2c12eee91f6a" providerId="ADAL" clId="{0D45BAF7-9015-4994-8342-CA9E1DB7CF2D}" dt="2020-05-21T21:55:17.220" v="3391" actId="20577"/>
      <pc:docMkLst>
        <pc:docMk/>
      </pc:docMkLst>
      <pc:sldChg chg="new del">
        <pc:chgData name="Shared Drive" userId="a8e99ec4-c3c1-49ac-ba97-2c12eee91f6a" providerId="ADAL" clId="{0D45BAF7-9015-4994-8342-CA9E1DB7CF2D}" dt="2020-05-14T00:07:07.441" v="910" actId="47"/>
        <pc:sldMkLst>
          <pc:docMk/>
          <pc:sldMk cId="1773816475" sldId="256"/>
        </pc:sldMkLst>
      </pc:sldChg>
      <pc:sldChg chg="new del">
        <pc:chgData name="Shared Drive" userId="a8e99ec4-c3c1-49ac-ba97-2c12eee91f6a" providerId="ADAL" clId="{0D45BAF7-9015-4994-8342-CA9E1DB7CF2D}" dt="2020-05-13T16:16:13.912" v="2" actId="680"/>
        <pc:sldMkLst>
          <pc:docMk/>
          <pc:sldMk cId="3018510843" sldId="256"/>
        </pc:sldMkLst>
      </pc:sldChg>
      <pc:sldChg chg="addSp delSp modSp new mod">
        <pc:chgData name="Shared Drive" userId="a8e99ec4-c3c1-49ac-ba97-2c12eee91f6a" providerId="ADAL" clId="{0D45BAF7-9015-4994-8342-CA9E1DB7CF2D}" dt="2020-05-13T23:42:14.125" v="678" actId="6549"/>
        <pc:sldMkLst>
          <pc:docMk/>
          <pc:sldMk cId="1470437059" sldId="257"/>
        </pc:sldMkLst>
        <pc:spChg chg="del">
          <ac:chgData name="Shared Drive" userId="a8e99ec4-c3c1-49ac-ba97-2c12eee91f6a" providerId="ADAL" clId="{0D45BAF7-9015-4994-8342-CA9E1DB7CF2D}" dt="2020-05-13T16:17:29.227" v="6"/>
          <ac:spMkLst>
            <pc:docMk/>
            <pc:sldMk cId="1470437059" sldId="257"/>
            <ac:spMk id="2" creationId="{CCD93451-2B4A-4C87-B18E-FE6341780CEB}"/>
          </ac:spMkLst>
        </pc:spChg>
        <pc:spChg chg="add mod">
          <ac:chgData name="Shared Drive" userId="a8e99ec4-c3c1-49ac-ba97-2c12eee91f6a" providerId="ADAL" clId="{0D45BAF7-9015-4994-8342-CA9E1DB7CF2D}" dt="2020-05-13T16:18:58.102" v="58" actId="20577"/>
          <ac:spMkLst>
            <pc:docMk/>
            <pc:sldMk cId="1470437059" sldId="257"/>
            <ac:spMk id="4" creationId="{D6D8EF87-D92C-4B02-A781-9A1F65CC323D}"/>
          </ac:spMkLst>
        </pc:spChg>
        <pc:spChg chg="add mod">
          <ac:chgData name="Shared Drive" userId="a8e99ec4-c3c1-49ac-ba97-2c12eee91f6a" providerId="ADAL" clId="{0D45BAF7-9015-4994-8342-CA9E1DB7CF2D}" dt="2020-05-13T23:42:14.125" v="678" actId="6549"/>
          <ac:spMkLst>
            <pc:docMk/>
            <pc:sldMk cId="1470437059" sldId="257"/>
            <ac:spMk id="5" creationId="{99B618D5-64C3-4515-9EA8-1DC990C108DE}"/>
          </ac:spMkLst>
        </pc:spChg>
        <pc:picChg chg="add mod modCrop">
          <ac:chgData name="Shared Drive" userId="a8e99ec4-c3c1-49ac-ba97-2c12eee91f6a" providerId="ADAL" clId="{0D45BAF7-9015-4994-8342-CA9E1DB7CF2D}" dt="2020-05-13T16:17:54.814" v="11" actId="14100"/>
          <ac:picMkLst>
            <pc:docMk/>
            <pc:sldMk cId="1470437059" sldId="257"/>
            <ac:picMk id="3" creationId="{4A1A414F-76C5-4025-9453-B68D4C8079CB}"/>
          </ac:picMkLst>
        </pc:picChg>
      </pc:sldChg>
      <pc:sldChg chg="addSp delSp modSp new del mod">
        <pc:chgData name="Shared Drive" userId="a8e99ec4-c3c1-49ac-ba97-2c12eee91f6a" providerId="ADAL" clId="{0D45BAF7-9015-4994-8342-CA9E1DB7CF2D}" dt="2020-05-14T22:53:19.010" v="1482" actId="2696"/>
        <pc:sldMkLst>
          <pc:docMk/>
          <pc:sldMk cId="1047626297" sldId="258"/>
        </pc:sldMkLst>
        <pc:spChg chg="mod">
          <ac:chgData name="Shared Drive" userId="a8e99ec4-c3c1-49ac-ba97-2c12eee91f6a" providerId="ADAL" clId="{0D45BAF7-9015-4994-8342-CA9E1DB7CF2D}" dt="2020-05-13T16:19:55.013" v="84" actId="20577"/>
          <ac:spMkLst>
            <pc:docMk/>
            <pc:sldMk cId="1047626297" sldId="258"/>
            <ac:spMk id="2" creationId="{314B00FD-ECDF-4EB1-8DCD-59B8386F6EAB}"/>
          </ac:spMkLst>
        </pc:spChg>
        <pc:spChg chg="add del mod">
          <ac:chgData name="Shared Drive" userId="a8e99ec4-c3c1-49ac-ba97-2c12eee91f6a" providerId="ADAL" clId="{0D45BAF7-9015-4994-8342-CA9E1DB7CF2D}" dt="2020-05-13T23:41:53.927" v="665"/>
          <ac:spMkLst>
            <pc:docMk/>
            <pc:sldMk cId="1047626297" sldId="258"/>
            <ac:spMk id="4" creationId="{7D71E6D2-17D5-4433-835E-2ED61A5CA5F0}"/>
          </ac:spMkLst>
        </pc:spChg>
        <pc:spChg chg="add del mod">
          <ac:chgData name="Shared Drive" userId="a8e99ec4-c3c1-49ac-ba97-2c12eee91f6a" providerId="ADAL" clId="{0D45BAF7-9015-4994-8342-CA9E1DB7CF2D}" dt="2020-05-13T23:41:56.640" v="667"/>
          <ac:spMkLst>
            <pc:docMk/>
            <pc:sldMk cId="1047626297" sldId="258"/>
            <ac:spMk id="5" creationId="{E4719B2D-3DFB-4FB6-8FB4-72C097238EE2}"/>
          </ac:spMkLst>
        </pc:spChg>
        <pc:spChg chg="add mod">
          <ac:chgData name="Shared Drive" userId="a8e99ec4-c3c1-49ac-ba97-2c12eee91f6a" providerId="ADAL" clId="{0D45BAF7-9015-4994-8342-CA9E1DB7CF2D}" dt="2020-05-13T23:42:09.462" v="673" actId="20577"/>
          <ac:spMkLst>
            <pc:docMk/>
            <pc:sldMk cId="1047626297" sldId="258"/>
            <ac:spMk id="6" creationId="{887915A8-B04C-4A11-AD4F-63AD4ABFF5A6}"/>
          </ac:spMkLst>
        </pc:spChg>
        <pc:picChg chg="add mod">
          <ac:chgData name="Shared Drive" userId="a8e99ec4-c3c1-49ac-ba97-2c12eee91f6a" providerId="ADAL" clId="{0D45BAF7-9015-4994-8342-CA9E1DB7CF2D}" dt="2020-05-13T16:19:49.767" v="63" actId="1076"/>
          <ac:picMkLst>
            <pc:docMk/>
            <pc:sldMk cId="1047626297" sldId="258"/>
            <ac:picMk id="3" creationId="{CE71F887-FD30-49DC-9052-6F1DCE0FDA2A}"/>
          </ac:picMkLst>
        </pc:picChg>
      </pc:sldChg>
      <pc:sldChg chg="add">
        <pc:chgData name="Shared Drive" userId="a8e99ec4-c3c1-49ac-ba97-2c12eee91f6a" providerId="ADAL" clId="{0D45BAF7-9015-4994-8342-CA9E1DB7CF2D}" dt="2020-05-14T22:53:44.972" v="1485"/>
        <pc:sldMkLst>
          <pc:docMk/>
          <pc:sldMk cId="3582964410" sldId="258"/>
        </pc:sldMkLst>
      </pc:sldChg>
      <pc:sldChg chg="add del">
        <pc:chgData name="Shared Drive" userId="a8e99ec4-c3c1-49ac-ba97-2c12eee91f6a" providerId="ADAL" clId="{0D45BAF7-9015-4994-8342-CA9E1DB7CF2D}" dt="2020-05-14T22:53:41.506" v="1484" actId="2696"/>
        <pc:sldMkLst>
          <pc:docMk/>
          <pc:sldMk cId="4125833775" sldId="258"/>
        </pc:sldMkLst>
      </pc:sldChg>
      <pc:sldChg chg="addSp delSp modSp new del mod">
        <pc:chgData name="Shared Drive" userId="a8e99ec4-c3c1-49ac-ba97-2c12eee91f6a" providerId="ADAL" clId="{0D45BAF7-9015-4994-8342-CA9E1DB7CF2D}" dt="2020-05-14T00:10:05.065" v="979" actId="47"/>
        <pc:sldMkLst>
          <pc:docMk/>
          <pc:sldMk cId="3852763952" sldId="259"/>
        </pc:sldMkLst>
        <pc:spChg chg="mod">
          <ac:chgData name="Shared Drive" userId="a8e99ec4-c3c1-49ac-ba97-2c12eee91f6a" providerId="ADAL" clId="{0D45BAF7-9015-4994-8342-CA9E1DB7CF2D}" dt="2020-05-13T23:32:05.220" v="489" actId="20577"/>
          <ac:spMkLst>
            <pc:docMk/>
            <pc:sldMk cId="3852763952" sldId="259"/>
            <ac:spMk id="2" creationId="{87CA8F7A-2DA5-46F0-BC77-66FE612DCEB2}"/>
          </ac:spMkLst>
        </pc:spChg>
        <pc:spChg chg="add mod">
          <ac:chgData name="Shared Drive" userId="a8e99ec4-c3c1-49ac-ba97-2c12eee91f6a" providerId="ADAL" clId="{0D45BAF7-9015-4994-8342-CA9E1DB7CF2D}" dt="2020-05-13T23:17:30.005" v="172" actId="1076"/>
          <ac:spMkLst>
            <pc:docMk/>
            <pc:sldMk cId="3852763952" sldId="259"/>
            <ac:spMk id="4" creationId="{68801217-D7C8-4188-9B8A-3CF812345FC9}"/>
          </ac:spMkLst>
        </pc:spChg>
        <pc:picChg chg="add del mod">
          <ac:chgData name="Shared Drive" userId="a8e99ec4-c3c1-49ac-ba97-2c12eee91f6a" providerId="ADAL" clId="{0D45BAF7-9015-4994-8342-CA9E1DB7CF2D}" dt="2020-05-13T23:31:44.277" v="449" actId="478"/>
          <ac:picMkLst>
            <pc:docMk/>
            <pc:sldMk cId="3852763952" sldId="259"/>
            <ac:picMk id="3" creationId="{C6DDC941-4278-495D-8FC1-7948D9F53005}"/>
          </ac:picMkLst>
        </pc:picChg>
        <pc:picChg chg="add mod">
          <ac:chgData name="Shared Drive" userId="a8e99ec4-c3c1-49ac-ba97-2c12eee91f6a" providerId="ADAL" clId="{0D45BAF7-9015-4994-8342-CA9E1DB7CF2D}" dt="2020-05-13T23:31:54.412" v="453" actId="1076"/>
          <ac:picMkLst>
            <pc:docMk/>
            <pc:sldMk cId="3852763952" sldId="259"/>
            <ac:picMk id="5" creationId="{FD197F84-9612-418C-9BF6-B99DAE949432}"/>
          </ac:picMkLst>
        </pc:picChg>
      </pc:sldChg>
      <pc:sldChg chg="addSp delSp modSp add mod ord">
        <pc:chgData name="Shared Drive" userId="a8e99ec4-c3c1-49ac-ba97-2c12eee91f6a" providerId="ADAL" clId="{0D45BAF7-9015-4994-8342-CA9E1DB7CF2D}" dt="2020-05-14T22:44:32.187" v="1118"/>
        <pc:sldMkLst>
          <pc:docMk/>
          <pc:sldMk cId="3899735399" sldId="260"/>
        </pc:sldMkLst>
        <pc:spChg chg="mod">
          <ac:chgData name="Shared Drive" userId="a8e99ec4-c3c1-49ac-ba97-2c12eee91f6a" providerId="ADAL" clId="{0D45BAF7-9015-4994-8342-CA9E1DB7CF2D}" dt="2020-05-13T23:18:40.241" v="204" actId="20577"/>
          <ac:spMkLst>
            <pc:docMk/>
            <pc:sldMk cId="3899735399" sldId="260"/>
            <ac:spMk id="2" creationId="{87CA8F7A-2DA5-46F0-BC77-66FE612DCEB2}"/>
          </ac:spMkLst>
        </pc:spChg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3899735399" sldId="260"/>
            <ac:spMk id="4" creationId="{68801217-D7C8-4188-9B8A-3CF812345FC9}"/>
          </ac:spMkLst>
        </pc:spChg>
        <pc:picChg chg="del">
          <ac:chgData name="Shared Drive" userId="a8e99ec4-c3c1-49ac-ba97-2c12eee91f6a" providerId="ADAL" clId="{0D45BAF7-9015-4994-8342-CA9E1DB7CF2D}" dt="2020-05-13T23:17:39.455" v="174" actId="478"/>
          <ac:picMkLst>
            <pc:docMk/>
            <pc:sldMk cId="3899735399" sldId="260"/>
            <ac:picMk id="3" creationId="{C6DDC941-4278-495D-8FC1-7948D9F53005}"/>
          </ac:picMkLst>
        </pc:picChg>
        <pc:picChg chg="add mod">
          <ac:chgData name="Shared Drive" userId="a8e99ec4-c3c1-49ac-ba97-2c12eee91f6a" providerId="ADAL" clId="{0D45BAF7-9015-4994-8342-CA9E1DB7CF2D}" dt="2020-05-13T23:18:29.940" v="181" actId="14100"/>
          <ac:picMkLst>
            <pc:docMk/>
            <pc:sldMk cId="3899735399" sldId="260"/>
            <ac:picMk id="5" creationId="{EAA52DB8-802F-466B-A77E-42796E35FF5E}"/>
          </ac:picMkLst>
        </pc:picChg>
      </pc:sldChg>
      <pc:sldChg chg="addSp modSp add del mod">
        <pc:chgData name="Shared Drive" userId="a8e99ec4-c3c1-49ac-ba97-2c12eee91f6a" providerId="ADAL" clId="{0D45BAF7-9015-4994-8342-CA9E1DB7CF2D}" dt="2020-05-14T22:44:58.481" v="1121" actId="2696"/>
        <pc:sldMkLst>
          <pc:docMk/>
          <pc:sldMk cId="174793838" sldId="261"/>
        </pc:sldMkLst>
        <pc:spChg chg="mod">
          <ac:chgData name="Shared Drive" userId="a8e99ec4-c3c1-49ac-ba97-2c12eee91f6a" providerId="ADAL" clId="{0D45BAF7-9015-4994-8342-CA9E1DB7CF2D}" dt="2020-05-13T23:21:49.628" v="216" actId="20577"/>
          <ac:spMkLst>
            <pc:docMk/>
            <pc:sldMk cId="174793838" sldId="261"/>
            <ac:spMk id="2" creationId="{87CA8F7A-2DA5-46F0-BC77-66FE612DCEB2}"/>
          </ac:spMkLst>
        </pc:spChg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174793838" sldId="261"/>
            <ac:spMk id="4" creationId="{68801217-D7C8-4188-9B8A-3CF812345FC9}"/>
          </ac:spMkLst>
        </pc:spChg>
        <pc:picChg chg="add mod">
          <ac:chgData name="Shared Drive" userId="a8e99ec4-c3c1-49ac-ba97-2c12eee91f6a" providerId="ADAL" clId="{0D45BAF7-9015-4994-8342-CA9E1DB7CF2D}" dt="2020-05-13T23:21:42.909" v="209" actId="14100"/>
          <ac:picMkLst>
            <pc:docMk/>
            <pc:sldMk cId="174793838" sldId="261"/>
            <ac:picMk id="3" creationId="{8364BC04-B0F8-4545-B73F-9F2526693D55}"/>
          </ac:picMkLst>
        </pc:picChg>
      </pc:sldChg>
      <pc:sldChg chg="add modNotesTx">
        <pc:chgData name="Shared Drive" userId="a8e99ec4-c3c1-49ac-ba97-2c12eee91f6a" providerId="ADAL" clId="{0D45BAF7-9015-4994-8342-CA9E1DB7CF2D}" dt="2020-05-15T17:52:43.498" v="2799" actId="6549"/>
        <pc:sldMkLst>
          <pc:docMk/>
          <pc:sldMk cId="3453713050" sldId="261"/>
        </pc:sldMkLst>
      </pc:sldChg>
      <pc:sldChg chg="addSp modSp add mod">
        <pc:chgData name="Shared Drive" userId="a8e99ec4-c3c1-49ac-ba97-2c12eee91f6a" providerId="ADAL" clId="{0D45BAF7-9015-4994-8342-CA9E1DB7CF2D}" dt="2020-05-14T22:44:32.187" v="1118"/>
        <pc:sldMkLst>
          <pc:docMk/>
          <pc:sldMk cId="4234202341" sldId="262"/>
        </pc:sldMkLst>
        <pc:spChg chg="mod">
          <ac:chgData name="Shared Drive" userId="a8e99ec4-c3c1-49ac-ba97-2c12eee91f6a" providerId="ADAL" clId="{0D45BAF7-9015-4994-8342-CA9E1DB7CF2D}" dt="2020-05-13T23:22:14.629" v="235" actId="20577"/>
          <ac:spMkLst>
            <pc:docMk/>
            <pc:sldMk cId="4234202341" sldId="262"/>
            <ac:spMk id="2" creationId="{87CA8F7A-2DA5-46F0-BC77-66FE612DCEB2}"/>
          </ac:spMkLst>
        </pc:spChg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4234202341" sldId="262"/>
            <ac:spMk id="4" creationId="{68801217-D7C8-4188-9B8A-3CF812345FC9}"/>
          </ac:spMkLst>
        </pc:spChg>
        <pc:picChg chg="add mod">
          <ac:chgData name="Shared Drive" userId="a8e99ec4-c3c1-49ac-ba97-2c12eee91f6a" providerId="ADAL" clId="{0D45BAF7-9015-4994-8342-CA9E1DB7CF2D}" dt="2020-05-13T23:22:53.429" v="238" actId="1076"/>
          <ac:picMkLst>
            <pc:docMk/>
            <pc:sldMk cId="4234202341" sldId="262"/>
            <ac:picMk id="3" creationId="{8E88052B-6290-4FF7-95CB-C7AA33B91F39}"/>
          </ac:picMkLst>
        </pc:picChg>
      </pc:sldChg>
      <pc:sldChg chg="addSp delSp modSp new mod">
        <pc:chgData name="Shared Drive" userId="a8e99ec4-c3c1-49ac-ba97-2c12eee91f6a" providerId="ADAL" clId="{0D45BAF7-9015-4994-8342-CA9E1DB7CF2D}" dt="2020-05-15T14:47:46.044" v="2686" actId="1076"/>
        <pc:sldMkLst>
          <pc:docMk/>
          <pc:sldMk cId="1933147365" sldId="263"/>
        </pc:sldMkLst>
        <pc:spChg chg="mod">
          <ac:chgData name="Shared Drive" userId="a8e99ec4-c3c1-49ac-ba97-2c12eee91f6a" providerId="ADAL" clId="{0D45BAF7-9015-4994-8342-CA9E1DB7CF2D}" dt="2020-05-15T14:47:19.627" v="2680" actId="20577"/>
          <ac:spMkLst>
            <pc:docMk/>
            <pc:sldMk cId="1933147365" sldId="263"/>
            <ac:spMk id="2" creationId="{942EB5DB-32A0-42C4-91F8-1BCC77873629}"/>
          </ac:spMkLst>
        </pc:spChg>
        <pc:spChg chg="add mod">
          <ac:chgData name="Shared Drive" userId="a8e99ec4-c3c1-49ac-ba97-2c12eee91f6a" providerId="ADAL" clId="{0D45BAF7-9015-4994-8342-CA9E1DB7CF2D}" dt="2020-05-14T22:44:32.187" v="1118"/>
          <ac:spMkLst>
            <pc:docMk/>
            <pc:sldMk cId="1933147365" sldId="263"/>
            <ac:spMk id="4" creationId="{B01C44B9-13D8-4D6D-B963-D0A0CC925040}"/>
          </ac:spMkLst>
        </pc:spChg>
        <pc:picChg chg="add del mod">
          <ac:chgData name="Shared Drive" userId="a8e99ec4-c3c1-49ac-ba97-2c12eee91f6a" providerId="ADAL" clId="{0D45BAF7-9015-4994-8342-CA9E1DB7CF2D}" dt="2020-05-15T14:47:22.674" v="2681" actId="478"/>
          <ac:picMkLst>
            <pc:docMk/>
            <pc:sldMk cId="1933147365" sldId="263"/>
            <ac:picMk id="3" creationId="{13CC02B6-C3F7-4D49-994C-CD70EC67F23C}"/>
          </ac:picMkLst>
        </pc:picChg>
        <pc:picChg chg="add mod">
          <ac:chgData name="Shared Drive" userId="a8e99ec4-c3c1-49ac-ba97-2c12eee91f6a" providerId="ADAL" clId="{0D45BAF7-9015-4994-8342-CA9E1DB7CF2D}" dt="2020-05-15T14:47:46.044" v="2686" actId="1076"/>
          <ac:picMkLst>
            <pc:docMk/>
            <pc:sldMk cId="1933147365" sldId="263"/>
            <ac:picMk id="5" creationId="{6268DB31-8641-41AD-9A8D-FC497D127FDA}"/>
          </ac:picMkLst>
        </pc:picChg>
      </pc:sldChg>
      <pc:sldChg chg="addSp delSp modSp new mod">
        <pc:chgData name="Shared Drive" userId="a8e99ec4-c3c1-49ac-ba97-2c12eee91f6a" providerId="ADAL" clId="{0D45BAF7-9015-4994-8342-CA9E1DB7CF2D}" dt="2020-05-14T23:06:31.062" v="1496" actId="14100"/>
        <pc:sldMkLst>
          <pc:docMk/>
          <pc:sldMk cId="682008165" sldId="264"/>
        </pc:sldMkLst>
        <pc:spChg chg="mod">
          <ac:chgData name="Shared Drive" userId="a8e99ec4-c3c1-49ac-ba97-2c12eee91f6a" providerId="ADAL" clId="{0D45BAF7-9015-4994-8342-CA9E1DB7CF2D}" dt="2020-05-13T23:26:33.684" v="343" actId="20577"/>
          <ac:spMkLst>
            <pc:docMk/>
            <pc:sldMk cId="682008165" sldId="264"/>
            <ac:spMk id="2" creationId="{054A1283-ADDB-47B0-8AF3-C1226F4B818B}"/>
          </ac:spMkLst>
        </pc:spChg>
        <pc:spChg chg="add mod">
          <ac:chgData name="Shared Drive" userId="a8e99ec4-c3c1-49ac-ba97-2c12eee91f6a" providerId="ADAL" clId="{0D45BAF7-9015-4994-8342-CA9E1DB7CF2D}" dt="2020-05-14T22:44:32.187" v="1118"/>
          <ac:spMkLst>
            <pc:docMk/>
            <pc:sldMk cId="682008165" sldId="264"/>
            <ac:spMk id="6" creationId="{311D738A-EEC5-45C3-BA45-C6EA8AFE64D2}"/>
          </ac:spMkLst>
        </pc:spChg>
        <pc:graphicFrameChg chg="add del mod">
          <ac:chgData name="Shared Drive" userId="a8e99ec4-c3c1-49ac-ba97-2c12eee91f6a" providerId="ADAL" clId="{0D45BAF7-9015-4994-8342-CA9E1DB7CF2D}" dt="2020-05-13T23:25:56.662" v="331"/>
          <ac:graphicFrameMkLst>
            <pc:docMk/>
            <pc:sldMk cId="682008165" sldId="264"/>
            <ac:graphicFrameMk id="3" creationId="{35D2D4CC-469C-4225-99A6-A86AFE1FBEE6}"/>
          </ac:graphicFrameMkLst>
        </pc:graphicFrameChg>
        <pc:graphicFrameChg chg="del mod">
          <ac:chgData name="Shared Drive" userId="a8e99ec4-c3c1-49ac-ba97-2c12eee91f6a" providerId="ADAL" clId="{0D45BAF7-9015-4994-8342-CA9E1DB7CF2D}" dt="2020-05-13T23:26:22.120" v="334"/>
          <ac:graphicFrameMkLst>
            <pc:docMk/>
            <pc:sldMk cId="682008165" sldId="264"/>
            <ac:graphicFrameMk id="4" creationId="{C9ED11FF-F2BD-42A1-9317-8C0094908EBA}"/>
          </ac:graphicFrameMkLst>
        </pc:graphicFrameChg>
        <pc:graphicFrameChg chg="mod">
          <ac:chgData name="Shared Drive" userId="a8e99ec4-c3c1-49ac-ba97-2c12eee91f6a" providerId="ADAL" clId="{0D45BAF7-9015-4994-8342-CA9E1DB7CF2D}" dt="2020-05-14T23:06:31.062" v="1496" actId="14100"/>
          <ac:graphicFrameMkLst>
            <pc:docMk/>
            <pc:sldMk cId="682008165" sldId="264"/>
            <ac:graphicFrameMk id="5" creationId="{E12DAC84-6182-4F29-8589-87B9536FE76E}"/>
          </ac:graphicFrameMkLst>
        </pc:graphicFrameChg>
      </pc:sldChg>
      <pc:sldChg chg="addSp modSp new del mod">
        <pc:chgData name="Shared Drive" userId="a8e99ec4-c3c1-49ac-ba97-2c12eee91f6a" providerId="ADAL" clId="{0D45BAF7-9015-4994-8342-CA9E1DB7CF2D}" dt="2020-05-13T23:54:40.433" v="820" actId="47"/>
        <pc:sldMkLst>
          <pc:docMk/>
          <pc:sldMk cId="415640820" sldId="265"/>
        </pc:sldMkLst>
        <pc:spChg chg="mod">
          <ac:chgData name="Shared Drive" userId="a8e99ec4-c3c1-49ac-ba97-2c12eee91f6a" providerId="ADAL" clId="{0D45BAF7-9015-4994-8342-CA9E1DB7CF2D}" dt="2020-05-13T23:28:30.773" v="409" actId="20577"/>
          <ac:spMkLst>
            <pc:docMk/>
            <pc:sldMk cId="415640820" sldId="265"/>
            <ac:spMk id="2" creationId="{E4B7749C-94D6-42DF-9834-0658F358DDE2}"/>
          </ac:spMkLst>
        </pc:spChg>
        <pc:spChg chg="add mod">
          <ac:chgData name="Shared Drive" userId="a8e99ec4-c3c1-49ac-ba97-2c12eee91f6a" providerId="ADAL" clId="{0D45BAF7-9015-4994-8342-CA9E1DB7CF2D}" dt="2020-05-13T23:28:38.911" v="411"/>
          <ac:spMkLst>
            <pc:docMk/>
            <pc:sldMk cId="415640820" sldId="265"/>
            <ac:spMk id="4" creationId="{44EC208D-515F-4BCF-8E3E-5E833ED944DA}"/>
          </ac:spMkLst>
        </pc:spChg>
        <pc:picChg chg="add mod">
          <ac:chgData name="Shared Drive" userId="a8e99ec4-c3c1-49ac-ba97-2c12eee91f6a" providerId="ADAL" clId="{0D45BAF7-9015-4994-8342-CA9E1DB7CF2D}" dt="2020-05-13T23:28:21.172" v="399" actId="14100"/>
          <ac:picMkLst>
            <pc:docMk/>
            <pc:sldMk cId="415640820" sldId="265"/>
            <ac:picMk id="3" creationId="{98C49649-3273-4982-88CC-1716A2F8C720}"/>
          </ac:picMkLst>
        </pc:picChg>
      </pc:sldChg>
      <pc:sldChg chg="addSp delSp modSp add mod">
        <pc:chgData name="Shared Drive" userId="a8e99ec4-c3c1-49ac-ba97-2c12eee91f6a" providerId="ADAL" clId="{0D45BAF7-9015-4994-8342-CA9E1DB7CF2D}" dt="2020-05-16T00:26:49.580" v="2821" actId="1037"/>
        <pc:sldMkLst>
          <pc:docMk/>
          <pc:sldMk cId="494987365" sldId="266"/>
        </pc:sldMkLst>
        <pc:spChg chg="mod">
          <ac:chgData name="Shared Drive" userId="a8e99ec4-c3c1-49ac-ba97-2c12eee91f6a" providerId="ADAL" clId="{0D45BAF7-9015-4994-8342-CA9E1DB7CF2D}" dt="2020-05-13T23:30:47.381" v="447" actId="20577"/>
          <ac:spMkLst>
            <pc:docMk/>
            <pc:sldMk cId="494987365" sldId="266"/>
            <ac:spMk id="2" creationId="{87CA8F7A-2DA5-46F0-BC77-66FE612DCEB2}"/>
          </ac:spMkLst>
        </pc:spChg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494987365" sldId="266"/>
            <ac:spMk id="4" creationId="{68801217-D7C8-4188-9B8A-3CF812345FC9}"/>
          </ac:spMkLst>
        </pc:spChg>
        <pc:picChg chg="del">
          <ac:chgData name="Shared Drive" userId="a8e99ec4-c3c1-49ac-ba97-2c12eee91f6a" providerId="ADAL" clId="{0D45BAF7-9015-4994-8342-CA9E1DB7CF2D}" dt="2020-05-13T23:30:29.815" v="413" actId="478"/>
          <ac:picMkLst>
            <pc:docMk/>
            <pc:sldMk cId="494987365" sldId="266"/>
            <ac:picMk id="3" creationId="{8E88052B-6290-4FF7-95CB-C7AA33B91F39}"/>
          </ac:picMkLst>
        </pc:picChg>
        <pc:picChg chg="add mod">
          <ac:chgData name="Shared Drive" userId="a8e99ec4-c3c1-49ac-ba97-2c12eee91f6a" providerId="ADAL" clId="{0D45BAF7-9015-4994-8342-CA9E1DB7CF2D}" dt="2020-05-16T00:26:49.580" v="2821" actId="1037"/>
          <ac:picMkLst>
            <pc:docMk/>
            <pc:sldMk cId="494987365" sldId="266"/>
            <ac:picMk id="3" creationId="{BFBD3A87-0967-4380-8DD9-4BF32E945DDA}"/>
          </ac:picMkLst>
        </pc:picChg>
        <pc:picChg chg="add del mod">
          <ac:chgData name="Shared Drive" userId="a8e99ec4-c3c1-49ac-ba97-2c12eee91f6a" providerId="ADAL" clId="{0D45BAF7-9015-4994-8342-CA9E1DB7CF2D}" dt="2020-05-16T00:26:34.191" v="2800" actId="478"/>
          <ac:picMkLst>
            <pc:docMk/>
            <pc:sldMk cId="494987365" sldId="266"/>
            <ac:picMk id="5" creationId="{1241F216-D007-4A0C-8C78-11AD9EDCF0DB}"/>
          </ac:picMkLst>
        </pc:picChg>
      </pc:sldChg>
      <pc:sldChg chg="modSp add ord">
        <pc:chgData name="Shared Drive" userId="a8e99ec4-c3c1-49ac-ba97-2c12eee91f6a" providerId="ADAL" clId="{0D45BAF7-9015-4994-8342-CA9E1DB7CF2D}" dt="2020-05-14T22:44:32.187" v="1118"/>
        <pc:sldMkLst>
          <pc:docMk/>
          <pc:sldMk cId="2557209524" sldId="267"/>
        </pc:sldMkLst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2557209524" sldId="267"/>
            <ac:spMk id="4" creationId="{68801217-D7C8-4188-9B8A-3CF812345FC9}"/>
          </ac:spMkLst>
        </pc:spChg>
      </pc:sldChg>
      <pc:sldChg chg="new del">
        <pc:chgData name="Shared Drive" userId="a8e99ec4-c3c1-49ac-ba97-2c12eee91f6a" providerId="ADAL" clId="{0D45BAF7-9015-4994-8342-CA9E1DB7CF2D}" dt="2020-05-13T23:32:32.104" v="491" actId="47"/>
        <pc:sldMkLst>
          <pc:docMk/>
          <pc:sldMk cId="2391044794" sldId="268"/>
        </pc:sldMkLst>
      </pc:sldChg>
      <pc:sldChg chg="addSp delSp modSp add mod">
        <pc:chgData name="Shared Drive" userId="a8e99ec4-c3c1-49ac-ba97-2c12eee91f6a" providerId="ADAL" clId="{0D45BAF7-9015-4994-8342-CA9E1DB7CF2D}" dt="2020-05-14T22:44:32.187" v="1118"/>
        <pc:sldMkLst>
          <pc:docMk/>
          <pc:sldMk cId="2844616446" sldId="268"/>
        </pc:sldMkLst>
        <pc:spChg chg="mod">
          <ac:chgData name="Shared Drive" userId="a8e99ec4-c3c1-49ac-ba97-2c12eee91f6a" providerId="ADAL" clId="{0D45BAF7-9015-4994-8342-CA9E1DB7CF2D}" dt="2020-05-13T23:33:07.373" v="525" actId="20577"/>
          <ac:spMkLst>
            <pc:docMk/>
            <pc:sldMk cId="2844616446" sldId="268"/>
            <ac:spMk id="2" creationId="{87CA8F7A-2DA5-46F0-BC77-66FE612DCEB2}"/>
          </ac:spMkLst>
        </pc:spChg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2844616446" sldId="268"/>
            <ac:spMk id="4" creationId="{68801217-D7C8-4188-9B8A-3CF812345FC9}"/>
          </ac:spMkLst>
        </pc:spChg>
        <pc:picChg chg="add mod">
          <ac:chgData name="Shared Drive" userId="a8e99ec4-c3c1-49ac-ba97-2c12eee91f6a" providerId="ADAL" clId="{0D45BAF7-9015-4994-8342-CA9E1DB7CF2D}" dt="2020-05-13T23:32:58.749" v="497" actId="14100"/>
          <ac:picMkLst>
            <pc:docMk/>
            <pc:sldMk cId="2844616446" sldId="268"/>
            <ac:picMk id="3" creationId="{B2863531-67C1-4494-BEE0-113D08B64CCC}"/>
          </ac:picMkLst>
        </pc:picChg>
        <pc:picChg chg="del">
          <ac:chgData name="Shared Drive" userId="a8e99ec4-c3c1-49ac-ba97-2c12eee91f6a" providerId="ADAL" clId="{0D45BAF7-9015-4994-8342-CA9E1DB7CF2D}" dt="2020-05-13T23:32:49.245" v="493" actId="478"/>
          <ac:picMkLst>
            <pc:docMk/>
            <pc:sldMk cId="2844616446" sldId="268"/>
            <ac:picMk id="5" creationId="{1241F216-D007-4A0C-8C78-11AD9EDCF0DB}"/>
          </ac:picMkLst>
        </pc:picChg>
      </pc:sldChg>
      <pc:sldChg chg="delSp modSp add mod">
        <pc:chgData name="Shared Drive" userId="a8e99ec4-c3c1-49ac-ba97-2c12eee91f6a" providerId="ADAL" clId="{0D45BAF7-9015-4994-8342-CA9E1DB7CF2D}" dt="2020-05-14T22:45:15.213" v="1128" actId="20577"/>
        <pc:sldMkLst>
          <pc:docMk/>
          <pc:sldMk cId="525954108" sldId="269"/>
        </pc:sldMkLst>
        <pc:spChg chg="mod">
          <ac:chgData name="Shared Drive" userId="a8e99ec4-c3c1-49ac-ba97-2c12eee91f6a" providerId="ADAL" clId="{0D45BAF7-9015-4994-8342-CA9E1DB7CF2D}" dt="2020-05-14T22:45:15.213" v="1128" actId="20577"/>
          <ac:spMkLst>
            <pc:docMk/>
            <pc:sldMk cId="525954108" sldId="269"/>
            <ac:spMk id="2" creationId="{87CA8F7A-2DA5-46F0-BC77-66FE612DCEB2}"/>
          </ac:spMkLst>
        </pc:spChg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525954108" sldId="269"/>
            <ac:spMk id="4" creationId="{68801217-D7C8-4188-9B8A-3CF812345FC9}"/>
          </ac:spMkLst>
        </pc:spChg>
        <pc:picChg chg="del">
          <ac:chgData name="Shared Drive" userId="a8e99ec4-c3c1-49ac-ba97-2c12eee91f6a" providerId="ADAL" clId="{0D45BAF7-9015-4994-8342-CA9E1DB7CF2D}" dt="2020-05-13T23:36:35.139" v="527" actId="478"/>
          <ac:picMkLst>
            <pc:docMk/>
            <pc:sldMk cId="525954108" sldId="269"/>
            <ac:picMk id="5" creationId="{1241F216-D007-4A0C-8C78-11AD9EDCF0DB}"/>
          </ac:picMkLst>
        </pc:picChg>
      </pc:sldChg>
      <pc:sldChg chg="modSp new mod">
        <pc:chgData name="Shared Drive" userId="a8e99ec4-c3c1-49ac-ba97-2c12eee91f6a" providerId="ADAL" clId="{0D45BAF7-9015-4994-8342-CA9E1DB7CF2D}" dt="2020-05-13T23:39:44.605" v="656" actId="20577"/>
        <pc:sldMkLst>
          <pc:docMk/>
          <pc:sldMk cId="1331521100" sldId="270"/>
        </pc:sldMkLst>
        <pc:spChg chg="mod">
          <ac:chgData name="Shared Drive" userId="a8e99ec4-c3c1-49ac-ba97-2c12eee91f6a" providerId="ADAL" clId="{0D45BAF7-9015-4994-8342-CA9E1DB7CF2D}" dt="2020-05-13T23:39:44.605" v="656" actId="20577"/>
          <ac:spMkLst>
            <pc:docMk/>
            <pc:sldMk cId="1331521100" sldId="270"/>
            <ac:spMk id="2" creationId="{59950D97-4D89-4B63-8A1F-B274115CE05F}"/>
          </ac:spMkLst>
        </pc:spChg>
        <pc:graphicFrameChg chg="mod">
          <ac:chgData name="Shared Drive" userId="a8e99ec4-c3c1-49ac-ba97-2c12eee91f6a" providerId="ADAL" clId="{0D45BAF7-9015-4994-8342-CA9E1DB7CF2D}" dt="2020-05-13T23:38:34.502" v="614" actId="14100"/>
          <ac:graphicFrameMkLst>
            <pc:docMk/>
            <pc:sldMk cId="1331521100" sldId="270"/>
            <ac:graphicFrameMk id="3" creationId="{251DE543-9C4D-4BB2-9F8B-78760780855C}"/>
          </ac:graphicFrameMkLst>
        </pc:graphicFrameChg>
      </pc:sldChg>
      <pc:sldChg chg="modSp new mod">
        <pc:chgData name="Shared Drive" userId="a8e99ec4-c3c1-49ac-ba97-2c12eee91f6a" providerId="ADAL" clId="{0D45BAF7-9015-4994-8342-CA9E1DB7CF2D}" dt="2020-05-13T23:39:32.221" v="645" actId="20577"/>
        <pc:sldMkLst>
          <pc:docMk/>
          <pc:sldMk cId="182524926" sldId="271"/>
        </pc:sldMkLst>
        <pc:spChg chg="mod">
          <ac:chgData name="Shared Drive" userId="a8e99ec4-c3c1-49ac-ba97-2c12eee91f6a" providerId="ADAL" clId="{0D45BAF7-9015-4994-8342-CA9E1DB7CF2D}" dt="2020-05-13T23:39:32.221" v="645" actId="20577"/>
          <ac:spMkLst>
            <pc:docMk/>
            <pc:sldMk cId="182524926" sldId="271"/>
            <ac:spMk id="2" creationId="{DC954E02-33A5-45F3-8283-25BA17735FB8}"/>
          </ac:spMkLst>
        </pc:spChg>
        <pc:graphicFrameChg chg="mod">
          <ac:chgData name="Shared Drive" userId="a8e99ec4-c3c1-49ac-ba97-2c12eee91f6a" providerId="ADAL" clId="{0D45BAF7-9015-4994-8342-CA9E1DB7CF2D}" dt="2020-05-13T23:39:23.254" v="617" actId="14100"/>
          <ac:graphicFrameMkLst>
            <pc:docMk/>
            <pc:sldMk cId="182524926" sldId="271"/>
            <ac:graphicFrameMk id="3" creationId="{2D7B1A36-FCF8-453E-9730-8C1ADD9B7CD9}"/>
          </ac:graphicFrameMkLst>
        </pc:graphicFrameChg>
      </pc:sldChg>
      <pc:sldChg chg="addSp delSp modSp add mod ord">
        <pc:chgData name="Shared Drive" userId="a8e99ec4-c3c1-49ac-ba97-2c12eee91f6a" providerId="ADAL" clId="{0D45BAF7-9015-4994-8342-CA9E1DB7CF2D}" dt="2020-05-15T14:46:30.186" v="2671" actId="1076"/>
        <pc:sldMkLst>
          <pc:docMk/>
          <pc:sldMk cId="3950330678" sldId="272"/>
        </pc:sldMkLst>
        <pc:spChg chg="mod">
          <ac:chgData name="Shared Drive" userId="a8e99ec4-c3c1-49ac-ba97-2c12eee91f6a" providerId="ADAL" clId="{0D45BAF7-9015-4994-8342-CA9E1DB7CF2D}" dt="2020-05-13T23:48:38.061" v="720" actId="20577"/>
          <ac:spMkLst>
            <pc:docMk/>
            <pc:sldMk cId="3950330678" sldId="272"/>
            <ac:spMk id="2" creationId="{87CA8F7A-2DA5-46F0-BC77-66FE612DCEB2}"/>
          </ac:spMkLst>
        </pc:spChg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3950330678" sldId="272"/>
            <ac:spMk id="4" creationId="{68801217-D7C8-4188-9B8A-3CF812345FC9}"/>
          </ac:spMkLst>
        </pc:spChg>
        <pc:picChg chg="add mod">
          <ac:chgData name="Shared Drive" userId="a8e99ec4-c3c1-49ac-ba97-2c12eee91f6a" providerId="ADAL" clId="{0D45BAF7-9015-4994-8342-CA9E1DB7CF2D}" dt="2020-05-15T14:46:30.186" v="2671" actId="1076"/>
          <ac:picMkLst>
            <pc:docMk/>
            <pc:sldMk cId="3950330678" sldId="272"/>
            <ac:picMk id="3" creationId="{1E3D67AA-B103-42CE-B706-F34EF118F750}"/>
          </ac:picMkLst>
        </pc:picChg>
        <pc:picChg chg="del">
          <ac:chgData name="Shared Drive" userId="a8e99ec4-c3c1-49ac-ba97-2c12eee91f6a" providerId="ADAL" clId="{0D45BAF7-9015-4994-8342-CA9E1DB7CF2D}" dt="2020-05-13T23:48:28.403" v="680" actId="478"/>
          <ac:picMkLst>
            <pc:docMk/>
            <pc:sldMk cId="3950330678" sldId="272"/>
            <ac:picMk id="3" creationId="{C6DDC941-4278-495D-8FC1-7948D9F53005}"/>
          </ac:picMkLst>
        </pc:picChg>
        <pc:picChg chg="add del mod">
          <ac:chgData name="Shared Drive" userId="a8e99ec4-c3c1-49ac-ba97-2c12eee91f6a" providerId="ADAL" clId="{0D45BAF7-9015-4994-8342-CA9E1DB7CF2D}" dt="2020-05-15T14:46:04.619" v="2665" actId="478"/>
          <ac:picMkLst>
            <pc:docMk/>
            <pc:sldMk cId="3950330678" sldId="272"/>
            <ac:picMk id="5" creationId="{99DB2B1D-5D0D-4C76-9A6C-8708C34BB465}"/>
          </ac:picMkLst>
        </pc:picChg>
      </pc:sldChg>
      <pc:sldChg chg="addSp delSp modSp new mod">
        <pc:chgData name="Shared Drive" userId="a8e99ec4-c3c1-49ac-ba97-2c12eee91f6a" providerId="ADAL" clId="{0D45BAF7-9015-4994-8342-CA9E1DB7CF2D}" dt="2020-05-15T14:51:38.739" v="2742" actId="1076"/>
        <pc:sldMkLst>
          <pc:docMk/>
          <pc:sldMk cId="3629070824" sldId="273"/>
        </pc:sldMkLst>
        <pc:spChg chg="mod">
          <ac:chgData name="Shared Drive" userId="a8e99ec4-c3c1-49ac-ba97-2c12eee91f6a" providerId="ADAL" clId="{0D45BAF7-9015-4994-8342-CA9E1DB7CF2D}" dt="2020-05-13T23:51:21.350" v="763" actId="20577"/>
          <ac:spMkLst>
            <pc:docMk/>
            <pc:sldMk cId="3629070824" sldId="273"/>
            <ac:spMk id="2" creationId="{85102201-E0E3-426A-8BC1-B3D2CD42A8E6}"/>
          </ac:spMkLst>
        </pc:spChg>
        <pc:picChg chg="add del mod">
          <ac:chgData name="Shared Drive" userId="a8e99ec4-c3c1-49ac-ba97-2c12eee91f6a" providerId="ADAL" clId="{0D45BAF7-9015-4994-8342-CA9E1DB7CF2D}" dt="2020-05-15T14:51:27.374" v="2737" actId="478"/>
          <ac:picMkLst>
            <pc:docMk/>
            <pc:sldMk cId="3629070824" sldId="273"/>
            <ac:picMk id="3" creationId="{129C47D4-052E-4DF9-BA4C-6F2E97296D09}"/>
          </ac:picMkLst>
        </pc:picChg>
        <pc:picChg chg="add mod">
          <ac:chgData name="Shared Drive" userId="a8e99ec4-c3c1-49ac-ba97-2c12eee91f6a" providerId="ADAL" clId="{0D45BAF7-9015-4994-8342-CA9E1DB7CF2D}" dt="2020-05-15T14:51:38.739" v="2742" actId="1076"/>
          <ac:picMkLst>
            <pc:docMk/>
            <pc:sldMk cId="3629070824" sldId="273"/>
            <ac:picMk id="4" creationId="{AD29AB77-D57C-4E3E-A301-5DD2419ADB6E}"/>
          </ac:picMkLst>
        </pc:picChg>
      </pc:sldChg>
      <pc:sldChg chg="new del">
        <pc:chgData name="Shared Drive" userId="a8e99ec4-c3c1-49ac-ba97-2c12eee91f6a" providerId="ADAL" clId="{0D45BAF7-9015-4994-8342-CA9E1DB7CF2D}" dt="2020-05-13T23:52:54.594" v="770" actId="47"/>
        <pc:sldMkLst>
          <pc:docMk/>
          <pc:sldMk cId="142842150" sldId="274"/>
        </pc:sldMkLst>
      </pc:sldChg>
      <pc:sldChg chg="addSp delSp modSp add mod">
        <pc:chgData name="Shared Drive" userId="a8e99ec4-c3c1-49ac-ba97-2c12eee91f6a" providerId="ADAL" clId="{0D45BAF7-9015-4994-8342-CA9E1DB7CF2D}" dt="2020-05-15T14:45:51.795" v="2664" actId="1076"/>
        <pc:sldMkLst>
          <pc:docMk/>
          <pc:sldMk cId="2308885394" sldId="274"/>
        </pc:sldMkLst>
        <pc:spChg chg="mod">
          <ac:chgData name="Shared Drive" userId="a8e99ec4-c3c1-49ac-ba97-2c12eee91f6a" providerId="ADAL" clId="{0D45BAF7-9015-4994-8342-CA9E1DB7CF2D}" dt="2020-05-13T23:53:38.725" v="816" actId="20577"/>
          <ac:spMkLst>
            <pc:docMk/>
            <pc:sldMk cId="2308885394" sldId="274"/>
            <ac:spMk id="2" creationId="{E4B7749C-94D6-42DF-9834-0658F358DDE2}"/>
          </ac:spMkLst>
        </pc:spChg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2308885394" sldId="274"/>
            <ac:spMk id="4" creationId="{44EC208D-515F-4BCF-8E3E-5E833ED944DA}"/>
          </ac:spMkLst>
        </pc:spChg>
        <pc:picChg chg="del">
          <ac:chgData name="Shared Drive" userId="a8e99ec4-c3c1-49ac-ba97-2c12eee91f6a" providerId="ADAL" clId="{0D45BAF7-9015-4994-8342-CA9E1DB7CF2D}" dt="2020-05-13T23:53:17.717" v="772" actId="478"/>
          <ac:picMkLst>
            <pc:docMk/>
            <pc:sldMk cId="2308885394" sldId="274"/>
            <ac:picMk id="3" creationId="{98C49649-3273-4982-88CC-1716A2F8C720}"/>
          </ac:picMkLst>
        </pc:picChg>
        <pc:picChg chg="add mod">
          <ac:chgData name="Shared Drive" userId="a8e99ec4-c3c1-49ac-ba97-2c12eee91f6a" providerId="ADAL" clId="{0D45BAF7-9015-4994-8342-CA9E1DB7CF2D}" dt="2020-05-15T14:45:51.795" v="2664" actId="1076"/>
          <ac:picMkLst>
            <pc:docMk/>
            <pc:sldMk cId="2308885394" sldId="274"/>
            <ac:picMk id="3" creationId="{EFD7F43B-DDE0-4D4B-BC2C-7F724AF1D979}"/>
          </ac:picMkLst>
        </pc:picChg>
        <pc:picChg chg="add del">
          <ac:chgData name="Shared Drive" userId="a8e99ec4-c3c1-49ac-ba97-2c12eee91f6a" providerId="ADAL" clId="{0D45BAF7-9015-4994-8342-CA9E1DB7CF2D}" dt="2020-05-15T14:45:24.189" v="2661" actId="478"/>
          <ac:picMkLst>
            <pc:docMk/>
            <pc:sldMk cId="2308885394" sldId="274"/>
            <ac:picMk id="5" creationId="{4620B00B-ABB4-432F-9D26-FDA7A36A62BF}"/>
          </ac:picMkLst>
        </pc:picChg>
      </pc:sldChg>
      <pc:sldChg chg="new del">
        <pc:chgData name="Shared Drive" userId="a8e99ec4-c3c1-49ac-ba97-2c12eee91f6a" providerId="ADAL" clId="{0D45BAF7-9015-4994-8342-CA9E1DB7CF2D}" dt="2020-05-13T23:54:07.175" v="818" actId="680"/>
        <pc:sldMkLst>
          <pc:docMk/>
          <pc:sldMk cId="1984308148" sldId="275"/>
        </pc:sldMkLst>
      </pc:sldChg>
      <pc:sldChg chg="addSp delSp modSp add mod">
        <pc:chgData name="Shared Drive" userId="a8e99ec4-c3c1-49ac-ba97-2c12eee91f6a" providerId="ADAL" clId="{0D45BAF7-9015-4994-8342-CA9E1DB7CF2D}" dt="2020-05-15T14:48:37.267" v="2692" actId="1076"/>
        <pc:sldMkLst>
          <pc:docMk/>
          <pc:sldMk cId="3721175073" sldId="275"/>
        </pc:sldMkLst>
        <pc:spChg chg="mod">
          <ac:chgData name="Shared Drive" userId="a8e99ec4-c3c1-49ac-ba97-2c12eee91f6a" providerId="ADAL" clId="{0D45BAF7-9015-4994-8342-CA9E1DB7CF2D}" dt="2020-05-14T22:44:32.187" v="1118"/>
          <ac:spMkLst>
            <pc:docMk/>
            <pc:sldMk cId="3721175073" sldId="275"/>
            <ac:spMk id="4" creationId="{44EC208D-515F-4BCF-8E3E-5E833ED944DA}"/>
          </ac:spMkLst>
        </pc:spChg>
        <pc:picChg chg="del">
          <ac:chgData name="Shared Drive" userId="a8e99ec4-c3c1-49ac-ba97-2c12eee91f6a" providerId="ADAL" clId="{0D45BAF7-9015-4994-8342-CA9E1DB7CF2D}" dt="2020-05-15T14:48:07.821" v="2687" actId="478"/>
          <ac:picMkLst>
            <pc:docMk/>
            <pc:sldMk cId="3721175073" sldId="275"/>
            <ac:picMk id="3" creationId="{98C49649-3273-4982-88CC-1716A2F8C720}"/>
          </ac:picMkLst>
        </pc:picChg>
        <pc:picChg chg="add mod">
          <ac:chgData name="Shared Drive" userId="a8e99ec4-c3c1-49ac-ba97-2c12eee91f6a" providerId="ADAL" clId="{0D45BAF7-9015-4994-8342-CA9E1DB7CF2D}" dt="2020-05-15T14:48:37.267" v="2692" actId="1076"/>
          <ac:picMkLst>
            <pc:docMk/>
            <pc:sldMk cId="3721175073" sldId="275"/>
            <ac:picMk id="5" creationId="{064FF685-8051-4D46-B0AE-4B2EDB56747C}"/>
          </ac:picMkLst>
        </pc:picChg>
      </pc:sldChg>
      <pc:sldChg chg="addSp modSp new mod">
        <pc:chgData name="Shared Drive" userId="a8e99ec4-c3c1-49ac-ba97-2c12eee91f6a" providerId="ADAL" clId="{0D45BAF7-9015-4994-8342-CA9E1DB7CF2D}" dt="2020-05-14T17:19:10.092" v="1116" actId="1076"/>
        <pc:sldMkLst>
          <pc:docMk/>
          <pc:sldMk cId="3185275294" sldId="276"/>
        </pc:sldMkLst>
        <pc:spChg chg="mod">
          <ac:chgData name="Shared Drive" userId="a8e99ec4-c3c1-49ac-ba97-2c12eee91f6a" providerId="ADAL" clId="{0D45BAF7-9015-4994-8342-CA9E1DB7CF2D}" dt="2020-05-14T00:02:35.773" v="855" actId="20577"/>
          <ac:spMkLst>
            <pc:docMk/>
            <pc:sldMk cId="3185275294" sldId="276"/>
            <ac:spMk id="2" creationId="{27C79BE7-775F-4C79-9386-AB9C809AE820}"/>
          </ac:spMkLst>
        </pc:spChg>
        <pc:spChg chg="add mod">
          <ac:chgData name="Shared Drive" userId="a8e99ec4-c3c1-49ac-ba97-2c12eee91f6a" providerId="ADAL" clId="{0D45BAF7-9015-4994-8342-CA9E1DB7CF2D}" dt="2020-05-14T00:02:16.998" v="824" actId="1076"/>
          <ac:spMkLst>
            <pc:docMk/>
            <pc:sldMk cId="3185275294" sldId="276"/>
            <ac:spMk id="3" creationId="{6EB9E71E-6D1D-42D0-8734-9A3225517803}"/>
          </ac:spMkLst>
        </pc:spChg>
        <pc:spChg chg="add mod">
          <ac:chgData name="Shared Drive" userId="a8e99ec4-c3c1-49ac-ba97-2c12eee91f6a" providerId="ADAL" clId="{0D45BAF7-9015-4994-8342-CA9E1DB7CF2D}" dt="2020-05-14T00:02:16.998" v="824" actId="1076"/>
          <ac:spMkLst>
            <pc:docMk/>
            <pc:sldMk cId="3185275294" sldId="276"/>
            <ac:spMk id="4" creationId="{1F27B4AB-325C-45C4-B080-1A73B3E76DFF}"/>
          </ac:spMkLst>
        </pc:spChg>
        <pc:spChg chg="add mod">
          <ac:chgData name="Shared Drive" userId="a8e99ec4-c3c1-49ac-ba97-2c12eee91f6a" providerId="ADAL" clId="{0D45BAF7-9015-4994-8342-CA9E1DB7CF2D}" dt="2020-05-14T17:19:10.092" v="1116" actId="1076"/>
          <ac:spMkLst>
            <pc:docMk/>
            <pc:sldMk cId="3185275294" sldId="276"/>
            <ac:spMk id="5" creationId="{8DCED440-C7FD-450E-9E7D-E3D4D700D9EA}"/>
          </ac:spMkLst>
        </pc:spChg>
        <pc:spChg chg="add mod">
          <ac:chgData name="Shared Drive" userId="a8e99ec4-c3c1-49ac-ba97-2c12eee91f6a" providerId="ADAL" clId="{0D45BAF7-9015-4994-8342-CA9E1DB7CF2D}" dt="2020-05-14T00:02:16.998" v="824" actId="1076"/>
          <ac:spMkLst>
            <pc:docMk/>
            <pc:sldMk cId="3185275294" sldId="276"/>
            <ac:spMk id="6" creationId="{15E1DEA6-BECB-4689-B967-B06E9C9429C1}"/>
          </ac:spMkLst>
        </pc:spChg>
        <pc:spChg chg="add mod">
          <ac:chgData name="Shared Drive" userId="a8e99ec4-c3c1-49ac-ba97-2c12eee91f6a" providerId="ADAL" clId="{0D45BAF7-9015-4994-8342-CA9E1DB7CF2D}" dt="2020-05-14T00:02:20.854" v="825" actId="1076"/>
          <ac:spMkLst>
            <pc:docMk/>
            <pc:sldMk cId="3185275294" sldId="276"/>
            <ac:spMk id="7" creationId="{3BECB459-71D2-4813-BCC0-FAD48FC5FC91}"/>
          </ac:spMkLst>
        </pc:spChg>
        <pc:spChg chg="add">
          <ac:chgData name="Shared Drive" userId="a8e99ec4-c3c1-49ac-ba97-2c12eee91f6a" providerId="ADAL" clId="{0D45BAF7-9015-4994-8342-CA9E1DB7CF2D}" dt="2020-05-14T00:01:53.915" v="822"/>
          <ac:spMkLst>
            <pc:docMk/>
            <pc:sldMk cId="3185275294" sldId="276"/>
            <ac:spMk id="8" creationId="{576D3691-5A4B-4DB7-9BE9-FAA74AC4AE82}"/>
          </ac:spMkLst>
        </pc:spChg>
        <pc:spChg chg="add">
          <ac:chgData name="Shared Drive" userId="a8e99ec4-c3c1-49ac-ba97-2c12eee91f6a" providerId="ADAL" clId="{0D45BAF7-9015-4994-8342-CA9E1DB7CF2D}" dt="2020-05-14T00:01:53.915" v="822"/>
          <ac:spMkLst>
            <pc:docMk/>
            <pc:sldMk cId="3185275294" sldId="276"/>
            <ac:spMk id="9" creationId="{358BE07C-98D5-4C7F-8811-904F6361450D}"/>
          </ac:spMkLst>
        </pc:spChg>
        <pc:spChg chg="add">
          <ac:chgData name="Shared Drive" userId="a8e99ec4-c3c1-49ac-ba97-2c12eee91f6a" providerId="ADAL" clId="{0D45BAF7-9015-4994-8342-CA9E1DB7CF2D}" dt="2020-05-14T00:01:53.915" v="822"/>
          <ac:spMkLst>
            <pc:docMk/>
            <pc:sldMk cId="3185275294" sldId="276"/>
            <ac:spMk id="10" creationId="{42963811-A3B6-44B3-B843-EB8E4EA8A57C}"/>
          </ac:spMkLst>
        </pc:spChg>
        <pc:spChg chg="add">
          <ac:chgData name="Shared Drive" userId="a8e99ec4-c3c1-49ac-ba97-2c12eee91f6a" providerId="ADAL" clId="{0D45BAF7-9015-4994-8342-CA9E1DB7CF2D}" dt="2020-05-14T00:01:53.915" v="822"/>
          <ac:spMkLst>
            <pc:docMk/>
            <pc:sldMk cId="3185275294" sldId="276"/>
            <ac:spMk id="11" creationId="{1630F668-251D-427D-A4DA-EBABA6BC90C3}"/>
          </ac:spMkLst>
        </pc:spChg>
        <pc:spChg chg="add mod">
          <ac:chgData name="Shared Drive" userId="a8e99ec4-c3c1-49ac-ba97-2c12eee91f6a" providerId="ADAL" clId="{0D45BAF7-9015-4994-8342-CA9E1DB7CF2D}" dt="2020-05-14T00:02:47.239" v="879" actId="1037"/>
          <ac:spMkLst>
            <pc:docMk/>
            <pc:sldMk cId="3185275294" sldId="276"/>
            <ac:spMk id="12" creationId="{E4F97DC4-12E8-4C4E-9169-74E681EFC1F2}"/>
          </ac:spMkLst>
        </pc:spChg>
      </pc:sldChg>
      <pc:sldChg chg="modSp add mod">
        <pc:chgData name="Shared Drive" userId="a8e99ec4-c3c1-49ac-ba97-2c12eee91f6a" providerId="ADAL" clId="{0D45BAF7-9015-4994-8342-CA9E1DB7CF2D}" dt="2020-05-20T23:32:41.002" v="3294" actId="20577"/>
        <pc:sldMkLst>
          <pc:docMk/>
          <pc:sldMk cId="3788012683" sldId="1943"/>
        </pc:sldMkLst>
        <pc:spChg chg="mod">
          <ac:chgData name="Shared Drive" userId="a8e99ec4-c3c1-49ac-ba97-2c12eee91f6a" providerId="ADAL" clId="{0D45BAF7-9015-4994-8342-CA9E1DB7CF2D}" dt="2020-05-20T23:32:22.099" v="3268"/>
          <ac:spMkLst>
            <pc:docMk/>
            <pc:sldMk cId="3788012683" sldId="1943"/>
            <ac:spMk id="2" creationId="{3A636AC7-FE95-42E6-856E-AB188C2817D7}"/>
          </ac:spMkLst>
        </pc:spChg>
        <pc:spChg chg="mod">
          <ac:chgData name="Shared Drive" userId="a8e99ec4-c3c1-49ac-ba97-2c12eee91f6a" providerId="ADAL" clId="{0D45BAF7-9015-4994-8342-CA9E1DB7CF2D}" dt="2020-05-20T23:32:41.002" v="3294" actId="20577"/>
          <ac:spMkLst>
            <pc:docMk/>
            <pc:sldMk cId="3788012683" sldId="1943"/>
            <ac:spMk id="3" creationId="{1451CF15-9F04-41C8-9CAF-71C825107CD7}"/>
          </ac:spMkLst>
        </pc:spChg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1149361984" sldId="2100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1116337640" sldId="2101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2570746542" sldId="2102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2112571420" sldId="2103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239358372" sldId="2104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38578814" sldId="2105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3716180120" sldId="2106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1695153415" sldId="2107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4210724261" sldId="2108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2502657643" sldId="2109"/>
        </pc:sldMkLst>
      </pc:sldChg>
      <pc:sldChg chg="del">
        <pc:chgData name="Shared Drive" userId="a8e99ec4-c3c1-49ac-ba97-2c12eee91f6a" providerId="ADAL" clId="{0D45BAF7-9015-4994-8342-CA9E1DB7CF2D}" dt="2020-05-13T16:15:58.807" v="0" actId="47"/>
        <pc:sldMkLst>
          <pc:docMk/>
          <pc:sldMk cId="3237148759" sldId="2111"/>
        </pc:sldMkLst>
      </pc:sldChg>
      <pc:sldChg chg="addSp delSp modSp add mod delAnim modAnim">
        <pc:chgData name="Shared Drive" userId="a8e99ec4-c3c1-49ac-ba97-2c12eee91f6a" providerId="ADAL" clId="{0D45BAF7-9015-4994-8342-CA9E1DB7CF2D}" dt="2020-05-20T22:57:47.535" v="2832" actId="1076"/>
        <pc:sldMkLst>
          <pc:docMk/>
          <pc:sldMk cId="2405227361" sldId="2172"/>
        </pc:sldMkLst>
        <pc:spChg chg="del mod">
          <ac:chgData name="Shared Drive" userId="a8e99ec4-c3c1-49ac-ba97-2c12eee91f6a" providerId="ADAL" clId="{0D45BAF7-9015-4994-8342-CA9E1DB7CF2D}" dt="2020-05-14T00:07:02.036" v="909"/>
          <ac:spMkLst>
            <pc:docMk/>
            <pc:sldMk cId="2405227361" sldId="2172"/>
            <ac:spMk id="7" creationId="{9D161144-F3F9-41E6-8EB9-4120AE4B2450}"/>
          </ac:spMkLst>
        </pc:spChg>
        <pc:spChg chg="mod">
          <ac:chgData name="Shared Drive" userId="a8e99ec4-c3c1-49ac-ba97-2c12eee91f6a" providerId="ADAL" clId="{0D45BAF7-9015-4994-8342-CA9E1DB7CF2D}" dt="2020-05-14T22:47:38.589" v="1154" actId="20577"/>
          <ac:spMkLst>
            <pc:docMk/>
            <pc:sldMk cId="2405227361" sldId="2172"/>
            <ac:spMk id="218" creationId="{E8798B27-8ADE-46BB-AF80-255BC40B13CE}"/>
          </ac:spMkLst>
        </pc:spChg>
        <pc:picChg chg="add mod">
          <ac:chgData name="Shared Drive" userId="a8e99ec4-c3c1-49ac-ba97-2c12eee91f6a" providerId="ADAL" clId="{0D45BAF7-9015-4994-8342-CA9E1DB7CF2D}" dt="2020-05-20T22:57:47.535" v="2832" actId="1076"/>
          <ac:picMkLst>
            <pc:docMk/>
            <pc:sldMk cId="2405227361" sldId="2172"/>
            <ac:picMk id="7" creationId="{1BDBA505-0C46-489F-A586-EEB4974208BF}"/>
          </ac:picMkLst>
        </pc:picChg>
      </pc:sldChg>
      <pc:sldChg chg="modSp add mod">
        <pc:chgData name="Shared Drive" userId="a8e99ec4-c3c1-49ac-ba97-2c12eee91f6a" providerId="ADAL" clId="{0D45BAF7-9015-4994-8342-CA9E1DB7CF2D}" dt="2020-05-14T22:44:39.474" v="1119" actId="6549"/>
        <pc:sldMkLst>
          <pc:docMk/>
          <pc:sldMk cId="2663239055" sldId="2173"/>
        </pc:sldMkLst>
        <pc:spChg chg="mod">
          <ac:chgData name="Shared Drive" userId="a8e99ec4-c3c1-49ac-ba97-2c12eee91f6a" providerId="ADAL" clId="{0D45BAF7-9015-4994-8342-CA9E1DB7CF2D}" dt="2020-05-14T22:44:39.474" v="1119" actId="6549"/>
          <ac:spMkLst>
            <pc:docMk/>
            <pc:sldMk cId="2663239055" sldId="2173"/>
            <ac:spMk id="20" creationId="{2DBCB9CC-295A-4A8D-9393-81517C4C8805}"/>
          </ac:spMkLst>
        </pc:spChg>
        <pc:spChg chg="mod">
          <ac:chgData name="Shared Drive" userId="a8e99ec4-c3c1-49ac-ba97-2c12eee91f6a" providerId="ADAL" clId="{0D45BAF7-9015-4994-8342-CA9E1DB7CF2D}" dt="2020-05-14T00:09:45.799" v="978" actId="20577"/>
          <ac:spMkLst>
            <pc:docMk/>
            <pc:sldMk cId="2663239055" sldId="2173"/>
            <ac:spMk id="218" creationId="{E8798B27-8ADE-46BB-AF80-255BC40B13CE}"/>
          </ac:spMkLst>
        </pc:spChg>
      </pc:sldChg>
      <pc:sldChg chg="addSp modSp add mod ord">
        <pc:chgData name="Shared Drive" userId="a8e99ec4-c3c1-49ac-ba97-2c12eee91f6a" providerId="ADAL" clId="{0D45BAF7-9015-4994-8342-CA9E1DB7CF2D}" dt="2020-05-20T22:57:51.860" v="2833"/>
        <pc:sldMkLst>
          <pc:docMk/>
          <pc:sldMk cId="1461225338" sldId="2174"/>
        </pc:sldMkLst>
        <pc:spChg chg="mod">
          <ac:chgData name="Shared Drive" userId="a8e99ec4-c3c1-49ac-ba97-2c12eee91f6a" providerId="ADAL" clId="{0D45BAF7-9015-4994-8342-CA9E1DB7CF2D}" dt="2020-05-20T22:57:03.854" v="2826"/>
          <ac:spMkLst>
            <pc:docMk/>
            <pc:sldMk cId="1461225338" sldId="2174"/>
            <ac:spMk id="20" creationId="{2DBCB9CC-295A-4A8D-9393-81517C4C8805}"/>
          </ac:spMkLst>
        </pc:spChg>
        <pc:spChg chg="mod">
          <ac:chgData name="Shared Drive" userId="a8e99ec4-c3c1-49ac-ba97-2c12eee91f6a" providerId="ADAL" clId="{0D45BAF7-9015-4994-8342-CA9E1DB7CF2D}" dt="2020-05-14T22:52:49.653" v="1481" actId="20577"/>
          <ac:spMkLst>
            <pc:docMk/>
            <pc:sldMk cId="1461225338" sldId="2174"/>
            <ac:spMk id="218" creationId="{E8798B27-8ADE-46BB-AF80-255BC40B13CE}"/>
          </ac:spMkLst>
        </pc:spChg>
        <pc:picChg chg="add mod">
          <ac:chgData name="Shared Drive" userId="a8e99ec4-c3c1-49ac-ba97-2c12eee91f6a" providerId="ADAL" clId="{0D45BAF7-9015-4994-8342-CA9E1DB7CF2D}" dt="2020-05-20T22:57:51.860" v="2833"/>
          <ac:picMkLst>
            <pc:docMk/>
            <pc:sldMk cId="1461225338" sldId="2174"/>
            <ac:picMk id="7" creationId="{82928989-2F89-4585-AB7B-04E5BC9D165F}"/>
          </ac:picMkLst>
        </pc:picChg>
      </pc:sldChg>
      <pc:sldChg chg="addSp delSp modSp add mod">
        <pc:chgData name="Shared Drive" userId="a8e99ec4-c3c1-49ac-ba97-2c12eee91f6a" providerId="ADAL" clId="{0D45BAF7-9015-4994-8342-CA9E1DB7CF2D}" dt="2020-05-15T15:06:21.211" v="2778" actId="1076"/>
        <pc:sldMkLst>
          <pc:docMk/>
          <pc:sldMk cId="0" sldId="2175"/>
        </pc:sldMkLst>
        <pc:spChg chg="add del mod">
          <ac:chgData name="Shared Drive" userId="a8e99ec4-c3c1-49ac-ba97-2c12eee91f6a" providerId="ADAL" clId="{0D45BAF7-9015-4994-8342-CA9E1DB7CF2D}" dt="2020-05-15T15:06:06.923" v="2774" actId="478"/>
          <ac:spMkLst>
            <pc:docMk/>
            <pc:sldMk cId="0" sldId="2175"/>
            <ac:spMk id="2" creationId="{3A1B4152-742B-4720-8861-ACBDFD1BE7CD}"/>
          </ac:spMkLst>
        </pc:spChg>
        <pc:spChg chg="mod">
          <ac:chgData name="Shared Drive" userId="a8e99ec4-c3c1-49ac-ba97-2c12eee91f6a" providerId="ADAL" clId="{0D45BAF7-9015-4994-8342-CA9E1DB7CF2D}" dt="2020-05-15T15:05:50.755" v="2772"/>
          <ac:spMkLst>
            <pc:docMk/>
            <pc:sldMk cId="0" sldId="2175"/>
            <ac:spMk id="498" creationId="{00000000-0000-0000-0000-000000000000}"/>
          </ac:spMkLst>
        </pc:spChg>
        <pc:spChg chg="mod">
          <ac:chgData name="Shared Drive" userId="a8e99ec4-c3c1-49ac-ba97-2c12eee91f6a" providerId="ADAL" clId="{0D45BAF7-9015-4994-8342-CA9E1DB7CF2D}" dt="2020-05-15T15:06:21.211" v="2778" actId="1076"/>
          <ac:spMkLst>
            <pc:docMk/>
            <pc:sldMk cId="0" sldId="2175"/>
            <ac:spMk id="499" creationId="{00000000-0000-0000-0000-000000000000}"/>
          </ac:spMkLst>
        </pc:spChg>
      </pc:sldChg>
      <pc:sldChg chg="modSp add mod">
        <pc:chgData name="Shared Drive" userId="a8e99ec4-c3c1-49ac-ba97-2c12eee91f6a" providerId="ADAL" clId="{0D45BAF7-9015-4994-8342-CA9E1DB7CF2D}" dt="2020-05-15T15:19:53.340" v="2783" actId="1076"/>
        <pc:sldMkLst>
          <pc:docMk/>
          <pc:sldMk cId="0" sldId="2176"/>
        </pc:sldMkLst>
        <pc:spChg chg="mod">
          <ac:chgData name="Shared Drive" userId="a8e99ec4-c3c1-49ac-ba97-2c12eee91f6a" providerId="ADAL" clId="{0D45BAF7-9015-4994-8342-CA9E1DB7CF2D}" dt="2020-05-15T15:19:49.144" v="2782"/>
          <ac:spMkLst>
            <pc:docMk/>
            <pc:sldMk cId="0" sldId="2176"/>
            <ac:spMk id="505" creationId="{00000000-0000-0000-0000-000000000000}"/>
          </ac:spMkLst>
        </pc:spChg>
        <pc:spChg chg="mod">
          <ac:chgData name="Shared Drive" userId="a8e99ec4-c3c1-49ac-ba97-2c12eee91f6a" providerId="ADAL" clId="{0D45BAF7-9015-4994-8342-CA9E1DB7CF2D}" dt="2020-05-15T15:19:53.340" v="2783" actId="1076"/>
          <ac:spMkLst>
            <pc:docMk/>
            <pc:sldMk cId="0" sldId="2176"/>
            <ac:spMk id="506" creationId="{00000000-0000-0000-0000-000000000000}"/>
          </ac:spMkLst>
        </pc:spChg>
      </pc:sldChg>
      <pc:sldChg chg="modSp add mod">
        <pc:chgData name="Shared Drive" userId="a8e99ec4-c3c1-49ac-ba97-2c12eee91f6a" providerId="ADAL" clId="{0D45BAF7-9015-4994-8342-CA9E1DB7CF2D}" dt="2020-05-20T23:44:03.482" v="3388" actId="6549"/>
        <pc:sldMkLst>
          <pc:docMk/>
          <pc:sldMk cId="0" sldId="2177"/>
        </pc:sldMkLst>
        <pc:spChg chg="mod">
          <ac:chgData name="Shared Drive" userId="a8e99ec4-c3c1-49ac-ba97-2c12eee91f6a" providerId="ADAL" clId="{0D45BAF7-9015-4994-8342-CA9E1DB7CF2D}" dt="2020-05-15T15:19:29.091" v="2779"/>
          <ac:spMkLst>
            <pc:docMk/>
            <pc:sldMk cId="0" sldId="2177"/>
            <ac:spMk id="512" creationId="{00000000-0000-0000-0000-000000000000}"/>
          </ac:spMkLst>
        </pc:spChg>
        <pc:spChg chg="mod">
          <ac:chgData name="Shared Drive" userId="a8e99ec4-c3c1-49ac-ba97-2c12eee91f6a" providerId="ADAL" clId="{0D45BAF7-9015-4994-8342-CA9E1DB7CF2D}" dt="2020-05-20T23:44:03.482" v="3388" actId="6549"/>
          <ac:spMkLst>
            <pc:docMk/>
            <pc:sldMk cId="0" sldId="2177"/>
            <ac:spMk id="513" creationId="{00000000-0000-0000-0000-000000000000}"/>
          </ac:spMkLst>
        </pc:spChg>
      </pc:sldChg>
      <pc:sldChg chg="addSp delSp modSp add mod">
        <pc:chgData name="Shared Drive" userId="a8e99ec4-c3c1-49ac-ba97-2c12eee91f6a" providerId="ADAL" clId="{0D45BAF7-9015-4994-8342-CA9E1DB7CF2D}" dt="2020-05-15T15:20:52.372" v="2796" actId="20577"/>
        <pc:sldMkLst>
          <pc:docMk/>
          <pc:sldMk cId="0" sldId="2178"/>
        </pc:sldMkLst>
        <pc:spChg chg="add mod">
          <ac:chgData name="Shared Drive" userId="a8e99ec4-c3c1-49ac-ba97-2c12eee91f6a" providerId="ADAL" clId="{0D45BAF7-9015-4994-8342-CA9E1DB7CF2D}" dt="2020-05-15T15:20:52.372" v="2796" actId="20577"/>
          <ac:spMkLst>
            <pc:docMk/>
            <pc:sldMk cId="0" sldId="2178"/>
            <ac:spMk id="2" creationId="{54970863-A975-486D-A7FE-F104A3C9D009}"/>
          </ac:spMkLst>
        </pc:spChg>
        <pc:spChg chg="mod">
          <ac:chgData name="Shared Drive" userId="a8e99ec4-c3c1-49ac-ba97-2c12eee91f6a" providerId="ADAL" clId="{0D45BAF7-9015-4994-8342-CA9E1DB7CF2D}" dt="2020-05-15T15:20:21.447" v="2786"/>
          <ac:spMkLst>
            <pc:docMk/>
            <pc:sldMk cId="0" sldId="2178"/>
            <ac:spMk id="519" creationId="{00000000-0000-0000-0000-000000000000}"/>
          </ac:spMkLst>
        </pc:spChg>
        <pc:spChg chg="del mod">
          <ac:chgData name="Shared Drive" userId="a8e99ec4-c3c1-49ac-ba97-2c12eee91f6a" providerId="ADAL" clId="{0D45BAF7-9015-4994-8342-CA9E1DB7CF2D}" dt="2020-05-15T15:20:18.926" v="2785" actId="478"/>
          <ac:spMkLst>
            <pc:docMk/>
            <pc:sldMk cId="0" sldId="2178"/>
            <ac:spMk id="520" creationId="{00000000-0000-0000-0000-000000000000}"/>
          </ac:spMkLst>
        </pc:spChg>
      </pc:sldChg>
      <pc:sldChg chg="add del">
        <pc:chgData name="Shared Drive" userId="a8e99ec4-c3c1-49ac-ba97-2c12eee91f6a" providerId="ADAL" clId="{0D45BAF7-9015-4994-8342-CA9E1DB7CF2D}" dt="2020-05-15T14:46:46.208" v="2673" actId="47"/>
        <pc:sldMkLst>
          <pc:docMk/>
          <pc:sldMk cId="1174221230" sldId="2179"/>
        </pc:sldMkLst>
      </pc:sldChg>
      <pc:sldChg chg="modSp new mod">
        <pc:chgData name="Shared Drive" userId="a8e99ec4-c3c1-49ac-ba97-2c12eee91f6a" providerId="ADAL" clId="{0D45BAF7-9015-4994-8342-CA9E1DB7CF2D}" dt="2020-05-14T22:48:34.157" v="1211" actId="20577"/>
        <pc:sldMkLst>
          <pc:docMk/>
          <pc:sldMk cId="1626552632" sldId="2180"/>
        </pc:sldMkLst>
        <pc:spChg chg="mod">
          <ac:chgData name="Shared Drive" userId="a8e99ec4-c3c1-49ac-ba97-2c12eee91f6a" providerId="ADAL" clId="{0D45BAF7-9015-4994-8342-CA9E1DB7CF2D}" dt="2020-05-14T22:47:18.281" v="1146" actId="20577"/>
          <ac:spMkLst>
            <pc:docMk/>
            <pc:sldMk cId="1626552632" sldId="2180"/>
            <ac:spMk id="2" creationId="{94AB88F4-B5A4-41A7-B6CB-B4021D42770D}"/>
          </ac:spMkLst>
        </pc:spChg>
        <pc:spChg chg="mod">
          <ac:chgData name="Shared Drive" userId="a8e99ec4-c3c1-49ac-ba97-2c12eee91f6a" providerId="ADAL" clId="{0D45BAF7-9015-4994-8342-CA9E1DB7CF2D}" dt="2020-05-14T22:48:34.157" v="1211" actId="20577"/>
          <ac:spMkLst>
            <pc:docMk/>
            <pc:sldMk cId="1626552632" sldId="2180"/>
            <ac:spMk id="3" creationId="{ED478968-10DD-4433-A4BC-EF834122803F}"/>
          </ac:spMkLst>
        </pc:spChg>
      </pc:sldChg>
      <pc:sldChg chg="new del">
        <pc:chgData name="Shared Drive" userId="a8e99ec4-c3c1-49ac-ba97-2c12eee91f6a" providerId="ADAL" clId="{0D45BAF7-9015-4994-8342-CA9E1DB7CF2D}" dt="2020-05-14T22:47:06.048" v="1130" actId="680"/>
        <pc:sldMkLst>
          <pc:docMk/>
          <pc:sldMk cId="3822339177" sldId="2180"/>
        </pc:sldMkLst>
      </pc:sldChg>
      <pc:sldChg chg="modSp new mod">
        <pc:chgData name="Shared Drive" userId="a8e99ec4-c3c1-49ac-ba97-2c12eee91f6a" providerId="ADAL" clId="{0D45BAF7-9015-4994-8342-CA9E1DB7CF2D}" dt="2020-05-14T22:49:42.390" v="1243" actId="6549"/>
        <pc:sldMkLst>
          <pc:docMk/>
          <pc:sldMk cId="4277567555" sldId="2181"/>
        </pc:sldMkLst>
        <pc:spChg chg="mod">
          <ac:chgData name="Shared Drive" userId="a8e99ec4-c3c1-49ac-ba97-2c12eee91f6a" providerId="ADAL" clId="{0D45BAF7-9015-4994-8342-CA9E1DB7CF2D}" dt="2020-05-14T22:48:57.645" v="1226" actId="20577"/>
          <ac:spMkLst>
            <pc:docMk/>
            <pc:sldMk cId="4277567555" sldId="2181"/>
            <ac:spMk id="2" creationId="{734F1EC6-55E2-4A61-B7D4-DDB86AA00FE2}"/>
          </ac:spMkLst>
        </pc:spChg>
        <pc:spChg chg="mod">
          <ac:chgData name="Shared Drive" userId="a8e99ec4-c3c1-49ac-ba97-2c12eee91f6a" providerId="ADAL" clId="{0D45BAF7-9015-4994-8342-CA9E1DB7CF2D}" dt="2020-05-14T22:49:42.390" v="1243" actId="6549"/>
          <ac:spMkLst>
            <pc:docMk/>
            <pc:sldMk cId="4277567555" sldId="2181"/>
            <ac:spMk id="3" creationId="{82DC728B-293B-485F-BA84-BA734965B9B2}"/>
          </ac:spMkLst>
        </pc:spChg>
      </pc:sldChg>
      <pc:sldChg chg="modSp new mod">
        <pc:chgData name="Shared Drive" userId="a8e99ec4-c3c1-49ac-ba97-2c12eee91f6a" providerId="ADAL" clId="{0D45BAF7-9015-4994-8342-CA9E1DB7CF2D}" dt="2020-05-20T23:08:52.681" v="3266" actId="20577"/>
        <pc:sldMkLst>
          <pc:docMk/>
          <pc:sldMk cId="1937112511" sldId="2182"/>
        </pc:sldMkLst>
        <pc:spChg chg="mod">
          <ac:chgData name="Shared Drive" userId="a8e99ec4-c3c1-49ac-ba97-2c12eee91f6a" providerId="ADAL" clId="{0D45BAF7-9015-4994-8342-CA9E1DB7CF2D}" dt="2020-05-20T23:08:36.120" v="3231" actId="20577"/>
          <ac:spMkLst>
            <pc:docMk/>
            <pc:sldMk cId="1937112511" sldId="2182"/>
            <ac:spMk id="2" creationId="{AF146CCD-3C96-4C69-BE3E-1D602B8745BD}"/>
          </ac:spMkLst>
        </pc:spChg>
        <pc:spChg chg="mod">
          <ac:chgData name="Shared Drive" userId="a8e99ec4-c3c1-49ac-ba97-2c12eee91f6a" providerId="ADAL" clId="{0D45BAF7-9015-4994-8342-CA9E1DB7CF2D}" dt="2020-05-20T23:08:52.681" v="3266" actId="20577"/>
          <ac:spMkLst>
            <pc:docMk/>
            <pc:sldMk cId="1937112511" sldId="2182"/>
            <ac:spMk id="3" creationId="{CF5E8544-2A6D-47DF-87A3-C8E587DFDC5F}"/>
          </ac:spMkLst>
        </pc:spChg>
      </pc:sldChg>
      <pc:sldChg chg="modSp add mod">
        <pc:chgData name="Shared Drive" userId="a8e99ec4-c3c1-49ac-ba97-2c12eee91f6a" providerId="ADAL" clId="{0D45BAF7-9015-4994-8342-CA9E1DB7CF2D}" dt="2020-05-14T22:53:58.414" v="1494" actId="20577"/>
        <pc:sldMkLst>
          <pc:docMk/>
          <pc:sldMk cId="408696118" sldId="2183"/>
        </pc:sldMkLst>
        <pc:spChg chg="mod">
          <ac:chgData name="Shared Drive" userId="a8e99ec4-c3c1-49ac-ba97-2c12eee91f6a" providerId="ADAL" clId="{0D45BAF7-9015-4994-8342-CA9E1DB7CF2D}" dt="2020-05-14T22:53:58.414" v="1494" actId="20577"/>
          <ac:spMkLst>
            <pc:docMk/>
            <pc:sldMk cId="408696118" sldId="2183"/>
            <ac:spMk id="218" creationId="{E8798B27-8ADE-46BB-AF80-255BC40B13CE}"/>
          </ac:spMkLst>
        </pc:spChg>
      </pc:sldChg>
      <pc:sldChg chg="addSp delSp modSp new mod">
        <pc:chgData name="Shared Drive" userId="a8e99ec4-c3c1-49ac-ba97-2c12eee91f6a" providerId="ADAL" clId="{0D45BAF7-9015-4994-8342-CA9E1DB7CF2D}" dt="2020-05-14T23:29:47.301" v="2605" actId="20577"/>
        <pc:sldMkLst>
          <pc:docMk/>
          <pc:sldMk cId="3836114230" sldId="2184"/>
        </pc:sldMkLst>
        <pc:spChg chg="del">
          <ac:chgData name="Shared Drive" userId="a8e99ec4-c3c1-49ac-ba97-2c12eee91f6a" providerId="ADAL" clId="{0D45BAF7-9015-4994-8342-CA9E1DB7CF2D}" dt="2020-05-14T23:11:20.582" v="1498"/>
          <ac:spMkLst>
            <pc:docMk/>
            <pc:sldMk cId="3836114230" sldId="2184"/>
            <ac:spMk id="2" creationId="{AC4F28DA-DF13-4E41-9CF2-7BB20D242F07}"/>
          </ac:spMkLst>
        </pc:spChg>
        <pc:spChg chg="add mod">
          <ac:chgData name="Shared Drive" userId="a8e99ec4-c3c1-49ac-ba97-2c12eee91f6a" providerId="ADAL" clId="{0D45BAF7-9015-4994-8342-CA9E1DB7CF2D}" dt="2020-05-14T23:24:21.979" v="2358" actId="20577"/>
          <ac:spMkLst>
            <pc:docMk/>
            <pc:sldMk cId="3836114230" sldId="2184"/>
            <ac:spMk id="3" creationId="{6046AD22-CEDB-40E8-8EE2-6D07BFB528F4}"/>
          </ac:spMkLst>
        </pc:spChg>
        <pc:spChg chg="add mod">
          <ac:chgData name="Shared Drive" userId="a8e99ec4-c3c1-49ac-ba97-2c12eee91f6a" providerId="ADAL" clId="{0D45BAF7-9015-4994-8342-CA9E1DB7CF2D}" dt="2020-05-14T23:29:47.301" v="2605" actId="20577"/>
          <ac:spMkLst>
            <pc:docMk/>
            <pc:sldMk cId="3836114230" sldId="2184"/>
            <ac:spMk id="4" creationId="{8BA41992-BA8D-475C-B0B4-875BCD48F583}"/>
          </ac:spMkLst>
        </pc:spChg>
      </pc:sldChg>
      <pc:sldChg chg="addSp delSp modSp new del mod">
        <pc:chgData name="Shared Drive" userId="a8e99ec4-c3c1-49ac-ba97-2c12eee91f6a" providerId="ADAL" clId="{0D45BAF7-9015-4994-8342-CA9E1DB7CF2D}" dt="2020-05-15T14:34:19.887" v="2660" actId="47"/>
        <pc:sldMkLst>
          <pc:docMk/>
          <pc:sldMk cId="1076958520" sldId="2185"/>
        </pc:sldMkLst>
        <pc:spChg chg="del">
          <ac:chgData name="Shared Drive" userId="a8e99ec4-c3c1-49ac-ba97-2c12eee91f6a" providerId="ADAL" clId="{0D45BAF7-9015-4994-8342-CA9E1DB7CF2D}" dt="2020-05-15T13:59:21.718" v="2607" actId="478"/>
          <ac:spMkLst>
            <pc:docMk/>
            <pc:sldMk cId="1076958520" sldId="2185"/>
            <ac:spMk id="3" creationId="{84CCC347-460E-4286-9AE3-F835797EE886}"/>
          </ac:spMkLst>
        </pc:spChg>
        <pc:graphicFrameChg chg="add mod modGraphic">
          <ac:chgData name="Shared Drive" userId="a8e99ec4-c3c1-49ac-ba97-2c12eee91f6a" providerId="ADAL" clId="{0D45BAF7-9015-4994-8342-CA9E1DB7CF2D}" dt="2020-05-15T14:00:22.586" v="2659" actId="404"/>
          <ac:graphicFrameMkLst>
            <pc:docMk/>
            <pc:sldMk cId="1076958520" sldId="2185"/>
            <ac:graphicFrameMk id="4" creationId="{554C4233-3E3B-4C6E-81F8-C79E6CA6B6B1}"/>
          </ac:graphicFrameMkLst>
        </pc:graphicFrameChg>
      </pc:sldChg>
      <pc:sldChg chg="add">
        <pc:chgData name="Shared Drive" userId="a8e99ec4-c3c1-49ac-ba97-2c12eee91f6a" providerId="ADAL" clId="{0D45BAF7-9015-4994-8342-CA9E1DB7CF2D}" dt="2020-05-15T14:46:42.407" v="2672"/>
        <pc:sldMkLst>
          <pc:docMk/>
          <pc:sldMk cId="2754078088" sldId="2185"/>
        </pc:sldMkLst>
      </pc:sldChg>
      <pc:sldChg chg="addSp delSp modSp new mod">
        <pc:chgData name="Shared Drive" userId="a8e99ec4-c3c1-49ac-ba97-2c12eee91f6a" providerId="ADAL" clId="{0D45BAF7-9015-4994-8342-CA9E1DB7CF2D}" dt="2020-05-21T21:55:17.220" v="3391" actId="20577"/>
        <pc:sldMkLst>
          <pc:docMk/>
          <pc:sldMk cId="3246267506" sldId="2186"/>
        </pc:sldMkLst>
        <pc:spChg chg="mod">
          <ac:chgData name="Shared Drive" userId="a8e99ec4-c3c1-49ac-ba97-2c12eee91f6a" providerId="ADAL" clId="{0D45BAF7-9015-4994-8342-CA9E1DB7CF2D}" dt="2020-05-20T23:06:01.541" v="3079" actId="6549"/>
          <ac:spMkLst>
            <pc:docMk/>
            <pc:sldMk cId="3246267506" sldId="2186"/>
            <ac:spMk id="2" creationId="{FBDCF58A-7DDE-4B0F-9AF5-D1DE49A13BEA}"/>
          </ac:spMkLst>
        </pc:spChg>
        <pc:spChg chg="del">
          <ac:chgData name="Shared Drive" userId="a8e99ec4-c3c1-49ac-ba97-2c12eee91f6a" providerId="ADAL" clId="{0D45BAF7-9015-4994-8342-CA9E1DB7CF2D}" dt="2020-05-20T23:03:40.871" v="2972" actId="478"/>
          <ac:spMkLst>
            <pc:docMk/>
            <pc:sldMk cId="3246267506" sldId="2186"/>
            <ac:spMk id="3" creationId="{2552BAF9-EC48-4B63-B1C4-694207BED606}"/>
          </ac:spMkLst>
        </pc:spChg>
        <pc:spChg chg="add mod">
          <ac:chgData name="Shared Drive" userId="a8e99ec4-c3c1-49ac-ba97-2c12eee91f6a" providerId="ADAL" clId="{0D45BAF7-9015-4994-8342-CA9E1DB7CF2D}" dt="2020-05-20T23:06:47.408" v="3089" actId="1035"/>
          <ac:spMkLst>
            <pc:docMk/>
            <pc:sldMk cId="3246267506" sldId="2186"/>
            <ac:spMk id="4" creationId="{2DDC20B9-F805-4B85-80CE-E8ACE0E1774C}"/>
          </ac:spMkLst>
        </pc:spChg>
        <pc:spChg chg="add mod">
          <ac:chgData name="Shared Drive" userId="a8e99ec4-c3c1-49ac-ba97-2c12eee91f6a" providerId="ADAL" clId="{0D45BAF7-9015-4994-8342-CA9E1DB7CF2D}" dt="2020-05-20T23:05:26.327" v="3043" actId="1076"/>
          <ac:spMkLst>
            <pc:docMk/>
            <pc:sldMk cId="3246267506" sldId="2186"/>
            <ac:spMk id="6" creationId="{ECD36507-5B48-4BC4-8CDC-00A248309468}"/>
          </ac:spMkLst>
        </pc:spChg>
        <pc:spChg chg="add mod">
          <ac:chgData name="Shared Drive" userId="a8e99ec4-c3c1-49ac-ba97-2c12eee91f6a" providerId="ADAL" clId="{0D45BAF7-9015-4994-8342-CA9E1DB7CF2D}" dt="2020-05-20T23:07:40.224" v="3192" actId="20577"/>
          <ac:spMkLst>
            <pc:docMk/>
            <pc:sldMk cId="3246267506" sldId="2186"/>
            <ac:spMk id="7" creationId="{0291B35A-D491-4836-8BC9-A5B2583AE678}"/>
          </ac:spMkLst>
        </pc:spChg>
        <pc:spChg chg="add mod">
          <ac:chgData name="Shared Drive" userId="a8e99ec4-c3c1-49ac-ba97-2c12eee91f6a" providerId="ADAL" clId="{0D45BAF7-9015-4994-8342-CA9E1DB7CF2D}" dt="2020-05-21T21:55:17.220" v="3391" actId="20577"/>
          <ac:spMkLst>
            <pc:docMk/>
            <pc:sldMk cId="3246267506" sldId="2186"/>
            <ac:spMk id="8" creationId="{A455DB24-D942-4F69-91F0-BA2024FC4B29}"/>
          </ac:spMkLst>
        </pc:spChg>
        <pc:picChg chg="add mod">
          <ac:chgData name="Shared Drive" userId="a8e99ec4-c3c1-49ac-ba97-2c12eee91f6a" providerId="ADAL" clId="{0D45BAF7-9015-4994-8342-CA9E1DB7CF2D}" dt="2020-05-20T23:06:41.232" v="3085" actId="1035"/>
          <ac:picMkLst>
            <pc:docMk/>
            <pc:sldMk cId="3246267506" sldId="2186"/>
            <ac:picMk id="5122" creationId="{389091F7-38FC-4094-8A65-19FD0DC98C52}"/>
          </ac:picMkLst>
        </pc:picChg>
      </pc:sldChg>
      <pc:sldChg chg="addSp modSp new del mod">
        <pc:chgData name="Shared Drive" userId="a8e99ec4-c3c1-49ac-ba97-2c12eee91f6a" providerId="ADAL" clId="{0D45BAF7-9015-4994-8342-CA9E1DB7CF2D}" dt="2020-05-15T14:51:49.927" v="2743" actId="47"/>
        <pc:sldMkLst>
          <pc:docMk/>
          <pc:sldMk cId="3467106264" sldId="2186"/>
        </pc:sldMkLst>
        <pc:spChg chg="mod">
          <ac:chgData name="Shared Drive" userId="a8e99ec4-c3c1-49ac-ba97-2c12eee91f6a" providerId="ADAL" clId="{0D45BAF7-9015-4994-8342-CA9E1DB7CF2D}" dt="2020-05-15T14:50:06.743" v="2731" actId="20577"/>
          <ac:spMkLst>
            <pc:docMk/>
            <pc:sldMk cId="3467106264" sldId="2186"/>
            <ac:spMk id="2" creationId="{028FD904-0AAD-47D1-9F0E-16AC31486AB1}"/>
          </ac:spMkLst>
        </pc:spChg>
        <pc:picChg chg="add mod">
          <ac:chgData name="Shared Drive" userId="a8e99ec4-c3c1-49ac-ba97-2c12eee91f6a" providerId="ADAL" clId="{0D45BAF7-9015-4994-8342-CA9E1DB7CF2D}" dt="2020-05-15T14:50:30.482" v="2736" actId="1076"/>
          <ac:picMkLst>
            <pc:docMk/>
            <pc:sldMk cId="3467106264" sldId="2186"/>
            <ac:picMk id="3" creationId="{E49CF67E-2F13-470D-BCA8-1595D3C0E911}"/>
          </ac:picMkLst>
        </pc:picChg>
      </pc:sldChg>
      <pc:sldMasterChg chg="addSp delSp modSp mod modSldLayout">
        <pc:chgData name="Shared Drive" userId="a8e99ec4-c3c1-49ac-ba97-2c12eee91f6a" providerId="ADAL" clId="{0D45BAF7-9015-4994-8342-CA9E1DB7CF2D}" dt="2020-05-14T00:09:13.696" v="963" actId="1076"/>
        <pc:sldMasterMkLst>
          <pc:docMk/>
          <pc:sldMasterMk cId="3711838429" sldId="2147483648"/>
        </pc:sldMasterMkLst>
        <pc:picChg chg="add del mod">
          <ac:chgData name="Shared Drive" userId="a8e99ec4-c3c1-49ac-ba97-2c12eee91f6a" providerId="ADAL" clId="{0D45BAF7-9015-4994-8342-CA9E1DB7CF2D}" dt="2020-05-14T00:08:38.231" v="952" actId="478"/>
          <ac:picMkLst>
            <pc:docMk/>
            <pc:sldMasterMk cId="3711838429" sldId="2147483648"/>
            <ac:picMk id="3" creationId="{D71FEBE0-9137-4691-B0F7-7D3B126CCA88}"/>
          </ac:picMkLst>
        </pc:picChg>
        <pc:sldLayoutChg chg="addSp modSp">
          <pc:chgData name="Shared Drive" userId="a8e99ec4-c3c1-49ac-ba97-2c12eee91f6a" providerId="ADAL" clId="{0D45BAF7-9015-4994-8342-CA9E1DB7CF2D}" dt="2020-05-14T00:08:45.066" v="955"/>
          <pc:sldLayoutMkLst>
            <pc:docMk/>
            <pc:sldMasterMk cId="3711838429" sldId="2147483648"/>
            <pc:sldLayoutMk cId="3556306419" sldId="2147483720"/>
          </pc:sldLayoutMkLst>
          <pc:picChg chg="add mod">
            <ac:chgData name="Shared Drive" userId="a8e99ec4-c3c1-49ac-ba97-2c12eee91f6a" providerId="ADAL" clId="{0D45BAF7-9015-4994-8342-CA9E1DB7CF2D}" dt="2020-05-14T00:08:45.066" v="955"/>
            <ac:picMkLst>
              <pc:docMk/>
              <pc:sldMasterMk cId="3711838429" sldId="2147483648"/>
              <pc:sldLayoutMk cId="3556306419" sldId="2147483720"/>
              <ac:picMk id="12" creationId="{B8EDB9D5-3C58-4F94-8034-E0D4D1A07305}"/>
            </ac:picMkLst>
          </pc:picChg>
        </pc:sldLayoutChg>
        <pc:sldLayoutChg chg="addSp modSp">
          <pc:chgData name="Shared Drive" userId="a8e99ec4-c3c1-49ac-ba97-2c12eee91f6a" providerId="ADAL" clId="{0D45BAF7-9015-4994-8342-CA9E1DB7CF2D}" dt="2020-05-14T00:08:40.707" v="953"/>
          <pc:sldLayoutMkLst>
            <pc:docMk/>
            <pc:sldMasterMk cId="3711838429" sldId="2147483648"/>
            <pc:sldLayoutMk cId="3919111585" sldId="2147483721"/>
          </pc:sldLayoutMkLst>
          <pc:picChg chg="add mod">
            <ac:chgData name="Shared Drive" userId="a8e99ec4-c3c1-49ac-ba97-2c12eee91f6a" providerId="ADAL" clId="{0D45BAF7-9015-4994-8342-CA9E1DB7CF2D}" dt="2020-05-14T00:08:40.707" v="953"/>
            <ac:picMkLst>
              <pc:docMk/>
              <pc:sldMasterMk cId="3711838429" sldId="2147483648"/>
              <pc:sldLayoutMk cId="3919111585" sldId="2147483721"/>
              <ac:picMk id="12" creationId="{EDA5023D-65E4-40F0-ABDB-6F1654A83FBA}"/>
            </ac:picMkLst>
          </pc:picChg>
        </pc:sldLayoutChg>
        <pc:sldLayoutChg chg="addSp delSp modSp mod">
          <pc:chgData name="Shared Drive" userId="a8e99ec4-c3c1-49ac-ba97-2c12eee91f6a" providerId="ADAL" clId="{0D45BAF7-9015-4994-8342-CA9E1DB7CF2D}" dt="2020-05-14T00:08:54.809" v="958" actId="1076"/>
          <pc:sldLayoutMkLst>
            <pc:docMk/>
            <pc:sldMasterMk cId="3711838429" sldId="2147483648"/>
            <pc:sldLayoutMk cId="1692186787" sldId="2147483729"/>
          </pc:sldLayoutMkLst>
          <pc:picChg chg="del">
            <ac:chgData name="Shared Drive" userId="a8e99ec4-c3c1-49ac-ba97-2c12eee91f6a" providerId="ADAL" clId="{0D45BAF7-9015-4994-8342-CA9E1DB7CF2D}" dt="2020-05-14T00:08:11.775" v="949" actId="478"/>
            <ac:picMkLst>
              <pc:docMk/>
              <pc:sldMasterMk cId="3711838429" sldId="2147483648"/>
              <pc:sldLayoutMk cId="1692186787" sldId="2147483729"/>
              <ac:picMk id="6" creationId="{CCA76C1E-C059-4F5F-9C53-C7E58E99F462}"/>
            </ac:picMkLst>
          </pc:picChg>
          <pc:picChg chg="add mod">
            <ac:chgData name="Shared Drive" userId="a8e99ec4-c3c1-49ac-ba97-2c12eee91f6a" providerId="ADAL" clId="{0D45BAF7-9015-4994-8342-CA9E1DB7CF2D}" dt="2020-05-14T00:08:54.809" v="958" actId="1076"/>
            <ac:picMkLst>
              <pc:docMk/>
              <pc:sldMasterMk cId="3711838429" sldId="2147483648"/>
              <pc:sldLayoutMk cId="1692186787" sldId="2147483729"/>
              <ac:picMk id="8" creationId="{C4BDD3B7-219D-48C6-978A-846A0A620FA0}"/>
            </ac:picMkLst>
          </pc:picChg>
        </pc:sldLayoutChg>
        <pc:sldLayoutChg chg="addSp modSp">
          <pc:chgData name="Shared Drive" userId="a8e99ec4-c3c1-49ac-ba97-2c12eee91f6a" providerId="ADAL" clId="{0D45BAF7-9015-4994-8342-CA9E1DB7CF2D}" dt="2020-05-14T00:08:46.946" v="956"/>
          <pc:sldLayoutMkLst>
            <pc:docMk/>
            <pc:sldMasterMk cId="3711838429" sldId="2147483648"/>
            <pc:sldLayoutMk cId="3163495100" sldId="2147483731"/>
          </pc:sldLayoutMkLst>
          <pc:picChg chg="add mod">
            <ac:chgData name="Shared Drive" userId="a8e99ec4-c3c1-49ac-ba97-2c12eee91f6a" providerId="ADAL" clId="{0D45BAF7-9015-4994-8342-CA9E1DB7CF2D}" dt="2020-05-14T00:08:46.946" v="956"/>
            <ac:picMkLst>
              <pc:docMk/>
              <pc:sldMasterMk cId="3711838429" sldId="2147483648"/>
              <pc:sldLayoutMk cId="3163495100" sldId="2147483731"/>
              <ac:picMk id="12" creationId="{82C4730E-C31E-42B7-8F66-921C680AD1B6}"/>
            </ac:picMkLst>
          </pc:picChg>
        </pc:sldLayoutChg>
        <pc:sldLayoutChg chg="addSp modSp">
          <pc:chgData name="Shared Drive" userId="a8e99ec4-c3c1-49ac-ba97-2c12eee91f6a" providerId="ADAL" clId="{0D45BAF7-9015-4994-8342-CA9E1DB7CF2D}" dt="2020-05-14T00:08:42.875" v="954"/>
          <pc:sldLayoutMkLst>
            <pc:docMk/>
            <pc:sldMasterMk cId="3711838429" sldId="2147483648"/>
            <pc:sldLayoutMk cId="932027390" sldId="2147483733"/>
          </pc:sldLayoutMkLst>
          <pc:picChg chg="add mod">
            <ac:chgData name="Shared Drive" userId="a8e99ec4-c3c1-49ac-ba97-2c12eee91f6a" providerId="ADAL" clId="{0D45BAF7-9015-4994-8342-CA9E1DB7CF2D}" dt="2020-05-14T00:08:42.875" v="954"/>
            <ac:picMkLst>
              <pc:docMk/>
              <pc:sldMasterMk cId="3711838429" sldId="2147483648"/>
              <pc:sldLayoutMk cId="932027390" sldId="2147483733"/>
              <ac:picMk id="13" creationId="{E70066E5-6A66-4885-B4BD-FB0BFC098D6F}"/>
            </ac:picMkLst>
          </pc:picChg>
        </pc:sldLayoutChg>
        <pc:sldLayoutChg chg="addSp delSp modSp mod">
          <pc:chgData name="Shared Drive" userId="a8e99ec4-c3c1-49ac-ba97-2c12eee91f6a" providerId="ADAL" clId="{0D45BAF7-9015-4994-8342-CA9E1DB7CF2D}" dt="2020-05-14T00:09:05.087" v="961" actId="1076"/>
          <pc:sldLayoutMkLst>
            <pc:docMk/>
            <pc:sldMasterMk cId="3711838429" sldId="2147483648"/>
            <pc:sldLayoutMk cId="3624305988" sldId="2147483734"/>
          </pc:sldLayoutMkLst>
          <pc:picChg chg="del">
            <ac:chgData name="Shared Drive" userId="a8e99ec4-c3c1-49ac-ba97-2c12eee91f6a" providerId="ADAL" clId="{0D45BAF7-9015-4994-8342-CA9E1DB7CF2D}" dt="2020-05-14T00:08:59.423" v="959" actId="478"/>
            <ac:picMkLst>
              <pc:docMk/>
              <pc:sldMasterMk cId="3711838429" sldId="2147483648"/>
              <pc:sldLayoutMk cId="3624305988" sldId="2147483734"/>
              <ac:picMk id="6" creationId="{5446B154-D8C2-40BA-BCFE-9B86647D32F1}"/>
            </ac:picMkLst>
          </pc:picChg>
          <pc:picChg chg="del">
            <ac:chgData name="Shared Drive" userId="a8e99ec4-c3c1-49ac-ba97-2c12eee91f6a" providerId="ADAL" clId="{0D45BAF7-9015-4994-8342-CA9E1DB7CF2D}" dt="2020-05-14T00:08:17.967" v="950" actId="478"/>
            <ac:picMkLst>
              <pc:docMk/>
              <pc:sldMasterMk cId="3711838429" sldId="2147483648"/>
              <pc:sldLayoutMk cId="3624305988" sldId="2147483734"/>
              <ac:picMk id="8" creationId="{7CA46204-9F48-40E0-BF08-1220A4CC4C58}"/>
            </ac:picMkLst>
          </pc:picChg>
          <pc:picChg chg="add mod">
            <ac:chgData name="Shared Drive" userId="a8e99ec4-c3c1-49ac-ba97-2c12eee91f6a" providerId="ADAL" clId="{0D45BAF7-9015-4994-8342-CA9E1DB7CF2D}" dt="2020-05-14T00:09:05.087" v="961" actId="1076"/>
            <ac:picMkLst>
              <pc:docMk/>
              <pc:sldMasterMk cId="3711838429" sldId="2147483648"/>
              <pc:sldLayoutMk cId="3624305988" sldId="2147483734"/>
              <ac:picMk id="10" creationId="{870EBDD7-5B71-4582-864A-D2630557233B}"/>
            </ac:picMkLst>
          </pc:picChg>
        </pc:sldLayoutChg>
        <pc:sldLayoutChg chg="addSp delSp modSp mod">
          <pc:chgData name="Shared Drive" userId="a8e99ec4-c3c1-49ac-ba97-2c12eee91f6a" providerId="ADAL" clId="{0D45BAF7-9015-4994-8342-CA9E1DB7CF2D}" dt="2020-05-14T00:09:13.696" v="963" actId="1076"/>
          <pc:sldLayoutMkLst>
            <pc:docMk/>
            <pc:sldMasterMk cId="3711838429" sldId="2147483648"/>
            <pc:sldLayoutMk cId="3323417426" sldId="2147483735"/>
          </pc:sldLayoutMkLst>
          <pc:picChg chg="del">
            <ac:chgData name="Shared Drive" userId="a8e99ec4-c3c1-49ac-ba97-2c12eee91f6a" providerId="ADAL" clId="{0D45BAF7-9015-4994-8342-CA9E1DB7CF2D}" dt="2020-05-14T00:08:20.303" v="951" actId="478"/>
            <ac:picMkLst>
              <pc:docMk/>
              <pc:sldMasterMk cId="3711838429" sldId="2147483648"/>
              <pc:sldLayoutMk cId="3323417426" sldId="2147483735"/>
              <ac:picMk id="6" creationId="{7FE4A17C-5763-4957-A014-BBD1CE6E2686}"/>
            </ac:picMkLst>
          </pc:picChg>
          <pc:picChg chg="add mod">
            <ac:chgData name="Shared Drive" userId="a8e99ec4-c3c1-49ac-ba97-2c12eee91f6a" providerId="ADAL" clId="{0D45BAF7-9015-4994-8342-CA9E1DB7CF2D}" dt="2020-05-14T00:09:13.696" v="963" actId="1076"/>
            <ac:picMkLst>
              <pc:docMk/>
              <pc:sldMasterMk cId="3711838429" sldId="2147483648"/>
              <pc:sldLayoutMk cId="3323417426" sldId="2147483735"/>
              <ac:picMk id="8" creationId="{8F36586D-B21F-4573-9155-87D8AD57C18E}"/>
            </ac:picMkLst>
          </pc:picChg>
        </pc:sldLayoutChg>
      </pc:sldMasterChg>
    </pc:docChg>
  </pc:docChgLst>
  <pc:docChgLst>
    <pc:chgData name="Shared Drive" userId="a8e99ec4-c3c1-49ac-ba97-2c12eee91f6a" providerId="ADAL" clId="{8CE9FD18-5004-4CCB-A487-95D055459382}"/>
    <pc:docChg chg="undo custSel modSld">
      <pc:chgData name="Shared Drive" userId="a8e99ec4-c3c1-49ac-ba97-2c12eee91f6a" providerId="ADAL" clId="{8CE9FD18-5004-4CCB-A487-95D055459382}" dt="2020-06-12T19:49:47.765" v="238" actId="20577"/>
      <pc:docMkLst>
        <pc:docMk/>
      </pc:docMkLst>
      <pc:sldChg chg="modSp mod">
        <pc:chgData name="Shared Drive" userId="a8e99ec4-c3c1-49ac-ba97-2c12eee91f6a" providerId="ADAL" clId="{8CE9FD18-5004-4CCB-A487-95D055459382}" dt="2020-06-12T18:39:22.867" v="17" actId="1076"/>
        <pc:sldMkLst>
          <pc:docMk/>
          <pc:sldMk cId="2022799133" sldId="257"/>
        </pc:sldMkLst>
        <pc:picChg chg="mod">
          <ac:chgData name="Shared Drive" userId="a8e99ec4-c3c1-49ac-ba97-2c12eee91f6a" providerId="ADAL" clId="{8CE9FD18-5004-4CCB-A487-95D055459382}" dt="2020-06-12T18:39:22.867" v="17" actId="1076"/>
          <ac:picMkLst>
            <pc:docMk/>
            <pc:sldMk cId="2022799133" sldId="257"/>
            <ac:picMk id="4" creationId="{00000000-0000-0000-0000-000000000000}"/>
          </ac:picMkLst>
        </pc:picChg>
      </pc:sldChg>
      <pc:sldChg chg="modNotesTx">
        <pc:chgData name="Shared Drive" userId="a8e99ec4-c3c1-49ac-ba97-2c12eee91f6a" providerId="ADAL" clId="{8CE9FD18-5004-4CCB-A487-95D055459382}" dt="2020-06-12T18:54:09.320" v="30" actId="20577"/>
        <pc:sldMkLst>
          <pc:docMk/>
          <pc:sldMk cId="3558496525" sldId="260"/>
        </pc:sldMkLst>
      </pc:sldChg>
      <pc:sldChg chg="modSp mod">
        <pc:chgData name="Shared Drive" userId="a8e99ec4-c3c1-49ac-ba97-2c12eee91f6a" providerId="ADAL" clId="{8CE9FD18-5004-4CCB-A487-95D055459382}" dt="2020-06-12T19:26:27.461" v="210" actId="20577"/>
        <pc:sldMkLst>
          <pc:docMk/>
          <pc:sldMk cId="859548627" sldId="261"/>
        </pc:sldMkLst>
        <pc:spChg chg="mod">
          <ac:chgData name="Shared Drive" userId="a8e99ec4-c3c1-49ac-ba97-2c12eee91f6a" providerId="ADAL" clId="{8CE9FD18-5004-4CCB-A487-95D055459382}" dt="2020-06-12T19:26:27.461" v="210" actId="20577"/>
          <ac:spMkLst>
            <pc:docMk/>
            <pc:sldMk cId="859548627" sldId="261"/>
            <ac:spMk id="5123" creationId="{32A42FC2-4563-4A34-B5A9-10A5BEA0FA5B}"/>
          </ac:spMkLst>
        </pc:spChg>
      </pc:sldChg>
      <pc:sldChg chg="modSp mod">
        <pc:chgData name="Shared Drive" userId="a8e99ec4-c3c1-49ac-ba97-2c12eee91f6a" providerId="ADAL" clId="{8CE9FD18-5004-4CCB-A487-95D055459382}" dt="2020-06-12T18:39:25.899" v="18" actId="1076"/>
        <pc:sldMkLst>
          <pc:docMk/>
          <pc:sldMk cId="1651388003" sldId="264"/>
        </pc:sldMkLst>
        <pc:picChg chg="mod">
          <ac:chgData name="Shared Drive" userId="a8e99ec4-c3c1-49ac-ba97-2c12eee91f6a" providerId="ADAL" clId="{8CE9FD18-5004-4CCB-A487-95D055459382}" dt="2020-06-12T18:39:25.899" v="18" actId="1076"/>
          <ac:picMkLst>
            <pc:docMk/>
            <pc:sldMk cId="1651388003" sldId="264"/>
            <ac:picMk id="4" creationId="{00000000-0000-0000-0000-000000000000}"/>
          </ac:picMkLst>
        </pc:picChg>
      </pc:sldChg>
      <pc:sldChg chg="modSp mod">
        <pc:chgData name="Shared Drive" userId="a8e99ec4-c3c1-49ac-ba97-2c12eee91f6a" providerId="ADAL" clId="{8CE9FD18-5004-4CCB-A487-95D055459382}" dt="2020-06-12T18:39:30.339" v="19" actId="1076"/>
        <pc:sldMkLst>
          <pc:docMk/>
          <pc:sldMk cId="2689742477" sldId="265"/>
        </pc:sldMkLst>
        <pc:picChg chg="mod">
          <ac:chgData name="Shared Drive" userId="a8e99ec4-c3c1-49ac-ba97-2c12eee91f6a" providerId="ADAL" clId="{8CE9FD18-5004-4CCB-A487-95D055459382}" dt="2020-06-12T18:39:30.339" v="19" actId="1076"/>
          <ac:picMkLst>
            <pc:docMk/>
            <pc:sldMk cId="2689742477" sldId="265"/>
            <ac:picMk id="4" creationId="{00000000-0000-0000-0000-000000000000}"/>
          </ac:picMkLst>
        </pc:picChg>
      </pc:sldChg>
      <pc:sldChg chg="modSp mod">
        <pc:chgData name="Shared Drive" userId="a8e99ec4-c3c1-49ac-ba97-2c12eee91f6a" providerId="ADAL" clId="{8CE9FD18-5004-4CCB-A487-95D055459382}" dt="2020-06-12T18:39:33.970" v="20" actId="1076"/>
        <pc:sldMkLst>
          <pc:docMk/>
          <pc:sldMk cId="2317502785" sldId="266"/>
        </pc:sldMkLst>
        <pc:picChg chg="mod">
          <ac:chgData name="Shared Drive" userId="a8e99ec4-c3c1-49ac-ba97-2c12eee91f6a" providerId="ADAL" clId="{8CE9FD18-5004-4CCB-A487-95D055459382}" dt="2020-06-12T18:39:33.970" v="20" actId="1076"/>
          <ac:picMkLst>
            <pc:docMk/>
            <pc:sldMk cId="2317502785" sldId="266"/>
            <ac:picMk id="4" creationId="{00000000-0000-0000-0000-000000000000}"/>
          </ac:picMkLst>
        </pc:picChg>
      </pc:sldChg>
      <pc:sldChg chg="modSp mod">
        <pc:chgData name="Shared Drive" userId="a8e99ec4-c3c1-49ac-ba97-2c12eee91f6a" providerId="ADAL" clId="{8CE9FD18-5004-4CCB-A487-95D055459382}" dt="2020-06-12T18:39:42.098" v="21" actId="1076"/>
        <pc:sldMkLst>
          <pc:docMk/>
          <pc:sldMk cId="3480752446" sldId="267"/>
        </pc:sldMkLst>
        <pc:picChg chg="mod">
          <ac:chgData name="Shared Drive" userId="a8e99ec4-c3c1-49ac-ba97-2c12eee91f6a" providerId="ADAL" clId="{8CE9FD18-5004-4CCB-A487-95D055459382}" dt="2020-06-12T18:39:42.098" v="21" actId="1076"/>
          <ac:picMkLst>
            <pc:docMk/>
            <pc:sldMk cId="3480752446" sldId="267"/>
            <ac:picMk id="4" creationId="{00000000-0000-0000-0000-000000000000}"/>
          </ac:picMkLst>
        </pc:picChg>
      </pc:sldChg>
      <pc:sldChg chg="modNotesTx">
        <pc:chgData name="Shared Drive" userId="a8e99ec4-c3c1-49ac-ba97-2c12eee91f6a" providerId="ADAL" clId="{8CE9FD18-5004-4CCB-A487-95D055459382}" dt="2020-06-12T18:55:02.455" v="33" actId="20577"/>
        <pc:sldMkLst>
          <pc:docMk/>
          <pc:sldMk cId="3241345642" sldId="275"/>
        </pc:sldMkLst>
      </pc:sldChg>
      <pc:sldChg chg="modSp mod">
        <pc:chgData name="Shared Drive" userId="a8e99ec4-c3c1-49ac-ba97-2c12eee91f6a" providerId="ADAL" clId="{8CE9FD18-5004-4CCB-A487-95D055459382}" dt="2020-06-12T18:39:09.347" v="16" actId="1076"/>
        <pc:sldMkLst>
          <pc:docMk/>
          <pc:sldMk cId="183046190" sldId="278"/>
        </pc:sldMkLst>
        <pc:picChg chg="mod">
          <ac:chgData name="Shared Drive" userId="a8e99ec4-c3c1-49ac-ba97-2c12eee91f6a" providerId="ADAL" clId="{8CE9FD18-5004-4CCB-A487-95D055459382}" dt="2020-06-12T18:39:09.347" v="16" actId="1076"/>
          <ac:picMkLst>
            <pc:docMk/>
            <pc:sldMk cId="183046190" sldId="278"/>
            <ac:picMk id="4" creationId="{00000000-0000-0000-0000-000000000000}"/>
          </ac:picMkLst>
        </pc:picChg>
      </pc:sldChg>
      <pc:sldChg chg="modSp">
        <pc:chgData name="Shared Drive" userId="a8e99ec4-c3c1-49ac-ba97-2c12eee91f6a" providerId="ADAL" clId="{8CE9FD18-5004-4CCB-A487-95D055459382}" dt="2020-06-12T19:31:27.624" v="224" actId="20577"/>
        <pc:sldMkLst>
          <pc:docMk/>
          <pc:sldMk cId="1097322281" sldId="279"/>
        </pc:sldMkLst>
        <pc:spChg chg="mod">
          <ac:chgData name="Shared Drive" userId="a8e99ec4-c3c1-49ac-ba97-2c12eee91f6a" providerId="ADAL" clId="{8CE9FD18-5004-4CCB-A487-95D055459382}" dt="2020-06-12T19:31:27.624" v="224" actId="20577"/>
          <ac:spMkLst>
            <pc:docMk/>
            <pc:sldMk cId="1097322281" sldId="279"/>
            <ac:spMk id="6" creationId="{ECC8D7E2-E48A-4417-B31A-5D559C48C4CD}"/>
          </ac:spMkLst>
        </pc:spChg>
        <pc:spChg chg="mod">
          <ac:chgData name="Shared Drive" userId="a8e99ec4-c3c1-49ac-ba97-2c12eee91f6a" providerId="ADAL" clId="{8CE9FD18-5004-4CCB-A487-95D055459382}" dt="2020-06-12T19:31:18.104" v="220" actId="20577"/>
          <ac:spMkLst>
            <pc:docMk/>
            <pc:sldMk cId="1097322281" sldId="279"/>
            <ac:spMk id="15" creationId="{D01D9B80-194D-4856-9D26-9C2E49269E69}"/>
          </ac:spMkLst>
        </pc:spChg>
        <pc:spChg chg="mod">
          <ac:chgData name="Shared Drive" userId="a8e99ec4-c3c1-49ac-ba97-2c12eee91f6a" providerId="ADAL" clId="{8CE9FD18-5004-4CCB-A487-95D055459382}" dt="2020-06-12T19:31:21.235" v="223" actId="20577"/>
          <ac:spMkLst>
            <pc:docMk/>
            <pc:sldMk cId="1097322281" sldId="279"/>
            <ac:spMk id="17" creationId="{EFA7FF16-18A1-4DFE-8380-B584387A4465}"/>
          </ac:spMkLst>
        </pc:spChg>
      </pc:sldChg>
      <pc:sldChg chg="modNotesTx">
        <pc:chgData name="Shared Drive" userId="a8e99ec4-c3c1-49ac-ba97-2c12eee91f6a" providerId="ADAL" clId="{8CE9FD18-5004-4CCB-A487-95D055459382}" dt="2020-06-12T18:51:34.180" v="28" actId="20577"/>
        <pc:sldMkLst>
          <pc:docMk/>
          <pc:sldMk cId="2213340784" sldId="283"/>
        </pc:sldMkLst>
      </pc:sldChg>
      <pc:sldChg chg="modSp mod">
        <pc:chgData name="Shared Drive" userId="a8e99ec4-c3c1-49ac-ba97-2c12eee91f6a" providerId="ADAL" clId="{8CE9FD18-5004-4CCB-A487-95D055459382}" dt="2020-06-12T19:00:19.991" v="102" actId="6549"/>
        <pc:sldMkLst>
          <pc:docMk/>
          <pc:sldMk cId="3091332696" sldId="293"/>
        </pc:sldMkLst>
        <pc:spChg chg="mod">
          <ac:chgData name="Shared Drive" userId="a8e99ec4-c3c1-49ac-ba97-2c12eee91f6a" providerId="ADAL" clId="{8CE9FD18-5004-4CCB-A487-95D055459382}" dt="2020-06-12T19:00:19.991" v="102" actId="6549"/>
          <ac:spMkLst>
            <pc:docMk/>
            <pc:sldMk cId="3091332696" sldId="293"/>
            <ac:spMk id="12" creationId="{5D2A3031-A9DD-467C-B271-675EE044429E}"/>
          </ac:spMkLst>
        </pc:spChg>
      </pc:sldChg>
      <pc:sldChg chg="modSp mod">
        <pc:chgData name="Shared Drive" userId="a8e99ec4-c3c1-49ac-ba97-2c12eee91f6a" providerId="ADAL" clId="{8CE9FD18-5004-4CCB-A487-95D055459382}" dt="2020-06-12T19:05:08.057" v="110" actId="20577"/>
        <pc:sldMkLst>
          <pc:docMk/>
          <pc:sldMk cId="3898785352" sldId="332"/>
        </pc:sldMkLst>
        <pc:spChg chg="mod">
          <ac:chgData name="Shared Drive" userId="a8e99ec4-c3c1-49ac-ba97-2c12eee91f6a" providerId="ADAL" clId="{8CE9FD18-5004-4CCB-A487-95D055459382}" dt="2020-06-12T19:05:08.057" v="110" actId="20577"/>
          <ac:spMkLst>
            <pc:docMk/>
            <pc:sldMk cId="3898785352" sldId="332"/>
            <ac:spMk id="4" creationId="{CDEADFC3-4FF9-4AE9-9EC4-886343A1959E}"/>
          </ac:spMkLst>
        </pc:spChg>
      </pc:sldChg>
      <pc:sldChg chg="modSp mod modNotesTx">
        <pc:chgData name="Shared Drive" userId="a8e99ec4-c3c1-49ac-ba97-2c12eee91f6a" providerId="ADAL" clId="{8CE9FD18-5004-4CCB-A487-95D055459382}" dt="2020-06-12T18:59:37.013" v="101" actId="20577"/>
        <pc:sldMkLst>
          <pc:docMk/>
          <pc:sldMk cId="3496973938" sldId="381"/>
        </pc:sldMkLst>
        <pc:spChg chg="mod">
          <ac:chgData name="Shared Drive" userId="a8e99ec4-c3c1-49ac-ba97-2c12eee91f6a" providerId="ADAL" clId="{8CE9FD18-5004-4CCB-A487-95D055459382}" dt="2020-06-12T18:59:16.088" v="92" actId="20577"/>
          <ac:spMkLst>
            <pc:docMk/>
            <pc:sldMk cId="3496973938" sldId="381"/>
            <ac:spMk id="11" creationId="{1F6C778B-26CF-467D-B33E-30120B73BDA5}"/>
          </ac:spMkLst>
        </pc:spChg>
      </pc:sldChg>
      <pc:sldChg chg="modSp mod">
        <pc:chgData name="Shared Drive" userId="a8e99ec4-c3c1-49ac-ba97-2c12eee91f6a" providerId="ADAL" clId="{8CE9FD18-5004-4CCB-A487-95D055459382}" dt="2020-06-12T19:11:58.982" v="200" actId="20577"/>
        <pc:sldMkLst>
          <pc:docMk/>
          <pc:sldMk cId="1557248026" sldId="533"/>
        </pc:sldMkLst>
        <pc:spChg chg="mod">
          <ac:chgData name="Shared Drive" userId="a8e99ec4-c3c1-49ac-ba97-2c12eee91f6a" providerId="ADAL" clId="{8CE9FD18-5004-4CCB-A487-95D055459382}" dt="2020-06-12T19:11:58.982" v="200" actId="20577"/>
          <ac:spMkLst>
            <pc:docMk/>
            <pc:sldMk cId="1557248026" sldId="533"/>
            <ac:spMk id="111619" creationId="{35AEF6A7-4C99-4D11-AB42-BD3391A3A84C}"/>
          </ac:spMkLst>
        </pc:spChg>
      </pc:sldChg>
      <pc:sldChg chg="modSp mod">
        <pc:chgData name="Shared Drive" userId="a8e99ec4-c3c1-49ac-ba97-2c12eee91f6a" providerId="ADAL" clId="{8CE9FD18-5004-4CCB-A487-95D055459382}" dt="2020-06-12T18:25:10.387" v="13" actId="20577"/>
        <pc:sldMkLst>
          <pc:docMk/>
          <pc:sldMk cId="796977701" sldId="1916"/>
        </pc:sldMkLst>
        <pc:spChg chg="mod">
          <ac:chgData name="Shared Drive" userId="a8e99ec4-c3c1-49ac-ba97-2c12eee91f6a" providerId="ADAL" clId="{8CE9FD18-5004-4CCB-A487-95D055459382}" dt="2020-06-12T18:25:10.387" v="13" actId="20577"/>
          <ac:spMkLst>
            <pc:docMk/>
            <pc:sldMk cId="796977701" sldId="1916"/>
            <ac:spMk id="3" creationId="{8B46BFF0-7281-47F8-9B4B-8F7B88744DF6}"/>
          </ac:spMkLst>
        </pc:spChg>
      </pc:sldChg>
      <pc:sldChg chg="modSp mod">
        <pc:chgData name="Shared Drive" userId="a8e99ec4-c3c1-49ac-ba97-2c12eee91f6a" providerId="ADAL" clId="{8CE9FD18-5004-4CCB-A487-95D055459382}" dt="2020-06-12T19:19:41.770" v="203" actId="20577"/>
        <pc:sldMkLst>
          <pc:docMk/>
          <pc:sldMk cId="3418802510" sldId="1938"/>
        </pc:sldMkLst>
        <pc:spChg chg="mod">
          <ac:chgData name="Shared Drive" userId="a8e99ec4-c3c1-49ac-ba97-2c12eee91f6a" providerId="ADAL" clId="{8CE9FD18-5004-4CCB-A487-95D055459382}" dt="2020-06-12T19:19:41.770" v="203" actId="20577"/>
          <ac:spMkLst>
            <pc:docMk/>
            <pc:sldMk cId="3418802510" sldId="1938"/>
            <ac:spMk id="3" creationId="{5FAC7673-D5DD-40D7-9C04-8CD2D0C611B1}"/>
          </ac:spMkLst>
        </pc:spChg>
      </pc:sldChg>
      <pc:sldChg chg="modSp mod">
        <pc:chgData name="Shared Drive" userId="a8e99ec4-c3c1-49ac-ba97-2c12eee91f6a" providerId="ADAL" clId="{8CE9FD18-5004-4CCB-A487-95D055459382}" dt="2020-06-12T18:17:53.919" v="0" actId="1076"/>
        <pc:sldMkLst>
          <pc:docMk/>
          <pc:sldMk cId="1110279188" sldId="1970"/>
        </pc:sldMkLst>
        <pc:spChg chg="mod">
          <ac:chgData name="Shared Drive" userId="a8e99ec4-c3c1-49ac-ba97-2c12eee91f6a" providerId="ADAL" clId="{8CE9FD18-5004-4CCB-A487-95D055459382}" dt="2020-06-12T18:17:53.919" v="0" actId="1076"/>
          <ac:spMkLst>
            <pc:docMk/>
            <pc:sldMk cId="1110279188" sldId="1970"/>
            <ac:spMk id="3" creationId="{ADA9C889-31FF-4C23-9954-E7FA6ADAD067}"/>
          </ac:spMkLst>
        </pc:spChg>
      </pc:sldChg>
      <pc:sldChg chg="modSp mod">
        <pc:chgData name="Shared Drive" userId="a8e99ec4-c3c1-49ac-ba97-2c12eee91f6a" providerId="ADAL" clId="{8CE9FD18-5004-4CCB-A487-95D055459382}" dt="2020-06-12T18:23:48.178" v="9" actId="20577"/>
        <pc:sldMkLst>
          <pc:docMk/>
          <pc:sldMk cId="1626552632" sldId="2180"/>
        </pc:sldMkLst>
        <pc:spChg chg="mod">
          <ac:chgData name="Shared Drive" userId="a8e99ec4-c3c1-49ac-ba97-2c12eee91f6a" providerId="ADAL" clId="{8CE9FD18-5004-4CCB-A487-95D055459382}" dt="2020-06-12T18:23:48.178" v="9" actId="20577"/>
          <ac:spMkLst>
            <pc:docMk/>
            <pc:sldMk cId="1626552632" sldId="2180"/>
            <ac:spMk id="3" creationId="{ED478968-10DD-4433-A4BC-EF834122803F}"/>
          </ac:spMkLst>
        </pc:spChg>
      </pc:sldChg>
      <pc:sldChg chg="modSp mod">
        <pc:chgData name="Shared Drive" userId="a8e99ec4-c3c1-49ac-ba97-2c12eee91f6a" providerId="ADAL" clId="{8CE9FD18-5004-4CCB-A487-95D055459382}" dt="2020-06-12T19:05:17.033" v="111" actId="114"/>
        <pc:sldMkLst>
          <pc:docMk/>
          <pc:sldMk cId="3212373085" sldId="2188"/>
        </pc:sldMkLst>
        <pc:spChg chg="mod">
          <ac:chgData name="Shared Drive" userId="a8e99ec4-c3c1-49ac-ba97-2c12eee91f6a" providerId="ADAL" clId="{8CE9FD18-5004-4CCB-A487-95D055459382}" dt="2020-06-12T19:05:17.033" v="111" actId="114"/>
          <ac:spMkLst>
            <pc:docMk/>
            <pc:sldMk cId="3212373085" sldId="2188"/>
            <ac:spMk id="2" creationId="{D692D007-8F3D-47AD-8197-FF7D4ECA2FE3}"/>
          </ac:spMkLst>
        </pc:spChg>
      </pc:sldChg>
      <pc:sldChg chg="modSp mod">
        <pc:chgData name="Shared Drive" userId="a8e99ec4-c3c1-49ac-ba97-2c12eee91f6a" providerId="ADAL" clId="{8CE9FD18-5004-4CCB-A487-95D055459382}" dt="2020-06-12T19:15:08.555" v="201" actId="20577"/>
        <pc:sldMkLst>
          <pc:docMk/>
          <pc:sldMk cId="1269636104" sldId="2196"/>
        </pc:sldMkLst>
        <pc:spChg chg="mod">
          <ac:chgData name="Shared Drive" userId="a8e99ec4-c3c1-49ac-ba97-2c12eee91f6a" providerId="ADAL" clId="{8CE9FD18-5004-4CCB-A487-95D055459382}" dt="2020-06-12T19:15:08.555" v="201" actId="20577"/>
          <ac:spMkLst>
            <pc:docMk/>
            <pc:sldMk cId="1269636104" sldId="2196"/>
            <ac:spMk id="3" creationId="{690B4854-2F93-48E0-AF96-84485A34D628}"/>
          </ac:spMkLst>
        </pc:spChg>
      </pc:sldChg>
      <pc:sldChg chg="modSp mod">
        <pc:chgData name="Shared Drive" userId="a8e99ec4-c3c1-49ac-ba97-2c12eee91f6a" providerId="ADAL" clId="{8CE9FD18-5004-4CCB-A487-95D055459382}" dt="2020-06-12T18:40:28.346" v="22" actId="1076"/>
        <pc:sldMkLst>
          <pc:docMk/>
          <pc:sldMk cId="1264601295" sldId="2207"/>
        </pc:sldMkLst>
        <pc:picChg chg="mod">
          <ac:chgData name="Shared Drive" userId="a8e99ec4-c3c1-49ac-ba97-2c12eee91f6a" providerId="ADAL" clId="{8CE9FD18-5004-4CCB-A487-95D055459382}" dt="2020-06-12T18:40:28.346" v="22" actId="1076"/>
          <ac:picMkLst>
            <pc:docMk/>
            <pc:sldMk cId="1264601295" sldId="2207"/>
            <ac:picMk id="4" creationId="{00000000-0000-0000-0000-000000000000}"/>
          </ac:picMkLst>
        </pc:picChg>
      </pc:sldChg>
      <pc:sldChg chg="modSp">
        <pc:chgData name="Shared Drive" userId="a8e99ec4-c3c1-49ac-ba97-2c12eee91f6a" providerId="ADAL" clId="{8CE9FD18-5004-4CCB-A487-95D055459382}" dt="2020-06-12T18:31:35.378" v="15" actId="20577"/>
        <pc:sldMkLst>
          <pc:docMk/>
          <pc:sldMk cId="807771525" sldId="2225"/>
        </pc:sldMkLst>
        <pc:spChg chg="mod">
          <ac:chgData name="Shared Drive" userId="a8e99ec4-c3c1-49ac-ba97-2c12eee91f6a" providerId="ADAL" clId="{8CE9FD18-5004-4CCB-A487-95D055459382}" dt="2020-06-12T18:31:35.378" v="15" actId="20577"/>
          <ac:spMkLst>
            <pc:docMk/>
            <pc:sldMk cId="807771525" sldId="2225"/>
            <ac:spMk id="13" creationId="{BB28BA95-4F5A-4F3A-8A99-08AD9DA23E70}"/>
          </ac:spMkLst>
        </pc:spChg>
      </pc:sldChg>
      <pc:sldChg chg="modSp mod">
        <pc:chgData name="Shared Drive" userId="a8e99ec4-c3c1-49ac-ba97-2c12eee91f6a" providerId="ADAL" clId="{8CE9FD18-5004-4CCB-A487-95D055459382}" dt="2020-06-12T18:22:21.143" v="4" actId="6549"/>
        <pc:sldMkLst>
          <pc:docMk/>
          <pc:sldMk cId="2063481836" sldId="2227"/>
        </pc:sldMkLst>
        <pc:spChg chg="mod">
          <ac:chgData name="Shared Drive" userId="a8e99ec4-c3c1-49ac-ba97-2c12eee91f6a" providerId="ADAL" clId="{8CE9FD18-5004-4CCB-A487-95D055459382}" dt="2020-06-12T18:22:21.143" v="4" actId="6549"/>
          <ac:spMkLst>
            <pc:docMk/>
            <pc:sldMk cId="2063481836" sldId="2227"/>
            <ac:spMk id="10" creationId="{6A83D1F9-763B-4059-80A0-D005D851F598}"/>
          </ac:spMkLst>
        </pc:spChg>
        <pc:picChg chg="mod">
          <ac:chgData name="Shared Drive" userId="a8e99ec4-c3c1-49ac-ba97-2c12eee91f6a" providerId="ADAL" clId="{8CE9FD18-5004-4CCB-A487-95D055459382}" dt="2020-06-12T18:22:09.098" v="3" actId="14100"/>
          <ac:picMkLst>
            <pc:docMk/>
            <pc:sldMk cId="2063481836" sldId="2227"/>
            <ac:picMk id="9" creationId="{3C169203-A008-41E4-9126-4B6C2D29FBBC}"/>
          </ac:picMkLst>
        </pc:picChg>
      </pc:sldChg>
      <pc:sldChg chg="modSp mod">
        <pc:chgData name="Shared Drive" userId="a8e99ec4-c3c1-49ac-ba97-2c12eee91f6a" providerId="ADAL" clId="{8CE9FD18-5004-4CCB-A487-95D055459382}" dt="2020-06-12T18:58:34.418" v="91" actId="1076"/>
        <pc:sldMkLst>
          <pc:docMk/>
          <pc:sldMk cId="2674574027" sldId="2234"/>
        </pc:sldMkLst>
        <pc:spChg chg="mod">
          <ac:chgData name="Shared Drive" userId="a8e99ec4-c3c1-49ac-ba97-2c12eee91f6a" providerId="ADAL" clId="{8CE9FD18-5004-4CCB-A487-95D055459382}" dt="2020-06-12T18:58:34.418" v="91" actId="1076"/>
          <ac:spMkLst>
            <pc:docMk/>
            <pc:sldMk cId="2674574027" sldId="2234"/>
            <ac:spMk id="3" creationId="{ADA9C889-31FF-4C23-9954-E7FA6ADAD067}"/>
          </ac:spMkLst>
        </pc:spChg>
      </pc:sldChg>
      <pc:sldChg chg="modSp">
        <pc:chgData name="Shared Drive" userId="a8e99ec4-c3c1-49ac-ba97-2c12eee91f6a" providerId="ADAL" clId="{8CE9FD18-5004-4CCB-A487-95D055459382}" dt="2020-06-12T19:00:46.215" v="104" actId="1076"/>
        <pc:sldMkLst>
          <pc:docMk/>
          <pc:sldMk cId="3437572807" sldId="2237"/>
        </pc:sldMkLst>
        <pc:picChg chg="mod">
          <ac:chgData name="Shared Drive" userId="a8e99ec4-c3c1-49ac-ba97-2c12eee91f6a" providerId="ADAL" clId="{8CE9FD18-5004-4CCB-A487-95D055459382}" dt="2020-06-12T19:00:46.215" v="104" actId="1076"/>
          <ac:picMkLst>
            <pc:docMk/>
            <pc:sldMk cId="3437572807" sldId="2237"/>
            <ac:picMk id="7" creationId="{CA971985-DB3F-492D-9F6D-32C32977921A}"/>
          </ac:picMkLst>
        </pc:picChg>
      </pc:sldChg>
      <pc:sldChg chg="modSp mod">
        <pc:chgData name="Shared Drive" userId="a8e99ec4-c3c1-49ac-ba97-2c12eee91f6a" providerId="ADAL" clId="{8CE9FD18-5004-4CCB-A487-95D055459382}" dt="2020-06-12T19:31:50.148" v="226" actId="20577"/>
        <pc:sldMkLst>
          <pc:docMk/>
          <pc:sldMk cId="4284178" sldId="2240"/>
        </pc:sldMkLst>
        <pc:spChg chg="mod">
          <ac:chgData name="Shared Drive" userId="a8e99ec4-c3c1-49ac-ba97-2c12eee91f6a" providerId="ADAL" clId="{8CE9FD18-5004-4CCB-A487-95D055459382}" dt="2020-06-12T19:31:47.220" v="225" actId="20577"/>
          <ac:spMkLst>
            <pc:docMk/>
            <pc:sldMk cId="4284178" sldId="2240"/>
            <ac:spMk id="15" creationId="{D01D9B80-194D-4856-9D26-9C2E49269E69}"/>
          </ac:spMkLst>
        </pc:spChg>
        <pc:spChg chg="mod">
          <ac:chgData name="Shared Drive" userId="a8e99ec4-c3c1-49ac-ba97-2c12eee91f6a" providerId="ADAL" clId="{8CE9FD18-5004-4CCB-A487-95D055459382}" dt="2020-06-12T19:31:50.148" v="226" actId="20577"/>
          <ac:spMkLst>
            <pc:docMk/>
            <pc:sldMk cId="4284178" sldId="2240"/>
            <ac:spMk id="17" creationId="{EFA7FF16-18A1-4DFE-8380-B584387A4465}"/>
          </ac:spMkLst>
        </pc:spChg>
      </pc:sldChg>
      <pc:sldChg chg="modSp mod">
        <pc:chgData name="Shared Drive" userId="a8e99ec4-c3c1-49ac-ba97-2c12eee91f6a" providerId="ADAL" clId="{8CE9FD18-5004-4CCB-A487-95D055459382}" dt="2020-06-12T19:40:41.148" v="227" actId="1076"/>
        <pc:sldMkLst>
          <pc:docMk/>
          <pc:sldMk cId="1371467777" sldId="2241"/>
        </pc:sldMkLst>
        <pc:spChg chg="mod">
          <ac:chgData name="Shared Drive" userId="a8e99ec4-c3c1-49ac-ba97-2c12eee91f6a" providerId="ADAL" clId="{8CE9FD18-5004-4CCB-A487-95D055459382}" dt="2020-06-12T19:40:41.148" v="227" actId="1076"/>
          <ac:spMkLst>
            <pc:docMk/>
            <pc:sldMk cId="1371467777" sldId="2241"/>
            <ac:spMk id="21" creationId="{34DE240A-0FBE-4D02-98FD-144A82ED8B51}"/>
          </ac:spMkLst>
        </pc:spChg>
      </pc:sldChg>
      <pc:sldChg chg="modSp">
        <pc:chgData name="Shared Drive" userId="a8e99ec4-c3c1-49ac-ba97-2c12eee91f6a" providerId="ADAL" clId="{8CE9FD18-5004-4CCB-A487-95D055459382}" dt="2020-06-12T19:49:47.765" v="238" actId="20577"/>
        <pc:sldMkLst>
          <pc:docMk/>
          <pc:sldMk cId="2970621778" sldId="2242"/>
        </pc:sldMkLst>
        <pc:spChg chg="mod">
          <ac:chgData name="Shared Drive" userId="a8e99ec4-c3c1-49ac-ba97-2c12eee91f6a" providerId="ADAL" clId="{8CE9FD18-5004-4CCB-A487-95D055459382}" dt="2020-06-12T19:49:47.765" v="238" actId="20577"/>
          <ac:spMkLst>
            <pc:docMk/>
            <pc:sldMk cId="2970621778" sldId="2242"/>
            <ac:spMk id="4" creationId="{26ABFA3A-C08D-46E9-9FE7-AFDBA5A8097C}"/>
          </ac:spMkLst>
        </pc:spChg>
      </pc:sldChg>
      <pc:sldChg chg="modSp mod">
        <pc:chgData name="Shared Drive" userId="a8e99ec4-c3c1-49ac-ba97-2c12eee91f6a" providerId="ADAL" clId="{8CE9FD18-5004-4CCB-A487-95D055459382}" dt="2020-06-12T19:45:55.125" v="230" actId="20577"/>
        <pc:sldMkLst>
          <pc:docMk/>
          <pc:sldMk cId="614251493" sldId="2243"/>
        </pc:sldMkLst>
        <pc:spChg chg="mod">
          <ac:chgData name="Shared Drive" userId="a8e99ec4-c3c1-49ac-ba97-2c12eee91f6a" providerId="ADAL" clId="{8CE9FD18-5004-4CCB-A487-95D055459382}" dt="2020-06-12T19:45:55.125" v="230" actId="20577"/>
          <ac:spMkLst>
            <pc:docMk/>
            <pc:sldMk cId="614251493" sldId="2243"/>
            <ac:spMk id="7" creationId="{F0FDC557-5235-4D27-AFD3-0E5172309803}"/>
          </ac:spMkLst>
        </pc:spChg>
      </pc:sldChg>
      <pc:sldChg chg="modSp mod">
        <pc:chgData name="Shared Drive" userId="a8e99ec4-c3c1-49ac-ba97-2c12eee91f6a" providerId="ADAL" clId="{8CE9FD18-5004-4CCB-A487-95D055459382}" dt="2020-06-12T19:46:29.734" v="235" actId="113"/>
        <pc:sldMkLst>
          <pc:docMk/>
          <pc:sldMk cId="2799444932" sldId="2246"/>
        </pc:sldMkLst>
        <pc:spChg chg="mod">
          <ac:chgData name="Shared Drive" userId="a8e99ec4-c3c1-49ac-ba97-2c12eee91f6a" providerId="ADAL" clId="{8CE9FD18-5004-4CCB-A487-95D055459382}" dt="2020-06-12T19:46:29.734" v="235" actId="113"/>
          <ac:spMkLst>
            <pc:docMk/>
            <pc:sldMk cId="2799444932" sldId="2246"/>
            <ac:spMk id="21507" creationId="{71D5460C-96B7-455B-B248-C4AF346E4E6F}"/>
          </ac:spMkLst>
        </pc:spChg>
      </pc:sldChg>
      <pc:sldChg chg="modSp">
        <pc:chgData name="Shared Drive" userId="a8e99ec4-c3c1-49ac-ba97-2c12eee91f6a" providerId="ADAL" clId="{8CE9FD18-5004-4CCB-A487-95D055459382}" dt="2020-06-12T19:31:12.846" v="219" actId="20577"/>
        <pc:sldMkLst>
          <pc:docMk/>
          <pc:sldMk cId="1684093026" sldId="2247"/>
        </pc:sldMkLst>
        <pc:spChg chg="mod">
          <ac:chgData name="Shared Drive" userId="a8e99ec4-c3c1-49ac-ba97-2c12eee91f6a" providerId="ADAL" clId="{8CE9FD18-5004-4CCB-A487-95D055459382}" dt="2020-06-12T19:28:53.860" v="217" actId="20577"/>
          <ac:spMkLst>
            <pc:docMk/>
            <pc:sldMk cId="1684093026" sldId="2247"/>
            <ac:spMk id="7" creationId="{F0FDC557-5235-4D27-AFD3-0E5172309803}"/>
          </ac:spMkLst>
        </pc:spChg>
        <pc:spChg chg="mod">
          <ac:chgData name="Shared Drive" userId="a8e99ec4-c3c1-49ac-ba97-2c12eee91f6a" providerId="ADAL" clId="{8CE9FD18-5004-4CCB-A487-95D055459382}" dt="2020-06-12T19:31:12.846" v="219" actId="20577"/>
          <ac:spMkLst>
            <pc:docMk/>
            <pc:sldMk cId="1684093026" sldId="2247"/>
            <ac:spMk id="15" creationId="{D01D9B80-194D-4856-9D26-9C2E49269E69}"/>
          </ac:spMkLst>
        </pc:spChg>
        <pc:spChg chg="mod">
          <ac:chgData name="Shared Drive" userId="a8e99ec4-c3c1-49ac-ba97-2c12eee91f6a" providerId="ADAL" clId="{8CE9FD18-5004-4CCB-A487-95D055459382}" dt="2020-06-12T19:29:23.492" v="218" actId="20577"/>
          <ac:spMkLst>
            <pc:docMk/>
            <pc:sldMk cId="1684093026" sldId="2247"/>
            <ac:spMk id="17" creationId="{EFA7FF16-18A1-4DFE-8380-B584387A4465}"/>
          </ac:spMkLst>
        </pc:spChg>
      </pc:sldChg>
      <pc:sldChg chg="modSp">
        <pc:chgData name="Shared Drive" userId="a8e99ec4-c3c1-49ac-ba97-2c12eee91f6a" providerId="ADAL" clId="{8CE9FD18-5004-4CCB-A487-95D055459382}" dt="2020-06-12T18:29:19.333" v="14" actId="20577"/>
        <pc:sldMkLst>
          <pc:docMk/>
          <pc:sldMk cId="97814092" sldId="2265"/>
        </pc:sldMkLst>
        <pc:spChg chg="mod">
          <ac:chgData name="Shared Drive" userId="a8e99ec4-c3c1-49ac-ba97-2c12eee91f6a" providerId="ADAL" clId="{8CE9FD18-5004-4CCB-A487-95D055459382}" dt="2020-06-12T18:29:19.333" v="14" actId="20577"/>
          <ac:spMkLst>
            <pc:docMk/>
            <pc:sldMk cId="97814092" sldId="2265"/>
            <ac:spMk id="5" creationId="{1936E034-1125-47BC-87E3-5DE4DE8D2515}"/>
          </ac:spMkLst>
        </pc:spChg>
      </pc:sldChg>
      <pc:sldChg chg="modSp mod">
        <pc:chgData name="Shared Drive" userId="a8e99ec4-c3c1-49ac-ba97-2c12eee91f6a" providerId="ADAL" clId="{8CE9FD18-5004-4CCB-A487-95D055459382}" dt="2020-06-12T18:57:47.475" v="86" actId="20577"/>
        <pc:sldMkLst>
          <pc:docMk/>
          <pc:sldMk cId="1273529176" sldId="2269"/>
        </pc:sldMkLst>
        <pc:spChg chg="mod">
          <ac:chgData name="Shared Drive" userId="a8e99ec4-c3c1-49ac-ba97-2c12eee91f6a" providerId="ADAL" clId="{8CE9FD18-5004-4CCB-A487-95D055459382}" dt="2020-06-12T18:57:47.475" v="86" actId="20577"/>
          <ac:spMkLst>
            <pc:docMk/>
            <pc:sldMk cId="1273529176" sldId="2269"/>
            <ac:spMk id="13" creationId="{C2BAF6AE-DA80-4F4B-8A4C-9967FCC39323}"/>
          </ac:spMkLst>
        </pc:spChg>
      </pc:sldChg>
      <pc:sldChg chg="modSp mod">
        <pc:chgData name="Shared Drive" userId="a8e99ec4-c3c1-49ac-ba97-2c12eee91f6a" providerId="ADAL" clId="{8CE9FD18-5004-4CCB-A487-95D055459382}" dt="2020-06-12T18:58:08.482" v="90" actId="20577"/>
        <pc:sldMkLst>
          <pc:docMk/>
          <pc:sldMk cId="1200241043" sldId="2270"/>
        </pc:sldMkLst>
        <pc:graphicFrameChg chg="modGraphic">
          <ac:chgData name="Shared Drive" userId="a8e99ec4-c3c1-49ac-ba97-2c12eee91f6a" providerId="ADAL" clId="{8CE9FD18-5004-4CCB-A487-95D055459382}" dt="2020-06-12T18:58:08.482" v="90" actId="20577"/>
          <ac:graphicFrameMkLst>
            <pc:docMk/>
            <pc:sldMk cId="1200241043" sldId="2270"/>
            <ac:graphicFrameMk id="4" creationId="{BD557538-F23F-4AA1-B3B4-D63DD37C4920}"/>
          </ac:graphicFrameMkLst>
        </pc:graphicFrameChg>
      </pc:sldChg>
      <pc:sldChg chg="modSp mod">
        <pc:chgData name="Shared Drive" userId="a8e99ec4-c3c1-49ac-ba97-2c12eee91f6a" providerId="ADAL" clId="{8CE9FD18-5004-4CCB-A487-95D055459382}" dt="2020-06-12T19:07:01.322" v="121" actId="20577"/>
        <pc:sldMkLst>
          <pc:docMk/>
          <pc:sldMk cId="349044204" sldId="2271"/>
        </pc:sldMkLst>
        <pc:spChg chg="mod">
          <ac:chgData name="Shared Drive" userId="a8e99ec4-c3c1-49ac-ba97-2c12eee91f6a" providerId="ADAL" clId="{8CE9FD18-5004-4CCB-A487-95D055459382}" dt="2020-06-12T19:07:01.322" v="121" actId="20577"/>
          <ac:spMkLst>
            <pc:docMk/>
            <pc:sldMk cId="349044204" sldId="2271"/>
            <ac:spMk id="3" creationId="{D6228A44-8E77-42E8-92ED-A2F73F389B52}"/>
          </ac:spMkLst>
        </pc:spChg>
      </pc:sldChg>
    </pc:docChg>
  </pc:docChgLst>
  <pc:docChgLst>
    <pc:chgData name="Shared Drive" userId="a8e99ec4-c3c1-49ac-ba97-2c12eee91f6a" providerId="ADAL" clId="{C0B48ABF-B591-4595-BFDA-57098CFC1548}"/>
    <pc:docChg chg="undo redo custSel addSld delSld modSld sldOrd modSection">
      <pc:chgData name="Shared Drive" userId="a8e99ec4-c3c1-49ac-ba97-2c12eee91f6a" providerId="ADAL" clId="{C0B48ABF-B591-4595-BFDA-57098CFC1548}" dt="2021-04-20T13:21:16.785" v="1932" actId="47"/>
      <pc:docMkLst>
        <pc:docMk/>
      </pc:docMkLst>
      <pc:sldChg chg="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653393979" sldId="266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2387431063" sldId="267"/>
        </pc:sldMkLst>
      </pc:sldChg>
      <pc:sldChg chg="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2124226436" sldId="273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104020288" sldId="296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3107814753" sldId="315"/>
        </pc:sldMkLst>
      </pc:sldChg>
      <pc:sldChg chg="del">
        <pc:chgData name="Shared Drive" userId="a8e99ec4-c3c1-49ac-ba97-2c12eee91f6a" providerId="ADAL" clId="{C0B48ABF-B591-4595-BFDA-57098CFC1548}" dt="2021-04-19T23:08:46.102" v="98" actId="47"/>
        <pc:sldMkLst>
          <pc:docMk/>
          <pc:sldMk cId="2773309199" sldId="321"/>
        </pc:sldMkLst>
      </pc:sldChg>
      <pc:sldChg chg="del">
        <pc:chgData name="Shared Drive" userId="a8e99ec4-c3c1-49ac-ba97-2c12eee91f6a" providerId="ADAL" clId="{C0B48ABF-B591-4595-BFDA-57098CFC1548}" dt="2021-04-19T23:08:46.102" v="98" actId="47"/>
        <pc:sldMkLst>
          <pc:docMk/>
          <pc:sldMk cId="3639540997" sldId="322"/>
        </pc:sldMkLst>
      </pc:sldChg>
      <pc:sldChg chg="del">
        <pc:chgData name="Shared Drive" userId="a8e99ec4-c3c1-49ac-ba97-2c12eee91f6a" providerId="ADAL" clId="{C0B48ABF-B591-4595-BFDA-57098CFC1548}" dt="2021-04-19T23:08:46.102" v="98" actId="47"/>
        <pc:sldMkLst>
          <pc:docMk/>
          <pc:sldMk cId="1561256587" sldId="324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2247493195" sldId="380"/>
        </pc:sldMkLst>
      </pc:sldChg>
      <pc:sldChg chg="add 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2909024205" sldId="540"/>
        </pc:sldMkLst>
      </pc:sldChg>
      <pc:sldChg chg="add del">
        <pc:chgData name="Shared Drive" userId="a8e99ec4-c3c1-49ac-ba97-2c12eee91f6a" providerId="ADAL" clId="{C0B48ABF-B591-4595-BFDA-57098CFC1548}" dt="2021-04-19T23:25:24.632" v="362" actId="2696"/>
        <pc:sldMkLst>
          <pc:docMk/>
          <pc:sldMk cId="4046380286" sldId="540"/>
        </pc:sldMkLst>
      </pc:sldChg>
      <pc:sldChg chg="modSp add mod ord">
        <pc:chgData name="Shared Drive" userId="a8e99ec4-c3c1-49ac-ba97-2c12eee91f6a" providerId="ADAL" clId="{C0B48ABF-B591-4595-BFDA-57098CFC1548}" dt="2021-04-20T00:13:50.543" v="1606" actId="20577"/>
        <pc:sldMkLst>
          <pc:docMk/>
          <pc:sldMk cId="1308431389" sldId="1367"/>
        </pc:sldMkLst>
        <pc:spChg chg="mod">
          <ac:chgData name="Shared Drive" userId="a8e99ec4-c3c1-49ac-ba97-2c12eee91f6a" providerId="ADAL" clId="{C0B48ABF-B591-4595-BFDA-57098CFC1548}" dt="2021-04-20T00:13:50.543" v="1606" actId="20577"/>
          <ac:spMkLst>
            <pc:docMk/>
            <pc:sldMk cId="1308431389" sldId="1367"/>
            <ac:spMk id="7" creationId="{811843D9-323C-4B2B-8AD3-09409FA69AA8}"/>
          </ac:spMkLst>
        </pc:spChg>
      </pc:sldChg>
      <pc:sldChg chg="delSp modSp add mod modClrScheme chgLayout">
        <pc:chgData name="Shared Drive" userId="a8e99ec4-c3c1-49ac-ba97-2c12eee91f6a" providerId="ADAL" clId="{C0B48ABF-B591-4595-BFDA-57098CFC1548}" dt="2021-04-20T00:13:02.199" v="1594" actId="478"/>
        <pc:sldMkLst>
          <pc:docMk/>
          <pc:sldMk cId="1365206010" sldId="1368"/>
        </pc:sldMkLst>
        <pc:spChg chg="mod">
          <ac:chgData name="Shared Drive" userId="a8e99ec4-c3c1-49ac-ba97-2c12eee91f6a" providerId="ADAL" clId="{C0B48ABF-B591-4595-BFDA-57098CFC1548}" dt="2021-04-20T00:12:33.406" v="1590" actId="20577"/>
          <ac:spMkLst>
            <pc:docMk/>
            <pc:sldMk cId="1365206010" sldId="1368"/>
            <ac:spMk id="13" creationId="{849FB6BE-816A-4274-8C55-ACC1AC9B9400}"/>
          </ac:spMkLst>
        </pc:spChg>
        <pc:spChg chg="mod">
          <ac:chgData name="Shared Drive" userId="a8e99ec4-c3c1-49ac-ba97-2c12eee91f6a" providerId="ADAL" clId="{C0B48ABF-B591-4595-BFDA-57098CFC1548}" dt="2021-04-20T00:12:29.062" v="1580" actId="6549"/>
          <ac:spMkLst>
            <pc:docMk/>
            <pc:sldMk cId="1365206010" sldId="1368"/>
            <ac:spMk id="14" creationId="{9954283F-6352-4F6B-9869-5652A01932DF}"/>
          </ac:spMkLst>
        </pc:spChg>
        <pc:spChg chg="mod">
          <ac:chgData name="Shared Drive" userId="a8e99ec4-c3c1-49ac-ba97-2c12eee91f6a" providerId="ADAL" clId="{C0B48ABF-B591-4595-BFDA-57098CFC1548}" dt="2021-04-20T00:12:36.942" v="1591" actId="6549"/>
          <ac:spMkLst>
            <pc:docMk/>
            <pc:sldMk cId="1365206010" sldId="1368"/>
            <ac:spMk id="21" creationId="{209B6C79-F5FA-4D72-83FC-BAD62CD2A93B}"/>
          </ac:spMkLst>
        </pc:spChg>
        <pc:spChg chg="mod ord">
          <ac:chgData name="Shared Drive" userId="a8e99ec4-c3c1-49ac-ba97-2c12eee91f6a" providerId="ADAL" clId="{C0B48ABF-B591-4595-BFDA-57098CFC1548}" dt="2021-04-20T00:12:24.391" v="1579" actId="6549"/>
          <ac:spMkLst>
            <pc:docMk/>
            <pc:sldMk cId="1365206010" sldId="1368"/>
            <ac:spMk id="28" creationId="{22198A61-42D8-4234-811B-90484D2E0AF9}"/>
          </ac:spMkLst>
        </pc:spChg>
        <pc:spChg chg="mod">
          <ac:chgData name="Shared Drive" userId="a8e99ec4-c3c1-49ac-ba97-2c12eee91f6a" providerId="ADAL" clId="{C0B48ABF-B591-4595-BFDA-57098CFC1548}" dt="2021-04-20T00:12:54.271" v="1592" actId="1076"/>
          <ac:spMkLst>
            <pc:docMk/>
            <pc:sldMk cId="1365206010" sldId="1368"/>
            <ac:spMk id="29" creationId="{97BBD5E3-E7D9-43E0-9721-AEC8A418703B}"/>
          </ac:spMkLst>
        </pc:spChg>
        <pc:spChg chg="mod">
          <ac:chgData name="Shared Drive" userId="a8e99ec4-c3c1-49ac-ba97-2c12eee91f6a" providerId="ADAL" clId="{C0B48ABF-B591-4595-BFDA-57098CFC1548}" dt="2021-04-20T00:12:57.310" v="1593" actId="1076"/>
          <ac:spMkLst>
            <pc:docMk/>
            <pc:sldMk cId="1365206010" sldId="1368"/>
            <ac:spMk id="30" creationId="{CC8B561E-A540-414A-88CB-BE1FC34F226B}"/>
          </ac:spMkLst>
        </pc:spChg>
        <pc:spChg chg="del">
          <ac:chgData name="Shared Drive" userId="a8e99ec4-c3c1-49ac-ba97-2c12eee91f6a" providerId="ADAL" clId="{C0B48ABF-B591-4595-BFDA-57098CFC1548}" dt="2021-04-20T00:13:02.199" v="1594" actId="478"/>
          <ac:spMkLst>
            <pc:docMk/>
            <pc:sldMk cId="1365206010" sldId="1368"/>
            <ac:spMk id="35" creationId="{CE7A77F5-3AE5-4E5A-9881-FD04B0F1A2A5}"/>
          </ac:spMkLst>
        </pc:spChg>
        <pc:spChg chg="del">
          <ac:chgData name="Shared Drive" userId="a8e99ec4-c3c1-49ac-ba97-2c12eee91f6a" providerId="ADAL" clId="{C0B48ABF-B591-4595-BFDA-57098CFC1548}" dt="2021-04-20T00:13:02.199" v="1594" actId="478"/>
          <ac:spMkLst>
            <pc:docMk/>
            <pc:sldMk cId="1365206010" sldId="1368"/>
            <ac:spMk id="36" creationId="{F0EAF2BB-10A2-46F5-843B-B2EBEA98F9C9}"/>
          </ac:spMkLst>
        </pc:spChg>
      </pc:sldChg>
      <pc:sldChg chg="add ord">
        <pc:chgData name="Shared Drive" userId="a8e99ec4-c3c1-49ac-ba97-2c12eee91f6a" providerId="ADAL" clId="{C0B48ABF-B591-4595-BFDA-57098CFC1548}" dt="2021-04-20T00:14:44.794" v="1625"/>
        <pc:sldMkLst>
          <pc:docMk/>
          <pc:sldMk cId="828895337" sldId="1809"/>
        </pc:sldMkLst>
      </pc:sldChg>
      <pc:sldChg chg="del">
        <pc:chgData name="Shared Drive" userId="a8e99ec4-c3c1-49ac-ba97-2c12eee91f6a" providerId="ADAL" clId="{C0B48ABF-B591-4595-BFDA-57098CFC1548}" dt="2021-04-19T23:10:54.667" v="104" actId="47"/>
        <pc:sldMkLst>
          <pc:docMk/>
          <pc:sldMk cId="1796672475" sldId="1921"/>
        </pc:sldMkLst>
      </pc:sldChg>
      <pc:sldChg chg="del">
        <pc:chgData name="Shared Drive" userId="a8e99ec4-c3c1-49ac-ba97-2c12eee91f6a" providerId="ADAL" clId="{C0B48ABF-B591-4595-BFDA-57098CFC1548}" dt="2021-04-19T23:10:54.667" v="104" actId="47"/>
        <pc:sldMkLst>
          <pc:docMk/>
          <pc:sldMk cId="9366671" sldId="1923"/>
        </pc:sldMkLst>
      </pc:sldChg>
      <pc:sldChg chg="modSp ord">
        <pc:chgData name="Shared Drive" userId="a8e99ec4-c3c1-49ac-ba97-2c12eee91f6a" providerId="ADAL" clId="{C0B48ABF-B591-4595-BFDA-57098CFC1548}" dt="2021-04-19T23:52:52.494" v="1078" actId="20577"/>
        <pc:sldMkLst>
          <pc:docMk/>
          <pc:sldMk cId="3530302553" sldId="1964"/>
        </pc:sldMkLst>
        <pc:spChg chg="mod">
          <ac:chgData name="Shared Drive" userId="a8e99ec4-c3c1-49ac-ba97-2c12eee91f6a" providerId="ADAL" clId="{C0B48ABF-B591-4595-BFDA-57098CFC1548}" dt="2021-04-19T23:52:52.494" v="1078" actId="20577"/>
          <ac:spMkLst>
            <pc:docMk/>
            <pc:sldMk cId="3530302553" sldId="1964"/>
            <ac:spMk id="11" creationId="{7CA686F6-6DD4-4730-96DA-3BC63C1B45E8}"/>
          </ac:spMkLst>
        </pc:spChg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1110279188" sldId="1970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1473685437" sldId="1979"/>
        </pc:sldMkLst>
      </pc:sldChg>
      <pc:sldChg chg="add 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292569850" sldId="1989"/>
        </pc:sldMkLst>
      </pc:sldChg>
      <pc:sldChg chg="del">
        <pc:chgData name="Shared Drive" userId="a8e99ec4-c3c1-49ac-ba97-2c12eee91f6a" providerId="ADAL" clId="{C0B48ABF-B591-4595-BFDA-57098CFC1548}" dt="2021-04-19T23:12:34.814" v="120" actId="47"/>
        <pc:sldMkLst>
          <pc:docMk/>
          <pc:sldMk cId="4129788596" sldId="2051"/>
        </pc:sldMkLst>
      </pc:sldChg>
      <pc:sldChg chg="del">
        <pc:chgData name="Shared Drive" userId="a8e99ec4-c3c1-49ac-ba97-2c12eee91f6a" providerId="ADAL" clId="{C0B48ABF-B591-4595-BFDA-57098CFC1548}" dt="2021-04-19T23:10:00.771" v="102" actId="47"/>
        <pc:sldMkLst>
          <pc:docMk/>
          <pc:sldMk cId="2923658499" sldId="2054"/>
        </pc:sldMkLst>
      </pc:sldChg>
      <pc:sldChg chg="del">
        <pc:chgData name="Shared Drive" userId="a8e99ec4-c3c1-49ac-ba97-2c12eee91f6a" providerId="ADAL" clId="{C0B48ABF-B591-4595-BFDA-57098CFC1548}" dt="2021-04-19T23:09:37.153" v="101" actId="47"/>
        <pc:sldMkLst>
          <pc:docMk/>
          <pc:sldMk cId="2298152328" sldId="2070"/>
        </pc:sldMkLst>
      </pc:sldChg>
      <pc:sldChg chg="del">
        <pc:chgData name="Shared Drive" userId="a8e99ec4-c3c1-49ac-ba97-2c12eee91f6a" providerId="ADAL" clId="{C0B48ABF-B591-4595-BFDA-57098CFC1548}" dt="2021-04-19T23:12:34.814" v="120" actId="47"/>
        <pc:sldMkLst>
          <pc:docMk/>
          <pc:sldMk cId="4105753322" sldId="2093"/>
        </pc:sldMkLst>
      </pc:sldChg>
      <pc:sldChg chg="del">
        <pc:chgData name="Shared Drive" userId="a8e99ec4-c3c1-49ac-ba97-2c12eee91f6a" providerId="ADAL" clId="{C0B48ABF-B591-4595-BFDA-57098CFC1548}" dt="2021-04-19T23:05:53.569" v="80" actId="47"/>
        <pc:sldMkLst>
          <pc:docMk/>
          <pc:sldMk cId="63266090" sldId="2103"/>
        </pc:sldMkLst>
      </pc:sldChg>
      <pc:sldChg chg="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1326308559" sldId="2106"/>
        </pc:sldMkLst>
      </pc:sldChg>
      <pc:sldChg chg="modSp mod">
        <pc:chgData name="Shared Drive" userId="a8e99ec4-c3c1-49ac-ba97-2c12eee91f6a" providerId="ADAL" clId="{C0B48ABF-B591-4595-BFDA-57098CFC1548}" dt="2021-04-19T22:59:31.794" v="2"/>
        <pc:sldMkLst>
          <pc:docMk/>
          <pc:sldMk cId="2405227361" sldId="2172"/>
        </pc:sldMkLst>
        <pc:spChg chg="mod">
          <ac:chgData name="Shared Drive" userId="a8e99ec4-c3c1-49ac-ba97-2c12eee91f6a" providerId="ADAL" clId="{C0B48ABF-B591-4595-BFDA-57098CFC1548}" dt="2021-04-19T22:59:31.794" v="2"/>
          <ac:spMkLst>
            <pc:docMk/>
            <pc:sldMk cId="2405227361" sldId="2172"/>
            <ac:spMk id="218" creationId="{E8798B27-8ADE-46BB-AF80-255BC40B13CE}"/>
          </ac:spMkLst>
        </pc:spChg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1626552632" sldId="2180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4277567555" sldId="2181"/>
        </pc:sldMkLst>
      </pc:sldChg>
      <pc:sldChg chg="add del">
        <pc:chgData name="Shared Drive" userId="a8e99ec4-c3c1-49ac-ba97-2c12eee91f6a" providerId="ADAL" clId="{C0B48ABF-B591-4595-BFDA-57098CFC1548}" dt="2021-04-19T23:17:30.342" v="197" actId="47"/>
        <pc:sldMkLst>
          <pc:docMk/>
          <pc:sldMk cId="2303274334" sldId="2187"/>
        </pc:sldMkLst>
      </pc:sldChg>
      <pc:sldChg chg="add del">
        <pc:chgData name="Shared Drive" userId="a8e99ec4-c3c1-49ac-ba97-2c12eee91f6a" providerId="ADAL" clId="{C0B48ABF-B591-4595-BFDA-57098CFC1548}" dt="2021-04-19T23:17:34.923" v="198" actId="2696"/>
        <pc:sldMkLst>
          <pc:docMk/>
          <pc:sldMk cId="3212373085" sldId="2188"/>
        </pc:sldMkLst>
      </pc:sldChg>
      <pc:sldChg chg="add ord">
        <pc:chgData name="Shared Drive" userId="a8e99ec4-c3c1-49ac-ba97-2c12eee91f6a" providerId="ADAL" clId="{C0B48ABF-B591-4595-BFDA-57098CFC1548}" dt="2021-04-19T23:20:09.416" v="206"/>
        <pc:sldMkLst>
          <pc:docMk/>
          <pc:sldMk cId="3716429270" sldId="2188"/>
        </pc:sldMkLst>
      </pc:sldChg>
      <pc:sldChg chg="add ord">
        <pc:chgData name="Shared Drive" userId="a8e99ec4-c3c1-49ac-ba97-2c12eee91f6a" providerId="ADAL" clId="{C0B48ABF-B591-4595-BFDA-57098CFC1548}" dt="2021-04-19T23:20:09.416" v="206"/>
        <pc:sldMkLst>
          <pc:docMk/>
          <pc:sldMk cId="959718229" sldId="2189"/>
        </pc:sldMkLst>
      </pc:sldChg>
      <pc:sldChg chg="add del">
        <pc:chgData name="Shared Drive" userId="a8e99ec4-c3c1-49ac-ba97-2c12eee91f6a" providerId="ADAL" clId="{C0B48ABF-B591-4595-BFDA-57098CFC1548}" dt="2021-04-19T23:17:34.923" v="198" actId="2696"/>
        <pc:sldMkLst>
          <pc:docMk/>
          <pc:sldMk cId="3867043749" sldId="2189"/>
        </pc:sldMkLst>
      </pc:sldChg>
      <pc:sldChg chg="add del">
        <pc:chgData name="Shared Drive" userId="a8e99ec4-c3c1-49ac-ba97-2c12eee91f6a" providerId="ADAL" clId="{C0B48ABF-B591-4595-BFDA-57098CFC1548}" dt="2021-04-19T23:25:24.632" v="362" actId="2696"/>
        <pc:sldMkLst>
          <pc:docMk/>
          <pc:sldMk cId="3133775382" sldId="2196"/>
        </pc:sldMkLst>
      </pc:sldChg>
      <pc:sldChg chg="add 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3774688221" sldId="2196"/>
        </pc:sldMkLst>
      </pc:sldChg>
      <pc:sldChg chg="add del">
        <pc:chgData name="Shared Drive" userId="a8e99ec4-c3c1-49ac-ba97-2c12eee91f6a" providerId="ADAL" clId="{C0B48ABF-B591-4595-BFDA-57098CFC1548}" dt="2021-04-19T23:25:24.632" v="362" actId="2696"/>
        <pc:sldMkLst>
          <pc:docMk/>
          <pc:sldMk cId="2415809881" sldId="2197"/>
        </pc:sldMkLst>
      </pc:sldChg>
      <pc:sldChg chg="add 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3489741790" sldId="2197"/>
        </pc:sldMkLst>
      </pc:sldChg>
      <pc:sldChg chg="add 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499382830" sldId="2198"/>
        </pc:sldMkLst>
      </pc:sldChg>
      <pc:sldChg chg="modSp add del mod">
        <pc:chgData name="Shared Drive" userId="a8e99ec4-c3c1-49ac-ba97-2c12eee91f6a" providerId="ADAL" clId="{C0B48ABF-B591-4595-BFDA-57098CFC1548}" dt="2021-04-19T23:25:24.632" v="362" actId="2696"/>
        <pc:sldMkLst>
          <pc:docMk/>
          <pc:sldMk cId="1525846096" sldId="2198"/>
        </pc:sldMkLst>
        <pc:spChg chg="mod">
          <ac:chgData name="Shared Drive" userId="a8e99ec4-c3c1-49ac-ba97-2c12eee91f6a" providerId="ADAL" clId="{C0B48ABF-B591-4595-BFDA-57098CFC1548}" dt="2021-04-19T23:21:40.141" v="255" actId="20577"/>
          <ac:spMkLst>
            <pc:docMk/>
            <pc:sldMk cId="1525846096" sldId="2198"/>
            <ac:spMk id="118786" creationId="{787E5D9B-C8CB-46AB-A51C-40A5A1A13552}"/>
          </ac:spMkLst>
        </pc:spChg>
      </pc:sldChg>
      <pc:sldChg chg="add 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2381581647" sldId="2199"/>
        </pc:sldMkLst>
      </pc:sldChg>
      <pc:sldChg chg="add del">
        <pc:chgData name="Shared Drive" userId="a8e99ec4-c3c1-49ac-ba97-2c12eee91f6a" providerId="ADAL" clId="{C0B48ABF-B591-4595-BFDA-57098CFC1548}" dt="2021-04-19T23:25:24.632" v="362" actId="2696"/>
        <pc:sldMkLst>
          <pc:docMk/>
          <pc:sldMk cId="3788784744" sldId="2199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2061636891" sldId="2201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2395506925" sldId="2204"/>
        </pc:sldMkLst>
      </pc:sldChg>
      <pc:sldChg chg="delSp mod ord delAnim">
        <pc:chgData name="Shared Drive" userId="a8e99ec4-c3c1-49ac-ba97-2c12eee91f6a" providerId="ADAL" clId="{C0B48ABF-B591-4595-BFDA-57098CFC1548}" dt="2021-04-20T00:07:41.454" v="1487" actId="478"/>
        <pc:sldMkLst>
          <pc:docMk/>
          <pc:sldMk cId="2412651950" sldId="2234"/>
        </pc:sldMkLst>
        <pc:spChg chg="del">
          <ac:chgData name="Shared Drive" userId="a8e99ec4-c3c1-49ac-ba97-2c12eee91f6a" providerId="ADAL" clId="{C0B48ABF-B591-4595-BFDA-57098CFC1548}" dt="2021-04-20T00:07:41.454" v="1487" actId="478"/>
          <ac:spMkLst>
            <pc:docMk/>
            <pc:sldMk cId="2412651950" sldId="2234"/>
            <ac:spMk id="5" creationId="{B6F2C815-5502-48E4-8C27-41C6B72D9D19}"/>
          </ac:spMkLst>
        </pc:spChg>
      </pc:sldChg>
      <pc:sldChg chg="add del">
        <pc:chgData name="Shared Drive" userId="a8e99ec4-c3c1-49ac-ba97-2c12eee91f6a" providerId="ADAL" clId="{C0B48ABF-B591-4595-BFDA-57098CFC1548}" dt="2021-04-19T23:25:24.632" v="362" actId="2696"/>
        <pc:sldMkLst>
          <pc:docMk/>
          <pc:sldMk cId="1858384955" sldId="2259"/>
        </pc:sldMkLst>
      </pc:sldChg>
      <pc:sldChg chg="add 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2508986809" sldId="2259"/>
        </pc:sldMkLst>
      </pc:sldChg>
      <pc:sldChg chg="modSp add mod">
        <pc:chgData name="Shared Drive" userId="a8e99ec4-c3c1-49ac-ba97-2c12eee91f6a" providerId="ADAL" clId="{C0B48ABF-B591-4595-BFDA-57098CFC1548}" dt="2021-04-19T23:20:57.529" v="225" actId="20577"/>
        <pc:sldMkLst>
          <pc:docMk/>
          <pc:sldMk cId="349044204" sldId="2271"/>
        </pc:sldMkLst>
        <pc:spChg chg="mod">
          <ac:chgData name="Shared Drive" userId="a8e99ec4-c3c1-49ac-ba97-2c12eee91f6a" providerId="ADAL" clId="{C0B48ABF-B591-4595-BFDA-57098CFC1548}" dt="2021-04-19T23:20:57.529" v="225" actId="20577"/>
          <ac:spMkLst>
            <pc:docMk/>
            <pc:sldMk cId="349044204" sldId="2271"/>
            <ac:spMk id="3" creationId="{D6228A44-8E77-42E8-92ED-A2F73F389B52}"/>
          </ac:spMkLst>
        </pc:spChg>
      </pc:sldChg>
      <pc:sldChg chg="add del ord">
        <pc:chgData name="Shared Drive" userId="a8e99ec4-c3c1-49ac-ba97-2c12eee91f6a" providerId="ADAL" clId="{C0B48ABF-B591-4595-BFDA-57098CFC1548}" dt="2021-04-19T23:25:24.632" v="362" actId="2696"/>
        <pc:sldMkLst>
          <pc:docMk/>
          <pc:sldMk cId="1235746822" sldId="2278"/>
        </pc:sldMkLst>
      </pc:sldChg>
      <pc:sldChg chg="modSp add del mod ord">
        <pc:chgData name="Shared Drive" userId="a8e99ec4-c3c1-49ac-ba97-2c12eee91f6a" providerId="ADAL" clId="{C0B48ABF-B591-4595-BFDA-57098CFC1548}" dt="2021-04-20T13:21:16.785" v="1932" actId="47"/>
        <pc:sldMkLst>
          <pc:docMk/>
          <pc:sldMk cId="2051492477" sldId="2278"/>
        </pc:sldMkLst>
        <pc:spChg chg="mod">
          <ac:chgData name="Shared Drive" userId="a8e99ec4-c3c1-49ac-ba97-2c12eee91f6a" providerId="ADAL" clId="{C0B48ABF-B591-4595-BFDA-57098CFC1548}" dt="2021-04-19T23:51:13.208" v="998" actId="1035"/>
          <ac:spMkLst>
            <pc:docMk/>
            <pc:sldMk cId="2051492477" sldId="2278"/>
            <ac:spMk id="2" creationId="{00000000-0000-0000-0000-000000000000}"/>
          </ac:spMkLst>
        </pc:spChg>
      </pc:sldChg>
      <pc:sldChg chg="add 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903377604" sldId="2286"/>
        </pc:sldMkLst>
      </pc:sldChg>
      <pc:sldChg chg="del">
        <pc:chgData name="Shared Drive" userId="a8e99ec4-c3c1-49ac-ba97-2c12eee91f6a" providerId="ADAL" clId="{C0B48ABF-B591-4595-BFDA-57098CFC1548}" dt="2021-04-19T23:08:46.102" v="98" actId="47"/>
        <pc:sldMkLst>
          <pc:docMk/>
          <pc:sldMk cId="3542350786" sldId="2292"/>
        </pc:sldMkLst>
      </pc:sldChg>
      <pc:sldChg chg="del">
        <pc:chgData name="Shared Drive" userId="a8e99ec4-c3c1-49ac-ba97-2c12eee91f6a" providerId="ADAL" clId="{C0B48ABF-B591-4595-BFDA-57098CFC1548}" dt="2021-04-19T23:05:53.569" v="80" actId="47"/>
        <pc:sldMkLst>
          <pc:docMk/>
          <pc:sldMk cId="619029995" sldId="2293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2458984949" sldId="2321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488210521" sldId="2325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3318148491" sldId="2326"/>
        </pc:sldMkLst>
      </pc:sldChg>
      <pc:sldChg chg="del">
        <pc:chgData name="Shared Drive" userId="a8e99ec4-c3c1-49ac-ba97-2c12eee91f6a" providerId="ADAL" clId="{C0B48ABF-B591-4595-BFDA-57098CFC1548}" dt="2021-04-19T23:42:44.657" v="821" actId="2696"/>
        <pc:sldMkLst>
          <pc:docMk/>
          <pc:sldMk cId="2447976372" sldId="2331"/>
        </pc:sldMkLst>
      </pc:sldChg>
      <pc:sldChg chg="add del">
        <pc:chgData name="Shared Drive" userId="a8e99ec4-c3c1-49ac-ba97-2c12eee91f6a" providerId="ADAL" clId="{C0B48ABF-B591-4595-BFDA-57098CFC1548}" dt="2021-04-20T13:21:16.785" v="1932" actId="47"/>
        <pc:sldMkLst>
          <pc:docMk/>
          <pc:sldMk cId="2606214447" sldId="2331"/>
        </pc:sldMkLst>
      </pc:sldChg>
      <pc:sldChg chg="del">
        <pc:chgData name="Shared Drive" userId="a8e99ec4-c3c1-49ac-ba97-2c12eee91f6a" providerId="ADAL" clId="{C0B48ABF-B591-4595-BFDA-57098CFC1548}" dt="2021-04-19T23:10:39.455" v="103" actId="47"/>
        <pc:sldMkLst>
          <pc:docMk/>
          <pc:sldMk cId="2904484218" sldId="2332"/>
        </pc:sldMkLst>
      </pc:sldChg>
      <pc:sldChg chg="del">
        <pc:chgData name="Shared Drive" userId="a8e99ec4-c3c1-49ac-ba97-2c12eee91f6a" providerId="ADAL" clId="{C0B48ABF-B591-4595-BFDA-57098CFC1548}" dt="2021-04-19T23:42:44.657" v="821" actId="2696"/>
        <pc:sldMkLst>
          <pc:docMk/>
          <pc:sldMk cId="742522349" sldId="2333"/>
        </pc:sldMkLst>
      </pc:sldChg>
      <pc:sldChg chg="add del">
        <pc:chgData name="Shared Drive" userId="a8e99ec4-c3c1-49ac-ba97-2c12eee91f6a" providerId="ADAL" clId="{C0B48ABF-B591-4595-BFDA-57098CFC1548}" dt="2021-04-20T13:21:16.785" v="1932" actId="47"/>
        <pc:sldMkLst>
          <pc:docMk/>
          <pc:sldMk cId="3035492951" sldId="2333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3311966872" sldId="2360"/>
        </pc:sldMkLst>
      </pc:sldChg>
      <pc:sldChg chg="addSp delSp modSp">
        <pc:chgData name="Shared Drive" userId="a8e99ec4-c3c1-49ac-ba97-2c12eee91f6a" providerId="ADAL" clId="{C0B48ABF-B591-4595-BFDA-57098CFC1548}" dt="2021-04-19T23:42:35.463" v="820"/>
        <pc:sldMkLst>
          <pc:docMk/>
          <pc:sldMk cId="3069648554" sldId="2370"/>
        </pc:sldMkLst>
        <pc:spChg chg="add del mod">
          <ac:chgData name="Shared Drive" userId="a8e99ec4-c3c1-49ac-ba97-2c12eee91f6a" providerId="ADAL" clId="{C0B48ABF-B591-4595-BFDA-57098CFC1548}" dt="2021-04-19T23:42:35.463" v="820"/>
          <ac:spMkLst>
            <pc:docMk/>
            <pc:sldMk cId="3069648554" sldId="2370"/>
            <ac:spMk id="8" creationId="{5FE666E7-1AF9-451A-85BC-DB0D38B03925}"/>
          </ac:spMkLst>
        </pc:spChg>
        <pc:spChg chg="add del mod">
          <ac:chgData name="Shared Drive" userId="a8e99ec4-c3c1-49ac-ba97-2c12eee91f6a" providerId="ADAL" clId="{C0B48ABF-B591-4595-BFDA-57098CFC1548}" dt="2021-04-19T23:42:35.463" v="820"/>
          <ac:spMkLst>
            <pc:docMk/>
            <pc:sldMk cId="3069648554" sldId="2370"/>
            <ac:spMk id="9" creationId="{DD8FE935-A784-4F3A-94DB-50479A32463D}"/>
          </ac:spMkLst>
        </pc:spChg>
        <pc:spChg chg="add del mod">
          <ac:chgData name="Shared Drive" userId="a8e99ec4-c3c1-49ac-ba97-2c12eee91f6a" providerId="ADAL" clId="{C0B48ABF-B591-4595-BFDA-57098CFC1548}" dt="2021-04-19T23:42:35.463" v="820"/>
          <ac:spMkLst>
            <pc:docMk/>
            <pc:sldMk cId="3069648554" sldId="2370"/>
            <ac:spMk id="10" creationId="{67AA5F0E-E857-4F9B-9D30-0F6A3FA4C537}"/>
          </ac:spMkLst>
        </pc:spChg>
        <pc:spChg chg="add del mod">
          <ac:chgData name="Shared Drive" userId="a8e99ec4-c3c1-49ac-ba97-2c12eee91f6a" providerId="ADAL" clId="{C0B48ABF-B591-4595-BFDA-57098CFC1548}" dt="2021-04-19T23:42:35.463" v="820"/>
          <ac:spMkLst>
            <pc:docMk/>
            <pc:sldMk cId="3069648554" sldId="2370"/>
            <ac:spMk id="11" creationId="{5A89AC25-D0DC-4D21-A5E0-7A9F62CB16FC}"/>
          </ac:spMkLst>
        </pc:spChg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1745777330" sldId="2397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3596739095" sldId="2408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1010160461" sldId="2409"/>
        </pc:sldMkLst>
      </pc:sldChg>
      <pc:sldChg chg="delSp modSp add mod modAnim">
        <pc:chgData name="Shared Drive" userId="a8e99ec4-c3c1-49ac-ba97-2c12eee91f6a" providerId="ADAL" clId="{C0B48ABF-B591-4595-BFDA-57098CFC1548}" dt="2021-04-20T13:13:50.614" v="1924" actId="6549"/>
        <pc:sldMkLst>
          <pc:docMk/>
          <pc:sldMk cId="2564123794" sldId="2410"/>
        </pc:sldMkLst>
        <pc:spChg chg="mod">
          <ac:chgData name="Shared Drive" userId="a8e99ec4-c3c1-49ac-ba97-2c12eee91f6a" providerId="ADAL" clId="{C0B48ABF-B591-4595-BFDA-57098CFC1548}" dt="2021-04-20T00:04:06.251" v="1242" actId="20577"/>
          <ac:spMkLst>
            <pc:docMk/>
            <pc:sldMk cId="2564123794" sldId="2410"/>
            <ac:spMk id="2" creationId="{50323ED4-1FCD-42DD-B093-45CE1FA2512B}"/>
          </ac:spMkLst>
        </pc:spChg>
        <pc:spChg chg="mod">
          <ac:chgData name="Shared Drive" userId="a8e99ec4-c3c1-49ac-ba97-2c12eee91f6a" providerId="ADAL" clId="{C0B48ABF-B591-4595-BFDA-57098CFC1548}" dt="2021-04-20T13:13:50.614" v="1924" actId="6549"/>
          <ac:spMkLst>
            <pc:docMk/>
            <pc:sldMk cId="2564123794" sldId="2410"/>
            <ac:spMk id="7" creationId="{D00443C7-7197-4943-8432-3B79D171B9D1}"/>
          </ac:spMkLst>
        </pc:spChg>
        <pc:spChg chg="del">
          <ac:chgData name="Shared Drive" userId="a8e99ec4-c3c1-49ac-ba97-2c12eee91f6a" providerId="ADAL" clId="{C0B48ABF-B591-4595-BFDA-57098CFC1548}" dt="2021-04-20T00:04:13.678" v="1243" actId="478"/>
          <ac:spMkLst>
            <pc:docMk/>
            <pc:sldMk cId="2564123794" sldId="2410"/>
            <ac:spMk id="9" creationId="{B803E7E3-33FF-4A2B-8BCB-51B0CF5F725B}"/>
          </ac:spMkLst>
        </pc:spChg>
        <pc:picChg chg="del">
          <ac:chgData name="Shared Drive" userId="a8e99ec4-c3c1-49ac-ba97-2c12eee91f6a" providerId="ADAL" clId="{C0B48ABF-B591-4595-BFDA-57098CFC1548}" dt="2021-04-20T00:04:13.678" v="1243" actId="478"/>
          <ac:picMkLst>
            <pc:docMk/>
            <pc:sldMk cId="2564123794" sldId="2410"/>
            <ac:picMk id="6" creationId="{CE05D6B6-D758-4B59-9C78-84D3770790A3}"/>
          </ac:picMkLst>
        </pc:picChg>
        <pc:picChg chg="mod">
          <ac:chgData name="Shared Drive" userId="a8e99ec4-c3c1-49ac-ba97-2c12eee91f6a" providerId="ADAL" clId="{C0B48ABF-B591-4595-BFDA-57098CFC1548}" dt="2021-04-20T00:04:50.479" v="1346" actId="1076"/>
          <ac:picMkLst>
            <pc:docMk/>
            <pc:sldMk cId="2564123794" sldId="2410"/>
            <ac:picMk id="4098" creationId="{BDFDBE93-56D3-4DF9-BDED-CC3F7CD452F8}"/>
          </ac:picMkLst>
        </pc:picChg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155541295" sldId="2411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3570643280" sldId="2412"/>
        </pc:sldMkLst>
      </pc:sldChg>
      <pc:sldChg chg="ord">
        <pc:chgData name="Shared Drive" userId="a8e99ec4-c3c1-49ac-ba97-2c12eee91f6a" providerId="ADAL" clId="{C0B48ABF-B591-4595-BFDA-57098CFC1548}" dt="2021-04-20T00:13:13.890" v="1596"/>
        <pc:sldMkLst>
          <pc:docMk/>
          <pc:sldMk cId="2098113851" sldId="2413"/>
        </pc:sldMkLst>
      </pc:sldChg>
      <pc:sldChg chg="add ord">
        <pc:chgData name="Shared Drive" userId="a8e99ec4-c3c1-49ac-ba97-2c12eee91f6a" providerId="ADAL" clId="{C0B48ABF-B591-4595-BFDA-57098CFC1548}" dt="2021-04-19T23:38:32.984" v="791"/>
        <pc:sldMkLst>
          <pc:docMk/>
          <pc:sldMk cId="3480273172" sldId="2510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1585664710" sldId="2517"/>
        </pc:sldMkLst>
      </pc:sldChg>
      <pc:sldChg chg="modSp add ord">
        <pc:chgData name="Shared Drive" userId="a8e99ec4-c3c1-49ac-ba97-2c12eee91f6a" providerId="ADAL" clId="{C0B48ABF-B591-4595-BFDA-57098CFC1548}" dt="2021-04-20T01:38:14.771" v="1837"/>
        <pc:sldMkLst>
          <pc:docMk/>
          <pc:sldMk cId="2212739106" sldId="2525"/>
        </pc:sldMkLst>
        <pc:spChg chg="mod">
          <ac:chgData name="Shared Drive" userId="a8e99ec4-c3c1-49ac-ba97-2c12eee91f6a" providerId="ADAL" clId="{C0B48ABF-B591-4595-BFDA-57098CFC1548}" dt="2021-04-20T01:38:14.771" v="1837"/>
          <ac:spMkLst>
            <pc:docMk/>
            <pc:sldMk cId="2212739106" sldId="2525"/>
            <ac:spMk id="23" creationId="{00000000-0000-0000-0000-000000000000}"/>
          </ac:spMkLst>
        </pc:spChg>
      </pc:sldChg>
      <pc:sldChg chg="addSp delSp modSp add mod modAnim">
        <pc:chgData name="Shared Drive" userId="a8e99ec4-c3c1-49ac-ba97-2c12eee91f6a" providerId="ADAL" clId="{C0B48ABF-B591-4595-BFDA-57098CFC1548}" dt="2021-04-20T13:12:54.285" v="1893" actId="1037"/>
        <pc:sldMkLst>
          <pc:docMk/>
          <pc:sldMk cId="242630211" sldId="2528"/>
        </pc:sldMkLst>
        <pc:spChg chg="mod">
          <ac:chgData name="Shared Drive" userId="a8e99ec4-c3c1-49ac-ba97-2c12eee91f6a" providerId="ADAL" clId="{C0B48ABF-B591-4595-BFDA-57098CFC1548}" dt="2021-04-20T01:36:05.839" v="1789" actId="1076"/>
          <ac:spMkLst>
            <pc:docMk/>
            <pc:sldMk cId="242630211" sldId="2528"/>
            <ac:spMk id="4" creationId="{00000000-0000-0000-0000-000000000000}"/>
          </ac:spMkLst>
        </pc:spChg>
        <pc:spChg chg="mod">
          <ac:chgData name="Shared Drive" userId="a8e99ec4-c3c1-49ac-ba97-2c12eee91f6a" providerId="ADAL" clId="{C0B48ABF-B591-4595-BFDA-57098CFC1548}" dt="2021-04-20T01:36:05.839" v="1789" actId="1076"/>
          <ac:spMkLst>
            <pc:docMk/>
            <pc:sldMk cId="242630211" sldId="2528"/>
            <ac:spMk id="5" creationId="{00000000-0000-0000-0000-000000000000}"/>
          </ac:spMkLst>
        </pc:spChg>
        <pc:spChg chg="del">
          <ac:chgData name="Shared Drive" userId="a8e99ec4-c3c1-49ac-ba97-2c12eee91f6a" providerId="ADAL" clId="{C0B48ABF-B591-4595-BFDA-57098CFC1548}" dt="2021-04-20T01:38:44.314" v="1838" actId="478"/>
          <ac:spMkLst>
            <pc:docMk/>
            <pc:sldMk cId="242630211" sldId="2528"/>
            <ac:spMk id="8" creationId="{F4FB3598-DCDF-4DCB-9775-7B42A58C5B5A}"/>
          </ac:spMkLst>
        </pc:spChg>
        <pc:spChg chg="del">
          <ac:chgData name="Shared Drive" userId="a8e99ec4-c3c1-49ac-ba97-2c12eee91f6a" providerId="ADAL" clId="{C0B48ABF-B591-4595-BFDA-57098CFC1548}" dt="2021-04-20T01:38:44.314" v="1838" actId="478"/>
          <ac:spMkLst>
            <pc:docMk/>
            <pc:sldMk cId="242630211" sldId="2528"/>
            <ac:spMk id="18" creationId="{F9D74C42-7BD6-4091-A1DB-645C4AB2DE42}"/>
          </ac:spMkLst>
        </pc:spChg>
        <pc:spChg chg="mod">
          <ac:chgData name="Shared Drive" userId="a8e99ec4-c3c1-49ac-ba97-2c12eee91f6a" providerId="ADAL" clId="{C0B48ABF-B591-4595-BFDA-57098CFC1548}" dt="2021-04-20T01:36:05.839" v="1789" actId="1076"/>
          <ac:spMkLst>
            <pc:docMk/>
            <pc:sldMk cId="242630211" sldId="2528"/>
            <ac:spMk id="21" creationId="{00000000-0000-0000-0000-000000000000}"/>
          </ac:spMkLst>
        </pc:spChg>
        <pc:spChg chg="mod">
          <ac:chgData name="Shared Drive" userId="a8e99ec4-c3c1-49ac-ba97-2c12eee91f6a" providerId="ADAL" clId="{C0B48ABF-B591-4595-BFDA-57098CFC1548}" dt="2021-04-20T01:36:05.839" v="1789" actId="1076"/>
          <ac:spMkLst>
            <pc:docMk/>
            <pc:sldMk cId="242630211" sldId="2528"/>
            <ac:spMk id="22" creationId="{00000000-0000-0000-0000-000000000000}"/>
          </ac:spMkLst>
        </pc:spChg>
        <pc:spChg chg="mod">
          <ac:chgData name="Shared Drive" userId="a8e99ec4-c3c1-49ac-ba97-2c12eee91f6a" providerId="ADAL" clId="{C0B48ABF-B591-4595-BFDA-57098CFC1548}" dt="2021-04-20T13:12:54.285" v="1893" actId="1037"/>
          <ac:spMkLst>
            <pc:docMk/>
            <pc:sldMk cId="242630211" sldId="2528"/>
            <ac:spMk id="24" creationId="{4996369C-C948-41FC-9030-18A111BEEA72}"/>
          </ac:spMkLst>
        </pc:spChg>
        <pc:spChg chg="add mod">
          <ac:chgData name="Shared Drive" userId="a8e99ec4-c3c1-49ac-ba97-2c12eee91f6a" providerId="ADAL" clId="{C0B48ABF-B591-4595-BFDA-57098CFC1548}" dt="2021-04-20T01:36:32.216" v="1824" actId="313"/>
          <ac:spMkLst>
            <pc:docMk/>
            <pc:sldMk cId="242630211" sldId="2528"/>
            <ac:spMk id="25" creationId="{2E2B5F0E-0EF2-4AC5-8A2A-59571E536941}"/>
          </ac:spMkLst>
        </pc:spChg>
        <pc:spChg chg="add mod">
          <ac:chgData name="Shared Drive" userId="a8e99ec4-c3c1-49ac-ba97-2c12eee91f6a" providerId="ADAL" clId="{C0B48ABF-B591-4595-BFDA-57098CFC1548}" dt="2021-04-20T01:36:14.503" v="1790" actId="1076"/>
          <ac:spMkLst>
            <pc:docMk/>
            <pc:sldMk cId="242630211" sldId="2528"/>
            <ac:spMk id="26" creationId="{AFD97A2F-7AC6-41FE-AA70-0EC59D688CB1}"/>
          </ac:spMkLst>
        </pc:spChg>
      </pc:sldChg>
      <pc:sldChg chg="modSp add del mod ord">
        <pc:chgData name="Shared Drive" userId="a8e99ec4-c3c1-49ac-ba97-2c12eee91f6a" providerId="ADAL" clId="{C0B48ABF-B591-4595-BFDA-57098CFC1548}" dt="2021-04-19T23:41:41.717" v="818" actId="47"/>
        <pc:sldMkLst>
          <pc:docMk/>
          <pc:sldMk cId="2393492680" sldId="2553"/>
        </pc:sldMkLst>
        <pc:spChg chg="mod">
          <ac:chgData name="Shared Drive" userId="a8e99ec4-c3c1-49ac-ba97-2c12eee91f6a" providerId="ADAL" clId="{C0B48ABF-B591-4595-BFDA-57098CFC1548}" dt="2021-04-19T23:04:23.336" v="73" actId="20577"/>
          <ac:spMkLst>
            <pc:docMk/>
            <pc:sldMk cId="2393492680" sldId="2553"/>
            <ac:spMk id="3" creationId="{4F418FEE-89FE-405F-88F5-5E1D85EB63E2}"/>
          </ac:spMkLst>
        </pc:spChg>
      </pc:sldChg>
      <pc:sldChg chg="del">
        <pc:chgData name="Shared Drive" userId="a8e99ec4-c3c1-49ac-ba97-2c12eee91f6a" providerId="ADAL" clId="{C0B48ABF-B591-4595-BFDA-57098CFC1548}" dt="2021-04-19T23:04:34.167" v="74" actId="47"/>
        <pc:sldMkLst>
          <pc:docMk/>
          <pc:sldMk cId="2166698750" sldId="2554"/>
        </pc:sldMkLst>
      </pc:sldChg>
      <pc:sldChg chg="del">
        <pc:chgData name="Shared Drive" userId="a8e99ec4-c3c1-49ac-ba97-2c12eee91f6a" providerId="ADAL" clId="{C0B48ABF-B591-4595-BFDA-57098CFC1548}" dt="2021-04-19T23:08:49.148" v="99" actId="47"/>
        <pc:sldMkLst>
          <pc:docMk/>
          <pc:sldMk cId="2942288775" sldId="2555"/>
        </pc:sldMkLst>
      </pc:sldChg>
      <pc:sldChg chg="del">
        <pc:chgData name="Shared Drive" userId="a8e99ec4-c3c1-49ac-ba97-2c12eee91f6a" providerId="ADAL" clId="{C0B48ABF-B591-4595-BFDA-57098CFC1548}" dt="2021-04-19T23:08:25.646" v="95" actId="47"/>
        <pc:sldMkLst>
          <pc:docMk/>
          <pc:sldMk cId="3648127353" sldId="2556"/>
        </pc:sldMkLst>
      </pc:sldChg>
      <pc:sldChg chg="del">
        <pc:chgData name="Shared Drive" userId="a8e99ec4-c3c1-49ac-ba97-2c12eee91f6a" providerId="ADAL" clId="{C0B48ABF-B591-4595-BFDA-57098CFC1548}" dt="2021-04-19T23:08:25.646" v="95" actId="47"/>
        <pc:sldMkLst>
          <pc:docMk/>
          <pc:sldMk cId="1060295696" sldId="2557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3351327411" sldId="2558"/>
        </pc:sldMkLst>
      </pc:sldChg>
      <pc:sldChg chg="del">
        <pc:chgData name="Shared Drive" userId="a8e99ec4-c3c1-49ac-ba97-2c12eee91f6a" providerId="ADAL" clId="{C0B48ABF-B591-4595-BFDA-57098CFC1548}" dt="2021-04-19T23:13:01.544" v="125" actId="47"/>
        <pc:sldMkLst>
          <pc:docMk/>
          <pc:sldMk cId="2041637247" sldId="2559"/>
        </pc:sldMkLst>
      </pc:sldChg>
      <pc:sldChg chg="addSp delSp modSp add del mod ord modAnim">
        <pc:chgData name="Shared Drive" userId="a8e99ec4-c3c1-49ac-ba97-2c12eee91f6a" providerId="ADAL" clId="{C0B48ABF-B591-4595-BFDA-57098CFC1548}" dt="2021-04-20T00:18:58.619" v="1671"/>
        <pc:sldMkLst>
          <pc:docMk/>
          <pc:sldMk cId="1861056984" sldId="2560"/>
        </pc:sldMkLst>
        <pc:spChg chg="mod">
          <ac:chgData name="Shared Drive" userId="a8e99ec4-c3c1-49ac-ba97-2c12eee91f6a" providerId="ADAL" clId="{C0B48ABF-B591-4595-BFDA-57098CFC1548}" dt="2021-04-20T00:14:10.281" v="1621" actId="20577"/>
          <ac:spMkLst>
            <pc:docMk/>
            <pc:sldMk cId="1861056984" sldId="2560"/>
            <ac:spMk id="2" creationId="{2875C865-02D8-4DB4-BB18-397A3F1E7405}"/>
          </ac:spMkLst>
        </pc:spChg>
        <pc:spChg chg="mod">
          <ac:chgData name="Shared Drive" userId="a8e99ec4-c3c1-49ac-ba97-2c12eee91f6a" providerId="ADAL" clId="{C0B48ABF-B591-4595-BFDA-57098CFC1548}" dt="2021-04-20T00:18:07.879" v="1665" actId="1076"/>
          <ac:spMkLst>
            <pc:docMk/>
            <pc:sldMk cId="1861056984" sldId="2560"/>
            <ac:spMk id="6" creationId="{16F6A6FB-94B8-42B7-B8A4-7388718F931D}"/>
          </ac:spMkLst>
        </pc:spChg>
        <pc:spChg chg="add del mod">
          <ac:chgData name="Shared Drive" userId="a8e99ec4-c3c1-49ac-ba97-2c12eee91f6a" providerId="ADAL" clId="{C0B48ABF-B591-4595-BFDA-57098CFC1548}" dt="2021-04-20T00:16:45.815" v="1659"/>
          <ac:spMkLst>
            <pc:docMk/>
            <pc:sldMk cId="1861056984" sldId="2560"/>
            <ac:spMk id="12" creationId="{75337CA6-C4C1-4F96-987E-3D38014B6459}"/>
          </ac:spMkLst>
        </pc:spChg>
        <pc:spChg chg="add mod">
          <ac:chgData name="Shared Drive" userId="a8e99ec4-c3c1-49ac-ba97-2c12eee91f6a" providerId="ADAL" clId="{C0B48ABF-B591-4595-BFDA-57098CFC1548}" dt="2021-04-20T00:17:59.360" v="1663" actId="6549"/>
          <ac:spMkLst>
            <pc:docMk/>
            <pc:sldMk cId="1861056984" sldId="2560"/>
            <ac:spMk id="13" creationId="{5148437B-E925-4E51-B936-01BE79DA884B}"/>
          </ac:spMkLst>
        </pc:spChg>
        <pc:spChg chg="add mod">
          <ac:chgData name="Shared Drive" userId="a8e99ec4-c3c1-49ac-ba97-2c12eee91f6a" providerId="ADAL" clId="{C0B48ABF-B591-4595-BFDA-57098CFC1548}" dt="2021-04-20T00:18:18.391" v="1669" actId="6549"/>
          <ac:spMkLst>
            <pc:docMk/>
            <pc:sldMk cId="1861056984" sldId="2560"/>
            <ac:spMk id="14" creationId="{33BD184B-C805-492D-A20C-E742F845BC75}"/>
          </ac:spMkLst>
        </pc:spChg>
        <pc:picChg chg="mod">
          <ac:chgData name="Shared Drive" userId="a8e99ec4-c3c1-49ac-ba97-2c12eee91f6a" providerId="ADAL" clId="{C0B48ABF-B591-4595-BFDA-57098CFC1548}" dt="2021-04-20T00:18:10.327" v="1667" actId="1076"/>
          <ac:picMkLst>
            <pc:docMk/>
            <pc:sldMk cId="1861056984" sldId="2560"/>
            <ac:picMk id="1026" creationId="{83ED11F3-2EE5-4314-B4E3-6F54A24EEFF4}"/>
          </ac:picMkLst>
        </pc:picChg>
      </pc:sldChg>
      <pc:sldChg chg="ord">
        <pc:chgData name="Shared Drive" userId="a8e99ec4-c3c1-49ac-ba97-2c12eee91f6a" providerId="ADAL" clId="{C0B48ABF-B591-4595-BFDA-57098CFC1548}" dt="2021-04-20T00:14:33.697" v="1623"/>
        <pc:sldMkLst>
          <pc:docMk/>
          <pc:sldMk cId="3969958526" sldId="2565"/>
        </pc:sldMkLst>
      </pc:sldChg>
      <pc:sldChg chg="del">
        <pc:chgData name="Shared Drive" userId="a8e99ec4-c3c1-49ac-ba97-2c12eee91f6a" providerId="ADAL" clId="{C0B48ABF-B591-4595-BFDA-57098CFC1548}" dt="2021-04-19T23:09:37.153" v="101" actId="47"/>
        <pc:sldMkLst>
          <pc:docMk/>
          <pc:sldMk cId="2504902187" sldId="2570"/>
        </pc:sldMkLst>
      </pc:sldChg>
      <pc:sldChg chg="ord">
        <pc:chgData name="Shared Drive" userId="a8e99ec4-c3c1-49ac-ba97-2c12eee91f6a" providerId="ADAL" clId="{C0B48ABF-B591-4595-BFDA-57098CFC1548}" dt="2021-04-20T00:13:19.523" v="1598"/>
        <pc:sldMkLst>
          <pc:docMk/>
          <pc:sldMk cId="976488078" sldId="2571"/>
        </pc:sldMkLst>
      </pc:sldChg>
      <pc:sldChg chg="del">
        <pc:chgData name="Shared Drive" userId="a8e99ec4-c3c1-49ac-ba97-2c12eee91f6a" providerId="ADAL" clId="{C0B48ABF-B591-4595-BFDA-57098CFC1548}" dt="2021-04-19T23:05:53.569" v="80" actId="47"/>
        <pc:sldMkLst>
          <pc:docMk/>
          <pc:sldMk cId="3341105950" sldId="2572"/>
        </pc:sldMkLst>
      </pc:sldChg>
      <pc:sldChg chg="del">
        <pc:chgData name="Shared Drive" userId="a8e99ec4-c3c1-49ac-ba97-2c12eee91f6a" providerId="ADAL" clId="{C0B48ABF-B591-4595-BFDA-57098CFC1548}" dt="2021-04-19T23:05:53.569" v="80" actId="47"/>
        <pc:sldMkLst>
          <pc:docMk/>
          <pc:sldMk cId="348790778" sldId="2573"/>
        </pc:sldMkLst>
      </pc:sldChg>
      <pc:sldChg chg="addSp delSp modSp mod ord addAnim delAnim">
        <pc:chgData name="Shared Drive" userId="a8e99ec4-c3c1-49ac-ba97-2c12eee91f6a" providerId="ADAL" clId="{C0B48ABF-B591-4595-BFDA-57098CFC1548}" dt="2021-04-20T00:06:37.753" v="1450" actId="20577"/>
        <pc:sldMkLst>
          <pc:docMk/>
          <pc:sldMk cId="1979184659" sldId="2574"/>
        </pc:sldMkLst>
        <pc:spChg chg="mod">
          <ac:chgData name="Shared Drive" userId="a8e99ec4-c3c1-49ac-ba97-2c12eee91f6a" providerId="ADAL" clId="{C0B48ABF-B591-4595-BFDA-57098CFC1548}" dt="2021-04-20T00:06:37.753" v="1450" actId="20577"/>
          <ac:spMkLst>
            <pc:docMk/>
            <pc:sldMk cId="1979184659" sldId="2574"/>
            <ac:spMk id="2" creationId="{B2D03D93-E046-45C3-89E6-5DB9E51D7D21}"/>
          </ac:spMkLst>
        </pc:spChg>
        <pc:spChg chg="add del">
          <ac:chgData name="Shared Drive" userId="a8e99ec4-c3c1-49ac-ba97-2c12eee91f6a" providerId="ADAL" clId="{C0B48ABF-B591-4595-BFDA-57098CFC1548}" dt="2021-04-19T23:26:15.274" v="365" actId="478"/>
          <ac:spMkLst>
            <pc:docMk/>
            <pc:sldMk cId="1979184659" sldId="2574"/>
            <ac:spMk id="11" creationId="{9E6F97C9-6EB8-4F2B-BF6E-1002E72270D1}"/>
          </ac:spMkLst>
        </pc:spChg>
      </pc:sldChg>
      <pc:sldChg chg="add del">
        <pc:chgData name="Shared Drive" userId="a8e99ec4-c3c1-49ac-ba97-2c12eee91f6a" providerId="ADAL" clId="{C0B48ABF-B591-4595-BFDA-57098CFC1548}" dt="2021-04-20T13:21:16.785" v="1932" actId="47"/>
        <pc:sldMkLst>
          <pc:docMk/>
          <pc:sldMk cId="770800638" sldId="2575"/>
        </pc:sldMkLst>
      </pc:sldChg>
      <pc:sldChg chg="del">
        <pc:chgData name="Shared Drive" userId="a8e99ec4-c3c1-49ac-ba97-2c12eee91f6a" providerId="ADAL" clId="{C0B48ABF-B591-4595-BFDA-57098CFC1548}" dt="2021-04-19T23:06:00.428" v="81" actId="2696"/>
        <pc:sldMkLst>
          <pc:docMk/>
          <pc:sldMk cId="2796145585" sldId="2575"/>
        </pc:sldMkLst>
      </pc:sldChg>
      <pc:sldChg chg="add del ord">
        <pc:chgData name="Shared Drive" userId="a8e99ec4-c3c1-49ac-ba97-2c12eee91f6a" providerId="ADAL" clId="{C0B48ABF-B591-4595-BFDA-57098CFC1548}" dt="2021-04-19T23:53:15.136" v="1080" actId="2696"/>
        <pc:sldMkLst>
          <pc:docMk/>
          <pc:sldMk cId="3126145738" sldId="2575"/>
        </pc:sldMkLst>
      </pc:sldChg>
      <pc:sldChg chg="del">
        <pc:chgData name="Shared Drive" userId="a8e99ec4-c3c1-49ac-ba97-2c12eee91f6a" providerId="ADAL" clId="{C0B48ABF-B591-4595-BFDA-57098CFC1548}" dt="2021-04-19T23:06:00.428" v="81" actId="2696"/>
        <pc:sldMkLst>
          <pc:docMk/>
          <pc:sldMk cId="103425190" sldId="2576"/>
        </pc:sldMkLst>
      </pc:sldChg>
      <pc:sldChg chg="add del">
        <pc:chgData name="Shared Drive" userId="a8e99ec4-c3c1-49ac-ba97-2c12eee91f6a" providerId="ADAL" clId="{C0B48ABF-B591-4595-BFDA-57098CFC1548}" dt="2021-04-20T13:21:16.785" v="1932" actId="47"/>
        <pc:sldMkLst>
          <pc:docMk/>
          <pc:sldMk cId="1893951549" sldId="2576"/>
        </pc:sldMkLst>
      </pc:sldChg>
      <pc:sldChg chg="add del ord">
        <pc:chgData name="Shared Drive" userId="a8e99ec4-c3c1-49ac-ba97-2c12eee91f6a" providerId="ADAL" clId="{C0B48ABF-B591-4595-BFDA-57098CFC1548}" dt="2021-04-19T23:53:15.136" v="1080" actId="2696"/>
        <pc:sldMkLst>
          <pc:docMk/>
          <pc:sldMk cId="4177959198" sldId="2576"/>
        </pc:sldMkLst>
      </pc:sldChg>
      <pc:sldChg chg="addSp delSp modSp mod ord modClrScheme chgLayout">
        <pc:chgData name="Shared Drive" userId="a8e99ec4-c3c1-49ac-ba97-2c12eee91f6a" providerId="ADAL" clId="{C0B48ABF-B591-4595-BFDA-57098CFC1548}" dt="2021-04-19T23:38:28.119" v="789" actId="20577"/>
        <pc:sldMkLst>
          <pc:docMk/>
          <pc:sldMk cId="2062490311" sldId="2577"/>
        </pc:sldMkLst>
        <pc:spChg chg="mod ord">
          <ac:chgData name="Shared Drive" userId="a8e99ec4-c3c1-49ac-ba97-2c12eee91f6a" providerId="ADAL" clId="{C0B48ABF-B591-4595-BFDA-57098CFC1548}" dt="2021-04-19T23:37:49.312" v="742" actId="700"/>
          <ac:spMkLst>
            <pc:docMk/>
            <pc:sldMk cId="2062490311" sldId="2577"/>
            <ac:spMk id="2" creationId="{0505F767-38E9-46A5-A4F2-409D94C6FBCA}"/>
          </ac:spMkLst>
        </pc:spChg>
        <pc:spChg chg="add del mod">
          <ac:chgData name="Shared Drive" userId="a8e99ec4-c3c1-49ac-ba97-2c12eee91f6a" providerId="ADAL" clId="{C0B48ABF-B591-4595-BFDA-57098CFC1548}" dt="2021-04-19T23:38:05.837" v="748" actId="478"/>
          <ac:spMkLst>
            <pc:docMk/>
            <pc:sldMk cId="2062490311" sldId="2577"/>
            <ac:spMk id="4" creationId="{068D1018-A10F-4F07-80AF-E8C810950588}"/>
          </ac:spMkLst>
        </pc:spChg>
        <pc:spChg chg="add mod">
          <ac:chgData name="Shared Drive" userId="a8e99ec4-c3c1-49ac-ba97-2c12eee91f6a" providerId="ADAL" clId="{C0B48ABF-B591-4595-BFDA-57098CFC1548}" dt="2021-04-19T23:38:28.119" v="789" actId="20577"/>
          <ac:spMkLst>
            <pc:docMk/>
            <pc:sldMk cId="2062490311" sldId="2577"/>
            <ac:spMk id="7" creationId="{2151379C-65BB-477A-BF89-1351C2C2704F}"/>
          </ac:spMkLst>
        </pc:spChg>
        <pc:picChg chg="add mod">
          <ac:chgData name="Shared Drive" userId="a8e99ec4-c3c1-49ac-ba97-2c12eee91f6a" providerId="ADAL" clId="{C0B48ABF-B591-4595-BFDA-57098CFC1548}" dt="2021-04-19T23:37:55.855" v="745" actId="1076"/>
          <ac:picMkLst>
            <pc:docMk/>
            <pc:sldMk cId="2062490311" sldId="2577"/>
            <ac:picMk id="5" creationId="{D5AC72F5-4182-41A9-AB82-912532D66FE1}"/>
          </ac:picMkLst>
        </pc:picChg>
        <pc:picChg chg="mod">
          <ac:chgData name="Shared Drive" userId="a8e99ec4-c3c1-49ac-ba97-2c12eee91f6a" providerId="ADAL" clId="{C0B48ABF-B591-4595-BFDA-57098CFC1548}" dt="2021-04-19T23:37:53.207" v="744" actId="1076"/>
          <ac:picMkLst>
            <pc:docMk/>
            <pc:sldMk cId="2062490311" sldId="2577"/>
            <ac:picMk id="5124" creationId="{72ECBC5C-D4FD-40A7-8D5A-7454AD7CC935}"/>
          </ac:picMkLst>
        </pc:picChg>
      </pc:sldChg>
      <pc:sldChg chg="delSp del ord">
        <pc:chgData name="Shared Drive" userId="a8e99ec4-c3c1-49ac-ba97-2c12eee91f6a" providerId="ADAL" clId="{C0B48ABF-B591-4595-BFDA-57098CFC1548}" dt="2021-04-19T23:07:43.090" v="92" actId="47"/>
        <pc:sldMkLst>
          <pc:docMk/>
          <pc:sldMk cId="512602198" sldId="2578"/>
        </pc:sldMkLst>
        <pc:picChg chg="del">
          <ac:chgData name="Shared Drive" userId="a8e99ec4-c3c1-49ac-ba97-2c12eee91f6a" providerId="ADAL" clId="{C0B48ABF-B591-4595-BFDA-57098CFC1548}" dt="2021-04-19T23:07:28.361" v="87" actId="478"/>
          <ac:picMkLst>
            <pc:docMk/>
            <pc:sldMk cId="512602198" sldId="2578"/>
            <ac:picMk id="7170" creationId="{990D7CA7-D9CC-49AB-94EA-0248C9DC5A5B}"/>
          </ac:picMkLst>
        </pc:picChg>
        <pc:picChg chg="del">
          <ac:chgData name="Shared Drive" userId="a8e99ec4-c3c1-49ac-ba97-2c12eee91f6a" providerId="ADAL" clId="{C0B48ABF-B591-4595-BFDA-57098CFC1548}" dt="2021-04-19T23:07:30.075" v="88" actId="21"/>
          <ac:picMkLst>
            <pc:docMk/>
            <pc:sldMk cId="512602198" sldId="2578"/>
            <ac:picMk id="7172" creationId="{04505147-0111-4B79-93CD-CACF3F37FCCA}"/>
          </ac:picMkLst>
        </pc:picChg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2785940311" sldId="2579"/>
        </pc:sldMkLst>
      </pc:sldChg>
      <pc:sldChg chg="del">
        <pc:chgData name="Shared Drive" userId="a8e99ec4-c3c1-49ac-ba97-2c12eee91f6a" providerId="ADAL" clId="{C0B48ABF-B591-4595-BFDA-57098CFC1548}" dt="2021-04-19T23:06:38.632" v="84" actId="47"/>
        <pc:sldMkLst>
          <pc:docMk/>
          <pc:sldMk cId="459384669" sldId="2580"/>
        </pc:sldMkLst>
      </pc:sldChg>
      <pc:sldChg chg="del">
        <pc:chgData name="Shared Drive" userId="a8e99ec4-c3c1-49ac-ba97-2c12eee91f6a" providerId="ADAL" clId="{C0B48ABF-B591-4595-BFDA-57098CFC1548}" dt="2021-04-19T23:06:27.480" v="83" actId="47"/>
        <pc:sldMkLst>
          <pc:docMk/>
          <pc:sldMk cId="2418313849" sldId="2581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3158592816" sldId="2582"/>
        </pc:sldMkLst>
      </pc:sldChg>
      <pc:sldChg chg="del">
        <pc:chgData name="Shared Drive" userId="a8e99ec4-c3c1-49ac-ba97-2c12eee91f6a" providerId="ADAL" clId="{C0B48ABF-B591-4595-BFDA-57098CFC1548}" dt="2021-04-19T23:02:32.925" v="4" actId="47"/>
        <pc:sldMkLst>
          <pc:docMk/>
          <pc:sldMk cId="2032586967" sldId="2583"/>
        </pc:sldMkLst>
      </pc:sldChg>
      <pc:sldChg chg="del">
        <pc:chgData name="Shared Drive" userId="a8e99ec4-c3c1-49ac-ba97-2c12eee91f6a" providerId="ADAL" clId="{C0B48ABF-B591-4595-BFDA-57098CFC1548}" dt="2021-04-19T23:06:38.632" v="84" actId="47"/>
        <pc:sldMkLst>
          <pc:docMk/>
          <pc:sldMk cId="2703399640" sldId="2584"/>
        </pc:sldMkLst>
      </pc:sldChg>
      <pc:sldChg chg="modSp mod ord">
        <pc:chgData name="Shared Drive" userId="a8e99ec4-c3c1-49ac-ba97-2c12eee91f6a" providerId="ADAL" clId="{C0B48ABF-B591-4595-BFDA-57098CFC1548}" dt="2021-04-20T00:07:15.184" v="1486" actId="20577"/>
        <pc:sldMkLst>
          <pc:docMk/>
          <pc:sldMk cId="1810646376" sldId="2585"/>
        </pc:sldMkLst>
        <pc:spChg chg="mod">
          <ac:chgData name="Shared Drive" userId="a8e99ec4-c3c1-49ac-ba97-2c12eee91f6a" providerId="ADAL" clId="{C0B48ABF-B591-4595-BFDA-57098CFC1548}" dt="2021-04-20T00:07:15.184" v="1486" actId="20577"/>
          <ac:spMkLst>
            <pc:docMk/>
            <pc:sldMk cId="1810646376" sldId="2585"/>
            <ac:spMk id="2" creationId="{1B39EB8D-748A-4694-83CF-E9C8A2C02A17}"/>
          </ac:spMkLst>
        </pc:spChg>
      </pc:sldChg>
      <pc:sldChg chg="del">
        <pc:chgData name="Shared Drive" userId="a8e99ec4-c3c1-49ac-ba97-2c12eee91f6a" providerId="ADAL" clId="{C0B48ABF-B591-4595-BFDA-57098CFC1548}" dt="2021-04-19T23:06:38.632" v="84" actId="47"/>
        <pc:sldMkLst>
          <pc:docMk/>
          <pc:sldMk cId="2796542437" sldId="2586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590093280" sldId="2588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46800368" sldId="2589"/>
        </pc:sldMkLst>
      </pc:sldChg>
      <pc:sldChg chg="del">
        <pc:chgData name="Shared Drive" userId="a8e99ec4-c3c1-49ac-ba97-2c12eee91f6a" providerId="ADAL" clId="{C0B48ABF-B591-4595-BFDA-57098CFC1548}" dt="2021-04-19T23:05:53.569" v="80" actId="47"/>
        <pc:sldMkLst>
          <pc:docMk/>
          <pc:sldMk cId="1389191654" sldId="2590"/>
        </pc:sldMkLst>
      </pc:sldChg>
      <pc:sldChg chg="del">
        <pc:chgData name="Shared Drive" userId="a8e99ec4-c3c1-49ac-ba97-2c12eee91f6a" providerId="ADAL" clId="{C0B48ABF-B591-4595-BFDA-57098CFC1548}" dt="2021-04-19T23:02:32.925" v="4" actId="47"/>
        <pc:sldMkLst>
          <pc:docMk/>
          <pc:sldMk cId="3397104487" sldId="2591"/>
        </pc:sldMkLst>
      </pc:sldChg>
      <pc:sldChg chg="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658792504" sldId="2595"/>
        </pc:sldMkLst>
      </pc:sldChg>
      <pc:sldChg chg="del">
        <pc:chgData name="Shared Drive" userId="a8e99ec4-c3c1-49ac-ba97-2c12eee91f6a" providerId="ADAL" clId="{C0B48ABF-B591-4595-BFDA-57098CFC1548}" dt="2021-04-19T22:59:50.960" v="3" actId="47"/>
        <pc:sldMkLst>
          <pc:docMk/>
          <pc:sldMk cId="3228400177" sldId="2596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3272646328" sldId="2597"/>
        </pc:sldMkLst>
      </pc:sldChg>
      <pc:sldChg chg="del">
        <pc:chgData name="Shared Drive" userId="a8e99ec4-c3c1-49ac-ba97-2c12eee91f6a" providerId="ADAL" clId="{C0B48ABF-B591-4595-BFDA-57098CFC1548}" dt="2021-04-19T23:08:46.102" v="98" actId="47"/>
        <pc:sldMkLst>
          <pc:docMk/>
          <pc:sldMk cId="86145858" sldId="2599"/>
        </pc:sldMkLst>
      </pc:sldChg>
      <pc:sldChg chg="del">
        <pc:chgData name="Shared Drive" userId="a8e99ec4-c3c1-49ac-ba97-2c12eee91f6a" providerId="ADAL" clId="{C0B48ABF-B591-4595-BFDA-57098CFC1548}" dt="2021-04-19T23:06:27.480" v="83" actId="47"/>
        <pc:sldMkLst>
          <pc:docMk/>
          <pc:sldMk cId="2024426342" sldId="2600"/>
        </pc:sldMkLst>
      </pc:sldChg>
      <pc:sldChg chg="del">
        <pc:chgData name="Shared Drive" userId="a8e99ec4-c3c1-49ac-ba97-2c12eee91f6a" providerId="ADAL" clId="{C0B48ABF-B591-4595-BFDA-57098CFC1548}" dt="2021-04-19T23:06:27.480" v="83" actId="47"/>
        <pc:sldMkLst>
          <pc:docMk/>
          <pc:sldMk cId="3917543483" sldId="2601"/>
        </pc:sldMkLst>
      </pc:sldChg>
      <pc:sldChg chg="del">
        <pc:chgData name="Shared Drive" userId="a8e99ec4-c3c1-49ac-ba97-2c12eee91f6a" providerId="ADAL" clId="{C0B48ABF-B591-4595-BFDA-57098CFC1548}" dt="2021-04-19T23:02:32.925" v="4" actId="47"/>
        <pc:sldMkLst>
          <pc:docMk/>
          <pc:sldMk cId="2980105683" sldId="2602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3017882739" sldId="2603"/>
        </pc:sldMkLst>
      </pc:sldChg>
      <pc:sldChg chg="del">
        <pc:chgData name="Shared Drive" userId="a8e99ec4-c3c1-49ac-ba97-2c12eee91f6a" providerId="ADAL" clId="{C0B48ABF-B591-4595-BFDA-57098CFC1548}" dt="2021-04-19T23:09:18.976" v="100" actId="47"/>
        <pc:sldMkLst>
          <pc:docMk/>
          <pc:sldMk cId="2170244569" sldId="2604"/>
        </pc:sldMkLst>
      </pc:sldChg>
      <pc:sldChg chg="del">
        <pc:chgData name="Shared Drive" userId="a8e99ec4-c3c1-49ac-ba97-2c12eee91f6a" providerId="ADAL" clId="{C0B48ABF-B591-4595-BFDA-57098CFC1548}" dt="2021-04-19T23:09:37.153" v="101" actId="47"/>
        <pc:sldMkLst>
          <pc:docMk/>
          <pc:sldMk cId="1514050845" sldId="2605"/>
        </pc:sldMkLst>
      </pc:sldChg>
      <pc:sldChg chg="del">
        <pc:chgData name="Shared Drive" userId="a8e99ec4-c3c1-49ac-ba97-2c12eee91f6a" providerId="ADAL" clId="{C0B48ABF-B591-4595-BFDA-57098CFC1548}" dt="2021-04-19T23:09:37.153" v="101" actId="47"/>
        <pc:sldMkLst>
          <pc:docMk/>
          <pc:sldMk cId="2493148486" sldId="2606"/>
        </pc:sldMkLst>
      </pc:sldChg>
      <pc:sldChg chg="del">
        <pc:chgData name="Shared Drive" userId="a8e99ec4-c3c1-49ac-ba97-2c12eee91f6a" providerId="ADAL" clId="{C0B48ABF-B591-4595-BFDA-57098CFC1548}" dt="2021-04-19T23:10:54.667" v="104" actId="47"/>
        <pc:sldMkLst>
          <pc:docMk/>
          <pc:sldMk cId="4155746288" sldId="2607"/>
        </pc:sldMkLst>
      </pc:sldChg>
      <pc:sldChg chg="delSp modSp mod ord">
        <pc:chgData name="Shared Drive" userId="a8e99ec4-c3c1-49ac-ba97-2c12eee91f6a" providerId="ADAL" clId="{C0B48ABF-B591-4595-BFDA-57098CFC1548}" dt="2021-04-19T23:51:53.839" v="1050" actId="20577"/>
        <pc:sldMkLst>
          <pc:docMk/>
          <pc:sldMk cId="605747849" sldId="2608"/>
        </pc:sldMkLst>
        <pc:spChg chg="mod">
          <ac:chgData name="Shared Drive" userId="a8e99ec4-c3c1-49ac-ba97-2c12eee91f6a" providerId="ADAL" clId="{C0B48ABF-B591-4595-BFDA-57098CFC1548}" dt="2021-04-19T23:51:53.839" v="1050" actId="20577"/>
          <ac:spMkLst>
            <pc:docMk/>
            <pc:sldMk cId="605747849" sldId="2608"/>
            <ac:spMk id="3" creationId="{4F418FEE-89FE-405F-88F5-5E1D85EB63E2}"/>
          </ac:spMkLst>
        </pc:spChg>
        <pc:spChg chg="del">
          <ac:chgData name="Shared Drive" userId="a8e99ec4-c3c1-49ac-ba97-2c12eee91f6a" providerId="ADAL" clId="{C0B48ABF-B591-4595-BFDA-57098CFC1548}" dt="2021-04-19T23:12:52.397" v="122" actId="478"/>
          <ac:spMkLst>
            <pc:docMk/>
            <pc:sldMk cId="605747849" sldId="2608"/>
            <ac:spMk id="6" creationId="{F0BF1D39-FAEE-478A-A889-E201FC49781A}"/>
          </ac:spMkLst>
        </pc:spChg>
      </pc:sldChg>
      <pc:sldChg chg="del">
        <pc:chgData name="Shared Drive" userId="a8e99ec4-c3c1-49ac-ba97-2c12eee91f6a" providerId="ADAL" clId="{C0B48ABF-B591-4595-BFDA-57098CFC1548}" dt="2021-04-19T23:09:37.153" v="101" actId="47"/>
        <pc:sldMkLst>
          <pc:docMk/>
          <pc:sldMk cId="3598391337" sldId="2609"/>
        </pc:sldMkLst>
      </pc:sldChg>
      <pc:sldChg chg="del">
        <pc:chgData name="Shared Drive" userId="a8e99ec4-c3c1-49ac-ba97-2c12eee91f6a" providerId="ADAL" clId="{C0B48ABF-B591-4595-BFDA-57098CFC1548}" dt="2021-04-19T23:05:34.167" v="79" actId="47"/>
        <pc:sldMkLst>
          <pc:docMk/>
          <pc:sldMk cId="945514658" sldId="2610"/>
        </pc:sldMkLst>
      </pc:sldChg>
      <pc:sldChg chg="del">
        <pc:chgData name="Shared Drive" userId="a8e99ec4-c3c1-49ac-ba97-2c12eee91f6a" providerId="ADAL" clId="{C0B48ABF-B591-4595-BFDA-57098CFC1548}" dt="2021-04-19T23:10:54.667" v="104" actId="47"/>
        <pc:sldMkLst>
          <pc:docMk/>
          <pc:sldMk cId="3185722488" sldId="2611"/>
        </pc:sldMkLst>
      </pc:sldChg>
      <pc:sldChg chg="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785973995" sldId="2612"/>
        </pc:sldMkLst>
      </pc:sldChg>
      <pc:sldChg chg="del">
        <pc:chgData name="Shared Drive" userId="a8e99ec4-c3c1-49ac-ba97-2c12eee91f6a" providerId="ADAL" clId="{C0B48ABF-B591-4595-BFDA-57098CFC1548}" dt="2021-04-19T23:10:54.667" v="104" actId="47"/>
        <pc:sldMkLst>
          <pc:docMk/>
          <pc:sldMk cId="1400590128" sldId="2615"/>
        </pc:sldMkLst>
      </pc:sldChg>
      <pc:sldChg chg="del">
        <pc:chgData name="Shared Drive" userId="a8e99ec4-c3c1-49ac-ba97-2c12eee91f6a" providerId="ADAL" clId="{C0B48ABF-B591-4595-BFDA-57098CFC1548}" dt="2021-04-19T23:12:23.481" v="119" actId="47"/>
        <pc:sldMkLst>
          <pc:docMk/>
          <pc:sldMk cId="3757879146" sldId="2619"/>
        </pc:sldMkLst>
      </pc:sldChg>
      <pc:sldChg chg="modSp">
        <pc:chgData name="Shared Drive" userId="a8e99ec4-c3c1-49ac-ba97-2c12eee91f6a" providerId="ADAL" clId="{C0B48ABF-B591-4595-BFDA-57098CFC1548}" dt="2021-04-20T00:15:28.532" v="1651" actId="20577"/>
        <pc:sldMkLst>
          <pc:docMk/>
          <pc:sldMk cId="1896260059" sldId="2621"/>
        </pc:sldMkLst>
        <pc:spChg chg="mod">
          <ac:chgData name="Shared Drive" userId="a8e99ec4-c3c1-49ac-ba97-2c12eee91f6a" providerId="ADAL" clId="{C0B48ABF-B591-4595-BFDA-57098CFC1548}" dt="2021-04-20T00:15:28.532" v="1651" actId="20577"/>
          <ac:spMkLst>
            <pc:docMk/>
            <pc:sldMk cId="1896260059" sldId="2621"/>
            <ac:spMk id="18" creationId="{0EEF3A68-2754-4C70-88D3-1F8CBFCE34BF}"/>
          </ac:spMkLst>
        </pc:spChg>
      </pc:sldChg>
      <pc:sldChg chg="del">
        <pc:chgData name="Shared Drive" userId="a8e99ec4-c3c1-49ac-ba97-2c12eee91f6a" providerId="ADAL" clId="{C0B48ABF-B591-4595-BFDA-57098CFC1548}" dt="2021-04-19T23:12:34.814" v="120" actId="47"/>
        <pc:sldMkLst>
          <pc:docMk/>
          <pc:sldMk cId="3816452279" sldId="2622"/>
        </pc:sldMkLst>
      </pc:sldChg>
      <pc:sldChg chg="del">
        <pc:chgData name="Shared Drive" userId="a8e99ec4-c3c1-49ac-ba97-2c12eee91f6a" providerId="ADAL" clId="{C0B48ABF-B591-4595-BFDA-57098CFC1548}" dt="2021-04-19T23:05:34.167" v="79" actId="47"/>
        <pc:sldMkLst>
          <pc:docMk/>
          <pc:sldMk cId="40299948" sldId="2623"/>
        </pc:sldMkLst>
      </pc:sldChg>
      <pc:sldChg chg="add">
        <pc:chgData name="Shared Drive" userId="a8e99ec4-c3c1-49ac-ba97-2c12eee91f6a" providerId="ADAL" clId="{C0B48ABF-B591-4595-BFDA-57098CFC1548}" dt="2021-04-19T23:44:13.379" v="824"/>
        <pc:sldMkLst>
          <pc:docMk/>
          <pc:sldMk cId="135384978" sldId="2624"/>
        </pc:sldMkLst>
      </pc:sldChg>
      <pc:sldChg chg="modSp del mod">
        <pc:chgData name="Shared Drive" userId="a8e99ec4-c3c1-49ac-ba97-2c12eee91f6a" providerId="ADAL" clId="{C0B48ABF-B591-4595-BFDA-57098CFC1548}" dt="2021-04-19T23:43:54.445" v="823" actId="2696"/>
        <pc:sldMkLst>
          <pc:docMk/>
          <pc:sldMk cId="688287782" sldId="2624"/>
        </pc:sldMkLst>
        <pc:spChg chg="mod">
          <ac:chgData name="Shared Drive" userId="a8e99ec4-c3c1-49ac-ba97-2c12eee91f6a" providerId="ADAL" clId="{C0B48ABF-B591-4595-BFDA-57098CFC1548}" dt="2021-04-19T23:11:46.682" v="115" actId="6549"/>
          <ac:spMkLst>
            <pc:docMk/>
            <pc:sldMk cId="688287782" sldId="2624"/>
            <ac:spMk id="2" creationId="{2875C865-02D8-4DB4-BB18-397A3F1E7405}"/>
          </ac:spMkLst>
        </pc:spChg>
        <pc:spChg chg="mod">
          <ac:chgData name="Shared Drive" userId="a8e99ec4-c3c1-49ac-ba97-2c12eee91f6a" providerId="ADAL" clId="{C0B48ABF-B591-4595-BFDA-57098CFC1548}" dt="2021-04-19T23:11:52.613" v="116" actId="6549"/>
          <ac:spMkLst>
            <pc:docMk/>
            <pc:sldMk cId="688287782" sldId="2624"/>
            <ac:spMk id="14" creationId="{5C11EA46-9118-4F59-8A3F-6923626147EB}"/>
          </ac:spMkLst>
        </pc:spChg>
      </pc:sldChg>
      <pc:sldChg chg="add">
        <pc:chgData name="Shared Drive" userId="a8e99ec4-c3c1-49ac-ba97-2c12eee91f6a" providerId="ADAL" clId="{C0B48ABF-B591-4595-BFDA-57098CFC1548}" dt="2021-04-19T23:44:13.379" v="824"/>
        <pc:sldMkLst>
          <pc:docMk/>
          <pc:sldMk cId="2654051887" sldId="2625"/>
        </pc:sldMkLst>
      </pc:sldChg>
      <pc:sldChg chg="del">
        <pc:chgData name="Shared Drive" userId="a8e99ec4-c3c1-49ac-ba97-2c12eee91f6a" providerId="ADAL" clId="{C0B48ABF-B591-4595-BFDA-57098CFC1548}" dt="2021-04-19T23:43:54.445" v="823" actId="2696"/>
        <pc:sldMkLst>
          <pc:docMk/>
          <pc:sldMk cId="3189611822" sldId="2625"/>
        </pc:sldMkLst>
      </pc:sldChg>
      <pc:sldChg chg="del ord">
        <pc:chgData name="Shared Drive" userId="a8e99ec4-c3c1-49ac-ba97-2c12eee91f6a" providerId="ADAL" clId="{C0B48ABF-B591-4595-BFDA-57098CFC1548}" dt="2021-04-20T13:21:16.785" v="1932" actId="47"/>
        <pc:sldMkLst>
          <pc:docMk/>
          <pc:sldMk cId="2975910017" sldId="2628"/>
        </pc:sldMkLst>
      </pc:sldChg>
      <pc:sldChg chg="del">
        <pc:chgData name="Shared Drive" userId="a8e99ec4-c3c1-49ac-ba97-2c12eee91f6a" providerId="ADAL" clId="{C0B48ABF-B591-4595-BFDA-57098CFC1548}" dt="2021-04-19T23:10:54.667" v="104" actId="47"/>
        <pc:sldMkLst>
          <pc:docMk/>
          <pc:sldMk cId="1076386964" sldId="2629"/>
        </pc:sldMkLst>
      </pc:sldChg>
      <pc:sldChg chg="del">
        <pc:chgData name="Shared Drive" userId="a8e99ec4-c3c1-49ac-ba97-2c12eee91f6a" providerId="ADAL" clId="{C0B48ABF-B591-4595-BFDA-57098CFC1548}" dt="2021-04-19T23:12:23.481" v="119" actId="47"/>
        <pc:sldMkLst>
          <pc:docMk/>
          <pc:sldMk cId="2967436201" sldId="2630"/>
        </pc:sldMkLst>
      </pc:sldChg>
      <pc:sldChg chg="del">
        <pc:chgData name="Shared Drive" userId="a8e99ec4-c3c1-49ac-ba97-2c12eee91f6a" providerId="ADAL" clId="{C0B48ABF-B591-4595-BFDA-57098CFC1548}" dt="2021-04-19T23:12:23.481" v="119" actId="47"/>
        <pc:sldMkLst>
          <pc:docMk/>
          <pc:sldMk cId="2607396316" sldId="2631"/>
        </pc:sldMkLst>
      </pc:sldChg>
      <pc:sldChg chg="del">
        <pc:chgData name="Shared Drive" userId="a8e99ec4-c3c1-49ac-ba97-2c12eee91f6a" providerId="ADAL" clId="{C0B48ABF-B591-4595-BFDA-57098CFC1548}" dt="2021-04-19T23:12:34.814" v="120" actId="47"/>
        <pc:sldMkLst>
          <pc:docMk/>
          <pc:sldMk cId="2343820162" sldId="2716"/>
        </pc:sldMkLst>
      </pc:sldChg>
      <pc:sldChg chg="del">
        <pc:chgData name="Shared Drive" userId="a8e99ec4-c3c1-49ac-ba97-2c12eee91f6a" providerId="ADAL" clId="{C0B48ABF-B591-4595-BFDA-57098CFC1548}" dt="2021-04-19T23:12:34.814" v="120" actId="47"/>
        <pc:sldMkLst>
          <pc:docMk/>
          <pc:sldMk cId="1219458956" sldId="2717"/>
        </pc:sldMkLst>
      </pc:sldChg>
      <pc:sldChg chg="del">
        <pc:chgData name="Shared Drive" userId="a8e99ec4-c3c1-49ac-ba97-2c12eee91f6a" providerId="ADAL" clId="{C0B48ABF-B591-4595-BFDA-57098CFC1548}" dt="2021-04-19T23:12:34.814" v="120" actId="47"/>
        <pc:sldMkLst>
          <pc:docMk/>
          <pc:sldMk cId="535081807" sldId="2718"/>
        </pc:sldMkLst>
      </pc:sldChg>
      <pc:sldChg chg="add ord">
        <pc:chgData name="Shared Drive" userId="a8e99ec4-c3c1-49ac-ba97-2c12eee91f6a" providerId="ADAL" clId="{C0B48ABF-B591-4595-BFDA-57098CFC1548}" dt="2021-04-20T00:28:47.707" v="1714"/>
        <pc:sldMkLst>
          <pc:docMk/>
          <pc:sldMk cId="570705538" sldId="2736"/>
        </pc:sldMkLst>
      </pc:sldChg>
      <pc:sldChg chg="add">
        <pc:chgData name="Shared Drive" userId="a8e99ec4-c3c1-49ac-ba97-2c12eee91f6a" providerId="ADAL" clId="{C0B48ABF-B591-4595-BFDA-57098CFC1548}" dt="2021-04-19T23:13:58.091" v="126"/>
        <pc:sldMkLst>
          <pc:docMk/>
          <pc:sldMk cId="4187360395" sldId="2814"/>
        </pc:sldMkLst>
      </pc:sldChg>
      <pc:sldChg chg="modSp add del ord">
        <pc:chgData name="Shared Drive" userId="a8e99ec4-c3c1-49ac-ba97-2c12eee91f6a" providerId="ADAL" clId="{C0B48ABF-B591-4595-BFDA-57098CFC1548}" dt="2021-04-19T23:25:24.632" v="362" actId="2696"/>
        <pc:sldMkLst>
          <pc:docMk/>
          <pc:sldMk cId="2925205471" sldId="2816"/>
        </pc:sldMkLst>
        <pc:spChg chg="mod">
          <ac:chgData name="Shared Drive" userId="a8e99ec4-c3c1-49ac-ba97-2c12eee91f6a" providerId="ADAL" clId="{C0B48ABF-B591-4595-BFDA-57098CFC1548}" dt="2021-04-19T23:23:56.471" v="303" actId="20577"/>
          <ac:spMkLst>
            <pc:docMk/>
            <pc:sldMk cId="2925205471" sldId="2816"/>
            <ac:spMk id="6" creationId="{ECC8D7E2-E48A-4417-B31A-5D559C48C4CD}"/>
          </ac:spMkLst>
        </pc:spChg>
        <pc:spChg chg="mod">
          <ac:chgData name="Shared Drive" userId="a8e99ec4-c3c1-49ac-ba97-2c12eee91f6a" providerId="ADAL" clId="{C0B48ABF-B591-4595-BFDA-57098CFC1548}" dt="2021-04-19T23:24:30.952" v="357" actId="20577"/>
          <ac:spMkLst>
            <pc:docMk/>
            <pc:sldMk cId="2925205471" sldId="2816"/>
            <ac:spMk id="7" creationId="{F0FDC557-5235-4D27-AFD3-0E5172309803}"/>
          </ac:spMkLst>
        </pc:spChg>
      </pc:sldChg>
      <pc:sldChg chg="add del">
        <pc:chgData name="Shared Drive" userId="a8e99ec4-c3c1-49ac-ba97-2c12eee91f6a" providerId="ADAL" clId="{C0B48ABF-B591-4595-BFDA-57098CFC1548}" dt="2021-04-19T23:29:05.125" v="474" actId="2696"/>
        <pc:sldMkLst>
          <pc:docMk/>
          <pc:sldMk cId="3372539897" sldId="2816"/>
        </pc:sldMkLst>
      </pc:sldChg>
      <pc:sldChg chg="modSp add mod ord">
        <pc:chgData name="Shared Drive" userId="a8e99ec4-c3c1-49ac-ba97-2c12eee91f6a" providerId="ADAL" clId="{C0B48ABF-B591-4595-BFDA-57098CFC1548}" dt="2021-04-20T13:15:19.795" v="1931" actId="21"/>
        <pc:sldMkLst>
          <pc:docMk/>
          <pc:sldMk cId="3818258857" sldId="2816"/>
        </pc:sldMkLst>
        <pc:spChg chg="mod">
          <ac:chgData name="Shared Drive" userId="a8e99ec4-c3c1-49ac-ba97-2c12eee91f6a" providerId="ADAL" clId="{C0B48ABF-B591-4595-BFDA-57098CFC1548}" dt="2021-04-20T13:14:49.885" v="1930" actId="6549"/>
          <ac:spMkLst>
            <pc:docMk/>
            <pc:sldMk cId="3818258857" sldId="2816"/>
            <ac:spMk id="6" creationId="{ECC8D7E2-E48A-4417-B31A-5D559C48C4CD}"/>
          </ac:spMkLst>
        </pc:spChg>
        <pc:spChg chg="mod">
          <ac:chgData name="Shared Drive" userId="a8e99ec4-c3c1-49ac-ba97-2c12eee91f6a" providerId="ADAL" clId="{C0B48ABF-B591-4595-BFDA-57098CFC1548}" dt="2021-04-20T13:15:19.795" v="1931" actId="21"/>
          <ac:spMkLst>
            <pc:docMk/>
            <pc:sldMk cId="3818258857" sldId="2816"/>
            <ac:spMk id="7" creationId="{F0FDC557-5235-4D27-AFD3-0E5172309803}"/>
          </ac:spMkLst>
        </pc:spChg>
        <pc:spChg chg="mod">
          <ac:chgData name="Shared Drive" userId="a8e99ec4-c3c1-49ac-ba97-2c12eee91f6a" providerId="ADAL" clId="{C0B48ABF-B591-4595-BFDA-57098CFC1548}" dt="2021-04-20T00:05:41.359" v="1436" actId="20577"/>
          <ac:spMkLst>
            <pc:docMk/>
            <pc:sldMk cId="3818258857" sldId="2816"/>
            <ac:spMk id="8" creationId="{C49278DB-D409-4544-9154-0165C1F9FB9A}"/>
          </ac:spMkLst>
        </pc:spChg>
      </pc:sldChg>
      <pc:sldChg chg="modSp add del mod">
        <pc:chgData name="Shared Drive" userId="a8e99ec4-c3c1-49ac-ba97-2c12eee91f6a" providerId="ADAL" clId="{C0B48ABF-B591-4595-BFDA-57098CFC1548}" dt="2021-04-20T00:22:54.031" v="1674" actId="47"/>
        <pc:sldMkLst>
          <pc:docMk/>
          <pc:sldMk cId="1475084154" sldId="2817"/>
        </pc:sldMkLst>
        <pc:spChg chg="mod">
          <ac:chgData name="Shared Drive" userId="a8e99ec4-c3c1-49ac-ba97-2c12eee91f6a" providerId="ADAL" clId="{C0B48ABF-B591-4595-BFDA-57098CFC1548}" dt="2021-04-19T23:50:43.570" v="925" actId="5793"/>
          <ac:spMkLst>
            <pc:docMk/>
            <pc:sldMk cId="1475084154" sldId="2817"/>
            <ac:spMk id="3" creationId="{4F418FEE-89FE-405F-88F5-5E1D85EB63E2}"/>
          </ac:spMkLst>
        </pc:spChg>
      </pc:sldChg>
      <pc:sldChg chg="modSp add del mod">
        <pc:chgData name="Shared Drive" userId="a8e99ec4-c3c1-49ac-ba97-2c12eee91f6a" providerId="ADAL" clId="{C0B48ABF-B591-4595-BFDA-57098CFC1548}" dt="2021-04-19T23:25:24.632" v="362" actId="2696"/>
        <pc:sldMkLst>
          <pc:docMk/>
          <pc:sldMk cId="1700118266" sldId="2817"/>
        </pc:sldMkLst>
        <pc:spChg chg="mod">
          <ac:chgData name="Shared Drive" userId="a8e99ec4-c3c1-49ac-ba97-2c12eee91f6a" providerId="ADAL" clId="{C0B48ABF-B591-4595-BFDA-57098CFC1548}" dt="2021-04-19T23:14:44.646" v="195" actId="20577"/>
          <ac:spMkLst>
            <pc:docMk/>
            <pc:sldMk cId="1700118266" sldId="2817"/>
            <ac:spMk id="3" creationId="{4F418FEE-89FE-405F-88F5-5E1D85EB63E2}"/>
          </ac:spMkLst>
        </pc:spChg>
      </pc:sldChg>
      <pc:sldChg chg="add del">
        <pc:chgData name="Shared Drive" userId="a8e99ec4-c3c1-49ac-ba97-2c12eee91f6a" providerId="ADAL" clId="{C0B48ABF-B591-4595-BFDA-57098CFC1548}" dt="2021-04-19T23:27:21.393" v="375"/>
        <pc:sldMkLst>
          <pc:docMk/>
          <pc:sldMk cId="94146022" sldId="2818"/>
        </pc:sldMkLst>
      </pc:sldChg>
      <pc:sldChg chg="addSp modSp add mod ord">
        <pc:chgData name="Shared Drive" userId="a8e99ec4-c3c1-49ac-ba97-2c12eee91f6a" providerId="ADAL" clId="{C0B48ABF-B591-4595-BFDA-57098CFC1548}" dt="2021-04-19T23:35:41.702" v="649" actId="20577"/>
        <pc:sldMkLst>
          <pc:docMk/>
          <pc:sldMk cId="107479187" sldId="2818"/>
        </pc:sldMkLst>
        <pc:spChg chg="add mod">
          <ac:chgData name="Shared Drive" userId="a8e99ec4-c3c1-49ac-ba97-2c12eee91f6a" providerId="ADAL" clId="{C0B48ABF-B591-4595-BFDA-57098CFC1548}" dt="2021-04-19T23:35:41.702" v="649" actId="20577"/>
          <ac:spMkLst>
            <pc:docMk/>
            <pc:sldMk cId="107479187" sldId="2818"/>
            <ac:spMk id="4" creationId="{5EC06E9B-2908-4540-9B55-EFA153BD9562}"/>
          </ac:spMkLst>
        </pc:spChg>
      </pc:sldChg>
      <pc:sldChg chg="addSp modSp new del mod modClrScheme chgLayout">
        <pc:chgData name="Shared Drive" userId="a8e99ec4-c3c1-49ac-ba97-2c12eee91f6a" providerId="ADAL" clId="{C0B48ABF-B591-4595-BFDA-57098CFC1548}" dt="2021-04-19T23:29:05.125" v="474" actId="2696"/>
        <pc:sldMkLst>
          <pc:docMk/>
          <pc:sldMk cId="422051104" sldId="2818"/>
        </pc:sldMkLst>
        <pc:spChg chg="mod ord">
          <ac:chgData name="Shared Drive" userId="a8e99ec4-c3c1-49ac-ba97-2c12eee91f6a" providerId="ADAL" clId="{C0B48ABF-B591-4595-BFDA-57098CFC1548}" dt="2021-04-19T23:27:47.947" v="411" actId="700"/>
          <ac:spMkLst>
            <pc:docMk/>
            <pc:sldMk cId="422051104" sldId="2818"/>
            <ac:spMk id="2" creationId="{7BED614B-2C63-4430-8AF6-0A30841DB019}"/>
          </ac:spMkLst>
        </pc:spChg>
        <pc:spChg chg="add mod ord">
          <ac:chgData name="Shared Drive" userId="a8e99ec4-c3c1-49ac-ba97-2c12eee91f6a" providerId="ADAL" clId="{C0B48ABF-B591-4595-BFDA-57098CFC1548}" dt="2021-04-19T23:28:10.638" v="473" actId="20577"/>
          <ac:spMkLst>
            <pc:docMk/>
            <pc:sldMk cId="422051104" sldId="2818"/>
            <ac:spMk id="3" creationId="{634C90F1-53B1-4A0B-800D-E0B8106B0769}"/>
          </ac:spMkLst>
        </pc:spChg>
      </pc:sldChg>
      <pc:sldChg chg="new del">
        <pc:chgData name="Shared Drive" userId="a8e99ec4-c3c1-49ac-ba97-2c12eee91f6a" providerId="ADAL" clId="{C0B48ABF-B591-4595-BFDA-57098CFC1548}" dt="2021-04-19T23:27:33.501" v="377" actId="680"/>
        <pc:sldMkLst>
          <pc:docMk/>
          <pc:sldMk cId="2407664602" sldId="2818"/>
        </pc:sldMkLst>
      </pc:sldChg>
      <pc:sldChg chg="new del">
        <pc:chgData name="Shared Drive" userId="a8e99ec4-c3c1-49ac-ba97-2c12eee91f6a" providerId="ADAL" clId="{C0B48ABF-B591-4595-BFDA-57098CFC1548}" dt="2021-04-19T23:27:10.005" v="367" actId="680"/>
        <pc:sldMkLst>
          <pc:docMk/>
          <pc:sldMk cId="3741177245" sldId="2818"/>
        </pc:sldMkLst>
      </pc:sldChg>
      <pc:sldChg chg="modSp add del mod">
        <pc:chgData name="Shared Drive" userId="a8e99ec4-c3c1-49ac-ba97-2c12eee91f6a" providerId="ADAL" clId="{C0B48ABF-B591-4595-BFDA-57098CFC1548}" dt="2021-04-20T13:21:16.785" v="1932" actId="47"/>
        <pc:sldMkLst>
          <pc:docMk/>
          <pc:sldMk cId="3518953622" sldId="2819"/>
        </pc:sldMkLst>
        <pc:spChg chg="mod">
          <ac:chgData name="Shared Drive" userId="a8e99ec4-c3c1-49ac-ba97-2c12eee91f6a" providerId="ADAL" clId="{C0B48ABF-B591-4595-BFDA-57098CFC1548}" dt="2021-04-19T23:40:19.863" v="811" actId="20577"/>
          <ac:spMkLst>
            <pc:docMk/>
            <pc:sldMk cId="3518953622" sldId="2819"/>
            <ac:spMk id="3" creationId="{4F418FEE-89FE-405F-88F5-5E1D85EB63E2}"/>
          </ac:spMkLst>
        </pc:spChg>
      </pc:sldChg>
      <pc:sldChg chg="add ord">
        <pc:chgData name="Shared Drive" userId="a8e99ec4-c3c1-49ac-ba97-2c12eee91f6a" providerId="ADAL" clId="{C0B48ABF-B591-4595-BFDA-57098CFC1548}" dt="2021-04-19T23:53:31.170" v="1083"/>
        <pc:sldMkLst>
          <pc:docMk/>
          <pc:sldMk cId="1874919022" sldId="2820"/>
        </pc:sldMkLst>
      </pc:sldChg>
      <pc:sldChg chg="addSp delSp modSp new mod ord modClrScheme chgLayout">
        <pc:chgData name="Shared Drive" userId="a8e99ec4-c3c1-49ac-ba97-2c12eee91f6a" providerId="ADAL" clId="{C0B48ABF-B591-4595-BFDA-57098CFC1548}" dt="2021-04-20T00:00:47.889" v="1219"/>
        <pc:sldMkLst>
          <pc:docMk/>
          <pc:sldMk cId="4099977705" sldId="2821"/>
        </pc:sldMkLst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2" creationId="{5EDD3137-C5AC-4CF2-B541-CA1E4D848848}"/>
          </ac:spMkLst>
        </pc:spChg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3" creationId="{7753D839-39C7-4815-ADE6-527C48F3DF36}"/>
          </ac:spMkLst>
        </pc:spChg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4" creationId="{05FE0E6C-672F-4B74-B297-AE4983193B4F}"/>
          </ac:spMkLst>
        </pc:spChg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5" creationId="{BD7D392E-07B9-4CF8-9907-58A670AEF569}"/>
          </ac:spMkLst>
        </pc:spChg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6" creationId="{AF25D40D-0A71-4A2C-A578-73F8A358704F}"/>
          </ac:spMkLst>
        </pc:spChg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7" creationId="{86BE06C3-BD08-45A4-8E8E-099C10D29F83}"/>
          </ac:spMkLst>
        </pc:spChg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8" creationId="{1D6BCE95-06D5-4B8C-806A-94861B047300}"/>
          </ac:spMkLst>
        </pc:spChg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9" creationId="{2408D602-22EF-4710-9E9E-B18A6C2FF108}"/>
          </ac:spMkLst>
        </pc:spChg>
        <pc:spChg chg="del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10" creationId="{309C3385-768D-44DE-AD01-7268C2165ABF}"/>
          </ac:spMkLst>
        </pc:spChg>
        <pc:spChg chg="del mod ord">
          <ac:chgData name="Shared Drive" userId="a8e99ec4-c3c1-49ac-ba97-2c12eee91f6a" providerId="ADAL" clId="{C0B48ABF-B591-4595-BFDA-57098CFC1548}" dt="2021-04-19T23:54:12.508" v="1085" actId="700"/>
          <ac:spMkLst>
            <pc:docMk/>
            <pc:sldMk cId="4099977705" sldId="2821"/>
            <ac:spMk id="11" creationId="{3B280447-4FEC-443D-A8C0-834DF91BBA42}"/>
          </ac:spMkLst>
        </pc:spChg>
        <pc:spChg chg="add mod ord">
          <ac:chgData name="Shared Drive" userId="a8e99ec4-c3c1-49ac-ba97-2c12eee91f6a" providerId="ADAL" clId="{C0B48ABF-B591-4595-BFDA-57098CFC1548}" dt="2021-04-19T23:55:19.537" v="1124" actId="20577"/>
          <ac:spMkLst>
            <pc:docMk/>
            <pc:sldMk cId="4099977705" sldId="2821"/>
            <ac:spMk id="12" creationId="{E4D932D0-471B-442D-9F6F-DDFD9877A92E}"/>
          </ac:spMkLst>
        </pc:spChg>
        <pc:spChg chg="add mod ord">
          <ac:chgData name="Shared Drive" userId="a8e99ec4-c3c1-49ac-ba97-2c12eee91f6a" providerId="ADAL" clId="{C0B48ABF-B591-4595-BFDA-57098CFC1548}" dt="2021-04-19T23:55:54.983" v="1150" actId="20577"/>
          <ac:spMkLst>
            <pc:docMk/>
            <pc:sldMk cId="4099977705" sldId="2821"/>
            <ac:spMk id="13" creationId="{FFC47540-7BCA-4E90-8411-F90F2ED4787A}"/>
          </ac:spMkLst>
        </pc:spChg>
      </pc:sldChg>
      <pc:sldChg chg="modSp add mod">
        <pc:chgData name="Shared Drive" userId="a8e99ec4-c3c1-49ac-ba97-2c12eee91f6a" providerId="ADAL" clId="{C0B48ABF-B591-4595-BFDA-57098CFC1548}" dt="2021-04-20T00:00:30.710" v="1217" actId="20577"/>
        <pc:sldMkLst>
          <pc:docMk/>
          <pc:sldMk cId="2496723766" sldId="2822"/>
        </pc:sldMkLst>
        <pc:spChg chg="mod">
          <ac:chgData name="Shared Drive" userId="a8e99ec4-c3c1-49ac-ba97-2c12eee91f6a" providerId="ADAL" clId="{C0B48ABF-B591-4595-BFDA-57098CFC1548}" dt="2021-04-20T00:00:30.710" v="1217" actId="20577"/>
          <ac:spMkLst>
            <pc:docMk/>
            <pc:sldMk cId="2496723766" sldId="2822"/>
            <ac:spMk id="218" creationId="{E8798B27-8ADE-46BB-AF80-255BC40B13CE}"/>
          </ac:spMkLst>
        </pc:spChg>
      </pc:sldChg>
      <pc:sldChg chg="modSp add mod ord">
        <pc:chgData name="Shared Drive" userId="a8e99ec4-c3c1-49ac-ba97-2c12eee91f6a" providerId="ADAL" clId="{C0B48ABF-B591-4595-BFDA-57098CFC1548}" dt="2021-04-20T00:29:02.071" v="1718" actId="20577"/>
        <pc:sldMkLst>
          <pc:docMk/>
          <pc:sldMk cId="1669155597" sldId="2823"/>
        </pc:sldMkLst>
        <pc:spChg chg="mod">
          <ac:chgData name="Shared Drive" userId="a8e99ec4-c3c1-49ac-ba97-2c12eee91f6a" providerId="ADAL" clId="{C0B48ABF-B591-4595-BFDA-57098CFC1548}" dt="2021-04-20T00:29:02.071" v="1718" actId="20577"/>
          <ac:spMkLst>
            <pc:docMk/>
            <pc:sldMk cId="1669155597" sldId="2823"/>
            <ac:spMk id="3" creationId="{4F418FEE-89FE-405F-88F5-5E1D85EB63E2}"/>
          </ac:spMkLst>
        </pc:spChg>
      </pc:sldChg>
      <pc:sldChg chg="delSp modSp add mod ord delAnim">
        <pc:chgData name="Shared Drive" userId="a8e99ec4-c3c1-49ac-ba97-2c12eee91f6a" providerId="ADAL" clId="{C0B48ABF-B591-4595-BFDA-57098CFC1548}" dt="2021-04-20T00:28:47.707" v="1714"/>
        <pc:sldMkLst>
          <pc:docMk/>
          <pc:sldMk cId="481385447" sldId="2824"/>
        </pc:sldMkLst>
        <pc:spChg chg="mod">
          <ac:chgData name="Shared Drive" userId="a8e99ec4-c3c1-49ac-ba97-2c12eee91f6a" providerId="ADAL" clId="{C0B48ABF-B591-4595-BFDA-57098CFC1548}" dt="2021-04-20T00:26:48.277" v="1693" actId="20577"/>
          <ac:spMkLst>
            <pc:docMk/>
            <pc:sldMk cId="481385447" sldId="2824"/>
            <ac:spMk id="10" creationId="{79BA8BBB-454B-4B15-B534-B441A739C810}"/>
          </ac:spMkLst>
        </pc:spChg>
        <pc:spChg chg="del">
          <ac:chgData name="Shared Drive" userId="a8e99ec4-c3c1-49ac-ba97-2c12eee91f6a" providerId="ADAL" clId="{C0B48ABF-B591-4595-BFDA-57098CFC1548}" dt="2021-04-20T00:26:52.720" v="1694" actId="478"/>
          <ac:spMkLst>
            <pc:docMk/>
            <pc:sldMk cId="481385447" sldId="2824"/>
            <ac:spMk id="11" creationId="{7CA686F6-6DD4-4730-96DA-3BC63C1B45E8}"/>
          </ac:spMkLst>
        </pc:spChg>
        <pc:spChg chg="mod">
          <ac:chgData name="Shared Drive" userId="a8e99ec4-c3c1-49ac-ba97-2c12eee91f6a" providerId="ADAL" clId="{C0B48ABF-B591-4595-BFDA-57098CFC1548}" dt="2021-04-20T00:27:02.630" v="1698" actId="1076"/>
          <ac:spMkLst>
            <pc:docMk/>
            <pc:sldMk cId="481385447" sldId="2824"/>
            <ac:spMk id="12" creationId="{F9905E80-2A2F-403A-BFB8-89A2A4D84233}"/>
          </ac:spMkLst>
        </pc:spChg>
        <pc:spChg chg="del">
          <ac:chgData name="Shared Drive" userId="a8e99ec4-c3c1-49ac-ba97-2c12eee91f6a" providerId="ADAL" clId="{C0B48ABF-B591-4595-BFDA-57098CFC1548}" dt="2021-04-20T00:26:55.193" v="1695" actId="478"/>
          <ac:spMkLst>
            <pc:docMk/>
            <pc:sldMk cId="481385447" sldId="2824"/>
            <ac:spMk id="13" creationId="{9583B6BF-B244-4466-BCDD-7D1724034CD0}"/>
          </ac:spMkLst>
        </pc:spChg>
        <pc:picChg chg="mod">
          <ac:chgData name="Shared Drive" userId="a8e99ec4-c3c1-49ac-ba97-2c12eee91f6a" providerId="ADAL" clId="{C0B48ABF-B591-4595-BFDA-57098CFC1548}" dt="2021-04-20T00:26:58.872" v="1697" actId="1076"/>
          <ac:picMkLst>
            <pc:docMk/>
            <pc:sldMk cId="481385447" sldId="2824"/>
            <ac:picMk id="4" creationId="{40D4D815-6033-42D0-96C7-3D0DA451BF9D}"/>
          </ac:picMkLst>
        </pc:picChg>
      </pc:sldChg>
    </pc:docChg>
  </pc:docChgLst>
  <pc:docChgLst>
    <pc:chgData name="Shared Drive" userId="a8e99ec4-c3c1-49ac-ba97-2c12eee91f6a" providerId="ADAL" clId="{E7BC554B-5A1B-4633-9861-DBA21081B046}"/>
    <pc:docChg chg="undo redo custSel addSld delSld modSld sldOrd modMainMaster modSection">
      <pc:chgData name="Shared Drive" userId="a8e99ec4-c3c1-49ac-ba97-2c12eee91f6a" providerId="ADAL" clId="{E7BC554B-5A1B-4633-9861-DBA21081B046}" dt="2020-09-06T18:23:30.163" v="5259" actId="22"/>
      <pc:docMkLst>
        <pc:docMk/>
      </pc:docMkLst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0" sldId="257"/>
        </pc:sldMkLst>
      </pc:sldChg>
      <pc:sldChg chg="del">
        <pc:chgData name="Shared Drive" userId="a8e99ec4-c3c1-49ac-ba97-2c12eee91f6a" providerId="ADAL" clId="{E7BC554B-5A1B-4633-9861-DBA21081B046}" dt="2020-09-05T00:25:08.723" v="1299" actId="47"/>
        <pc:sldMkLst>
          <pc:docMk/>
          <pc:sldMk cId="866783931" sldId="258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0" sldId="261"/>
        </pc:sldMkLst>
      </pc:sldChg>
      <pc:sldChg chg="addSp delSp modSp add del mod modClrScheme chgLayout">
        <pc:chgData name="Shared Drive" userId="a8e99ec4-c3c1-49ac-ba97-2c12eee91f6a" providerId="ADAL" clId="{E7BC554B-5A1B-4633-9861-DBA21081B046}" dt="2020-09-05T00:20:51.730" v="1266" actId="47"/>
        <pc:sldMkLst>
          <pc:docMk/>
          <pc:sldMk cId="2991582563" sldId="265"/>
        </pc:sldMkLst>
        <pc:spChg chg="add del mod">
          <ac:chgData name="Shared Drive" userId="a8e99ec4-c3c1-49ac-ba97-2c12eee91f6a" providerId="ADAL" clId="{E7BC554B-5A1B-4633-9861-DBA21081B046}" dt="2020-09-05T00:20:36.246" v="1263" actId="21"/>
          <ac:spMkLst>
            <pc:docMk/>
            <pc:sldMk cId="2991582563" sldId="265"/>
            <ac:spMk id="3" creationId="{CC5A36D5-1D93-4E8F-80C3-9B3FF63F8D56}"/>
          </ac:spMkLst>
        </pc:spChg>
        <pc:spChg chg="mod ord">
          <ac:chgData name="Shared Drive" userId="a8e99ec4-c3c1-49ac-ba97-2c12eee91f6a" providerId="ADAL" clId="{E7BC554B-5A1B-4633-9861-DBA21081B046}" dt="2020-09-05T00:18:40.467" v="1230" actId="700"/>
          <ac:spMkLst>
            <pc:docMk/>
            <pc:sldMk cId="2991582563" sldId="265"/>
            <ac:spMk id="4" creationId="{00000000-0000-0000-0000-000000000000}"/>
          </ac:spMkLst>
        </pc:spChg>
        <pc:spChg chg="add del">
          <ac:chgData name="Shared Drive" userId="a8e99ec4-c3c1-49ac-ba97-2c12eee91f6a" providerId="ADAL" clId="{E7BC554B-5A1B-4633-9861-DBA21081B046}" dt="2020-09-05T00:20:08.896" v="1240" actId="22"/>
          <ac:spMkLst>
            <pc:docMk/>
            <pc:sldMk cId="2991582563" sldId="265"/>
            <ac:spMk id="6" creationId="{C019B8B1-0BD2-4C7E-90E5-7E48A0842EEC}"/>
          </ac:spMkLst>
        </pc:spChg>
        <pc:spChg chg="mod ord">
          <ac:chgData name="Shared Drive" userId="a8e99ec4-c3c1-49ac-ba97-2c12eee91f6a" providerId="ADAL" clId="{E7BC554B-5A1B-4633-9861-DBA21081B046}" dt="2020-09-05T00:18:40.467" v="1230" actId="700"/>
          <ac:spMkLst>
            <pc:docMk/>
            <pc:sldMk cId="2991582563" sldId="265"/>
            <ac:spMk id="10" creationId="{00000000-0000-0000-0000-000000000000}"/>
          </ac:spMkLst>
        </pc:spChg>
        <pc:picChg chg="del mod ord">
          <ac:chgData name="Shared Drive" userId="a8e99ec4-c3c1-49ac-ba97-2c12eee91f6a" providerId="ADAL" clId="{E7BC554B-5A1B-4633-9861-DBA21081B046}" dt="2020-09-05T00:18:56.671" v="1232" actId="21"/>
          <ac:picMkLst>
            <pc:docMk/>
            <pc:sldMk cId="2991582563" sldId="265"/>
            <ac:picMk id="13" creationId="{00000000-0000-0000-0000-000000000000}"/>
          </ac:picMkLst>
        </pc:picChg>
      </pc:sldChg>
      <pc:sldChg chg="add">
        <pc:chgData name="Shared Drive" userId="a8e99ec4-c3c1-49ac-ba97-2c12eee91f6a" providerId="ADAL" clId="{E7BC554B-5A1B-4633-9861-DBA21081B046}" dt="2020-09-05T16:43:32.374" v="3150"/>
        <pc:sldMkLst>
          <pc:docMk/>
          <pc:sldMk cId="653393979" sldId="266"/>
        </pc:sldMkLst>
      </pc:sldChg>
      <pc:sldChg chg="modSp add del mod ord modClrScheme chgLayout">
        <pc:chgData name="Shared Drive" userId="a8e99ec4-c3c1-49ac-ba97-2c12eee91f6a" providerId="ADAL" clId="{E7BC554B-5A1B-4633-9861-DBA21081B046}" dt="2020-09-05T00:25:57.002" v="1305" actId="2696"/>
        <pc:sldMkLst>
          <pc:docMk/>
          <pc:sldMk cId="1590489423" sldId="266"/>
        </pc:sldMkLst>
        <pc:spChg chg="mod ord">
          <ac:chgData name="Shared Drive" userId="a8e99ec4-c3c1-49ac-ba97-2c12eee91f6a" providerId="ADAL" clId="{E7BC554B-5A1B-4633-9861-DBA21081B046}" dt="2020-09-05T00:25:24.592" v="1301" actId="700"/>
          <ac:spMkLst>
            <pc:docMk/>
            <pc:sldMk cId="1590489423" sldId="266"/>
            <ac:spMk id="2" creationId="{78BCC78E-6018-4D78-8FF1-9CA808D72348}"/>
          </ac:spMkLst>
        </pc:spChg>
      </pc:sldChg>
      <pc:sldChg chg="add del">
        <pc:chgData name="Shared Drive" userId="a8e99ec4-c3c1-49ac-ba97-2c12eee91f6a" providerId="ADAL" clId="{E7BC554B-5A1B-4633-9861-DBA21081B046}" dt="2020-09-05T16:43:27.911" v="3149" actId="2696"/>
        <pc:sldMkLst>
          <pc:docMk/>
          <pc:sldMk cId="2489392655" sldId="266"/>
        </pc:sldMkLst>
      </pc:sldChg>
      <pc:sldChg chg="addSp modSp add mod modClrScheme chgLayout">
        <pc:chgData name="Shared Drive" userId="a8e99ec4-c3c1-49ac-ba97-2c12eee91f6a" providerId="ADAL" clId="{E7BC554B-5A1B-4633-9861-DBA21081B046}" dt="2020-09-05T00:20:42.957" v="1265" actId="1076"/>
        <pc:sldMkLst>
          <pc:docMk/>
          <pc:sldMk cId="2387431063" sldId="267"/>
        </pc:sldMkLst>
        <pc:spChg chg="mod ord">
          <ac:chgData name="Shared Drive" userId="a8e99ec4-c3c1-49ac-ba97-2c12eee91f6a" providerId="ADAL" clId="{E7BC554B-5A1B-4633-9861-DBA21081B046}" dt="2020-09-05T00:19:21.309" v="1237" actId="14100"/>
          <ac:spMkLst>
            <pc:docMk/>
            <pc:sldMk cId="2387431063" sldId="267"/>
            <ac:spMk id="2" creationId="{CCC94F18-BCAA-4062-B60C-301A035C7844}"/>
          </ac:spMkLst>
        </pc:spChg>
        <pc:spChg chg="add mod">
          <ac:chgData name="Shared Drive" userId="a8e99ec4-c3c1-49ac-ba97-2c12eee91f6a" providerId="ADAL" clId="{E7BC554B-5A1B-4633-9861-DBA21081B046}" dt="2020-09-05T00:20:42.957" v="1265" actId="1076"/>
          <ac:spMkLst>
            <pc:docMk/>
            <pc:sldMk cId="2387431063" sldId="267"/>
            <ac:spMk id="3" creationId="{462A5361-7528-466D-99B4-CD9D0F2F60BE}"/>
          </ac:spMkLst>
        </pc:spChg>
        <pc:spChg chg="mod ord">
          <ac:chgData name="Shared Drive" userId="a8e99ec4-c3c1-49ac-ba97-2c12eee91f6a" providerId="ADAL" clId="{E7BC554B-5A1B-4633-9861-DBA21081B046}" dt="2020-09-05T00:18:40.467" v="1230" actId="700"/>
          <ac:spMkLst>
            <pc:docMk/>
            <pc:sldMk cId="2387431063" sldId="267"/>
            <ac:spMk id="6" creationId="{00000000-0000-0000-0000-000000000000}"/>
          </ac:spMkLst>
        </pc:spChg>
        <pc:picChg chg="add mod">
          <ac:chgData name="Shared Drive" userId="a8e99ec4-c3c1-49ac-ba97-2c12eee91f6a" providerId="ADAL" clId="{E7BC554B-5A1B-4633-9861-DBA21081B046}" dt="2020-09-05T00:19:26.733" v="1238" actId="1076"/>
          <ac:picMkLst>
            <pc:docMk/>
            <pc:sldMk cId="2387431063" sldId="267"/>
            <ac:picMk id="4" creationId="{BBD8546E-96BB-4648-B6C5-6CAD87312878}"/>
          </ac:picMkLst>
        </pc:picChg>
      </pc:sldChg>
      <pc:sldChg chg="modSp add mod">
        <pc:chgData name="Shared Drive" userId="a8e99ec4-c3c1-49ac-ba97-2c12eee91f6a" providerId="ADAL" clId="{E7BC554B-5A1B-4633-9861-DBA21081B046}" dt="2020-09-06T14:38:28.395" v="4805" actId="20577"/>
        <pc:sldMkLst>
          <pc:docMk/>
          <pc:sldMk cId="2124226436" sldId="273"/>
        </pc:sldMkLst>
        <pc:spChg chg="mod">
          <ac:chgData name="Shared Drive" userId="a8e99ec4-c3c1-49ac-ba97-2c12eee91f6a" providerId="ADAL" clId="{E7BC554B-5A1B-4633-9861-DBA21081B046}" dt="2020-09-05T16:17:00.519" v="3101" actId="1037"/>
          <ac:spMkLst>
            <pc:docMk/>
            <pc:sldMk cId="2124226436" sldId="273"/>
            <ac:spMk id="2" creationId="{2875C865-02D8-4DB4-BB18-397A3F1E7405}"/>
          </ac:spMkLst>
        </pc:spChg>
        <pc:spChg chg="mod">
          <ac:chgData name="Shared Drive" userId="a8e99ec4-c3c1-49ac-ba97-2c12eee91f6a" providerId="ADAL" clId="{E7BC554B-5A1B-4633-9861-DBA21081B046}" dt="2020-09-05T16:17:00.519" v="3101" actId="1037"/>
          <ac:spMkLst>
            <pc:docMk/>
            <pc:sldMk cId="2124226436" sldId="273"/>
            <ac:spMk id="3" creationId="{748458F5-284C-4CE5-8BD4-A3E151029C5C}"/>
          </ac:spMkLst>
        </pc:spChg>
        <pc:spChg chg="mod">
          <ac:chgData name="Shared Drive" userId="a8e99ec4-c3c1-49ac-ba97-2c12eee91f6a" providerId="ADAL" clId="{E7BC554B-5A1B-4633-9861-DBA21081B046}" dt="2020-09-05T16:17:00.519" v="3101" actId="1037"/>
          <ac:spMkLst>
            <pc:docMk/>
            <pc:sldMk cId="2124226436" sldId="273"/>
            <ac:spMk id="4" creationId="{9E99A68B-D62C-4B84-8ADA-B779E79534F7}"/>
          </ac:spMkLst>
        </pc:spChg>
        <pc:spChg chg="mod">
          <ac:chgData name="Shared Drive" userId="a8e99ec4-c3c1-49ac-ba97-2c12eee91f6a" providerId="ADAL" clId="{E7BC554B-5A1B-4633-9861-DBA21081B046}" dt="2020-09-05T16:17:00.519" v="3101" actId="1037"/>
          <ac:spMkLst>
            <pc:docMk/>
            <pc:sldMk cId="2124226436" sldId="273"/>
            <ac:spMk id="5" creationId="{2AA1352B-451A-456D-B781-E13B748CEC73}"/>
          </ac:spMkLst>
        </pc:spChg>
        <pc:spChg chg="mod">
          <ac:chgData name="Shared Drive" userId="a8e99ec4-c3c1-49ac-ba97-2c12eee91f6a" providerId="ADAL" clId="{E7BC554B-5A1B-4633-9861-DBA21081B046}" dt="2020-09-05T16:17:00.519" v="3101" actId="1037"/>
          <ac:spMkLst>
            <pc:docMk/>
            <pc:sldMk cId="2124226436" sldId="273"/>
            <ac:spMk id="6" creationId="{16F6A6FB-94B8-42B7-B8A4-7388718F931D}"/>
          </ac:spMkLst>
        </pc:spChg>
        <pc:spChg chg="mod">
          <ac:chgData name="Shared Drive" userId="a8e99ec4-c3c1-49ac-ba97-2c12eee91f6a" providerId="ADAL" clId="{E7BC554B-5A1B-4633-9861-DBA21081B046}" dt="2020-09-05T16:17:00.519" v="3101" actId="1037"/>
          <ac:spMkLst>
            <pc:docMk/>
            <pc:sldMk cId="2124226436" sldId="273"/>
            <ac:spMk id="7" creationId="{18F5AE23-B2AB-4BBE-A88E-4B3AB2F770EB}"/>
          </ac:spMkLst>
        </pc:spChg>
        <pc:spChg chg="mod">
          <ac:chgData name="Shared Drive" userId="a8e99ec4-c3c1-49ac-ba97-2c12eee91f6a" providerId="ADAL" clId="{E7BC554B-5A1B-4633-9861-DBA21081B046}" dt="2020-09-05T16:17:00.519" v="3101" actId="1037"/>
          <ac:spMkLst>
            <pc:docMk/>
            <pc:sldMk cId="2124226436" sldId="273"/>
            <ac:spMk id="8" creationId="{36302657-B745-49CF-9FA9-C1E422487C10}"/>
          </ac:spMkLst>
        </pc:spChg>
        <pc:spChg chg="mod">
          <ac:chgData name="Shared Drive" userId="a8e99ec4-c3c1-49ac-ba97-2c12eee91f6a" providerId="ADAL" clId="{E7BC554B-5A1B-4633-9861-DBA21081B046}" dt="2020-09-05T16:17:00.519" v="3101" actId="1037"/>
          <ac:spMkLst>
            <pc:docMk/>
            <pc:sldMk cId="2124226436" sldId="273"/>
            <ac:spMk id="9" creationId="{8B7EC7D1-2926-4E22-9B13-B0D238F5B783}"/>
          </ac:spMkLst>
        </pc:spChg>
        <pc:spChg chg="mod">
          <ac:chgData name="Shared Drive" userId="a8e99ec4-c3c1-49ac-ba97-2c12eee91f6a" providerId="ADAL" clId="{E7BC554B-5A1B-4633-9861-DBA21081B046}" dt="2020-09-06T14:38:28.395" v="4805" actId="20577"/>
          <ac:spMkLst>
            <pc:docMk/>
            <pc:sldMk cId="2124226436" sldId="273"/>
            <ac:spMk id="11" creationId="{3B44546B-84BD-4CD4-9CB2-5D7BAF7CE9A2}"/>
          </ac:spMkLst>
        </pc:spChg>
        <pc:picChg chg="mod">
          <ac:chgData name="Shared Drive" userId="a8e99ec4-c3c1-49ac-ba97-2c12eee91f6a" providerId="ADAL" clId="{E7BC554B-5A1B-4633-9861-DBA21081B046}" dt="2020-09-05T16:17:00.519" v="3101" actId="1037"/>
          <ac:picMkLst>
            <pc:docMk/>
            <pc:sldMk cId="2124226436" sldId="273"/>
            <ac:picMk id="1026" creationId="{83ED11F3-2EE5-4314-B4E3-6F54A24EEFF4}"/>
          </ac:picMkLst>
        </pc:picChg>
      </pc:sldChg>
      <pc:sldChg chg="modSp add del mod modClrScheme chgLayout">
        <pc:chgData name="Shared Drive" userId="a8e99ec4-c3c1-49ac-ba97-2c12eee91f6a" providerId="ADAL" clId="{E7BC554B-5A1B-4633-9861-DBA21081B046}" dt="2020-09-05T16:05:00.108" v="2944" actId="2696"/>
        <pc:sldMkLst>
          <pc:docMk/>
          <pc:sldMk cId="2761942559" sldId="273"/>
        </pc:sldMkLst>
        <pc:spChg chg="mod ord">
          <ac:chgData name="Shared Drive" userId="a8e99ec4-c3c1-49ac-ba97-2c12eee91f6a" providerId="ADAL" clId="{E7BC554B-5A1B-4633-9861-DBA21081B046}" dt="2020-09-05T12:32:33.920" v="1307" actId="700"/>
          <ac:spMkLst>
            <pc:docMk/>
            <pc:sldMk cId="2761942559" sldId="273"/>
            <ac:spMk id="2" creationId="{2875C865-02D8-4DB4-BB18-397A3F1E7405}"/>
          </ac:spMkLst>
        </pc:spChg>
      </pc:sldChg>
      <pc:sldChg chg="modSp add del mod modClrScheme chgLayout">
        <pc:chgData name="Shared Drive" userId="a8e99ec4-c3c1-49ac-ba97-2c12eee91f6a" providerId="ADAL" clId="{E7BC554B-5A1B-4633-9861-DBA21081B046}" dt="2020-09-06T16:50:23.369" v="4966" actId="47"/>
        <pc:sldMkLst>
          <pc:docMk/>
          <pc:sldMk cId="2802327188" sldId="278"/>
        </pc:sldMkLst>
        <pc:spChg chg="mod ord">
          <ac:chgData name="Shared Drive" userId="a8e99ec4-c3c1-49ac-ba97-2c12eee91f6a" providerId="ADAL" clId="{E7BC554B-5A1B-4633-9861-DBA21081B046}" dt="2020-09-05T12:32:33.920" v="1307" actId="700"/>
          <ac:spMkLst>
            <pc:docMk/>
            <pc:sldMk cId="2802327188" sldId="278"/>
            <ac:spMk id="2" creationId="{C8AF7A6A-F14D-455B-95F9-F323F4C7BE13}"/>
          </ac:spMkLst>
        </pc:spChg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0" sldId="284"/>
        </pc:sldMkLst>
      </pc:sldChg>
      <pc:sldChg chg="addSp delSp modSp add mod modClrScheme chgLayout">
        <pc:chgData name="Shared Drive" userId="a8e99ec4-c3c1-49ac-ba97-2c12eee91f6a" providerId="ADAL" clId="{E7BC554B-5A1B-4633-9861-DBA21081B046}" dt="2020-09-05T00:21:24.502" v="1274" actId="14100"/>
        <pc:sldMkLst>
          <pc:docMk/>
          <pc:sldMk cId="104020288" sldId="296"/>
        </pc:sldMkLst>
        <pc:spChg chg="add mod">
          <ac:chgData name="Shared Drive" userId="a8e99ec4-c3c1-49ac-ba97-2c12eee91f6a" providerId="ADAL" clId="{E7BC554B-5A1B-4633-9861-DBA21081B046}" dt="2020-09-05T00:21:05.085" v="1269" actId="1076"/>
          <ac:spMkLst>
            <pc:docMk/>
            <pc:sldMk cId="104020288" sldId="296"/>
            <ac:spMk id="2" creationId="{E192275A-EEF4-4FB8-9D2B-60E62F914C7D}"/>
          </ac:spMkLst>
        </pc:spChg>
        <pc:spChg chg="mod ord">
          <ac:chgData name="Shared Drive" userId="a8e99ec4-c3c1-49ac-ba97-2c12eee91f6a" providerId="ADAL" clId="{E7BC554B-5A1B-4633-9861-DBA21081B046}" dt="2020-09-05T00:18:40.467" v="1230" actId="700"/>
          <ac:spMkLst>
            <pc:docMk/>
            <pc:sldMk cId="104020288" sldId="296"/>
            <ac:spMk id="4" creationId="{00000000-0000-0000-0000-000000000000}"/>
          </ac:spMkLst>
        </pc:spChg>
        <pc:spChg chg="add del mod">
          <ac:chgData name="Shared Drive" userId="a8e99ec4-c3c1-49ac-ba97-2c12eee91f6a" providerId="ADAL" clId="{E7BC554B-5A1B-4633-9861-DBA21081B046}" dt="2020-09-05T00:21:18.077" v="1272" actId="478"/>
          <ac:spMkLst>
            <pc:docMk/>
            <pc:sldMk cId="104020288" sldId="296"/>
            <ac:spMk id="6" creationId="{22E1898C-050D-4D4F-8653-FF31CBDEF051}"/>
          </ac:spMkLst>
        </pc:spChg>
        <pc:spChg chg="del mod ord">
          <ac:chgData name="Shared Drive" userId="a8e99ec4-c3c1-49ac-ba97-2c12eee91f6a" providerId="ADAL" clId="{E7BC554B-5A1B-4633-9861-DBA21081B046}" dt="2020-09-05T00:21:14.215" v="1271" actId="478"/>
          <ac:spMkLst>
            <pc:docMk/>
            <pc:sldMk cId="104020288" sldId="296"/>
            <ac:spMk id="10" creationId="{00000000-0000-0000-0000-000000000000}"/>
          </ac:spMkLst>
        </pc:spChg>
        <pc:picChg chg="mod ord">
          <ac:chgData name="Shared Drive" userId="a8e99ec4-c3c1-49ac-ba97-2c12eee91f6a" providerId="ADAL" clId="{E7BC554B-5A1B-4633-9861-DBA21081B046}" dt="2020-09-05T00:21:24.502" v="1274" actId="14100"/>
          <ac:picMkLst>
            <pc:docMk/>
            <pc:sldMk cId="104020288" sldId="296"/>
            <ac:picMk id="6146" creationId="{00000000-0000-0000-0000-000000000000}"/>
          </ac:picMkLst>
        </pc:picChg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108471910" sldId="309"/>
        </pc:sldMkLst>
      </pc:sldChg>
      <pc:sldChg chg="add del ord">
        <pc:chgData name="Shared Drive" userId="a8e99ec4-c3c1-49ac-ba97-2c12eee91f6a" providerId="ADAL" clId="{E7BC554B-5A1B-4633-9861-DBA21081B046}" dt="2020-09-05T00:23:01.816" v="1280"/>
        <pc:sldMkLst>
          <pc:docMk/>
          <pc:sldMk cId="3107814753" sldId="315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177374836" sldId="317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1235061700" sldId="318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427382713" sldId="320"/>
        </pc:sldMkLst>
      </pc:sldChg>
      <pc:sldChg chg="add ord">
        <pc:chgData name="Shared Drive" userId="a8e99ec4-c3c1-49ac-ba97-2c12eee91f6a" providerId="ADAL" clId="{E7BC554B-5A1B-4633-9861-DBA21081B046}" dt="2020-09-05T16:52:57.456" v="3210"/>
        <pc:sldMkLst>
          <pc:docMk/>
          <pc:sldMk cId="2773309199" sldId="321"/>
        </pc:sldMkLst>
      </pc:sldChg>
      <pc:sldChg chg="modSp add ord">
        <pc:chgData name="Shared Drive" userId="a8e99ec4-c3c1-49ac-ba97-2c12eee91f6a" providerId="ADAL" clId="{E7BC554B-5A1B-4633-9861-DBA21081B046}" dt="2020-09-06T13:40:11.650" v="4712" actId="1076"/>
        <pc:sldMkLst>
          <pc:docMk/>
          <pc:sldMk cId="3639540997" sldId="322"/>
        </pc:sldMkLst>
        <pc:spChg chg="mod">
          <ac:chgData name="Shared Drive" userId="a8e99ec4-c3c1-49ac-ba97-2c12eee91f6a" providerId="ADAL" clId="{E7BC554B-5A1B-4633-9861-DBA21081B046}" dt="2020-09-06T13:40:11.650" v="4712" actId="1076"/>
          <ac:spMkLst>
            <pc:docMk/>
            <pc:sldMk cId="3639540997" sldId="322"/>
            <ac:spMk id="25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9-06T13:40:11.650" v="4712" actId="1076"/>
          <ac:spMkLst>
            <pc:docMk/>
            <pc:sldMk cId="3639540997" sldId="322"/>
            <ac:spMk id="26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9-06T13:40:11.650" v="4712" actId="1076"/>
          <ac:spMkLst>
            <pc:docMk/>
            <pc:sldMk cId="3639540997" sldId="322"/>
            <ac:spMk id="27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9-06T13:40:11.650" v="4712" actId="1076"/>
          <ac:spMkLst>
            <pc:docMk/>
            <pc:sldMk cId="3639540997" sldId="322"/>
            <ac:spMk id="28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9-06T13:40:11.650" v="4712" actId="1076"/>
          <ac:spMkLst>
            <pc:docMk/>
            <pc:sldMk cId="3639540997" sldId="322"/>
            <ac:spMk id="29" creationId="{00000000-0000-0000-0000-000000000000}"/>
          </ac:spMkLst>
        </pc:spChg>
        <pc:grpChg chg="mod">
          <ac:chgData name="Shared Drive" userId="a8e99ec4-c3c1-49ac-ba97-2c12eee91f6a" providerId="ADAL" clId="{E7BC554B-5A1B-4633-9861-DBA21081B046}" dt="2020-09-06T13:40:11.650" v="4712" actId="1076"/>
          <ac:grpSpMkLst>
            <pc:docMk/>
            <pc:sldMk cId="3639540997" sldId="322"/>
            <ac:grpSpMk id="24" creationId="{00000000-0000-0000-0000-000000000000}"/>
          </ac:grpSpMkLst>
        </pc:grpChg>
        <pc:picChg chg="mod">
          <ac:chgData name="Shared Drive" userId="a8e99ec4-c3c1-49ac-ba97-2c12eee91f6a" providerId="ADAL" clId="{E7BC554B-5A1B-4633-9861-DBA21081B046}" dt="2020-09-06T13:40:11.650" v="4712" actId="1076"/>
          <ac:picMkLst>
            <pc:docMk/>
            <pc:sldMk cId="3639540997" sldId="322"/>
            <ac:picMk id="12" creationId="{00000000-0000-0000-0000-000000000000}"/>
          </ac:picMkLst>
        </pc:picChg>
      </pc:sldChg>
      <pc:sldChg chg="add ord">
        <pc:chgData name="Shared Drive" userId="a8e99ec4-c3c1-49ac-ba97-2c12eee91f6a" providerId="ADAL" clId="{E7BC554B-5A1B-4633-9861-DBA21081B046}" dt="2020-09-05T16:52:57.456" v="3210"/>
        <pc:sldMkLst>
          <pc:docMk/>
          <pc:sldMk cId="1561256587" sldId="324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1271458779" sldId="332"/>
        </pc:sldMkLst>
      </pc:sldChg>
      <pc:sldChg chg="add">
        <pc:chgData name="Shared Drive" userId="a8e99ec4-c3c1-49ac-ba97-2c12eee91f6a" providerId="ADAL" clId="{E7BC554B-5A1B-4633-9861-DBA21081B046}" dt="2020-09-06T16:58:00.947" v="5114"/>
        <pc:sldMkLst>
          <pc:docMk/>
          <pc:sldMk cId="2247493195" sldId="38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605686655" sldId="409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753037029" sldId="410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612864303" sldId="429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1462002968" sldId="430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2862739582" sldId="439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4062706324" sldId="494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684448032" sldId="495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370223985" sldId="496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280203833" sldId="497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360643839" sldId="499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0" sldId="501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370511085" sldId="505"/>
        </pc:sldMkLst>
      </pc:sldChg>
      <pc:sldChg chg="del">
        <pc:chgData name="Shared Drive" userId="a8e99ec4-c3c1-49ac-ba97-2c12eee91f6a" providerId="ADAL" clId="{E7BC554B-5A1B-4633-9861-DBA21081B046}" dt="2020-08-30T16:42:18.085" v="1216" actId="2696"/>
        <pc:sldMkLst>
          <pc:docMk/>
          <pc:sldMk cId="326578062" sldId="540"/>
        </pc:sldMkLst>
      </pc:sldChg>
      <pc:sldChg chg="add del">
        <pc:chgData name="Shared Drive" userId="a8e99ec4-c3c1-49ac-ba97-2c12eee91f6a" providerId="ADAL" clId="{E7BC554B-5A1B-4633-9861-DBA21081B046}" dt="2020-09-06T16:49:55.668" v="4961" actId="47"/>
        <pc:sldMkLst>
          <pc:docMk/>
          <pc:sldMk cId="3406874677" sldId="540"/>
        </pc:sldMkLst>
      </pc:sldChg>
      <pc:sldChg chg="add del">
        <pc:chgData name="Shared Drive" userId="a8e99ec4-c3c1-49ac-ba97-2c12eee91f6a" providerId="ADAL" clId="{E7BC554B-5A1B-4633-9861-DBA21081B046}" dt="2020-09-06T17:15:41.153" v="5147" actId="47"/>
        <pc:sldMkLst>
          <pc:docMk/>
          <pc:sldMk cId="822200563" sldId="1785"/>
        </pc:sldMkLst>
      </pc:sldChg>
      <pc:sldChg chg="del">
        <pc:chgData name="Shared Drive" userId="a8e99ec4-c3c1-49ac-ba97-2c12eee91f6a" providerId="ADAL" clId="{E7BC554B-5A1B-4633-9861-DBA21081B046}" dt="2020-08-30T16:42:18.085" v="1216" actId="2696"/>
        <pc:sldMkLst>
          <pc:docMk/>
          <pc:sldMk cId="796977701" sldId="1916"/>
        </pc:sldMkLst>
      </pc:sldChg>
      <pc:sldChg chg="add del">
        <pc:chgData name="Shared Drive" userId="a8e99ec4-c3c1-49ac-ba97-2c12eee91f6a" providerId="ADAL" clId="{E7BC554B-5A1B-4633-9861-DBA21081B046}" dt="2020-09-06T17:13:59.940" v="5138" actId="47"/>
        <pc:sldMkLst>
          <pc:docMk/>
          <pc:sldMk cId="3218671875" sldId="1916"/>
        </pc:sldMkLst>
      </pc:sldChg>
      <pc:sldChg chg="add del">
        <pc:chgData name="Shared Drive" userId="a8e99ec4-c3c1-49ac-ba97-2c12eee91f6a" providerId="ADAL" clId="{E7BC554B-5A1B-4633-9861-DBA21081B046}" dt="2020-09-06T17:15:41.153" v="5147" actId="47"/>
        <pc:sldMkLst>
          <pc:docMk/>
          <pc:sldMk cId="4125822489" sldId="1925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1272322478" sldId="1930"/>
        </pc:sldMkLst>
      </pc:sldChg>
      <pc:sldChg chg="del ord">
        <pc:chgData name="Shared Drive" userId="a8e99ec4-c3c1-49ac-ba97-2c12eee91f6a" providerId="ADAL" clId="{E7BC554B-5A1B-4633-9861-DBA21081B046}" dt="2020-08-30T16:42:18.085" v="1216" actId="2696"/>
        <pc:sldMkLst>
          <pc:docMk/>
          <pc:sldMk cId="461899779" sldId="1944"/>
        </pc:sldMkLst>
      </pc:sldChg>
      <pc:sldChg chg="add del">
        <pc:chgData name="Shared Drive" userId="a8e99ec4-c3c1-49ac-ba97-2c12eee91f6a" providerId="ADAL" clId="{E7BC554B-5A1B-4633-9861-DBA21081B046}" dt="2020-09-06T17:15:41.153" v="5147" actId="47"/>
        <pc:sldMkLst>
          <pc:docMk/>
          <pc:sldMk cId="1403836815" sldId="1944"/>
        </pc:sldMkLst>
      </pc:sldChg>
      <pc:sldChg chg="add del">
        <pc:chgData name="Shared Drive" userId="a8e99ec4-c3c1-49ac-ba97-2c12eee91f6a" providerId="ADAL" clId="{E7BC554B-5A1B-4633-9861-DBA21081B046}" dt="2020-08-30T16:42:05.103" v="1214" actId="2696"/>
        <pc:sldMkLst>
          <pc:docMk/>
          <pc:sldMk cId="2195281638" sldId="1946"/>
        </pc:sldMkLst>
      </pc:sldChg>
      <pc:sldChg chg="add del">
        <pc:chgData name="Shared Drive" userId="a8e99ec4-c3c1-49ac-ba97-2c12eee91f6a" providerId="ADAL" clId="{E7BC554B-5A1B-4633-9861-DBA21081B046}" dt="2020-09-06T16:50:14.029" v="4964" actId="47"/>
        <pc:sldMkLst>
          <pc:docMk/>
          <pc:sldMk cId="3552440947" sldId="1946"/>
        </pc:sldMkLst>
      </pc:sldChg>
      <pc:sldChg chg="addSp delSp modSp add mod ord modClrScheme modAnim chgLayout">
        <pc:chgData name="Shared Drive" userId="a8e99ec4-c3c1-49ac-ba97-2c12eee91f6a" providerId="ADAL" clId="{E7BC554B-5A1B-4633-9861-DBA21081B046}" dt="2020-09-05T17:07:42.452" v="3646" actId="6549"/>
        <pc:sldMkLst>
          <pc:docMk/>
          <pc:sldMk cId="3530302553" sldId="1964"/>
        </pc:sldMkLst>
        <pc:spChg chg="del mod ord">
          <ac:chgData name="Shared Drive" userId="a8e99ec4-c3c1-49ac-ba97-2c12eee91f6a" providerId="ADAL" clId="{E7BC554B-5A1B-4633-9861-DBA21081B046}" dt="2020-09-05T12:32:33.920" v="1307" actId="700"/>
          <ac:spMkLst>
            <pc:docMk/>
            <pc:sldMk cId="3530302553" sldId="1964"/>
            <ac:spMk id="2" creationId="{E31B3344-5A83-4DE4-BE8C-6E031AA449B3}"/>
          </ac:spMkLst>
        </pc:spChg>
        <pc:spChg chg="add del mod ord">
          <ac:chgData name="Shared Drive" userId="a8e99ec4-c3c1-49ac-ba97-2c12eee91f6a" providerId="ADAL" clId="{E7BC554B-5A1B-4633-9861-DBA21081B046}" dt="2020-09-05T16:05:55.648" v="2948" actId="700"/>
          <ac:spMkLst>
            <pc:docMk/>
            <pc:sldMk cId="3530302553" sldId="1964"/>
            <ac:spMk id="3" creationId="{9AB6AC04-0610-4877-ACC8-CC1454641A05}"/>
          </ac:spMkLst>
        </pc:spChg>
        <pc:spChg chg="mod">
          <ac:chgData name="Shared Drive" userId="a8e99ec4-c3c1-49ac-ba97-2c12eee91f6a" providerId="ADAL" clId="{E7BC554B-5A1B-4633-9861-DBA21081B046}" dt="2020-09-05T17:07:42.452" v="3646" actId="6549"/>
          <ac:spMkLst>
            <pc:docMk/>
            <pc:sldMk cId="3530302553" sldId="1964"/>
            <ac:spMk id="11" creationId="{7CA686F6-6DD4-4730-96DA-3BC63C1B45E8}"/>
          </ac:spMkLst>
        </pc:spChg>
        <pc:spChg chg="mod">
          <ac:chgData name="Shared Drive" userId="a8e99ec4-c3c1-49ac-ba97-2c12eee91f6a" providerId="ADAL" clId="{E7BC554B-5A1B-4633-9861-DBA21081B046}" dt="2020-09-05T17:06:48.810" v="3602" actId="20577"/>
          <ac:spMkLst>
            <pc:docMk/>
            <pc:sldMk cId="3530302553" sldId="1964"/>
            <ac:spMk id="12" creationId="{F9905E80-2A2F-403A-BFB8-89A2A4D84233}"/>
          </ac:spMkLst>
        </pc:spChg>
        <pc:spChg chg="mod">
          <ac:chgData name="Shared Drive" userId="a8e99ec4-c3c1-49ac-ba97-2c12eee91f6a" providerId="ADAL" clId="{E7BC554B-5A1B-4633-9861-DBA21081B046}" dt="2020-09-05T17:07:03.919" v="3629" actId="20577"/>
          <ac:spMkLst>
            <pc:docMk/>
            <pc:sldMk cId="3530302553" sldId="1964"/>
            <ac:spMk id="13" creationId="{9583B6BF-B244-4466-BCDD-7D1724034CD0}"/>
          </ac:spMkLst>
        </pc:spChg>
        <pc:picChg chg="add ord">
          <ac:chgData name="Shared Drive" userId="a8e99ec4-c3c1-49ac-ba97-2c12eee91f6a" providerId="ADAL" clId="{E7BC554B-5A1B-4633-9861-DBA21081B046}" dt="2020-09-05T16:05:47.352" v="2947" actId="167"/>
          <ac:picMkLst>
            <pc:docMk/>
            <pc:sldMk cId="3530302553" sldId="1964"/>
            <ac:picMk id="4" creationId="{40D4D815-6033-42D0-96C7-3D0DA451BF9D}"/>
          </ac:picMkLst>
        </pc:picChg>
        <pc:picChg chg="mod ord">
          <ac:chgData name="Shared Drive" userId="a8e99ec4-c3c1-49ac-ba97-2c12eee91f6a" providerId="ADAL" clId="{E7BC554B-5A1B-4633-9861-DBA21081B046}" dt="2020-09-05T16:05:55.648" v="2948" actId="700"/>
          <ac:picMkLst>
            <pc:docMk/>
            <pc:sldMk cId="3530302553" sldId="1964"/>
            <ac:picMk id="5" creationId="{3BDF6348-4B70-4A4A-A005-D4F312E2AB26}"/>
          </ac:picMkLst>
        </pc:picChg>
      </pc:sldChg>
      <pc:sldChg chg="add del">
        <pc:chgData name="Shared Drive" userId="a8e99ec4-c3c1-49ac-ba97-2c12eee91f6a" providerId="ADAL" clId="{E7BC554B-5A1B-4633-9861-DBA21081B046}" dt="2020-09-06T17:14:34.298" v="5139" actId="47"/>
        <pc:sldMkLst>
          <pc:docMk/>
          <pc:sldMk cId="1770953793" sldId="1967"/>
        </pc:sldMkLst>
      </pc:sldChg>
      <pc:sldChg chg="modSp mod modNotesTx">
        <pc:chgData name="Shared Drive" userId="a8e99ec4-c3c1-49ac-ba97-2c12eee91f6a" providerId="ADAL" clId="{E7BC554B-5A1B-4633-9861-DBA21081B046}" dt="2020-09-05T17:12:47.338" v="3759" actId="20577"/>
        <pc:sldMkLst>
          <pc:docMk/>
          <pc:sldMk cId="1110279188" sldId="1970"/>
        </pc:sldMkLst>
        <pc:spChg chg="mod">
          <ac:chgData name="Shared Drive" userId="a8e99ec4-c3c1-49ac-ba97-2c12eee91f6a" providerId="ADAL" clId="{E7BC554B-5A1B-4633-9861-DBA21081B046}" dt="2020-09-05T17:12:20.702" v="3687" actId="113"/>
          <ac:spMkLst>
            <pc:docMk/>
            <pc:sldMk cId="1110279188" sldId="1970"/>
            <ac:spMk id="5" creationId="{2AA1352B-451A-456D-B781-E13B748CEC73}"/>
          </ac:spMkLst>
        </pc:spChg>
        <pc:spChg chg="mod">
          <ac:chgData name="Shared Drive" userId="a8e99ec4-c3c1-49ac-ba97-2c12eee91f6a" providerId="ADAL" clId="{E7BC554B-5A1B-4633-9861-DBA21081B046}" dt="2020-09-05T17:12:09.955" v="3686" actId="113"/>
          <ac:spMkLst>
            <pc:docMk/>
            <pc:sldMk cId="1110279188" sldId="1970"/>
            <ac:spMk id="11" creationId="{A3BD22F4-CA7A-4C56-924D-130D447C0E30}"/>
          </ac:spMkLst>
        </pc:spChg>
      </pc:sldChg>
      <pc:sldChg chg="add del">
        <pc:chgData name="Shared Drive" userId="a8e99ec4-c3c1-49ac-ba97-2c12eee91f6a" providerId="ADAL" clId="{E7BC554B-5A1B-4633-9861-DBA21081B046}" dt="2020-08-30T16:42:05.103" v="1214" actId="2696"/>
        <pc:sldMkLst>
          <pc:docMk/>
          <pc:sldMk cId="2645359158" sldId="1972"/>
        </pc:sldMkLst>
      </pc:sldChg>
      <pc:sldChg chg="add del">
        <pc:chgData name="Shared Drive" userId="a8e99ec4-c3c1-49ac-ba97-2c12eee91f6a" providerId="ADAL" clId="{E7BC554B-5A1B-4633-9861-DBA21081B046}" dt="2020-09-06T17:13:54.700" v="5133" actId="47"/>
        <pc:sldMkLst>
          <pc:docMk/>
          <pc:sldMk cId="4207112094" sldId="1972"/>
        </pc:sldMkLst>
      </pc:sldChg>
      <pc:sldChg chg="add del">
        <pc:chgData name="Shared Drive" userId="a8e99ec4-c3c1-49ac-ba97-2c12eee91f6a" providerId="ADAL" clId="{E7BC554B-5A1B-4633-9861-DBA21081B046}" dt="2020-08-30T16:42:05.103" v="1214" actId="2696"/>
        <pc:sldMkLst>
          <pc:docMk/>
          <pc:sldMk cId="2383359154" sldId="1973"/>
        </pc:sldMkLst>
      </pc:sldChg>
      <pc:sldChg chg="add del">
        <pc:chgData name="Shared Drive" userId="a8e99ec4-c3c1-49ac-ba97-2c12eee91f6a" providerId="ADAL" clId="{E7BC554B-5A1B-4633-9861-DBA21081B046}" dt="2020-09-06T17:13:55.643" v="5134" actId="47"/>
        <pc:sldMkLst>
          <pc:docMk/>
          <pc:sldMk cId="2544649025" sldId="1973"/>
        </pc:sldMkLst>
      </pc:sldChg>
      <pc:sldChg chg="add del">
        <pc:chgData name="Shared Drive" userId="a8e99ec4-c3c1-49ac-ba97-2c12eee91f6a" providerId="ADAL" clId="{E7BC554B-5A1B-4633-9861-DBA21081B046}" dt="2020-08-30T16:42:05.103" v="1214" actId="2696"/>
        <pc:sldMkLst>
          <pc:docMk/>
          <pc:sldMk cId="1018631240" sldId="1974"/>
        </pc:sldMkLst>
      </pc:sldChg>
      <pc:sldChg chg="add del">
        <pc:chgData name="Shared Drive" userId="a8e99ec4-c3c1-49ac-ba97-2c12eee91f6a" providerId="ADAL" clId="{E7BC554B-5A1B-4633-9861-DBA21081B046}" dt="2020-09-06T17:13:56.771" v="5135" actId="47"/>
        <pc:sldMkLst>
          <pc:docMk/>
          <pc:sldMk cId="2791529999" sldId="1974"/>
        </pc:sldMkLst>
      </pc:sldChg>
      <pc:sldChg chg="add del">
        <pc:chgData name="Shared Drive" userId="a8e99ec4-c3c1-49ac-ba97-2c12eee91f6a" providerId="ADAL" clId="{E7BC554B-5A1B-4633-9861-DBA21081B046}" dt="2020-08-30T16:42:05.103" v="1214" actId="2696"/>
        <pc:sldMkLst>
          <pc:docMk/>
          <pc:sldMk cId="36643971" sldId="1975"/>
        </pc:sldMkLst>
      </pc:sldChg>
      <pc:sldChg chg="add del">
        <pc:chgData name="Shared Drive" userId="a8e99ec4-c3c1-49ac-ba97-2c12eee91f6a" providerId="ADAL" clId="{E7BC554B-5A1B-4633-9861-DBA21081B046}" dt="2020-09-06T17:13:48.265" v="5131" actId="47"/>
        <pc:sldMkLst>
          <pc:docMk/>
          <pc:sldMk cId="1715279018" sldId="1975"/>
        </pc:sldMkLst>
      </pc:sldChg>
      <pc:sldChg chg="modSp add del mod modClrScheme chgLayout">
        <pc:chgData name="Shared Drive" userId="a8e99ec4-c3c1-49ac-ba97-2c12eee91f6a" providerId="ADAL" clId="{E7BC554B-5A1B-4633-9861-DBA21081B046}" dt="2020-09-05T16:47:15.273" v="3187" actId="2696"/>
        <pc:sldMkLst>
          <pc:docMk/>
          <pc:sldMk cId="925453414" sldId="1979"/>
        </pc:sldMkLst>
        <pc:spChg chg="mod ord">
          <ac:chgData name="Shared Drive" userId="a8e99ec4-c3c1-49ac-ba97-2c12eee91f6a" providerId="ADAL" clId="{E7BC554B-5A1B-4633-9861-DBA21081B046}" dt="2020-09-05T12:32:33.920" v="1307" actId="700"/>
          <ac:spMkLst>
            <pc:docMk/>
            <pc:sldMk cId="925453414" sldId="1979"/>
            <ac:spMk id="2" creationId="{2875C865-02D8-4DB4-BB18-397A3F1E7405}"/>
          </ac:spMkLst>
        </pc:spChg>
      </pc:sldChg>
      <pc:sldChg chg="modSp add mod">
        <pc:chgData name="Shared Drive" userId="a8e99ec4-c3c1-49ac-ba97-2c12eee91f6a" providerId="ADAL" clId="{E7BC554B-5A1B-4633-9861-DBA21081B046}" dt="2020-09-05T16:47:47.851" v="3199" actId="20577"/>
        <pc:sldMkLst>
          <pc:docMk/>
          <pc:sldMk cId="1473685437" sldId="1979"/>
        </pc:sldMkLst>
        <pc:spChg chg="mod">
          <ac:chgData name="Shared Drive" userId="a8e99ec4-c3c1-49ac-ba97-2c12eee91f6a" providerId="ADAL" clId="{E7BC554B-5A1B-4633-9861-DBA21081B046}" dt="2020-09-05T16:47:47.851" v="3199" actId="20577"/>
          <ac:spMkLst>
            <pc:docMk/>
            <pc:sldMk cId="1473685437" sldId="1979"/>
            <ac:spMk id="2" creationId="{2875C865-02D8-4DB4-BB18-397A3F1E7405}"/>
          </ac:spMkLst>
        </pc:spChg>
        <pc:picChg chg="mod">
          <ac:chgData name="Shared Drive" userId="a8e99ec4-c3c1-49ac-ba97-2c12eee91f6a" providerId="ADAL" clId="{E7BC554B-5A1B-4633-9861-DBA21081B046}" dt="2020-09-05T16:47:42.865" v="3191" actId="14100"/>
          <ac:picMkLst>
            <pc:docMk/>
            <pc:sldMk cId="1473685437" sldId="1979"/>
            <ac:picMk id="16" creationId="{EA076373-9CBE-4A9D-B7A9-59B7BA763337}"/>
          </ac:picMkLst>
        </pc:picChg>
      </pc:sldChg>
      <pc:sldChg chg="modSp add del mod modClrScheme chgLayout">
        <pc:chgData name="Shared Drive" userId="a8e99ec4-c3c1-49ac-ba97-2c12eee91f6a" providerId="ADAL" clId="{E7BC554B-5A1B-4633-9861-DBA21081B046}" dt="2020-09-06T17:13:24.800" v="5129" actId="47"/>
        <pc:sldMkLst>
          <pc:docMk/>
          <pc:sldMk cId="731083174" sldId="1985"/>
        </pc:sldMkLst>
        <pc:spChg chg="mod ord">
          <ac:chgData name="Shared Drive" userId="a8e99ec4-c3c1-49ac-ba97-2c12eee91f6a" providerId="ADAL" clId="{E7BC554B-5A1B-4633-9861-DBA21081B046}" dt="2020-09-05T12:32:33.920" v="1307" actId="700"/>
          <ac:spMkLst>
            <pc:docMk/>
            <pc:sldMk cId="731083174" sldId="1985"/>
            <ac:spMk id="2" creationId="{6483E11C-6EF5-4927-A503-502C5230EA2F}"/>
          </ac:spMkLst>
        </pc:spChg>
      </pc:sldChg>
      <pc:sldChg chg="add del ord">
        <pc:chgData name="Shared Drive" userId="a8e99ec4-c3c1-49ac-ba97-2c12eee91f6a" providerId="ADAL" clId="{E7BC554B-5A1B-4633-9861-DBA21081B046}" dt="2020-09-05T00:23:33.297" v="1286"/>
        <pc:sldMkLst>
          <pc:docMk/>
          <pc:sldMk cId="292569850" sldId="1989"/>
        </pc:sldMkLst>
      </pc:sldChg>
      <pc:sldChg chg="add del">
        <pc:chgData name="Shared Drive" userId="a8e99ec4-c3c1-49ac-ba97-2c12eee91f6a" providerId="ADAL" clId="{E7BC554B-5A1B-4633-9861-DBA21081B046}" dt="2020-09-06T17:15:10.261" v="5144" actId="47"/>
        <pc:sldMkLst>
          <pc:docMk/>
          <pc:sldMk cId="456181699" sldId="1990"/>
        </pc:sldMkLst>
      </pc:sldChg>
      <pc:sldChg chg="add del">
        <pc:chgData name="Shared Drive" userId="a8e99ec4-c3c1-49ac-ba97-2c12eee91f6a" providerId="ADAL" clId="{E7BC554B-5A1B-4633-9861-DBA21081B046}" dt="2020-08-28T22:56:21.906" v="312" actId="47"/>
        <pc:sldMkLst>
          <pc:docMk/>
          <pc:sldMk cId="202164446" sldId="2046"/>
        </pc:sldMkLst>
      </pc:sldChg>
      <pc:sldChg chg="add del">
        <pc:chgData name="Shared Drive" userId="a8e99ec4-c3c1-49ac-ba97-2c12eee91f6a" providerId="ADAL" clId="{E7BC554B-5A1B-4633-9861-DBA21081B046}" dt="2020-08-28T22:56:31.698" v="313" actId="2696"/>
        <pc:sldMkLst>
          <pc:docMk/>
          <pc:sldMk cId="976488078" sldId="2054"/>
        </pc:sldMkLst>
      </pc:sldChg>
      <pc:sldChg chg="addSp modSp add mod modAnim">
        <pc:chgData name="Shared Drive" userId="a8e99ec4-c3c1-49ac-ba97-2c12eee91f6a" providerId="ADAL" clId="{E7BC554B-5A1B-4633-9861-DBA21081B046}" dt="2020-09-05T16:46:36.762" v="3176" actId="167"/>
        <pc:sldMkLst>
          <pc:docMk/>
          <pc:sldMk cId="2923658499" sldId="2054"/>
        </pc:sldMkLst>
        <pc:spChg chg="mod">
          <ac:chgData name="Shared Drive" userId="a8e99ec4-c3c1-49ac-ba97-2c12eee91f6a" providerId="ADAL" clId="{E7BC554B-5A1B-4633-9861-DBA21081B046}" dt="2020-08-28T23:01:03.145" v="518" actId="20577"/>
          <ac:spMkLst>
            <pc:docMk/>
            <pc:sldMk cId="2923658499" sldId="2054"/>
            <ac:spMk id="2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8-28T23:00:47.091" v="505" actId="20577"/>
          <ac:spMkLst>
            <pc:docMk/>
            <pc:sldMk cId="2923658499" sldId="2054"/>
            <ac:spMk id="3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8-28T23:00:36.528" v="504" actId="20577"/>
          <ac:spMkLst>
            <pc:docMk/>
            <pc:sldMk cId="2923658499" sldId="2054"/>
            <ac:spMk id="4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8-28T23:01:24.346" v="550" actId="6549"/>
          <ac:spMkLst>
            <pc:docMk/>
            <pc:sldMk cId="2923658499" sldId="2054"/>
            <ac:spMk id="5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8-28T23:01:46.680" v="555" actId="1076"/>
          <ac:spMkLst>
            <pc:docMk/>
            <pc:sldMk cId="2923658499" sldId="2054"/>
            <ac:spMk id="6" creationId="{38CC8ECA-D458-4F1A-9A8F-EB16D2B6BDB5}"/>
          </ac:spMkLst>
        </pc:spChg>
        <pc:picChg chg="add mod">
          <ac:chgData name="Shared Drive" userId="a8e99ec4-c3c1-49ac-ba97-2c12eee91f6a" providerId="ADAL" clId="{E7BC554B-5A1B-4633-9861-DBA21081B046}" dt="2020-09-05T16:46:36.762" v="3176" actId="167"/>
          <ac:picMkLst>
            <pc:docMk/>
            <pc:sldMk cId="2923658499" sldId="2054"/>
            <ac:picMk id="8" creationId="{E8359A05-EE5E-4219-9AFA-B807C4D99BAC}"/>
          </ac:picMkLst>
        </pc:picChg>
      </pc:sldChg>
      <pc:sldChg chg="add del ord">
        <pc:chgData name="Shared Drive" userId="a8e99ec4-c3c1-49ac-ba97-2c12eee91f6a" providerId="ADAL" clId="{E7BC554B-5A1B-4633-9861-DBA21081B046}" dt="2020-08-28T23:03:27.014" v="559"/>
        <pc:sldMkLst>
          <pc:docMk/>
          <pc:sldMk cId="2298152328" sldId="2070"/>
        </pc:sldMkLst>
      </pc:sldChg>
      <pc:sldChg chg="modSp add del mod modClrScheme chgLayout">
        <pc:chgData name="Shared Drive" userId="a8e99ec4-c3c1-49ac-ba97-2c12eee91f6a" providerId="ADAL" clId="{E7BC554B-5A1B-4633-9861-DBA21081B046}" dt="2020-09-06T17:13:45.683" v="5130" actId="47"/>
        <pc:sldMkLst>
          <pc:docMk/>
          <pc:sldMk cId="615792176" sldId="2102"/>
        </pc:sldMkLst>
        <pc:spChg chg="mod ord">
          <ac:chgData name="Shared Drive" userId="a8e99ec4-c3c1-49ac-ba97-2c12eee91f6a" providerId="ADAL" clId="{E7BC554B-5A1B-4633-9861-DBA21081B046}" dt="2020-09-05T12:32:33.920" v="1307" actId="700"/>
          <ac:spMkLst>
            <pc:docMk/>
            <pc:sldMk cId="615792176" sldId="2102"/>
            <ac:spMk id="2" creationId="{2875C865-02D8-4DB4-BB18-397A3F1E7405}"/>
          </ac:spMkLst>
        </pc:spChg>
      </pc:sldChg>
      <pc:sldChg chg="add">
        <pc:chgData name="Shared Drive" userId="a8e99ec4-c3c1-49ac-ba97-2c12eee91f6a" providerId="ADAL" clId="{E7BC554B-5A1B-4633-9861-DBA21081B046}" dt="2020-09-05T12:33:37.640" v="1309"/>
        <pc:sldMkLst>
          <pc:docMk/>
          <pc:sldMk cId="63266090" sldId="2103"/>
        </pc:sldMkLst>
      </pc:sldChg>
      <pc:sldChg chg="modSp add del mod modClrScheme chgLayout">
        <pc:chgData name="Shared Drive" userId="a8e99ec4-c3c1-49ac-ba97-2c12eee91f6a" providerId="ADAL" clId="{E7BC554B-5A1B-4633-9861-DBA21081B046}" dt="2020-09-05T12:33:28.759" v="1308" actId="2696"/>
        <pc:sldMkLst>
          <pc:docMk/>
          <pc:sldMk cId="1956056203" sldId="2103"/>
        </pc:sldMkLst>
        <pc:spChg chg="mod ord">
          <ac:chgData name="Shared Drive" userId="a8e99ec4-c3c1-49ac-ba97-2c12eee91f6a" providerId="ADAL" clId="{E7BC554B-5A1B-4633-9861-DBA21081B046}" dt="2020-09-05T12:32:33.920" v="1307" actId="700"/>
          <ac:spMkLst>
            <pc:docMk/>
            <pc:sldMk cId="1956056203" sldId="2103"/>
            <ac:spMk id="3" creationId="{6A0E7341-39C0-4C8C-A559-97E1488ECFC7}"/>
          </ac:spMkLst>
        </pc:spChg>
      </pc:sldChg>
      <pc:sldChg chg="add">
        <pc:chgData name="Shared Drive" userId="a8e99ec4-c3c1-49ac-ba97-2c12eee91f6a" providerId="ADAL" clId="{E7BC554B-5A1B-4633-9861-DBA21081B046}" dt="2020-09-05T16:43:32.374" v="3150"/>
        <pc:sldMkLst>
          <pc:docMk/>
          <pc:sldMk cId="1326308559" sldId="2106"/>
        </pc:sldMkLst>
      </pc:sldChg>
      <pc:sldChg chg="add del">
        <pc:chgData name="Shared Drive" userId="a8e99ec4-c3c1-49ac-ba97-2c12eee91f6a" providerId="ADAL" clId="{E7BC554B-5A1B-4633-9861-DBA21081B046}" dt="2020-09-05T16:43:27.911" v="3149" actId="2696"/>
        <pc:sldMkLst>
          <pc:docMk/>
          <pc:sldMk cId="2736885300" sldId="2106"/>
        </pc:sldMkLst>
      </pc:sldChg>
      <pc:sldChg chg="modSp add del mod modClrScheme chgLayout">
        <pc:chgData name="Shared Drive" userId="a8e99ec4-c3c1-49ac-ba97-2c12eee91f6a" providerId="ADAL" clId="{E7BC554B-5A1B-4633-9861-DBA21081B046}" dt="2020-09-05T00:25:57.002" v="1305" actId="2696"/>
        <pc:sldMkLst>
          <pc:docMk/>
          <pc:sldMk cId="2954059791" sldId="2106"/>
        </pc:sldMkLst>
        <pc:spChg chg="mod ord">
          <ac:chgData name="Shared Drive" userId="a8e99ec4-c3c1-49ac-ba97-2c12eee91f6a" providerId="ADAL" clId="{E7BC554B-5A1B-4633-9861-DBA21081B046}" dt="2020-09-05T00:25:24.592" v="1301" actId="700"/>
          <ac:spMkLst>
            <pc:docMk/>
            <pc:sldMk cId="2954059791" sldId="2106"/>
            <ac:spMk id="2" creationId="{78BCC78E-6018-4D78-8FF1-9CA808D72348}"/>
          </ac:spMkLst>
        </pc:spChg>
      </pc:sldChg>
      <pc:sldChg chg="modSp add del mod modClrScheme chgLayout">
        <pc:chgData name="Shared Drive" userId="a8e99ec4-c3c1-49ac-ba97-2c12eee91f6a" providerId="ADAL" clId="{E7BC554B-5A1B-4633-9861-DBA21081B046}" dt="2020-09-06T17:14:38.156" v="5140" actId="47"/>
        <pc:sldMkLst>
          <pc:docMk/>
          <pc:sldMk cId="3996469857" sldId="2107"/>
        </pc:sldMkLst>
        <pc:spChg chg="mod ord">
          <ac:chgData name="Shared Drive" userId="a8e99ec4-c3c1-49ac-ba97-2c12eee91f6a" providerId="ADAL" clId="{E7BC554B-5A1B-4633-9861-DBA21081B046}" dt="2020-09-05T12:32:33.920" v="1307" actId="700"/>
          <ac:spMkLst>
            <pc:docMk/>
            <pc:sldMk cId="3996469857" sldId="2107"/>
            <ac:spMk id="2" creationId="{2875C865-02D8-4DB4-BB18-397A3F1E7405}"/>
          </ac:spMkLst>
        </pc:spChg>
      </pc:sldChg>
      <pc:sldChg chg="addSp delSp modSp mod modNotesTx">
        <pc:chgData name="Shared Drive" userId="a8e99ec4-c3c1-49ac-ba97-2c12eee91f6a" providerId="ADAL" clId="{E7BC554B-5A1B-4633-9861-DBA21081B046}" dt="2020-09-06T18:18:03.157" v="5237" actId="22"/>
        <pc:sldMkLst>
          <pc:docMk/>
          <pc:sldMk cId="2405227361" sldId="2172"/>
        </pc:sldMkLst>
        <pc:spChg chg="mod">
          <ac:chgData name="Shared Drive" userId="a8e99ec4-c3c1-49ac-ba97-2c12eee91f6a" providerId="ADAL" clId="{E7BC554B-5A1B-4633-9861-DBA21081B046}" dt="2020-09-05T18:00:48.887" v="4569"/>
          <ac:spMkLst>
            <pc:docMk/>
            <pc:sldMk cId="2405227361" sldId="2172"/>
            <ac:spMk id="218" creationId="{E8798B27-8ADE-46BB-AF80-255BC40B13CE}"/>
          </ac:spMkLst>
        </pc:spChg>
        <pc:picChg chg="add del">
          <ac:chgData name="Shared Drive" userId="a8e99ec4-c3c1-49ac-ba97-2c12eee91f6a" providerId="ADAL" clId="{E7BC554B-5A1B-4633-9861-DBA21081B046}" dt="2020-09-06T18:18:03.157" v="5237" actId="22"/>
          <ac:picMkLst>
            <pc:docMk/>
            <pc:sldMk cId="2405227361" sldId="2172"/>
            <ac:picMk id="3" creationId="{13830BF3-F446-4BF8-9D03-31CDC6A01635}"/>
          </ac:picMkLst>
        </pc:picChg>
      </pc:sldChg>
      <pc:sldChg chg="modSp mod modNotesTx">
        <pc:chgData name="Shared Drive" userId="a8e99ec4-c3c1-49ac-ba97-2c12eee91f6a" providerId="ADAL" clId="{E7BC554B-5A1B-4633-9861-DBA21081B046}" dt="2020-09-05T17:21:47.299" v="4567" actId="6549"/>
        <pc:sldMkLst>
          <pc:docMk/>
          <pc:sldMk cId="1626552632" sldId="2180"/>
        </pc:sldMkLst>
        <pc:spChg chg="mod">
          <ac:chgData name="Shared Drive" userId="a8e99ec4-c3c1-49ac-ba97-2c12eee91f6a" providerId="ADAL" clId="{E7BC554B-5A1B-4633-9861-DBA21081B046}" dt="2020-09-05T17:21:26.066" v="4566" actId="20577"/>
          <ac:spMkLst>
            <pc:docMk/>
            <pc:sldMk cId="1626552632" sldId="2180"/>
            <ac:spMk id="3" creationId="{ED478968-10DD-4433-A4BC-EF834122803F}"/>
          </ac:spMkLst>
        </pc:spChg>
      </pc:sldChg>
      <pc:sldChg chg="modSp mod">
        <pc:chgData name="Shared Drive" userId="a8e99ec4-c3c1-49ac-ba97-2c12eee91f6a" providerId="ADAL" clId="{E7BC554B-5A1B-4633-9861-DBA21081B046}" dt="2020-09-05T15:48:26.241" v="2943" actId="6549"/>
        <pc:sldMkLst>
          <pc:docMk/>
          <pc:sldMk cId="4277567555" sldId="2181"/>
        </pc:sldMkLst>
        <pc:spChg chg="mod">
          <ac:chgData name="Shared Drive" userId="a8e99ec4-c3c1-49ac-ba97-2c12eee91f6a" providerId="ADAL" clId="{E7BC554B-5A1B-4633-9861-DBA21081B046}" dt="2020-09-05T15:48:26.241" v="2943" actId="6549"/>
          <ac:spMkLst>
            <pc:docMk/>
            <pc:sldMk cId="4277567555" sldId="2181"/>
            <ac:spMk id="3" creationId="{82DC728B-293B-485F-BA84-BA734965B9B2}"/>
          </ac:spMkLst>
        </pc:spChg>
      </pc:sldChg>
      <pc:sldChg chg="delSp modSp add del mod modAnim modNotesTx">
        <pc:chgData name="Shared Drive" userId="a8e99ec4-c3c1-49ac-ba97-2c12eee91f6a" providerId="ADAL" clId="{E7BC554B-5A1B-4633-9861-DBA21081B046}" dt="2020-08-30T16:41:26.093" v="1211" actId="20577"/>
        <pc:sldMkLst>
          <pc:docMk/>
          <pc:sldMk cId="2061636891" sldId="2201"/>
        </pc:sldMkLst>
        <pc:spChg chg="mod">
          <ac:chgData name="Shared Drive" userId="a8e99ec4-c3c1-49ac-ba97-2c12eee91f6a" providerId="ADAL" clId="{E7BC554B-5A1B-4633-9861-DBA21081B046}" dt="2020-08-30T16:40:32.960" v="1083" actId="1038"/>
          <ac:spMkLst>
            <pc:docMk/>
            <pc:sldMk cId="2061636891" sldId="2201"/>
            <ac:spMk id="2" creationId="{A89AF2B2-10CC-4743-92F2-C1ADD924FF40}"/>
          </ac:spMkLst>
        </pc:spChg>
        <pc:spChg chg="del">
          <ac:chgData name="Shared Drive" userId="a8e99ec4-c3c1-49ac-ba97-2c12eee91f6a" providerId="ADAL" clId="{E7BC554B-5A1B-4633-9861-DBA21081B046}" dt="2020-08-30T16:38:25.890" v="875" actId="478"/>
          <ac:spMkLst>
            <pc:docMk/>
            <pc:sldMk cId="2061636891" sldId="2201"/>
            <ac:spMk id="3" creationId="{09B51C26-7D60-4600-844A-A97481CD857E}"/>
          </ac:spMkLst>
        </pc:spChg>
        <pc:spChg chg="del">
          <ac:chgData name="Shared Drive" userId="a8e99ec4-c3c1-49ac-ba97-2c12eee91f6a" providerId="ADAL" clId="{E7BC554B-5A1B-4633-9861-DBA21081B046}" dt="2020-08-30T16:38:50.694" v="906" actId="478"/>
          <ac:spMkLst>
            <pc:docMk/>
            <pc:sldMk cId="2061636891" sldId="2201"/>
            <ac:spMk id="5" creationId="{FA7A3F7B-BB64-455D-AA6F-CBAC0FDE25D5}"/>
          </ac:spMkLst>
        </pc:spChg>
        <pc:spChg chg="mod">
          <ac:chgData name="Shared Drive" userId="a8e99ec4-c3c1-49ac-ba97-2c12eee91f6a" providerId="ADAL" clId="{E7BC554B-5A1B-4633-9861-DBA21081B046}" dt="2020-08-30T16:40:40.669" v="1135" actId="1038"/>
          <ac:spMkLst>
            <pc:docMk/>
            <pc:sldMk cId="2061636891" sldId="2201"/>
            <ac:spMk id="6" creationId="{35C0484C-23D7-42A8-9DC4-7BE8814B44B8}"/>
          </ac:spMkLst>
        </pc:spChg>
        <pc:spChg chg="mod">
          <ac:chgData name="Shared Drive" userId="a8e99ec4-c3c1-49ac-ba97-2c12eee91f6a" providerId="ADAL" clId="{E7BC554B-5A1B-4633-9861-DBA21081B046}" dt="2020-08-30T16:40:40.669" v="1135" actId="1038"/>
          <ac:spMkLst>
            <pc:docMk/>
            <pc:sldMk cId="2061636891" sldId="2201"/>
            <ac:spMk id="7" creationId="{24FD98B6-48E5-4649-9601-BD09F542119F}"/>
          </ac:spMkLst>
        </pc:spChg>
        <pc:graphicFrameChg chg="mod">
          <ac:chgData name="Shared Drive" userId="a8e99ec4-c3c1-49ac-ba97-2c12eee91f6a" providerId="ADAL" clId="{E7BC554B-5A1B-4633-9861-DBA21081B046}" dt="2020-08-30T16:40:40.669" v="1135" actId="1038"/>
          <ac:graphicFrameMkLst>
            <pc:docMk/>
            <pc:sldMk cId="2061636891" sldId="2201"/>
            <ac:graphicFrameMk id="4" creationId="{64DD433E-36A0-41A1-9B16-E647A11D3B72}"/>
          </ac:graphicFrameMkLst>
        </pc:graphicFrameChg>
        <pc:picChg chg="del">
          <ac:chgData name="Shared Drive" userId="a8e99ec4-c3c1-49ac-ba97-2c12eee91f6a" providerId="ADAL" clId="{E7BC554B-5A1B-4633-9861-DBA21081B046}" dt="2020-08-30T16:38:11.037" v="874" actId="478"/>
          <ac:picMkLst>
            <pc:docMk/>
            <pc:sldMk cId="2061636891" sldId="2201"/>
            <ac:picMk id="8" creationId="{6E67541B-2BCA-45DD-A76A-EAF5D03CAF73}"/>
          </ac:picMkLst>
        </pc:picChg>
      </pc:sldChg>
      <pc:sldChg chg="addSp modSp mod modAnim">
        <pc:chgData name="Shared Drive" userId="a8e99ec4-c3c1-49ac-ba97-2c12eee91f6a" providerId="ADAL" clId="{E7BC554B-5A1B-4633-9861-DBA21081B046}" dt="2020-09-05T17:16:36.785" v="4000" actId="1038"/>
        <pc:sldMkLst>
          <pc:docMk/>
          <pc:sldMk cId="2395506925" sldId="2204"/>
        </pc:sldMkLst>
        <pc:spChg chg="mod">
          <ac:chgData name="Shared Drive" userId="a8e99ec4-c3c1-49ac-ba97-2c12eee91f6a" providerId="ADAL" clId="{E7BC554B-5A1B-4633-9861-DBA21081B046}" dt="2020-09-05T15:30:47.212" v="2683" actId="20577"/>
          <ac:spMkLst>
            <pc:docMk/>
            <pc:sldMk cId="2395506925" sldId="2204"/>
            <ac:spMk id="2" creationId="{B294762B-BCAB-450B-B0D6-3D4DF4C52117}"/>
          </ac:spMkLst>
        </pc:spChg>
        <pc:spChg chg="mod">
          <ac:chgData name="Shared Drive" userId="a8e99ec4-c3c1-49ac-ba97-2c12eee91f6a" providerId="ADAL" clId="{E7BC554B-5A1B-4633-9861-DBA21081B046}" dt="2020-09-05T15:36:09.708" v="2742" actId="1038"/>
          <ac:spMkLst>
            <pc:docMk/>
            <pc:sldMk cId="2395506925" sldId="2204"/>
            <ac:spMk id="7" creationId="{0FE3CA53-F1AB-4CB2-AB1F-64CBA1977191}"/>
          </ac:spMkLst>
        </pc:spChg>
        <pc:spChg chg="mod">
          <ac:chgData name="Shared Drive" userId="a8e99ec4-c3c1-49ac-ba97-2c12eee91f6a" providerId="ADAL" clId="{E7BC554B-5A1B-4633-9861-DBA21081B046}" dt="2020-09-05T15:36:09.708" v="2742" actId="1038"/>
          <ac:spMkLst>
            <pc:docMk/>
            <pc:sldMk cId="2395506925" sldId="2204"/>
            <ac:spMk id="8" creationId="{2377BAFD-101A-4E98-92DF-EFDDBAE0C2C2}"/>
          </ac:spMkLst>
        </pc:spChg>
        <pc:spChg chg="add mod">
          <ac:chgData name="Shared Drive" userId="a8e99ec4-c3c1-49ac-ba97-2c12eee91f6a" providerId="ADAL" clId="{E7BC554B-5A1B-4633-9861-DBA21081B046}" dt="2020-09-05T15:31:33.620" v="2689" actId="1076"/>
          <ac:spMkLst>
            <pc:docMk/>
            <pc:sldMk cId="2395506925" sldId="2204"/>
            <ac:spMk id="11" creationId="{0DFA02AF-18C5-425A-B9F0-D177EC008703}"/>
          </ac:spMkLst>
        </pc:spChg>
        <pc:spChg chg="add mod">
          <ac:chgData name="Shared Drive" userId="a8e99ec4-c3c1-49ac-ba97-2c12eee91f6a" providerId="ADAL" clId="{E7BC554B-5A1B-4633-9861-DBA21081B046}" dt="2020-09-05T15:37:46.572" v="2756" actId="20577"/>
          <ac:spMkLst>
            <pc:docMk/>
            <pc:sldMk cId="2395506925" sldId="2204"/>
            <ac:spMk id="12" creationId="{2F5A57C1-F358-44BA-AA3D-14F468CFD03F}"/>
          </ac:spMkLst>
        </pc:spChg>
        <pc:spChg chg="mod">
          <ac:chgData name="Shared Drive" userId="a8e99ec4-c3c1-49ac-ba97-2c12eee91f6a" providerId="ADAL" clId="{E7BC554B-5A1B-4633-9861-DBA21081B046}" dt="2020-09-05T15:34:23.593" v="2695" actId="6549"/>
          <ac:spMkLst>
            <pc:docMk/>
            <pc:sldMk cId="2395506925" sldId="2204"/>
            <ac:spMk id="17" creationId="{BBE2710F-5114-4910-AB8C-D756DC526708}"/>
          </ac:spMkLst>
        </pc:spChg>
        <pc:graphicFrameChg chg="mod">
          <ac:chgData name="Shared Drive" userId="a8e99ec4-c3c1-49ac-ba97-2c12eee91f6a" providerId="ADAL" clId="{E7BC554B-5A1B-4633-9861-DBA21081B046}" dt="2020-09-05T17:16:36.785" v="4000" actId="1038"/>
          <ac:graphicFrameMkLst>
            <pc:docMk/>
            <pc:sldMk cId="2395506925" sldId="2204"/>
            <ac:graphicFrameMk id="6" creationId="{450F447B-AAAF-4FB0-9A2A-4794F637A4BB}"/>
          </ac:graphicFrameMkLst>
        </pc:graphicFrameChg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0" sldId="2216"/>
        </pc:sldMkLst>
      </pc:sldChg>
      <pc:sldChg chg="addSp modSp add mod ord modAnim">
        <pc:chgData name="Shared Drive" userId="a8e99ec4-c3c1-49ac-ba97-2c12eee91f6a" providerId="ADAL" clId="{E7BC554B-5A1B-4633-9861-DBA21081B046}" dt="2020-09-06T14:41:03.818" v="4917"/>
        <pc:sldMkLst>
          <pc:docMk/>
          <pc:sldMk cId="2412651950" sldId="2234"/>
        </pc:sldMkLst>
        <pc:spChg chg="mod">
          <ac:chgData name="Shared Drive" userId="a8e99ec4-c3c1-49ac-ba97-2c12eee91f6a" providerId="ADAL" clId="{E7BC554B-5A1B-4633-9861-DBA21081B046}" dt="2020-09-06T14:39:45.332" v="4810" actId="1076"/>
          <ac:spMkLst>
            <pc:docMk/>
            <pc:sldMk cId="2412651950" sldId="2234"/>
            <ac:spMk id="11" creationId="{10AE9D28-354F-4FF0-808F-519CBE2964B2}"/>
          </ac:spMkLst>
        </pc:spChg>
        <pc:spChg chg="mod">
          <ac:chgData name="Shared Drive" userId="a8e99ec4-c3c1-49ac-ba97-2c12eee91f6a" providerId="ADAL" clId="{E7BC554B-5A1B-4633-9861-DBA21081B046}" dt="2020-09-06T14:39:45.332" v="4810" actId="1076"/>
          <ac:spMkLst>
            <pc:docMk/>
            <pc:sldMk cId="2412651950" sldId="2234"/>
            <ac:spMk id="12" creationId="{669F0769-B6EC-448D-A120-AD4EA5323680}"/>
          </ac:spMkLst>
        </pc:spChg>
        <pc:spChg chg="add mod">
          <ac:chgData name="Shared Drive" userId="a8e99ec4-c3c1-49ac-ba97-2c12eee91f6a" providerId="ADAL" clId="{E7BC554B-5A1B-4633-9861-DBA21081B046}" dt="2020-09-06T14:40:51.844" v="4915" actId="20577"/>
          <ac:spMkLst>
            <pc:docMk/>
            <pc:sldMk cId="2412651950" sldId="2234"/>
            <ac:spMk id="13" creationId="{FC177866-979D-4C65-8C0D-B2E9B74E636A}"/>
          </ac:spMkLst>
        </pc:spChg>
        <pc:spChg chg="add mod">
          <ac:chgData name="Shared Drive" userId="a8e99ec4-c3c1-49ac-ba97-2c12eee91f6a" providerId="ADAL" clId="{E7BC554B-5A1B-4633-9861-DBA21081B046}" dt="2020-09-06T14:39:56.054" v="4812" actId="1076"/>
          <ac:spMkLst>
            <pc:docMk/>
            <pc:sldMk cId="2412651950" sldId="2234"/>
            <ac:spMk id="14" creationId="{35536B48-0D10-4330-BFEA-14AA7DDA01E4}"/>
          </ac:spMkLst>
        </pc:spChg>
      </pc:sldChg>
      <pc:sldChg chg="add del ord">
        <pc:chgData name="Shared Drive" userId="a8e99ec4-c3c1-49ac-ba97-2c12eee91f6a" providerId="ADAL" clId="{E7BC554B-5A1B-4633-9861-DBA21081B046}" dt="2020-09-05T15:42:46.318" v="2786" actId="2696"/>
        <pc:sldMkLst>
          <pc:docMk/>
          <pc:sldMk cId="2247543659" sldId="2235"/>
        </pc:sldMkLst>
      </pc:sldChg>
      <pc:sldChg chg="add del">
        <pc:chgData name="Shared Drive" userId="a8e99ec4-c3c1-49ac-ba97-2c12eee91f6a" providerId="ADAL" clId="{E7BC554B-5A1B-4633-9861-DBA21081B046}" dt="2020-09-06T16:49:51.127" v="4959" actId="47"/>
        <pc:sldMkLst>
          <pc:docMk/>
          <pc:sldMk cId="3566818653" sldId="2235"/>
        </pc:sldMkLst>
      </pc:sldChg>
      <pc:sldChg chg="add del">
        <pc:chgData name="Shared Drive" userId="a8e99ec4-c3c1-49ac-ba97-2c12eee91f6a" providerId="ADAL" clId="{E7BC554B-5A1B-4633-9861-DBA21081B046}" dt="2020-09-05T15:42:14.754" v="2784"/>
        <pc:sldMkLst>
          <pc:docMk/>
          <pc:sldMk cId="4153665682" sldId="2235"/>
        </pc:sldMkLst>
      </pc:sldChg>
      <pc:sldChg chg="add del">
        <pc:chgData name="Shared Drive" userId="a8e99ec4-c3c1-49ac-ba97-2c12eee91f6a" providerId="ADAL" clId="{E7BC554B-5A1B-4633-9861-DBA21081B046}" dt="2020-09-06T17:13:57.709" v="5136" actId="47"/>
        <pc:sldMkLst>
          <pc:docMk/>
          <pc:sldMk cId="1841365393" sldId="2237"/>
        </pc:sldMkLst>
      </pc:sldChg>
      <pc:sldChg chg="add del">
        <pc:chgData name="Shared Drive" userId="a8e99ec4-c3c1-49ac-ba97-2c12eee91f6a" providerId="ADAL" clId="{E7BC554B-5A1B-4633-9861-DBA21081B046}" dt="2020-08-30T16:42:05.103" v="1214" actId="2696"/>
        <pc:sldMkLst>
          <pc:docMk/>
          <pc:sldMk cId="3437572807" sldId="2237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3405581054" sldId="2256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674678485" sldId="2258"/>
        </pc:sldMkLst>
      </pc:sldChg>
      <pc:sldChg chg="del">
        <pc:chgData name="Shared Drive" userId="a8e99ec4-c3c1-49ac-ba97-2c12eee91f6a" providerId="ADAL" clId="{E7BC554B-5A1B-4633-9861-DBA21081B046}" dt="2020-08-30T16:33:56.036" v="811" actId="47"/>
        <pc:sldMkLst>
          <pc:docMk/>
          <pc:sldMk cId="97814092" sldId="2265"/>
        </pc:sldMkLst>
      </pc:sldChg>
      <pc:sldChg chg="modSp del mod">
        <pc:chgData name="Shared Drive" userId="a8e99ec4-c3c1-49ac-ba97-2c12eee91f6a" providerId="ADAL" clId="{E7BC554B-5A1B-4633-9861-DBA21081B046}" dt="2020-08-30T16:42:18.085" v="1216" actId="2696"/>
        <pc:sldMkLst>
          <pc:docMk/>
          <pc:sldMk cId="2725185780" sldId="2268"/>
        </pc:sldMkLst>
        <pc:spChg chg="mod">
          <ac:chgData name="Shared Drive" userId="a8e99ec4-c3c1-49ac-ba97-2c12eee91f6a" providerId="ADAL" clId="{E7BC554B-5A1B-4633-9861-DBA21081B046}" dt="2020-08-30T12:47:58.541" v="797"/>
          <ac:spMkLst>
            <pc:docMk/>
            <pc:sldMk cId="2725185780" sldId="2268"/>
            <ac:spMk id="2" creationId="{997A7600-FA4F-42D8-81E1-C761A1DBE178}"/>
          </ac:spMkLst>
        </pc:spChg>
      </pc:sldChg>
      <pc:sldChg chg="add del">
        <pc:chgData name="Shared Drive" userId="a8e99ec4-c3c1-49ac-ba97-2c12eee91f6a" providerId="ADAL" clId="{E7BC554B-5A1B-4633-9861-DBA21081B046}" dt="2020-09-06T17:13:59.108" v="5137" actId="47"/>
        <pc:sldMkLst>
          <pc:docMk/>
          <pc:sldMk cId="3269825242" sldId="2268"/>
        </pc:sldMkLst>
      </pc:sldChg>
      <pc:sldChg chg="add del">
        <pc:chgData name="Shared Drive" userId="a8e99ec4-c3c1-49ac-ba97-2c12eee91f6a" providerId="ADAL" clId="{E7BC554B-5A1B-4633-9861-DBA21081B046}" dt="2020-08-30T16:42:05.103" v="1214" actId="2696"/>
        <pc:sldMkLst>
          <pc:docMk/>
          <pc:sldMk cId="383527731" sldId="2278"/>
        </pc:sldMkLst>
      </pc:sldChg>
      <pc:sldChg chg="add del">
        <pc:chgData name="Shared Drive" userId="a8e99ec4-c3c1-49ac-ba97-2c12eee91f6a" providerId="ADAL" clId="{E7BC554B-5A1B-4633-9861-DBA21081B046}" dt="2020-09-06T17:13:52.118" v="5132" actId="47"/>
        <pc:sldMkLst>
          <pc:docMk/>
          <pc:sldMk cId="1463750722" sldId="2278"/>
        </pc:sldMkLst>
      </pc:sldChg>
      <pc:sldChg chg="add del">
        <pc:chgData name="Shared Drive" userId="a8e99ec4-c3c1-49ac-ba97-2c12eee91f6a" providerId="ADAL" clId="{E7BC554B-5A1B-4633-9861-DBA21081B046}" dt="2020-08-30T16:41:53.180" v="1213" actId="47"/>
        <pc:sldMkLst>
          <pc:docMk/>
          <pc:sldMk cId="2439926574" sldId="2281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2274754336" sldId="2282"/>
        </pc:sldMkLst>
      </pc:sldChg>
      <pc:sldChg chg="add del ord">
        <pc:chgData name="Shared Drive" userId="a8e99ec4-c3c1-49ac-ba97-2c12eee91f6a" providerId="ADAL" clId="{E7BC554B-5A1B-4633-9861-DBA21081B046}" dt="2020-09-05T00:24:17.257" v="1294"/>
        <pc:sldMkLst>
          <pc:docMk/>
          <pc:sldMk cId="903377604" sldId="2286"/>
        </pc:sldMkLst>
      </pc:sldChg>
      <pc:sldChg chg="add del ord">
        <pc:chgData name="Shared Drive" userId="a8e99ec4-c3c1-49ac-ba97-2c12eee91f6a" providerId="ADAL" clId="{E7BC554B-5A1B-4633-9861-DBA21081B046}" dt="2020-09-06T17:33:08.928" v="5206" actId="47"/>
        <pc:sldMkLst>
          <pc:docMk/>
          <pc:sldMk cId="2391249247" sldId="2289"/>
        </pc:sldMkLst>
      </pc:sldChg>
      <pc:sldChg chg="add ord">
        <pc:chgData name="Shared Drive" userId="a8e99ec4-c3c1-49ac-ba97-2c12eee91f6a" providerId="ADAL" clId="{E7BC554B-5A1B-4633-9861-DBA21081B046}" dt="2020-09-05T16:52:57.456" v="3210"/>
        <pc:sldMkLst>
          <pc:docMk/>
          <pc:sldMk cId="3542350786" sldId="2292"/>
        </pc:sldMkLst>
      </pc:sldChg>
      <pc:sldChg chg="add ord">
        <pc:chgData name="Shared Drive" userId="a8e99ec4-c3c1-49ac-ba97-2c12eee91f6a" providerId="ADAL" clId="{E7BC554B-5A1B-4633-9861-DBA21081B046}" dt="2020-09-05T00:23:03.210" v="1282"/>
        <pc:sldMkLst>
          <pc:docMk/>
          <pc:sldMk cId="619029995" sldId="2293"/>
        </pc:sldMkLst>
      </pc:sldChg>
      <pc:sldChg chg="add del">
        <pc:chgData name="Shared Drive" userId="a8e99ec4-c3c1-49ac-ba97-2c12eee91f6a" providerId="ADAL" clId="{E7BC554B-5A1B-4633-9861-DBA21081B046}" dt="2020-08-28T21:18:23.601" v="122"/>
        <pc:sldMkLst>
          <pc:docMk/>
          <pc:sldMk cId="1173475352" sldId="2293"/>
        </pc:sldMkLst>
      </pc:sldChg>
      <pc:sldChg chg="add del">
        <pc:chgData name="Shared Drive" userId="a8e99ec4-c3c1-49ac-ba97-2c12eee91f6a" providerId="ADAL" clId="{E7BC554B-5A1B-4633-9861-DBA21081B046}" dt="2020-09-06T17:12:21.327" v="5120" actId="47"/>
        <pc:sldMkLst>
          <pc:docMk/>
          <pc:sldMk cId="79536055" sldId="2300"/>
        </pc:sldMkLst>
      </pc:sldChg>
      <pc:sldChg chg="add del">
        <pc:chgData name="Shared Drive" userId="a8e99ec4-c3c1-49ac-ba97-2c12eee91f6a" providerId="ADAL" clId="{E7BC554B-5A1B-4633-9861-DBA21081B046}" dt="2020-09-06T17:15:41.153" v="5147" actId="47"/>
        <pc:sldMkLst>
          <pc:docMk/>
          <pc:sldMk cId="786767331" sldId="2312"/>
        </pc:sldMkLst>
      </pc:sldChg>
      <pc:sldChg chg="add">
        <pc:chgData name="Shared Drive" userId="a8e99ec4-c3c1-49ac-ba97-2c12eee91f6a" providerId="ADAL" clId="{E7BC554B-5A1B-4633-9861-DBA21081B046}" dt="2020-09-05T17:05:40.153" v="3565"/>
        <pc:sldMkLst>
          <pc:docMk/>
          <pc:sldMk cId="2458984949" sldId="2321"/>
        </pc:sldMkLst>
      </pc:sldChg>
      <pc:sldChg chg="add del ord">
        <pc:chgData name="Shared Drive" userId="a8e99ec4-c3c1-49ac-ba97-2c12eee91f6a" providerId="ADAL" clId="{E7BC554B-5A1B-4633-9861-DBA21081B046}" dt="2020-09-05T18:03:48.660" v="4570" actId="47"/>
        <pc:sldMkLst>
          <pc:docMk/>
          <pc:sldMk cId="2383452089" sldId="2324"/>
        </pc:sldMkLst>
      </pc:sldChg>
      <pc:sldChg chg="add ord">
        <pc:chgData name="Shared Drive" userId="a8e99ec4-c3c1-49ac-ba97-2c12eee91f6a" providerId="ADAL" clId="{E7BC554B-5A1B-4633-9861-DBA21081B046}" dt="2020-09-05T18:03:55.666" v="4572"/>
        <pc:sldMkLst>
          <pc:docMk/>
          <pc:sldMk cId="488210521" sldId="2325"/>
        </pc:sldMkLst>
      </pc:sldChg>
      <pc:sldChg chg="add del">
        <pc:chgData name="Shared Drive" userId="a8e99ec4-c3c1-49ac-ba97-2c12eee91f6a" providerId="ADAL" clId="{E7BC554B-5A1B-4633-9861-DBA21081B046}" dt="2020-09-05T16:48:29.872" v="3200" actId="2696"/>
        <pc:sldMkLst>
          <pc:docMk/>
          <pc:sldMk cId="2650789490" sldId="2325"/>
        </pc:sldMkLst>
      </pc:sldChg>
      <pc:sldChg chg="add del ord">
        <pc:chgData name="Shared Drive" userId="a8e99ec4-c3c1-49ac-ba97-2c12eee91f6a" providerId="ADAL" clId="{E7BC554B-5A1B-4633-9861-DBA21081B046}" dt="2020-09-05T00:24:04.306" v="1290"/>
        <pc:sldMkLst>
          <pc:docMk/>
          <pc:sldMk cId="3318148491" sldId="2326"/>
        </pc:sldMkLst>
      </pc:sldChg>
      <pc:sldChg chg="delSp modSp add mod">
        <pc:chgData name="Shared Drive" userId="a8e99ec4-c3c1-49ac-ba97-2c12eee91f6a" providerId="ADAL" clId="{E7BC554B-5A1B-4633-9861-DBA21081B046}" dt="2020-09-06T17:35:43.366" v="5227" actId="20577"/>
        <pc:sldMkLst>
          <pc:docMk/>
          <pc:sldMk cId="2447976372" sldId="2331"/>
        </pc:sldMkLst>
        <pc:spChg chg="mod">
          <ac:chgData name="Shared Drive" userId="a8e99ec4-c3c1-49ac-ba97-2c12eee91f6a" providerId="ADAL" clId="{E7BC554B-5A1B-4633-9861-DBA21081B046}" dt="2020-09-06T17:35:43.366" v="5227" actId="20577"/>
          <ac:spMkLst>
            <pc:docMk/>
            <pc:sldMk cId="2447976372" sldId="2331"/>
            <ac:spMk id="2" creationId="{5F08CBB6-AA9A-4555-9BB9-D16478F23A95}"/>
          </ac:spMkLst>
        </pc:spChg>
        <pc:spChg chg="del">
          <ac:chgData name="Shared Drive" userId="a8e99ec4-c3c1-49ac-ba97-2c12eee91f6a" providerId="ADAL" clId="{E7BC554B-5A1B-4633-9861-DBA21081B046}" dt="2020-09-05T17:10:30.911" v="3651" actId="478"/>
          <ac:spMkLst>
            <pc:docMk/>
            <pc:sldMk cId="2447976372" sldId="2331"/>
            <ac:spMk id="4" creationId="{C25105AF-BE6B-4F8F-B9BB-470FC5B09138}"/>
          </ac:spMkLst>
        </pc:spChg>
        <pc:spChg chg="del">
          <ac:chgData name="Shared Drive" userId="a8e99ec4-c3c1-49ac-ba97-2c12eee91f6a" providerId="ADAL" clId="{E7BC554B-5A1B-4633-9861-DBA21081B046}" dt="2020-09-05T17:10:30.911" v="3651" actId="478"/>
          <ac:spMkLst>
            <pc:docMk/>
            <pc:sldMk cId="2447976372" sldId="2331"/>
            <ac:spMk id="6" creationId="{D7DAB86E-81B9-4926-89AE-E5763C908546}"/>
          </ac:spMkLst>
        </pc:spChg>
      </pc:sldChg>
      <pc:sldChg chg="delSp modSp add mod">
        <pc:chgData name="Shared Drive" userId="a8e99ec4-c3c1-49ac-ba97-2c12eee91f6a" providerId="ADAL" clId="{E7BC554B-5A1B-4633-9861-DBA21081B046}" dt="2020-09-06T17:36:03.145" v="5229"/>
        <pc:sldMkLst>
          <pc:docMk/>
          <pc:sldMk cId="2904484218" sldId="2332"/>
        </pc:sldMkLst>
        <pc:spChg chg="mod">
          <ac:chgData name="Shared Drive" userId="a8e99ec4-c3c1-49ac-ba97-2c12eee91f6a" providerId="ADAL" clId="{E7BC554B-5A1B-4633-9861-DBA21081B046}" dt="2020-09-06T17:36:03.145" v="5229"/>
          <ac:spMkLst>
            <pc:docMk/>
            <pc:sldMk cId="2904484218" sldId="2332"/>
            <ac:spMk id="2" creationId="{A9282940-376C-4E8E-9D12-1C2304A41D3B}"/>
          </ac:spMkLst>
        </pc:spChg>
        <pc:spChg chg="del">
          <ac:chgData name="Shared Drive" userId="a8e99ec4-c3c1-49ac-ba97-2c12eee91f6a" providerId="ADAL" clId="{E7BC554B-5A1B-4633-9861-DBA21081B046}" dt="2020-09-05T17:10:38.333" v="3652" actId="478"/>
          <ac:spMkLst>
            <pc:docMk/>
            <pc:sldMk cId="2904484218" sldId="2332"/>
            <ac:spMk id="4" creationId="{A18C1DCF-3D63-4063-B95A-5553DD8BEA99}"/>
          </ac:spMkLst>
        </pc:spChg>
        <pc:spChg chg="del">
          <ac:chgData name="Shared Drive" userId="a8e99ec4-c3c1-49ac-ba97-2c12eee91f6a" providerId="ADAL" clId="{E7BC554B-5A1B-4633-9861-DBA21081B046}" dt="2020-09-05T17:10:38.333" v="3652" actId="478"/>
          <ac:spMkLst>
            <pc:docMk/>
            <pc:sldMk cId="2904484218" sldId="2332"/>
            <ac:spMk id="6" creationId="{DF44044A-31D5-4BD1-9245-28F3077F2236}"/>
          </ac:spMkLst>
        </pc:spChg>
      </pc:sldChg>
      <pc:sldChg chg="delSp modSp add mod ord">
        <pc:chgData name="Shared Drive" userId="a8e99ec4-c3c1-49ac-ba97-2c12eee91f6a" providerId="ADAL" clId="{E7BC554B-5A1B-4633-9861-DBA21081B046}" dt="2020-09-06T17:36:40.371" v="5231"/>
        <pc:sldMkLst>
          <pc:docMk/>
          <pc:sldMk cId="742522349" sldId="2333"/>
        </pc:sldMkLst>
        <pc:spChg chg="mod">
          <ac:chgData name="Shared Drive" userId="a8e99ec4-c3c1-49ac-ba97-2c12eee91f6a" providerId="ADAL" clId="{E7BC554B-5A1B-4633-9861-DBA21081B046}" dt="2020-09-05T17:10:58.985" v="3669" actId="20577"/>
          <ac:spMkLst>
            <pc:docMk/>
            <pc:sldMk cId="742522349" sldId="2333"/>
            <ac:spMk id="2" creationId="{9C7B17B4-D3BA-4BAC-80B2-CA884963FC4F}"/>
          </ac:spMkLst>
        </pc:spChg>
        <pc:spChg chg="del">
          <ac:chgData name="Shared Drive" userId="a8e99ec4-c3c1-49ac-ba97-2c12eee91f6a" providerId="ADAL" clId="{E7BC554B-5A1B-4633-9861-DBA21081B046}" dt="2020-09-05T17:10:52.994" v="3661" actId="478"/>
          <ac:spMkLst>
            <pc:docMk/>
            <pc:sldMk cId="742522349" sldId="2333"/>
            <ac:spMk id="4" creationId="{6DBB5391-1404-4761-8342-EE6FAA446185}"/>
          </ac:spMkLst>
        </pc:spChg>
        <pc:spChg chg="del">
          <ac:chgData name="Shared Drive" userId="a8e99ec4-c3c1-49ac-ba97-2c12eee91f6a" providerId="ADAL" clId="{E7BC554B-5A1B-4633-9861-DBA21081B046}" dt="2020-09-05T17:10:52.994" v="3661" actId="478"/>
          <ac:spMkLst>
            <pc:docMk/>
            <pc:sldMk cId="742522349" sldId="2333"/>
            <ac:spMk id="6" creationId="{8A52BE57-8EE3-47C7-BB2A-D17D17B6989B}"/>
          </ac:spMkLst>
        </pc:spChg>
      </pc:sldChg>
      <pc:sldChg chg="add del">
        <pc:chgData name="Shared Drive" userId="a8e99ec4-c3c1-49ac-ba97-2c12eee91f6a" providerId="ADAL" clId="{E7BC554B-5A1B-4633-9861-DBA21081B046}" dt="2020-09-06T17:11:50.524" v="5117" actId="2696"/>
        <pc:sldMkLst>
          <pc:docMk/>
          <pc:sldMk cId="2482359698" sldId="2360"/>
        </pc:sldMkLst>
      </pc:sldChg>
      <pc:sldChg chg="add">
        <pc:chgData name="Shared Drive" userId="a8e99ec4-c3c1-49ac-ba97-2c12eee91f6a" providerId="ADAL" clId="{E7BC554B-5A1B-4633-9861-DBA21081B046}" dt="2020-09-06T17:11:57.060" v="5118"/>
        <pc:sldMkLst>
          <pc:docMk/>
          <pc:sldMk cId="3311966872" sldId="2360"/>
        </pc:sldMkLst>
      </pc:sldChg>
      <pc:sldChg chg="add ord">
        <pc:chgData name="Shared Drive" userId="a8e99ec4-c3c1-49ac-ba97-2c12eee91f6a" providerId="ADAL" clId="{E7BC554B-5A1B-4633-9861-DBA21081B046}" dt="2020-09-06T17:12:59.234" v="5128"/>
        <pc:sldMkLst>
          <pc:docMk/>
          <pc:sldMk cId="3069648554" sldId="2370"/>
        </pc:sldMkLst>
      </pc:sldChg>
      <pc:sldChg chg="add del">
        <pc:chgData name="Shared Drive" userId="a8e99ec4-c3c1-49ac-ba97-2c12eee91f6a" providerId="ADAL" clId="{E7BC554B-5A1B-4633-9861-DBA21081B046}" dt="2020-08-30T16:42:05.103" v="1214" actId="2696"/>
        <pc:sldMkLst>
          <pc:docMk/>
          <pc:sldMk cId="2719435643" sldId="2377"/>
        </pc:sldMkLst>
      </pc:sldChg>
      <pc:sldChg chg="add del">
        <pc:chgData name="Shared Drive" userId="a8e99ec4-c3c1-49ac-ba97-2c12eee91f6a" providerId="ADAL" clId="{E7BC554B-5A1B-4633-9861-DBA21081B046}" dt="2020-09-06T16:50:21.810" v="4965" actId="47"/>
        <pc:sldMkLst>
          <pc:docMk/>
          <pc:sldMk cId="4067009114" sldId="2377"/>
        </pc:sldMkLst>
      </pc:sldChg>
      <pc:sldChg chg="addSp delSp modSp del mod modClrScheme chgLayout">
        <pc:chgData name="Shared Drive" userId="a8e99ec4-c3c1-49ac-ba97-2c12eee91f6a" providerId="ADAL" clId="{E7BC554B-5A1B-4633-9861-DBA21081B046}" dt="2020-08-28T21:13:57.294" v="9" actId="47"/>
        <pc:sldMkLst>
          <pc:docMk/>
          <pc:sldMk cId="3963224105" sldId="2378"/>
        </pc:sldMkLst>
        <pc:spChg chg="add del mod ord">
          <ac:chgData name="Shared Drive" userId="a8e99ec4-c3c1-49ac-ba97-2c12eee91f6a" providerId="ADAL" clId="{E7BC554B-5A1B-4633-9861-DBA21081B046}" dt="2020-08-28T21:13:04.650" v="4" actId="700"/>
          <ac:spMkLst>
            <pc:docMk/>
            <pc:sldMk cId="3963224105" sldId="2378"/>
            <ac:spMk id="3" creationId="{515576B2-1443-48F9-8030-C9F830848DB6}"/>
          </ac:spMkLst>
        </pc:spChg>
        <pc:spChg chg="add del mod ord">
          <ac:chgData name="Shared Drive" userId="a8e99ec4-c3c1-49ac-ba97-2c12eee91f6a" providerId="ADAL" clId="{E7BC554B-5A1B-4633-9861-DBA21081B046}" dt="2020-08-28T21:13:04.650" v="4" actId="700"/>
          <ac:spMkLst>
            <pc:docMk/>
            <pc:sldMk cId="3963224105" sldId="2378"/>
            <ac:spMk id="4" creationId="{DD94A2C3-5D84-4DD7-9113-1D147D571BAC}"/>
          </ac:spMkLst>
        </pc:spChg>
      </pc:sldChg>
      <pc:sldChg chg="del">
        <pc:chgData name="Shared Drive" userId="a8e99ec4-c3c1-49ac-ba97-2c12eee91f6a" providerId="ADAL" clId="{E7BC554B-5A1B-4633-9861-DBA21081B046}" dt="2020-08-28T21:17:39.206" v="119" actId="47"/>
        <pc:sldMkLst>
          <pc:docMk/>
          <pc:sldMk cId="2568133956" sldId="2379"/>
        </pc:sldMkLst>
      </pc:sldChg>
      <pc:sldChg chg="add del">
        <pc:chgData name="Shared Drive" userId="a8e99ec4-c3c1-49ac-ba97-2c12eee91f6a" providerId="ADAL" clId="{E7BC554B-5A1B-4633-9861-DBA21081B046}" dt="2020-09-05T16:49:05.239" v="3202" actId="47"/>
        <pc:sldMkLst>
          <pc:docMk/>
          <pc:sldMk cId="3911572647" sldId="2380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47439534" sldId="2393"/>
        </pc:sldMkLst>
      </pc:sldChg>
      <pc:sldChg chg="add">
        <pc:chgData name="Shared Drive" userId="a8e99ec4-c3c1-49ac-ba97-2c12eee91f6a" providerId="ADAL" clId="{E7BC554B-5A1B-4633-9861-DBA21081B046}" dt="2020-09-05T17:05:40.153" v="3565"/>
        <pc:sldMkLst>
          <pc:docMk/>
          <pc:sldMk cId="1745777330" sldId="2397"/>
        </pc:sldMkLst>
      </pc:sldChg>
      <pc:sldChg chg="del">
        <pc:chgData name="Shared Drive" userId="a8e99ec4-c3c1-49ac-ba97-2c12eee91f6a" providerId="ADAL" clId="{E7BC554B-5A1B-4633-9861-DBA21081B046}" dt="2020-08-28T21:17:42.282" v="120" actId="47"/>
        <pc:sldMkLst>
          <pc:docMk/>
          <pc:sldMk cId="3894323257" sldId="2406"/>
        </pc:sldMkLst>
      </pc:sldChg>
      <pc:sldChg chg="del">
        <pc:chgData name="Shared Drive" userId="a8e99ec4-c3c1-49ac-ba97-2c12eee91f6a" providerId="ADAL" clId="{E7BC554B-5A1B-4633-9861-DBA21081B046}" dt="2020-08-28T21:17:39.206" v="119" actId="47"/>
        <pc:sldMkLst>
          <pc:docMk/>
          <pc:sldMk cId="338508574" sldId="2407"/>
        </pc:sldMkLst>
      </pc:sldChg>
      <pc:sldChg chg="del">
        <pc:chgData name="Shared Drive" userId="a8e99ec4-c3c1-49ac-ba97-2c12eee91f6a" providerId="ADAL" clId="{E7BC554B-5A1B-4633-9861-DBA21081B046}" dt="2020-08-30T16:41:36.044" v="1212" actId="47"/>
        <pc:sldMkLst>
          <pc:docMk/>
          <pc:sldMk cId="2364718184" sldId="2408"/>
        </pc:sldMkLst>
      </pc:sldChg>
      <pc:sldChg chg="add">
        <pc:chgData name="Shared Drive" userId="a8e99ec4-c3c1-49ac-ba97-2c12eee91f6a" providerId="ADAL" clId="{E7BC554B-5A1B-4633-9861-DBA21081B046}" dt="2020-09-05T17:08:53.378" v="3648"/>
        <pc:sldMkLst>
          <pc:docMk/>
          <pc:sldMk cId="3596739095" sldId="2408"/>
        </pc:sldMkLst>
      </pc:sldChg>
      <pc:sldChg chg="add">
        <pc:chgData name="Shared Drive" userId="a8e99ec4-c3c1-49ac-ba97-2c12eee91f6a" providerId="ADAL" clId="{E7BC554B-5A1B-4633-9861-DBA21081B046}" dt="2020-09-05T17:08:53.378" v="3648"/>
        <pc:sldMkLst>
          <pc:docMk/>
          <pc:sldMk cId="1010160461" sldId="2409"/>
        </pc:sldMkLst>
      </pc:sldChg>
      <pc:sldChg chg="del ord">
        <pc:chgData name="Shared Drive" userId="a8e99ec4-c3c1-49ac-ba97-2c12eee91f6a" providerId="ADAL" clId="{E7BC554B-5A1B-4633-9861-DBA21081B046}" dt="2020-08-30T16:42:18.085" v="1216" actId="2696"/>
        <pc:sldMkLst>
          <pc:docMk/>
          <pc:sldMk cId="2564123794" sldId="2410"/>
        </pc:sldMkLst>
      </pc:sldChg>
      <pc:sldChg chg="add del">
        <pc:chgData name="Shared Drive" userId="a8e99ec4-c3c1-49ac-ba97-2c12eee91f6a" providerId="ADAL" clId="{E7BC554B-5A1B-4633-9861-DBA21081B046}" dt="2020-09-06T16:50:05.616" v="4963" actId="47"/>
        <pc:sldMkLst>
          <pc:docMk/>
          <pc:sldMk cId="2798861147" sldId="2410"/>
        </pc:sldMkLst>
      </pc:sldChg>
      <pc:sldChg chg="add">
        <pc:chgData name="Shared Drive" userId="a8e99ec4-c3c1-49ac-ba97-2c12eee91f6a" providerId="ADAL" clId="{E7BC554B-5A1B-4633-9861-DBA21081B046}" dt="2020-09-05T17:08:35.381" v="3647"/>
        <pc:sldMkLst>
          <pc:docMk/>
          <pc:sldMk cId="155541295" sldId="2411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1741949369" sldId="2411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1644138481" sldId="2412"/>
        </pc:sldMkLst>
      </pc:sldChg>
      <pc:sldChg chg="add">
        <pc:chgData name="Shared Drive" userId="a8e99ec4-c3c1-49ac-ba97-2c12eee91f6a" providerId="ADAL" clId="{E7BC554B-5A1B-4633-9861-DBA21081B046}" dt="2020-09-05T17:08:35.381" v="3647"/>
        <pc:sldMkLst>
          <pc:docMk/>
          <pc:sldMk cId="3570643280" sldId="2412"/>
        </pc:sldMkLst>
      </pc:sldChg>
      <pc:sldChg chg="modSp add mod ord">
        <pc:chgData name="Shared Drive" userId="a8e99ec4-c3c1-49ac-ba97-2c12eee91f6a" providerId="ADAL" clId="{E7BC554B-5A1B-4633-9861-DBA21081B046}" dt="2020-09-05T18:32:21.406" v="4704" actId="1037"/>
        <pc:sldMkLst>
          <pc:docMk/>
          <pc:sldMk cId="2098113851" sldId="2413"/>
        </pc:sldMkLst>
        <pc:spChg chg="mod">
          <ac:chgData name="Shared Drive" userId="a8e99ec4-c3c1-49ac-ba97-2c12eee91f6a" providerId="ADAL" clId="{E7BC554B-5A1B-4633-9861-DBA21081B046}" dt="2020-09-05T18:32:21.406" v="4704" actId="1037"/>
          <ac:spMkLst>
            <pc:docMk/>
            <pc:sldMk cId="2098113851" sldId="2413"/>
            <ac:spMk id="2" creationId="{C8AF7A6A-F14D-455B-95F9-F323F4C7BE13}"/>
          </ac:spMkLst>
        </pc:spChg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774631073" sldId="2413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922730278" sldId="2416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859548627" sldId="2418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4247834377" sldId="2419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1268474058" sldId="2420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664678238" sldId="2421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51971057" sldId="2423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4259519693" sldId="2424"/>
        </pc:sldMkLst>
      </pc:sldChg>
      <pc:sldChg chg="add del">
        <pc:chgData name="Shared Drive" userId="a8e99ec4-c3c1-49ac-ba97-2c12eee91f6a" providerId="ADAL" clId="{E7BC554B-5A1B-4633-9861-DBA21081B046}" dt="2020-09-06T17:15:41.153" v="5147" actId="47"/>
        <pc:sldMkLst>
          <pc:docMk/>
          <pc:sldMk cId="796833814" sldId="2426"/>
        </pc:sldMkLst>
      </pc:sldChg>
      <pc:sldChg chg="del ord">
        <pc:chgData name="Shared Drive" userId="a8e99ec4-c3c1-49ac-ba97-2c12eee91f6a" providerId="ADAL" clId="{E7BC554B-5A1B-4633-9861-DBA21081B046}" dt="2020-08-30T16:42:18.085" v="1216" actId="2696"/>
        <pc:sldMkLst>
          <pc:docMk/>
          <pc:sldMk cId="952461451" sldId="2426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4081992661" sldId="2427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39646500" sldId="2429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880117997" sldId="2432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3111979166" sldId="2434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727208583" sldId="2435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835623134" sldId="2436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289623821" sldId="2437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070676183" sldId="2439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316231692" sldId="2440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3619072552" sldId="2441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557824127" sldId="2442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993338090" sldId="2447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205360825" sldId="2448"/>
        </pc:sldMkLst>
      </pc:sldChg>
      <pc:sldChg chg="del">
        <pc:chgData name="Shared Drive" userId="a8e99ec4-c3c1-49ac-ba97-2c12eee91f6a" providerId="ADAL" clId="{E7BC554B-5A1B-4633-9861-DBA21081B046}" dt="2020-08-30T16:42:18.085" v="1216" actId="2696"/>
        <pc:sldMkLst>
          <pc:docMk/>
          <pc:sldMk cId="268163895" sldId="2450"/>
        </pc:sldMkLst>
      </pc:sldChg>
      <pc:sldChg chg="add del">
        <pc:chgData name="Shared Drive" userId="a8e99ec4-c3c1-49ac-ba97-2c12eee91f6a" providerId="ADAL" clId="{E7BC554B-5A1B-4633-9861-DBA21081B046}" dt="2020-09-06T16:49:53.460" v="4960" actId="47"/>
        <pc:sldMkLst>
          <pc:docMk/>
          <pc:sldMk cId="4095158060" sldId="245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852863342" sldId="2451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059518963" sldId="2452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4119338533" sldId="2453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90129041" sldId="2454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4017575440" sldId="2456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707731212" sldId="2457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4100062326" sldId="2458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619288048" sldId="2459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1009496792" sldId="2460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169644543" sldId="2461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1343691056" sldId="2462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328378218" sldId="2463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701978093" sldId="2464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658036970" sldId="2465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4196890916" sldId="2466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810949381" sldId="2467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153598786" sldId="2468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260053826" sldId="2469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1218035178" sldId="247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41430461" sldId="2473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088618429" sldId="2474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882937854" sldId="2476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490162427" sldId="2477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602600526" sldId="2478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26396881" sldId="248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05254774" sldId="2483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536699593" sldId="2484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88476838" sldId="2485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553970363" sldId="2486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677416132" sldId="2487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757906035" sldId="2488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886338220" sldId="2489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99991379" sldId="249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4196592866" sldId="2491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091189382" sldId="2492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1828698726" sldId="2493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3171700140" sldId="2494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380271424" sldId="2495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052837579" sldId="2496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3473482535" sldId="2497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803859443" sldId="2498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933978593" sldId="2499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782472908" sldId="250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342142274" sldId="2501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527346567" sldId="2502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491375659" sldId="2504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480273172" sldId="251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535489005" sldId="2511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1202572529" sldId="2512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520917965" sldId="2513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222051795" sldId="2514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374416125" sldId="2515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370776367" sldId="2516"/>
        </pc:sldMkLst>
      </pc:sldChg>
      <pc:sldChg chg="addSp delSp modSp mod">
        <pc:chgData name="Shared Drive" userId="a8e99ec4-c3c1-49ac-ba97-2c12eee91f6a" providerId="ADAL" clId="{E7BC554B-5A1B-4633-9861-DBA21081B046}" dt="2020-09-05T15:31:02.749" v="2684" actId="113"/>
        <pc:sldMkLst>
          <pc:docMk/>
          <pc:sldMk cId="1585664710" sldId="2517"/>
        </pc:sldMkLst>
        <pc:spChg chg="mod">
          <ac:chgData name="Shared Drive" userId="a8e99ec4-c3c1-49ac-ba97-2c12eee91f6a" providerId="ADAL" clId="{E7BC554B-5A1B-4633-9861-DBA21081B046}" dt="2020-09-05T00:21:42.637" v="1276" actId="1076"/>
          <ac:spMkLst>
            <pc:docMk/>
            <pc:sldMk cId="1585664710" sldId="2517"/>
            <ac:spMk id="3" creationId="{649AFF33-CAF4-4FBC-A4C2-2371EC34A668}"/>
          </ac:spMkLst>
        </pc:spChg>
        <pc:spChg chg="mod">
          <ac:chgData name="Shared Drive" userId="a8e99ec4-c3c1-49ac-ba97-2c12eee91f6a" providerId="ADAL" clId="{E7BC554B-5A1B-4633-9861-DBA21081B046}" dt="2020-09-05T15:31:02.749" v="2684" actId="113"/>
          <ac:spMkLst>
            <pc:docMk/>
            <pc:sldMk cId="1585664710" sldId="2517"/>
            <ac:spMk id="4" creationId="{8E9559D6-9AE6-4868-8759-DD24B3DDC1E6}"/>
          </ac:spMkLst>
        </pc:spChg>
        <pc:spChg chg="del">
          <ac:chgData name="Shared Drive" userId="a8e99ec4-c3c1-49ac-ba97-2c12eee91f6a" providerId="ADAL" clId="{E7BC554B-5A1B-4633-9861-DBA21081B046}" dt="2020-08-30T16:35:33.216" v="825" actId="478"/>
          <ac:spMkLst>
            <pc:docMk/>
            <pc:sldMk cId="1585664710" sldId="2517"/>
            <ac:spMk id="6" creationId="{1F378103-101E-4CF0-A64F-45EF1B7309B7}"/>
          </ac:spMkLst>
        </pc:spChg>
        <pc:picChg chg="add mod">
          <ac:chgData name="Shared Drive" userId="a8e99ec4-c3c1-49ac-ba97-2c12eee91f6a" providerId="ADAL" clId="{E7BC554B-5A1B-4633-9861-DBA21081B046}" dt="2020-09-05T00:21:42.637" v="1276" actId="1076"/>
          <ac:picMkLst>
            <pc:docMk/>
            <pc:sldMk cId="1585664710" sldId="2517"/>
            <ac:picMk id="5" creationId="{3ABF626C-5582-4D2B-9966-28BAA6D53BBE}"/>
          </ac:picMkLst>
        </pc:picChg>
        <pc:picChg chg="add mod">
          <ac:chgData name="Shared Drive" userId="a8e99ec4-c3c1-49ac-ba97-2c12eee91f6a" providerId="ADAL" clId="{E7BC554B-5A1B-4633-9861-DBA21081B046}" dt="2020-09-05T00:21:42.637" v="1276" actId="1076"/>
          <ac:picMkLst>
            <pc:docMk/>
            <pc:sldMk cId="1585664710" sldId="2517"/>
            <ac:picMk id="8" creationId="{871D6A74-6CD3-4558-B75A-B46516F66A67}"/>
          </ac:picMkLst>
        </pc:picChg>
        <pc:picChg chg="del">
          <ac:chgData name="Shared Drive" userId="a8e99ec4-c3c1-49ac-ba97-2c12eee91f6a" providerId="ADAL" clId="{E7BC554B-5A1B-4633-9861-DBA21081B046}" dt="2020-08-30T16:35:23.257" v="822" actId="478"/>
          <ac:picMkLst>
            <pc:docMk/>
            <pc:sldMk cId="1585664710" sldId="2517"/>
            <ac:picMk id="2050" creationId="{44160B69-30AB-4850-B2F9-C0AD6CF966CA}"/>
          </ac:picMkLst>
        </pc:picChg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265335999" sldId="2518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387103568" sldId="2520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3178929999" sldId="2521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2228111775" sldId="2522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2289732006" sldId="2523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892205979" sldId="2524"/>
        </pc:sldMkLst>
      </pc:sldChg>
      <pc:sldChg chg="del">
        <pc:chgData name="Shared Drive" userId="a8e99ec4-c3c1-49ac-ba97-2c12eee91f6a" providerId="ADAL" clId="{E7BC554B-5A1B-4633-9861-DBA21081B046}" dt="2020-08-28T21:12:43.041" v="2" actId="47"/>
        <pc:sldMkLst>
          <pc:docMk/>
          <pc:sldMk cId="2212739106" sldId="2525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3597909475" sldId="2526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348587163" sldId="2527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42630211" sldId="2528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415125127" sldId="2529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720220062" sldId="253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01477767" sldId="2531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936310136" sldId="2532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43870179" sldId="2533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667215106" sldId="2534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17277603" sldId="2535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244710021" sldId="2536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564823921" sldId="2537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247493044" sldId="2538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777637349" sldId="2539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512165274" sldId="2540"/>
        </pc:sldMkLst>
      </pc:sldChg>
      <pc:sldChg chg="add del">
        <pc:chgData name="Shared Drive" userId="a8e99ec4-c3c1-49ac-ba97-2c12eee91f6a" providerId="ADAL" clId="{E7BC554B-5A1B-4633-9861-DBA21081B046}" dt="2020-09-06T16:49:58.690" v="4962" actId="47"/>
        <pc:sldMkLst>
          <pc:docMk/>
          <pc:sldMk cId="894624499" sldId="2541"/>
        </pc:sldMkLst>
      </pc:sldChg>
      <pc:sldChg chg="del">
        <pc:chgData name="Shared Drive" userId="a8e99ec4-c3c1-49ac-ba97-2c12eee91f6a" providerId="ADAL" clId="{E7BC554B-5A1B-4633-9861-DBA21081B046}" dt="2020-08-30T16:42:18.085" v="1216" actId="2696"/>
        <pc:sldMkLst>
          <pc:docMk/>
          <pc:sldMk cId="1033389131" sldId="2541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695653166" sldId="2543"/>
        </pc:sldMkLst>
      </pc:sldChg>
      <pc:sldChg chg="del">
        <pc:chgData name="Shared Drive" userId="a8e99ec4-c3c1-49ac-ba97-2c12eee91f6a" providerId="ADAL" clId="{E7BC554B-5A1B-4633-9861-DBA21081B046}" dt="2020-08-28T21:13:57.294" v="9" actId="47"/>
        <pc:sldMkLst>
          <pc:docMk/>
          <pc:sldMk cId="2066680257" sldId="2544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473268065" sldId="2545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3425570361" sldId="2546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81343277" sldId="2548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772517209" sldId="2549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2948147230" sldId="2550"/>
        </pc:sldMkLst>
      </pc:sldChg>
      <pc:sldChg chg="del">
        <pc:chgData name="Shared Drive" userId="a8e99ec4-c3c1-49ac-ba97-2c12eee91f6a" providerId="ADAL" clId="{E7BC554B-5A1B-4633-9861-DBA21081B046}" dt="2020-08-28T21:14:14.345" v="10" actId="47"/>
        <pc:sldMkLst>
          <pc:docMk/>
          <pc:sldMk cId="1818199895" sldId="2551"/>
        </pc:sldMkLst>
      </pc:sldChg>
      <pc:sldChg chg="del">
        <pc:chgData name="Shared Drive" userId="a8e99ec4-c3c1-49ac-ba97-2c12eee91f6a" providerId="ADAL" clId="{E7BC554B-5A1B-4633-9861-DBA21081B046}" dt="2020-08-30T16:42:18.085" v="1216" actId="2696"/>
        <pc:sldMkLst>
          <pc:docMk/>
          <pc:sldMk cId="21021464" sldId="2552"/>
        </pc:sldMkLst>
      </pc:sldChg>
      <pc:sldChg chg="add del">
        <pc:chgData name="Shared Drive" userId="a8e99ec4-c3c1-49ac-ba97-2c12eee91f6a" providerId="ADAL" clId="{E7BC554B-5A1B-4633-9861-DBA21081B046}" dt="2020-09-06T17:14:39.004" v="5141" actId="47"/>
        <pc:sldMkLst>
          <pc:docMk/>
          <pc:sldMk cId="2009662750" sldId="2552"/>
        </pc:sldMkLst>
      </pc:sldChg>
      <pc:sldChg chg="addSp delSp modSp new mod modClrScheme chgLayout modNotesTx">
        <pc:chgData name="Shared Drive" userId="a8e99ec4-c3c1-49ac-ba97-2c12eee91f6a" providerId="ADAL" clId="{E7BC554B-5A1B-4633-9861-DBA21081B046}" dt="2020-09-06T18:18:28.661" v="5239" actId="22"/>
        <pc:sldMkLst>
          <pc:docMk/>
          <pc:sldMk cId="2393492680" sldId="2553"/>
        </pc:sldMkLst>
        <pc:spChg chg="del mod ord">
          <ac:chgData name="Shared Drive" userId="a8e99ec4-c3c1-49ac-ba97-2c12eee91f6a" providerId="ADAL" clId="{E7BC554B-5A1B-4633-9861-DBA21081B046}" dt="2020-08-28T21:14:29.960" v="12" actId="700"/>
          <ac:spMkLst>
            <pc:docMk/>
            <pc:sldMk cId="2393492680" sldId="2553"/>
            <ac:spMk id="2" creationId="{F629351C-784F-4B37-84E0-3F4A7825AEEC}"/>
          </ac:spMkLst>
        </pc:spChg>
        <pc:spChg chg="add mod ord">
          <ac:chgData name="Shared Drive" userId="a8e99ec4-c3c1-49ac-ba97-2c12eee91f6a" providerId="ADAL" clId="{E7BC554B-5A1B-4633-9861-DBA21081B046}" dt="2020-08-30T12:49:20.411" v="806" actId="255"/>
          <ac:spMkLst>
            <pc:docMk/>
            <pc:sldMk cId="2393492680" sldId="2553"/>
            <ac:spMk id="3" creationId="{4F418FEE-89FE-405F-88F5-5E1D85EB63E2}"/>
          </ac:spMkLst>
        </pc:spChg>
        <pc:spChg chg="add mod ord">
          <ac:chgData name="Shared Drive" userId="a8e99ec4-c3c1-49ac-ba97-2c12eee91f6a" providerId="ADAL" clId="{E7BC554B-5A1B-4633-9861-DBA21081B046}" dt="2020-08-28T21:15:40.103" v="97" actId="20577"/>
          <ac:spMkLst>
            <pc:docMk/>
            <pc:sldMk cId="2393492680" sldId="2553"/>
            <ac:spMk id="4" creationId="{B9A0D6FE-2CF8-4FC4-9980-6254DE3F0955}"/>
          </ac:spMkLst>
        </pc:spChg>
        <pc:spChg chg="add mod">
          <ac:chgData name="Shared Drive" userId="a8e99ec4-c3c1-49ac-ba97-2c12eee91f6a" providerId="ADAL" clId="{E7BC554B-5A1B-4633-9861-DBA21081B046}" dt="2020-08-28T21:15:07.199" v="82" actId="20577"/>
          <ac:spMkLst>
            <pc:docMk/>
            <pc:sldMk cId="2393492680" sldId="2553"/>
            <ac:spMk id="6" creationId="{F0BF1D39-FAEE-478A-A889-E201FC49781A}"/>
          </ac:spMkLst>
        </pc:spChg>
        <pc:picChg chg="add del">
          <ac:chgData name="Shared Drive" userId="a8e99ec4-c3c1-49ac-ba97-2c12eee91f6a" providerId="ADAL" clId="{E7BC554B-5A1B-4633-9861-DBA21081B046}" dt="2020-09-06T18:18:28.661" v="5239" actId="22"/>
          <ac:picMkLst>
            <pc:docMk/>
            <pc:sldMk cId="2393492680" sldId="2553"/>
            <ac:picMk id="5" creationId="{BF094147-71BB-42C0-AB7D-30A1F2C8FF8A}"/>
          </ac:picMkLst>
        </pc:picChg>
      </pc:sldChg>
      <pc:sldChg chg="addSp delSp modSp add mod">
        <pc:chgData name="Shared Drive" userId="a8e99ec4-c3c1-49ac-ba97-2c12eee91f6a" providerId="ADAL" clId="{E7BC554B-5A1B-4633-9861-DBA21081B046}" dt="2020-09-06T18:19:22.833" v="5243" actId="22"/>
        <pc:sldMkLst>
          <pc:docMk/>
          <pc:sldMk cId="2166698750" sldId="2554"/>
        </pc:sldMkLst>
        <pc:spChg chg="mod">
          <ac:chgData name="Shared Drive" userId="a8e99ec4-c3c1-49ac-ba97-2c12eee91f6a" providerId="ADAL" clId="{E7BC554B-5A1B-4633-9861-DBA21081B046}" dt="2020-09-05T18:33:29.841" v="4710" actId="20577"/>
          <ac:spMkLst>
            <pc:docMk/>
            <pc:sldMk cId="2166698750" sldId="2554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19:22.833" v="5243" actId="22"/>
          <ac:picMkLst>
            <pc:docMk/>
            <pc:sldMk cId="2166698750" sldId="2554"/>
            <ac:picMk id="5" creationId="{9BA8673A-D07F-493B-8773-1987D6DEF76A}"/>
          </ac:picMkLst>
        </pc:picChg>
      </pc:sldChg>
      <pc:sldChg chg="addSp delSp modSp add mod">
        <pc:chgData name="Shared Drive" userId="a8e99ec4-c3c1-49ac-ba97-2c12eee91f6a" providerId="ADAL" clId="{E7BC554B-5A1B-4633-9861-DBA21081B046}" dt="2020-09-06T18:19:53.177" v="5247" actId="22"/>
        <pc:sldMkLst>
          <pc:docMk/>
          <pc:sldMk cId="2942288775" sldId="2555"/>
        </pc:sldMkLst>
        <pc:spChg chg="mod">
          <ac:chgData name="Shared Drive" userId="a8e99ec4-c3c1-49ac-ba97-2c12eee91f6a" providerId="ADAL" clId="{E7BC554B-5A1B-4633-9861-DBA21081B046}" dt="2020-08-30T16:43:01.870" v="1221"/>
          <ac:spMkLst>
            <pc:docMk/>
            <pc:sldMk cId="2942288775" sldId="2555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19:53.177" v="5247" actId="22"/>
          <ac:picMkLst>
            <pc:docMk/>
            <pc:sldMk cId="2942288775" sldId="2555"/>
            <ac:picMk id="5" creationId="{AB7429CA-97BC-47E8-A6F1-57D3DCD83D16}"/>
          </ac:picMkLst>
        </pc:picChg>
      </pc:sldChg>
      <pc:sldChg chg="addSp delSp modSp add mod">
        <pc:chgData name="Shared Drive" userId="a8e99ec4-c3c1-49ac-ba97-2c12eee91f6a" providerId="ADAL" clId="{E7BC554B-5A1B-4633-9861-DBA21081B046}" dt="2020-09-06T18:21:59.825" v="5251" actId="22"/>
        <pc:sldMkLst>
          <pc:docMk/>
          <pc:sldMk cId="3648127353" sldId="2556"/>
        </pc:sldMkLst>
        <pc:spChg chg="mod">
          <ac:chgData name="Shared Drive" userId="a8e99ec4-c3c1-49ac-ba97-2c12eee91f6a" providerId="ADAL" clId="{E7BC554B-5A1B-4633-9861-DBA21081B046}" dt="2020-08-30T16:43:13.958" v="1222"/>
          <ac:spMkLst>
            <pc:docMk/>
            <pc:sldMk cId="3648127353" sldId="2556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21:59.825" v="5251" actId="22"/>
          <ac:picMkLst>
            <pc:docMk/>
            <pc:sldMk cId="3648127353" sldId="2556"/>
            <ac:picMk id="5" creationId="{96A31068-D8E9-405A-B1AF-1F78890CAD39}"/>
          </ac:picMkLst>
        </pc:picChg>
      </pc:sldChg>
      <pc:sldChg chg="addSp delSp modSp add mod">
        <pc:chgData name="Shared Drive" userId="a8e99ec4-c3c1-49ac-ba97-2c12eee91f6a" providerId="ADAL" clId="{E7BC554B-5A1B-4633-9861-DBA21081B046}" dt="2020-09-06T18:22:18.906" v="5253" actId="22"/>
        <pc:sldMkLst>
          <pc:docMk/>
          <pc:sldMk cId="1060295696" sldId="2557"/>
        </pc:sldMkLst>
        <pc:spChg chg="mod">
          <ac:chgData name="Shared Drive" userId="a8e99ec4-c3c1-49ac-ba97-2c12eee91f6a" providerId="ADAL" clId="{E7BC554B-5A1B-4633-9861-DBA21081B046}" dt="2020-08-30T16:43:38.689" v="1223"/>
          <ac:spMkLst>
            <pc:docMk/>
            <pc:sldMk cId="1060295696" sldId="2557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22:18.906" v="5253" actId="22"/>
          <ac:picMkLst>
            <pc:docMk/>
            <pc:sldMk cId="1060295696" sldId="2557"/>
            <ac:picMk id="5" creationId="{22411648-0C12-4E6A-895B-C1BC47607C4B}"/>
          </ac:picMkLst>
        </pc:picChg>
      </pc:sldChg>
      <pc:sldChg chg="addSp delSp modSp add mod">
        <pc:chgData name="Shared Drive" userId="a8e99ec4-c3c1-49ac-ba97-2c12eee91f6a" providerId="ADAL" clId="{E7BC554B-5A1B-4633-9861-DBA21081B046}" dt="2020-09-06T18:22:40.428" v="5255" actId="22"/>
        <pc:sldMkLst>
          <pc:docMk/>
          <pc:sldMk cId="3351327411" sldId="2558"/>
        </pc:sldMkLst>
        <pc:spChg chg="mod">
          <ac:chgData name="Shared Drive" userId="a8e99ec4-c3c1-49ac-ba97-2c12eee91f6a" providerId="ADAL" clId="{E7BC554B-5A1B-4633-9861-DBA21081B046}" dt="2020-08-30T16:43:53.357" v="1225"/>
          <ac:spMkLst>
            <pc:docMk/>
            <pc:sldMk cId="3351327411" sldId="2558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22:40.428" v="5255" actId="22"/>
          <ac:picMkLst>
            <pc:docMk/>
            <pc:sldMk cId="3351327411" sldId="2558"/>
            <ac:picMk id="5" creationId="{BEC763E5-0582-4006-970E-9FCED57B0871}"/>
          </ac:picMkLst>
        </pc:picChg>
      </pc:sldChg>
      <pc:sldChg chg="addSp delSp modSp add mod">
        <pc:chgData name="Shared Drive" userId="a8e99ec4-c3c1-49ac-ba97-2c12eee91f6a" providerId="ADAL" clId="{E7BC554B-5A1B-4633-9861-DBA21081B046}" dt="2020-09-06T18:23:08.233" v="5257" actId="22"/>
        <pc:sldMkLst>
          <pc:docMk/>
          <pc:sldMk cId="2041637247" sldId="2559"/>
        </pc:sldMkLst>
        <pc:spChg chg="mod">
          <ac:chgData name="Shared Drive" userId="a8e99ec4-c3c1-49ac-ba97-2c12eee91f6a" providerId="ADAL" clId="{E7BC554B-5A1B-4633-9861-DBA21081B046}" dt="2020-08-28T23:05:19.017" v="565" actId="14100"/>
          <ac:spMkLst>
            <pc:docMk/>
            <pc:sldMk cId="2041637247" sldId="2559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23:08.233" v="5257" actId="22"/>
          <ac:picMkLst>
            <pc:docMk/>
            <pc:sldMk cId="2041637247" sldId="2559"/>
            <ac:picMk id="5" creationId="{C50468D3-67B1-4653-AB7C-282B118A1B9F}"/>
          </ac:picMkLst>
        </pc:picChg>
      </pc:sldChg>
      <pc:sldChg chg="add del ord">
        <pc:chgData name="Shared Drive" userId="a8e99ec4-c3c1-49ac-ba97-2c12eee91f6a" providerId="ADAL" clId="{E7BC554B-5A1B-4633-9861-DBA21081B046}" dt="2020-09-05T00:23:53.538" v="1288"/>
        <pc:sldMkLst>
          <pc:docMk/>
          <pc:sldMk cId="1861056984" sldId="2560"/>
        </pc:sldMkLst>
      </pc:sldChg>
      <pc:sldChg chg="add del">
        <pc:chgData name="Shared Drive" userId="a8e99ec4-c3c1-49ac-ba97-2c12eee91f6a" providerId="ADAL" clId="{E7BC554B-5A1B-4633-9861-DBA21081B046}" dt="2020-09-06T17:12:16.513" v="5119" actId="47"/>
        <pc:sldMkLst>
          <pc:docMk/>
          <pc:sldMk cId="3523450630" sldId="2561"/>
        </pc:sldMkLst>
      </pc:sldChg>
      <pc:sldChg chg="add del">
        <pc:chgData name="Shared Drive" userId="a8e99ec4-c3c1-49ac-ba97-2c12eee91f6a" providerId="ADAL" clId="{E7BC554B-5A1B-4633-9861-DBA21081B046}" dt="2020-08-28T21:18:23.601" v="122"/>
        <pc:sldMkLst>
          <pc:docMk/>
          <pc:sldMk cId="4144640881" sldId="2561"/>
        </pc:sldMkLst>
      </pc:sldChg>
      <pc:sldChg chg="add del">
        <pc:chgData name="Shared Drive" userId="a8e99ec4-c3c1-49ac-ba97-2c12eee91f6a" providerId="ADAL" clId="{E7BC554B-5A1B-4633-9861-DBA21081B046}" dt="2020-09-06T17:15:41.153" v="5147" actId="47"/>
        <pc:sldMkLst>
          <pc:docMk/>
          <pc:sldMk cId="1530106471" sldId="2562"/>
        </pc:sldMkLst>
      </pc:sldChg>
      <pc:sldChg chg="add del">
        <pc:chgData name="Shared Drive" userId="a8e99ec4-c3c1-49ac-ba97-2c12eee91f6a" providerId="ADAL" clId="{E7BC554B-5A1B-4633-9861-DBA21081B046}" dt="2020-08-28T21:20:54.337" v="127"/>
        <pc:sldMkLst>
          <pc:docMk/>
          <pc:sldMk cId="1999910665" sldId="2562"/>
        </pc:sldMkLst>
      </pc:sldChg>
      <pc:sldChg chg="add del">
        <pc:chgData name="Shared Drive" userId="a8e99ec4-c3c1-49ac-ba97-2c12eee91f6a" providerId="ADAL" clId="{E7BC554B-5A1B-4633-9861-DBA21081B046}" dt="2020-09-06T17:15:34.494" v="5146" actId="47"/>
        <pc:sldMkLst>
          <pc:docMk/>
          <pc:sldMk cId="1760710280" sldId="2563"/>
        </pc:sldMkLst>
      </pc:sldChg>
      <pc:sldChg chg="add del">
        <pc:chgData name="Shared Drive" userId="a8e99ec4-c3c1-49ac-ba97-2c12eee91f6a" providerId="ADAL" clId="{E7BC554B-5A1B-4633-9861-DBA21081B046}" dt="2020-08-28T21:20:54.337" v="127"/>
        <pc:sldMkLst>
          <pc:docMk/>
          <pc:sldMk cId="1778605833" sldId="2563"/>
        </pc:sldMkLst>
      </pc:sldChg>
      <pc:sldChg chg="add del">
        <pc:chgData name="Shared Drive" userId="a8e99ec4-c3c1-49ac-ba97-2c12eee91f6a" providerId="ADAL" clId="{E7BC554B-5A1B-4633-9861-DBA21081B046}" dt="2020-08-28T21:20:54.337" v="127"/>
        <pc:sldMkLst>
          <pc:docMk/>
          <pc:sldMk cId="382711951" sldId="2564"/>
        </pc:sldMkLst>
      </pc:sldChg>
      <pc:sldChg chg="add del">
        <pc:chgData name="Shared Drive" userId="a8e99ec4-c3c1-49ac-ba97-2c12eee91f6a" providerId="ADAL" clId="{E7BC554B-5A1B-4633-9861-DBA21081B046}" dt="2020-09-06T17:15:28.441" v="5145" actId="47"/>
        <pc:sldMkLst>
          <pc:docMk/>
          <pc:sldMk cId="989423607" sldId="2564"/>
        </pc:sldMkLst>
      </pc:sldChg>
      <pc:sldChg chg="add del">
        <pc:chgData name="Shared Drive" userId="a8e99ec4-c3c1-49ac-ba97-2c12eee91f6a" providerId="ADAL" clId="{E7BC554B-5A1B-4633-9861-DBA21081B046}" dt="2020-08-28T21:20:54.337" v="127"/>
        <pc:sldMkLst>
          <pc:docMk/>
          <pc:sldMk cId="633651654" sldId="2565"/>
        </pc:sldMkLst>
      </pc:sldChg>
      <pc:sldChg chg="add ord">
        <pc:chgData name="Shared Drive" userId="a8e99ec4-c3c1-49ac-ba97-2c12eee91f6a" providerId="ADAL" clId="{E7BC554B-5A1B-4633-9861-DBA21081B046}" dt="2020-09-05T16:44:41.502" v="3152"/>
        <pc:sldMkLst>
          <pc:docMk/>
          <pc:sldMk cId="3969958526" sldId="2565"/>
        </pc:sldMkLst>
      </pc:sldChg>
      <pc:sldChg chg="add del">
        <pc:chgData name="Shared Drive" userId="a8e99ec4-c3c1-49ac-ba97-2c12eee91f6a" providerId="ADAL" clId="{E7BC554B-5A1B-4633-9861-DBA21081B046}" dt="2020-08-28T23:03:37.995" v="560" actId="2696"/>
        <pc:sldMkLst>
          <pc:docMk/>
          <pc:sldMk cId="322552354" sldId="2566"/>
        </pc:sldMkLst>
      </pc:sldChg>
      <pc:sldChg chg="addSp modSp add mod modAnim modNotesTx">
        <pc:chgData name="Shared Drive" userId="a8e99ec4-c3c1-49ac-ba97-2c12eee91f6a" providerId="ADAL" clId="{E7BC554B-5A1B-4633-9861-DBA21081B046}" dt="2020-09-05T16:46:23.196" v="3158" actId="167"/>
        <pc:sldMkLst>
          <pc:docMk/>
          <pc:sldMk cId="960689333" sldId="2566"/>
        </pc:sldMkLst>
        <pc:spChg chg="mod">
          <ac:chgData name="Shared Drive" userId="a8e99ec4-c3c1-49ac-ba97-2c12eee91f6a" providerId="ADAL" clId="{E7BC554B-5A1B-4633-9861-DBA21081B046}" dt="2020-08-28T23:10:39.480" v="571" actId="6549"/>
          <ac:spMkLst>
            <pc:docMk/>
            <pc:sldMk cId="960689333" sldId="2566"/>
            <ac:spMk id="4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8-28T23:47:41.913" v="793" actId="20577"/>
          <ac:spMkLst>
            <pc:docMk/>
            <pc:sldMk cId="960689333" sldId="2566"/>
            <ac:spMk id="6" creationId="{38CC8ECA-D458-4F1A-9A8F-EB16D2B6BDB5}"/>
          </ac:spMkLst>
        </pc:spChg>
        <pc:picChg chg="add mod">
          <ac:chgData name="Shared Drive" userId="a8e99ec4-c3c1-49ac-ba97-2c12eee91f6a" providerId="ADAL" clId="{E7BC554B-5A1B-4633-9861-DBA21081B046}" dt="2020-09-05T16:46:23.196" v="3158" actId="167"/>
          <ac:picMkLst>
            <pc:docMk/>
            <pc:sldMk cId="960689333" sldId="2566"/>
            <ac:picMk id="8" creationId="{46CCD916-83FF-481C-BED4-A8F143A87F78}"/>
          </ac:picMkLst>
        </pc:picChg>
      </pc:sldChg>
      <pc:sldChg chg="add del">
        <pc:chgData name="Shared Drive" userId="a8e99ec4-c3c1-49ac-ba97-2c12eee91f6a" providerId="ADAL" clId="{E7BC554B-5A1B-4633-9861-DBA21081B046}" dt="2020-08-28T21:20:54.337" v="127"/>
        <pc:sldMkLst>
          <pc:docMk/>
          <pc:sldMk cId="1361856140" sldId="2566"/>
        </pc:sldMkLst>
      </pc:sldChg>
      <pc:sldChg chg="add del">
        <pc:chgData name="Shared Drive" userId="a8e99ec4-c3c1-49ac-ba97-2c12eee91f6a" providerId="ADAL" clId="{E7BC554B-5A1B-4633-9861-DBA21081B046}" dt="2020-08-28T22:56:14.575" v="311" actId="47"/>
        <pc:sldMkLst>
          <pc:docMk/>
          <pc:sldMk cId="1872761335" sldId="2567"/>
        </pc:sldMkLst>
      </pc:sldChg>
      <pc:sldChg chg="add del">
        <pc:chgData name="Shared Drive" userId="a8e99ec4-c3c1-49ac-ba97-2c12eee91f6a" providerId="ADAL" clId="{E7BC554B-5A1B-4633-9861-DBA21081B046}" dt="2020-08-28T21:20:54.337" v="127"/>
        <pc:sldMkLst>
          <pc:docMk/>
          <pc:sldMk cId="2545163712" sldId="2567"/>
        </pc:sldMkLst>
      </pc:sldChg>
      <pc:sldChg chg="add del">
        <pc:chgData name="Shared Drive" userId="a8e99ec4-c3c1-49ac-ba97-2c12eee91f6a" providerId="ADAL" clId="{E7BC554B-5A1B-4633-9861-DBA21081B046}" dt="2020-09-06T17:15:41.153" v="5147" actId="47"/>
        <pc:sldMkLst>
          <pc:docMk/>
          <pc:sldMk cId="849464855" sldId="2568"/>
        </pc:sldMkLst>
      </pc:sldChg>
      <pc:sldChg chg="add del">
        <pc:chgData name="Shared Drive" userId="a8e99ec4-c3c1-49ac-ba97-2c12eee91f6a" providerId="ADAL" clId="{E7BC554B-5A1B-4633-9861-DBA21081B046}" dt="2020-08-28T21:20:54.337" v="127"/>
        <pc:sldMkLst>
          <pc:docMk/>
          <pc:sldMk cId="855671179" sldId="2568"/>
        </pc:sldMkLst>
      </pc:sldChg>
      <pc:sldChg chg="add del">
        <pc:chgData name="Shared Drive" userId="a8e99ec4-c3c1-49ac-ba97-2c12eee91f6a" providerId="ADAL" clId="{E7BC554B-5A1B-4633-9861-DBA21081B046}" dt="2020-09-06T17:15:41.153" v="5147" actId="47"/>
        <pc:sldMkLst>
          <pc:docMk/>
          <pc:sldMk cId="1678279745" sldId="2569"/>
        </pc:sldMkLst>
      </pc:sldChg>
      <pc:sldChg chg="add del">
        <pc:chgData name="Shared Drive" userId="a8e99ec4-c3c1-49ac-ba97-2c12eee91f6a" providerId="ADAL" clId="{E7BC554B-5A1B-4633-9861-DBA21081B046}" dt="2020-08-28T21:20:54.337" v="127"/>
        <pc:sldMkLst>
          <pc:docMk/>
          <pc:sldMk cId="2100585496" sldId="2569"/>
        </pc:sldMkLst>
      </pc:sldChg>
      <pc:sldChg chg="addSp delSp modSp new mod modClrScheme chgLayout">
        <pc:chgData name="Shared Drive" userId="a8e99ec4-c3c1-49ac-ba97-2c12eee91f6a" providerId="ADAL" clId="{E7BC554B-5A1B-4633-9861-DBA21081B046}" dt="2020-08-28T23:21:04.693" v="783" actId="20577"/>
        <pc:sldMkLst>
          <pc:docMk/>
          <pc:sldMk cId="2504902187" sldId="2570"/>
        </pc:sldMkLst>
        <pc:spChg chg="del mod ord">
          <ac:chgData name="Shared Drive" userId="a8e99ec4-c3c1-49ac-ba97-2c12eee91f6a" providerId="ADAL" clId="{E7BC554B-5A1B-4633-9861-DBA21081B046}" dt="2020-08-28T22:53:04.754" v="132" actId="700"/>
          <ac:spMkLst>
            <pc:docMk/>
            <pc:sldMk cId="2504902187" sldId="2570"/>
            <ac:spMk id="2" creationId="{77F7BE19-ACDC-4FC8-A827-89658BC4A31B}"/>
          </ac:spMkLst>
        </pc:spChg>
        <pc:spChg chg="del mod ord">
          <ac:chgData name="Shared Drive" userId="a8e99ec4-c3c1-49ac-ba97-2c12eee91f6a" providerId="ADAL" clId="{E7BC554B-5A1B-4633-9861-DBA21081B046}" dt="2020-08-28T22:53:04.754" v="132" actId="700"/>
          <ac:spMkLst>
            <pc:docMk/>
            <pc:sldMk cId="2504902187" sldId="2570"/>
            <ac:spMk id="3" creationId="{58931FB7-4C24-4FA6-8C48-DCEB379D5762}"/>
          </ac:spMkLst>
        </pc:spChg>
        <pc:spChg chg="add mod ord">
          <ac:chgData name="Shared Drive" userId="a8e99ec4-c3c1-49ac-ba97-2c12eee91f6a" providerId="ADAL" clId="{E7BC554B-5A1B-4633-9861-DBA21081B046}" dt="2020-08-28T22:53:33.929" v="175" actId="20577"/>
          <ac:spMkLst>
            <pc:docMk/>
            <pc:sldMk cId="2504902187" sldId="2570"/>
            <ac:spMk id="4" creationId="{6BADD355-AFD5-420B-A3D9-9476EEFE663F}"/>
          </ac:spMkLst>
        </pc:spChg>
        <pc:spChg chg="add mod ord">
          <ac:chgData name="Shared Drive" userId="a8e99ec4-c3c1-49ac-ba97-2c12eee91f6a" providerId="ADAL" clId="{E7BC554B-5A1B-4633-9861-DBA21081B046}" dt="2020-08-28T23:21:04.693" v="783" actId="20577"/>
          <ac:spMkLst>
            <pc:docMk/>
            <pc:sldMk cId="2504902187" sldId="2570"/>
            <ac:spMk id="5" creationId="{2E7858F9-24D1-4FBC-83CC-40E44EDC4160}"/>
          </ac:spMkLst>
        </pc:spChg>
        <pc:picChg chg="add mod">
          <ac:chgData name="Shared Drive" userId="a8e99ec4-c3c1-49ac-ba97-2c12eee91f6a" providerId="ADAL" clId="{E7BC554B-5A1B-4633-9861-DBA21081B046}" dt="2020-08-28T23:20:55.882" v="754" actId="1076"/>
          <ac:picMkLst>
            <pc:docMk/>
            <pc:sldMk cId="2504902187" sldId="2570"/>
            <ac:picMk id="1026" creationId="{E54F2782-9F59-4383-B679-A81826492BF7}"/>
          </ac:picMkLst>
        </pc:picChg>
      </pc:sldChg>
      <pc:sldChg chg="addSp delSp modSp add mod setBg modClrScheme modAnim chgLayout">
        <pc:chgData name="Shared Drive" userId="a8e99ec4-c3c1-49ac-ba97-2c12eee91f6a" providerId="ADAL" clId="{E7BC554B-5A1B-4633-9861-DBA21081B046}" dt="2020-09-05T16:46:55.312" v="3186" actId="1035"/>
        <pc:sldMkLst>
          <pc:docMk/>
          <pc:sldMk cId="976488078" sldId="2571"/>
        </pc:sldMkLst>
        <pc:spChg chg="mod">
          <ac:chgData name="Shared Drive" userId="a8e99ec4-c3c1-49ac-ba97-2c12eee91f6a" providerId="ADAL" clId="{E7BC554B-5A1B-4633-9861-DBA21081B046}" dt="2020-08-28T23:18:39.730" v="714"/>
          <ac:spMkLst>
            <pc:docMk/>
            <pc:sldMk cId="976488078" sldId="2571"/>
            <ac:spMk id="2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8-28T23:19:08.883" v="726" actId="20577"/>
          <ac:spMkLst>
            <pc:docMk/>
            <pc:sldMk cId="976488078" sldId="2571"/>
            <ac:spMk id="3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8-28T23:19:45.611" v="750" actId="403"/>
          <ac:spMkLst>
            <pc:docMk/>
            <pc:sldMk cId="976488078" sldId="2571"/>
            <ac:spMk id="4" creationId="{00000000-0000-0000-0000-000000000000}"/>
          </ac:spMkLst>
        </pc:spChg>
        <pc:spChg chg="mod">
          <ac:chgData name="Shared Drive" userId="a8e99ec4-c3c1-49ac-ba97-2c12eee91f6a" providerId="ADAL" clId="{E7BC554B-5A1B-4633-9861-DBA21081B046}" dt="2020-08-28T23:19:29.200" v="748" actId="20577"/>
          <ac:spMkLst>
            <pc:docMk/>
            <pc:sldMk cId="976488078" sldId="2571"/>
            <ac:spMk id="5" creationId="{00000000-0000-0000-0000-000000000000}"/>
          </ac:spMkLst>
        </pc:spChg>
        <pc:spChg chg="del mod">
          <ac:chgData name="Shared Drive" userId="a8e99ec4-c3c1-49ac-ba97-2c12eee91f6a" providerId="ADAL" clId="{E7BC554B-5A1B-4633-9861-DBA21081B046}" dt="2020-08-28T23:16:43.396" v="683"/>
          <ac:spMkLst>
            <pc:docMk/>
            <pc:sldMk cId="976488078" sldId="2571"/>
            <ac:spMk id="6" creationId="{38CC8ECA-D458-4F1A-9A8F-EB16D2B6BDB5}"/>
          </ac:spMkLst>
        </pc:spChg>
        <pc:spChg chg="add mod ord">
          <ac:chgData name="Shared Drive" userId="a8e99ec4-c3c1-49ac-ba97-2c12eee91f6a" providerId="ADAL" clId="{E7BC554B-5A1B-4633-9861-DBA21081B046}" dt="2020-08-28T23:15:22.637" v="660" actId="20577"/>
          <ac:spMkLst>
            <pc:docMk/>
            <pc:sldMk cId="976488078" sldId="2571"/>
            <ac:spMk id="8" creationId="{DE7F743B-5E14-44BC-BC97-CAD7D8AEFE14}"/>
          </ac:spMkLst>
        </pc:spChg>
        <pc:picChg chg="add mod">
          <ac:chgData name="Shared Drive" userId="a8e99ec4-c3c1-49ac-ba97-2c12eee91f6a" providerId="ADAL" clId="{E7BC554B-5A1B-4633-9861-DBA21081B046}" dt="2020-09-05T16:46:55.312" v="3186" actId="1035"/>
          <ac:picMkLst>
            <pc:docMk/>
            <pc:sldMk cId="976488078" sldId="2571"/>
            <ac:picMk id="6" creationId="{E442C3B0-8D42-4E87-947B-20A54DA50599}"/>
          </ac:picMkLst>
        </pc:picChg>
      </pc:sldChg>
      <pc:sldChg chg="addSp delSp modSp new mod ord modClrScheme chgLayout">
        <pc:chgData name="Shared Drive" userId="a8e99ec4-c3c1-49ac-ba97-2c12eee91f6a" providerId="ADAL" clId="{E7BC554B-5A1B-4633-9861-DBA21081B046}" dt="2020-09-05T12:43:33.206" v="1452"/>
        <pc:sldMkLst>
          <pc:docMk/>
          <pc:sldMk cId="3341105950" sldId="2572"/>
        </pc:sldMkLst>
        <pc:spChg chg="del mod ord">
          <ac:chgData name="Shared Drive" userId="a8e99ec4-c3c1-49ac-ba97-2c12eee91f6a" providerId="ADAL" clId="{E7BC554B-5A1B-4633-9861-DBA21081B046}" dt="2020-09-05T12:38:53.726" v="1311" actId="700"/>
          <ac:spMkLst>
            <pc:docMk/>
            <pc:sldMk cId="3341105950" sldId="2572"/>
            <ac:spMk id="2" creationId="{4204A45C-6FAB-446D-A705-4D212ED37524}"/>
          </ac:spMkLst>
        </pc:spChg>
        <pc:spChg chg="del">
          <ac:chgData name="Shared Drive" userId="a8e99ec4-c3c1-49ac-ba97-2c12eee91f6a" providerId="ADAL" clId="{E7BC554B-5A1B-4633-9861-DBA21081B046}" dt="2020-09-05T12:38:53.726" v="1311" actId="700"/>
          <ac:spMkLst>
            <pc:docMk/>
            <pc:sldMk cId="3341105950" sldId="2572"/>
            <ac:spMk id="3" creationId="{1601B01C-8A08-4FC9-9C7A-46EC87035653}"/>
          </ac:spMkLst>
        </pc:spChg>
        <pc:spChg chg="add mod ord">
          <ac:chgData name="Shared Drive" userId="a8e99ec4-c3c1-49ac-ba97-2c12eee91f6a" providerId="ADAL" clId="{E7BC554B-5A1B-4633-9861-DBA21081B046}" dt="2020-09-05T12:40:56.729" v="1407" actId="20577"/>
          <ac:spMkLst>
            <pc:docMk/>
            <pc:sldMk cId="3341105950" sldId="2572"/>
            <ac:spMk id="4" creationId="{7BD7FF30-8D43-4143-8E7F-DF25CB5F4B65}"/>
          </ac:spMkLst>
        </pc:spChg>
        <pc:spChg chg="add mod">
          <ac:chgData name="Shared Drive" userId="a8e99ec4-c3c1-49ac-ba97-2c12eee91f6a" providerId="ADAL" clId="{E7BC554B-5A1B-4633-9861-DBA21081B046}" dt="2020-09-05T12:40:42.929" v="1388" actId="1076"/>
          <ac:spMkLst>
            <pc:docMk/>
            <pc:sldMk cId="3341105950" sldId="2572"/>
            <ac:spMk id="7" creationId="{739BB237-B320-4B86-9016-DF681157C56A}"/>
          </ac:spMkLst>
        </pc:spChg>
        <pc:picChg chg="add mod">
          <ac:chgData name="Shared Drive" userId="a8e99ec4-c3c1-49ac-ba97-2c12eee91f6a" providerId="ADAL" clId="{E7BC554B-5A1B-4633-9861-DBA21081B046}" dt="2020-09-05T12:40:49.538" v="1392" actId="14100"/>
          <ac:picMkLst>
            <pc:docMk/>
            <pc:sldMk cId="3341105950" sldId="2572"/>
            <ac:picMk id="1026" creationId="{3308930B-4932-4AE5-9B54-9CDB4C263C73}"/>
          </ac:picMkLst>
        </pc:picChg>
        <pc:picChg chg="add del mod">
          <ac:chgData name="Shared Drive" userId="a8e99ec4-c3c1-49ac-ba97-2c12eee91f6a" providerId="ADAL" clId="{E7BC554B-5A1B-4633-9861-DBA21081B046}" dt="2020-09-05T12:40:43.974" v="1389"/>
          <ac:picMkLst>
            <pc:docMk/>
            <pc:sldMk cId="3341105950" sldId="2572"/>
            <ac:picMk id="1028" creationId="{449DCBB7-CA6F-4F0E-8BFE-A75BBEB50ECD}"/>
          </ac:picMkLst>
        </pc:picChg>
      </pc:sldChg>
      <pc:sldChg chg="addSp delSp modSp new mod ord modAnim">
        <pc:chgData name="Shared Drive" userId="a8e99ec4-c3c1-49ac-ba97-2c12eee91f6a" providerId="ADAL" clId="{E7BC554B-5A1B-4633-9861-DBA21081B046}" dt="2020-09-05T13:01:33.714" v="1588"/>
        <pc:sldMkLst>
          <pc:docMk/>
          <pc:sldMk cId="348790778" sldId="2573"/>
        </pc:sldMkLst>
        <pc:spChg chg="mod">
          <ac:chgData name="Shared Drive" userId="a8e99ec4-c3c1-49ac-ba97-2c12eee91f6a" providerId="ADAL" clId="{E7BC554B-5A1B-4633-9861-DBA21081B046}" dt="2020-09-05T12:41:19.932" v="1412" actId="1076"/>
          <ac:spMkLst>
            <pc:docMk/>
            <pc:sldMk cId="348790778" sldId="2573"/>
            <ac:spMk id="2" creationId="{1B39EB8D-748A-4694-83CF-E9C8A2C02A17}"/>
          </ac:spMkLst>
        </pc:spChg>
        <pc:spChg chg="add del mod">
          <ac:chgData name="Shared Drive" userId="a8e99ec4-c3c1-49ac-ba97-2c12eee91f6a" providerId="ADAL" clId="{E7BC554B-5A1B-4633-9861-DBA21081B046}" dt="2020-09-05T12:41:33.901" v="1419"/>
          <ac:spMkLst>
            <pc:docMk/>
            <pc:sldMk cId="348790778" sldId="2573"/>
            <ac:spMk id="3" creationId="{4C72DFBE-8784-4E64-BE86-DE94CF8CCC3C}"/>
          </ac:spMkLst>
        </pc:spChg>
        <pc:spChg chg="add mod">
          <ac:chgData name="Shared Drive" userId="a8e99ec4-c3c1-49ac-ba97-2c12eee91f6a" providerId="ADAL" clId="{E7BC554B-5A1B-4633-9861-DBA21081B046}" dt="2020-09-05T12:42:19.801" v="1450" actId="1076"/>
          <ac:spMkLst>
            <pc:docMk/>
            <pc:sldMk cId="348790778" sldId="2573"/>
            <ac:spMk id="4" creationId="{2EE227E2-08F2-48FF-B276-F8B431FD9200}"/>
          </ac:spMkLst>
        </pc:spChg>
        <pc:spChg chg="add mod">
          <ac:chgData name="Shared Drive" userId="a8e99ec4-c3c1-49ac-ba97-2c12eee91f6a" providerId="ADAL" clId="{E7BC554B-5A1B-4633-9861-DBA21081B046}" dt="2020-09-05T13:00:54.667" v="1581" actId="6549"/>
          <ac:spMkLst>
            <pc:docMk/>
            <pc:sldMk cId="348790778" sldId="2573"/>
            <ac:spMk id="5" creationId="{E78B32A5-61F9-47FD-8156-5AD6F63DE447}"/>
          </ac:spMkLst>
        </pc:spChg>
        <pc:picChg chg="add mod">
          <ac:chgData name="Shared Drive" userId="a8e99ec4-c3c1-49ac-ba97-2c12eee91f6a" providerId="ADAL" clId="{E7BC554B-5A1B-4633-9861-DBA21081B046}" dt="2020-09-05T12:59:55.587" v="1481" actId="1076"/>
          <ac:picMkLst>
            <pc:docMk/>
            <pc:sldMk cId="348790778" sldId="2573"/>
            <ac:picMk id="2050" creationId="{AAA0DB58-2E2E-463B-9F10-48F7938E64EB}"/>
          </ac:picMkLst>
        </pc:picChg>
        <pc:picChg chg="add del">
          <ac:chgData name="Shared Drive" userId="a8e99ec4-c3c1-49ac-ba97-2c12eee91f6a" providerId="ADAL" clId="{E7BC554B-5A1B-4633-9861-DBA21081B046}" dt="2020-09-05T12:41:32.411" v="1417"/>
          <ac:picMkLst>
            <pc:docMk/>
            <pc:sldMk cId="348790778" sldId="2573"/>
            <ac:picMk id="2052" creationId="{12635240-062B-428E-80B9-9AC14C60ED9E}"/>
          </ac:picMkLst>
        </pc:picChg>
      </pc:sldChg>
      <pc:sldChg chg="addSp delSp modSp new mod modAnim">
        <pc:chgData name="Shared Drive" userId="a8e99ec4-c3c1-49ac-ba97-2c12eee91f6a" providerId="ADAL" clId="{E7BC554B-5A1B-4633-9861-DBA21081B046}" dt="2020-09-05T14:16:26.181" v="1807" actId="6549"/>
        <pc:sldMkLst>
          <pc:docMk/>
          <pc:sldMk cId="1979184659" sldId="2574"/>
        </pc:sldMkLst>
        <pc:spChg chg="mod">
          <ac:chgData name="Shared Drive" userId="a8e99ec4-c3c1-49ac-ba97-2c12eee91f6a" providerId="ADAL" clId="{E7BC554B-5A1B-4633-9861-DBA21081B046}" dt="2020-09-05T12:58:16.219" v="1476" actId="20577"/>
          <ac:spMkLst>
            <pc:docMk/>
            <pc:sldMk cId="1979184659" sldId="2574"/>
            <ac:spMk id="2" creationId="{B2D03D93-E046-45C3-89E6-5DB9E51D7D21}"/>
          </ac:spMkLst>
        </pc:spChg>
        <pc:spChg chg="add del">
          <ac:chgData name="Shared Drive" userId="a8e99ec4-c3c1-49ac-ba97-2c12eee91f6a" providerId="ADAL" clId="{E7BC554B-5A1B-4633-9861-DBA21081B046}" dt="2020-09-05T12:58:20.815" v="1478" actId="22"/>
          <ac:spMkLst>
            <pc:docMk/>
            <pc:sldMk cId="1979184659" sldId="2574"/>
            <ac:spMk id="4" creationId="{AB2C3D21-9ECA-49FC-A548-5DB26E714D8E}"/>
          </ac:spMkLst>
        </pc:spChg>
        <pc:spChg chg="add mod">
          <ac:chgData name="Shared Drive" userId="a8e99ec4-c3c1-49ac-ba97-2c12eee91f6a" providerId="ADAL" clId="{E7BC554B-5A1B-4633-9861-DBA21081B046}" dt="2020-09-05T13:01:19.660" v="1586" actId="14100"/>
          <ac:spMkLst>
            <pc:docMk/>
            <pc:sldMk cId="1979184659" sldId="2574"/>
            <ac:spMk id="5" creationId="{95DD4B40-DFCF-4BBC-AE7D-487C46290E7C}"/>
          </ac:spMkLst>
        </pc:spChg>
        <pc:spChg chg="add mod">
          <ac:chgData name="Shared Drive" userId="a8e99ec4-c3c1-49ac-ba97-2c12eee91f6a" providerId="ADAL" clId="{E7BC554B-5A1B-4633-9861-DBA21081B046}" dt="2020-09-05T13:04:31.598" v="1607" actId="1076"/>
          <ac:spMkLst>
            <pc:docMk/>
            <pc:sldMk cId="1979184659" sldId="2574"/>
            <ac:spMk id="8" creationId="{D714E123-6C6A-4018-B981-26A6672B70A7}"/>
          </ac:spMkLst>
        </pc:spChg>
        <pc:spChg chg="add del">
          <ac:chgData name="Shared Drive" userId="a8e99ec4-c3c1-49ac-ba97-2c12eee91f6a" providerId="ADAL" clId="{E7BC554B-5A1B-4633-9861-DBA21081B046}" dt="2020-09-05T13:04:16.534" v="1590" actId="22"/>
          <ac:spMkLst>
            <pc:docMk/>
            <pc:sldMk cId="1979184659" sldId="2574"/>
            <ac:spMk id="9" creationId="{31957AAD-4A5E-4BED-B53F-EF0837D61374}"/>
          </ac:spMkLst>
        </pc:spChg>
        <pc:spChg chg="add mod">
          <ac:chgData name="Shared Drive" userId="a8e99ec4-c3c1-49ac-ba97-2c12eee91f6a" providerId="ADAL" clId="{E7BC554B-5A1B-4633-9861-DBA21081B046}" dt="2020-09-05T14:16:26.181" v="1807" actId="6549"/>
          <ac:spMkLst>
            <pc:docMk/>
            <pc:sldMk cId="1979184659" sldId="2574"/>
            <ac:spMk id="11" creationId="{9E6F97C9-6EB8-4F2B-BF6E-1002E72270D1}"/>
          </ac:spMkLst>
        </pc:spChg>
        <pc:picChg chg="add mod">
          <ac:chgData name="Shared Drive" userId="a8e99ec4-c3c1-49ac-ba97-2c12eee91f6a" providerId="ADAL" clId="{E7BC554B-5A1B-4633-9861-DBA21081B046}" dt="2020-09-05T14:16:20.296" v="1803" actId="1076"/>
          <ac:picMkLst>
            <pc:docMk/>
            <pc:sldMk cId="1979184659" sldId="2574"/>
            <ac:picMk id="3074" creationId="{F7D931FA-ACCA-4E47-AA93-122FA2E8CA13}"/>
          </ac:picMkLst>
        </pc:picChg>
      </pc:sldChg>
      <pc:sldChg chg="addSp delSp modSp new mod addAnim delAnim modAnim">
        <pc:chgData name="Shared Drive" userId="a8e99ec4-c3c1-49ac-ba97-2c12eee91f6a" providerId="ADAL" clId="{E7BC554B-5A1B-4633-9861-DBA21081B046}" dt="2020-09-05T13:13:34.835" v="1675" actId="1076"/>
        <pc:sldMkLst>
          <pc:docMk/>
          <pc:sldMk cId="2796145585" sldId="2575"/>
        </pc:sldMkLst>
        <pc:spChg chg="mod">
          <ac:chgData name="Shared Drive" userId="a8e99ec4-c3c1-49ac-ba97-2c12eee91f6a" providerId="ADAL" clId="{E7BC554B-5A1B-4633-9861-DBA21081B046}" dt="2020-09-05T13:09:30.011" v="1642" actId="20577"/>
          <ac:spMkLst>
            <pc:docMk/>
            <pc:sldMk cId="2796145585" sldId="2575"/>
            <ac:spMk id="2" creationId="{0B40753C-FFA5-4D0F-9813-84FDBC3E8013}"/>
          </ac:spMkLst>
        </pc:spChg>
        <pc:spChg chg="add del mod">
          <ac:chgData name="Shared Drive" userId="a8e99ec4-c3c1-49ac-ba97-2c12eee91f6a" providerId="ADAL" clId="{E7BC554B-5A1B-4633-9861-DBA21081B046}" dt="2020-09-05T13:13:32.227" v="1674" actId="478"/>
          <ac:spMkLst>
            <pc:docMk/>
            <pc:sldMk cId="2796145585" sldId="2575"/>
            <ac:spMk id="3" creationId="{EA7140A2-A796-4D47-899D-1FE372EF5413}"/>
          </ac:spMkLst>
        </pc:spChg>
        <pc:spChg chg="add del mod">
          <ac:chgData name="Shared Drive" userId="a8e99ec4-c3c1-49ac-ba97-2c12eee91f6a" providerId="ADAL" clId="{E7BC554B-5A1B-4633-9861-DBA21081B046}" dt="2020-09-05T13:13:34.835" v="1675" actId="1076"/>
          <ac:spMkLst>
            <pc:docMk/>
            <pc:sldMk cId="2796145585" sldId="2575"/>
            <ac:spMk id="4" creationId="{50B4A490-6167-44EC-AC11-149C019041F4}"/>
          </ac:spMkLst>
        </pc:spChg>
        <pc:spChg chg="add mod">
          <ac:chgData name="Shared Drive" userId="a8e99ec4-c3c1-49ac-ba97-2c12eee91f6a" providerId="ADAL" clId="{E7BC554B-5A1B-4633-9861-DBA21081B046}" dt="2020-09-05T13:10:48.924" v="1657" actId="1076"/>
          <ac:spMkLst>
            <pc:docMk/>
            <pc:sldMk cId="2796145585" sldId="2575"/>
            <ac:spMk id="6" creationId="{7B79849D-2619-4C52-9630-DAD59A1CD944}"/>
          </ac:spMkLst>
        </pc:spChg>
        <pc:spChg chg="add mod">
          <ac:chgData name="Shared Drive" userId="a8e99ec4-c3c1-49ac-ba97-2c12eee91f6a" providerId="ADAL" clId="{E7BC554B-5A1B-4633-9861-DBA21081B046}" dt="2020-09-05T13:11:24.171" v="1664" actId="1076"/>
          <ac:spMkLst>
            <pc:docMk/>
            <pc:sldMk cId="2796145585" sldId="2575"/>
            <ac:spMk id="8" creationId="{FDDAF038-4A06-49E5-9367-C97525C8DA54}"/>
          </ac:spMkLst>
        </pc:spChg>
        <pc:spChg chg="add mod">
          <ac:chgData name="Shared Drive" userId="a8e99ec4-c3c1-49ac-ba97-2c12eee91f6a" providerId="ADAL" clId="{E7BC554B-5A1B-4633-9861-DBA21081B046}" dt="2020-09-05T13:11:05.931" v="1662" actId="14100"/>
          <ac:spMkLst>
            <pc:docMk/>
            <pc:sldMk cId="2796145585" sldId="2575"/>
            <ac:spMk id="10" creationId="{4822A49D-2BF1-4A3B-9E49-56B2F8EEB96A}"/>
          </ac:spMkLst>
        </pc:spChg>
        <pc:picChg chg="add">
          <ac:chgData name="Shared Drive" userId="a8e99ec4-c3c1-49ac-ba97-2c12eee91f6a" providerId="ADAL" clId="{E7BC554B-5A1B-4633-9861-DBA21081B046}" dt="2020-09-05T13:09:13.783" v="1609"/>
          <ac:picMkLst>
            <pc:docMk/>
            <pc:sldMk cId="2796145585" sldId="2575"/>
            <ac:picMk id="4098" creationId="{21D97293-5E32-427B-8B0A-8773EB668B38}"/>
          </ac:picMkLst>
        </pc:picChg>
      </pc:sldChg>
      <pc:sldChg chg="add">
        <pc:chgData name="Shared Drive" userId="a8e99ec4-c3c1-49ac-ba97-2c12eee91f6a" providerId="ADAL" clId="{E7BC554B-5A1B-4633-9861-DBA21081B046}" dt="2020-09-05T13:09:36.902" v="1643"/>
        <pc:sldMkLst>
          <pc:docMk/>
          <pc:sldMk cId="103425190" sldId="2576"/>
        </pc:sldMkLst>
      </pc:sldChg>
      <pc:sldChg chg="addSp delSp modSp new mod ord">
        <pc:chgData name="Shared Drive" userId="a8e99ec4-c3c1-49ac-ba97-2c12eee91f6a" providerId="ADAL" clId="{E7BC554B-5A1B-4633-9861-DBA21081B046}" dt="2020-09-05T14:31:46.869" v="1847"/>
        <pc:sldMkLst>
          <pc:docMk/>
          <pc:sldMk cId="2062490311" sldId="2577"/>
        </pc:sldMkLst>
        <pc:spChg chg="mod">
          <ac:chgData name="Shared Drive" userId="a8e99ec4-c3c1-49ac-ba97-2c12eee91f6a" providerId="ADAL" clId="{E7BC554B-5A1B-4633-9861-DBA21081B046}" dt="2020-09-05T14:31:05.884" v="1820" actId="6549"/>
          <ac:spMkLst>
            <pc:docMk/>
            <pc:sldMk cId="2062490311" sldId="2577"/>
            <ac:spMk id="2" creationId="{0505F767-38E9-46A5-A4F2-409D94C6FBCA}"/>
          </ac:spMkLst>
        </pc:spChg>
        <pc:spChg chg="add mod">
          <ac:chgData name="Shared Drive" userId="a8e99ec4-c3c1-49ac-ba97-2c12eee91f6a" providerId="ADAL" clId="{E7BC554B-5A1B-4633-9861-DBA21081B046}" dt="2020-09-05T14:31:38.841" v="1845" actId="1076"/>
          <ac:spMkLst>
            <pc:docMk/>
            <pc:sldMk cId="2062490311" sldId="2577"/>
            <ac:spMk id="3" creationId="{C10E5D4C-2169-420D-8090-2518DAF99EBF}"/>
          </ac:spMkLst>
        </pc:spChg>
        <pc:picChg chg="add del mod">
          <ac:chgData name="Shared Drive" userId="a8e99ec4-c3c1-49ac-ba97-2c12eee91f6a" providerId="ADAL" clId="{E7BC554B-5A1B-4633-9861-DBA21081B046}" dt="2020-09-05T14:28:31.947" v="1813" actId="21"/>
          <ac:picMkLst>
            <pc:docMk/>
            <pc:sldMk cId="2062490311" sldId="2577"/>
            <ac:picMk id="5122" creationId="{CE4300CD-CFE7-4F8A-994D-AAD01849270D}"/>
          </ac:picMkLst>
        </pc:picChg>
        <pc:picChg chg="add mod">
          <ac:chgData name="Shared Drive" userId="a8e99ec4-c3c1-49ac-ba97-2c12eee91f6a" providerId="ADAL" clId="{E7BC554B-5A1B-4633-9861-DBA21081B046}" dt="2020-09-05T14:30:24.705" v="1816" actId="732"/>
          <ac:picMkLst>
            <pc:docMk/>
            <pc:sldMk cId="2062490311" sldId="2577"/>
            <ac:picMk id="5124" creationId="{72ECBC5C-D4FD-40A7-8D5A-7454AD7CC935}"/>
          </ac:picMkLst>
        </pc:picChg>
      </pc:sldChg>
      <pc:sldChg chg="addSp delSp modSp new mod ord">
        <pc:chgData name="Shared Drive" userId="a8e99ec4-c3c1-49ac-ba97-2c12eee91f6a" providerId="ADAL" clId="{E7BC554B-5A1B-4633-9861-DBA21081B046}" dt="2020-09-05T15:25:48.436" v="2574" actId="1076"/>
        <pc:sldMkLst>
          <pc:docMk/>
          <pc:sldMk cId="512602198" sldId="2578"/>
        </pc:sldMkLst>
        <pc:spChg chg="mod">
          <ac:chgData name="Shared Drive" userId="a8e99ec4-c3c1-49ac-ba97-2c12eee91f6a" providerId="ADAL" clId="{E7BC554B-5A1B-4633-9861-DBA21081B046}" dt="2020-09-05T14:35:29.969" v="1893" actId="20577"/>
          <ac:spMkLst>
            <pc:docMk/>
            <pc:sldMk cId="512602198" sldId="2578"/>
            <ac:spMk id="2" creationId="{1C3A38D0-2B31-47AC-A943-02E9BC3A8CE8}"/>
          </ac:spMkLst>
        </pc:spChg>
        <pc:spChg chg="add del">
          <ac:chgData name="Shared Drive" userId="a8e99ec4-c3c1-49ac-ba97-2c12eee91f6a" providerId="ADAL" clId="{E7BC554B-5A1B-4633-9861-DBA21081B046}" dt="2020-09-05T14:35:00.523" v="1853" actId="22"/>
          <ac:spMkLst>
            <pc:docMk/>
            <pc:sldMk cId="512602198" sldId="2578"/>
            <ac:spMk id="5" creationId="{84D47B53-228F-44D6-8A6C-986088E25A8B}"/>
          </ac:spMkLst>
        </pc:spChg>
        <pc:picChg chg="add mod">
          <ac:chgData name="Shared Drive" userId="a8e99ec4-c3c1-49ac-ba97-2c12eee91f6a" providerId="ADAL" clId="{E7BC554B-5A1B-4633-9861-DBA21081B046}" dt="2020-09-05T15:25:46.316" v="2573" actId="1076"/>
          <ac:picMkLst>
            <pc:docMk/>
            <pc:sldMk cId="512602198" sldId="2578"/>
            <ac:picMk id="7170" creationId="{990D7CA7-D9CC-49AB-94EA-0248C9DC5A5B}"/>
          </ac:picMkLst>
        </pc:picChg>
        <pc:picChg chg="add mod">
          <ac:chgData name="Shared Drive" userId="a8e99ec4-c3c1-49ac-ba97-2c12eee91f6a" providerId="ADAL" clId="{E7BC554B-5A1B-4633-9861-DBA21081B046}" dt="2020-09-05T15:25:48.436" v="2574" actId="1076"/>
          <ac:picMkLst>
            <pc:docMk/>
            <pc:sldMk cId="512602198" sldId="2578"/>
            <ac:picMk id="7172" creationId="{04505147-0111-4B79-93CD-CACF3F37FCCA}"/>
          </ac:picMkLst>
        </pc:picChg>
      </pc:sldChg>
      <pc:sldChg chg="addSp delSp modSp new mod modNotesTx">
        <pc:chgData name="Shared Drive" userId="a8e99ec4-c3c1-49ac-ba97-2c12eee91f6a" providerId="ADAL" clId="{E7BC554B-5A1B-4633-9861-DBA21081B046}" dt="2020-09-05T15:46:52.981" v="2933" actId="1076"/>
        <pc:sldMkLst>
          <pc:docMk/>
          <pc:sldMk cId="2785940311" sldId="2579"/>
        </pc:sldMkLst>
        <pc:spChg chg="mod">
          <ac:chgData name="Shared Drive" userId="a8e99ec4-c3c1-49ac-ba97-2c12eee91f6a" providerId="ADAL" clId="{E7BC554B-5A1B-4633-9861-DBA21081B046}" dt="2020-09-05T15:45:16.501" v="2899" actId="404"/>
          <ac:spMkLst>
            <pc:docMk/>
            <pc:sldMk cId="2785940311" sldId="2579"/>
            <ac:spMk id="2" creationId="{F478B5EA-F168-46D1-A614-7C73954C0D34}"/>
          </ac:spMkLst>
        </pc:spChg>
        <pc:spChg chg="del">
          <ac:chgData name="Shared Drive" userId="a8e99ec4-c3c1-49ac-ba97-2c12eee91f6a" providerId="ADAL" clId="{E7BC554B-5A1B-4633-9861-DBA21081B046}" dt="2020-09-05T14:39:02.339" v="1955" actId="478"/>
          <ac:spMkLst>
            <pc:docMk/>
            <pc:sldMk cId="2785940311" sldId="2579"/>
            <ac:spMk id="3" creationId="{79FDD156-C6F5-4FED-AAA4-64C2DA03C63D}"/>
          </ac:spMkLst>
        </pc:spChg>
        <pc:spChg chg="add del mod">
          <ac:chgData name="Shared Drive" userId="a8e99ec4-c3c1-49ac-ba97-2c12eee91f6a" providerId="ADAL" clId="{E7BC554B-5A1B-4633-9861-DBA21081B046}" dt="2020-09-05T14:39:58.442" v="1965" actId="11529"/>
          <ac:spMkLst>
            <pc:docMk/>
            <pc:sldMk cId="2785940311" sldId="2579"/>
            <ac:spMk id="6" creationId="{5D2F7A3D-1BE5-410C-82DB-041B045D3219}"/>
          </ac:spMkLst>
        </pc:spChg>
        <pc:spChg chg="add mod">
          <ac:chgData name="Shared Drive" userId="a8e99ec4-c3c1-49ac-ba97-2c12eee91f6a" providerId="ADAL" clId="{E7BC554B-5A1B-4633-9861-DBA21081B046}" dt="2020-09-05T14:41:32.592" v="1997" actId="1076"/>
          <ac:spMkLst>
            <pc:docMk/>
            <pc:sldMk cId="2785940311" sldId="2579"/>
            <ac:spMk id="7" creationId="{53087259-C98D-456C-B68F-B212A206B976}"/>
          </ac:spMkLst>
        </pc:spChg>
        <pc:spChg chg="add mod">
          <ac:chgData name="Shared Drive" userId="a8e99ec4-c3c1-49ac-ba97-2c12eee91f6a" providerId="ADAL" clId="{E7BC554B-5A1B-4633-9861-DBA21081B046}" dt="2020-09-05T14:41:43.721" v="1999" actId="1076"/>
          <ac:spMkLst>
            <pc:docMk/>
            <pc:sldMk cId="2785940311" sldId="2579"/>
            <ac:spMk id="8" creationId="{23B18FC1-D494-4AB0-B91B-8C1ACE4F2B9F}"/>
          </ac:spMkLst>
        </pc:spChg>
        <pc:spChg chg="add mod">
          <ac:chgData name="Shared Drive" userId="a8e99ec4-c3c1-49ac-ba97-2c12eee91f6a" providerId="ADAL" clId="{E7BC554B-5A1B-4633-9861-DBA21081B046}" dt="2020-09-05T14:41:37.888" v="1998" actId="1076"/>
          <ac:spMkLst>
            <pc:docMk/>
            <pc:sldMk cId="2785940311" sldId="2579"/>
            <ac:spMk id="10" creationId="{EA4598A1-4F82-4ACA-895D-4A1F9223C715}"/>
          </ac:spMkLst>
        </pc:spChg>
        <pc:spChg chg="add mod">
          <ac:chgData name="Shared Drive" userId="a8e99ec4-c3c1-49ac-ba97-2c12eee91f6a" providerId="ADAL" clId="{E7BC554B-5A1B-4633-9861-DBA21081B046}" dt="2020-09-05T14:45:04.106" v="2010" actId="1076"/>
          <ac:spMkLst>
            <pc:docMk/>
            <pc:sldMk cId="2785940311" sldId="2579"/>
            <ac:spMk id="12" creationId="{8A3C81BB-6C61-42B0-BEE6-E9AB12A953F1}"/>
          </ac:spMkLst>
        </pc:spChg>
        <pc:picChg chg="add mod">
          <ac:chgData name="Shared Drive" userId="a8e99ec4-c3c1-49ac-ba97-2c12eee91f6a" providerId="ADAL" clId="{E7BC554B-5A1B-4633-9861-DBA21081B046}" dt="2020-09-05T15:46:48.742" v="2932" actId="1076"/>
          <ac:picMkLst>
            <pc:docMk/>
            <pc:sldMk cId="2785940311" sldId="2579"/>
            <ac:picMk id="5" creationId="{73A83236-2425-4813-B411-CB299D0A8CAA}"/>
          </ac:picMkLst>
        </pc:picChg>
        <pc:picChg chg="add mod modCrop">
          <ac:chgData name="Shared Drive" userId="a8e99ec4-c3c1-49ac-ba97-2c12eee91f6a" providerId="ADAL" clId="{E7BC554B-5A1B-4633-9861-DBA21081B046}" dt="2020-09-05T15:46:52.981" v="2933" actId="1076"/>
          <ac:picMkLst>
            <pc:docMk/>
            <pc:sldMk cId="2785940311" sldId="2579"/>
            <ac:picMk id="14" creationId="{B9A0A9BA-6E76-4455-935A-692E1269F69E}"/>
          </ac:picMkLst>
        </pc:picChg>
      </pc:sldChg>
      <pc:sldChg chg="addSp modSp add del mod">
        <pc:chgData name="Shared Drive" userId="a8e99ec4-c3c1-49ac-ba97-2c12eee91f6a" providerId="ADAL" clId="{E7BC554B-5A1B-4633-9861-DBA21081B046}" dt="2020-09-05T16:21:26.469" v="3124"/>
        <pc:sldMkLst>
          <pc:docMk/>
          <pc:sldMk cId="459384669" sldId="2580"/>
        </pc:sldMkLst>
        <pc:spChg chg="mod">
          <ac:chgData name="Shared Drive" userId="a8e99ec4-c3c1-49ac-ba97-2c12eee91f6a" providerId="ADAL" clId="{E7BC554B-5A1B-4633-9861-DBA21081B046}" dt="2020-09-05T14:53:43.041" v="2230" actId="20577"/>
          <ac:spMkLst>
            <pc:docMk/>
            <pc:sldMk cId="459384669" sldId="2580"/>
            <ac:spMk id="2" creationId="{1C3A38D0-2B31-47AC-A943-02E9BC3A8CE8}"/>
          </ac:spMkLst>
        </pc:spChg>
        <pc:spChg chg="add mod">
          <ac:chgData name="Shared Drive" userId="a8e99ec4-c3c1-49ac-ba97-2c12eee91f6a" providerId="ADAL" clId="{E7BC554B-5A1B-4633-9861-DBA21081B046}" dt="2020-09-05T15:08:59.458" v="2278" actId="1076"/>
          <ac:spMkLst>
            <pc:docMk/>
            <pc:sldMk cId="459384669" sldId="2580"/>
            <ac:spMk id="4" creationId="{1D565295-8B3F-433A-BD4D-BCA6F6F9753C}"/>
          </ac:spMkLst>
        </pc:spChg>
        <pc:spChg chg="add mod">
          <ac:chgData name="Shared Drive" userId="a8e99ec4-c3c1-49ac-ba97-2c12eee91f6a" providerId="ADAL" clId="{E7BC554B-5A1B-4633-9861-DBA21081B046}" dt="2020-09-05T15:09:45.101" v="2307" actId="1038"/>
          <ac:spMkLst>
            <pc:docMk/>
            <pc:sldMk cId="459384669" sldId="2580"/>
            <ac:spMk id="6" creationId="{76457334-442B-4523-89BD-D885454D38AE}"/>
          </ac:spMkLst>
        </pc:spChg>
        <pc:spChg chg="add mod">
          <ac:chgData name="Shared Drive" userId="a8e99ec4-c3c1-49ac-ba97-2c12eee91f6a" providerId="ADAL" clId="{E7BC554B-5A1B-4633-9861-DBA21081B046}" dt="2020-09-05T15:09:45.101" v="2307" actId="1038"/>
          <ac:spMkLst>
            <pc:docMk/>
            <pc:sldMk cId="459384669" sldId="2580"/>
            <ac:spMk id="7" creationId="{0D128FD5-5327-47EE-A245-5369B3EA00E3}"/>
          </ac:spMkLst>
        </pc:spChg>
        <pc:spChg chg="add mod">
          <ac:chgData name="Shared Drive" userId="a8e99ec4-c3c1-49ac-ba97-2c12eee91f6a" providerId="ADAL" clId="{E7BC554B-5A1B-4633-9861-DBA21081B046}" dt="2020-09-05T15:09:45.101" v="2307" actId="1038"/>
          <ac:spMkLst>
            <pc:docMk/>
            <pc:sldMk cId="459384669" sldId="2580"/>
            <ac:spMk id="9" creationId="{3878028B-0357-4351-8F44-036E1A70F09A}"/>
          </ac:spMkLst>
        </pc:spChg>
        <pc:picChg chg="add mod">
          <ac:chgData name="Shared Drive" userId="a8e99ec4-c3c1-49ac-ba97-2c12eee91f6a" providerId="ADAL" clId="{E7BC554B-5A1B-4633-9861-DBA21081B046}" dt="2020-09-05T15:09:45.101" v="2307" actId="1038"/>
          <ac:picMkLst>
            <pc:docMk/>
            <pc:sldMk cId="459384669" sldId="2580"/>
            <ac:picMk id="3" creationId="{68703034-6AD9-40F9-8232-34751B3EAE2B}"/>
          </ac:picMkLst>
        </pc:picChg>
        <pc:picChg chg="add mod">
          <ac:chgData name="Shared Drive" userId="a8e99ec4-c3c1-49ac-ba97-2c12eee91f6a" providerId="ADAL" clId="{E7BC554B-5A1B-4633-9861-DBA21081B046}" dt="2020-09-05T15:09:58.888" v="2308" actId="1076"/>
          <ac:picMkLst>
            <pc:docMk/>
            <pc:sldMk cId="459384669" sldId="2580"/>
            <ac:picMk id="10" creationId="{91E7264F-50B4-4497-B394-4E1280B9087E}"/>
          </ac:picMkLst>
        </pc:picChg>
        <pc:picChg chg="mod">
          <ac:chgData name="Shared Drive" userId="a8e99ec4-c3c1-49ac-ba97-2c12eee91f6a" providerId="ADAL" clId="{E7BC554B-5A1B-4633-9861-DBA21081B046}" dt="2020-09-05T15:08:43.771" v="2275" actId="1076"/>
          <ac:picMkLst>
            <pc:docMk/>
            <pc:sldMk cId="459384669" sldId="2580"/>
            <ac:picMk id="7170" creationId="{990D7CA7-D9CC-49AB-94EA-0248C9DC5A5B}"/>
          </ac:picMkLst>
        </pc:picChg>
        <pc:picChg chg="mod">
          <ac:chgData name="Shared Drive" userId="a8e99ec4-c3c1-49ac-ba97-2c12eee91f6a" providerId="ADAL" clId="{E7BC554B-5A1B-4633-9861-DBA21081B046}" dt="2020-09-05T15:08:47.203" v="2276" actId="1076"/>
          <ac:picMkLst>
            <pc:docMk/>
            <pc:sldMk cId="459384669" sldId="2580"/>
            <ac:picMk id="7172" creationId="{04505147-0111-4B79-93CD-CACF3F37FCCA}"/>
          </ac:picMkLst>
        </pc:picChg>
      </pc:sldChg>
      <pc:sldChg chg="addSp delSp modSp add mod modNotesTx">
        <pc:chgData name="Shared Drive" userId="a8e99ec4-c3c1-49ac-ba97-2c12eee91f6a" providerId="ADAL" clId="{E7BC554B-5A1B-4633-9861-DBA21081B046}" dt="2020-09-06T18:21:37.518" v="5249" actId="22"/>
        <pc:sldMkLst>
          <pc:docMk/>
          <pc:sldMk cId="2418313849" sldId="2581"/>
        </pc:sldMkLst>
        <pc:spChg chg="mod">
          <ac:chgData name="Shared Drive" userId="a8e99ec4-c3c1-49ac-ba97-2c12eee91f6a" providerId="ADAL" clId="{E7BC554B-5A1B-4633-9861-DBA21081B046}" dt="2020-09-06T14:23:23.891" v="4804" actId="20577"/>
          <ac:spMkLst>
            <pc:docMk/>
            <pc:sldMk cId="2418313849" sldId="2581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21:37.518" v="5249" actId="22"/>
          <ac:picMkLst>
            <pc:docMk/>
            <pc:sldMk cId="2418313849" sldId="2581"/>
            <ac:picMk id="5" creationId="{63877491-8658-4471-9740-FB796AFF91B7}"/>
          </ac:picMkLst>
        </pc:picChg>
      </pc:sldChg>
      <pc:sldChg chg="addSp delSp modSp add mod modNotesTx">
        <pc:chgData name="Shared Drive" userId="a8e99ec4-c3c1-49ac-ba97-2c12eee91f6a" providerId="ADAL" clId="{E7BC554B-5A1B-4633-9861-DBA21081B046}" dt="2020-09-06T18:18:58.971" v="5241" actId="22"/>
        <pc:sldMkLst>
          <pc:docMk/>
          <pc:sldMk cId="3158592816" sldId="2582"/>
        </pc:sldMkLst>
        <pc:spChg chg="mod">
          <ac:chgData name="Shared Drive" userId="a8e99ec4-c3c1-49ac-ba97-2c12eee91f6a" providerId="ADAL" clId="{E7BC554B-5A1B-4633-9861-DBA21081B046}" dt="2020-09-05T18:24:00.528" v="4633" actId="20577"/>
          <ac:spMkLst>
            <pc:docMk/>
            <pc:sldMk cId="3158592816" sldId="2582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18:58.971" v="5241" actId="22"/>
          <ac:picMkLst>
            <pc:docMk/>
            <pc:sldMk cId="3158592816" sldId="2582"/>
            <ac:picMk id="5" creationId="{7231997F-9C50-4116-B61C-591720918F88}"/>
          </ac:picMkLst>
        </pc:picChg>
      </pc:sldChg>
      <pc:sldChg chg="addSp delSp modSp new mod modClrScheme chgLayout">
        <pc:chgData name="Shared Drive" userId="a8e99ec4-c3c1-49ac-ba97-2c12eee91f6a" providerId="ADAL" clId="{E7BC554B-5A1B-4633-9861-DBA21081B046}" dt="2020-09-05T15:27:12.455" v="2608" actId="20577"/>
        <pc:sldMkLst>
          <pc:docMk/>
          <pc:sldMk cId="2032586967" sldId="2583"/>
        </pc:sldMkLst>
        <pc:spChg chg="del mod ord">
          <ac:chgData name="Shared Drive" userId="a8e99ec4-c3c1-49ac-ba97-2c12eee91f6a" providerId="ADAL" clId="{E7BC554B-5A1B-4633-9861-DBA21081B046}" dt="2020-09-05T15:26:17.592" v="2576" actId="700"/>
          <ac:spMkLst>
            <pc:docMk/>
            <pc:sldMk cId="2032586967" sldId="2583"/>
            <ac:spMk id="2" creationId="{97F42A03-1523-4F15-B4A2-80E17EA11D29}"/>
          </ac:spMkLst>
        </pc:spChg>
        <pc:spChg chg="add mod ord">
          <ac:chgData name="Shared Drive" userId="a8e99ec4-c3c1-49ac-ba97-2c12eee91f6a" providerId="ADAL" clId="{E7BC554B-5A1B-4633-9861-DBA21081B046}" dt="2020-09-05T15:27:12.455" v="2608" actId="20577"/>
          <ac:spMkLst>
            <pc:docMk/>
            <pc:sldMk cId="2032586967" sldId="2583"/>
            <ac:spMk id="3" creationId="{1E02ECB1-6947-4AA8-9AA9-0AF1F283DA1F}"/>
          </ac:spMkLst>
        </pc:spChg>
        <pc:spChg chg="add mod ord">
          <ac:chgData name="Shared Drive" userId="a8e99ec4-c3c1-49ac-ba97-2c12eee91f6a" providerId="ADAL" clId="{E7BC554B-5A1B-4633-9861-DBA21081B046}" dt="2020-09-05T15:26:35.416" v="2599" actId="6549"/>
          <ac:spMkLst>
            <pc:docMk/>
            <pc:sldMk cId="2032586967" sldId="2583"/>
            <ac:spMk id="4" creationId="{53B6CFDE-0BB7-471E-BCE5-9C0A5EAE011C}"/>
          </ac:spMkLst>
        </pc:spChg>
      </pc:sldChg>
      <pc:sldChg chg="modSp add mod ord">
        <pc:chgData name="Shared Drive" userId="a8e99ec4-c3c1-49ac-ba97-2c12eee91f6a" providerId="ADAL" clId="{E7BC554B-5A1B-4633-9861-DBA21081B046}" dt="2020-09-05T15:40:50.897" v="2779"/>
        <pc:sldMkLst>
          <pc:docMk/>
          <pc:sldMk cId="2703399640" sldId="2584"/>
        </pc:sldMkLst>
        <pc:spChg chg="mod">
          <ac:chgData name="Shared Drive" userId="a8e99ec4-c3c1-49ac-ba97-2c12eee91f6a" providerId="ADAL" clId="{E7BC554B-5A1B-4633-9861-DBA21081B046}" dt="2020-09-05T15:27:31.116" v="2611" actId="20577"/>
          <ac:spMkLst>
            <pc:docMk/>
            <pc:sldMk cId="2703399640" sldId="2584"/>
            <ac:spMk id="3" creationId="{1E02ECB1-6947-4AA8-9AA9-0AF1F283DA1F}"/>
          </ac:spMkLst>
        </pc:spChg>
        <pc:spChg chg="mod">
          <ac:chgData name="Shared Drive" userId="a8e99ec4-c3c1-49ac-ba97-2c12eee91f6a" providerId="ADAL" clId="{E7BC554B-5A1B-4633-9861-DBA21081B046}" dt="2020-09-05T15:28:29.860" v="2652" actId="6549"/>
          <ac:spMkLst>
            <pc:docMk/>
            <pc:sldMk cId="2703399640" sldId="2584"/>
            <ac:spMk id="4" creationId="{53B6CFDE-0BB7-471E-BCE5-9C0A5EAE011C}"/>
          </ac:spMkLst>
        </pc:spChg>
      </pc:sldChg>
      <pc:sldChg chg="addSp modSp add mod ord modAnim">
        <pc:chgData name="Shared Drive" userId="a8e99ec4-c3c1-49ac-ba97-2c12eee91f6a" providerId="ADAL" clId="{E7BC554B-5A1B-4633-9861-DBA21081B046}" dt="2020-09-05T16:17:14.626" v="3103"/>
        <pc:sldMkLst>
          <pc:docMk/>
          <pc:sldMk cId="1810646376" sldId="2585"/>
        </pc:sldMkLst>
        <pc:spChg chg="mod">
          <ac:chgData name="Shared Drive" userId="a8e99ec4-c3c1-49ac-ba97-2c12eee91f6a" providerId="ADAL" clId="{E7BC554B-5A1B-4633-9861-DBA21081B046}" dt="2020-09-05T16:15:27.023" v="3036" actId="20577"/>
          <ac:spMkLst>
            <pc:docMk/>
            <pc:sldMk cId="1810646376" sldId="2585"/>
            <ac:spMk id="5" creationId="{E78B32A5-61F9-47FD-8156-5AD6F63DE447}"/>
          </ac:spMkLst>
        </pc:spChg>
        <pc:spChg chg="add mod">
          <ac:chgData name="Shared Drive" userId="a8e99ec4-c3c1-49ac-ba97-2c12eee91f6a" providerId="ADAL" clId="{E7BC554B-5A1B-4633-9861-DBA21081B046}" dt="2020-09-05T16:15:36.838" v="3040" actId="1076"/>
          <ac:spMkLst>
            <pc:docMk/>
            <pc:sldMk cId="1810646376" sldId="2585"/>
            <ac:spMk id="6" creationId="{B2BE374D-A72B-46A0-9CF4-2B56ED539D9D}"/>
          </ac:spMkLst>
        </pc:spChg>
        <pc:picChg chg="mod">
          <ac:chgData name="Shared Drive" userId="a8e99ec4-c3c1-49ac-ba97-2c12eee91f6a" providerId="ADAL" clId="{E7BC554B-5A1B-4633-9861-DBA21081B046}" dt="2020-09-05T16:14:28.998" v="2953" actId="1076"/>
          <ac:picMkLst>
            <pc:docMk/>
            <pc:sldMk cId="1810646376" sldId="2585"/>
            <ac:picMk id="2050" creationId="{AAA0DB58-2E2E-463B-9F10-48F7938E64EB}"/>
          </ac:picMkLst>
        </pc:picChg>
      </pc:sldChg>
      <pc:sldChg chg="modSp new del mod">
        <pc:chgData name="Shared Drive" userId="a8e99ec4-c3c1-49ac-ba97-2c12eee91f6a" providerId="ADAL" clId="{E7BC554B-5A1B-4633-9861-DBA21081B046}" dt="2020-09-05T15:41:45.894" v="2781" actId="2696"/>
        <pc:sldMkLst>
          <pc:docMk/>
          <pc:sldMk cId="1854135583" sldId="2585"/>
        </pc:sldMkLst>
        <pc:spChg chg="mod">
          <ac:chgData name="Shared Drive" userId="a8e99ec4-c3c1-49ac-ba97-2c12eee91f6a" providerId="ADAL" clId="{E7BC554B-5A1B-4633-9861-DBA21081B046}" dt="2020-09-05T15:39:26.828" v="2766" actId="1076"/>
          <ac:spMkLst>
            <pc:docMk/>
            <pc:sldMk cId="1854135583" sldId="2585"/>
            <ac:spMk id="2" creationId="{8477DF57-6CAE-403E-8085-0F34A03608D9}"/>
          </ac:spMkLst>
        </pc:spChg>
        <pc:spChg chg="mod">
          <ac:chgData name="Shared Drive" userId="a8e99ec4-c3c1-49ac-ba97-2c12eee91f6a" providerId="ADAL" clId="{E7BC554B-5A1B-4633-9861-DBA21081B046}" dt="2020-09-05T15:40:26.384" v="2777" actId="404"/>
          <ac:spMkLst>
            <pc:docMk/>
            <pc:sldMk cId="1854135583" sldId="2585"/>
            <ac:spMk id="3" creationId="{8C256AC1-E1FE-4559-A1DF-890199E50C59}"/>
          </ac:spMkLst>
        </pc:spChg>
      </pc:sldChg>
      <pc:sldChg chg="modSp new mod">
        <pc:chgData name="Shared Drive" userId="a8e99ec4-c3c1-49ac-ba97-2c12eee91f6a" providerId="ADAL" clId="{E7BC554B-5A1B-4633-9861-DBA21081B046}" dt="2020-09-05T16:20:00.204" v="3123" actId="404"/>
        <pc:sldMkLst>
          <pc:docMk/>
          <pc:sldMk cId="2796542437" sldId="2586"/>
        </pc:sldMkLst>
        <pc:spChg chg="mod">
          <ac:chgData name="Shared Drive" userId="a8e99ec4-c3c1-49ac-ba97-2c12eee91f6a" providerId="ADAL" clId="{E7BC554B-5A1B-4633-9861-DBA21081B046}" dt="2020-09-05T16:19:23.440" v="3108" actId="404"/>
          <ac:spMkLst>
            <pc:docMk/>
            <pc:sldMk cId="2796542437" sldId="2586"/>
            <ac:spMk id="2" creationId="{C3C7D0F1-22DE-4572-BBF9-1FB17E1BB7BD}"/>
          </ac:spMkLst>
        </pc:spChg>
        <pc:spChg chg="mod">
          <ac:chgData name="Shared Drive" userId="a8e99ec4-c3c1-49ac-ba97-2c12eee91f6a" providerId="ADAL" clId="{E7BC554B-5A1B-4633-9861-DBA21081B046}" dt="2020-09-05T16:20:00.204" v="3123" actId="404"/>
          <ac:spMkLst>
            <pc:docMk/>
            <pc:sldMk cId="2796542437" sldId="2586"/>
            <ac:spMk id="3" creationId="{AD426F93-4D95-458C-BC47-74361C3EBE18}"/>
          </ac:spMkLst>
        </pc:spChg>
      </pc:sldChg>
      <pc:sldChg chg="modSp add del mod ord">
        <pc:chgData name="Shared Drive" userId="a8e99ec4-c3c1-49ac-ba97-2c12eee91f6a" providerId="ADAL" clId="{E7BC554B-5A1B-4633-9861-DBA21081B046}" dt="2020-09-06T14:39:31.107" v="4807" actId="47"/>
        <pc:sldMkLst>
          <pc:docMk/>
          <pc:sldMk cId="2247543659" sldId="2587"/>
        </pc:sldMkLst>
        <pc:spChg chg="mod">
          <ac:chgData name="Shared Drive" userId="a8e99ec4-c3c1-49ac-ba97-2c12eee91f6a" providerId="ADAL" clId="{E7BC554B-5A1B-4633-9861-DBA21081B046}" dt="2020-09-05T16:36:07.200" v="3127" actId="6549"/>
          <ac:spMkLst>
            <pc:docMk/>
            <pc:sldMk cId="2247543659" sldId="2587"/>
            <ac:spMk id="2" creationId="{0D7584A5-E18A-4E95-B459-15338CE5C58F}"/>
          </ac:spMkLst>
        </pc:spChg>
      </pc:sldChg>
      <pc:sldChg chg="add">
        <pc:chgData name="Shared Drive" userId="a8e99ec4-c3c1-49ac-ba97-2c12eee91f6a" providerId="ADAL" clId="{E7BC554B-5A1B-4633-9861-DBA21081B046}" dt="2020-09-05T16:37:14.979" v="3128"/>
        <pc:sldMkLst>
          <pc:docMk/>
          <pc:sldMk cId="590093280" sldId="2588"/>
        </pc:sldMkLst>
      </pc:sldChg>
      <pc:sldChg chg="addSp modSp new mod modClrScheme chgLayout">
        <pc:chgData name="Shared Drive" userId="a8e99ec4-c3c1-49ac-ba97-2c12eee91f6a" providerId="ADAL" clId="{E7BC554B-5A1B-4633-9861-DBA21081B046}" dt="2020-09-06T16:54:42.033" v="5113" actId="20577"/>
        <pc:sldMkLst>
          <pc:docMk/>
          <pc:sldMk cId="46800368" sldId="2589"/>
        </pc:sldMkLst>
        <pc:spChg chg="mod ord">
          <ac:chgData name="Shared Drive" userId="a8e99ec4-c3c1-49ac-ba97-2c12eee91f6a" providerId="ADAL" clId="{E7BC554B-5A1B-4633-9861-DBA21081B046}" dt="2020-09-05T16:38:36.852" v="3133" actId="700"/>
          <ac:spMkLst>
            <pc:docMk/>
            <pc:sldMk cId="46800368" sldId="2589"/>
            <ac:spMk id="2" creationId="{FF4A8DCA-A687-4C61-A721-B95EF73CF2BC}"/>
          </ac:spMkLst>
        </pc:spChg>
        <pc:spChg chg="add mod ord">
          <ac:chgData name="Shared Drive" userId="a8e99ec4-c3c1-49ac-ba97-2c12eee91f6a" providerId="ADAL" clId="{E7BC554B-5A1B-4633-9861-DBA21081B046}" dt="2020-09-06T16:54:42.033" v="5113" actId="20577"/>
          <ac:spMkLst>
            <pc:docMk/>
            <pc:sldMk cId="46800368" sldId="2589"/>
            <ac:spMk id="3" creationId="{D39F116B-9D33-40C9-9738-18664FACE5D3}"/>
          </ac:spMkLst>
        </pc:spChg>
        <pc:picChg chg="add mod">
          <ac:chgData name="Shared Drive" userId="a8e99ec4-c3c1-49ac-ba97-2c12eee91f6a" providerId="ADAL" clId="{E7BC554B-5A1B-4633-9861-DBA21081B046}" dt="2020-09-05T16:39:08.545" v="3136" actId="1076"/>
          <ac:picMkLst>
            <pc:docMk/>
            <pc:sldMk cId="46800368" sldId="2589"/>
            <ac:picMk id="5" creationId="{ECE26233-7E66-48B7-90A7-DABDA8ED6B47}"/>
          </ac:picMkLst>
        </pc:picChg>
      </pc:sldChg>
      <pc:sldChg chg="modSp add mod modClrScheme chgLayout">
        <pc:chgData name="Shared Drive" userId="a8e99ec4-c3c1-49ac-ba97-2c12eee91f6a" providerId="ADAL" clId="{E7BC554B-5A1B-4633-9861-DBA21081B046}" dt="2020-09-05T16:42:20.016" v="3148" actId="1076"/>
        <pc:sldMkLst>
          <pc:docMk/>
          <pc:sldMk cId="1389191654" sldId="2590"/>
        </pc:sldMkLst>
        <pc:spChg chg="mod ord">
          <ac:chgData name="Shared Drive" userId="a8e99ec4-c3c1-49ac-ba97-2c12eee91f6a" providerId="ADAL" clId="{E7BC554B-5A1B-4633-9861-DBA21081B046}" dt="2020-09-05T16:42:13.416" v="3146" actId="20577"/>
          <ac:spMkLst>
            <pc:docMk/>
            <pc:sldMk cId="1389191654" sldId="2590"/>
            <ac:spMk id="2" creationId="{C8AF7A6A-F14D-455B-95F9-F323F4C7BE13}"/>
          </ac:spMkLst>
        </pc:spChg>
        <pc:picChg chg="mod">
          <ac:chgData name="Shared Drive" userId="a8e99ec4-c3c1-49ac-ba97-2c12eee91f6a" providerId="ADAL" clId="{E7BC554B-5A1B-4633-9861-DBA21081B046}" dt="2020-09-05T16:42:17.952" v="3147" actId="1076"/>
          <ac:picMkLst>
            <pc:docMk/>
            <pc:sldMk cId="1389191654" sldId="2590"/>
            <ac:picMk id="4" creationId="{6664C4C3-B40B-44EF-B261-067DF84EA89B}"/>
          </ac:picMkLst>
        </pc:picChg>
        <pc:picChg chg="mod">
          <ac:chgData name="Shared Drive" userId="a8e99ec4-c3c1-49ac-ba97-2c12eee91f6a" providerId="ADAL" clId="{E7BC554B-5A1B-4633-9861-DBA21081B046}" dt="2020-09-05T16:42:20.016" v="3148" actId="1076"/>
          <ac:picMkLst>
            <pc:docMk/>
            <pc:sldMk cId="1389191654" sldId="2590"/>
            <ac:picMk id="6" creationId="{146E88DD-A56C-4307-9AD4-3F62BC82CF20}"/>
          </ac:picMkLst>
        </pc:picChg>
      </pc:sldChg>
      <pc:sldChg chg="add del">
        <pc:chgData name="Shared Drive" userId="a8e99ec4-c3c1-49ac-ba97-2c12eee91f6a" providerId="ADAL" clId="{E7BC554B-5A1B-4633-9861-DBA21081B046}" dt="2020-09-05T16:51:46.403" v="3204"/>
        <pc:sldMkLst>
          <pc:docMk/>
          <pc:sldMk cId="448634737" sldId="2591"/>
        </pc:sldMkLst>
      </pc:sldChg>
      <pc:sldChg chg="add del">
        <pc:chgData name="Shared Drive" userId="a8e99ec4-c3c1-49ac-ba97-2c12eee91f6a" providerId="ADAL" clId="{E7BC554B-5A1B-4633-9861-DBA21081B046}" dt="2020-09-05T16:52:27.535" v="3207"/>
        <pc:sldMkLst>
          <pc:docMk/>
          <pc:sldMk cId="2824126543" sldId="2591"/>
        </pc:sldMkLst>
      </pc:sldChg>
      <pc:sldChg chg="modSp add mod">
        <pc:chgData name="Shared Drive" userId="a8e99ec4-c3c1-49ac-ba97-2c12eee91f6a" providerId="ADAL" clId="{E7BC554B-5A1B-4633-9861-DBA21081B046}" dt="2020-09-05T16:55:09.057" v="3422" actId="20577"/>
        <pc:sldMkLst>
          <pc:docMk/>
          <pc:sldMk cId="3397104487" sldId="2591"/>
        </pc:sldMkLst>
        <pc:spChg chg="mod">
          <ac:chgData name="Shared Drive" userId="a8e99ec4-c3c1-49ac-ba97-2c12eee91f6a" providerId="ADAL" clId="{E7BC554B-5A1B-4633-9861-DBA21081B046}" dt="2020-09-05T16:53:41.872" v="3233" actId="20577"/>
          <ac:spMkLst>
            <pc:docMk/>
            <pc:sldMk cId="3397104487" sldId="2591"/>
            <ac:spMk id="2" creationId="{50323ED4-1FCD-42DD-B093-45CE1FA2512B}"/>
          </ac:spMkLst>
        </pc:spChg>
        <pc:spChg chg="mod">
          <ac:chgData name="Shared Drive" userId="a8e99ec4-c3c1-49ac-ba97-2c12eee91f6a" providerId="ADAL" clId="{E7BC554B-5A1B-4633-9861-DBA21081B046}" dt="2020-09-05T16:55:09.057" v="3422" actId="20577"/>
          <ac:spMkLst>
            <pc:docMk/>
            <pc:sldMk cId="3397104487" sldId="2591"/>
            <ac:spMk id="7" creationId="{D00443C7-7197-4943-8432-3B79D171B9D1}"/>
          </ac:spMkLst>
        </pc:spChg>
      </pc:sldChg>
      <pc:sldChg chg="addSp delSp modSp add del mod modAnim">
        <pc:chgData name="Shared Drive" userId="a8e99ec4-c3c1-49ac-ba97-2c12eee91f6a" providerId="ADAL" clId="{E7BC554B-5A1B-4633-9861-DBA21081B046}" dt="2020-09-06T13:41:27.776" v="4738" actId="47"/>
        <pc:sldMkLst>
          <pc:docMk/>
          <pc:sldMk cId="2655979435" sldId="2592"/>
        </pc:sldMkLst>
        <pc:spChg chg="mod">
          <ac:chgData name="Shared Drive" userId="a8e99ec4-c3c1-49ac-ba97-2c12eee91f6a" providerId="ADAL" clId="{E7BC554B-5A1B-4633-9861-DBA21081B046}" dt="2020-09-05T16:56:12.441" v="3477" actId="20577"/>
          <ac:spMkLst>
            <pc:docMk/>
            <pc:sldMk cId="2655979435" sldId="2592"/>
            <ac:spMk id="3" creationId="{6A0E7341-39C0-4C8C-A559-97E1488ECFC7}"/>
          </ac:spMkLst>
        </pc:spChg>
        <pc:spChg chg="mod">
          <ac:chgData name="Shared Drive" userId="a8e99ec4-c3c1-49ac-ba97-2c12eee91f6a" providerId="ADAL" clId="{E7BC554B-5A1B-4633-9861-DBA21081B046}" dt="2020-09-05T17:02:17.089" v="3560" actId="1076"/>
          <ac:spMkLst>
            <pc:docMk/>
            <pc:sldMk cId="2655979435" sldId="2592"/>
            <ac:spMk id="7" creationId="{1F9A0B4B-AA5D-401B-9121-511FA5FD280E}"/>
          </ac:spMkLst>
        </pc:spChg>
        <pc:spChg chg="add mod">
          <ac:chgData name="Shared Drive" userId="a8e99ec4-c3c1-49ac-ba97-2c12eee91f6a" providerId="ADAL" clId="{E7BC554B-5A1B-4633-9861-DBA21081B046}" dt="2020-09-05T16:59:13.058" v="3536" actId="20577"/>
          <ac:spMkLst>
            <pc:docMk/>
            <pc:sldMk cId="2655979435" sldId="2592"/>
            <ac:spMk id="11" creationId="{7D8504A6-63BC-4596-A7D5-2F53275C7C5A}"/>
          </ac:spMkLst>
        </pc:spChg>
        <pc:spChg chg="add mod">
          <ac:chgData name="Shared Drive" userId="a8e99ec4-c3c1-49ac-ba97-2c12eee91f6a" providerId="ADAL" clId="{E7BC554B-5A1B-4633-9861-DBA21081B046}" dt="2020-09-05T17:02:13.722" v="3559" actId="1076"/>
          <ac:spMkLst>
            <pc:docMk/>
            <pc:sldMk cId="2655979435" sldId="2592"/>
            <ac:spMk id="17" creationId="{4FC59C48-FA65-4D7E-84E5-5877541ACC0A}"/>
          </ac:spMkLst>
        </pc:spChg>
        <pc:graphicFrameChg chg="del">
          <ac:chgData name="Shared Drive" userId="a8e99ec4-c3c1-49ac-ba97-2c12eee91f6a" providerId="ADAL" clId="{E7BC554B-5A1B-4633-9861-DBA21081B046}" dt="2020-09-05T16:56:40.765" v="3478" actId="478"/>
          <ac:graphicFrameMkLst>
            <pc:docMk/>
            <pc:sldMk cId="2655979435" sldId="2592"/>
            <ac:graphicFrameMk id="6" creationId="{C13C6B8E-1778-4ABD-BD5F-EF58F28D3D29}"/>
          </ac:graphicFrameMkLst>
        </pc:graphicFrameChg>
        <pc:picChg chg="add del">
          <ac:chgData name="Shared Drive" userId="a8e99ec4-c3c1-49ac-ba97-2c12eee91f6a" providerId="ADAL" clId="{E7BC554B-5A1B-4633-9861-DBA21081B046}" dt="2020-09-05T16:57:24.250" v="3483" actId="22"/>
          <ac:picMkLst>
            <pc:docMk/>
            <pc:sldMk cId="2655979435" sldId="2592"/>
            <ac:picMk id="2" creationId="{F7AD2901-4E2D-4925-8089-296C187C997F}"/>
          </ac:picMkLst>
        </pc:picChg>
        <pc:picChg chg="mod">
          <ac:chgData name="Shared Drive" userId="a8e99ec4-c3c1-49ac-ba97-2c12eee91f6a" providerId="ADAL" clId="{E7BC554B-5A1B-4633-9861-DBA21081B046}" dt="2020-09-05T16:56:49.553" v="3479" actId="1076"/>
          <ac:picMkLst>
            <pc:docMk/>
            <pc:sldMk cId="2655979435" sldId="2592"/>
            <ac:picMk id="5" creationId="{F9AB5A83-3DBB-4C3E-BC4D-9CB96F262F78}"/>
          </ac:picMkLst>
        </pc:picChg>
        <pc:picChg chg="add mod modCrop">
          <ac:chgData name="Shared Drive" userId="a8e99ec4-c3c1-49ac-ba97-2c12eee91f6a" providerId="ADAL" clId="{E7BC554B-5A1B-4633-9861-DBA21081B046}" dt="2020-09-05T16:59:20.417" v="3538" actId="14100"/>
          <ac:picMkLst>
            <pc:docMk/>
            <pc:sldMk cId="2655979435" sldId="2592"/>
            <ac:picMk id="9" creationId="{5AB8E94F-34AD-4A27-A674-6AEF13625F8F}"/>
          </ac:picMkLst>
        </pc:picChg>
        <pc:picChg chg="add del">
          <ac:chgData name="Shared Drive" userId="a8e99ec4-c3c1-49ac-ba97-2c12eee91f6a" providerId="ADAL" clId="{E7BC554B-5A1B-4633-9861-DBA21081B046}" dt="2020-09-05T16:59:54.186" v="3540" actId="22"/>
          <ac:picMkLst>
            <pc:docMk/>
            <pc:sldMk cId="2655979435" sldId="2592"/>
            <ac:picMk id="13" creationId="{E1F6DA3F-313D-4335-9D47-552A0BF54E72}"/>
          </ac:picMkLst>
        </pc:picChg>
        <pc:picChg chg="add mod">
          <ac:chgData name="Shared Drive" userId="a8e99ec4-c3c1-49ac-ba97-2c12eee91f6a" providerId="ADAL" clId="{E7BC554B-5A1B-4633-9861-DBA21081B046}" dt="2020-09-05T17:00:42.961" v="3543" actId="1076"/>
          <ac:picMkLst>
            <pc:docMk/>
            <pc:sldMk cId="2655979435" sldId="2592"/>
            <ac:picMk id="15" creationId="{B56B5136-31D9-4AA2-8120-D99E7AC60DC5}"/>
          </ac:picMkLst>
        </pc:picChg>
      </pc:sldChg>
      <pc:sldChg chg="add del">
        <pc:chgData name="Shared Drive" userId="a8e99ec4-c3c1-49ac-ba97-2c12eee91f6a" providerId="ADAL" clId="{E7BC554B-5A1B-4633-9861-DBA21081B046}" dt="2020-09-05T16:52:27.535" v="3207"/>
        <pc:sldMkLst>
          <pc:docMk/>
          <pc:sldMk cId="2850139464" sldId="2592"/>
        </pc:sldMkLst>
      </pc:sldChg>
      <pc:sldChg chg="add del">
        <pc:chgData name="Shared Drive" userId="a8e99ec4-c3c1-49ac-ba97-2c12eee91f6a" providerId="ADAL" clId="{E7BC554B-5A1B-4633-9861-DBA21081B046}" dt="2020-09-05T16:56:54.651" v="3481"/>
        <pc:sldMkLst>
          <pc:docMk/>
          <pc:sldMk cId="3759986717" sldId="2593"/>
        </pc:sldMkLst>
      </pc:sldChg>
      <pc:sldChg chg="addSp delSp modSp add del mod delAnim">
        <pc:chgData name="Shared Drive" userId="a8e99ec4-c3c1-49ac-ba97-2c12eee91f6a" providerId="ADAL" clId="{E7BC554B-5A1B-4633-9861-DBA21081B046}" dt="2020-09-06T13:41:55.467" v="4743" actId="47"/>
        <pc:sldMkLst>
          <pc:docMk/>
          <pc:sldMk cId="3991248971" sldId="2593"/>
        </pc:sldMkLst>
        <pc:spChg chg="mod">
          <ac:chgData name="Shared Drive" userId="a8e99ec4-c3c1-49ac-ba97-2c12eee91f6a" providerId="ADAL" clId="{E7BC554B-5A1B-4633-9861-DBA21081B046}" dt="2020-09-06T13:41:16.281" v="4736" actId="20577"/>
          <ac:spMkLst>
            <pc:docMk/>
            <pc:sldMk cId="3991248971" sldId="2593"/>
            <ac:spMk id="11" creationId="{7D8504A6-63BC-4596-A7D5-2F53275C7C5A}"/>
          </ac:spMkLst>
        </pc:spChg>
        <pc:spChg chg="mod">
          <ac:chgData name="Shared Drive" userId="a8e99ec4-c3c1-49ac-ba97-2c12eee91f6a" providerId="ADAL" clId="{E7BC554B-5A1B-4633-9861-DBA21081B046}" dt="2020-09-06T13:40:52.001" v="4725" actId="20577"/>
          <ac:spMkLst>
            <pc:docMk/>
            <pc:sldMk cId="3991248971" sldId="2593"/>
            <ac:spMk id="17" creationId="{4FC59C48-FA65-4D7E-84E5-5877541ACC0A}"/>
          </ac:spMkLst>
        </pc:spChg>
        <pc:picChg chg="add mod">
          <ac:chgData name="Shared Drive" userId="a8e99ec4-c3c1-49ac-ba97-2c12eee91f6a" providerId="ADAL" clId="{E7BC554B-5A1B-4633-9861-DBA21081B046}" dt="2020-09-06T13:40:47.577" v="4718" actId="1076"/>
          <ac:picMkLst>
            <pc:docMk/>
            <pc:sldMk cId="3991248971" sldId="2593"/>
            <ac:picMk id="4" creationId="{9F730148-1335-4E4B-B61F-FED2298A2CE0}"/>
          </ac:picMkLst>
        </pc:picChg>
        <pc:picChg chg="del">
          <ac:chgData name="Shared Drive" userId="a8e99ec4-c3c1-49ac-ba97-2c12eee91f6a" providerId="ADAL" clId="{E7BC554B-5A1B-4633-9861-DBA21081B046}" dt="2020-09-06T13:40:33.977" v="4713" actId="478"/>
          <ac:picMkLst>
            <pc:docMk/>
            <pc:sldMk cId="3991248971" sldId="2593"/>
            <ac:picMk id="15" creationId="{B56B5136-31D9-4AA2-8120-D99E7AC60DC5}"/>
          </ac:picMkLst>
        </pc:picChg>
      </pc:sldChg>
      <pc:sldChg chg="add del">
        <pc:chgData name="Shared Drive" userId="a8e99ec4-c3c1-49ac-ba97-2c12eee91f6a" providerId="ADAL" clId="{E7BC554B-5A1B-4633-9861-DBA21081B046}" dt="2020-09-06T14:44:18.272" v="4958" actId="47"/>
        <pc:sldMkLst>
          <pc:docMk/>
          <pc:sldMk cId="263558025" sldId="2594"/>
        </pc:sldMkLst>
      </pc:sldChg>
      <pc:sldChg chg="modSp add mod">
        <pc:chgData name="Shared Drive" userId="a8e99ec4-c3c1-49ac-ba97-2c12eee91f6a" providerId="ADAL" clId="{E7BC554B-5A1B-4633-9861-DBA21081B046}" dt="2020-09-06T14:43:51.580" v="4957" actId="1076"/>
        <pc:sldMkLst>
          <pc:docMk/>
          <pc:sldMk cId="658792504" sldId="2595"/>
        </pc:sldMkLst>
        <pc:spChg chg="mod">
          <ac:chgData name="Shared Drive" userId="a8e99ec4-c3c1-49ac-ba97-2c12eee91f6a" providerId="ADAL" clId="{E7BC554B-5A1B-4633-9861-DBA21081B046}" dt="2020-09-06T14:42:55.294" v="4925" actId="20577"/>
          <ac:spMkLst>
            <pc:docMk/>
            <pc:sldMk cId="658792504" sldId="2595"/>
            <ac:spMk id="2" creationId="{78BCC78E-6018-4D78-8FF1-9CA808D72348}"/>
          </ac:spMkLst>
        </pc:spChg>
        <pc:spChg chg="mod">
          <ac:chgData name="Shared Drive" userId="a8e99ec4-c3c1-49ac-ba97-2c12eee91f6a" providerId="ADAL" clId="{E7BC554B-5A1B-4633-9861-DBA21081B046}" dt="2020-09-06T14:43:00.075" v="4926" actId="6549"/>
          <ac:spMkLst>
            <pc:docMk/>
            <pc:sldMk cId="658792504" sldId="2595"/>
            <ac:spMk id="3" creationId="{55B1467C-84C1-447D-87C9-F7EE5EBFC30D}"/>
          </ac:spMkLst>
        </pc:spChg>
        <pc:spChg chg="mod">
          <ac:chgData name="Shared Drive" userId="a8e99ec4-c3c1-49ac-ba97-2c12eee91f6a" providerId="ADAL" clId="{E7BC554B-5A1B-4633-9861-DBA21081B046}" dt="2020-09-06T14:43:31.596" v="4941" actId="1076"/>
          <ac:spMkLst>
            <pc:docMk/>
            <pc:sldMk cId="658792504" sldId="2595"/>
            <ac:spMk id="4" creationId="{A2035B58-1BCF-42C4-84A7-AD4FB87BC41C}"/>
          </ac:spMkLst>
        </pc:spChg>
        <pc:spChg chg="mod">
          <ac:chgData name="Shared Drive" userId="a8e99ec4-c3c1-49ac-ba97-2c12eee91f6a" providerId="ADAL" clId="{E7BC554B-5A1B-4633-9861-DBA21081B046}" dt="2020-09-06T14:43:51.580" v="4957" actId="1076"/>
          <ac:spMkLst>
            <pc:docMk/>
            <pc:sldMk cId="658792504" sldId="2595"/>
            <ac:spMk id="6" creationId="{3D945557-F9A9-4547-AA0E-5DB5A00A902C}"/>
          </ac:spMkLst>
        </pc:spChg>
        <pc:spChg chg="mod">
          <ac:chgData name="Shared Drive" userId="a8e99ec4-c3c1-49ac-ba97-2c12eee91f6a" providerId="ADAL" clId="{E7BC554B-5A1B-4633-9861-DBA21081B046}" dt="2020-09-06T14:43:40.861" v="4955" actId="6549"/>
          <ac:spMkLst>
            <pc:docMk/>
            <pc:sldMk cId="658792504" sldId="2595"/>
            <ac:spMk id="8" creationId="{BE272E29-9D4A-4F10-AD22-B4740F95CEE1}"/>
          </ac:spMkLst>
        </pc:spChg>
      </pc:sldChg>
      <pc:sldChg chg="modSp add mod">
        <pc:chgData name="Shared Drive" userId="a8e99ec4-c3c1-49ac-ba97-2c12eee91f6a" providerId="ADAL" clId="{E7BC554B-5A1B-4633-9861-DBA21081B046}" dt="2020-09-05T18:04:34.405" v="4613" actId="20577"/>
        <pc:sldMkLst>
          <pc:docMk/>
          <pc:sldMk cId="3228400177" sldId="2596"/>
        </pc:sldMkLst>
        <pc:spChg chg="mod">
          <ac:chgData name="Shared Drive" userId="a8e99ec4-c3c1-49ac-ba97-2c12eee91f6a" providerId="ADAL" clId="{E7BC554B-5A1B-4633-9861-DBA21081B046}" dt="2020-09-05T18:04:34.405" v="4613" actId="20577"/>
          <ac:spMkLst>
            <pc:docMk/>
            <pc:sldMk cId="3228400177" sldId="2596"/>
            <ac:spMk id="10" creationId="{79BA8BBB-454B-4B15-B534-B441A739C810}"/>
          </ac:spMkLst>
        </pc:spChg>
      </pc:sldChg>
      <pc:sldChg chg="add">
        <pc:chgData name="Shared Drive" userId="a8e99ec4-c3c1-49ac-ba97-2c12eee91f6a" providerId="ADAL" clId="{E7BC554B-5A1B-4633-9861-DBA21081B046}" dt="2020-09-05T17:08:35.381" v="3647"/>
        <pc:sldMkLst>
          <pc:docMk/>
          <pc:sldMk cId="3272646328" sldId="2597"/>
        </pc:sldMkLst>
      </pc:sldChg>
      <pc:sldChg chg="add del ord">
        <pc:chgData name="Shared Drive" userId="a8e99ec4-c3c1-49ac-ba97-2c12eee91f6a" providerId="ADAL" clId="{E7BC554B-5A1B-4633-9861-DBA21081B046}" dt="2020-09-06T16:52:50.296" v="5111" actId="47"/>
        <pc:sldMkLst>
          <pc:docMk/>
          <pc:sldMk cId="4009422828" sldId="2598"/>
        </pc:sldMkLst>
      </pc:sldChg>
      <pc:sldChg chg="add modAnim">
        <pc:chgData name="Shared Drive" userId="a8e99ec4-c3c1-49ac-ba97-2c12eee91f6a" providerId="ADAL" clId="{E7BC554B-5A1B-4633-9861-DBA21081B046}" dt="2020-09-06T13:41:47.566" v="4741"/>
        <pc:sldMkLst>
          <pc:docMk/>
          <pc:sldMk cId="86145858" sldId="2599"/>
        </pc:sldMkLst>
      </pc:sldChg>
      <pc:sldChg chg="add">
        <pc:chgData name="Shared Drive" userId="a8e99ec4-c3c1-49ac-ba97-2c12eee91f6a" providerId="ADAL" clId="{E7BC554B-5A1B-4633-9861-DBA21081B046}" dt="2020-09-06T13:41:53.632" v="4742"/>
        <pc:sldMkLst>
          <pc:docMk/>
          <pc:sldMk cId="2024426342" sldId="2600"/>
        </pc:sldMkLst>
      </pc:sldChg>
      <pc:sldChg chg="addSp modSp add modAnim">
        <pc:chgData name="Shared Drive" userId="a8e99ec4-c3c1-49ac-ba97-2c12eee91f6a" providerId="ADAL" clId="{E7BC554B-5A1B-4633-9861-DBA21081B046}" dt="2020-09-06T14:23:08.323" v="4780" actId="14100"/>
        <pc:sldMkLst>
          <pc:docMk/>
          <pc:sldMk cId="3917543483" sldId="2601"/>
        </pc:sldMkLst>
        <pc:picChg chg="add mod">
          <ac:chgData name="Shared Drive" userId="a8e99ec4-c3c1-49ac-ba97-2c12eee91f6a" providerId="ADAL" clId="{E7BC554B-5A1B-4633-9861-DBA21081B046}" dt="2020-09-06T14:23:08.323" v="4780" actId="14100"/>
          <ac:picMkLst>
            <pc:docMk/>
            <pc:sldMk cId="3917543483" sldId="2601"/>
            <ac:picMk id="8194" creationId="{2C4F7229-71E3-4EEC-96E9-81D495F71138}"/>
          </ac:picMkLst>
        </pc:picChg>
      </pc:sldChg>
      <pc:sldChg chg="modSp add mod">
        <pc:chgData name="Shared Drive" userId="a8e99ec4-c3c1-49ac-ba97-2c12eee91f6a" providerId="ADAL" clId="{E7BC554B-5A1B-4633-9861-DBA21081B046}" dt="2020-09-06T13:58:01.810" v="4776" actId="20577"/>
        <pc:sldMkLst>
          <pc:docMk/>
          <pc:sldMk cId="2980105683" sldId="2602"/>
        </pc:sldMkLst>
        <pc:spChg chg="mod">
          <ac:chgData name="Shared Drive" userId="a8e99ec4-c3c1-49ac-ba97-2c12eee91f6a" providerId="ADAL" clId="{E7BC554B-5A1B-4633-9861-DBA21081B046}" dt="2020-09-06T13:58:01.810" v="4776" actId="20577"/>
          <ac:spMkLst>
            <pc:docMk/>
            <pc:sldMk cId="2980105683" sldId="2602"/>
            <ac:spMk id="2" creationId="{5DDEA31F-458D-4B87-8474-861274434302}"/>
          </ac:spMkLst>
        </pc:spChg>
      </pc:sldChg>
      <pc:sldChg chg="addSp modSp add mod">
        <pc:chgData name="Shared Drive" userId="a8e99ec4-c3c1-49ac-ba97-2c12eee91f6a" providerId="ADAL" clId="{E7BC554B-5A1B-4633-9861-DBA21081B046}" dt="2020-09-06T16:52:32.899" v="5108" actId="207"/>
        <pc:sldMkLst>
          <pc:docMk/>
          <pc:sldMk cId="3017882739" sldId="2603"/>
        </pc:sldMkLst>
        <pc:spChg chg="mod">
          <ac:chgData name="Shared Drive" userId="a8e99ec4-c3c1-49ac-ba97-2c12eee91f6a" providerId="ADAL" clId="{E7BC554B-5A1B-4633-9861-DBA21081B046}" dt="2020-09-06T16:52:10.180" v="5101" actId="1038"/>
          <ac:spMkLst>
            <pc:docMk/>
            <pc:sldMk cId="3017882739" sldId="2603"/>
            <ac:spMk id="2" creationId="{2875C865-02D8-4DB4-BB18-397A3F1E7405}"/>
          </ac:spMkLst>
        </pc:spChg>
        <pc:spChg chg="add mod">
          <ac:chgData name="Shared Drive" userId="a8e99ec4-c3c1-49ac-ba97-2c12eee91f6a" providerId="ADAL" clId="{E7BC554B-5A1B-4633-9861-DBA21081B046}" dt="2020-09-06T16:52:32.899" v="5108" actId="207"/>
          <ac:spMkLst>
            <pc:docMk/>
            <pc:sldMk cId="3017882739" sldId="2603"/>
            <ac:spMk id="3" creationId="{B6E2BB64-0453-4F62-B828-40BF04717E31}"/>
          </ac:spMkLst>
        </pc:spChg>
        <pc:spChg chg="add mod">
          <ac:chgData name="Shared Drive" userId="a8e99ec4-c3c1-49ac-ba97-2c12eee91f6a" providerId="ADAL" clId="{E7BC554B-5A1B-4633-9861-DBA21081B046}" dt="2020-09-06T16:52:32.899" v="5108" actId="207"/>
          <ac:spMkLst>
            <pc:docMk/>
            <pc:sldMk cId="3017882739" sldId="2603"/>
            <ac:spMk id="8" creationId="{55DE41D4-C7D5-4B6D-83DC-C0D0A0D6DFED}"/>
          </ac:spMkLst>
        </pc:spChg>
      </pc:sldChg>
      <pc:sldChg chg="add">
        <pc:chgData name="Shared Drive" userId="a8e99ec4-c3c1-49ac-ba97-2c12eee91f6a" providerId="ADAL" clId="{E7BC554B-5A1B-4633-9861-DBA21081B046}" dt="2020-09-06T16:59:42.874" v="5115"/>
        <pc:sldMkLst>
          <pc:docMk/>
          <pc:sldMk cId="2170244569" sldId="2604"/>
        </pc:sldMkLst>
      </pc:sldChg>
      <pc:sldChg chg="addSp delSp modSp add mod">
        <pc:chgData name="Shared Drive" userId="a8e99ec4-c3c1-49ac-ba97-2c12eee91f6a" providerId="ADAL" clId="{E7BC554B-5A1B-4633-9861-DBA21081B046}" dt="2020-09-06T17:21:37.233" v="5194" actId="478"/>
        <pc:sldMkLst>
          <pc:docMk/>
          <pc:sldMk cId="1514050845" sldId="2605"/>
        </pc:sldMkLst>
        <pc:spChg chg="add del mod">
          <ac:chgData name="Shared Drive" userId="a8e99ec4-c3c1-49ac-ba97-2c12eee91f6a" providerId="ADAL" clId="{E7BC554B-5A1B-4633-9861-DBA21081B046}" dt="2020-09-06T17:21:35.285" v="5193" actId="478"/>
          <ac:spMkLst>
            <pc:docMk/>
            <pc:sldMk cId="1514050845" sldId="2605"/>
            <ac:spMk id="3" creationId="{0C48F62B-6AAF-448C-B4DE-F84FFE5410FD}"/>
          </ac:spMkLst>
        </pc:spChg>
        <pc:spChg chg="add del mod">
          <ac:chgData name="Shared Drive" userId="a8e99ec4-c3c1-49ac-ba97-2c12eee91f6a" providerId="ADAL" clId="{E7BC554B-5A1B-4633-9861-DBA21081B046}" dt="2020-09-06T17:21:37.233" v="5194" actId="478"/>
          <ac:spMkLst>
            <pc:docMk/>
            <pc:sldMk cId="1514050845" sldId="2605"/>
            <ac:spMk id="4" creationId="{AE13DDC6-33DA-4DA9-938E-055731606F71}"/>
          </ac:spMkLst>
        </pc:spChg>
        <pc:picChg chg="mod">
          <ac:chgData name="Shared Drive" userId="a8e99ec4-c3c1-49ac-ba97-2c12eee91f6a" providerId="ADAL" clId="{E7BC554B-5A1B-4633-9861-DBA21081B046}" dt="2020-09-06T17:16:38.982" v="5153" actId="1076"/>
          <ac:picMkLst>
            <pc:docMk/>
            <pc:sldMk cId="1514050845" sldId="2605"/>
            <ac:picMk id="4098" creationId="{21D97293-5E32-427B-8B0A-8773EB668B38}"/>
          </ac:picMkLst>
        </pc:picChg>
      </pc:sldChg>
      <pc:sldChg chg="add">
        <pc:chgData name="Shared Drive" userId="a8e99ec4-c3c1-49ac-ba97-2c12eee91f6a" providerId="ADAL" clId="{E7BC554B-5A1B-4633-9861-DBA21081B046}" dt="2020-09-06T17:17:44.745" v="5191"/>
        <pc:sldMkLst>
          <pc:docMk/>
          <pc:sldMk cId="2493148486" sldId="2606"/>
        </pc:sldMkLst>
      </pc:sldChg>
      <pc:sldChg chg="add">
        <pc:chgData name="Shared Drive" userId="a8e99ec4-c3c1-49ac-ba97-2c12eee91f6a" providerId="ADAL" clId="{E7BC554B-5A1B-4633-9861-DBA21081B046}" dt="2020-09-06T17:30:27.586" v="5195"/>
        <pc:sldMkLst>
          <pc:docMk/>
          <pc:sldMk cId="4155746288" sldId="2607"/>
        </pc:sldMkLst>
      </pc:sldChg>
      <pc:sldChg chg="addSp delSp modSp add mod modNotesTx">
        <pc:chgData name="Shared Drive" userId="a8e99ec4-c3c1-49ac-ba97-2c12eee91f6a" providerId="ADAL" clId="{E7BC554B-5A1B-4633-9861-DBA21081B046}" dt="2020-09-06T18:23:30.163" v="5259" actId="22"/>
        <pc:sldMkLst>
          <pc:docMk/>
          <pc:sldMk cId="605747849" sldId="2608"/>
        </pc:sldMkLst>
        <pc:spChg chg="mod">
          <ac:chgData name="Shared Drive" userId="a8e99ec4-c3c1-49ac-ba97-2c12eee91f6a" providerId="ADAL" clId="{E7BC554B-5A1B-4633-9861-DBA21081B046}" dt="2020-09-06T17:31:21.319" v="5205" actId="20577"/>
          <ac:spMkLst>
            <pc:docMk/>
            <pc:sldMk cId="605747849" sldId="2608"/>
            <ac:spMk id="3" creationId="{4F418FEE-89FE-405F-88F5-5E1D85EB63E2}"/>
          </ac:spMkLst>
        </pc:spChg>
        <pc:picChg chg="add del">
          <ac:chgData name="Shared Drive" userId="a8e99ec4-c3c1-49ac-ba97-2c12eee91f6a" providerId="ADAL" clId="{E7BC554B-5A1B-4633-9861-DBA21081B046}" dt="2020-09-06T18:23:30.163" v="5259" actId="22"/>
          <ac:picMkLst>
            <pc:docMk/>
            <pc:sldMk cId="605747849" sldId="2608"/>
            <ac:picMk id="5" creationId="{B4CBB763-03A8-4866-8C4B-85FE1F306DB4}"/>
          </ac:picMkLst>
        </pc:picChg>
      </pc:sldChg>
      <pc:sldChg chg="add">
        <pc:chgData name="Shared Drive" userId="a8e99ec4-c3c1-49ac-ba97-2c12eee91f6a" providerId="ADAL" clId="{E7BC554B-5A1B-4633-9861-DBA21081B046}" dt="2020-09-06T17:47:18.675" v="5232"/>
        <pc:sldMkLst>
          <pc:docMk/>
          <pc:sldMk cId="3598391337" sldId="2609"/>
        </pc:sldMkLst>
      </pc:sldChg>
      <pc:sldMasterChg chg="delSldLayout modSldLayout">
        <pc:chgData name="Shared Drive" userId="a8e99ec4-c3c1-49ac-ba97-2c12eee91f6a" providerId="ADAL" clId="{E7BC554B-5A1B-4633-9861-DBA21081B046}" dt="2020-09-06T17:14:34.298" v="5139" actId="47"/>
        <pc:sldMasterMkLst>
          <pc:docMk/>
          <pc:sldMasterMk cId="3711838429" sldId="2147483648"/>
        </pc:sldMasterMkLst>
        <pc:sldLayoutChg chg="del">
          <pc:chgData name="Shared Drive" userId="a8e99ec4-c3c1-49ac-ba97-2c12eee91f6a" providerId="ADAL" clId="{E7BC554B-5A1B-4633-9861-DBA21081B046}" dt="2020-08-28T23:05:45.795" v="568" actId="2696"/>
          <pc:sldLayoutMkLst>
            <pc:docMk/>
            <pc:sldMasterMk cId="3711838429" sldId="2147483648"/>
            <pc:sldLayoutMk cId="3606092545" sldId="2147483651"/>
          </pc:sldLayoutMkLst>
        </pc:sldLayoutChg>
        <pc:sldLayoutChg chg="del">
          <pc:chgData name="Shared Drive" userId="a8e99ec4-c3c1-49ac-ba97-2c12eee91f6a" providerId="ADAL" clId="{E7BC554B-5A1B-4633-9861-DBA21081B046}" dt="2020-08-28T23:05:48.729" v="569" actId="2696"/>
          <pc:sldLayoutMkLst>
            <pc:docMk/>
            <pc:sldMasterMk cId="3711838429" sldId="2147483648"/>
            <pc:sldLayoutMk cId="2608697899" sldId="2147483652"/>
          </pc:sldLayoutMkLst>
        </pc:sldLayoutChg>
        <pc:sldLayoutChg chg="modSp mod">
          <pc:chgData name="Shared Drive" userId="a8e99ec4-c3c1-49ac-ba97-2c12eee91f6a" providerId="ADAL" clId="{E7BC554B-5A1B-4633-9861-DBA21081B046}" dt="2020-08-30T12:48:59.739" v="802" actId="14100"/>
          <pc:sldLayoutMkLst>
            <pc:docMk/>
            <pc:sldMasterMk cId="3711838429" sldId="2147483648"/>
            <pc:sldLayoutMk cId="1692186787" sldId="2147483729"/>
          </pc:sldLayoutMkLst>
          <pc:spChg chg="mod">
            <ac:chgData name="Shared Drive" userId="a8e99ec4-c3c1-49ac-ba97-2c12eee91f6a" providerId="ADAL" clId="{E7BC554B-5A1B-4633-9861-DBA21081B046}" dt="2020-08-30T12:48:59.739" v="802" actId="14100"/>
            <ac:spMkLst>
              <pc:docMk/>
              <pc:sldMasterMk cId="3711838429" sldId="2147483648"/>
              <pc:sldLayoutMk cId="1692186787" sldId="2147483729"/>
              <ac:spMk id="2" creationId="{E6362D9A-79F2-4818-962D-F476DF7FFCED}"/>
            </ac:spMkLst>
          </pc:spChg>
        </pc:sldLayoutChg>
        <pc:sldLayoutChg chg="del">
          <pc:chgData name="Shared Drive" userId="a8e99ec4-c3c1-49ac-ba97-2c12eee91f6a" providerId="ADAL" clId="{E7BC554B-5A1B-4633-9861-DBA21081B046}" dt="2020-08-28T23:05:34.983" v="566" actId="2696"/>
          <pc:sldLayoutMkLst>
            <pc:docMk/>
            <pc:sldMasterMk cId="3711838429" sldId="2147483648"/>
            <pc:sldLayoutMk cId="3624305988" sldId="2147483734"/>
          </pc:sldLayoutMkLst>
        </pc:sldLayoutChg>
        <pc:sldLayoutChg chg="del">
          <pc:chgData name="Shared Drive" userId="a8e99ec4-c3c1-49ac-ba97-2c12eee91f6a" providerId="ADAL" clId="{E7BC554B-5A1B-4633-9861-DBA21081B046}" dt="2020-08-28T23:05:37.850" v="567" actId="2696"/>
          <pc:sldLayoutMkLst>
            <pc:docMk/>
            <pc:sldMasterMk cId="3711838429" sldId="2147483648"/>
            <pc:sldLayoutMk cId="3323417426" sldId="2147483735"/>
          </pc:sldLayoutMkLst>
        </pc:sldLayoutChg>
        <pc:sldLayoutChg chg="del">
          <pc:chgData name="Shared Drive" userId="a8e99ec4-c3c1-49ac-ba97-2c12eee91f6a" providerId="ADAL" clId="{E7BC554B-5A1B-4633-9861-DBA21081B046}" dt="2020-09-06T17:14:34.298" v="5139" actId="47"/>
          <pc:sldLayoutMkLst>
            <pc:docMk/>
            <pc:sldMasterMk cId="3711838429" sldId="2147483648"/>
            <pc:sldLayoutMk cId="2860665248" sldId="2147483745"/>
          </pc:sldLayoutMkLst>
        </pc:sldLayoutChg>
      </pc:sldMasterChg>
    </pc:docChg>
  </pc:docChgLst>
  <pc:docChgLst>
    <pc:chgData name="Shared Drive" userId="a8e99ec4-c3c1-49ac-ba97-2c12eee91f6a" providerId="ADAL" clId="{A2790937-FAB4-4B0C-B439-39012AA965CC}"/>
    <pc:docChg chg="undo redo custSel addSld delSld modSld sldOrd modSection">
      <pc:chgData name="Shared Drive" userId="a8e99ec4-c3c1-49ac-ba97-2c12eee91f6a" providerId="ADAL" clId="{A2790937-FAB4-4B0C-B439-39012AA965CC}" dt="2020-05-28T16:25:41.978" v="18679" actId="20577"/>
      <pc:docMkLst>
        <pc:docMk/>
      </pc:docMkLst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1470437059" sldId="257"/>
        </pc:sldMkLst>
      </pc:sldChg>
      <pc:sldChg chg="delSp modSp add del mod">
        <pc:chgData name="Shared Drive" userId="a8e99ec4-c3c1-49ac-ba97-2c12eee91f6a" providerId="ADAL" clId="{A2790937-FAB4-4B0C-B439-39012AA965CC}" dt="2020-05-26T17:40:10.413" v="9888" actId="478"/>
        <pc:sldMkLst>
          <pc:docMk/>
          <pc:sldMk cId="2022799133" sldId="257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2022799133" sldId="257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0:10.413" v="9888" actId="478"/>
          <ac:grpSpMkLst>
            <pc:docMk/>
            <pc:sldMk cId="2022799133" sldId="257"/>
            <ac:grpSpMk id="6" creationId="{8FE2818A-FF35-4FA1-B5F1-B365FB06C328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2022799133" sldId="257"/>
            <ac:picMk id="4" creationId="{00000000-0000-0000-0000-000000000000}"/>
          </ac:picMkLst>
        </pc:picChg>
      </pc:sldChg>
      <pc:sldChg chg="delSp modSp add del mod">
        <pc:chgData name="Shared Drive" userId="a8e99ec4-c3c1-49ac-ba97-2c12eee91f6a" providerId="ADAL" clId="{A2790937-FAB4-4B0C-B439-39012AA965CC}" dt="2020-05-26T17:44:23.308" v="10143" actId="1076"/>
        <pc:sldMkLst>
          <pc:docMk/>
          <pc:sldMk cId="1969460854" sldId="258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1969460854" sldId="258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0:22.171" v="9893" actId="478"/>
          <ac:grpSpMkLst>
            <pc:docMk/>
            <pc:sldMk cId="1969460854" sldId="258"/>
            <ac:grpSpMk id="5" creationId="{C1015964-2952-4A50-A7C5-81C24AD7D354}"/>
          </ac:grpSpMkLst>
        </pc:grpChg>
        <pc:picChg chg="mod">
          <ac:chgData name="Shared Drive" userId="a8e99ec4-c3c1-49ac-ba97-2c12eee91f6a" providerId="ADAL" clId="{A2790937-FAB4-4B0C-B439-39012AA965CC}" dt="2020-05-26T17:44:23.308" v="10143" actId="1076"/>
          <ac:picMkLst>
            <pc:docMk/>
            <pc:sldMk cId="1969460854" sldId="258"/>
            <ac:picMk id="19" creationId="{D2DE8550-2431-43A7-BA10-B38A30059AC3}"/>
          </ac:picMkLst>
        </pc:picChg>
      </pc:sldChg>
      <pc:sldChg chg="del">
        <pc:chgData name="Shared Drive" userId="a8e99ec4-c3c1-49ac-ba97-2c12eee91f6a" providerId="ADAL" clId="{A2790937-FAB4-4B0C-B439-39012AA965CC}" dt="2020-05-26T00:27:42.826" v="8770" actId="47"/>
        <pc:sldMkLst>
          <pc:docMk/>
          <pc:sldMk cId="3582964410" sldId="258"/>
        </pc:sldMkLst>
      </pc:sldChg>
      <pc:sldChg chg="delSp modSp add del mod">
        <pc:chgData name="Shared Drive" userId="a8e99ec4-c3c1-49ac-ba97-2c12eee91f6a" providerId="ADAL" clId="{A2790937-FAB4-4B0C-B439-39012AA965CC}" dt="2020-05-26T17:41:32.108" v="9984" actId="1038"/>
        <pc:sldMkLst>
          <pc:docMk/>
          <pc:sldMk cId="47462599" sldId="259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47462599" sldId="259"/>
            <ac:spMk id="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17:41:27.187" v="9955" actId="14100"/>
          <ac:spMkLst>
            <pc:docMk/>
            <pc:sldMk cId="47462599" sldId="259"/>
            <ac:spMk id="10" creationId="{6E33FA30-353D-4135-ACAF-D19F15495B0C}"/>
          </ac:spMkLst>
        </pc:spChg>
        <pc:grpChg chg="del">
          <ac:chgData name="Shared Drive" userId="a8e99ec4-c3c1-49ac-ba97-2c12eee91f6a" providerId="ADAL" clId="{A2790937-FAB4-4B0C-B439-39012AA965CC}" dt="2020-05-26T17:41:06.867" v="9900" actId="478"/>
          <ac:grpSpMkLst>
            <pc:docMk/>
            <pc:sldMk cId="47462599" sldId="259"/>
            <ac:grpSpMk id="5" creationId="{C380F015-D3AC-49E5-89EB-2804E4487EA9}"/>
          </ac:grpSpMkLst>
        </pc:grpChg>
        <pc:picChg chg="mod">
          <ac:chgData name="Shared Drive" userId="a8e99ec4-c3c1-49ac-ba97-2c12eee91f6a" providerId="ADAL" clId="{A2790937-FAB4-4B0C-B439-39012AA965CC}" dt="2020-05-26T17:41:32.108" v="9984" actId="1038"/>
          <ac:picMkLst>
            <pc:docMk/>
            <pc:sldMk cId="47462599" sldId="259"/>
            <ac:picMk id="4" creationId="{00000000-0000-0000-0000-000000000000}"/>
          </ac:picMkLst>
        </pc:picChg>
      </pc:sldChg>
      <pc:sldChg chg="delSp modSp add del mod">
        <pc:chgData name="Shared Drive" userId="a8e99ec4-c3c1-49ac-ba97-2c12eee91f6a" providerId="ADAL" clId="{A2790937-FAB4-4B0C-B439-39012AA965CC}" dt="2020-05-26T18:56:25.116" v="10220" actId="478"/>
        <pc:sldMkLst>
          <pc:docMk/>
          <pc:sldMk cId="3558496525" sldId="260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3558496525" sldId="260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8:56:25.116" v="10220" actId="478"/>
          <ac:grpSpMkLst>
            <pc:docMk/>
            <pc:sldMk cId="3558496525" sldId="260"/>
            <ac:grpSpMk id="6" creationId="{1E28EC86-F916-4EA4-9B2B-A3A9EA5B2512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3558496525" sldId="260"/>
            <ac:picMk id="4" creationId="{00000000-0000-0000-0000-000000000000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3899735399" sldId="260"/>
        </pc:sldMkLst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3453713050" sldId="261"/>
        </pc:sldMkLst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4234202341" sldId="262"/>
        </pc:sldMkLst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1933147365" sldId="263"/>
        </pc:sldMkLst>
      </pc:sldChg>
      <pc:sldChg chg="delSp modSp add del mod">
        <pc:chgData name="Shared Drive" userId="a8e99ec4-c3c1-49ac-ba97-2c12eee91f6a" providerId="ADAL" clId="{A2790937-FAB4-4B0C-B439-39012AA965CC}" dt="2020-05-26T18:55:58.157" v="10216" actId="478"/>
        <pc:sldMkLst>
          <pc:docMk/>
          <pc:sldMk cId="4216359084" sldId="263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4216359084" sldId="263"/>
            <ac:spMk id="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18:55:51.653" v="10214" actId="1076"/>
          <ac:spMkLst>
            <pc:docMk/>
            <pc:sldMk cId="4216359084" sldId="263"/>
            <ac:spMk id="3" creationId="{00000000-0000-0000-0000-000000000000}"/>
          </ac:spMkLst>
        </pc:spChg>
        <pc:spChg chg="del topLvl">
          <ac:chgData name="Shared Drive" userId="a8e99ec4-c3c1-49ac-ba97-2c12eee91f6a" providerId="ADAL" clId="{A2790937-FAB4-4B0C-B439-39012AA965CC}" dt="2020-05-26T18:55:54.776" v="10215" actId="478"/>
          <ac:spMkLst>
            <pc:docMk/>
            <pc:sldMk cId="4216359084" sldId="263"/>
            <ac:spMk id="5" creationId="{FF0AF4E3-1731-44BD-8A29-441D9EABAF8D}"/>
          </ac:spMkLst>
        </pc:spChg>
        <pc:grpChg chg="del">
          <ac:chgData name="Shared Drive" userId="a8e99ec4-c3c1-49ac-ba97-2c12eee91f6a" providerId="ADAL" clId="{A2790937-FAB4-4B0C-B439-39012AA965CC}" dt="2020-05-26T18:55:54.776" v="10215" actId="478"/>
          <ac:grpSpMkLst>
            <pc:docMk/>
            <pc:sldMk cId="4216359084" sldId="263"/>
            <ac:grpSpMk id="4" creationId="{42650FBC-91C4-465C-BE1D-2646438FA7AF}"/>
          </ac:grpSpMkLst>
        </pc:grpChg>
        <pc:picChg chg="del topLvl">
          <ac:chgData name="Shared Drive" userId="a8e99ec4-c3c1-49ac-ba97-2c12eee91f6a" providerId="ADAL" clId="{A2790937-FAB4-4B0C-B439-39012AA965CC}" dt="2020-05-26T18:55:58.157" v="10216" actId="478"/>
          <ac:picMkLst>
            <pc:docMk/>
            <pc:sldMk cId="4216359084" sldId="263"/>
            <ac:picMk id="6" creationId="{778A5E84-86ED-4640-A21D-53CA7ED8C6D1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682008165" sldId="264"/>
        </pc:sldMkLst>
      </pc:sldChg>
      <pc:sldChg chg="delSp modSp add del mod">
        <pc:chgData name="Shared Drive" userId="a8e99ec4-c3c1-49ac-ba97-2c12eee91f6a" providerId="ADAL" clId="{A2790937-FAB4-4B0C-B439-39012AA965CC}" dt="2020-05-26T17:40:12.485" v="9889" actId="478"/>
        <pc:sldMkLst>
          <pc:docMk/>
          <pc:sldMk cId="1651388003" sldId="264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1651388003" sldId="264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0:12.485" v="9889" actId="478"/>
          <ac:grpSpMkLst>
            <pc:docMk/>
            <pc:sldMk cId="1651388003" sldId="264"/>
            <ac:grpSpMk id="6" creationId="{8FE2818A-FF35-4FA1-B5F1-B365FB06C328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1651388003" sldId="264"/>
            <ac:picMk id="4" creationId="{00000000-0000-0000-0000-000000000000}"/>
          </ac:picMkLst>
        </pc:picChg>
      </pc:sldChg>
      <pc:sldChg chg="delSp modSp add del mod">
        <pc:chgData name="Shared Drive" userId="a8e99ec4-c3c1-49ac-ba97-2c12eee91f6a" providerId="ADAL" clId="{A2790937-FAB4-4B0C-B439-39012AA965CC}" dt="2020-05-26T17:40:14.293" v="9890" actId="478"/>
        <pc:sldMkLst>
          <pc:docMk/>
          <pc:sldMk cId="2689742477" sldId="265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2689742477" sldId="265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0:14.293" v="9890" actId="478"/>
          <ac:grpSpMkLst>
            <pc:docMk/>
            <pc:sldMk cId="2689742477" sldId="265"/>
            <ac:grpSpMk id="6" creationId="{8FE2818A-FF35-4FA1-B5F1-B365FB06C328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2689742477" sldId="265"/>
            <ac:picMk id="4" creationId="{00000000-0000-0000-0000-000000000000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494987365" sldId="266"/>
        </pc:sldMkLst>
      </pc:sldChg>
      <pc:sldChg chg="addSp delSp modSp add del mod">
        <pc:chgData name="Shared Drive" userId="a8e99ec4-c3c1-49ac-ba97-2c12eee91f6a" providerId="ADAL" clId="{A2790937-FAB4-4B0C-B439-39012AA965CC}" dt="2020-05-26T17:43:40.302" v="10108"/>
        <pc:sldMkLst>
          <pc:docMk/>
          <pc:sldMk cId="2317502785" sldId="266"/>
        </pc:sldMkLst>
        <pc:spChg chg="mod">
          <ac:chgData name="Shared Drive" userId="a8e99ec4-c3c1-49ac-ba97-2c12eee91f6a" providerId="ADAL" clId="{A2790937-FAB4-4B0C-B439-39012AA965CC}" dt="2020-05-26T17:43:40.302" v="10108"/>
          <ac:spMkLst>
            <pc:docMk/>
            <pc:sldMk cId="2317502785" sldId="266"/>
            <ac:spMk id="2" creationId="{00000000-0000-0000-0000-000000000000}"/>
          </ac:spMkLst>
        </pc:spChg>
        <pc:spChg chg="add del mod">
          <ac:chgData name="Shared Drive" userId="a8e99ec4-c3c1-49ac-ba97-2c12eee91f6a" providerId="ADAL" clId="{A2790937-FAB4-4B0C-B439-39012AA965CC}" dt="2020-05-26T17:43:35.383" v="10106"/>
          <ac:spMkLst>
            <pc:docMk/>
            <pc:sldMk cId="2317502785" sldId="266"/>
            <ac:spMk id="3" creationId="{9EECCF5A-0E45-4E08-93BC-8256DB4DE75D}"/>
          </ac:spMkLst>
        </pc:spChg>
        <pc:grpChg chg="del">
          <ac:chgData name="Shared Drive" userId="a8e99ec4-c3c1-49ac-ba97-2c12eee91f6a" providerId="ADAL" clId="{A2790937-FAB4-4B0C-B439-39012AA965CC}" dt="2020-05-26T17:40:15.931" v="9891" actId="478"/>
          <ac:grpSpMkLst>
            <pc:docMk/>
            <pc:sldMk cId="2317502785" sldId="266"/>
            <ac:grpSpMk id="6" creationId="{8FE2818A-FF35-4FA1-B5F1-B365FB06C328}"/>
          </ac:grpSpMkLst>
        </pc:grpChg>
        <pc:picChg chg="mod">
          <ac:chgData name="Shared Drive" userId="a8e99ec4-c3c1-49ac-ba97-2c12eee91f6a" providerId="ADAL" clId="{A2790937-FAB4-4B0C-B439-39012AA965CC}" dt="2020-05-26T17:43:40.302" v="10108"/>
          <ac:picMkLst>
            <pc:docMk/>
            <pc:sldMk cId="2317502785" sldId="266"/>
            <ac:picMk id="4" creationId="{00000000-0000-0000-0000-000000000000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2557209524" sldId="267"/>
        </pc:sldMkLst>
      </pc:sldChg>
      <pc:sldChg chg="delSp modSp add del mod">
        <pc:chgData name="Shared Drive" userId="a8e99ec4-c3c1-49ac-ba97-2c12eee91f6a" providerId="ADAL" clId="{A2790937-FAB4-4B0C-B439-39012AA965CC}" dt="2020-05-26T17:43:18.430" v="10104" actId="1076"/>
        <pc:sldMkLst>
          <pc:docMk/>
          <pc:sldMk cId="3480752446" sldId="267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3480752446" sldId="267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0:20.262" v="9892" actId="478"/>
          <ac:grpSpMkLst>
            <pc:docMk/>
            <pc:sldMk cId="3480752446" sldId="267"/>
            <ac:grpSpMk id="6" creationId="{8FE2818A-FF35-4FA1-B5F1-B365FB06C328}"/>
          </ac:grpSpMkLst>
        </pc:grpChg>
        <pc:picChg chg="mod">
          <ac:chgData name="Shared Drive" userId="a8e99ec4-c3c1-49ac-ba97-2c12eee91f6a" providerId="ADAL" clId="{A2790937-FAB4-4B0C-B439-39012AA965CC}" dt="2020-05-26T17:43:18.430" v="10104" actId="1076"/>
          <ac:picMkLst>
            <pc:docMk/>
            <pc:sldMk cId="3480752446" sldId="267"/>
            <ac:picMk id="4" creationId="{00000000-0000-0000-0000-000000000000}"/>
          </ac:picMkLst>
        </pc:picChg>
      </pc:sldChg>
      <pc:sldChg chg="delSp modSp add del mod">
        <pc:chgData name="Shared Drive" userId="a8e99ec4-c3c1-49ac-ba97-2c12eee91f6a" providerId="ADAL" clId="{A2790937-FAB4-4B0C-B439-39012AA965CC}" dt="2020-05-26T18:56:33.149" v="10222" actId="478"/>
        <pc:sldMkLst>
          <pc:docMk/>
          <pc:sldMk cId="2186161565" sldId="268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2186161565" sldId="268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8:56:33.149" v="10222" actId="478"/>
          <ac:grpSpMkLst>
            <pc:docMk/>
            <pc:sldMk cId="2186161565" sldId="268"/>
            <ac:grpSpMk id="5" creationId="{C380F015-D3AC-49E5-89EB-2804E4487EA9}"/>
          </ac:grpSpMkLst>
        </pc:grp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2844616446" sldId="268"/>
        </pc:sldMkLst>
      </pc:sldChg>
      <pc:sldChg chg="modSp add del mod">
        <pc:chgData name="Shared Drive" userId="a8e99ec4-c3c1-49ac-ba97-2c12eee91f6a" providerId="ADAL" clId="{A2790937-FAB4-4B0C-B439-39012AA965CC}" dt="2020-05-27T14:37:05.634" v="11071" actId="47"/>
        <pc:sldMkLst>
          <pc:docMk/>
          <pc:sldMk cId="0" sldId="269"/>
        </pc:sldMkLst>
        <pc:spChg chg="mod">
          <ac:chgData name="Shared Drive" userId="a8e99ec4-c3c1-49ac-ba97-2c12eee91f6a" providerId="ADAL" clId="{A2790937-FAB4-4B0C-B439-39012AA965CC}" dt="2020-05-27T14:26:23.890" v="10936" actId="207"/>
          <ac:spMkLst>
            <pc:docMk/>
            <pc:sldMk cId="0" sldId="269"/>
            <ac:spMk id="2" creationId="{0AB05BB1-BDCC-45D6-ACD5-043E8EA178F8}"/>
          </ac:spMkLst>
        </pc:spChg>
        <pc:spChg chg="mod">
          <ac:chgData name="Shared Drive" userId="a8e99ec4-c3c1-49ac-ba97-2c12eee91f6a" providerId="ADAL" clId="{A2790937-FAB4-4B0C-B439-39012AA965CC}" dt="2020-05-27T14:26:45.802" v="10937" actId="1076"/>
          <ac:spMkLst>
            <pc:docMk/>
            <pc:sldMk cId="0" sldId="269"/>
            <ac:spMk id="12291" creationId="{AC08454D-3559-41AF-B669-8721C755423E}"/>
          </ac:spMkLst>
        </pc:spChg>
        <pc:spChg chg="mod">
          <ac:chgData name="Shared Drive" userId="a8e99ec4-c3c1-49ac-ba97-2c12eee91f6a" providerId="ADAL" clId="{A2790937-FAB4-4B0C-B439-39012AA965CC}" dt="2020-05-27T14:36:44.746" v="11064" actId="1076"/>
          <ac:spMkLst>
            <pc:docMk/>
            <pc:sldMk cId="0" sldId="269"/>
            <ac:spMk id="12292" creationId="{48CCD01C-613C-4072-BDCB-8FE6CDB7A4CD}"/>
          </ac:spMkLst>
        </pc:sp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525954108" sldId="269"/>
        </pc:sldMkLst>
      </pc:sldChg>
      <pc:sldChg chg="modSp add mod">
        <pc:chgData name="Shared Drive" userId="a8e99ec4-c3c1-49ac-ba97-2c12eee91f6a" providerId="ADAL" clId="{A2790937-FAB4-4B0C-B439-39012AA965CC}" dt="2020-05-27T14:46:38.755" v="11111" actId="14100"/>
        <pc:sldMkLst>
          <pc:docMk/>
          <pc:sldMk cId="0" sldId="270"/>
        </pc:sldMkLst>
        <pc:spChg chg="mod">
          <ac:chgData name="Shared Drive" userId="a8e99ec4-c3c1-49ac-ba97-2c12eee91f6a" providerId="ADAL" clId="{A2790937-FAB4-4B0C-B439-39012AA965CC}" dt="2020-05-27T14:25:59.890" v="10932" actId="207"/>
          <ac:spMkLst>
            <pc:docMk/>
            <pc:sldMk cId="0" sldId="270"/>
            <ac:spMk id="2" creationId="{83DEA27D-FD08-44AD-A6C6-8A8EA75E6039}"/>
          </ac:spMkLst>
        </pc:spChg>
        <pc:spChg chg="mod">
          <ac:chgData name="Shared Drive" userId="a8e99ec4-c3c1-49ac-ba97-2c12eee91f6a" providerId="ADAL" clId="{A2790937-FAB4-4B0C-B439-39012AA965CC}" dt="2020-05-27T14:32:37.779" v="11046" actId="1076"/>
          <ac:spMkLst>
            <pc:docMk/>
            <pc:sldMk cId="0" sldId="270"/>
            <ac:spMk id="9220" creationId="{3A9A16F6-6022-4C77-B27F-65C3A0E0B4A6}"/>
          </ac:spMkLst>
        </pc:spChg>
        <pc:graphicFrameChg chg="mod">
          <ac:chgData name="Shared Drive" userId="a8e99ec4-c3c1-49ac-ba97-2c12eee91f6a" providerId="ADAL" clId="{A2790937-FAB4-4B0C-B439-39012AA965CC}" dt="2020-05-27T14:46:38.755" v="11111" actId="14100"/>
          <ac:graphicFrameMkLst>
            <pc:docMk/>
            <pc:sldMk cId="0" sldId="270"/>
            <ac:graphicFrameMk id="4" creationId="{18425280-1095-4730-A3AE-697FB83F9557}"/>
          </ac:graphicFrameMkLst>
        </pc:graphicFrame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1331521100" sldId="270"/>
        </pc:sldMkLst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182524926" sldId="271"/>
        </pc:sldMkLst>
      </pc:sldChg>
      <pc:sldChg chg="delSp modSp add del mod">
        <pc:chgData name="Shared Drive" userId="a8e99ec4-c3c1-49ac-ba97-2c12eee91f6a" providerId="ADAL" clId="{A2790937-FAB4-4B0C-B439-39012AA965CC}" dt="2020-05-26T17:44:16.083" v="10141" actId="1035"/>
        <pc:sldMkLst>
          <pc:docMk/>
          <pc:sldMk cId="249369117" sldId="271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249369117" sldId="271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0:57.418" v="9895" actId="478"/>
          <ac:grpSpMkLst>
            <pc:docMk/>
            <pc:sldMk cId="249369117" sldId="271"/>
            <ac:grpSpMk id="5" creationId="{C1015964-2952-4A50-A7C5-81C24AD7D354}"/>
          </ac:grpSpMkLst>
        </pc:grpChg>
        <pc:picChg chg="mod">
          <ac:chgData name="Shared Drive" userId="a8e99ec4-c3c1-49ac-ba97-2c12eee91f6a" providerId="ADAL" clId="{A2790937-FAB4-4B0C-B439-39012AA965CC}" dt="2020-05-26T17:44:16.083" v="10141" actId="1035"/>
          <ac:picMkLst>
            <pc:docMk/>
            <pc:sldMk cId="249369117" sldId="271"/>
            <ac:picMk id="4" creationId="{00000000-0000-0000-0000-000000000000}"/>
          </ac:picMkLst>
        </pc:picChg>
      </pc:sldChg>
      <pc:sldChg chg="delSp modSp add del mod">
        <pc:chgData name="Shared Drive" userId="a8e99ec4-c3c1-49ac-ba97-2c12eee91f6a" providerId="ADAL" clId="{A2790937-FAB4-4B0C-B439-39012AA965CC}" dt="2020-05-26T17:42:08.291" v="10051" actId="1038"/>
        <pc:sldMkLst>
          <pc:docMk/>
          <pc:sldMk cId="2243706077" sldId="272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2243706077" sldId="272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1:04.986" v="9899" actId="478"/>
          <ac:grpSpMkLst>
            <pc:docMk/>
            <pc:sldMk cId="2243706077" sldId="272"/>
            <ac:grpSpMk id="5" creationId="{C1015964-2952-4A50-A7C5-81C24AD7D354}"/>
          </ac:grpSpMkLst>
        </pc:grpChg>
        <pc:picChg chg="mod">
          <ac:chgData name="Shared Drive" userId="a8e99ec4-c3c1-49ac-ba97-2c12eee91f6a" providerId="ADAL" clId="{A2790937-FAB4-4B0C-B439-39012AA965CC}" dt="2020-05-26T17:42:08.291" v="10051" actId="1038"/>
          <ac:picMkLst>
            <pc:docMk/>
            <pc:sldMk cId="2243706077" sldId="272"/>
            <ac:picMk id="12" creationId="{1BDCD4E2-C77A-4AEA-B0F3-310C6066F55F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3950330678" sldId="272"/>
        </pc:sldMkLst>
      </pc:sldChg>
      <pc:sldChg chg="delSp modSp add del mod">
        <pc:chgData name="Shared Drive" userId="a8e99ec4-c3c1-49ac-ba97-2c12eee91f6a" providerId="ADAL" clId="{A2790937-FAB4-4B0C-B439-39012AA965CC}" dt="2020-05-26T17:42:30.690" v="10055" actId="1076"/>
        <pc:sldMkLst>
          <pc:docMk/>
          <pc:sldMk cId="2739550886" sldId="273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2739550886" sldId="273"/>
            <ac:spMk id="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17:42:23.965" v="10053" actId="6549"/>
          <ac:spMkLst>
            <pc:docMk/>
            <pc:sldMk cId="2739550886" sldId="273"/>
            <ac:spMk id="9" creationId="{4DBABB0D-F18F-4DD6-B5C4-A03079BB2DE4}"/>
          </ac:spMkLst>
        </pc:spChg>
        <pc:grpChg chg="del">
          <ac:chgData name="Shared Drive" userId="a8e99ec4-c3c1-49ac-ba97-2c12eee91f6a" providerId="ADAL" clId="{A2790937-FAB4-4B0C-B439-39012AA965CC}" dt="2020-05-26T17:41:01.658" v="9897" actId="478"/>
          <ac:grpSpMkLst>
            <pc:docMk/>
            <pc:sldMk cId="2739550886" sldId="273"/>
            <ac:grpSpMk id="5" creationId="{C1015964-2952-4A50-A7C5-81C24AD7D354}"/>
          </ac:grpSpMkLst>
        </pc:grpChg>
        <pc:picChg chg="mod">
          <ac:chgData name="Shared Drive" userId="a8e99ec4-c3c1-49ac-ba97-2c12eee91f6a" providerId="ADAL" clId="{A2790937-FAB4-4B0C-B439-39012AA965CC}" dt="2020-05-26T17:42:30.690" v="10055" actId="1076"/>
          <ac:picMkLst>
            <pc:docMk/>
            <pc:sldMk cId="2739550886" sldId="273"/>
            <ac:picMk id="4" creationId="{00000000-0000-0000-0000-000000000000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3629070824" sldId="273"/>
        </pc:sldMkLst>
      </pc:sldChg>
      <pc:sldChg chg="delSp modSp add del mod">
        <pc:chgData name="Shared Drive" userId="a8e99ec4-c3c1-49ac-ba97-2c12eee91f6a" providerId="ADAL" clId="{A2790937-FAB4-4B0C-B439-39012AA965CC}" dt="2020-05-26T18:56:17.709" v="10218" actId="478"/>
        <pc:sldMkLst>
          <pc:docMk/>
          <pc:sldMk cId="710140941" sldId="274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710140941" sldId="274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8:56:17.709" v="10218" actId="478"/>
          <ac:grpSpMkLst>
            <pc:docMk/>
            <pc:sldMk cId="710140941" sldId="274"/>
            <ac:grpSpMk id="6" creationId="{1E28EC86-F916-4EA4-9B2B-A3A9EA5B2512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710140941" sldId="274"/>
            <ac:picMk id="4" creationId="{00000000-0000-0000-0000-000000000000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2308885394" sldId="274"/>
        </pc:sldMkLst>
      </pc:sldChg>
      <pc:sldChg chg="delSp modSp add del mod">
        <pc:chgData name="Shared Drive" userId="a8e99ec4-c3c1-49ac-ba97-2c12eee91f6a" providerId="ADAL" clId="{A2790937-FAB4-4B0C-B439-39012AA965CC}" dt="2020-05-26T18:56:05.333" v="10217" actId="478"/>
        <pc:sldMkLst>
          <pc:docMk/>
          <pc:sldMk cId="3241345642" sldId="275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3241345642" sldId="275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8:56:05.333" v="10217" actId="478"/>
          <ac:grpSpMkLst>
            <pc:docMk/>
            <pc:sldMk cId="3241345642" sldId="275"/>
            <ac:grpSpMk id="6" creationId="{1E28EC86-F916-4EA4-9B2B-A3A9EA5B2512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3241345642" sldId="275"/>
            <ac:picMk id="4" creationId="{00000000-0000-0000-0000-000000000000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3721175073" sldId="275"/>
        </pc:sldMkLst>
      </pc:sldChg>
      <pc:sldChg chg="delSp modSp add del mod">
        <pc:chgData name="Shared Drive" userId="a8e99ec4-c3c1-49ac-ba97-2c12eee91f6a" providerId="ADAL" clId="{A2790937-FAB4-4B0C-B439-39012AA965CC}" dt="2020-05-26T18:56:22.053" v="10219" actId="478"/>
        <pc:sldMkLst>
          <pc:docMk/>
          <pc:sldMk cId="1875434443" sldId="276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1875434443" sldId="276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8:56:22.053" v="10219" actId="478"/>
          <ac:grpSpMkLst>
            <pc:docMk/>
            <pc:sldMk cId="1875434443" sldId="276"/>
            <ac:grpSpMk id="6" creationId="{1E28EC86-F916-4EA4-9B2B-A3A9EA5B2512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1875434443" sldId="276"/>
            <ac:picMk id="4" creationId="{00000000-0000-0000-0000-000000000000}"/>
          </ac:picMkLst>
        </pc:pic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3185275294" sldId="276"/>
        </pc:sldMkLst>
      </pc:sldChg>
      <pc:sldChg chg="addSp delSp modSp add del mod">
        <pc:chgData name="Shared Drive" userId="a8e99ec4-c3c1-49ac-ba97-2c12eee91f6a" providerId="ADAL" clId="{A2790937-FAB4-4B0C-B439-39012AA965CC}" dt="2020-05-26T17:40:05.757" v="9887" actId="478"/>
        <pc:sldMkLst>
          <pc:docMk/>
          <pc:sldMk cId="183046190" sldId="278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183046190" sldId="278"/>
            <ac:spMk id="2" creationId="{00000000-0000-0000-0000-000000000000}"/>
          </ac:spMkLst>
        </pc:spChg>
        <pc:grpChg chg="add del">
          <ac:chgData name="Shared Drive" userId="a8e99ec4-c3c1-49ac-ba97-2c12eee91f6a" providerId="ADAL" clId="{A2790937-FAB4-4B0C-B439-39012AA965CC}" dt="2020-05-26T17:40:05.757" v="9887" actId="478"/>
          <ac:grpSpMkLst>
            <pc:docMk/>
            <pc:sldMk cId="183046190" sldId="278"/>
            <ac:grpSpMk id="6" creationId="{8FE2818A-FF35-4FA1-B5F1-B365FB06C328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183046190" sldId="278"/>
            <ac:picMk id="4" creationId="{00000000-0000-0000-0000-000000000000}"/>
          </ac:picMkLst>
        </pc:picChg>
      </pc:sldChg>
      <pc:sldChg chg="addSp delSp modSp add del mod ord">
        <pc:chgData name="Shared Drive" userId="a8e99ec4-c3c1-49ac-ba97-2c12eee91f6a" providerId="ADAL" clId="{A2790937-FAB4-4B0C-B439-39012AA965CC}" dt="2020-05-26T00:46:11.735" v="9219" actId="2696"/>
        <pc:sldMkLst>
          <pc:docMk/>
          <pc:sldMk cId="595124728" sldId="279"/>
        </pc:sldMkLst>
        <pc:spChg chg="add del mod">
          <ac:chgData name="Shared Drive" userId="a8e99ec4-c3c1-49ac-ba97-2c12eee91f6a" providerId="ADAL" clId="{A2790937-FAB4-4B0C-B439-39012AA965CC}" dt="2020-05-26T00:38:24.283" v="8853"/>
          <ac:spMkLst>
            <pc:docMk/>
            <pc:sldMk cId="595124728" sldId="279"/>
            <ac:spMk id="3" creationId="{DDE22C9F-DE5D-460F-AB89-2B244C4B1D46}"/>
          </ac:spMkLst>
        </pc:spChg>
        <pc:spChg chg="add mod">
          <ac:chgData name="Shared Drive" userId="a8e99ec4-c3c1-49ac-ba97-2c12eee91f6a" providerId="ADAL" clId="{A2790937-FAB4-4B0C-B439-39012AA965CC}" dt="2020-05-26T00:40:01.320" v="8987" actId="20577"/>
          <ac:spMkLst>
            <pc:docMk/>
            <pc:sldMk cId="595124728" sldId="279"/>
            <ac:spMk id="8" creationId="{C49278DB-D409-4544-9154-0165C1F9FB9A}"/>
          </ac:spMkLst>
        </pc:spChg>
        <pc:spChg chg="del mod">
          <ac:chgData name="Shared Drive" userId="a8e99ec4-c3c1-49ac-ba97-2c12eee91f6a" providerId="ADAL" clId="{A2790937-FAB4-4B0C-B439-39012AA965CC}" dt="2020-05-26T00:39:00.158" v="8861"/>
          <ac:spMkLst>
            <pc:docMk/>
            <pc:sldMk cId="595124728" sldId="279"/>
            <ac:spMk id="22541" creationId="{43315DC7-397C-4B2C-A81B-8F23BC210E32}"/>
          </ac:spMkLst>
        </pc:spChg>
        <pc:graphicFrameChg chg="mod modGraphic">
          <ac:chgData name="Shared Drive" userId="a8e99ec4-c3c1-49ac-ba97-2c12eee91f6a" providerId="ADAL" clId="{A2790937-FAB4-4B0C-B439-39012AA965CC}" dt="2020-05-26T00:44:37.112" v="9162" actId="14100"/>
          <ac:graphicFrameMkLst>
            <pc:docMk/>
            <pc:sldMk cId="595124728" sldId="279"/>
            <ac:graphicFrameMk id="2" creationId="{DD729024-C8D4-4CE6-BCC2-C729094DD9B3}"/>
          </ac:graphicFrameMkLst>
        </pc:graphicFrameChg>
      </pc:sldChg>
      <pc:sldChg chg="addSp delSp modSp add mod ord modAnim">
        <pc:chgData name="Shared Drive" userId="a8e99ec4-c3c1-49ac-ba97-2c12eee91f6a" providerId="ADAL" clId="{A2790937-FAB4-4B0C-B439-39012AA965CC}" dt="2020-05-28T13:26:10.923" v="16901"/>
        <pc:sldMkLst>
          <pc:docMk/>
          <pc:sldMk cId="3175915689" sldId="279"/>
        </pc:sldMkLst>
        <pc:spChg chg="mod">
          <ac:chgData name="Shared Drive" userId="a8e99ec4-c3c1-49ac-ba97-2c12eee91f6a" providerId="ADAL" clId="{A2790937-FAB4-4B0C-B439-39012AA965CC}" dt="2020-05-26T00:49:19.084" v="9414" actId="1038"/>
          <ac:spMkLst>
            <pc:docMk/>
            <pc:sldMk cId="3175915689" sldId="279"/>
            <ac:spMk id="4" creationId="{26ABFA3A-C08D-46E9-9FE7-AFDBA5A8097C}"/>
          </ac:spMkLst>
        </pc:spChg>
        <pc:spChg chg="mod">
          <ac:chgData name="Shared Drive" userId="a8e99ec4-c3c1-49ac-ba97-2c12eee91f6a" providerId="ADAL" clId="{A2790937-FAB4-4B0C-B439-39012AA965CC}" dt="2020-05-26T00:49:11.298" v="9400" actId="1038"/>
          <ac:spMkLst>
            <pc:docMk/>
            <pc:sldMk cId="3175915689" sldId="279"/>
            <ac:spMk id="5" creationId="{5B1700F1-BCCF-4E1A-A2ED-CFBFFB60FA96}"/>
          </ac:spMkLst>
        </pc:spChg>
        <pc:spChg chg="mod">
          <ac:chgData name="Shared Drive" userId="a8e99ec4-c3c1-49ac-ba97-2c12eee91f6a" providerId="ADAL" clId="{A2790937-FAB4-4B0C-B439-39012AA965CC}" dt="2020-05-26T00:48:36.353" v="9350" actId="1076"/>
          <ac:spMkLst>
            <pc:docMk/>
            <pc:sldMk cId="3175915689" sldId="279"/>
            <ac:spMk id="6" creationId="{ECC8D7E2-E48A-4417-B31A-5D559C48C4CD}"/>
          </ac:spMkLst>
        </pc:spChg>
        <pc:spChg chg="add mod">
          <ac:chgData name="Shared Drive" userId="a8e99ec4-c3c1-49ac-ba97-2c12eee91f6a" providerId="ADAL" clId="{A2790937-FAB4-4B0C-B439-39012AA965CC}" dt="2020-05-26T00:48:28.677" v="9349"/>
          <ac:spMkLst>
            <pc:docMk/>
            <pc:sldMk cId="3175915689" sldId="279"/>
            <ac:spMk id="11" creationId="{266340CB-459D-4372-A67B-3B9B08233BE4}"/>
          </ac:spMkLst>
        </pc:spChg>
        <pc:spChg chg="add mod">
          <ac:chgData name="Shared Drive" userId="a8e99ec4-c3c1-49ac-ba97-2c12eee91f6a" providerId="ADAL" clId="{A2790937-FAB4-4B0C-B439-39012AA965CC}" dt="2020-05-26T00:48:28.677" v="9349"/>
          <ac:spMkLst>
            <pc:docMk/>
            <pc:sldMk cId="3175915689" sldId="279"/>
            <ac:spMk id="12" creationId="{B403127E-74AF-4C8C-8D62-25F3DA65B759}"/>
          </ac:spMkLst>
        </pc:spChg>
        <pc:spChg chg="add mod">
          <ac:chgData name="Shared Drive" userId="a8e99ec4-c3c1-49ac-ba97-2c12eee91f6a" providerId="ADAL" clId="{A2790937-FAB4-4B0C-B439-39012AA965CC}" dt="2020-05-26T00:48:28.677" v="9349"/>
          <ac:spMkLst>
            <pc:docMk/>
            <pc:sldMk cId="3175915689" sldId="279"/>
            <ac:spMk id="13" creationId="{50B575B3-C169-42DA-A0B4-BEF713EE979A}"/>
          </ac:spMkLst>
        </pc:spChg>
        <pc:spChg chg="add mod">
          <ac:chgData name="Shared Drive" userId="a8e99ec4-c3c1-49ac-ba97-2c12eee91f6a" providerId="ADAL" clId="{A2790937-FAB4-4B0C-B439-39012AA965CC}" dt="2020-05-26T00:48:28.677" v="9349"/>
          <ac:spMkLst>
            <pc:docMk/>
            <pc:sldMk cId="3175915689" sldId="279"/>
            <ac:spMk id="14" creationId="{408F9DE3-7E6D-4891-B51F-8642AA283936}"/>
          </ac:spMkLst>
        </pc:spChg>
        <pc:spChg chg="add mod">
          <ac:chgData name="Shared Drive" userId="a8e99ec4-c3c1-49ac-ba97-2c12eee91f6a" providerId="ADAL" clId="{A2790937-FAB4-4B0C-B439-39012AA965CC}" dt="2020-05-26T00:48:51.114" v="9353"/>
          <ac:spMkLst>
            <pc:docMk/>
            <pc:sldMk cId="3175915689" sldId="279"/>
            <ac:spMk id="15" creationId="{D01D9B80-194D-4856-9D26-9C2E49269E69}"/>
          </ac:spMkLst>
        </pc:spChg>
        <pc:spChg chg="add mod">
          <ac:chgData name="Shared Drive" userId="a8e99ec4-c3c1-49ac-ba97-2c12eee91f6a" providerId="ADAL" clId="{A2790937-FAB4-4B0C-B439-39012AA965CC}" dt="2020-05-26T00:48:51.114" v="9353"/>
          <ac:spMkLst>
            <pc:docMk/>
            <pc:sldMk cId="3175915689" sldId="279"/>
            <ac:spMk id="16" creationId="{72662CC4-0021-4CDC-ACCD-BD5F18F257B9}"/>
          </ac:spMkLst>
        </pc:spChg>
        <pc:spChg chg="add mod">
          <ac:chgData name="Shared Drive" userId="a8e99ec4-c3c1-49ac-ba97-2c12eee91f6a" providerId="ADAL" clId="{A2790937-FAB4-4B0C-B439-39012AA965CC}" dt="2020-05-26T00:49:01.608" v="9381" actId="1036"/>
          <ac:spMkLst>
            <pc:docMk/>
            <pc:sldMk cId="3175915689" sldId="279"/>
            <ac:spMk id="17" creationId="{EFA7FF16-18A1-4DFE-8380-B584387A4465}"/>
          </ac:spMkLst>
        </pc:spChg>
        <pc:spChg chg="add mod">
          <ac:chgData name="Shared Drive" userId="a8e99ec4-c3c1-49ac-ba97-2c12eee91f6a" providerId="ADAL" clId="{A2790937-FAB4-4B0C-B439-39012AA965CC}" dt="2020-05-26T00:49:01.608" v="9381" actId="1036"/>
          <ac:spMkLst>
            <pc:docMk/>
            <pc:sldMk cId="3175915689" sldId="279"/>
            <ac:spMk id="18" creationId="{D97D9051-28B6-4D3B-9862-ED1507C0F597}"/>
          </ac:spMkLst>
        </pc:spChg>
        <pc:graphicFrameChg chg="del">
          <ac:chgData name="Shared Drive" userId="a8e99ec4-c3c1-49ac-ba97-2c12eee91f6a" providerId="ADAL" clId="{A2790937-FAB4-4B0C-B439-39012AA965CC}" dt="2020-05-26T00:46:32.716" v="9221" actId="478"/>
          <ac:graphicFrameMkLst>
            <pc:docMk/>
            <pc:sldMk cId="3175915689" sldId="279"/>
            <ac:graphicFrameMk id="2" creationId="{DD729024-C8D4-4CE6-BCC2-C729094DD9B3}"/>
          </ac:graphicFrameMkLst>
        </pc:graphicFrameChg>
        <pc:cxnChg chg="add mod">
          <ac:chgData name="Shared Drive" userId="a8e99ec4-c3c1-49ac-ba97-2c12eee91f6a" providerId="ADAL" clId="{A2790937-FAB4-4B0C-B439-39012AA965CC}" dt="2020-05-26T00:48:28.677" v="9349"/>
          <ac:cxnSpMkLst>
            <pc:docMk/>
            <pc:sldMk cId="3175915689" sldId="279"/>
            <ac:cxnSpMk id="9" creationId="{9321F790-A5F2-4C81-AFBF-B0941A18F611}"/>
          </ac:cxnSpMkLst>
        </pc:cxnChg>
        <pc:cxnChg chg="add mod">
          <ac:chgData name="Shared Drive" userId="a8e99ec4-c3c1-49ac-ba97-2c12eee91f6a" providerId="ADAL" clId="{A2790937-FAB4-4B0C-B439-39012AA965CC}" dt="2020-05-26T00:49:01.608" v="9381" actId="1036"/>
          <ac:cxnSpMkLst>
            <pc:docMk/>
            <pc:sldMk cId="3175915689" sldId="279"/>
            <ac:cxnSpMk id="10" creationId="{3561017B-9F0E-4149-A0A9-BCBBEEA363EC}"/>
          </ac:cxnSpMkLst>
        </pc:cxnChg>
      </pc:sldChg>
      <pc:sldChg chg="delSp modSp add del mod">
        <pc:chgData name="Shared Drive" userId="a8e99ec4-c3c1-49ac-ba97-2c12eee91f6a" providerId="ADAL" clId="{A2790937-FAB4-4B0C-B439-39012AA965CC}" dt="2020-05-26T17:42:34.978" v="10056" actId="1076"/>
        <pc:sldMkLst>
          <pc:docMk/>
          <pc:sldMk cId="3175679067" sldId="280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3175679067" sldId="280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0:59.907" v="9896" actId="478"/>
          <ac:grpSpMkLst>
            <pc:docMk/>
            <pc:sldMk cId="3175679067" sldId="280"/>
            <ac:grpSpMk id="5" creationId="{C1015964-2952-4A50-A7C5-81C24AD7D354}"/>
          </ac:grpSpMkLst>
        </pc:grpChg>
        <pc:picChg chg="mod">
          <ac:chgData name="Shared Drive" userId="a8e99ec4-c3c1-49ac-ba97-2c12eee91f6a" providerId="ADAL" clId="{A2790937-FAB4-4B0C-B439-39012AA965CC}" dt="2020-05-26T17:42:34.978" v="10056" actId="1076"/>
          <ac:picMkLst>
            <pc:docMk/>
            <pc:sldMk cId="3175679067" sldId="280"/>
            <ac:picMk id="4" creationId="{00000000-0000-0000-0000-000000000000}"/>
          </ac:picMkLst>
        </pc:picChg>
      </pc:sldChg>
      <pc:sldChg chg="delSp modSp add del mod">
        <pc:chgData name="Shared Drive" userId="a8e99ec4-c3c1-49ac-ba97-2c12eee91f6a" providerId="ADAL" clId="{A2790937-FAB4-4B0C-B439-39012AA965CC}" dt="2020-05-26T18:56:55.101" v="10229" actId="1036"/>
        <pc:sldMkLst>
          <pc:docMk/>
          <pc:sldMk cId="761017976" sldId="281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761017976" sldId="281"/>
            <ac:spMk id="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17:44:56.459" v="10201" actId="1076"/>
          <ac:spMkLst>
            <pc:docMk/>
            <pc:sldMk cId="761017976" sldId="281"/>
            <ac:spMk id="3" creationId="{A54298E2-1FFC-4BAF-80F7-CA52A088CA9C}"/>
          </ac:spMkLst>
        </pc:spChg>
        <pc:spChg chg="mod">
          <ac:chgData name="Shared Drive" userId="a8e99ec4-c3c1-49ac-ba97-2c12eee91f6a" providerId="ADAL" clId="{A2790937-FAB4-4B0C-B439-39012AA965CC}" dt="2020-05-26T18:56:55.101" v="10229" actId="1036"/>
          <ac:spMkLst>
            <pc:docMk/>
            <pc:sldMk cId="761017976" sldId="281"/>
            <ac:spMk id="10" creationId="{6E33FA30-353D-4135-ACAF-D19F15495B0C}"/>
          </ac:spMkLst>
        </pc:spChg>
        <pc:spChg chg="mod">
          <ac:chgData name="Shared Drive" userId="a8e99ec4-c3c1-49ac-ba97-2c12eee91f6a" providerId="ADAL" clId="{A2790937-FAB4-4B0C-B439-39012AA965CC}" dt="2020-05-26T17:45:50.595" v="10213" actId="1076"/>
          <ac:spMkLst>
            <pc:docMk/>
            <pc:sldMk cId="761017976" sldId="281"/>
            <ac:spMk id="11" creationId="{14CCC504-E9CB-4267-85E7-5F976A486398}"/>
          </ac:spMkLst>
        </pc:spChg>
        <pc:grpChg chg="del">
          <ac:chgData name="Shared Drive" userId="a8e99ec4-c3c1-49ac-ba97-2c12eee91f6a" providerId="ADAL" clId="{A2790937-FAB4-4B0C-B439-39012AA965CC}" dt="2020-05-26T18:56:38.357" v="10223" actId="478"/>
          <ac:grpSpMkLst>
            <pc:docMk/>
            <pc:sldMk cId="761017976" sldId="281"/>
            <ac:grpSpMk id="5" creationId="{C380F015-D3AC-49E5-89EB-2804E4487EA9}"/>
          </ac:grpSpMkLst>
        </pc:grpChg>
        <pc:picChg chg="mod">
          <ac:chgData name="Shared Drive" userId="a8e99ec4-c3c1-49ac-ba97-2c12eee91f6a" providerId="ADAL" clId="{A2790937-FAB4-4B0C-B439-39012AA965CC}" dt="2020-05-26T17:44:46.139" v="10199" actId="1038"/>
          <ac:picMkLst>
            <pc:docMk/>
            <pc:sldMk cId="761017976" sldId="281"/>
            <ac:picMk id="4" creationId="{00000000-0000-0000-0000-000000000000}"/>
          </ac:picMkLst>
        </pc:picChg>
      </pc:sldChg>
      <pc:sldChg chg="delSp modSp add del mod">
        <pc:chgData name="Shared Drive" userId="a8e99ec4-c3c1-49ac-ba97-2c12eee91f6a" providerId="ADAL" clId="{A2790937-FAB4-4B0C-B439-39012AA965CC}" dt="2020-05-26T17:41:03.363" v="9898" actId="478"/>
        <pc:sldMkLst>
          <pc:docMk/>
          <pc:sldMk cId="63860103" sldId="282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63860103" sldId="282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1:03.363" v="9898" actId="478"/>
          <ac:grpSpMkLst>
            <pc:docMk/>
            <pc:sldMk cId="63860103" sldId="282"/>
            <ac:grpSpMk id="5" creationId="{C1015964-2952-4A50-A7C5-81C24AD7D354}"/>
          </ac:grpSpMkLst>
        </pc:grpChg>
      </pc:sldChg>
      <pc:sldChg chg="delSp modSp add del mod">
        <pc:chgData name="Shared Drive" userId="a8e99ec4-c3c1-49ac-ba97-2c12eee91f6a" providerId="ADAL" clId="{A2790937-FAB4-4B0C-B439-39012AA965CC}" dt="2020-05-26T18:56:30.045" v="10221" actId="478"/>
        <pc:sldMkLst>
          <pc:docMk/>
          <pc:sldMk cId="2213340784" sldId="283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2213340784" sldId="283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8:56:30.045" v="10221" actId="478"/>
          <ac:grpSpMkLst>
            <pc:docMk/>
            <pc:sldMk cId="2213340784" sldId="283"/>
            <ac:grpSpMk id="5" creationId="{C380F015-D3AC-49E5-89EB-2804E4487EA9}"/>
          </ac:grpSpMkLst>
        </pc:grpChg>
      </pc:sldChg>
      <pc:sldChg chg="add">
        <pc:chgData name="Shared Drive" userId="a8e99ec4-c3c1-49ac-ba97-2c12eee91f6a" providerId="ADAL" clId="{A2790937-FAB4-4B0C-B439-39012AA965CC}" dt="2020-05-23T17:24:29.348" v="1212"/>
        <pc:sldMkLst>
          <pc:docMk/>
          <pc:sldMk cId="219576203" sldId="289"/>
        </pc:sldMkLst>
      </pc:sldChg>
      <pc:sldChg chg="add">
        <pc:chgData name="Shared Drive" userId="a8e99ec4-c3c1-49ac-ba97-2c12eee91f6a" providerId="ADAL" clId="{A2790937-FAB4-4B0C-B439-39012AA965CC}" dt="2020-05-23T17:24:29.348" v="1212"/>
        <pc:sldMkLst>
          <pc:docMk/>
          <pc:sldMk cId="1769885725" sldId="291"/>
        </pc:sldMkLst>
      </pc:sldChg>
      <pc:sldChg chg="add ord">
        <pc:chgData name="Shared Drive" userId="a8e99ec4-c3c1-49ac-ba97-2c12eee91f6a" providerId="ADAL" clId="{A2790937-FAB4-4B0C-B439-39012AA965CC}" dt="2020-05-26T20:32:18.429" v="10468"/>
        <pc:sldMkLst>
          <pc:docMk/>
          <pc:sldMk cId="3102231215" sldId="304"/>
        </pc:sldMkLst>
      </pc:sldChg>
      <pc:sldChg chg="addSp delSp modSp add del mod ord">
        <pc:chgData name="Shared Drive" userId="a8e99ec4-c3c1-49ac-ba97-2c12eee91f6a" providerId="ADAL" clId="{A2790937-FAB4-4B0C-B439-39012AA965CC}" dt="2020-05-26T20:17:58.155" v="10315" actId="2696"/>
        <pc:sldMkLst>
          <pc:docMk/>
          <pc:sldMk cId="4171379347" sldId="304"/>
        </pc:sldMkLst>
        <pc:spChg chg="mod">
          <ac:chgData name="Shared Drive" userId="a8e99ec4-c3c1-49ac-ba97-2c12eee91f6a" providerId="ADAL" clId="{A2790937-FAB4-4B0C-B439-39012AA965CC}" dt="2020-05-23T17:04:54.373" v="989"/>
          <ac:spMkLst>
            <pc:docMk/>
            <pc:sldMk cId="4171379347" sldId="304"/>
            <ac:spMk id="2" creationId="{00000000-0000-0000-0000-000000000000}"/>
          </ac:spMkLst>
        </pc:spChg>
        <pc:spChg chg="add del mod">
          <ac:chgData name="Shared Drive" userId="a8e99ec4-c3c1-49ac-ba97-2c12eee91f6a" providerId="ADAL" clId="{A2790937-FAB4-4B0C-B439-39012AA965CC}" dt="2020-05-23T17:04:15.491" v="973"/>
          <ac:spMkLst>
            <pc:docMk/>
            <pc:sldMk cId="4171379347" sldId="304"/>
            <ac:spMk id="4" creationId="{A78C29CB-0274-4BFA-8F71-F2155EED2D35}"/>
          </ac:spMkLst>
        </pc:spChg>
        <pc:spChg chg="mod">
          <ac:chgData name="Shared Drive" userId="a8e99ec4-c3c1-49ac-ba97-2c12eee91f6a" providerId="ADAL" clId="{A2790937-FAB4-4B0C-B439-39012AA965CC}" dt="2020-05-23T17:04:39.154" v="986" actId="1076"/>
          <ac:spMkLst>
            <pc:docMk/>
            <pc:sldMk cId="4171379347" sldId="304"/>
            <ac:spMk id="5" creationId="{00000000-0000-0000-0000-000000000000}"/>
          </ac:spMkLst>
        </pc:spChg>
        <pc:spChg chg="add mod">
          <ac:chgData name="Shared Drive" userId="a8e99ec4-c3c1-49ac-ba97-2c12eee91f6a" providerId="ADAL" clId="{A2790937-FAB4-4B0C-B439-39012AA965CC}" dt="2020-05-23T17:05:34.914" v="1139" actId="20577"/>
          <ac:spMkLst>
            <pc:docMk/>
            <pc:sldMk cId="4171379347" sldId="304"/>
            <ac:spMk id="6" creationId="{7F1AB475-C8C9-47E1-A0D3-D18161CC8A58}"/>
          </ac:spMkLst>
        </pc:spChg>
        <pc:picChg chg="mod">
          <ac:chgData name="Shared Drive" userId="a8e99ec4-c3c1-49ac-ba97-2c12eee91f6a" providerId="ADAL" clId="{A2790937-FAB4-4B0C-B439-39012AA965CC}" dt="2020-05-23T17:04:51.091" v="988" actId="14100"/>
          <ac:picMkLst>
            <pc:docMk/>
            <pc:sldMk cId="4171379347" sldId="304"/>
            <ac:picMk id="3" creationId="{00000000-0000-0000-0000-000000000000}"/>
          </ac:picMkLst>
        </pc:picChg>
      </pc:sldChg>
      <pc:sldChg chg="add">
        <pc:chgData name="Shared Drive" userId="a8e99ec4-c3c1-49ac-ba97-2c12eee91f6a" providerId="ADAL" clId="{A2790937-FAB4-4B0C-B439-39012AA965CC}" dt="2020-05-27T23:34:19.014" v="16329"/>
        <pc:sldMkLst>
          <pc:docMk/>
          <pc:sldMk cId="944703485" sldId="310"/>
        </pc:sldMkLst>
      </pc:sldChg>
      <pc:sldChg chg="modSp add del mod">
        <pc:chgData name="Shared Drive" userId="a8e99ec4-c3c1-49ac-ba97-2c12eee91f6a" providerId="ADAL" clId="{A2790937-FAB4-4B0C-B439-39012AA965CC}" dt="2020-05-27T21:40:49.882" v="15713" actId="2696"/>
        <pc:sldMkLst>
          <pc:docMk/>
          <pc:sldMk cId="1930211313" sldId="310"/>
        </pc:sldMkLst>
        <pc:spChg chg="mod">
          <ac:chgData name="Shared Drive" userId="a8e99ec4-c3c1-49ac-ba97-2c12eee91f6a" providerId="ADAL" clId="{A2790937-FAB4-4B0C-B439-39012AA965CC}" dt="2020-05-25T17:08:34.441" v="8053" actId="20577"/>
          <ac:spMkLst>
            <pc:docMk/>
            <pc:sldMk cId="1930211313" sldId="310"/>
            <ac:spMk id="6" creationId="{00000000-0000-0000-0000-000000000000}"/>
          </ac:spMkLst>
        </pc:spChg>
        <pc:picChg chg="mod">
          <ac:chgData name="Shared Drive" userId="a8e99ec4-c3c1-49ac-ba97-2c12eee91f6a" providerId="ADAL" clId="{A2790937-FAB4-4B0C-B439-39012AA965CC}" dt="2020-05-25T15:47:10.056" v="6495" actId="14100"/>
          <ac:picMkLst>
            <pc:docMk/>
            <pc:sldMk cId="1930211313" sldId="310"/>
            <ac:picMk id="3" creationId="{00000000-0000-0000-0000-000000000000}"/>
          </ac:picMkLst>
        </pc:picChg>
      </pc:sldChg>
      <pc:sldChg chg="addSp delSp modSp add del mod ord">
        <pc:chgData name="Shared Drive" userId="a8e99ec4-c3c1-49ac-ba97-2c12eee91f6a" providerId="ADAL" clId="{A2790937-FAB4-4B0C-B439-39012AA965CC}" dt="2020-05-23T17:14:11.496" v="1195" actId="2696"/>
        <pc:sldMkLst>
          <pc:docMk/>
          <pc:sldMk cId="2442949648" sldId="310"/>
        </pc:sldMkLst>
        <pc:spChg chg="mod">
          <ac:chgData name="Shared Drive" userId="a8e99ec4-c3c1-49ac-ba97-2c12eee91f6a" providerId="ADAL" clId="{A2790937-FAB4-4B0C-B439-39012AA965CC}" dt="2020-05-23T17:12:11.952" v="1175" actId="6549"/>
          <ac:spMkLst>
            <pc:docMk/>
            <pc:sldMk cId="2442949648" sldId="310"/>
            <ac:spMk id="2" creationId="{00000000-0000-0000-0000-000000000000}"/>
          </ac:spMkLst>
        </pc:spChg>
        <pc:spChg chg="add del mod">
          <ac:chgData name="Shared Drive" userId="a8e99ec4-c3c1-49ac-ba97-2c12eee91f6a" providerId="ADAL" clId="{A2790937-FAB4-4B0C-B439-39012AA965CC}" dt="2020-05-23T17:12:06.888" v="1174"/>
          <ac:spMkLst>
            <pc:docMk/>
            <pc:sldMk cId="2442949648" sldId="310"/>
            <ac:spMk id="4" creationId="{A42438EA-7160-449B-AF1A-67EB655FDDF1}"/>
          </ac:spMkLst>
        </pc:spChg>
        <pc:spChg chg="mod">
          <ac:chgData name="Shared Drive" userId="a8e99ec4-c3c1-49ac-ba97-2c12eee91f6a" providerId="ADAL" clId="{A2790937-FAB4-4B0C-B439-39012AA965CC}" dt="2020-05-23T17:13:30.959" v="1187" actId="1076"/>
          <ac:spMkLst>
            <pc:docMk/>
            <pc:sldMk cId="2442949648" sldId="310"/>
            <ac:spMk id="6" creationId="{00000000-0000-0000-0000-000000000000}"/>
          </ac:spMkLst>
        </pc:spChg>
        <pc:picChg chg="mod">
          <ac:chgData name="Shared Drive" userId="a8e99ec4-c3c1-49ac-ba97-2c12eee91f6a" providerId="ADAL" clId="{A2790937-FAB4-4B0C-B439-39012AA965CC}" dt="2020-05-23T17:13:36.563" v="1189" actId="14100"/>
          <ac:picMkLst>
            <pc:docMk/>
            <pc:sldMk cId="2442949648" sldId="310"/>
            <ac:picMk id="3" creationId="{00000000-0000-0000-0000-000000000000}"/>
          </ac:picMkLst>
        </pc:picChg>
      </pc:sldChg>
      <pc:sldChg chg="add del">
        <pc:chgData name="Shared Drive" userId="a8e99ec4-c3c1-49ac-ba97-2c12eee91f6a" providerId="ADAL" clId="{A2790937-FAB4-4B0C-B439-39012AA965CC}" dt="2020-05-27T23:34:14.853" v="16328" actId="2696"/>
        <pc:sldMkLst>
          <pc:docMk/>
          <pc:sldMk cId="2667839744" sldId="310"/>
        </pc:sldMkLst>
      </pc:sldChg>
      <pc:sldChg chg="modSp add del mod">
        <pc:chgData name="Shared Drive" userId="a8e99ec4-c3c1-49ac-ba97-2c12eee91f6a" providerId="ADAL" clId="{A2790937-FAB4-4B0C-B439-39012AA965CC}" dt="2020-05-23T17:14:11.496" v="1195" actId="2696"/>
        <pc:sldMkLst>
          <pc:docMk/>
          <pc:sldMk cId="35284399" sldId="311"/>
        </pc:sldMkLst>
        <pc:spChg chg="mod">
          <ac:chgData name="Shared Drive" userId="a8e99ec4-c3c1-49ac-ba97-2c12eee91f6a" providerId="ADAL" clId="{A2790937-FAB4-4B0C-B439-39012AA965CC}" dt="2020-05-23T17:12:53.686" v="1179" actId="6549"/>
          <ac:spMkLst>
            <pc:docMk/>
            <pc:sldMk cId="35284399" sldId="311"/>
            <ac:spMk id="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3T17:13:03.348" v="1181" actId="1076"/>
          <ac:spMkLst>
            <pc:docMk/>
            <pc:sldMk cId="35284399" sldId="311"/>
            <ac:spMk id="6" creationId="{00000000-0000-0000-0000-000000000000}"/>
          </ac:spMkLst>
        </pc:spChg>
        <pc:picChg chg="mod">
          <ac:chgData name="Shared Drive" userId="a8e99ec4-c3c1-49ac-ba97-2c12eee91f6a" providerId="ADAL" clId="{A2790937-FAB4-4B0C-B439-39012AA965CC}" dt="2020-05-23T17:12:59.531" v="1180" actId="14100"/>
          <ac:picMkLst>
            <pc:docMk/>
            <pc:sldMk cId="35284399" sldId="311"/>
            <ac:picMk id="3" creationId="{00000000-0000-0000-0000-000000000000}"/>
          </ac:picMkLst>
        </pc:picChg>
      </pc:sldChg>
      <pc:sldChg chg="add del">
        <pc:chgData name="Shared Drive" userId="a8e99ec4-c3c1-49ac-ba97-2c12eee91f6a" providerId="ADAL" clId="{A2790937-FAB4-4B0C-B439-39012AA965CC}" dt="2020-05-27T23:34:14.853" v="16328" actId="2696"/>
        <pc:sldMkLst>
          <pc:docMk/>
          <pc:sldMk cId="2882046877" sldId="311"/>
        </pc:sldMkLst>
      </pc:sldChg>
      <pc:sldChg chg="add">
        <pc:chgData name="Shared Drive" userId="a8e99ec4-c3c1-49ac-ba97-2c12eee91f6a" providerId="ADAL" clId="{A2790937-FAB4-4B0C-B439-39012AA965CC}" dt="2020-05-27T23:34:19.014" v="16329"/>
        <pc:sldMkLst>
          <pc:docMk/>
          <pc:sldMk cId="2951930212" sldId="311"/>
        </pc:sldMkLst>
      </pc:sldChg>
      <pc:sldChg chg="modSp add del mod">
        <pc:chgData name="Shared Drive" userId="a8e99ec4-c3c1-49ac-ba97-2c12eee91f6a" providerId="ADAL" clId="{A2790937-FAB4-4B0C-B439-39012AA965CC}" dt="2020-05-27T21:40:49.882" v="15713" actId="2696"/>
        <pc:sldMkLst>
          <pc:docMk/>
          <pc:sldMk cId="3486843333" sldId="311"/>
        </pc:sldMkLst>
        <pc:spChg chg="mod">
          <ac:chgData name="Shared Drive" userId="a8e99ec4-c3c1-49ac-ba97-2c12eee91f6a" providerId="ADAL" clId="{A2790937-FAB4-4B0C-B439-39012AA965CC}" dt="2020-05-25T17:09:00.276" v="8060" actId="404"/>
          <ac:spMkLst>
            <pc:docMk/>
            <pc:sldMk cId="3486843333" sldId="311"/>
            <ac:spMk id="6" creationId="{00000000-0000-0000-0000-000000000000}"/>
          </ac:spMkLst>
        </pc:spChg>
      </pc:sldChg>
      <pc:sldChg chg="add">
        <pc:chgData name="Shared Drive" userId="a8e99ec4-c3c1-49ac-ba97-2c12eee91f6a" providerId="ADAL" clId="{A2790937-FAB4-4B0C-B439-39012AA965CC}" dt="2020-05-23T17:28:56.387" v="1227"/>
        <pc:sldMkLst>
          <pc:docMk/>
          <pc:sldMk cId="295395460" sldId="318"/>
        </pc:sldMkLst>
      </pc:sldChg>
      <pc:sldChg chg="add">
        <pc:chgData name="Shared Drive" userId="a8e99ec4-c3c1-49ac-ba97-2c12eee91f6a" providerId="ADAL" clId="{A2790937-FAB4-4B0C-B439-39012AA965CC}" dt="2020-05-23T17:29:49.819" v="1228"/>
        <pc:sldMkLst>
          <pc:docMk/>
          <pc:sldMk cId="3281558810" sldId="321"/>
        </pc:sldMkLst>
      </pc:sldChg>
      <pc:sldChg chg="add del">
        <pc:chgData name="Shared Drive" userId="a8e99ec4-c3c1-49ac-ba97-2c12eee91f6a" providerId="ADAL" clId="{A2790937-FAB4-4B0C-B439-39012AA965CC}" dt="2020-05-25T15:46:01.570" v="6492" actId="2696"/>
        <pc:sldMkLst>
          <pc:docMk/>
          <pc:sldMk cId="239233858" sldId="330"/>
        </pc:sldMkLst>
      </pc:sldChg>
      <pc:sldChg chg="addSp modSp add del mod">
        <pc:chgData name="Shared Drive" userId="a8e99ec4-c3c1-49ac-ba97-2c12eee91f6a" providerId="ADAL" clId="{A2790937-FAB4-4B0C-B439-39012AA965CC}" dt="2020-05-27T21:40:49.882" v="15713" actId="2696"/>
        <pc:sldMkLst>
          <pc:docMk/>
          <pc:sldMk cId="929388154" sldId="330"/>
        </pc:sldMkLst>
        <pc:spChg chg="add mod">
          <ac:chgData name="Shared Drive" userId="a8e99ec4-c3c1-49ac-ba97-2c12eee91f6a" providerId="ADAL" clId="{A2790937-FAB4-4B0C-B439-39012AA965CC}" dt="2020-05-25T15:55:15.576" v="6578" actId="1076"/>
          <ac:spMkLst>
            <pc:docMk/>
            <pc:sldMk cId="929388154" sldId="330"/>
            <ac:spMk id="2" creationId="{DB2889A0-0B8B-4432-8908-4C710E790422}"/>
          </ac:spMkLst>
        </pc:spChg>
        <pc:spChg chg="add mod">
          <ac:chgData name="Shared Drive" userId="a8e99ec4-c3c1-49ac-ba97-2c12eee91f6a" providerId="ADAL" clId="{A2790937-FAB4-4B0C-B439-39012AA965CC}" dt="2020-05-25T15:54:52.786" v="6539" actId="1036"/>
          <ac:spMkLst>
            <pc:docMk/>
            <pc:sldMk cId="929388154" sldId="330"/>
            <ac:spMk id="4" creationId="{CDD24AA4-8B6E-401D-AF8D-21EC1434681B}"/>
          </ac:spMkLst>
        </pc:spChg>
        <pc:spChg chg="add mod">
          <ac:chgData name="Shared Drive" userId="a8e99ec4-c3c1-49ac-ba97-2c12eee91f6a" providerId="ADAL" clId="{A2790937-FAB4-4B0C-B439-39012AA965CC}" dt="2020-05-25T15:55:26.983" v="6596" actId="20577"/>
          <ac:spMkLst>
            <pc:docMk/>
            <pc:sldMk cId="929388154" sldId="330"/>
            <ac:spMk id="6" creationId="{5FD9577C-FC14-48B1-A18A-DC45A591426E}"/>
          </ac:spMkLst>
        </pc:spChg>
        <pc:spChg chg="mod">
          <ac:chgData name="Shared Drive" userId="a8e99ec4-c3c1-49ac-ba97-2c12eee91f6a" providerId="ADAL" clId="{A2790937-FAB4-4B0C-B439-39012AA965CC}" dt="2020-05-25T15:55:59.744" v="6663" actId="404"/>
          <ac:spMkLst>
            <pc:docMk/>
            <pc:sldMk cId="929388154" sldId="330"/>
            <ac:spMk id="2066434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5T15:54:52.786" v="6539" actId="1036"/>
          <ac:spMkLst>
            <pc:docMk/>
            <pc:sldMk cId="929388154" sldId="330"/>
            <ac:spMk id="2066435" creationId="{00000000-0000-0000-0000-000000000000}"/>
          </ac:spMkLst>
        </pc:spChg>
      </pc:sldChg>
      <pc:sldChg chg="addSp delSp modSp add mod modAnim">
        <pc:chgData name="Shared Drive" userId="a8e99ec4-c3c1-49ac-ba97-2c12eee91f6a" providerId="ADAL" clId="{A2790937-FAB4-4B0C-B439-39012AA965CC}" dt="2020-05-28T13:32:58.359" v="17007"/>
        <pc:sldMkLst>
          <pc:docMk/>
          <pc:sldMk cId="4173025406" sldId="330"/>
        </pc:sldMkLst>
        <pc:spChg chg="mod">
          <ac:chgData name="Shared Drive" userId="a8e99ec4-c3c1-49ac-ba97-2c12eee91f6a" providerId="ADAL" clId="{A2790937-FAB4-4B0C-B439-39012AA965CC}" dt="2020-05-28T13:32:22.567" v="17001" actId="6549"/>
          <ac:spMkLst>
            <pc:docMk/>
            <pc:sldMk cId="4173025406" sldId="330"/>
            <ac:spMk id="4" creationId="{CDD24AA4-8B6E-401D-AF8D-21EC1434681B}"/>
          </ac:spMkLst>
        </pc:spChg>
        <pc:spChg chg="add del mod">
          <ac:chgData name="Shared Drive" userId="a8e99ec4-c3c1-49ac-ba97-2c12eee91f6a" providerId="ADAL" clId="{A2790937-FAB4-4B0C-B439-39012AA965CC}" dt="2020-05-28T13:29:59.366" v="16940" actId="478"/>
          <ac:spMkLst>
            <pc:docMk/>
            <pc:sldMk cId="4173025406" sldId="330"/>
            <ac:spMk id="5" creationId="{B7F2700B-338E-4CDB-B4A1-72934AB18100}"/>
          </ac:spMkLst>
        </pc:spChg>
        <pc:spChg chg="add mod">
          <ac:chgData name="Shared Drive" userId="a8e99ec4-c3c1-49ac-ba97-2c12eee91f6a" providerId="ADAL" clId="{A2790937-FAB4-4B0C-B439-39012AA965CC}" dt="2020-05-28T13:30:21.468" v="16946" actId="1076"/>
          <ac:spMkLst>
            <pc:docMk/>
            <pc:sldMk cId="4173025406" sldId="330"/>
            <ac:spMk id="7" creationId="{87665AEE-9567-4721-A3C3-2070D5ED2BE7}"/>
          </ac:spMkLst>
        </pc:spChg>
        <pc:spChg chg="add mod">
          <ac:chgData name="Shared Drive" userId="a8e99ec4-c3c1-49ac-ba97-2c12eee91f6a" providerId="ADAL" clId="{A2790937-FAB4-4B0C-B439-39012AA965CC}" dt="2020-05-28T13:30:29.269" v="16947" actId="1076"/>
          <ac:spMkLst>
            <pc:docMk/>
            <pc:sldMk cId="4173025406" sldId="330"/>
            <ac:spMk id="8" creationId="{40D9485E-FA7E-4D39-8721-41D685F42922}"/>
          </ac:spMkLst>
        </pc:spChg>
        <pc:spChg chg="add mod">
          <ac:chgData name="Shared Drive" userId="a8e99ec4-c3c1-49ac-ba97-2c12eee91f6a" providerId="ADAL" clId="{A2790937-FAB4-4B0C-B439-39012AA965CC}" dt="2020-05-28T13:30:39.413" v="16948" actId="1076"/>
          <ac:spMkLst>
            <pc:docMk/>
            <pc:sldMk cId="4173025406" sldId="330"/>
            <ac:spMk id="9" creationId="{94DF4519-FBCD-4112-98EE-D732D3B1979E}"/>
          </ac:spMkLst>
        </pc:spChg>
        <pc:spChg chg="add mod">
          <ac:chgData name="Shared Drive" userId="a8e99ec4-c3c1-49ac-ba97-2c12eee91f6a" providerId="ADAL" clId="{A2790937-FAB4-4B0C-B439-39012AA965CC}" dt="2020-05-28T13:32:39.388" v="17004" actId="1076"/>
          <ac:spMkLst>
            <pc:docMk/>
            <pc:sldMk cId="4173025406" sldId="330"/>
            <ac:spMk id="12" creationId="{4CD911BE-949F-4F1D-92D1-CE77A45C1B45}"/>
          </ac:spMkLst>
        </pc:spChg>
        <pc:spChg chg="add mod">
          <ac:chgData name="Shared Drive" userId="a8e99ec4-c3c1-49ac-ba97-2c12eee91f6a" providerId="ADAL" clId="{A2790937-FAB4-4B0C-B439-39012AA965CC}" dt="2020-05-28T13:32:35.204" v="17003" actId="1076"/>
          <ac:spMkLst>
            <pc:docMk/>
            <pc:sldMk cId="4173025406" sldId="330"/>
            <ac:spMk id="13" creationId="{5056CF8E-F36C-4CB8-9C4C-8B2E0784F013}"/>
          </ac:spMkLst>
        </pc:spChg>
        <pc:spChg chg="add mod">
          <ac:chgData name="Shared Drive" userId="a8e99ec4-c3c1-49ac-ba97-2c12eee91f6a" providerId="ADAL" clId="{A2790937-FAB4-4B0C-B439-39012AA965CC}" dt="2020-05-28T13:32:29.972" v="17002" actId="1076"/>
          <ac:spMkLst>
            <pc:docMk/>
            <pc:sldMk cId="4173025406" sldId="330"/>
            <ac:spMk id="14" creationId="{E7821C5D-77EF-4FDF-91CF-BED953CFD27F}"/>
          </ac:spMkLst>
        </pc:spChg>
        <pc:spChg chg="add del mod">
          <ac:chgData name="Shared Drive" userId="a8e99ec4-c3c1-49ac-ba97-2c12eee91f6a" providerId="ADAL" clId="{A2790937-FAB4-4B0C-B439-39012AA965CC}" dt="2020-05-28T13:30:13.305" v="16945" actId="27636"/>
          <ac:spMkLst>
            <pc:docMk/>
            <pc:sldMk cId="4173025406" sldId="330"/>
            <ac:spMk id="2066435" creationId="{00000000-0000-0000-0000-000000000000}"/>
          </ac:spMkLst>
        </pc:spChg>
      </pc:sldChg>
      <pc:sldChg chg="add del">
        <pc:chgData name="Shared Drive" userId="a8e99ec4-c3c1-49ac-ba97-2c12eee91f6a" providerId="ADAL" clId="{A2790937-FAB4-4B0C-B439-39012AA965CC}" dt="2020-05-25T15:46:01.570" v="6492" actId="2696"/>
        <pc:sldMkLst>
          <pc:docMk/>
          <pc:sldMk cId="862755159" sldId="331"/>
        </pc:sldMkLst>
      </pc:sldChg>
      <pc:sldChg chg="add del">
        <pc:chgData name="Shared Drive" userId="a8e99ec4-c3c1-49ac-ba97-2c12eee91f6a" providerId="ADAL" clId="{A2790937-FAB4-4B0C-B439-39012AA965CC}" dt="2020-05-25T15:56:38.454" v="6664" actId="47"/>
        <pc:sldMkLst>
          <pc:docMk/>
          <pc:sldMk cId="3180773294" sldId="331"/>
        </pc:sldMkLst>
      </pc:sldChg>
      <pc:sldChg chg="add del">
        <pc:chgData name="Shared Drive" userId="a8e99ec4-c3c1-49ac-ba97-2c12eee91f6a" providerId="ADAL" clId="{A2790937-FAB4-4B0C-B439-39012AA965CC}" dt="2020-05-25T15:46:01.570" v="6492" actId="2696"/>
        <pc:sldMkLst>
          <pc:docMk/>
          <pc:sldMk cId="1341993400" sldId="332"/>
        </pc:sldMkLst>
      </pc:sldChg>
      <pc:sldChg chg="addSp delSp modSp add del mod">
        <pc:chgData name="Shared Drive" userId="a8e99ec4-c3c1-49ac-ba97-2c12eee91f6a" providerId="ADAL" clId="{A2790937-FAB4-4B0C-B439-39012AA965CC}" dt="2020-05-27T21:40:49.882" v="15713" actId="2696"/>
        <pc:sldMkLst>
          <pc:docMk/>
          <pc:sldMk cId="2371574112" sldId="332"/>
        </pc:sldMkLst>
        <pc:spChg chg="add del mod">
          <ac:chgData name="Shared Drive" userId="a8e99ec4-c3c1-49ac-ba97-2c12eee91f6a" providerId="ADAL" clId="{A2790937-FAB4-4B0C-B439-39012AA965CC}" dt="2020-05-25T15:57:23.207" v="6722"/>
          <ac:spMkLst>
            <pc:docMk/>
            <pc:sldMk cId="2371574112" sldId="332"/>
            <ac:spMk id="3" creationId="{B1CF7ECE-20E4-410B-8975-DE96CE0A3B80}"/>
          </ac:spMkLst>
        </pc:spChg>
        <pc:spChg chg="add mod">
          <ac:chgData name="Shared Drive" userId="a8e99ec4-c3c1-49ac-ba97-2c12eee91f6a" providerId="ADAL" clId="{A2790937-FAB4-4B0C-B439-39012AA965CC}" dt="2020-05-25T16:41:18.435" v="7873" actId="33524"/>
          <ac:spMkLst>
            <pc:docMk/>
            <pc:sldMk cId="2371574112" sldId="332"/>
            <ac:spMk id="4" creationId="{CDEADFC3-4FF9-4AE9-9EC4-886343A1959E}"/>
          </ac:spMkLst>
        </pc:spChg>
        <pc:spChg chg="mod">
          <ac:chgData name="Shared Drive" userId="a8e99ec4-c3c1-49ac-ba97-2c12eee91f6a" providerId="ADAL" clId="{A2790937-FAB4-4B0C-B439-39012AA965CC}" dt="2020-05-25T16:33:51.114" v="7639" actId="404"/>
          <ac:spMkLst>
            <pc:docMk/>
            <pc:sldMk cId="2371574112" sldId="332"/>
            <ac:spMk id="2071554" creationId="{00000000-0000-0000-0000-000000000000}"/>
          </ac:spMkLst>
        </pc:spChg>
        <pc:spChg chg="del">
          <ac:chgData name="Shared Drive" userId="a8e99ec4-c3c1-49ac-ba97-2c12eee91f6a" providerId="ADAL" clId="{A2790937-FAB4-4B0C-B439-39012AA965CC}" dt="2020-05-25T15:57:15.084" v="6721" actId="478"/>
          <ac:spMkLst>
            <pc:docMk/>
            <pc:sldMk cId="2371574112" sldId="332"/>
            <ac:spMk id="2071555" creationId="{00000000-0000-0000-0000-000000000000}"/>
          </ac:spMkLst>
        </pc:spChg>
      </pc:sldChg>
      <pc:sldChg chg="add">
        <pc:chgData name="Shared Drive" userId="a8e99ec4-c3c1-49ac-ba97-2c12eee91f6a" providerId="ADAL" clId="{A2790937-FAB4-4B0C-B439-39012AA965CC}" dt="2020-05-27T21:40:58.934" v="15714"/>
        <pc:sldMkLst>
          <pc:docMk/>
          <pc:sldMk cId="3898785352" sldId="332"/>
        </pc:sldMkLst>
      </pc:sldChg>
      <pc:sldChg chg="add">
        <pc:chgData name="Shared Drive" userId="a8e99ec4-c3c1-49ac-ba97-2c12eee91f6a" providerId="ADAL" clId="{A2790937-FAB4-4B0C-B439-39012AA965CC}" dt="2020-05-23T17:18:06.608" v="1197"/>
        <pc:sldMkLst>
          <pc:docMk/>
          <pc:sldMk cId="3350701728" sldId="335"/>
        </pc:sldMkLst>
      </pc:sldChg>
      <pc:sldChg chg="modSp add del mod">
        <pc:chgData name="Shared Drive" userId="a8e99ec4-c3c1-49ac-ba97-2c12eee91f6a" providerId="ADAL" clId="{A2790937-FAB4-4B0C-B439-39012AA965CC}" dt="2020-05-26T20:46:50.655" v="10772" actId="47"/>
        <pc:sldMkLst>
          <pc:docMk/>
          <pc:sldMk cId="3723581293" sldId="343"/>
        </pc:sldMkLst>
        <pc:spChg chg="mod">
          <ac:chgData name="Shared Drive" userId="a8e99ec4-c3c1-49ac-ba97-2c12eee91f6a" providerId="ADAL" clId="{A2790937-FAB4-4B0C-B439-39012AA965CC}" dt="2020-05-23T17:19:35.274" v="1210" actId="20577"/>
          <ac:spMkLst>
            <pc:docMk/>
            <pc:sldMk cId="3723581293" sldId="343"/>
            <ac:spMk id="2" creationId="{00000000-0000-0000-0000-000000000000}"/>
          </ac:spMkLst>
        </pc:spChg>
      </pc:sldChg>
      <pc:sldChg chg="add">
        <pc:chgData name="Shared Drive" userId="a8e99ec4-c3c1-49ac-ba97-2c12eee91f6a" providerId="ADAL" clId="{A2790937-FAB4-4B0C-B439-39012AA965CC}" dt="2020-05-23T17:20:52.275" v="1211"/>
        <pc:sldMkLst>
          <pc:docMk/>
          <pc:sldMk cId="2764580309" sldId="344"/>
        </pc:sldMkLst>
      </pc:sldChg>
      <pc:sldChg chg="modSp add mod">
        <pc:chgData name="Shared Drive" userId="a8e99ec4-c3c1-49ac-ba97-2c12eee91f6a" providerId="ADAL" clId="{A2790937-FAB4-4B0C-B439-39012AA965CC}" dt="2020-05-28T13:28:22.217" v="16922" actId="20577"/>
        <pc:sldMkLst>
          <pc:docMk/>
          <pc:sldMk cId="64688937" sldId="353"/>
        </pc:sldMkLst>
        <pc:spChg chg="mod">
          <ac:chgData name="Shared Drive" userId="a8e99ec4-c3c1-49ac-ba97-2c12eee91f6a" providerId="ADAL" clId="{A2790937-FAB4-4B0C-B439-39012AA965CC}" dt="2020-05-28T13:28:22.217" v="16922" actId="20577"/>
          <ac:spMkLst>
            <pc:docMk/>
            <pc:sldMk cId="64688937" sldId="353"/>
            <ac:spMk id="2" creationId="{00000000-0000-0000-0000-000000000000}"/>
          </ac:spMkLst>
        </pc:spChg>
        <pc:picChg chg="mod">
          <ac:chgData name="Shared Drive" userId="a8e99ec4-c3c1-49ac-ba97-2c12eee91f6a" providerId="ADAL" clId="{A2790937-FAB4-4B0C-B439-39012AA965CC}" dt="2020-05-27T23:33:36.579" v="16327" actId="14100"/>
          <ac:picMkLst>
            <pc:docMk/>
            <pc:sldMk cId="64688937" sldId="353"/>
            <ac:picMk id="3074" creationId="{00000000-0000-0000-0000-000000000000}"/>
          </ac:picMkLst>
        </pc:picChg>
      </pc:sldChg>
      <pc:sldChg chg="modSp add del mod">
        <pc:chgData name="Shared Drive" userId="a8e99ec4-c3c1-49ac-ba97-2c12eee91f6a" providerId="ADAL" clId="{A2790937-FAB4-4B0C-B439-39012AA965CC}" dt="2020-05-27T21:40:49.882" v="15713" actId="2696"/>
        <pc:sldMkLst>
          <pc:docMk/>
          <pc:sldMk cId="679661930" sldId="353"/>
        </pc:sldMkLst>
        <pc:spChg chg="mod">
          <ac:chgData name="Shared Drive" userId="a8e99ec4-c3c1-49ac-ba97-2c12eee91f6a" providerId="ADAL" clId="{A2790937-FAB4-4B0C-B439-39012AA965CC}" dt="2020-05-25T15:49:07.069" v="6497" actId="6549"/>
          <ac:spMkLst>
            <pc:docMk/>
            <pc:sldMk cId="679661930" sldId="353"/>
            <ac:spMk id="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5T17:08:54.546" v="8059" actId="20577"/>
          <ac:spMkLst>
            <pc:docMk/>
            <pc:sldMk cId="679661930" sldId="353"/>
            <ac:spMk id="6" creationId="{00000000-0000-0000-0000-000000000000}"/>
          </ac:spMkLst>
        </pc:spChg>
      </pc:sldChg>
      <pc:sldChg chg="add">
        <pc:chgData name="Shared Drive" userId="a8e99ec4-c3c1-49ac-ba97-2c12eee91f6a" providerId="ADAL" clId="{A2790937-FAB4-4B0C-B439-39012AA965CC}" dt="2020-05-23T17:20:52.275" v="1211"/>
        <pc:sldMkLst>
          <pc:docMk/>
          <pc:sldMk cId="1019862797" sldId="361"/>
        </pc:sldMkLst>
      </pc:sldChg>
      <pc:sldChg chg="addSp delSp modSp add del mod ord">
        <pc:chgData name="Shared Drive" userId="a8e99ec4-c3c1-49ac-ba97-2c12eee91f6a" providerId="ADAL" clId="{A2790937-FAB4-4B0C-B439-39012AA965CC}" dt="2020-05-27T21:39:03.448" v="15638" actId="47"/>
        <pc:sldMkLst>
          <pc:docMk/>
          <pc:sldMk cId="0" sldId="362"/>
        </pc:sldMkLst>
        <pc:spChg chg="add mod">
          <ac:chgData name="Shared Drive" userId="a8e99ec4-c3c1-49ac-ba97-2c12eee91f6a" providerId="ADAL" clId="{A2790937-FAB4-4B0C-B439-39012AA965CC}" dt="2020-05-25T16:57:10.484" v="7951" actId="20577"/>
          <ac:spMkLst>
            <pc:docMk/>
            <pc:sldMk cId="0" sldId="362"/>
            <ac:spMk id="2" creationId="{52FE9344-55B3-4766-8313-E4B584E60DFB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" creationId="{358B6F6F-3AAB-440E-9F45-A7B30499998E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43" creationId="{F922898F-7007-4AFF-8C5F-D24D66EBBFC4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93" creationId="{A99FD96C-C9FE-4553-915F-A78FE32F7232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99" creationId="{85A3A84F-23F8-49FA-870A-E2AC8CFE2DED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102" creationId="{2CAEB5FB-9848-4FEB-B3D0-BF0A2DFB69E5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105" creationId="{F8A4BA0D-72FB-4201-BCBA-EEC24F6CE77B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108" creationId="{869984DD-4FE3-4D7B-87F9-1D8727A913F9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111" creationId="{323DF1BB-00D6-4B25-85FC-DAE06CB6D3DA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114" creationId="{1CA99B7E-6D74-4538-B386-8FBD29083100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133" creationId="{A46182DA-DE88-441D-806E-92246F377649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136" creationId="{1150BA78-9B44-42B2-8C99-4428ACCF7B6F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142" creationId="{A7A2129F-1F79-44E7-BC31-BB60B823B8C4}"/>
          </ac:spMkLst>
        </pc:spChg>
        <pc:spChg chg="add del mod">
          <ac:chgData name="Shared Drive" userId="a8e99ec4-c3c1-49ac-ba97-2c12eee91f6a" providerId="ADAL" clId="{A2790937-FAB4-4B0C-B439-39012AA965CC}" dt="2020-05-25T16:57:17.651" v="7953" actId="478"/>
          <ac:spMkLst>
            <pc:docMk/>
            <pc:sldMk cId="0" sldId="362"/>
            <ac:spMk id="3099" creationId="{B8F092C9-C5F4-4880-8644-8EF22DF24C69}"/>
          </ac:spMkLst>
        </pc:spChg>
        <pc:spChg chg="del mod">
          <ac:chgData name="Shared Drive" userId="a8e99ec4-c3c1-49ac-ba97-2c12eee91f6a" providerId="ADAL" clId="{A2790937-FAB4-4B0C-B439-39012AA965CC}" dt="2020-05-25T16:57:15.090" v="7952" actId="478"/>
          <ac:spMkLst>
            <pc:docMk/>
            <pc:sldMk cId="0" sldId="362"/>
            <ac:spMk id="57347" creationId="{03B3E45A-96EE-4F2C-9719-0B3F4BE4D7E9}"/>
          </ac:spMkLst>
        </pc:spChg>
        <pc:spChg chg="del mod">
          <ac:chgData name="Shared Drive" userId="a8e99ec4-c3c1-49ac-ba97-2c12eee91f6a" providerId="ADAL" clId="{A2790937-FAB4-4B0C-B439-39012AA965CC}" dt="2020-05-25T17:19:42.054" v="8168" actId="478"/>
          <ac:spMkLst>
            <pc:docMk/>
            <pc:sldMk cId="0" sldId="362"/>
            <ac:spMk id="57366" creationId="{140D2B23-61AE-4944-89AD-C35732840E54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67" creationId="{695328E5-361A-4327-A7AF-7CA7528F554B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68" creationId="{091CC163-EC27-4A93-BF76-338A5A1E8DB4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70" creationId="{956937AF-1A61-4614-BA76-5A5710DBC803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72" creationId="{FF365058-C572-4FDD-AAEA-1423A9C1AAF5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73" creationId="{45288DB5-AF2D-41D1-B740-E5289C481F92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74" creationId="{C750CBBA-7B44-4083-89F8-003778586479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75" creationId="{247D0B68-78E7-4590-ACC2-59F227BFB09D}"/>
          </ac:spMkLst>
        </pc:spChg>
        <pc:spChg chg="del mod">
          <ac:chgData name="Shared Drive" userId="a8e99ec4-c3c1-49ac-ba97-2c12eee91f6a" providerId="ADAL" clId="{A2790937-FAB4-4B0C-B439-39012AA965CC}" dt="2020-05-25T17:19:31.812" v="8166" actId="478"/>
          <ac:spMkLst>
            <pc:docMk/>
            <pc:sldMk cId="0" sldId="362"/>
            <ac:spMk id="57376" creationId="{9150E781-BDA2-4880-AB1E-DDAC0A92ED19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77" creationId="{0A173F39-8750-4880-B2B4-67076A874734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78" creationId="{5F242A7B-4603-4525-BE5F-FB1FADBC92C6}"/>
          </ac:spMkLst>
        </pc:spChg>
        <pc:spChg chg="mod">
          <ac:chgData name="Shared Drive" userId="a8e99ec4-c3c1-49ac-ba97-2c12eee91f6a" providerId="ADAL" clId="{A2790937-FAB4-4B0C-B439-39012AA965CC}" dt="2020-05-25T17:24:53.592" v="8370"/>
          <ac:spMkLst>
            <pc:docMk/>
            <pc:sldMk cId="0" sldId="362"/>
            <ac:spMk id="57379" creationId="{588B33E1-0F71-49FE-BB49-E060DA0E1E1D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81" creationId="{2688F7C4-6994-42F6-8E55-53D022350E49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83" creationId="{534F41B9-C9A7-439C-B7CD-128A4A2D31DB}"/>
          </ac:spMkLst>
        </pc:spChg>
        <pc:spChg chg="mod">
          <ac:chgData name="Shared Drive" userId="a8e99ec4-c3c1-49ac-ba97-2c12eee91f6a" providerId="ADAL" clId="{A2790937-FAB4-4B0C-B439-39012AA965CC}" dt="2020-05-25T17:24:49.233" v="8369"/>
          <ac:spMkLst>
            <pc:docMk/>
            <pc:sldMk cId="0" sldId="362"/>
            <ac:spMk id="57385" creationId="{B13745F5-BC83-4877-98C2-A71E367FC87A}"/>
          </ac:spMkLst>
        </pc:spChg>
        <pc:spChg chg="mod">
          <ac:chgData name="Shared Drive" userId="a8e99ec4-c3c1-49ac-ba97-2c12eee91f6a" providerId="ADAL" clId="{A2790937-FAB4-4B0C-B439-39012AA965CC}" dt="2020-05-25T17:24:44.296" v="8368"/>
          <ac:spMkLst>
            <pc:docMk/>
            <pc:sldMk cId="0" sldId="362"/>
            <ac:spMk id="57387" creationId="{E807B995-D853-4E53-8B59-A17E372B363A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89" creationId="{B20DED9E-B4B4-4696-8D94-BE37395FFB26}"/>
          </ac:spMkLst>
        </pc:spChg>
        <pc:spChg chg="mod">
          <ac:chgData name="Shared Drive" userId="a8e99ec4-c3c1-49ac-ba97-2c12eee91f6a" providerId="ADAL" clId="{A2790937-FAB4-4B0C-B439-39012AA965CC}" dt="2020-05-25T17:24:36.467" v="8367" actId="20577"/>
          <ac:spMkLst>
            <pc:docMk/>
            <pc:sldMk cId="0" sldId="362"/>
            <ac:spMk id="57391" creationId="{879140BC-4176-4659-B0D1-C81E1E0AFC01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93" creationId="{DC945A46-5EA5-4145-A9D3-090CB43048DB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94" creationId="{7814D036-931F-40A2-859A-60E6C711DED6}"/>
          </ac:spMkLst>
        </pc:spChg>
        <pc:spChg chg="mod">
          <ac:chgData name="Shared Drive" userId="a8e99ec4-c3c1-49ac-ba97-2c12eee91f6a" providerId="ADAL" clId="{A2790937-FAB4-4B0C-B439-39012AA965CC}" dt="2020-05-25T17:24:15.668" v="8354" actId="1076"/>
          <ac:spMkLst>
            <pc:docMk/>
            <pc:sldMk cId="0" sldId="362"/>
            <ac:spMk id="57396" creationId="{CBE4CB3E-464A-4B35-B7C0-BB55B9011ACE}"/>
          </ac:spMkLst>
        </pc:s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45" creationId="{AD8F1B9F-D36C-492C-AEF4-6D318FD1C30A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49" creationId="{2993F71F-14F7-4A4A-B888-C3F29A17AB08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0" creationId="{C6963A4D-2648-4F10-A1DD-A473618ED4BD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1" creationId="{F66CC6CE-BD64-4285-A0D5-2F056DBD6018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2" creationId="{4DB8BAB8-4E11-4193-A978-0E700746805A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3" creationId="{6D288464-A852-4136-BC7B-0148975E2458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4" creationId="{B8FBDD64-BA27-4E1B-B59F-3081066E0FED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5" creationId="{29B74F98-B081-40C6-A1CF-40F8C47C3E12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6" creationId="{ED12F0ED-9023-436A-9B76-947412C6FEC2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7" creationId="{CB871FF6-CD58-4730-AC39-C498B6D5ED82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58" creationId="{36F0B71C-DAE6-4B14-B2C5-C8054D9863A4}"/>
          </ac:grpSpMkLst>
        </pc:grpChg>
        <pc:grpChg chg="del mod">
          <ac:chgData name="Shared Drive" userId="a8e99ec4-c3c1-49ac-ba97-2c12eee91f6a" providerId="ADAL" clId="{A2790937-FAB4-4B0C-B439-39012AA965CC}" dt="2020-05-25T17:19:31.812" v="8166" actId="478"/>
          <ac:grpSpMkLst>
            <pc:docMk/>
            <pc:sldMk cId="0" sldId="362"/>
            <ac:grpSpMk id="57359" creationId="{029DC887-5165-4B41-91A4-97F9D3A2F7EA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60" creationId="{1368FF9A-1999-4468-B829-744215049186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61" creationId="{97F706B9-B84B-46AC-A963-ED3D740FE9C2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62" creationId="{D54A8FC1-2848-4D47-968E-7CC5EBB2945A}"/>
          </ac:grpSpMkLst>
        </pc:grpChg>
        <pc:grpChg chg="mod">
          <ac:chgData name="Shared Drive" userId="a8e99ec4-c3c1-49ac-ba97-2c12eee91f6a" providerId="ADAL" clId="{A2790937-FAB4-4B0C-B439-39012AA965CC}" dt="2020-05-25T17:24:15.668" v="8354" actId="1076"/>
          <ac:grpSpMkLst>
            <pc:docMk/>
            <pc:sldMk cId="0" sldId="362"/>
            <ac:grpSpMk id="57363" creationId="{47C361BE-5402-41FC-B14C-938D826307DE}"/>
          </ac:grpSpMkLst>
        </pc:grpChg>
        <pc:grpChg chg="del mod">
          <ac:chgData name="Shared Drive" userId="a8e99ec4-c3c1-49ac-ba97-2c12eee91f6a" providerId="ADAL" clId="{A2790937-FAB4-4B0C-B439-39012AA965CC}" dt="2020-05-25T17:19:42.054" v="8168" actId="478"/>
          <ac:grpSpMkLst>
            <pc:docMk/>
            <pc:sldMk cId="0" sldId="362"/>
            <ac:grpSpMk id="57364" creationId="{12F87D90-1D1F-426E-A87F-FCCCDEE672B0}"/>
          </ac:grpSpMkLst>
        </pc:grpChg>
      </pc:sldChg>
      <pc:sldChg chg="add">
        <pc:chgData name="Shared Drive" userId="a8e99ec4-c3c1-49ac-ba97-2c12eee91f6a" providerId="ADAL" clId="{A2790937-FAB4-4B0C-B439-39012AA965CC}" dt="2020-05-23T17:20:52.275" v="1211"/>
        <pc:sldMkLst>
          <pc:docMk/>
          <pc:sldMk cId="222333318" sldId="370"/>
        </pc:sldMkLst>
      </pc:sldChg>
      <pc:sldChg chg="addSp delSp modSp add mod">
        <pc:chgData name="Shared Drive" userId="a8e99ec4-c3c1-49ac-ba97-2c12eee91f6a" providerId="ADAL" clId="{A2790937-FAB4-4B0C-B439-39012AA965CC}" dt="2020-05-28T15:44:38.593" v="18633" actId="478"/>
        <pc:sldMkLst>
          <pc:docMk/>
          <pc:sldMk cId="113747393" sldId="403"/>
        </pc:sldMkLst>
        <pc:spChg chg="mod">
          <ac:chgData name="Shared Drive" userId="a8e99ec4-c3c1-49ac-ba97-2c12eee91f6a" providerId="ADAL" clId="{A2790937-FAB4-4B0C-B439-39012AA965CC}" dt="2020-05-28T15:43:20.542" v="18601"/>
          <ac:spMkLst>
            <pc:docMk/>
            <pc:sldMk cId="113747393" sldId="403"/>
            <ac:spMk id="2" creationId="{00000000-0000-0000-0000-000000000000}"/>
          </ac:spMkLst>
        </pc:spChg>
        <pc:spChg chg="add mod">
          <ac:chgData name="Shared Drive" userId="a8e99ec4-c3c1-49ac-ba97-2c12eee91f6a" providerId="ADAL" clId="{A2790937-FAB4-4B0C-B439-39012AA965CC}" dt="2020-05-28T15:44:11.809" v="18631" actId="1076"/>
          <ac:spMkLst>
            <pc:docMk/>
            <pc:sldMk cId="113747393" sldId="403"/>
            <ac:spMk id="6" creationId="{0749DAA8-AF68-4A32-9BEE-282E0FCC2D4A}"/>
          </ac:spMkLst>
        </pc:spChg>
        <pc:picChg chg="mod">
          <ac:chgData name="Shared Drive" userId="a8e99ec4-c3c1-49ac-ba97-2c12eee91f6a" providerId="ADAL" clId="{A2790937-FAB4-4B0C-B439-39012AA965CC}" dt="2020-05-28T15:43:28.546" v="18603" actId="1076"/>
          <ac:picMkLst>
            <pc:docMk/>
            <pc:sldMk cId="113747393" sldId="403"/>
            <ac:picMk id="3" creationId="{00000000-0000-0000-0000-000000000000}"/>
          </ac:picMkLst>
        </pc:picChg>
        <pc:cxnChg chg="add mod">
          <ac:chgData name="Shared Drive" userId="a8e99ec4-c3c1-49ac-ba97-2c12eee91f6a" providerId="ADAL" clId="{A2790937-FAB4-4B0C-B439-39012AA965CC}" dt="2020-05-28T15:43:45.465" v="18604" actId="11529"/>
          <ac:cxnSpMkLst>
            <pc:docMk/>
            <pc:sldMk cId="113747393" sldId="403"/>
            <ac:cxnSpMk id="5" creationId="{1500DB19-6E16-43FE-B3D6-BA8FFB7FA9DF}"/>
          </ac:cxnSpMkLst>
        </pc:cxnChg>
        <pc:cxnChg chg="add del">
          <ac:chgData name="Shared Drive" userId="a8e99ec4-c3c1-49ac-ba97-2c12eee91f6a" providerId="ADAL" clId="{A2790937-FAB4-4B0C-B439-39012AA965CC}" dt="2020-05-28T15:44:38.593" v="18633" actId="478"/>
          <ac:cxnSpMkLst>
            <pc:docMk/>
            <pc:sldMk cId="113747393" sldId="403"/>
            <ac:cxnSpMk id="8" creationId="{A753F634-F9E2-452C-95FA-F3DABDB42E2A}"/>
          </ac:cxnSpMkLst>
        </pc:cxnChg>
      </pc:sldChg>
      <pc:sldChg chg="add del modNotes">
        <pc:chgData name="Shared Drive" userId="a8e99ec4-c3c1-49ac-ba97-2c12eee91f6a" providerId="ADAL" clId="{A2790937-FAB4-4B0C-B439-39012AA965CC}" dt="2020-05-26T20:47:10.433" v="10773" actId="47"/>
        <pc:sldMkLst>
          <pc:docMk/>
          <pc:sldMk cId="4066676124" sldId="443"/>
        </pc:sldMkLst>
      </pc:sldChg>
      <pc:sldChg chg="modSp add del mod">
        <pc:chgData name="Shared Drive" userId="a8e99ec4-c3c1-49ac-ba97-2c12eee91f6a" providerId="ADAL" clId="{A2790937-FAB4-4B0C-B439-39012AA965CC}" dt="2020-05-26T20:45:29.099" v="10725" actId="47"/>
        <pc:sldMkLst>
          <pc:docMk/>
          <pc:sldMk cId="0" sldId="527"/>
        </pc:sldMkLst>
        <pc:spChg chg="mod">
          <ac:chgData name="Shared Drive" userId="a8e99ec4-c3c1-49ac-ba97-2c12eee91f6a" providerId="ADAL" clId="{A2790937-FAB4-4B0C-B439-39012AA965CC}" dt="2020-05-24T14:57:56.264" v="1623"/>
          <ac:spMkLst>
            <pc:docMk/>
            <pc:sldMk cId="0" sldId="527"/>
            <ac:spMk id="105474" creationId="{FADA3873-DA97-4310-856D-43690B028A40}"/>
          </ac:spMkLst>
        </pc:spChg>
        <pc:graphicFrameChg chg="mod">
          <ac:chgData name="Shared Drive" userId="a8e99ec4-c3c1-49ac-ba97-2c12eee91f6a" providerId="ADAL" clId="{A2790937-FAB4-4B0C-B439-39012AA965CC}" dt="2020-05-24T14:58:07.995" v="1624" actId="1076"/>
          <ac:graphicFrameMkLst>
            <pc:docMk/>
            <pc:sldMk cId="0" sldId="527"/>
            <ac:graphicFrameMk id="518147" creationId="{00A4545B-55A3-416E-99D6-A19AAB4A84CD}"/>
          </ac:graphicFrameMkLst>
        </pc:graphicFrameChg>
      </pc:sldChg>
      <pc:sldChg chg="addSp modSp add mod ord">
        <pc:chgData name="Shared Drive" userId="a8e99ec4-c3c1-49ac-ba97-2c12eee91f6a" providerId="ADAL" clId="{A2790937-FAB4-4B0C-B439-39012AA965CC}" dt="2020-05-27T22:29:18.873" v="15803" actId="20577"/>
        <pc:sldMkLst>
          <pc:docMk/>
          <pc:sldMk cId="0" sldId="531"/>
        </pc:sldMkLst>
        <pc:spChg chg="add mod">
          <ac:chgData name="Shared Drive" userId="a8e99ec4-c3c1-49ac-ba97-2c12eee91f6a" providerId="ADAL" clId="{A2790937-FAB4-4B0C-B439-39012AA965CC}" dt="2020-05-24T14:33:39.486" v="1461" actId="20577"/>
          <ac:spMkLst>
            <pc:docMk/>
            <pc:sldMk cId="0" sldId="531"/>
            <ac:spMk id="2" creationId="{2ED9F445-766D-46E6-9D02-A71DC0FBF0E9}"/>
          </ac:spMkLst>
        </pc:spChg>
        <pc:spChg chg="mod">
          <ac:chgData name="Shared Drive" userId="a8e99ec4-c3c1-49ac-ba97-2c12eee91f6a" providerId="ADAL" clId="{A2790937-FAB4-4B0C-B439-39012AA965CC}" dt="2020-05-27T22:29:18.873" v="15803" actId="20577"/>
          <ac:spMkLst>
            <pc:docMk/>
            <pc:sldMk cId="0" sldId="531"/>
            <ac:spMk id="109570" creationId="{223E7868-EE74-421B-BC16-3166803BEE2E}"/>
          </ac:spMkLst>
        </pc:spChg>
        <pc:graphicFrameChg chg="mod">
          <ac:chgData name="Shared Drive" userId="a8e99ec4-c3c1-49ac-ba97-2c12eee91f6a" providerId="ADAL" clId="{A2790937-FAB4-4B0C-B439-39012AA965CC}" dt="2020-05-24T14:32:45.491" v="1284" actId="1076"/>
          <ac:graphicFrameMkLst>
            <pc:docMk/>
            <pc:sldMk cId="0" sldId="531"/>
            <ac:graphicFrameMk id="526339" creationId="{C881E910-B515-4EFC-8644-A0B0C87980DA}"/>
          </ac:graphicFrameMkLst>
        </pc:graphicFrameChg>
      </pc:sldChg>
      <pc:sldChg chg="modSp add ord">
        <pc:chgData name="Shared Drive" userId="a8e99ec4-c3c1-49ac-ba97-2c12eee91f6a" providerId="ADAL" clId="{A2790937-FAB4-4B0C-B439-39012AA965CC}" dt="2020-05-26T20:46:28.912" v="10770"/>
        <pc:sldMkLst>
          <pc:docMk/>
          <pc:sldMk cId="1557248026" sldId="533"/>
        </pc:sldMkLst>
        <pc:spChg chg="mod">
          <ac:chgData name="Shared Drive" userId="a8e99ec4-c3c1-49ac-ba97-2c12eee91f6a" providerId="ADAL" clId="{A2790937-FAB4-4B0C-B439-39012AA965CC}" dt="2020-05-24T14:32:24.844" v="1283"/>
          <ac:spMkLst>
            <pc:docMk/>
            <pc:sldMk cId="1557248026" sldId="533"/>
            <ac:spMk id="111618" creationId="{4DF31C13-9582-46FF-8A11-7F04E65AF8AA}"/>
          </ac:spMkLst>
        </pc:spChg>
        <pc:spChg chg="mod">
          <ac:chgData name="Shared Drive" userId="a8e99ec4-c3c1-49ac-ba97-2c12eee91f6a" providerId="ADAL" clId="{A2790937-FAB4-4B0C-B439-39012AA965CC}" dt="2020-05-24T14:32:24.844" v="1283"/>
          <ac:spMkLst>
            <pc:docMk/>
            <pc:sldMk cId="1557248026" sldId="533"/>
            <ac:spMk id="111619" creationId="{35AEF6A7-4C99-4D11-AB42-BD3391A3A84C}"/>
          </ac:spMkLst>
        </pc:spChg>
      </pc:sldChg>
      <pc:sldChg chg="addSp delSp modSp add mod ord">
        <pc:chgData name="Shared Drive" userId="a8e99ec4-c3c1-49ac-ba97-2c12eee91f6a" providerId="ADAL" clId="{A2790937-FAB4-4B0C-B439-39012AA965CC}" dt="2020-05-26T20:46:28.912" v="10770"/>
        <pc:sldMkLst>
          <pc:docMk/>
          <pc:sldMk cId="4046380286" sldId="540"/>
        </pc:sldMkLst>
        <pc:spChg chg="add del mod">
          <ac:chgData name="Shared Drive" userId="a8e99ec4-c3c1-49ac-ba97-2c12eee91f6a" providerId="ADAL" clId="{A2790937-FAB4-4B0C-B439-39012AA965CC}" dt="2020-05-24T16:01:07.842" v="1708"/>
          <ac:spMkLst>
            <pc:docMk/>
            <pc:sldMk cId="4046380286" sldId="540"/>
            <ac:spMk id="2" creationId="{EA39EC1E-8DEF-4110-90BD-1D6B536BBBA3}"/>
          </ac:spMkLst>
        </pc:spChg>
        <pc:spChg chg="mod">
          <ac:chgData name="Shared Drive" userId="a8e99ec4-c3c1-49ac-ba97-2c12eee91f6a" providerId="ADAL" clId="{A2790937-FAB4-4B0C-B439-39012AA965CC}" dt="2020-05-24T16:01:39.270" v="1739" actId="20577"/>
          <ac:spMkLst>
            <pc:docMk/>
            <pc:sldMk cId="4046380286" sldId="540"/>
            <ac:spMk id="118786" creationId="{787E5D9B-C8CB-46AB-A51C-40A5A1A13552}"/>
          </ac:spMkLst>
        </pc:spChg>
        <pc:spChg chg="mod">
          <ac:chgData name="Shared Drive" userId="a8e99ec4-c3c1-49ac-ba97-2c12eee91f6a" providerId="ADAL" clId="{A2790937-FAB4-4B0C-B439-39012AA965CC}" dt="2020-05-24T14:35:21.219" v="1595" actId="20577"/>
          <ac:spMkLst>
            <pc:docMk/>
            <pc:sldMk cId="4046380286" sldId="540"/>
            <ac:spMk id="118795" creationId="{33CFF5EE-1563-4331-877E-F700CA660BC2}"/>
          </ac:spMkLst>
        </pc:spChg>
        <pc:spChg chg="mod">
          <ac:chgData name="Shared Drive" userId="a8e99ec4-c3c1-49ac-ba97-2c12eee91f6a" providerId="ADAL" clId="{A2790937-FAB4-4B0C-B439-39012AA965CC}" dt="2020-05-24T14:35:08.915" v="1569" actId="20577"/>
          <ac:spMkLst>
            <pc:docMk/>
            <pc:sldMk cId="4046380286" sldId="540"/>
            <ac:spMk id="118797" creationId="{8EF28B26-23AA-414C-8C87-A289D2B43DB8}"/>
          </ac:spMkLst>
        </pc:spChg>
        <pc:spChg chg="mod">
          <ac:chgData name="Shared Drive" userId="a8e99ec4-c3c1-49ac-ba97-2c12eee91f6a" providerId="ADAL" clId="{A2790937-FAB4-4B0C-B439-39012AA965CC}" dt="2020-05-24T14:35:15.014" v="1582" actId="20577"/>
          <ac:spMkLst>
            <pc:docMk/>
            <pc:sldMk cId="4046380286" sldId="540"/>
            <ac:spMk id="118800" creationId="{7E84B4D8-3960-4A54-A99A-1292E8A83FC5}"/>
          </ac:spMkLst>
        </pc:spChg>
      </pc:sldChg>
      <pc:sldChg chg="addSp delSp modSp add del mod ord">
        <pc:chgData name="Shared Drive" userId="a8e99ec4-c3c1-49ac-ba97-2c12eee91f6a" providerId="ADAL" clId="{A2790937-FAB4-4B0C-B439-39012AA965CC}" dt="2020-05-27T22:21:49.192" v="15786" actId="2696"/>
        <pc:sldMkLst>
          <pc:docMk/>
          <pc:sldMk cId="531871387" sldId="1367"/>
        </pc:sldMkLst>
        <pc:spChg chg="mod">
          <ac:chgData name="Shared Drive" userId="a8e99ec4-c3c1-49ac-ba97-2c12eee91f6a" providerId="ADAL" clId="{A2790937-FAB4-4B0C-B439-39012AA965CC}" dt="2020-05-26T00:14:38.950" v="8434"/>
          <ac:spMkLst>
            <pc:docMk/>
            <pc:sldMk cId="531871387" sldId="1367"/>
            <ac:spMk id="7" creationId="{811843D9-323C-4B2B-8AD3-09409FA69AA8}"/>
          </ac:spMkLst>
        </pc:spChg>
        <pc:picChg chg="add mod">
          <ac:chgData name="Shared Drive" userId="a8e99ec4-c3c1-49ac-ba97-2c12eee91f6a" providerId="ADAL" clId="{A2790937-FAB4-4B0C-B439-39012AA965CC}" dt="2020-05-26T00:15:38.239" v="8493" actId="14100"/>
          <ac:picMkLst>
            <pc:docMk/>
            <pc:sldMk cId="531871387" sldId="1367"/>
            <ac:picMk id="1026" creationId="{68659EBF-49B8-487C-81AE-823589F95882}"/>
          </ac:picMkLst>
        </pc:picChg>
        <pc:picChg chg="del">
          <ac:chgData name="Shared Drive" userId="a8e99ec4-c3c1-49ac-ba97-2c12eee91f6a" providerId="ADAL" clId="{A2790937-FAB4-4B0C-B439-39012AA965CC}" dt="2020-05-26T00:12:57.599" v="8421" actId="478"/>
          <ac:picMkLst>
            <pc:docMk/>
            <pc:sldMk cId="531871387" sldId="1367"/>
            <ac:picMk id="5122" creationId="{66A21453-CA23-4805-B12E-CE79C267B4B8}"/>
          </ac:picMkLst>
        </pc:picChg>
      </pc:sldChg>
      <pc:sldChg chg="modSp add">
        <pc:chgData name="Shared Drive" userId="a8e99ec4-c3c1-49ac-ba97-2c12eee91f6a" providerId="ADAL" clId="{A2790937-FAB4-4B0C-B439-39012AA965CC}" dt="2020-05-27T23:35:08.437" v="16330"/>
        <pc:sldMkLst>
          <pc:docMk/>
          <pc:sldMk cId="1308431389" sldId="1367"/>
        </pc:sldMkLst>
        <pc:spChg chg="mod">
          <ac:chgData name="Shared Drive" userId="a8e99ec4-c3c1-49ac-ba97-2c12eee91f6a" providerId="ADAL" clId="{A2790937-FAB4-4B0C-B439-39012AA965CC}" dt="2020-05-27T23:35:08.437" v="16330"/>
          <ac:spMkLst>
            <pc:docMk/>
            <pc:sldMk cId="1308431389" sldId="1367"/>
            <ac:spMk id="7" creationId="{811843D9-323C-4B2B-8AD3-09409FA69AA8}"/>
          </ac:spMkLst>
        </pc:spChg>
      </pc:sldChg>
      <pc:sldChg chg="add del">
        <pc:chgData name="Shared Drive" userId="a8e99ec4-c3c1-49ac-ba97-2c12eee91f6a" providerId="ADAL" clId="{A2790937-FAB4-4B0C-B439-39012AA965CC}" dt="2020-05-26T00:11:36.099" v="8376" actId="2696"/>
        <pc:sldMkLst>
          <pc:docMk/>
          <pc:sldMk cId="2302427193" sldId="1367"/>
        </pc:sldMkLst>
      </pc:sldChg>
      <pc:sldChg chg="modSp add del">
        <pc:chgData name="Shared Drive" userId="a8e99ec4-c3c1-49ac-ba97-2c12eee91f6a" providerId="ADAL" clId="{A2790937-FAB4-4B0C-B439-39012AA965CC}" dt="2020-05-26T20:47:10.433" v="10773" actId="47"/>
        <pc:sldMkLst>
          <pc:docMk/>
          <pc:sldMk cId="1136859451" sldId="1729"/>
        </pc:sldMkLst>
        <pc:spChg chg="mod">
          <ac:chgData name="Shared Drive" userId="a8e99ec4-c3c1-49ac-ba97-2c12eee91f6a" providerId="ADAL" clId="{A2790937-FAB4-4B0C-B439-39012AA965CC}" dt="2020-05-23T16:17:46.255" v="20"/>
          <ac:spMkLst>
            <pc:docMk/>
            <pc:sldMk cId="1136859451" sldId="1729"/>
            <ac:spMk id="3" creationId="{00000000-0000-0000-0000-000000000000}"/>
          </ac:spMkLst>
        </pc:spChg>
      </pc:sldChg>
      <pc:sldChg chg="add del">
        <pc:chgData name="Shared Drive" userId="a8e99ec4-c3c1-49ac-ba97-2c12eee91f6a" providerId="ADAL" clId="{A2790937-FAB4-4B0C-B439-39012AA965CC}" dt="2020-05-26T20:47:10.433" v="10773" actId="47"/>
        <pc:sldMkLst>
          <pc:docMk/>
          <pc:sldMk cId="3896677064" sldId="1737"/>
        </pc:sldMkLst>
      </pc:sldChg>
      <pc:sldChg chg="add del ord">
        <pc:chgData name="Shared Drive" userId="a8e99ec4-c3c1-49ac-ba97-2c12eee91f6a" providerId="ADAL" clId="{A2790937-FAB4-4B0C-B439-39012AA965CC}" dt="2020-05-26T20:46:50.655" v="10772" actId="47"/>
        <pc:sldMkLst>
          <pc:docMk/>
          <pc:sldMk cId="1652214884" sldId="1745"/>
        </pc:sldMkLst>
      </pc:sldChg>
      <pc:sldChg chg="addSp delSp modSp add del mod ord">
        <pc:chgData name="Shared Drive" userId="a8e99ec4-c3c1-49ac-ba97-2c12eee91f6a" providerId="ADAL" clId="{A2790937-FAB4-4B0C-B439-39012AA965CC}" dt="2020-05-26T00:46:11.735" v="9219" actId="2696"/>
        <pc:sldMkLst>
          <pc:docMk/>
          <pc:sldMk cId="785909013" sldId="1769"/>
        </pc:sldMkLst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3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4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5" creationId="{00000000-0000-0000-0000-000000000000}"/>
          </ac:spMkLst>
        </pc:spChg>
        <pc:spChg chg="add del mod">
          <ac:chgData name="Shared Drive" userId="a8e99ec4-c3c1-49ac-ba97-2c12eee91f6a" providerId="ADAL" clId="{A2790937-FAB4-4B0C-B439-39012AA965CC}" dt="2020-05-26T00:45:22.200" v="9166"/>
          <ac:spMkLst>
            <pc:docMk/>
            <pc:sldMk cId="785909013" sldId="1769"/>
            <ac:spMk id="6" creationId="{4BF890DB-4B46-4067-9EB4-2D90AEA5D069}"/>
          </ac:spMkLst>
        </pc:spChg>
        <pc:spChg chg="del mod">
          <ac:chgData name="Shared Drive" userId="a8e99ec4-c3c1-49ac-ba97-2c12eee91f6a" providerId="ADAL" clId="{A2790937-FAB4-4B0C-B439-39012AA965CC}" dt="2020-05-26T00:45:24.781" v="9169"/>
          <ac:spMkLst>
            <pc:docMk/>
            <pc:sldMk cId="785909013" sldId="1769"/>
            <ac:spMk id="8" creationId="{00000000-0000-0000-0000-000000000000}"/>
          </ac:spMkLst>
        </pc:spChg>
        <pc:spChg chg="add mod">
          <ac:chgData name="Shared Drive" userId="a8e99ec4-c3c1-49ac-ba97-2c12eee91f6a" providerId="ADAL" clId="{A2790937-FAB4-4B0C-B439-39012AA965CC}" dt="2020-05-26T00:45:47.752" v="9214" actId="6549"/>
          <ac:spMkLst>
            <pc:docMk/>
            <pc:sldMk cId="785909013" sldId="1769"/>
            <ac:spMk id="10" creationId="{EE2EF0F5-DCDF-421A-AA7F-258DF03B01B4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13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14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15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16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21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2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23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5:30.741" v="9204" actId="1036"/>
          <ac:spMkLst>
            <pc:docMk/>
            <pc:sldMk cId="785909013" sldId="1769"/>
            <ac:spMk id="24" creationId="{00000000-0000-0000-0000-000000000000}"/>
          </ac:spMkLst>
        </pc:spChg>
        <pc:cxnChg chg="mod">
          <ac:chgData name="Shared Drive" userId="a8e99ec4-c3c1-49ac-ba97-2c12eee91f6a" providerId="ADAL" clId="{A2790937-FAB4-4B0C-B439-39012AA965CC}" dt="2020-05-26T00:45:30.741" v="9204" actId="1036"/>
          <ac:cxnSpMkLst>
            <pc:docMk/>
            <pc:sldMk cId="785909013" sldId="1769"/>
            <ac:cxnSpMk id="7" creationId="{00000000-0000-0000-0000-000000000000}"/>
          </ac:cxnSpMkLst>
        </pc:cxnChg>
        <pc:cxnChg chg="mod">
          <ac:chgData name="Shared Drive" userId="a8e99ec4-c3c1-49ac-ba97-2c12eee91f6a" providerId="ADAL" clId="{A2790937-FAB4-4B0C-B439-39012AA965CC}" dt="2020-05-26T00:45:30.741" v="9204" actId="1036"/>
          <ac:cxnSpMkLst>
            <pc:docMk/>
            <pc:sldMk cId="785909013" sldId="1769"/>
            <ac:cxnSpMk id="9" creationId="{00000000-0000-0000-0000-000000000000}"/>
          </ac:cxnSpMkLst>
        </pc:cxnChg>
      </pc:sldChg>
      <pc:sldChg chg="modSp add mod ord modAnim">
        <pc:chgData name="Shared Drive" userId="a8e99ec4-c3c1-49ac-ba97-2c12eee91f6a" providerId="ADAL" clId="{A2790937-FAB4-4B0C-B439-39012AA965CC}" dt="2020-05-28T13:26:31.014" v="16903" actId="6549"/>
        <pc:sldMkLst>
          <pc:docMk/>
          <pc:sldMk cId="1116546413" sldId="1769"/>
        </pc:sldMkLst>
        <pc:spChg chg="mod">
          <ac:chgData name="Shared Drive" userId="a8e99ec4-c3c1-49ac-ba97-2c12eee91f6a" providerId="ADAL" clId="{A2790937-FAB4-4B0C-B439-39012AA965CC}" dt="2020-05-28T13:26:31.014" v="16903" actId="6549"/>
          <ac:spMkLst>
            <pc:docMk/>
            <pc:sldMk cId="1116546413" sldId="1769"/>
            <ac:spMk id="2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6:52.776" v="9249" actId="1036"/>
          <ac:spMkLst>
            <pc:docMk/>
            <pc:sldMk cId="1116546413" sldId="1769"/>
            <ac:spMk id="4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6:52.776" v="9249" actId="1036"/>
          <ac:spMkLst>
            <pc:docMk/>
            <pc:sldMk cId="1116546413" sldId="1769"/>
            <ac:spMk id="5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8T13:24:46.436" v="16896" actId="6549"/>
          <ac:spMkLst>
            <pc:docMk/>
            <pc:sldMk cId="1116546413" sldId="1769"/>
            <ac:spMk id="10" creationId="{EE2EF0F5-DCDF-421A-AA7F-258DF03B01B4}"/>
          </ac:spMkLst>
        </pc:spChg>
        <pc:spChg chg="mod">
          <ac:chgData name="Shared Drive" userId="a8e99ec4-c3c1-49ac-ba97-2c12eee91f6a" providerId="ADAL" clId="{A2790937-FAB4-4B0C-B439-39012AA965CC}" dt="2020-05-26T00:47:22.368" v="9299" actId="1037"/>
          <ac:spMkLst>
            <pc:docMk/>
            <pc:sldMk cId="1116546413" sldId="1769"/>
            <ac:spMk id="13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7:22.368" v="9299" actId="1037"/>
          <ac:spMkLst>
            <pc:docMk/>
            <pc:sldMk cId="1116546413" sldId="1769"/>
            <ac:spMk id="14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7:39.729" v="9342" actId="207"/>
          <ac:spMkLst>
            <pc:docMk/>
            <pc:sldMk cId="1116546413" sldId="1769"/>
            <ac:spMk id="15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8:04.880" v="9348" actId="1037"/>
          <ac:spMkLst>
            <pc:docMk/>
            <pc:sldMk cId="1116546413" sldId="1769"/>
            <ac:spMk id="16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6:52.776" v="9249" actId="1036"/>
          <ac:spMkLst>
            <pc:docMk/>
            <pc:sldMk cId="1116546413" sldId="1769"/>
            <ac:spMk id="21" creationId="{00000000-0000-0000-0000-000000000000}"/>
          </ac:spMkLst>
        </pc:spChg>
        <pc:spChg chg="mod">
          <ac:chgData name="Shared Drive" userId="a8e99ec4-c3c1-49ac-ba97-2c12eee91f6a" providerId="ADAL" clId="{A2790937-FAB4-4B0C-B439-39012AA965CC}" dt="2020-05-26T00:46:52.776" v="9249" actId="1036"/>
          <ac:spMkLst>
            <pc:docMk/>
            <pc:sldMk cId="1116546413" sldId="1769"/>
            <ac:spMk id="22" creationId="{00000000-0000-0000-0000-000000000000}"/>
          </ac:spMkLst>
        </pc:spChg>
        <pc:cxnChg chg="mod">
          <ac:chgData name="Shared Drive" userId="a8e99ec4-c3c1-49ac-ba97-2c12eee91f6a" providerId="ADAL" clId="{A2790937-FAB4-4B0C-B439-39012AA965CC}" dt="2020-05-26T00:46:52.776" v="9249" actId="1036"/>
          <ac:cxnSpMkLst>
            <pc:docMk/>
            <pc:sldMk cId="1116546413" sldId="1769"/>
            <ac:cxnSpMk id="9" creationId="{00000000-0000-0000-0000-000000000000}"/>
          </ac:cxnSpMkLst>
        </pc:cxnChg>
      </pc:sldChg>
      <pc:sldChg chg="addSp delSp modSp add del mod ord">
        <pc:chgData name="Shared Drive" userId="a8e99ec4-c3c1-49ac-ba97-2c12eee91f6a" providerId="ADAL" clId="{A2790937-FAB4-4B0C-B439-39012AA965CC}" dt="2020-05-27T22:21:49.192" v="15786" actId="2696"/>
        <pc:sldMkLst>
          <pc:docMk/>
          <pc:sldMk cId="168815636" sldId="1809"/>
        </pc:sldMkLst>
        <pc:spChg chg="del">
          <ac:chgData name="Shared Drive" userId="a8e99ec4-c3c1-49ac-ba97-2c12eee91f6a" providerId="ADAL" clId="{A2790937-FAB4-4B0C-B439-39012AA965CC}" dt="2020-05-26T00:15:22.087" v="8491" actId="478"/>
          <ac:spMkLst>
            <pc:docMk/>
            <pc:sldMk cId="168815636" sldId="1809"/>
            <ac:spMk id="2" creationId="{8F1642B8-3F2E-462B-90B9-CF6BCD6C40DB}"/>
          </ac:spMkLst>
        </pc:spChg>
        <pc:spChg chg="mod">
          <ac:chgData name="Shared Drive" userId="a8e99ec4-c3c1-49ac-ba97-2c12eee91f6a" providerId="ADAL" clId="{A2790937-FAB4-4B0C-B439-39012AA965CC}" dt="2020-05-26T00:19:43.639" v="8737" actId="20577"/>
          <ac:spMkLst>
            <pc:docMk/>
            <pc:sldMk cId="168815636" sldId="1809"/>
            <ac:spMk id="14" creationId="{9954283F-6352-4F6B-9869-5652A01932DF}"/>
          </ac:spMkLst>
        </pc:spChg>
        <pc:spChg chg="mod">
          <ac:chgData name="Shared Drive" userId="a8e99ec4-c3c1-49ac-ba97-2c12eee91f6a" providerId="ADAL" clId="{A2790937-FAB4-4B0C-B439-39012AA965CC}" dt="2020-05-26T00:17:36.391" v="8630" actId="20577"/>
          <ac:spMkLst>
            <pc:docMk/>
            <pc:sldMk cId="168815636" sldId="1809"/>
            <ac:spMk id="19" creationId="{C9577382-D3C8-42B7-9E57-51E25653B5E0}"/>
          </ac:spMkLst>
        </pc:spChg>
        <pc:spChg chg="mod">
          <ac:chgData name="Shared Drive" userId="a8e99ec4-c3c1-49ac-ba97-2c12eee91f6a" providerId="ADAL" clId="{A2790937-FAB4-4B0C-B439-39012AA965CC}" dt="2020-05-27T22:15:28.178" v="15731" actId="403"/>
          <ac:spMkLst>
            <pc:docMk/>
            <pc:sldMk cId="168815636" sldId="1809"/>
            <ac:spMk id="20" creationId="{F99A06F5-6C68-49B8-8C97-9F13E425C2FA}"/>
          </ac:spMkLst>
        </pc:spChg>
        <pc:spChg chg="mod">
          <ac:chgData name="Shared Drive" userId="a8e99ec4-c3c1-49ac-ba97-2c12eee91f6a" providerId="ADAL" clId="{A2790937-FAB4-4B0C-B439-39012AA965CC}" dt="2020-05-26T00:17:05.449" v="8620" actId="1038"/>
          <ac:spMkLst>
            <pc:docMk/>
            <pc:sldMk cId="168815636" sldId="1809"/>
            <ac:spMk id="22" creationId="{256669C3-630B-4FEA-A1DC-173F1F80C27E}"/>
          </ac:spMkLst>
        </pc:spChg>
        <pc:spChg chg="mod">
          <ac:chgData name="Shared Drive" userId="a8e99ec4-c3c1-49ac-ba97-2c12eee91f6a" providerId="ADAL" clId="{A2790937-FAB4-4B0C-B439-39012AA965CC}" dt="2020-05-26T00:18:45.928" v="8655" actId="1076"/>
          <ac:spMkLst>
            <pc:docMk/>
            <pc:sldMk cId="168815636" sldId="1809"/>
            <ac:spMk id="23" creationId="{08EE26BA-0397-4A95-86A4-CCCC18C3E4CB}"/>
          </ac:spMkLst>
        </pc:spChg>
        <pc:spChg chg="mod">
          <ac:chgData name="Shared Drive" userId="a8e99ec4-c3c1-49ac-ba97-2c12eee91f6a" providerId="ADAL" clId="{A2790937-FAB4-4B0C-B439-39012AA965CC}" dt="2020-05-26T00:18:38.848" v="8653" actId="20577"/>
          <ac:spMkLst>
            <pc:docMk/>
            <pc:sldMk cId="168815636" sldId="1809"/>
            <ac:spMk id="24" creationId="{16459CA4-C0AD-4766-90B1-08DC0D46154F}"/>
          </ac:spMkLst>
        </pc:spChg>
        <pc:spChg chg="mod">
          <ac:chgData name="Shared Drive" userId="a8e99ec4-c3c1-49ac-ba97-2c12eee91f6a" providerId="ADAL" clId="{A2790937-FAB4-4B0C-B439-39012AA965CC}" dt="2020-05-27T22:15:30.784" v="15732" actId="313"/>
          <ac:spMkLst>
            <pc:docMk/>
            <pc:sldMk cId="168815636" sldId="1809"/>
            <ac:spMk id="25" creationId="{D358F9FF-CB27-45ED-9F19-165D50591DE5}"/>
          </ac:spMkLst>
        </pc:spChg>
        <pc:spChg chg="mod">
          <ac:chgData name="Shared Drive" userId="a8e99ec4-c3c1-49ac-ba97-2c12eee91f6a" providerId="ADAL" clId="{A2790937-FAB4-4B0C-B439-39012AA965CC}" dt="2020-05-26T00:20:00.671" v="8769" actId="20577"/>
          <ac:spMkLst>
            <pc:docMk/>
            <pc:sldMk cId="168815636" sldId="1809"/>
            <ac:spMk id="26" creationId="{549297B7-7147-42EA-B569-7A7951893401}"/>
          </ac:spMkLst>
        </pc:spChg>
        <pc:spChg chg="mod">
          <ac:chgData name="Shared Drive" userId="a8e99ec4-c3c1-49ac-ba97-2c12eee91f6a" providerId="ADAL" clId="{A2790937-FAB4-4B0C-B439-39012AA965CC}" dt="2020-05-26T00:19:54.823" v="8755" actId="20577"/>
          <ac:spMkLst>
            <pc:docMk/>
            <pc:sldMk cId="168815636" sldId="1809"/>
            <ac:spMk id="27" creationId="{58E8EC20-2C9C-4E12-8718-8D12CA89A3C4}"/>
          </ac:spMkLst>
        </pc:spChg>
        <pc:spChg chg="mod">
          <ac:chgData name="Shared Drive" userId="a8e99ec4-c3c1-49ac-ba97-2c12eee91f6a" providerId="ADAL" clId="{A2790937-FAB4-4B0C-B439-39012AA965CC}" dt="2020-05-26T00:15:54.621" v="8495"/>
          <ac:spMkLst>
            <pc:docMk/>
            <pc:sldMk cId="168815636" sldId="1809"/>
            <ac:spMk id="28" creationId="{22198A61-42D8-4234-811B-90484D2E0AF9}"/>
          </ac:spMkLst>
        </pc:spChg>
        <pc:spChg chg="mod">
          <ac:chgData name="Shared Drive" userId="a8e99ec4-c3c1-49ac-ba97-2c12eee91f6a" providerId="ADAL" clId="{A2790937-FAB4-4B0C-B439-39012AA965CC}" dt="2020-05-26T00:18:51.328" v="8656" actId="1076"/>
          <ac:spMkLst>
            <pc:docMk/>
            <pc:sldMk cId="168815636" sldId="1809"/>
            <ac:spMk id="29" creationId="{97BBD5E3-E7D9-43E0-9721-AEC8A418703B}"/>
          </ac:spMkLst>
        </pc:spChg>
        <pc:spChg chg="mod">
          <ac:chgData name="Shared Drive" userId="a8e99ec4-c3c1-49ac-ba97-2c12eee91f6a" providerId="ADAL" clId="{A2790937-FAB4-4B0C-B439-39012AA965CC}" dt="2020-05-26T00:19:18.279" v="8707" actId="20577"/>
          <ac:spMkLst>
            <pc:docMk/>
            <pc:sldMk cId="168815636" sldId="1809"/>
            <ac:spMk id="30" creationId="{CC8B561E-A540-414A-88CB-BE1FC34F226B}"/>
          </ac:spMkLst>
        </pc:spChg>
        <pc:spChg chg="mod">
          <ac:chgData name="Shared Drive" userId="a8e99ec4-c3c1-49ac-ba97-2c12eee91f6a" providerId="ADAL" clId="{A2790937-FAB4-4B0C-B439-39012AA965CC}" dt="2020-05-26T00:18:42.439" v="8654" actId="1076"/>
          <ac:spMkLst>
            <pc:docMk/>
            <pc:sldMk cId="168815636" sldId="1809"/>
            <ac:spMk id="31" creationId="{EB9FDE1C-D991-4BED-A53A-85EE7800F4EC}"/>
          </ac:spMkLst>
        </pc:spChg>
        <pc:spChg chg="mod">
          <ac:chgData name="Shared Drive" userId="a8e99ec4-c3c1-49ac-ba97-2c12eee91f6a" providerId="ADAL" clId="{A2790937-FAB4-4B0C-B439-39012AA965CC}" dt="2020-05-26T00:19:31.999" v="8721" actId="20577"/>
          <ac:spMkLst>
            <pc:docMk/>
            <pc:sldMk cId="168815636" sldId="1809"/>
            <ac:spMk id="32" creationId="{620D8084-D32E-43C0-B114-CFEEEC59A713}"/>
          </ac:spMkLst>
        </pc:spChg>
        <pc:spChg chg="del mod">
          <ac:chgData name="Shared Drive" userId="a8e99ec4-c3c1-49ac-ba97-2c12eee91f6a" providerId="ADAL" clId="{A2790937-FAB4-4B0C-B439-39012AA965CC}" dt="2020-05-26T00:18:26.384" v="8631" actId="478"/>
          <ac:spMkLst>
            <pc:docMk/>
            <pc:sldMk cId="168815636" sldId="1809"/>
            <ac:spMk id="33" creationId="{C57BD561-BD9D-420E-830E-610AA7AF6FC1}"/>
          </ac:spMkLst>
        </pc:spChg>
        <pc:graphicFrameChg chg="mod">
          <ac:chgData name="Shared Drive" userId="a8e99ec4-c3c1-49ac-ba97-2c12eee91f6a" providerId="ADAL" clId="{A2790937-FAB4-4B0C-B439-39012AA965CC}" dt="2020-05-27T22:15:28.178" v="15731" actId="403"/>
          <ac:graphicFrameMkLst>
            <pc:docMk/>
            <pc:sldMk cId="168815636" sldId="1809"/>
            <ac:graphicFrameMk id="7" creationId="{300D5F52-429B-4AA2-8A46-000371140422}"/>
          </ac:graphicFrameMkLst>
        </pc:graphicFrameChg>
        <pc:picChg chg="add mod">
          <ac:chgData name="Shared Drive" userId="a8e99ec4-c3c1-49ac-ba97-2c12eee91f6a" providerId="ADAL" clId="{A2790937-FAB4-4B0C-B439-39012AA965CC}" dt="2020-05-26T00:16:49.820" v="8502" actId="167"/>
          <ac:picMkLst>
            <pc:docMk/>
            <pc:sldMk cId="168815636" sldId="1809"/>
            <ac:picMk id="21" creationId="{46ECA8FB-6A25-4658-AC78-8E336E68E509}"/>
          </ac:picMkLst>
        </pc:picChg>
      </pc:sldChg>
      <pc:sldChg chg="add">
        <pc:chgData name="Shared Drive" userId="a8e99ec4-c3c1-49ac-ba97-2c12eee91f6a" providerId="ADAL" clId="{A2790937-FAB4-4B0C-B439-39012AA965CC}" dt="2020-05-27T22:21:57.532" v="15787"/>
        <pc:sldMkLst>
          <pc:docMk/>
          <pc:sldMk cId="828895337" sldId="1809"/>
        </pc:sldMkLst>
      </pc:sldChg>
      <pc:sldChg chg="add del">
        <pc:chgData name="Shared Drive" userId="a8e99ec4-c3c1-49ac-ba97-2c12eee91f6a" providerId="ADAL" clId="{A2790937-FAB4-4B0C-B439-39012AA965CC}" dt="2020-05-26T00:11:36.099" v="8376" actId="2696"/>
        <pc:sldMkLst>
          <pc:docMk/>
          <pc:sldMk cId="2197234761" sldId="1809"/>
        </pc:sldMkLst>
      </pc:sldChg>
      <pc:sldChg chg="modSp add mod ord">
        <pc:chgData name="Shared Drive" userId="a8e99ec4-c3c1-49ac-ba97-2c12eee91f6a" providerId="ADAL" clId="{A2790937-FAB4-4B0C-B439-39012AA965CC}" dt="2020-05-25T15:05:16.307" v="6303" actId="13926"/>
        <pc:sldMkLst>
          <pc:docMk/>
          <pc:sldMk cId="796977701" sldId="1916"/>
        </pc:sldMkLst>
        <pc:spChg chg="mod">
          <ac:chgData name="Shared Drive" userId="a8e99ec4-c3c1-49ac-ba97-2c12eee91f6a" providerId="ADAL" clId="{A2790937-FAB4-4B0C-B439-39012AA965CC}" dt="2020-05-25T15:05:10.877" v="6302" actId="20577"/>
          <ac:spMkLst>
            <pc:docMk/>
            <pc:sldMk cId="796977701" sldId="1916"/>
            <ac:spMk id="2" creationId="{FC7562D6-F920-4F3D-8234-1F36FC4BDCCF}"/>
          </ac:spMkLst>
        </pc:spChg>
        <pc:spChg chg="mod">
          <ac:chgData name="Shared Drive" userId="a8e99ec4-c3c1-49ac-ba97-2c12eee91f6a" providerId="ADAL" clId="{A2790937-FAB4-4B0C-B439-39012AA965CC}" dt="2020-05-25T15:05:16.307" v="6303" actId="13926"/>
          <ac:spMkLst>
            <pc:docMk/>
            <pc:sldMk cId="796977701" sldId="1916"/>
            <ac:spMk id="3" creationId="{8B46BFF0-7281-47F8-9B4B-8F7B88744DF6}"/>
          </ac:spMkLst>
        </pc:spChg>
      </pc:sldChg>
      <pc:sldChg chg="modSp add ord">
        <pc:chgData name="Shared Drive" userId="a8e99ec4-c3c1-49ac-ba97-2c12eee91f6a" providerId="ADAL" clId="{A2790937-FAB4-4B0C-B439-39012AA965CC}" dt="2020-05-26T20:46:28.912" v="10770"/>
        <pc:sldMkLst>
          <pc:docMk/>
          <pc:sldMk cId="2287558352" sldId="1930"/>
        </pc:sldMkLst>
        <pc:spChg chg="mod">
          <ac:chgData name="Shared Drive" userId="a8e99ec4-c3c1-49ac-ba97-2c12eee91f6a" providerId="ADAL" clId="{A2790937-FAB4-4B0C-B439-39012AA965CC}" dt="2020-05-24T14:39:55.590" v="1604"/>
          <ac:spMkLst>
            <pc:docMk/>
            <pc:sldMk cId="2287558352" sldId="1930"/>
            <ac:spMk id="2" creationId="{00000000-0000-0000-0000-000000000000}"/>
          </ac:spMkLst>
        </pc:spChg>
      </pc:sldChg>
      <pc:sldChg chg="add del">
        <pc:chgData name="Shared Drive" userId="a8e99ec4-c3c1-49ac-ba97-2c12eee91f6a" providerId="ADAL" clId="{A2790937-FAB4-4B0C-B439-39012AA965CC}" dt="2020-05-26T20:47:21.411" v="10774" actId="47"/>
        <pc:sldMkLst>
          <pc:docMk/>
          <pc:sldMk cId="605692357" sldId="1937"/>
        </pc:sldMkLst>
      </pc:sldChg>
      <pc:sldChg chg="modSp add del mod">
        <pc:chgData name="Shared Drive" userId="a8e99ec4-c3c1-49ac-ba97-2c12eee91f6a" providerId="ADAL" clId="{A2790937-FAB4-4B0C-B439-39012AA965CC}" dt="2020-05-26T20:33:59.521" v="10543" actId="2696"/>
        <pc:sldMkLst>
          <pc:docMk/>
          <pc:sldMk cId="2472460348" sldId="1938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2472460348" sldId="1938"/>
            <ac:spMk id="2" creationId="{7CF1DC39-B96E-484A-BAB3-38FDDE894C41}"/>
          </ac:spMkLst>
        </pc:spChg>
        <pc:spChg chg="mod">
          <ac:chgData name="Shared Drive" userId="a8e99ec4-c3c1-49ac-ba97-2c12eee91f6a" providerId="ADAL" clId="{A2790937-FAB4-4B0C-B439-39012AA965CC}" dt="2020-05-26T20:33:09.752" v="10486" actId="1038"/>
          <ac:spMkLst>
            <pc:docMk/>
            <pc:sldMk cId="2472460348" sldId="1938"/>
            <ac:spMk id="3" creationId="{5FAC7673-D5DD-40D7-9C04-8CD2D0C611B1}"/>
          </ac:spMkLst>
        </pc:spChg>
      </pc:sldChg>
      <pc:sldChg chg="add">
        <pc:chgData name="Shared Drive" userId="a8e99ec4-c3c1-49ac-ba97-2c12eee91f6a" providerId="ADAL" clId="{A2790937-FAB4-4B0C-B439-39012AA965CC}" dt="2020-05-26T20:34:04.705" v="10544"/>
        <pc:sldMkLst>
          <pc:docMk/>
          <pc:sldMk cId="3418802510" sldId="1938"/>
        </pc:sldMkLst>
      </pc:sldChg>
      <pc:sldChg chg="modSp add del mod">
        <pc:chgData name="Shared Drive" userId="a8e99ec4-c3c1-49ac-ba97-2c12eee91f6a" providerId="ADAL" clId="{A2790937-FAB4-4B0C-B439-39012AA965CC}" dt="2020-05-26T20:33:59.521" v="10543" actId="2696"/>
        <pc:sldMkLst>
          <pc:docMk/>
          <pc:sldMk cId="893148550" sldId="1940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893148550" sldId="1940"/>
            <ac:spMk id="3" creationId="{F65DB5D7-07E6-4360-B835-0BE5545D620B}"/>
          </ac:spMkLst>
        </pc:spChg>
        <pc:spChg chg="mod">
          <ac:chgData name="Shared Drive" userId="a8e99ec4-c3c1-49ac-ba97-2c12eee91f6a" providerId="ADAL" clId="{A2790937-FAB4-4B0C-B439-39012AA965CC}" dt="2020-05-26T20:32:52.120" v="10469" actId="1076"/>
          <ac:spMkLst>
            <pc:docMk/>
            <pc:sldMk cId="893148550" sldId="1940"/>
            <ac:spMk id="4" creationId="{DED76C6F-62A8-49BC-9D30-BFB15E65405B}"/>
          </ac:spMkLst>
        </pc:spChg>
      </pc:sldChg>
      <pc:sldChg chg="modSp add mod">
        <pc:chgData name="Shared Drive" userId="a8e99ec4-c3c1-49ac-ba97-2c12eee91f6a" providerId="ADAL" clId="{A2790937-FAB4-4B0C-B439-39012AA965CC}" dt="2020-05-27T14:41:21.922" v="11101" actId="14100"/>
        <pc:sldMkLst>
          <pc:docMk/>
          <pc:sldMk cId="2984566555" sldId="1940"/>
        </pc:sldMkLst>
        <pc:spChg chg="mod">
          <ac:chgData name="Shared Drive" userId="a8e99ec4-c3c1-49ac-ba97-2c12eee91f6a" providerId="ADAL" clId="{A2790937-FAB4-4B0C-B439-39012AA965CC}" dt="2020-05-27T14:41:21.922" v="11101" actId="14100"/>
          <ac:spMkLst>
            <pc:docMk/>
            <pc:sldMk cId="2984566555" sldId="1940"/>
            <ac:spMk id="3" creationId="{F65DB5D7-07E6-4360-B835-0BE5545D620B}"/>
          </ac:spMkLst>
        </pc:spChg>
      </pc:sldChg>
      <pc:sldChg chg="modSp add">
        <pc:chgData name="Shared Drive" userId="a8e99ec4-c3c1-49ac-ba97-2c12eee91f6a" providerId="ADAL" clId="{A2790937-FAB4-4B0C-B439-39012AA965CC}" dt="2020-05-26T20:34:36.577" v="10546"/>
        <pc:sldMkLst>
          <pc:docMk/>
          <pc:sldMk cId="1595640706" sldId="1941"/>
        </pc:sldMkLst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1595640706" sldId="1941"/>
            <ac:spMk id="3" creationId="{CC7BD711-F9AA-4355-A63F-DF3937546CA2}"/>
          </ac:spMkLst>
        </pc:spChg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1595640706" sldId="1941"/>
            <ac:spMk id="4" creationId="{A117C270-0E5E-4AC8-8B43-2FA0B5FF127E}"/>
          </ac:spMkLst>
        </pc:spChg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2115912235" sldId="1941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2115912235" sldId="1941"/>
            <ac:spMk id="3" creationId="{CC7BD711-F9AA-4355-A63F-DF3937546CA2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2115912235" sldId="1941"/>
            <ac:spMk id="4" creationId="{A117C270-0E5E-4AC8-8B43-2FA0B5FF127E}"/>
          </ac:spMkLst>
        </pc:spChg>
      </pc:sldChg>
      <pc:sldChg chg="modSp add">
        <pc:chgData name="Shared Drive" userId="a8e99ec4-c3c1-49ac-ba97-2c12eee91f6a" providerId="ADAL" clId="{A2790937-FAB4-4B0C-B439-39012AA965CC}" dt="2020-05-26T20:34:36.577" v="10546"/>
        <pc:sldMkLst>
          <pc:docMk/>
          <pc:sldMk cId="1388373526" sldId="1942"/>
        </pc:sldMkLst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1388373526" sldId="1942"/>
            <ac:spMk id="2" creationId="{E8CCAAC1-9B67-4D76-845D-8449764642FC}"/>
          </ac:spMkLst>
        </pc:spChg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1388373526" sldId="1942"/>
            <ac:spMk id="3" creationId="{2B6243F8-4A42-4D8B-BF5A-B728BB6FFADA}"/>
          </ac:spMkLst>
        </pc:spChg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1700405804" sldId="1942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1700405804" sldId="1942"/>
            <ac:spMk id="2" creationId="{E8CCAAC1-9B67-4D76-845D-8449764642FC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1700405804" sldId="1942"/>
            <ac:spMk id="3" creationId="{2B6243F8-4A42-4D8B-BF5A-B728BB6FFADA}"/>
          </ac:spMkLst>
        </pc:spChg>
      </pc:sldChg>
      <pc:sldChg chg="modSp mod ord">
        <pc:chgData name="Shared Drive" userId="a8e99ec4-c3c1-49ac-ba97-2c12eee91f6a" providerId="ADAL" clId="{A2790937-FAB4-4B0C-B439-39012AA965CC}" dt="2020-05-25T15:37:16.693" v="6306"/>
        <pc:sldMkLst>
          <pc:docMk/>
          <pc:sldMk cId="3788012683" sldId="1943"/>
        </pc:sldMkLst>
        <pc:spChg chg="mod">
          <ac:chgData name="Shared Drive" userId="a8e99ec4-c3c1-49ac-ba97-2c12eee91f6a" providerId="ADAL" clId="{A2790937-FAB4-4B0C-B439-39012AA965CC}" dt="2020-05-25T15:37:07.838" v="6304" actId="13926"/>
          <ac:spMkLst>
            <pc:docMk/>
            <pc:sldMk cId="3788012683" sldId="1943"/>
            <ac:spMk id="3" creationId="{1451CF15-9F04-41C8-9CAF-71C825107CD7}"/>
          </ac:spMkLst>
        </pc:spChg>
      </pc:sldChg>
      <pc:sldChg chg="add">
        <pc:chgData name="Shared Drive" userId="a8e99ec4-c3c1-49ac-ba97-2c12eee91f6a" providerId="ADAL" clId="{A2790937-FAB4-4B0C-B439-39012AA965CC}" dt="2020-05-26T20:34:04.705" v="10544"/>
        <pc:sldMkLst>
          <pc:docMk/>
          <pc:sldMk cId="662951351" sldId="1944"/>
        </pc:sldMkLst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3636146159" sldId="1944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3636146159" sldId="1944"/>
            <ac:spMk id="2" creationId="{00000000-0000-0000-0000-000000000000}"/>
          </ac:spMkLst>
        </pc:spChg>
      </pc:sldChg>
      <pc:sldChg chg="addSp delSp modSp add del mod">
        <pc:chgData name="Shared Drive" userId="a8e99ec4-c3c1-49ac-ba97-2c12eee91f6a" providerId="ADAL" clId="{A2790937-FAB4-4B0C-B439-39012AA965CC}" dt="2020-05-26T20:33:59.521" v="10543" actId="2696"/>
        <pc:sldMkLst>
          <pc:docMk/>
          <pc:sldMk cId="584028097" sldId="1946"/>
        </pc:sldMkLst>
        <pc:spChg chg="del">
          <ac:chgData name="Shared Drive" userId="a8e99ec4-c3c1-49ac-ba97-2c12eee91f6a" providerId="ADAL" clId="{A2790937-FAB4-4B0C-B439-39012AA965CC}" dt="2020-05-24T14:42:49.473" v="1607"/>
          <ac:spMkLst>
            <pc:docMk/>
            <pc:sldMk cId="584028097" sldId="1946"/>
            <ac:spMk id="2" creationId="{E31B3344-5A83-4DE4-BE8C-6E031AA449B3}"/>
          </ac:spMkLst>
        </pc:spChg>
        <pc:spChg chg="add del mod">
          <ac:chgData name="Shared Drive" userId="a8e99ec4-c3c1-49ac-ba97-2c12eee91f6a" providerId="ADAL" clId="{A2790937-FAB4-4B0C-B439-39012AA965CC}" dt="2020-05-24T14:44:50.332" v="1618" actId="478"/>
          <ac:spMkLst>
            <pc:docMk/>
            <pc:sldMk cId="584028097" sldId="1946"/>
            <ac:spMk id="3" creationId="{84103F8A-D72A-4AD1-8D29-8A3F42E4CC91}"/>
          </ac:spMkLst>
        </pc:spChg>
        <pc:spChg chg="mod">
          <ac:chgData name="Shared Drive" userId="a8e99ec4-c3c1-49ac-ba97-2c12eee91f6a" providerId="ADAL" clId="{A2790937-FAB4-4B0C-B439-39012AA965CC}" dt="2020-05-24T14:44:55.348" v="1619" actId="1076"/>
          <ac:spMkLst>
            <pc:docMk/>
            <pc:sldMk cId="584028097" sldId="1946"/>
            <ac:spMk id="13" creationId="{6193DFE0-664E-4225-879B-38EB90D1A70F}"/>
          </ac:spMkLst>
        </pc:spChg>
        <pc:picChg chg="mod">
          <ac:chgData name="Shared Drive" userId="a8e99ec4-c3c1-49ac-ba97-2c12eee91f6a" providerId="ADAL" clId="{A2790937-FAB4-4B0C-B439-39012AA965CC}" dt="2020-05-24T14:42:49.473" v="1607"/>
          <ac:picMkLst>
            <pc:docMk/>
            <pc:sldMk cId="584028097" sldId="1946"/>
            <ac:picMk id="5" creationId="{3BDF6348-4B70-4A4A-A005-D4F312E2AB26}"/>
          </ac:picMkLst>
        </pc:picChg>
        <pc:picChg chg="add mod ord">
          <ac:chgData name="Shared Drive" userId="a8e99ec4-c3c1-49ac-ba97-2c12eee91f6a" providerId="ADAL" clId="{A2790937-FAB4-4B0C-B439-39012AA965CC}" dt="2020-05-24T14:44:30.820" v="1616" actId="962"/>
          <ac:picMkLst>
            <pc:docMk/>
            <pc:sldMk cId="584028097" sldId="1946"/>
            <ac:picMk id="10" creationId="{4469D45C-3B11-47CD-B796-2F000FC3AF39}"/>
          </ac:picMkLst>
        </pc:picChg>
      </pc:sldChg>
      <pc:sldChg chg="add">
        <pc:chgData name="Shared Drive" userId="a8e99ec4-c3c1-49ac-ba97-2c12eee91f6a" providerId="ADAL" clId="{A2790937-FAB4-4B0C-B439-39012AA965CC}" dt="2020-05-26T20:34:04.705" v="10544"/>
        <pc:sldMkLst>
          <pc:docMk/>
          <pc:sldMk cId="2195281638" sldId="1946"/>
        </pc:sldMkLst>
      </pc:sldChg>
      <pc:sldChg chg="modSp add">
        <pc:chgData name="Shared Drive" userId="a8e99ec4-c3c1-49ac-ba97-2c12eee91f6a" providerId="ADAL" clId="{A2790937-FAB4-4B0C-B439-39012AA965CC}" dt="2020-05-26T20:34:36.577" v="10546"/>
        <pc:sldMkLst>
          <pc:docMk/>
          <pc:sldMk cId="712422793" sldId="1947"/>
        </pc:sldMkLst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712422793" sldId="1947"/>
            <ac:spMk id="2" creationId="{CBA39945-C985-47E1-9FF5-22A8B9F34F7B}"/>
          </ac:spMkLst>
        </pc:spChg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712422793" sldId="1947"/>
            <ac:spMk id="3" creationId="{813179E7-EDE5-44E3-B4F3-2113824C82F1}"/>
          </ac:spMkLst>
        </pc:spChg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3740193652" sldId="1947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3740193652" sldId="1947"/>
            <ac:spMk id="2" creationId="{CBA39945-C985-47E1-9FF5-22A8B9F34F7B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3740193652" sldId="1947"/>
            <ac:spMk id="3" creationId="{813179E7-EDE5-44E3-B4F3-2113824C82F1}"/>
          </ac:spMkLst>
        </pc:spChg>
      </pc:sldChg>
      <pc:sldChg chg="modSp add">
        <pc:chgData name="Shared Drive" userId="a8e99ec4-c3c1-49ac-ba97-2c12eee91f6a" providerId="ADAL" clId="{A2790937-FAB4-4B0C-B439-39012AA965CC}" dt="2020-05-26T20:34:36.577" v="10546"/>
        <pc:sldMkLst>
          <pc:docMk/>
          <pc:sldMk cId="2631445654" sldId="1948"/>
        </pc:sldMkLst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2631445654" sldId="1948"/>
            <ac:spMk id="2" creationId="{2261C570-4C08-4890-B804-D407C41203AE}"/>
          </ac:spMkLst>
        </pc:spChg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2631445654" sldId="1948"/>
            <ac:spMk id="3" creationId="{31ADE228-93FB-41FC-9E6A-183E87913CC5}"/>
          </ac:spMkLst>
        </pc:spChg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3799416079" sldId="1948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3799416079" sldId="1948"/>
            <ac:spMk id="2" creationId="{2261C570-4C08-4890-B804-D407C41203AE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3799416079" sldId="1948"/>
            <ac:spMk id="3" creationId="{31ADE228-93FB-41FC-9E6A-183E87913CC5}"/>
          </ac:spMkLst>
        </pc:spChg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605335712" sldId="1949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605335712" sldId="1949"/>
            <ac:spMk id="2" creationId="{2261C570-4C08-4890-B804-D407C41203AE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605335712" sldId="1949"/>
            <ac:spMk id="3" creationId="{31ADE228-93FB-41FC-9E6A-183E87913CC5}"/>
          </ac:spMkLst>
        </pc:spChg>
      </pc:sldChg>
      <pc:sldChg chg="modSp add">
        <pc:chgData name="Shared Drive" userId="a8e99ec4-c3c1-49ac-ba97-2c12eee91f6a" providerId="ADAL" clId="{A2790937-FAB4-4B0C-B439-39012AA965CC}" dt="2020-05-26T20:34:36.577" v="10546"/>
        <pc:sldMkLst>
          <pc:docMk/>
          <pc:sldMk cId="931507125" sldId="1949"/>
        </pc:sldMkLst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931507125" sldId="1949"/>
            <ac:spMk id="2" creationId="{2261C570-4C08-4890-B804-D407C41203AE}"/>
          </ac:spMkLst>
        </pc:spChg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931507125" sldId="1949"/>
            <ac:spMk id="3" creationId="{31ADE228-93FB-41FC-9E6A-183E87913CC5}"/>
          </ac:spMkLst>
        </pc:spChg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856597374" sldId="1950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856597374" sldId="1950"/>
            <ac:spMk id="2" creationId="{B00B3F76-16F8-4E0F-9E33-137ED0BC734F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856597374" sldId="1950"/>
            <ac:spMk id="3" creationId="{629C98C5-D8A5-45E5-9ED9-EBBE6DBCC836}"/>
          </ac:spMkLst>
        </pc:spChg>
      </pc:sldChg>
      <pc:sldChg chg="modSp add">
        <pc:chgData name="Shared Drive" userId="a8e99ec4-c3c1-49ac-ba97-2c12eee91f6a" providerId="ADAL" clId="{A2790937-FAB4-4B0C-B439-39012AA965CC}" dt="2020-05-26T20:34:36.577" v="10546"/>
        <pc:sldMkLst>
          <pc:docMk/>
          <pc:sldMk cId="4108928293" sldId="1950"/>
        </pc:sldMkLst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4108928293" sldId="1950"/>
            <ac:spMk id="2" creationId="{B00B3F76-16F8-4E0F-9E33-137ED0BC734F}"/>
          </ac:spMkLst>
        </pc:spChg>
        <pc:spChg chg="mod">
          <ac:chgData name="Shared Drive" userId="a8e99ec4-c3c1-49ac-ba97-2c12eee91f6a" providerId="ADAL" clId="{A2790937-FAB4-4B0C-B439-39012AA965CC}" dt="2020-05-26T20:34:36.577" v="10546"/>
          <ac:spMkLst>
            <pc:docMk/>
            <pc:sldMk cId="4108928293" sldId="1950"/>
            <ac:spMk id="3" creationId="{629C98C5-D8A5-45E5-9ED9-EBBE6DBCC836}"/>
          </ac:spMkLst>
        </pc:spChg>
      </pc:sldChg>
      <pc:sldChg chg="modSp add">
        <pc:chgData name="Shared Drive" userId="a8e99ec4-c3c1-49ac-ba97-2c12eee91f6a" providerId="ADAL" clId="{A2790937-FAB4-4B0C-B439-39012AA965CC}" dt="2020-05-27T14:54:39.543" v="11572" actId="404"/>
        <pc:sldMkLst>
          <pc:docMk/>
          <pc:sldMk cId="2018481113" sldId="1951"/>
        </pc:sldMkLst>
        <pc:graphicFrameChg chg="mod">
          <ac:chgData name="Shared Drive" userId="a8e99ec4-c3c1-49ac-ba97-2c12eee91f6a" providerId="ADAL" clId="{A2790937-FAB4-4B0C-B439-39012AA965CC}" dt="2020-05-27T14:54:39.543" v="11572" actId="404"/>
          <ac:graphicFrameMkLst>
            <pc:docMk/>
            <pc:sldMk cId="2018481113" sldId="1951"/>
            <ac:graphicFrameMk id="4" creationId="{AC71A291-053B-4B73-AAB8-FF4D7B6EAFA9}"/>
          </ac:graphicFrameMkLst>
        </pc:graphicFrameChg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3147971205" sldId="1951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3147971205" sldId="1951"/>
            <ac:spMk id="2" creationId="{12489708-C963-4531-AAFF-B139EA5C0978}"/>
          </ac:spMkLst>
        </pc:spChg>
        <pc:graphicFrameChg chg="mod">
          <ac:chgData name="Shared Drive" userId="a8e99ec4-c3c1-49ac-ba97-2c12eee91f6a" providerId="ADAL" clId="{A2790937-FAB4-4B0C-B439-39012AA965CC}" dt="2020-05-24T14:42:49.473" v="1607"/>
          <ac:graphicFrameMkLst>
            <pc:docMk/>
            <pc:sldMk cId="3147971205" sldId="1951"/>
            <ac:graphicFrameMk id="4" creationId="{AC71A291-053B-4B73-AAB8-FF4D7B6EAFA9}"/>
          </ac:graphicFrameMkLst>
        </pc:graphicFrameChg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75006268" sldId="1953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75006268" sldId="1953"/>
            <ac:spMk id="2" creationId="{8D3575AE-C975-447E-B37C-2E11F6AF5998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75006268" sldId="1953"/>
            <ac:spMk id="3" creationId="{37238E58-724A-4BFF-A568-68974977253E}"/>
          </ac:spMkLst>
        </pc:spChg>
      </pc:sldChg>
      <pc:sldChg chg="add del">
        <pc:chgData name="Shared Drive" userId="a8e99ec4-c3c1-49ac-ba97-2c12eee91f6a" providerId="ADAL" clId="{A2790937-FAB4-4B0C-B439-39012AA965CC}" dt="2020-05-26T20:34:21.007" v="10545" actId="47"/>
        <pc:sldMkLst>
          <pc:docMk/>
          <pc:sldMk cId="342097887" sldId="1953"/>
        </pc:sldMkLst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496934677" sldId="1954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496934677" sldId="1954"/>
            <ac:spMk id="2" creationId="{503D9DB5-9B60-425F-B893-A68A9D58FA0D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496934677" sldId="1954"/>
            <ac:spMk id="3" creationId="{467A69E5-4FC0-4362-91EA-37F9E45DF667}"/>
          </ac:spMkLst>
        </pc:spChg>
      </pc:sldChg>
      <pc:sldChg chg="add del">
        <pc:chgData name="Shared Drive" userId="a8e99ec4-c3c1-49ac-ba97-2c12eee91f6a" providerId="ADAL" clId="{A2790937-FAB4-4B0C-B439-39012AA965CC}" dt="2020-05-26T20:34:21.007" v="10545" actId="47"/>
        <pc:sldMkLst>
          <pc:docMk/>
          <pc:sldMk cId="4291910436" sldId="1954"/>
        </pc:sldMkLst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900366483" sldId="1955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900366483" sldId="1955"/>
            <ac:spMk id="2" creationId="{A6675BC0-36AA-4E25-87D6-A8FCB78C948F}"/>
          </ac:spMkLst>
        </pc:spChg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900366483" sldId="1955"/>
            <ac:spMk id="3" creationId="{586F8130-7DD7-4435-9062-9590CE8BD424}"/>
          </ac:spMkLst>
        </pc:spChg>
      </pc:sldChg>
      <pc:sldChg chg="add del">
        <pc:chgData name="Shared Drive" userId="a8e99ec4-c3c1-49ac-ba97-2c12eee91f6a" providerId="ADAL" clId="{A2790937-FAB4-4B0C-B439-39012AA965CC}" dt="2020-05-26T20:34:21.007" v="10545" actId="47"/>
        <pc:sldMkLst>
          <pc:docMk/>
          <pc:sldMk cId="3880677317" sldId="1955"/>
        </pc:sldMkLst>
      </pc:sldChg>
      <pc:sldChg chg="addSp modSp add mod modAnim modNotesTx">
        <pc:chgData name="Shared Drive" userId="a8e99ec4-c3c1-49ac-ba97-2c12eee91f6a" providerId="ADAL" clId="{A2790937-FAB4-4B0C-B439-39012AA965CC}" dt="2020-05-28T15:14:37.840" v="18541" actId="6549"/>
        <pc:sldMkLst>
          <pc:docMk/>
          <pc:sldMk cId="1110279188" sldId="1970"/>
        </pc:sldMkLst>
        <pc:spChg chg="mod">
          <ac:chgData name="Shared Drive" userId="a8e99ec4-c3c1-49ac-ba97-2c12eee91f6a" providerId="ADAL" clId="{A2790937-FAB4-4B0C-B439-39012AA965CC}" dt="2020-05-26T16:06:40.673" v="9878" actId="313"/>
          <ac:spMkLst>
            <pc:docMk/>
            <pc:sldMk cId="1110279188" sldId="1970"/>
            <ac:spMk id="2" creationId="{2875C865-02D8-4DB4-BB18-397A3F1E7405}"/>
          </ac:spMkLst>
        </pc:spChg>
        <pc:spChg chg="add mod">
          <ac:chgData name="Shared Drive" userId="a8e99ec4-c3c1-49ac-ba97-2c12eee91f6a" providerId="ADAL" clId="{A2790937-FAB4-4B0C-B439-39012AA965CC}" dt="2020-05-27T16:04:29.634" v="14974" actId="1076"/>
          <ac:spMkLst>
            <pc:docMk/>
            <pc:sldMk cId="1110279188" sldId="1970"/>
            <ac:spMk id="3" creationId="{ADA9C889-31FF-4C23-9954-E7FA6ADAD067}"/>
          </ac:spMkLst>
        </pc:spChg>
        <pc:spChg chg="mod">
          <ac:chgData name="Shared Drive" userId="a8e99ec4-c3c1-49ac-ba97-2c12eee91f6a" providerId="ADAL" clId="{A2790937-FAB4-4B0C-B439-39012AA965CC}" dt="2020-05-26T16:06:32.104" v="9877" actId="1036"/>
          <ac:spMkLst>
            <pc:docMk/>
            <pc:sldMk cId="1110279188" sldId="1970"/>
            <ac:spMk id="4" creationId="{9E99A68B-D62C-4B84-8ADA-B779E79534F7}"/>
          </ac:spMkLst>
        </pc:spChg>
        <pc:spChg chg="mod">
          <ac:chgData name="Shared Drive" userId="a8e99ec4-c3c1-49ac-ba97-2c12eee91f6a" providerId="ADAL" clId="{A2790937-FAB4-4B0C-B439-39012AA965CC}" dt="2020-05-27T16:03:21.454" v="14945" actId="6549"/>
          <ac:spMkLst>
            <pc:docMk/>
            <pc:sldMk cId="1110279188" sldId="1970"/>
            <ac:spMk id="5" creationId="{2AA1352B-451A-456D-B781-E13B748CEC73}"/>
          </ac:spMkLst>
        </pc:spChg>
        <pc:spChg chg="mod">
          <ac:chgData name="Shared Drive" userId="a8e99ec4-c3c1-49ac-ba97-2c12eee91f6a" providerId="ADAL" clId="{A2790937-FAB4-4B0C-B439-39012AA965CC}" dt="2020-05-28T15:14:37.840" v="18541" actId="6549"/>
          <ac:spMkLst>
            <pc:docMk/>
            <pc:sldMk cId="1110279188" sldId="1970"/>
            <ac:spMk id="6" creationId="{16F6A6FB-94B8-42B7-B8A4-7388718F931D}"/>
          </ac:spMkLst>
        </pc:spChg>
        <pc:spChg chg="mod">
          <ac:chgData name="Shared Drive" userId="a8e99ec4-c3c1-49ac-ba97-2c12eee91f6a" providerId="ADAL" clId="{A2790937-FAB4-4B0C-B439-39012AA965CC}" dt="2020-05-26T16:06:32.104" v="9877" actId="1036"/>
          <ac:spMkLst>
            <pc:docMk/>
            <pc:sldMk cId="1110279188" sldId="1970"/>
            <ac:spMk id="7" creationId="{18F5AE23-B2AB-4BBE-A88E-4B3AB2F770EB}"/>
          </ac:spMkLst>
        </pc:spChg>
        <pc:spChg chg="mod">
          <ac:chgData name="Shared Drive" userId="a8e99ec4-c3c1-49ac-ba97-2c12eee91f6a" providerId="ADAL" clId="{A2790937-FAB4-4B0C-B439-39012AA965CC}" dt="2020-05-27T16:03:45.015" v="14952" actId="20577"/>
          <ac:spMkLst>
            <pc:docMk/>
            <pc:sldMk cId="1110279188" sldId="1970"/>
            <ac:spMk id="10" creationId="{6579F0D2-835A-4CD8-AF9E-ECDE3D873CAC}"/>
          </ac:spMkLst>
        </pc:spChg>
        <pc:spChg chg="mod">
          <ac:chgData name="Shared Drive" userId="a8e99ec4-c3c1-49ac-ba97-2c12eee91f6a" providerId="ADAL" clId="{A2790937-FAB4-4B0C-B439-39012AA965CC}" dt="2020-05-26T16:06:32.104" v="9877" actId="1036"/>
          <ac:spMkLst>
            <pc:docMk/>
            <pc:sldMk cId="1110279188" sldId="1970"/>
            <ac:spMk id="11" creationId="{A3BD22F4-CA7A-4C56-924D-130D447C0E30}"/>
          </ac:spMkLst>
        </pc:spChg>
        <pc:spChg chg="mod">
          <ac:chgData name="Shared Drive" userId="a8e99ec4-c3c1-49ac-ba97-2c12eee91f6a" providerId="ADAL" clId="{A2790937-FAB4-4B0C-B439-39012AA965CC}" dt="2020-05-27T16:04:22.622" v="14973" actId="20577"/>
          <ac:spMkLst>
            <pc:docMk/>
            <pc:sldMk cId="1110279188" sldId="1970"/>
            <ac:spMk id="13" creationId="{C4CFE6DC-0947-476B-B7F5-EF2C1EFFBF90}"/>
          </ac:spMkLst>
        </pc:spChg>
        <pc:spChg chg="mod">
          <ac:chgData name="Shared Drive" userId="a8e99ec4-c3c1-49ac-ba97-2c12eee91f6a" providerId="ADAL" clId="{A2790937-FAB4-4B0C-B439-39012AA965CC}" dt="2020-05-27T16:03:54.806" v="14964" actId="20577"/>
          <ac:spMkLst>
            <pc:docMk/>
            <pc:sldMk cId="1110279188" sldId="1970"/>
            <ac:spMk id="15" creationId="{97F3D866-174E-4FC7-88EF-87FB19E8DD23}"/>
          </ac:spMkLst>
        </pc:spChg>
        <pc:spChg chg="mod">
          <ac:chgData name="Shared Drive" userId="a8e99ec4-c3c1-49ac-ba97-2c12eee91f6a" providerId="ADAL" clId="{A2790937-FAB4-4B0C-B439-39012AA965CC}" dt="2020-05-27T16:03:49.744" v="14958" actId="20577"/>
          <ac:spMkLst>
            <pc:docMk/>
            <pc:sldMk cId="1110279188" sldId="1970"/>
            <ac:spMk id="16" creationId="{673C97F5-E432-48AC-BC06-BA95BEE338A4}"/>
          </ac:spMkLst>
        </pc:spChg>
        <pc:picChg chg="mod">
          <ac:chgData name="Shared Drive" userId="a8e99ec4-c3c1-49ac-ba97-2c12eee91f6a" providerId="ADAL" clId="{A2790937-FAB4-4B0C-B439-39012AA965CC}" dt="2020-05-26T16:06:32.104" v="9877" actId="1036"/>
          <ac:picMkLst>
            <pc:docMk/>
            <pc:sldMk cId="1110279188" sldId="1970"/>
            <ac:picMk id="9" creationId="{3C169203-A008-41E4-9126-4B6C2D29FBBC}"/>
          </ac:picMkLst>
        </pc:picChg>
      </pc:sldChg>
      <pc:sldChg chg="modSp add mod ord">
        <pc:chgData name="Shared Drive" userId="a8e99ec4-c3c1-49ac-ba97-2c12eee91f6a" providerId="ADAL" clId="{A2790937-FAB4-4B0C-B439-39012AA965CC}" dt="2020-05-23T17:27:08.176" v="1226"/>
        <pc:sldMkLst>
          <pc:docMk/>
          <pc:sldMk cId="2412651950" sldId="2097"/>
        </pc:sldMkLst>
        <pc:spChg chg="mod">
          <ac:chgData name="Shared Drive" userId="a8e99ec4-c3c1-49ac-ba97-2c12eee91f6a" providerId="ADAL" clId="{A2790937-FAB4-4B0C-B439-39012AA965CC}" dt="2020-05-23T17:27:02.341" v="1224" actId="20577"/>
          <ac:spMkLst>
            <pc:docMk/>
            <pc:sldMk cId="2412651950" sldId="2097"/>
            <ac:spMk id="2" creationId="{0D7584A5-E18A-4E95-B459-15338CE5C58F}"/>
          </ac:spMkLst>
        </pc:spChg>
      </pc:sldChg>
      <pc:sldChg chg="modSp add del mod">
        <pc:chgData name="Shared Drive" userId="a8e99ec4-c3c1-49ac-ba97-2c12eee91f6a" providerId="ADAL" clId="{A2790937-FAB4-4B0C-B439-39012AA965CC}" dt="2020-05-26T20:47:10.433" v="10773" actId="47"/>
        <pc:sldMkLst>
          <pc:docMk/>
          <pc:sldMk cId="3533972875" sldId="2108"/>
        </pc:sldMkLst>
        <pc:spChg chg="mod">
          <ac:chgData name="Shared Drive" userId="a8e99ec4-c3c1-49ac-ba97-2c12eee91f6a" providerId="ADAL" clId="{A2790937-FAB4-4B0C-B439-39012AA965CC}" dt="2020-05-23T16:14:57.825" v="17" actId="1076"/>
          <ac:spMkLst>
            <pc:docMk/>
            <pc:sldMk cId="3533972875" sldId="2108"/>
            <ac:spMk id="52" creationId="{9F832001-C561-4CA3-99BB-EFE50FCABAD6}"/>
          </ac:spMkLst>
        </pc:spChg>
        <pc:graphicFrameChg chg="mod">
          <ac:chgData name="Shared Drive" userId="a8e99ec4-c3c1-49ac-ba97-2c12eee91f6a" providerId="ADAL" clId="{A2790937-FAB4-4B0C-B439-39012AA965CC}" dt="2020-05-23T16:14:55.285" v="16" actId="21"/>
          <ac:graphicFrameMkLst>
            <pc:docMk/>
            <pc:sldMk cId="3533972875" sldId="2108"/>
            <ac:graphicFrameMk id="4" creationId="{3554F0A7-586B-415F-98BA-9AB0527BCA16}"/>
          </ac:graphicFrameMkLst>
        </pc:graphicFrameChg>
      </pc:sldChg>
      <pc:sldChg chg="modSp mod modNotesTx">
        <pc:chgData name="Shared Drive" userId="a8e99ec4-c3c1-49ac-ba97-2c12eee91f6a" providerId="ADAL" clId="{A2790937-FAB4-4B0C-B439-39012AA965CC}" dt="2020-05-28T13:51:19.013" v="18226" actId="20577"/>
        <pc:sldMkLst>
          <pc:docMk/>
          <pc:sldMk cId="2405227361" sldId="2172"/>
        </pc:sldMkLst>
        <pc:spChg chg="mod">
          <ac:chgData name="Shared Drive" userId="a8e99ec4-c3c1-49ac-ba97-2c12eee91f6a" providerId="ADAL" clId="{A2790937-FAB4-4B0C-B439-39012AA965CC}" dt="2020-05-24T15:59:29.438" v="1706" actId="20577"/>
          <ac:spMkLst>
            <pc:docMk/>
            <pc:sldMk cId="2405227361" sldId="2172"/>
            <ac:spMk id="218" creationId="{E8798B27-8ADE-46BB-AF80-255BC40B13CE}"/>
          </ac:spMkLst>
        </pc:sp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2663239055" sldId="2173"/>
        </pc:sldMkLst>
      </pc:sldChg>
      <pc:sldChg chg="modSp del mod">
        <pc:chgData name="Shared Drive" userId="a8e99ec4-c3c1-49ac-ba97-2c12eee91f6a" providerId="ADAL" clId="{A2790937-FAB4-4B0C-B439-39012AA965CC}" dt="2020-05-27T21:40:49.882" v="15713" actId="2696"/>
        <pc:sldMkLst>
          <pc:docMk/>
          <pc:sldMk cId="1461225338" sldId="2174"/>
        </pc:sldMkLst>
        <pc:spChg chg="mod">
          <ac:chgData name="Shared Drive" userId="a8e99ec4-c3c1-49ac-ba97-2c12eee91f6a" providerId="ADAL" clId="{A2790937-FAB4-4B0C-B439-39012AA965CC}" dt="2020-05-27T21:40:37.480" v="15712" actId="6549"/>
          <ac:spMkLst>
            <pc:docMk/>
            <pc:sldMk cId="1461225338" sldId="2174"/>
            <ac:spMk id="218" creationId="{E8798B27-8ADE-46BB-AF80-255BC40B13CE}"/>
          </ac:spMkLst>
        </pc:spChg>
      </pc:sldChg>
      <pc:sldChg chg="modSp add mod">
        <pc:chgData name="Shared Drive" userId="a8e99ec4-c3c1-49ac-ba97-2c12eee91f6a" providerId="ADAL" clId="{A2790937-FAB4-4B0C-B439-39012AA965CC}" dt="2020-05-27T23:54:25.676" v="16342" actId="20577"/>
        <pc:sldMkLst>
          <pc:docMk/>
          <pc:sldMk cId="4189485641" sldId="2174"/>
        </pc:sldMkLst>
        <pc:spChg chg="mod">
          <ac:chgData name="Shared Drive" userId="a8e99ec4-c3c1-49ac-ba97-2c12eee91f6a" providerId="ADAL" clId="{A2790937-FAB4-4B0C-B439-39012AA965CC}" dt="2020-05-27T23:54:25.676" v="16342" actId="20577"/>
          <ac:spMkLst>
            <pc:docMk/>
            <pc:sldMk cId="4189485641" sldId="2174"/>
            <ac:spMk id="218" creationId="{E8798B27-8ADE-46BB-AF80-255BC40B13CE}"/>
          </ac:spMkLst>
        </pc:sp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0" sldId="2175"/>
        </pc:sldMkLst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0" sldId="2176"/>
        </pc:sldMkLst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0" sldId="2177"/>
        </pc:sldMkLst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0" sldId="2178"/>
        </pc:sldMkLst>
      </pc:sldChg>
      <pc:sldChg chg="modSp mod">
        <pc:chgData name="Shared Drive" userId="a8e99ec4-c3c1-49ac-ba97-2c12eee91f6a" providerId="ADAL" clId="{A2790937-FAB4-4B0C-B439-39012AA965CC}" dt="2020-05-26T20:01:40.122" v="10231" actId="20577"/>
        <pc:sldMkLst>
          <pc:docMk/>
          <pc:sldMk cId="1626552632" sldId="2180"/>
        </pc:sldMkLst>
        <pc:spChg chg="mod">
          <ac:chgData name="Shared Drive" userId="a8e99ec4-c3c1-49ac-ba97-2c12eee91f6a" providerId="ADAL" clId="{A2790937-FAB4-4B0C-B439-39012AA965CC}" dt="2020-05-26T20:01:40.122" v="10231" actId="20577"/>
          <ac:spMkLst>
            <pc:docMk/>
            <pc:sldMk cId="1626552632" sldId="2180"/>
            <ac:spMk id="3" creationId="{ED478968-10DD-4433-A4BC-EF834122803F}"/>
          </ac:spMkLst>
        </pc:spChg>
      </pc:sldChg>
      <pc:sldChg chg="modSp mod">
        <pc:chgData name="Shared Drive" userId="a8e99ec4-c3c1-49ac-ba97-2c12eee91f6a" providerId="ADAL" clId="{A2790937-FAB4-4B0C-B439-39012AA965CC}" dt="2020-05-26T20:01:48.138" v="10233" actId="20577"/>
        <pc:sldMkLst>
          <pc:docMk/>
          <pc:sldMk cId="4277567555" sldId="2181"/>
        </pc:sldMkLst>
        <pc:spChg chg="mod">
          <ac:chgData name="Shared Drive" userId="a8e99ec4-c3c1-49ac-ba97-2c12eee91f6a" providerId="ADAL" clId="{A2790937-FAB4-4B0C-B439-39012AA965CC}" dt="2020-05-26T20:01:48.138" v="10233" actId="20577"/>
          <ac:spMkLst>
            <pc:docMk/>
            <pc:sldMk cId="4277567555" sldId="2181"/>
            <ac:spMk id="3" creationId="{82DC728B-293B-485F-BA84-BA734965B9B2}"/>
          </ac:spMkLst>
        </pc:spChg>
      </pc:sldChg>
      <pc:sldChg chg="del">
        <pc:chgData name="Shared Drive" userId="a8e99ec4-c3c1-49ac-ba97-2c12eee91f6a" providerId="ADAL" clId="{A2790937-FAB4-4B0C-B439-39012AA965CC}" dt="2020-05-25T15:37:33.605" v="6307" actId="47"/>
        <pc:sldMkLst>
          <pc:docMk/>
          <pc:sldMk cId="1937112511" sldId="2182"/>
        </pc:sldMkLst>
      </pc:sldChg>
      <pc:sldChg chg="modSp mod">
        <pc:chgData name="Shared Drive" userId="a8e99ec4-c3c1-49ac-ba97-2c12eee91f6a" providerId="ADAL" clId="{A2790937-FAB4-4B0C-B439-39012AA965CC}" dt="2020-05-24T14:30:36.217" v="1242" actId="20577"/>
        <pc:sldMkLst>
          <pc:docMk/>
          <pc:sldMk cId="408696118" sldId="2183"/>
        </pc:sldMkLst>
        <pc:spChg chg="mod">
          <ac:chgData name="Shared Drive" userId="a8e99ec4-c3c1-49ac-ba97-2c12eee91f6a" providerId="ADAL" clId="{A2790937-FAB4-4B0C-B439-39012AA965CC}" dt="2020-05-24T14:30:36.217" v="1242" actId="20577"/>
          <ac:spMkLst>
            <pc:docMk/>
            <pc:sldMk cId="408696118" sldId="2183"/>
            <ac:spMk id="218" creationId="{E8798B27-8ADE-46BB-AF80-255BC40B13CE}"/>
          </ac:spMkLst>
        </pc:spChg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3836114230" sldId="2184"/>
        </pc:sldMkLst>
      </pc:sldChg>
      <pc:sldChg chg="del">
        <pc:chgData name="Shared Drive" userId="a8e99ec4-c3c1-49ac-ba97-2c12eee91f6a" providerId="ADAL" clId="{A2790937-FAB4-4B0C-B439-39012AA965CC}" dt="2020-05-23T14:32:58.983" v="0" actId="47"/>
        <pc:sldMkLst>
          <pc:docMk/>
          <pc:sldMk cId="2754078088" sldId="2185"/>
        </pc:sldMkLst>
      </pc:sldChg>
      <pc:sldChg chg="del">
        <pc:chgData name="Shared Drive" userId="a8e99ec4-c3c1-49ac-ba97-2c12eee91f6a" providerId="ADAL" clId="{A2790937-FAB4-4B0C-B439-39012AA965CC}" dt="2020-05-25T15:42:09.655" v="6461" actId="47"/>
        <pc:sldMkLst>
          <pc:docMk/>
          <pc:sldMk cId="3246267506" sldId="2186"/>
        </pc:sldMkLst>
      </pc:sldChg>
      <pc:sldChg chg="add">
        <pc:chgData name="Shared Drive" userId="a8e99ec4-c3c1-49ac-ba97-2c12eee91f6a" providerId="ADAL" clId="{A2790937-FAB4-4B0C-B439-39012AA965CC}" dt="2020-05-27T21:40:58.934" v="15714"/>
        <pc:sldMkLst>
          <pc:docMk/>
          <pc:sldMk cId="2303274334" sldId="2187"/>
        </pc:sldMkLst>
      </pc:sldChg>
      <pc:sldChg chg="add del">
        <pc:chgData name="Shared Drive" userId="a8e99ec4-c3c1-49ac-ba97-2c12eee91f6a" providerId="ADAL" clId="{A2790937-FAB4-4B0C-B439-39012AA965CC}" dt="2020-05-25T16:07:22.069" v="7609" actId="2696"/>
        <pc:sldMkLst>
          <pc:docMk/>
          <pc:sldMk cId="2689343845" sldId="2187"/>
        </pc:sldMkLst>
      </pc:sldChg>
      <pc:sldChg chg="addSp delSp modSp new del mod">
        <pc:chgData name="Shared Drive" userId="a8e99ec4-c3c1-49ac-ba97-2c12eee91f6a" providerId="ADAL" clId="{A2790937-FAB4-4B0C-B439-39012AA965CC}" dt="2020-05-23T17:14:00.228" v="1193" actId="2696"/>
        <pc:sldMkLst>
          <pc:docMk/>
          <pc:sldMk cId="3388095402" sldId="2187"/>
        </pc:sldMkLst>
        <pc:spChg chg="mod">
          <ac:chgData name="Shared Drive" userId="a8e99ec4-c3c1-49ac-ba97-2c12eee91f6a" providerId="ADAL" clId="{A2790937-FAB4-4B0C-B439-39012AA965CC}" dt="2020-05-23T17:00:13.484" v="963" actId="404"/>
          <ac:spMkLst>
            <pc:docMk/>
            <pc:sldMk cId="3388095402" sldId="2187"/>
            <ac:spMk id="2" creationId="{F7D8A3D3-2762-4E5C-A677-A35D298ED1F5}"/>
          </ac:spMkLst>
        </pc:spChg>
        <pc:spChg chg="del">
          <ac:chgData name="Shared Drive" userId="a8e99ec4-c3c1-49ac-ba97-2c12eee91f6a" providerId="ADAL" clId="{A2790937-FAB4-4B0C-B439-39012AA965CC}" dt="2020-05-23T16:48:08.907" v="23" actId="478"/>
          <ac:spMkLst>
            <pc:docMk/>
            <pc:sldMk cId="3388095402" sldId="2187"/>
            <ac:spMk id="3" creationId="{6DA86DBB-1EC5-4C5F-9D7D-B76E50C891B8}"/>
          </ac:spMkLst>
        </pc:spChg>
        <pc:spChg chg="add del mod">
          <ac:chgData name="Shared Drive" userId="a8e99ec4-c3c1-49ac-ba97-2c12eee91f6a" providerId="ADAL" clId="{A2790937-FAB4-4B0C-B439-39012AA965CC}" dt="2020-05-23T16:48:41.412" v="28"/>
          <ac:spMkLst>
            <pc:docMk/>
            <pc:sldMk cId="3388095402" sldId="2187"/>
            <ac:spMk id="4" creationId="{5BCB74A4-445F-48F0-A151-AE4F456F96A6}"/>
          </ac:spMkLst>
        </pc:spChg>
        <pc:spChg chg="add del mod">
          <ac:chgData name="Shared Drive" userId="a8e99ec4-c3c1-49ac-ba97-2c12eee91f6a" providerId="ADAL" clId="{A2790937-FAB4-4B0C-B439-39012AA965CC}" dt="2020-05-23T16:48:50.188" v="34"/>
          <ac:spMkLst>
            <pc:docMk/>
            <pc:sldMk cId="3388095402" sldId="2187"/>
            <ac:spMk id="5" creationId="{4325173B-47CA-4BE8-B090-D5F2A5DF3785}"/>
          </ac:spMkLst>
        </pc:spChg>
        <pc:spChg chg="add mod">
          <ac:chgData name="Shared Drive" userId="a8e99ec4-c3c1-49ac-ba97-2c12eee91f6a" providerId="ADAL" clId="{A2790937-FAB4-4B0C-B439-39012AA965CC}" dt="2020-05-23T16:49:21.633" v="58" actId="1076"/>
          <ac:spMkLst>
            <pc:docMk/>
            <pc:sldMk cId="3388095402" sldId="2187"/>
            <ac:spMk id="6" creationId="{2735DC56-3056-4DF5-BCE9-334F3925B78A}"/>
          </ac:spMkLst>
        </pc:spChg>
        <pc:picChg chg="add mod">
          <ac:chgData name="Shared Drive" userId="a8e99ec4-c3c1-49ac-ba97-2c12eee91f6a" providerId="ADAL" clId="{A2790937-FAB4-4B0C-B439-39012AA965CC}" dt="2020-05-23T16:54:19.242" v="436" actId="1076"/>
          <ac:picMkLst>
            <pc:docMk/>
            <pc:sldMk cId="3388095402" sldId="2187"/>
            <ac:picMk id="5122" creationId="{D8E4AB6F-D5C5-4675-BF78-CD6ED8395C50}"/>
          </ac:picMkLst>
        </pc:picChg>
      </pc:sldChg>
      <pc:sldChg chg="add del">
        <pc:chgData name="Shared Drive" userId="a8e99ec4-c3c1-49ac-ba97-2c12eee91f6a" providerId="ADAL" clId="{A2790937-FAB4-4B0C-B439-39012AA965CC}" dt="2020-05-27T21:40:49.882" v="15713" actId="2696"/>
        <pc:sldMkLst>
          <pc:docMk/>
          <pc:sldMk cId="3683772166" sldId="2187"/>
        </pc:sldMkLst>
      </pc:sldChg>
      <pc:sldChg chg="addSp modSp new del mod">
        <pc:chgData name="Shared Drive" userId="a8e99ec4-c3c1-49ac-ba97-2c12eee91f6a" providerId="ADAL" clId="{A2790937-FAB4-4B0C-B439-39012AA965CC}" dt="2020-05-23T17:14:00.228" v="1193" actId="2696"/>
        <pc:sldMkLst>
          <pc:docMk/>
          <pc:sldMk cId="19672763" sldId="2188"/>
        </pc:sldMkLst>
        <pc:spChg chg="mod">
          <ac:chgData name="Shared Drive" userId="a8e99ec4-c3c1-49ac-ba97-2c12eee91f6a" providerId="ADAL" clId="{A2790937-FAB4-4B0C-B439-39012AA965CC}" dt="2020-05-23T16:50:12.841" v="99" actId="20577"/>
          <ac:spMkLst>
            <pc:docMk/>
            <pc:sldMk cId="19672763" sldId="2188"/>
            <ac:spMk id="2" creationId="{D692D007-8F3D-47AD-8197-FF7D4ECA2FE3}"/>
          </ac:spMkLst>
        </pc:spChg>
        <pc:spChg chg="mod">
          <ac:chgData name="Shared Drive" userId="a8e99ec4-c3c1-49ac-ba97-2c12eee91f6a" providerId="ADAL" clId="{A2790937-FAB4-4B0C-B439-39012AA965CC}" dt="2020-05-23T17:01:18.854" v="966" actId="14100"/>
          <ac:spMkLst>
            <pc:docMk/>
            <pc:sldMk cId="19672763" sldId="2188"/>
            <ac:spMk id="3" creationId="{00417F15-9269-4BDF-A6AE-22596EED6145}"/>
          </ac:spMkLst>
        </pc:spChg>
        <pc:picChg chg="add mod">
          <ac:chgData name="Shared Drive" userId="a8e99ec4-c3c1-49ac-ba97-2c12eee91f6a" providerId="ADAL" clId="{A2790937-FAB4-4B0C-B439-39012AA965CC}" dt="2020-05-23T17:01:40.010" v="970" actId="1076"/>
          <ac:picMkLst>
            <pc:docMk/>
            <pc:sldMk cId="19672763" sldId="2188"/>
            <ac:picMk id="6146" creationId="{00BF69C9-BB1D-402C-BCF0-3A87959CF25B}"/>
          </ac:picMkLst>
        </pc:picChg>
      </pc:sldChg>
      <pc:sldChg chg="add del">
        <pc:chgData name="Shared Drive" userId="a8e99ec4-c3c1-49ac-ba97-2c12eee91f6a" providerId="ADAL" clId="{A2790937-FAB4-4B0C-B439-39012AA965CC}" dt="2020-05-25T16:07:22.069" v="7609" actId="2696"/>
        <pc:sldMkLst>
          <pc:docMk/>
          <pc:sldMk cId="1154004807" sldId="2188"/>
        </pc:sldMkLst>
      </pc:sldChg>
      <pc:sldChg chg="add">
        <pc:chgData name="Shared Drive" userId="a8e99ec4-c3c1-49ac-ba97-2c12eee91f6a" providerId="ADAL" clId="{A2790937-FAB4-4B0C-B439-39012AA965CC}" dt="2020-05-27T21:40:58.934" v="15714"/>
        <pc:sldMkLst>
          <pc:docMk/>
          <pc:sldMk cId="3212373085" sldId="2188"/>
        </pc:sldMkLst>
      </pc:sldChg>
      <pc:sldChg chg="add del">
        <pc:chgData name="Shared Drive" userId="a8e99ec4-c3c1-49ac-ba97-2c12eee91f6a" providerId="ADAL" clId="{A2790937-FAB4-4B0C-B439-39012AA965CC}" dt="2020-05-27T21:40:49.882" v="15713" actId="2696"/>
        <pc:sldMkLst>
          <pc:docMk/>
          <pc:sldMk cId="3628755832" sldId="2188"/>
        </pc:sldMkLst>
      </pc:sldChg>
      <pc:sldChg chg="modSp add del mod">
        <pc:chgData name="Shared Drive" userId="a8e99ec4-c3c1-49ac-ba97-2c12eee91f6a" providerId="ADAL" clId="{A2790937-FAB4-4B0C-B439-39012AA965CC}" dt="2020-05-27T21:40:49.882" v="15713" actId="2696"/>
        <pc:sldMkLst>
          <pc:docMk/>
          <pc:sldMk cId="274936439" sldId="2189"/>
        </pc:sldMkLst>
        <pc:spChg chg="mod">
          <ac:chgData name="Shared Drive" userId="a8e99ec4-c3c1-49ac-ba97-2c12eee91f6a" providerId="ADAL" clId="{A2790937-FAB4-4B0C-B439-39012AA965CC}" dt="2020-05-25T17:07:27.155" v="8047" actId="6549"/>
          <ac:spMkLst>
            <pc:docMk/>
            <pc:sldMk cId="274936439" sldId="2189"/>
            <ac:spMk id="3" creationId="{00417F15-9269-4BDF-A6AE-22596EED6145}"/>
          </ac:spMkLst>
        </pc:spChg>
      </pc:sldChg>
      <pc:sldChg chg="add del">
        <pc:chgData name="Shared Drive" userId="a8e99ec4-c3c1-49ac-ba97-2c12eee91f6a" providerId="ADAL" clId="{A2790937-FAB4-4B0C-B439-39012AA965CC}" dt="2020-05-25T16:07:22.069" v="7609" actId="2696"/>
        <pc:sldMkLst>
          <pc:docMk/>
          <pc:sldMk cId="2570182538" sldId="2189"/>
        </pc:sldMkLst>
      </pc:sldChg>
      <pc:sldChg chg="modSp add del mod">
        <pc:chgData name="Shared Drive" userId="a8e99ec4-c3c1-49ac-ba97-2c12eee91f6a" providerId="ADAL" clId="{A2790937-FAB4-4B0C-B439-39012AA965CC}" dt="2020-05-23T17:14:00.228" v="1193" actId="2696"/>
        <pc:sldMkLst>
          <pc:docMk/>
          <pc:sldMk cId="3527425351" sldId="2189"/>
        </pc:sldMkLst>
        <pc:spChg chg="mod">
          <ac:chgData name="Shared Drive" userId="a8e99ec4-c3c1-49ac-ba97-2c12eee91f6a" providerId="ADAL" clId="{A2790937-FAB4-4B0C-B439-39012AA965CC}" dt="2020-05-23T16:59:53.411" v="932" actId="404"/>
          <ac:spMkLst>
            <pc:docMk/>
            <pc:sldMk cId="3527425351" sldId="2189"/>
            <ac:spMk id="2" creationId="{D692D007-8F3D-47AD-8197-FF7D4ECA2FE3}"/>
          </ac:spMkLst>
        </pc:spChg>
        <pc:spChg chg="mod">
          <ac:chgData name="Shared Drive" userId="a8e99ec4-c3c1-49ac-ba97-2c12eee91f6a" providerId="ADAL" clId="{A2790937-FAB4-4B0C-B439-39012AA965CC}" dt="2020-05-23T16:58:43.987" v="860" actId="115"/>
          <ac:spMkLst>
            <pc:docMk/>
            <pc:sldMk cId="3527425351" sldId="2189"/>
            <ac:spMk id="3" creationId="{00417F15-9269-4BDF-A6AE-22596EED6145}"/>
          </ac:spMkLst>
        </pc:spChg>
      </pc:sldChg>
      <pc:sldChg chg="add">
        <pc:chgData name="Shared Drive" userId="a8e99ec4-c3c1-49ac-ba97-2c12eee91f6a" providerId="ADAL" clId="{A2790937-FAB4-4B0C-B439-39012AA965CC}" dt="2020-05-27T21:40:58.934" v="15714"/>
        <pc:sldMkLst>
          <pc:docMk/>
          <pc:sldMk cId="3867043749" sldId="2189"/>
        </pc:sldMkLst>
      </pc:sldChg>
      <pc:sldChg chg="add del">
        <pc:chgData name="Shared Drive" userId="a8e99ec4-c3c1-49ac-ba97-2c12eee91f6a" providerId="ADAL" clId="{A2790937-FAB4-4B0C-B439-39012AA965CC}" dt="2020-05-24T14:31:41.847" v="1280" actId="47"/>
        <pc:sldMkLst>
          <pc:docMk/>
          <pc:sldMk cId="349892675" sldId="2190"/>
        </pc:sldMkLst>
      </pc:sldChg>
      <pc:sldChg chg="new del">
        <pc:chgData name="Shared Drive" userId="a8e99ec4-c3c1-49ac-ba97-2c12eee91f6a" providerId="ADAL" clId="{A2790937-FAB4-4B0C-B439-39012AA965CC}" dt="2020-05-23T17:13:54.398" v="1192" actId="47"/>
        <pc:sldMkLst>
          <pc:docMk/>
          <pc:sldMk cId="2369672170" sldId="2190"/>
        </pc:sldMkLst>
      </pc:sldChg>
      <pc:sldChg chg="modSp add mod">
        <pc:chgData name="Shared Drive" userId="a8e99ec4-c3c1-49ac-ba97-2c12eee91f6a" providerId="ADAL" clId="{A2790937-FAB4-4B0C-B439-39012AA965CC}" dt="2020-05-28T15:06:54.055" v="18287" actId="20577"/>
        <pc:sldMkLst>
          <pc:docMk/>
          <pc:sldMk cId="2905827850" sldId="2191"/>
        </pc:sldMkLst>
        <pc:spChg chg="mod">
          <ac:chgData name="Shared Drive" userId="a8e99ec4-c3c1-49ac-ba97-2c12eee91f6a" providerId="ADAL" clId="{A2790937-FAB4-4B0C-B439-39012AA965CC}" dt="2020-05-28T15:06:54.055" v="18287" actId="20577"/>
          <ac:spMkLst>
            <pc:docMk/>
            <pc:sldMk cId="2905827850" sldId="2191"/>
            <ac:spMk id="218" creationId="{E8798B27-8ADE-46BB-AF80-255BC40B13CE}"/>
          </ac:spMkLst>
        </pc:spChg>
      </pc:sldChg>
      <pc:sldChg chg="add">
        <pc:chgData name="Shared Drive" userId="a8e99ec4-c3c1-49ac-ba97-2c12eee91f6a" providerId="ADAL" clId="{A2790937-FAB4-4B0C-B439-39012AA965CC}" dt="2020-05-26T20:34:04.705" v="10544"/>
        <pc:sldMkLst>
          <pc:docMk/>
          <pc:sldMk cId="1438045066" sldId="2192"/>
        </pc:sldMkLst>
      </pc:sldChg>
      <pc:sldChg chg="modSp add del">
        <pc:chgData name="Shared Drive" userId="a8e99ec4-c3c1-49ac-ba97-2c12eee91f6a" providerId="ADAL" clId="{A2790937-FAB4-4B0C-B439-39012AA965CC}" dt="2020-05-26T20:33:59.521" v="10543" actId="2696"/>
        <pc:sldMkLst>
          <pc:docMk/>
          <pc:sldMk cId="3599771881" sldId="2192"/>
        </pc:sldMkLst>
        <pc:spChg chg="mod">
          <ac:chgData name="Shared Drive" userId="a8e99ec4-c3c1-49ac-ba97-2c12eee91f6a" providerId="ADAL" clId="{A2790937-FAB4-4B0C-B439-39012AA965CC}" dt="2020-05-24T14:42:49.473" v="1607"/>
          <ac:spMkLst>
            <pc:docMk/>
            <pc:sldMk cId="3599771881" sldId="2192"/>
            <ac:spMk id="2" creationId="{00000000-0000-0000-0000-000000000000}"/>
          </ac:spMkLst>
        </pc:spChg>
      </pc:sldChg>
      <pc:sldChg chg="addSp modSp add ord">
        <pc:chgData name="Shared Drive" userId="a8e99ec4-c3c1-49ac-ba97-2c12eee91f6a" providerId="ADAL" clId="{A2790937-FAB4-4B0C-B439-39012AA965CC}" dt="2020-05-26T20:46:28.912" v="10770"/>
        <pc:sldMkLst>
          <pc:docMk/>
          <pc:sldMk cId="2155655159" sldId="2193"/>
        </pc:sldMkLst>
        <pc:spChg chg="add mod">
          <ac:chgData name="Shared Drive" userId="a8e99ec4-c3c1-49ac-ba97-2c12eee91f6a" providerId="ADAL" clId="{A2790937-FAB4-4B0C-B439-39012AA965CC}" dt="2020-05-24T15:00:30.940" v="1688" actId="1037"/>
          <ac:spMkLst>
            <pc:docMk/>
            <pc:sldMk cId="2155655159" sldId="2193"/>
            <ac:spMk id="10" creationId="{3329A8E4-8C9A-4018-A035-83C17E25B7AB}"/>
          </ac:spMkLst>
        </pc:spChg>
        <pc:spChg chg="add mod">
          <ac:chgData name="Shared Drive" userId="a8e99ec4-c3c1-49ac-ba97-2c12eee91f6a" providerId="ADAL" clId="{A2790937-FAB4-4B0C-B439-39012AA965CC}" dt="2020-05-24T15:00:30.940" v="1688" actId="1037"/>
          <ac:spMkLst>
            <pc:docMk/>
            <pc:sldMk cId="2155655159" sldId="2193"/>
            <ac:spMk id="11" creationId="{BAE2E0E1-CF59-4CC4-91C4-87A282391115}"/>
          </ac:spMkLst>
        </pc:spChg>
      </pc:sldChg>
      <pc:sldChg chg="addSp delSp modSp add mod delAnim modAnim">
        <pc:chgData name="Shared Drive" userId="a8e99ec4-c3c1-49ac-ba97-2c12eee91f6a" providerId="ADAL" clId="{A2790937-FAB4-4B0C-B439-39012AA965CC}" dt="2020-05-26T20:24:46.386" v="10399"/>
        <pc:sldMkLst>
          <pc:docMk/>
          <pc:sldMk cId="264866311" sldId="2194"/>
        </pc:sldMkLst>
        <pc:spChg chg="del">
          <ac:chgData name="Shared Drive" userId="a8e99ec4-c3c1-49ac-ba97-2c12eee91f6a" providerId="ADAL" clId="{A2790937-FAB4-4B0C-B439-39012AA965CC}" dt="2020-05-25T15:38:30.287" v="6308" actId="478"/>
          <ac:spMkLst>
            <pc:docMk/>
            <pc:sldMk cId="264866311" sldId="2194"/>
            <ac:spMk id="5" creationId="{55EA705D-293E-47F4-8AEF-EC000358D51F}"/>
          </ac:spMkLst>
        </pc:spChg>
        <pc:spChg chg="del">
          <ac:chgData name="Shared Drive" userId="a8e99ec4-c3c1-49ac-ba97-2c12eee91f6a" providerId="ADAL" clId="{A2790937-FAB4-4B0C-B439-39012AA965CC}" dt="2020-05-25T15:38:36.392" v="6309" actId="478"/>
          <ac:spMkLst>
            <pc:docMk/>
            <pc:sldMk cId="264866311" sldId="2194"/>
            <ac:spMk id="6" creationId="{0A61A979-A239-49A8-80C4-6F0AB47BDA72}"/>
          </ac:spMkLst>
        </pc:spChg>
        <pc:spChg chg="add mod">
          <ac:chgData name="Shared Drive" userId="a8e99ec4-c3c1-49ac-ba97-2c12eee91f6a" providerId="ADAL" clId="{A2790937-FAB4-4B0C-B439-39012AA965CC}" dt="2020-05-25T15:39:23.169" v="6314" actId="14100"/>
          <ac:spMkLst>
            <pc:docMk/>
            <pc:sldMk cId="264866311" sldId="2194"/>
            <ac:spMk id="10" creationId="{321FEF67-8294-4034-BBAC-313BAEF2DAFA}"/>
          </ac:spMkLst>
        </pc:spChg>
        <pc:spChg chg="mod">
          <ac:chgData name="Shared Drive" userId="a8e99ec4-c3c1-49ac-ba97-2c12eee91f6a" providerId="ADAL" clId="{A2790937-FAB4-4B0C-B439-39012AA965CC}" dt="2020-05-25T15:40:06.918" v="6356" actId="20577"/>
          <ac:spMkLst>
            <pc:docMk/>
            <pc:sldMk cId="264866311" sldId="2194"/>
            <ac:spMk id="109570" creationId="{223E7868-EE74-421B-BC16-3166803BEE2E}"/>
          </ac:spMkLst>
        </pc:spChg>
      </pc:sldChg>
      <pc:sldChg chg="modSp add mod modAnim modNotesTx">
        <pc:chgData name="Shared Drive" userId="a8e99ec4-c3c1-49ac-ba97-2c12eee91f6a" providerId="ADAL" clId="{A2790937-FAB4-4B0C-B439-39012AA965CC}" dt="2020-05-26T20:27:34.481" v="10455" actId="20577"/>
        <pc:sldMkLst>
          <pc:docMk/>
          <pc:sldMk cId="923168936" sldId="2195"/>
        </pc:sldMkLst>
        <pc:spChg chg="mod">
          <ac:chgData name="Shared Drive" userId="a8e99ec4-c3c1-49ac-ba97-2c12eee91f6a" providerId="ADAL" clId="{A2790937-FAB4-4B0C-B439-39012AA965CC}" dt="2020-05-26T20:27:10.920" v="10450" actId="1037"/>
          <ac:spMkLst>
            <pc:docMk/>
            <pc:sldMk cId="923168936" sldId="2195"/>
            <ac:spMk id="5" creationId="{55EA705D-293E-47F4-8AEF-EC000358D51F}"/>
          </ac:spMkLst>
        </pc:spChg>
        <pc:spChg chg="mod">
          <ac:chgData name="Shared Drive" userId="a8e99ec4-c3c1-49ac-ba97-2c12eee91f6a" providerId="ADAL" clId="{A2790937-FAB4-4B0C-B439-39012AA965CC}" dt="2020-05-26T20:27:34.481" v="10455" actId="20577"/>
          <ac:spMkLst>
            <pc:docMk/>
            <pc:sldMk cId="923168936" sldId="2195"/>
            <ac:spMk id="6" creationId="{0A61A979-A239-49A8-80C4-6F0AB47BDA72}"/>
          </ac:spMkLst>
        </pc:spChg>
        <pc:spChg chg="mod">
          <ac:chgData name="Shared Drive" userId="a8e99ec4-c3c1-49ac-ba97-2c12eee91f6a" providerId="ADAL" clId="{A2790937-FAB4-4B0C-B439-39012AA965CC}" dt="2020-05-26T20:26:37.275" v="10442" actId="1038"/>
          <ac:spMkLst>
            <pc:docMk/>
            <pc:sldMk cId="923168936" sldId="2195"/>
            <ac:spMk id="7" creationId="{6ACD6C93-C7E1-4F2B-8A45-D7A35F461866}"/>
          </ac:spMkLst>
        </pc:spChg>
        <pc:spChg chg="mod">
          <ac:chgData name="Shared Drive" userId="a8e99ec4-c3c1-49ac-ba97-2c12eee91f6a" providerId="ADAL" clId="{A2790937-FAB4-4B0C-B439-39012AA965CC}" dt="2020-05-26T20:26:37.275" v="10442" actId="1038"/>
          <ac:spMkLst>
            <pc:docMk/>
            <pc:sldMk cId="923168936" sldId="2195"/>
            <ac:spMk id="8" creationId="{37922EBE-10C1-46C8-A4B6-E6AC27568E06}"/>
          </ac:spMkLst>
        </pc:spChg>
        <pc:spChg chg="mod">
          <ac:chgData name="Shared Drive" userId="a8e99ec4-c3c1-49ac-ba97-2c12eee91f6a" providerId="ADAL" clId="{A2790937-FAB4-4B0C-B439-39012AA965CC}" dt="2020-05-26T20:26:37.275" v="10442" actId="1038"/>
          <ac:spMkLst>
            <pc:docMk/>
            <pc:sldMk cId="923168936" sldId="2195"/>
            <ac:spMk id="10" creationId="{3329A8E4-8C9A-4018-A035-83C17E25B7AB}"/>
          </ac:spMkLst>
        </pc:spChg>
        <pc:spChg chg="mod">
          <ac:chgData name="Shared Drive" userId="a8e99ec4-c3c1-49ac-ba97-2c12eee91f6a" providerId="ADAL" clId="{A2790937-FAB4-4B0C-B439-39012AA965CC}" dt="2020-05-26T20:26:37.275" v="10442" actId="1038"/>
          <ac:spMkLst>
            <pc:docMk/>
            <pc:sldMk cId="923168936" sldId="2195"/>
            <ac:spMk id="11" creationId="{BAE2E0E1-CF59-4CC4-91C4-87A282391115}"/>
          </ac:spMkLst>
        </pc:spChg>
        <pc:spChg chg="mod">
          <ac:chgData name="Shared Drive" userId="a8e99ec4-c3c1-49ac-ba97-2c12eee91f6a" providerId="ADAL" clId="{A2790937-FAB4-4B0C-B439-39012AA965CC}" dt="2020-05-25T15:42:01.877" v="6460"/>
          <ac:spMkLst>
            <pc:docMk/>
            <pc:sldMk cId="923168936" sldId="2195"/>
            <ac:spMk id="109570" creationId="{223E7868-EE74-421B-BC16-3166803BEE2E}"/>
          </ac:spMkLst>
        </pc:spChg>
        <pc:graphicFrameChg chg="mod">
          <ac:chgData name="Shared Drive" userId="a8e99ec4-c3c1-49ac-ba97-2c12eee91f6a" providerId="ADAL" clId="{A2790937-FAB4-4B0C-B439-39012AA965CC}" dt="2020-05-26T20:27:28.848" v="10453" actId="1038"/>
          <ac:graphicFrameMkLst>
            <pc:docMk/>
            <pc:sldMk cId="923168936" sldId="2195"/>
            <ac:graphicFrameMk id="526339" creationId="{C881E910-B515-4EFC-8644-A0B0C87980DA}"/>
          </ac:graphicFrameMkLst>
        </pc:graphicFrameChg>
      </pc:sldChg>
      <pc:sldChg chg="add del">
        <pc:chgData name="Shared Drive" userId="a8e99ec4-c3c1-49ac-ba97-2c12eee91f6a" providerId="ADAL" clId="{A2790937-FAB4-4B0C-B439-39012AA965CC}" dt="2020-05-24T15:10:21.182" v="1690" actId="47"/>
        <pc:sldMkLst>
          <pc:docMk/>
          <pc:sldMk cId="1635380090" sldId="2195"/>
        </pc:sldMkLst>
      </pc:sldChg>
      <pc:sldChg chg="modSp new mod ord">
        <pc:chgData name="Shared Drive" userId="a8e99ec4-c3c1-49ac-ba97-2c12eee91f6a" providerId="ADAL" clId="{A2790937-FAB4-4B0C-B439-39012AA965CC}" dt="2020-05-26T20:46:28.912" v="10770"/>
        <pc:sldMkLst>
          <pc:docMk/>
          <pc:sldMk cId="1269636104" sldId="2196"/>
        </pc:sldMkLst>
        <pc:spChg chg="mod">
          <ac:chgData name="Shared Drive" userId="a8e99ec4-c3c1-49ac-ba97-2c12eee91f6a" providerId="ADAL" clId="{A2790937-FAB4-4B0C-B439-39012AA965CC}" dt="2020-05-24T16:02:12.646" v="1807" actId="404"/>
          <ac:spMkLst>
            <pc:docMk/>
            <pc:sldMk cId="1269636104" sldId="2196"/>
            <ac:spMk id="2" creationId="{34E05828-EFD5-46FB-B0BE-35811BBA6214}"/>
          </ac:spMkLst>
        </pc:spChg>
        <pc:spChg chg="mod">
          <ac:chgData name="Shared Drive" userId="a8e99ec4-c3c1-49ac-ba97-2c12eee91f6a" providerId="ADAL" clId="{A2790937-FAB4-4B0C-B439-39012AA965CC}" dt="2020-05-26T20:45:01.897" v="10724" actId="6549"/>
          <ac:spMkLst>
            <pc:docMk/>
            <pc:sldMk cId="1269636104" sldId="2196"/>
            <ac:spMk id="3" creationId="{690B4854-2F93-48E0-AF96-84485A34D628}"/>
          </ac:spMkLst>
        </pc:spChg>
      </pc:sldChg>
      <pc:sldChg chg="delSp modSp add mod ord">
        <pc:chgData name="Shared Drive" userId="a8e99ec4-c3c1-49ac-ba97-2c12eee91f6a" providerId="ADAL" clId="{A2790937-FAB4-4B0C-B439-39012AA965CC}" dt="2020-05-26T20:46:28.912" v="10770"/>
        <pc:sldMkLst>
          <pc:docMk/>
          <pc:sldMk cId="2104659286" sldId="2197"/>
        </pc:sldMkLst>
        <pc:spChg chg="mod">
          <ac:chgData name="Shared Drive" userId="a8e99ec4-c3c1-49ac-ba97-2c12eee91f6a" providerId="ADAL" clId="{A2790937-FAB4-4B0C-B439-39012AA965CC}" dt="2020-05-24T16:13:22.902" v="3127" actId="20577"/>
          <ac:spMkLst>
            <pc:docMk/>
            <pc:sldMk cId="2104659286" sldId="2197"/>
            <ac:spMk id="118786" creationId="{787E5D9B-C8CB-46AB-A51C-40A5A1A13552}"/>
          </ac:spMkLst>
        </pc:spChg>
        <pc:spChg chg="del">
          <ac:chgData name="Shared Drive" userId="a8e99ec4-c3c1-49ac-ba97-2c12eee91f6a" providerId="ADAL" clId="{A2790937-FAB4-4B0C-B439-39012AA965CC}" dt="2020-05-24T16:14:42.985" v="3227" actId="478"/>
          <ac:spMkLst>
            <pc:docMk/>
            <pc:sldMk cId="2104659286" sldId="2197"/>
            <ac:spMk id="118794" creationId="{3FFF2BC0-9137-4D26-A36F-26F5B6AD2708}"/>
          </ac:spMkLst>
        </pc:spChg>
        <pc:spChg chg="mod">
          <ac:chgData name="Shared Drive" userId="a8e99ec4-c3c1-49ac-ba97-2c12eee91f6a" providerId="ADAL" clId="{A2790937-FAB4-4B0C-B439-39012AA965CC}" dt="2020-05-24T16:14:49.030" v="3228" actId="1076"/>
          <ac:spMkLst>
            <pc:docMk/>
            <pc:sldMk cId="2104659286" sldId="2197"/>
            <ac:spMk id="118795" creationId="{33CFF5EE-1563-4331-877E-F700CA660BC2}"/>
          </ac:spMkLst>
        </pc:spChg>
        <pc:spChg chg="mod">
          <ac:chgData name="Shared Drive" userId="a8e99ec4-c3c1-49ac-ba97-2c12eee91f6a" providerId="ADAL" clId="{A2790937-FAB4-4B0C-B439-39012AA965CC}" dt="2020-05-24T16:14:49.030" v="3228" actId="1076"/>
          <ac:spMkLst>
            <pc:docMk/>
            <pc:sldMk cId="2104659286" sldId="2197"/>
            <ac:spMk id="118796" creationId="{9774FBA3-15F3-439F-B03A-7B31BBFF1F6D}"/>
          </ac:spMkLst>
        </pc:spChg>
        <pc:spChg chg="mod">
          <ac:chgData name="Shared Drive" userId="a8e99ec4-c3c1-49ac-ba97-2c12eee91f6a" providerId="ADAL" clId="{A2790937-FAB4-4B0C-B439-39012AA965CC}" dt="2020-05-24T16:14:57.135" v="3229" actId="1076"/>
          <ac:spMkLst>
            <pc:docMk/>
            <pc:sldMk cId="2104659286" sldId="2197"/>
            <ac:spMk id="118797" creationId="{8EF28B26-23AA-414C-8C87-A289D2B43DB8}"/>
          </ac:spMkLst>
        </pc:spChg>
        <pc:spChg chg="mod">
          <ac:chgData name="Shared Drive" userId="a8e99ec4-c3c1-49ac-ba97-2c12eee91f6a" providerId="ADAL" clId="{A2790937-FAB4-4B0C-B439-39012AA965CC}" dt="2020-05-24T16:14:57.135" v="3229" actId="1076"/>
          <ac:spMkLst>
            <pc:docMk/>
            <pc:sldMk cId="2104659286" sldId="2197"/>
            <ac:spMk id="118798" creationId="{107C7CEB-3E30-41E0-85CD-B4646F505EA4}"/>
          </ac:spMkLst>
        </pc:spChg>
        <pc:spChg chg="mod">
          <ac:chgData name="Shared Drive" userId="a8e99ec4-c3c1-49ac-ba97-2c12eee91f6a" providerId="ADAL" clId="{A2790937-FAB4-4B0C-B439-39012AA965CC}" dt="2020-05-24T16:13:45.366" v="3172" actId="1076"/>
          <ac:spMkLst>
            <pc:docMk/>
            <pc:sldMk cId="2104659286" sldId="2197"/>
            <ac:spMk id="118799" creationId="{7F52B172-7376-428F-AD8A-531D81C80A95}"/>
          </ac:spMkLst>
        </pc:spChg>
        <pc:spChg chg="mod">
          <ac:chgData name="Shared Drive" userId="a8e99ec4-c3c1-49ac-ba97-2c12eee91f6a" providerId="ADAL" clId="{A2790937-FAB4-4B0C-B439-39012AA965CC}" dt="2020-05-24T16:13:45.366" v="3172" actId="1076"/>
          <ac:spMkLst>
            <pc:docMk/>
            <pc:sldMk cId="2104659286" sldId="2197"/>
            <ac:spMk id="118800" creationId="{7E84B4D8-3960-4A54-A99A-1292E8A83FC5}"/>
          </ac:spMkLst>
        </pc:spChg>
        <pc:grpChg chg="mod">
          <ac:chgData name="Shared Drive" userId="a8e99ec4-c3c1-49ac-ba97-2c12eee91f6a" providerId="ADAL" clId="{A2790937-FAB4-4B0C-B439-39012AA965CC}" dt="2020-05-24T16:13:45.366" v="3172" actId="1076"/>
          <ac:grpSpMkLst>
            <pc:docMk/>
            <pc:sldMk cId="2104659286" sldId="2197"/>
            <ac:grpSpMk id="544775" creationId="{D47E9358-483A-4065-AEE4-290A19E68AD4}"/>
          </ac:grpSpMkLst>
        </pc:grpChg>
        <pc:grpChg chg="mod">
          <ac:chgData name="Shared Drive" userId="a8e99ec4-c3c1-49ac-ba97-2c12eee91f6a" providerId="ADAL" clId="{A2790937-FAB4-4B0C-B439-39012AA965CC}" dt="2020-05-24T16:14:57.135" v="3229" actId="1076"/>
          <ac:grpSpMkLst>
            <pc:docMk/>
            <pc:sldMk cId="2104659286" sldId="2197"/>
            <ac:grpSpMk id="544778" creationId="{0792326C-514E-40CF-BD7E-4CD1BA12266C}"/>
          </ac:grpSpMkLst>
        </pc:grpChg>
        <pc:grpChg chg="mod">
          <ac:chgData name="Shared Drive" userId="a8e99ec4-c3c1-49ac-ba97-2c12eee91f6a" providerId="ADAL" clId="{A2790937-FAB4-4B0C-B439-39012AA965CC}" dt="2020-05-24T16:14:49.030" v="3228" actId="1076"/>
          <ac:grpSpMkLst>
            <pc:docMk/>
            <pc:sldMk cId="2104659286" sldId="2197"/>
            <ac:grpSpMk id="544781" creationId="{6FB5FE98-286C-4BD5-ADC1-2AE37992ECAF}"/>
          </ac:grpSpMkLst>
        </pc:grpChg>
      </pc:sldChg>
      <pc:sldChg chg="addSp delSp modSp add mod ord">
        <pc:chgData name="Shared Drive" userId="a8e99ec4-c3c1-49ac-ba97-2c12eee91f6a" providerId="ADAL" clId="{A2790937-FAB4-4B0C-B439-39012AA965CC}" dt="2020-05-27T22:36:08.986" v="15812" actId="21"/>
        <pc:sldMkLst>
          <pc:docMk/>
          <pc:sldMk cId="1609414511" sldId="2198"/>
        </pc:sldMkLst>
        <pc:spChg chg="add del mod">
          <ac:chgData name="Shared Drive" userId="a8e99ec4-c3c1-49ac-ba97-2c12eee91f6a" providerId="ADAL" clId="{A2790937-FAB4-4B0C-B439-39012AA965CC}" dt="2020-05-26T20:44:22.881" v="10716" actId="478"/>
          <ac:spMkLst>
            <pc:docMk/>
            <pc:sldMk cId="1609414511" sldId="2198"/>
            <ac:spMk id="2" creationId="{A7EBE95A-B59A-4D62-9DD2-9DA545951D57}"/>
          </ac:spMkLst>
        </pc:spChg>
        <pc:spChg chg="mod">
          <ac:chgData name="Shared Drive" userId="a8e99ec4-c3c1-49ac-ba97-2c12eee91f6a" providerId="ADAL" clId="{A2790937-FAB4-4B0C-B439-39012AA965CC}" dt="2020-05-24T16:18:39.897" v="3425" actId="20577"/>
          <ac:spMkLst>
            <pc:docMk/>
            <pc:sldMk cId="1609414511" sldId="2198"/>
            <ac:spMk id="118786" creationId="{787E5D9B-C8CB-46AB-A51C-40A5A1A13552}"/>
          </ac:spMkLst>
        </pc:spChg>
        <pc:spChg chg="mod">
          <ac:chgData name="Shared Drive" userId="a8e99ec4-c3c1-49ac-ba97-2c12eee91f6a" providerId="ADAL" clId="{A2790937-FAB4-4B0C-B439-39012AA965CC}" dt="2020-05-26T20:42:21.085" v="10691" actId="1036"/>
          <ac:spMkLst>
            <pc:docMk/>
            <pc:sldMk cId="1609414511" sldId="2198"/>
            <ac:spMk id="118787" creationId="{B96136AC-7DA3-41B7-B497-B1D897F5F783}"/>
          </ac:spMkLst>
        </pc:spChg>
        <pc:spChg chg="mod">
          <ac:chgData name="Shared Drive" userId="a8e99ec4-c3c1-49ac-ba97-2c12eee91f6a" providerId="ADAL" clId="{A2790937-FAB4-4B0C-B439-39012AA965CC}" dt="2020-05-26T20:42:21.085" v="10691" actId="1036"/>
          <ac:spMkLst>
            <pc:docMk/>
            <pc:sldMk cId="1609414511" sldId="2198"/>
            <ac:spMk id="118788" creationId="{4074E6FA-7689-43F2-9695-C5A1C53FCB7F}"/>
          </ac:spMkLst>
        </pc:spChg>
        <pc:spChg chg="mod">
          <ac:chgData name="Shared Drive" userId="a8e99ec4-c3c1-49ac-ba97-2c12eee91f6a" providerId="ADAL" clId="{A2790937-FAB4-4B0C-B439-39012AA965CC}" dt="2020-05-26T20:42:21.085" v="10691" actId="1036"/>
          <ac:spMkLst>
            <pc:docMk/>
            <pc:sldMk cId="1609414511" sldId="2198"/>
            <ac:spMk id="118789" creationId="{663DDDD7-681C-441E-9E79-DE5F893D7D6A}"/>
          </ac:spMkLst>
        </pc:spChg>
        <pc:spChg chg="mod">
          <ac:chgData name="Shared Drive" userId="a8e99ec4-c3c1-49ac-ba97-2c12eee91f6a" providerId="ADAL" clId="{A2790937-FAB4-4B0C-B439-39012AA965CC}" dt="2020-05-26T20:42:21.085" v="10691" actId="1036"/>
          <ac:spMkLst>
            <pc:docMk/>
            <pc:sldMk cId="1609414511" sldId="2198"/>
            <ac:spMk id="118790" creationId="{9005EFF1-3B14-43C7-98BD-FCD0A7E6F026}"/>
          </ac:spMkLst>
        </pc:spChg>
        <pc:spChg chg="mod">
          <ac:chgData name="Shared Drive" userId="a8e99ec4-c3c1-49ac-ba97-2c12eee91f6a" providerId="ADAL" clId="{A2790937-FAB4-4B0C-B439-39012AA965CC}" dt="2020-05-26T20:42:29.001" v="10692" actId="1076"/>
          <ac:spMkLst>
            <pc:docMk/>
            <pc:sldMk cId="1609414511" sldId="2198"/>
            <ac:spMk id="118795" creationId="{33CFF5EE-1563-4331-877E-F700CA660BC2}"/>
          </ac:spMkLst>
        </pc:spChg>
        <pc:spChg chg="mod">
          <ac:chgData name="Shared Drive" userId="a8e99ec4-c3c1-49ac-ba97-2c12eee91f6a" providerId="ADAL" clId="{A2790937-FAB4-4B0C-B439-39012AA965CC}" dt="2020-05-26T20:42:29.001" v="10692" actId="1076"/>
          <ac:spMkLst>
            <pc:docMk/>
            <pc:sldMk cId="1609414511" sldId="2198"/>
            <ac:spMk id="118796" creationId="{9774FBA3-15F3-439F-B03A-7B31BBFF1F6D}"/>
          </ac:spMkLst>
        </pc:spChg>
        <pc:spChg chg="mod">
          <ac:chgData name="Shared Drive" userId="a8e99ec4-c3c1-49ac-ba97-2c12eee91f6a" providerId="ADAL" clId="{A2790937-FAB4-4B0C-B439-39012AA965CC}" dt="2020-05-26T20:43:11.371" v="10713" actId="20577"/>
          <ac:spMkLst>
            <pc:docMk/>
            <pc:sldMk cId="1609414511" sldId="2198"/>
            <ac:spMk id="118797" creationId="{8EF28B26-23AA-414C-8C87-A289D2B43DB8}"/>
          </ac:spMkLst>
        </pc:spChg>
        <pc:spChg chg="mod">
          <ac:chgData name="Shared Drive" userId="a8e99ec4-c3c1-49ac-ba97-2c12eee91f6a" providerId="ADAL" clId="{A2790937-FAB4-4B0C-B439-39012AA965CC}" dt="2020-05-26T20:42:21.085" v="10691" actId="1036"/>
          <ac:spMkLst>
            <pc:docMk/>
            <pc:sldMk cId="1609414511" sldId="2198"/>
            <ac:spMk id="118798" creationId="{107C7CEB-3E30-41E0-85CD-B4646F505EA4}"/>
          </ac:spMkLst>
        </pc:spChg>
        <pc:spChg chg="mod">
          <ac:chgData name="Shared Drive" userId="a8e99ec4-c3c1-49ac-ba97-2c12eee91f6a" providerId="ADAL" clId="{A2790937-FAB4-4B0C-B439-39012AA965CC}" dt="2020-05-27T22:36:08.160" v="15810"/>
          <ac:spMkLst>
            <pc:docMk/>
            <pc:sldMk cId="1609414511" sldId="2198"/>
            <ac:spMk id="118799" creationId="{7F52B172-7376-428F-AD8A-531D81C80A95}"/>
          </ac:spMkLst>
        </pc:spChg>
        <pc:spChg chg="mod">
          <ac:chgData name="Shared Drive" userId="a8e99ec4-c3c1-49ac-ba97-2c12eee91f6a" providerId="ADAL" clId="{A2790937-FAB4-4B0C-B439-39012AA965CC}" dt="2020-05-27T22:36:08.986" v="15812" actId="21"/>
          <ac:spMkLst>
            <pc:docMk/>
            <pc:sldMk cId="1609414511" sldId="2198"/>
            <ac:spMk id="118800" creationId="{7E84B4D8-3960-4A54-A99A-1292E8A83FC5}"/>
          </ac:spMkLst>
        </pc:spChg>
        <pc:grpChg chg="mod">
          <ac:chgData name="Shared Drive" userId="a8e99ec4-c3c1-49ac-ba97-2c12eee91f6a" providerId="ADAL" clId="{A2790937-FAB4-4B0C-B439-39012AA965CC}" dt="2020-05-27T22:36:08.160" v="15810"/>
          <ac:grpSpMkLst>
            <pc:docMk/>
            <pc:sldMk cId="1609414511" sldId="2198"/>
            <ac:grpSpMk id="544775" creationId="{D47E9358-483A-4065-AEE4-290A19E68AD4}"/>
          </ac:grpSpMkLst>
        </pc:grpChg>
        <pc:grpChg chg="mod">
          <ac:chgData name="Shared Drive" userId="a8e99ec4-c3c1-49ac-ba97-2c12eee91f6a" providerId="ADAL" clId="{A2790937-FAB4-4B0C-B439-39012AA965CC}" dt="2020-05-26T20:42:21.085" v="10691" actId="1036"/>
          <ac:grpSpMkLst>
            <pc:docMk/>
            <pc:sldMk cId="1609414511" sldId="2198"/>
            <ac:grpSpMk id="544778" creationId="{0792326C-514E-40CF-BD7E-4CD1BA12266C}"/>
          </ac:grpSpMkLst>
        </pc:grpChg>
        <pc:grpChg chg="mod">
          <ac:chgData name="Shared Drive" userId="a8e99ec4-c3c1-49ac-ba97-2c12eee91f6a" providerId="ADAL" clId="{A2790937-FAB4-4B0C-B439-39012AA965CC}" dt="2020-05-26T20:42:29.001" v="10692" actId="1076"/>
          <ac:grpSpMkLst>
            <pc:docMk/>
            <pc:sldMk cId="1609414511" sldId="2198"/>
            <ac:grpSpMk id="544781" creationId="{6FB5FE98-286C-4BD5-ADC1-2AE37992ECAF}"/>
          </ac:grpSpMkLst>
        </pc:grpChg>
      </pc:sldChg>
      <pc:sldChg chg="addSp delSp modSp new mod ord">
        <pc:chgData name="Shared Drive" userId="a8e99ec4-c3c1-49ac-ba97-2c12eee91f6a" providerId="ADAL" clId="{A2790937-FAB4-4B0C-B439-39012AA965CC}" dt="2020-05-27T22:38:14.010" v="15821" actId="20577"/>
        <pc:sldMkLst>
          <pc:docMk/>
          <pc:sldMk cId="3465761167" sldId="2199"/>
        </pc:sldMkLst>
        <pc:spChg chg="del">
          <ac:chgData name="Shared Drive" userId="a8e99ec4-c3c1-49ac-ba97-2c12eee91f6a" providerId="ADAL" clId="{A2790937-FAB4-4B0C-B439-39012AA965CC}" dt="2020-05-24T16:27:57.861" v="3737"/>
          <ac:spMkLst>
            <pc:docMk/>
            <pc:sldMk cId="3465761167" sldId="2199"/>
            <ac:spMk id="2" creationId="{9EA5A218-D49F-4A22-9B52-11248DAB3256}"/>
          </ac:spMkLst>
        </pc:spChg>
        <pc:spChg chg="add del mod">
          <ac:chgData name="Shared Drive" userId="a8e99ec4-c3c1-49ac-ba97-2c12eee91f6a" providerId="ADAL" clId="{A2790937-FAB4-4B0C-B439-39012AA965CC}" dt="2020-05-24T16:28:02.526" v="3738"/>
          <ac:spMkLst>
            <pc:docMk/>
            <pc:sldMk cId="3465761167" sldId="2199"/>
            <ac:spMk id="3" creationId="{E7607D75-C687-4138-9B0F-E9A02B0148EE}"/>
          </ac:spMkLst>
        </pc:spChg>
        <pc:spChg chg="add del mod">
          <ac:chgData name="Shared Drive" userId="a8e99ec4-c3c1-49ac-ba97-2c12eee91f6a" providerId="ADAL" clId="{A2790937-FAB4-4B0C-B439-39012AA965CC}" dt="2020-05-24T16:28:02.526" v="3738"/>
          <ac:spMkLst>
            <pc:docMk/>
            <pc:sldMk cId="3465761167" sldId="2199"/>
            <ac:spMk id="4" creationId="{BDDA918D-CA4E-4E1D-B524-121E5AC1EAFF}"/>
          </ac:spMkLst>
        </pc:spChg>
        <pc:spChg chg="add mod">
          <ac:chgData name="Shared Drive" userId="a8e99ec4-c3c1-49ac-ba97-2c12eee91f6a" providerId="ADAL" clId="{A2790937-FAB4-4B0C-B439-39012AA965CC}" dt="2020-05-24T16:35:53.399" v="3934" actId="6549"/>
          <ac:spMkLst>
            <pc:docMk/>
            <pc:sldMk cId="3465761167" sldId="2199"/>
            <ac:spMk id="5" creationId="{8808EDBB-9970-4491-BDFF-D95630990290}"/>
          </ac:spMkLst>
        </pc:spChg>
        <pc:spChg chg="add mod">
          <ac:chgData name="Shared Drive" userId="a8e99ec4-c3c1-49ac-ba97-2c12eee91f6a" providerId="ADAL" clId="{A2790937-FAB4-4B0C-B439-39012AA965CC}" dt="2020-05-27T22:38:14.010" v="15821" actId="20577"/>
          <ac:spMkLst>
            <pc:docMk/>
            <pc:sldMk cId="3465761167" sldId="2199"/>
            <ac:spMk id="6" creationId="{D1B0F6EF-F755-415D-8A84-06F5C41DB3A8}"/>
          </ac:spMkLst>
        </pc:spChg>
      </pc:sldChg>
      <pc:sldChg chg="addSp modSp new mod ord">
        <pc:chgData name="Shared Drive" userId="a8e99ec4-c3c1-49ac-ba97-2c12eee91f6a" providerId="ADAL" clId="{A2790937-FAB4-4B0C-B439-39012AA965CC}" dt="2020-05-26T20:32:18.429" v="10468"/>
        <pc:sldMkLst>
          <pc:docMk/>
          <pc:sldMk cId="2952343985" sldId="2200"/>
        </pc:sldMkLst>
        <pc:spChg chg="mod">
          <ac:chgData name="Shared Drive" userId="a8e99ec4-c3c1-49ac-ba97-2c12eee91f6a" providerId="ADAL" clId="{A2790937-FAB4-4B0C-B439-39012AA965CC}" dt="2020-05-24T20:08:27.125" v="4873" actId="20577"/>
          <ac:spMkLst>
            <pc:docMk/>
            <pc:sldMk cId="2952343985" sldId="2200"/>
            <ac:spMk id="2" creationId="{541A2342-3246-4BD8-8DB3-3F56ADACB84A}"/>
          </ac:spMkLst>
        </pc:spChg>
        <pc:spChg chg="add mod">
          <ac:chgData name="Shared Drive" userId="a8e99ec4-c3c1-49ac-ba97-2c12eee91f6a" providerId="ADAL" clId="{A2790937-FAB4-4B0C-B439-39012AA965CC}" dt="2020-05-24T20:08:03.847" v="4797" actId="404"/>
          <ac:spMkLst>
            <pc:docMk/>
            <pc:sldMk cId="2952343985" sldId="2200"/>
            <ac:spMk id="3" creationId="{42CA60B8-AFB8-407C-B511-99F353001DA1}"/>
          </ac:spMkLst>
        </pc:spChg>
        <pc:picChg chg="add">
          <ac:chgData name="Shared Drive" userId="a8e99ec4-c3c1-49ac-ba97-2c12eee91f6a" providerId="ADAL" clId="{A2790937-FAB4-4B0C-B439-39012AA965CC}" dt="2020-05-24T20:05:00.993" v="4768"/>
          <ac:picMkLst>
            <pc:docMk/>
            <pc:sldMk cId="2952343985" sldId="2200"/>
            <ac:picMk id="7170" creationId="{84261983-E6DA-4961-8F82-B7A1E9F97A81}"/>
          </ac:picMkLst>
        </pc:picChg>
      </pc:sldChg>
      <pc:sldChg chg="addSp delSp modSp new mod ord">
        <pc:chgData name="Shared Drive" userId="a8e99ec4-c3c1-49ac-ba97-2c12eee91f6a" providerId="ADAL" clId="{A2790937-FAB4-4B0C-B439-39012AA965CC}" dt="2020-05-26T20:28:21.640" v="10457" actId="20577"/>
        <pc:sldMkLst>
          <pc:docMk/>
          <pc:sldMk cId="2061636891" sldId="2201"/>
        </pc:sldMkLst>
        <pc:spChg chg="mod">
          <ac:chgData name="Shared Drive" userId="a8e99ec4-c3c1-49ac-ba97-2c12eee91f6a" providerId="ADAL" clId="{A2790937-FAB4-4B0C-B439-39012AA965CC}" dt="2020-05-24T20:59:07.023" v="5128" actId="20577"/>
          <ac:spMkLst>
            <pc:docMk/>
            <pc:sldMk cId="2061636891" sldId="2201"/>
            <ac:spMk id="2" creationId="{A89AF2B2-10CC-4743-92F2-C1ADD924FF40}"/>
          </ac:spMkLst>
        </pc:spChg>
        <pc:spChg chg="del">
          <ac:chgData name="Shared Drive" userId="a8e99ec4-c3c1-49ac-ba97-2c12eee91f6a" providerId="ADAL" clId="{A2790937-FAB4-4B0C-B439-39012AA965CC}" dt="2020-05-24T20:54:55.372" v="4875" actId="1032"/>
          <ac:spMkLst>
            <pc:docMk/>
            <pc:sldMk cId="2061636891" sldId="2201"/>
            <ac:spMk id="3" creationId="{6A0C1750-EE3B-4C6C-8925-34AFDA5A05B6}"/>
          </ac:spMkLst>
        </pc:spChg>
        <pc:spChg chg="add mod">
          <ac:chgData name="Shared Drive" userId="a8e99ec4-c3c1-49ac-ba97-2c12eee91f6a" providerId="ADAL" clId="{A2790937-FAB4-4B0C-B439-39012AA965CC}" dt="2020-05-24T20:58:16.695" v="5082" actId="1076"/>
          <ac:spMkLst>
            <pc:docMk/>
            <pc:sldMk cId="2061636891" sldId="2201"/>
            <ac:spMk id="5" creationId="{FA7A3F7B-BB64-455D-AA6F-CBAC0FDE25D5}"/>
          </ac:spMkLst>
        </pc:spChg>
        <pc:spChg chg="add mod">
          <ac:chgData name="Shared Drive" userId="a8e99ec4-c3c1-49ac-ba97-2c12eee91f6a" providerId="ADAL" clId="{A2790937-FAB4-4B0C-B439-39012AA965CC}" dt="2020-05-24T20:58:50.863" v="5112" actId="1076"/>
          <ac:spMkLst>
            <pc:docMk/>
            <pc:sldMk cId="2061636891" sldId="2201"/>
            <ac:spMk id="6" creationId="{35C0484C-23D7-42A8-9DC4-7BE8814B44B8}"/>
          </ac:spMkLst>
        </pc:spChg>
        <pc:spChg chg="add mod">
          <ac:chgData name="Shared Drive" userId="a8e99ec4-c3c1-49ac-ba97-2c12eee91f6a" providerId="ADAL" clId="{A2790937-FAB4-4B0C-B439-39012AA965CC}" dt="2020-05-26T20:28:21.640" v="10457" actId="20577"/>
          <ac:spMkLst>
            <pc:docMk/>
            <pc:sldMk cId="2061636891" sldId="2201"/>
            <ac:spMk id="7" creationId="{24FD98B6-48E5-4649-9601-BD09F542119F}"/>
          </ac:spMkLst>
        </pc:spChg>
        <pc:graphicFrameChg chg="add mod modGraphic">
          <ac:chgData name="Shared Drive" userId="a8e99ec4-c3c1-49ac-ba97-2c12eee91f6a" providerId="ADAL" clId="{A2790937-FAB4-4B0C-B439-39012AA965CC}" dt="2020-05-26T20:24:06.972" v="10398" actId="20577"/>
          <ac:graphicFrameMkLst>
            <pc:docMk/>
            <pc:sldMk cId="2061636891" sldId="2201"/>
            <ac:graphicFrameMk id="4" creationId="{64DD433E-36A0-41A1-9B16-E647A11D3B72}"/>
          </ac:graphicFrameMkLst>
        </pc:graphicFrameChg>
      </pc:sldChg>
      <pc:sldChg chg="addSp delSp modSp new mod modAnim">
        <pc:chgData name="Shared Drive" userId="a8e99ec4-c3c1-49ac-ba97-2c12eee91f6a" providerId="ADAL" clId="{A2790937-FAB4-4B0C-B439-39012AA965CC}" dt="2020-05-25T14:48:28.010" v="5901"/>
        <pc:sldMkLst>
          <pc:docMk/>
          <pc:sldMk cId="2791614685" sldId="2202"/>
        </pc:sldMkLst>
        <pc:spChg chg="mod">
          <ac:chgData name="Shared Drive" userId="a8e99ec4-c3c1-49ac-ba97-2c12eee91f6a" providerId="ADAL" clId="{A2790937-FAB4-4B0C-B439-39012AA965CC}" dt="2020-05-25T14:28:24.268" v="5231" actId="20577"/>
          <ac:spMkLst>
            <pc:docMk/>
            <pc:sldMk cId="2791614685" sldId="2202"/>
            <ac:spMk id="2" creationId="{B294762B-BCAB-450B-B0D6-3D4DF4C52117}"/>
          </ac:spMkLst>
        </pc:spChg>
        <pc:spChg chg="del">
          <ac:chgData name="Shared Drive" userId="a8e99ec4-c3c1-49ac-ba97-2c12eee91f6a" providerId="ADAL" clId="{A2790937-FAB4-4B0C-B439-39012AA965CC}" dt="2020-05-25T14:28:37.858" v="5232" actId="1032"/>
          <ac:spMkLst>
            <pc:docMk/>
            <pc:sldMk cId="2791614685" sldId="2202"/>
            <ac:spMk id="3" creationId="{3F42BACB-F70F-4EFF-A37A-D1E72FFB8D03}"/>
          </ac:spMkLst>
        </pc:spChg>
        <pc:spChg chg="add mod">
          <ac:chgData name="Shared Drive" userId="a8e99ec4-c3c1-49ac-ba97-2c12eee91f6a" providerId="ADAL" clId="{A2790937-FAB4-4B0C-B439-39012AA965CC}" dt="2020-05-25T14:36:46.182" v="5631" actId="20577"/>
          <ac:spMkLst>
            <pc:docMk/>
            <pc:sldMk cId="2791614685" sldId="2202"/>
            <ac:spMk id="7" creationId="{0FE3CA53-F1AB-4CB2-AB1F-64CBA1977191}"/>
          </ac:spMkLst>
        </pc:spChg>
        <pc:spChg chg="add mod">
          <ac:chgData name="Shared Drive" userId="a8e99ec4-c3c1-49ac-ba97-2c12eee91f6a" providerId="ADAL" clId="{A2790937-FAB4-4B0C-B439-39012AA965CC}" dt="2020-05-25T14:32:00.534" v="5387"/>
          <ac:spMkLst>
            <pc:docMk/>
            <pc:sldMk cId="2791614685" sldId="2202"/>
            <ac:spMk id="8" creationId="{2377BAFD-101A-4E98-92DF-EFDDBAE0C2C2}"/>
          </ac:spMkLst>
        </pc:spChg>
        <pc:spChg chg="add mod">
          <ac:chgData name="Shared Drive" userId="a8e99ec4-c3c1-49ac-ba97-2c12eee91f6a" providerId="ADAL" clId="{A2790937-FAB4-4B0C-B439-39012AA965CC}" dt="2020-05-25T14:33:12.103" v="5455" actId="20577"/>
          <ac:spMkLst>
            <pc:docMk/>
            <pc:sldMk cId="2791614685" sldId="2202"/>
            <ac:spMk id="9" creationId="{8E04D6B5-620B-4D50-BD20-A51BF0B44C84}"/>
          </ac:spMkLst>
        </pc:spChg>
        <pc:spChg chg="add mod">
          <ac:chgData name="Shared Drive" userId="a8e99ec4-c3c1-49ac-ba97-2c12eee91f6a" providerId="ADAL" clId="{A2790937-FAB4-4B0C-B439-39012AA965CC}" dt="2020-05-25T14:48:05.817" v="5899" actId="6549"/>
          <ac:spMkLst>
            <pc:docMk/>
            <pc:sldMk cId="2791614685" sldId="2202"/>
            <ac:spMk id="10" creationId="{949EA35B-97B3-4602-8B06-A64C777C9968}"/>
          </ac:spMkLst>
        </pc:spChg>
        <pc:spChg chg="add mod">
          <ac:chgData name="Shared Drive" userId="a8e99ec4-c3c1-49ac-ba97-2c12eee91f6a" providerId="ADAL" clId="{A2790937-FAB4-4B0C-B439-39012AA965CC}" dt="2020-05-25T14:47:05.676" v="5892" actId="6549"/>
          <ac:spMkLst>
            <pc:docMk/>
            <pc:sldMk cId="2791614685" sldId="2202"/>
            <ac:spMk id="11" creationId="{1EC77687-C009-4B23-8029-B79D4CB2F6DD}"/>
          </ac:spMkLst>
        </pc:spChg>
        <pc:spChg chg="add mod">
          <ac:chgData name="Shared Drive" userId="a8e99ec4-c3c1-49ac-ba97-2c12eee91f6a" providerId="ADAL" clId="{A2790937-FAB4-4B0C-B439-39012AA965CC}" dt="2020-05-25T14:36:37.996" v="5615" actId="20577"/>
          <ac:spMkLst>
            <pc:docMk/>
            <pc:sldMk cId="2791614685" sldId="2202"/>
            <ac:spMk id="12" creationId="{FACB1434-FAA2-4289-A08D-D9C063861BE7}"/>
          </ac:spMkLst>
        </pc:spChg>
        <pc:spChg chg="add mod">
          <ac:chgData name="Shared Drive" userId="a8e99ec4-c3c1-49ac-ba97-2c12eee91f6a" providerId="ADAL" clId="{A2790937-FAB4-4B0C-B439-39012AA965CC}" dt="2020-05-25T14:38:24.069" v="5658" actId="1076"/>
          <ac:spMkLst>
            <pc:docMk/>
            <pc:sldMk cId="2791614685" sldId="2202"/>
            <ac:spMk id="13" creationId="{8B5F96B0-6453-46E4-B369-0459A9869FC9}"/>
          </ac:spMkLst>
        </pc:spChg>
        <pc:spChg chg="add mod">
          <ac:chgData name="Shared Drive" userId="a8e99ec4-c3c1-49ac-ba97-2c12eee91f6a" providerId="ADAL" clId="{A2790937-FAB4-4B0C-B439-39012AA965CC}" dt="2020-05-25T14:40:46.261" v="5819" actId="1037"/>
          <ac:spMkLst>
            <pc:docMk/>
            <pc:sldMk cId="2791614685" sldId="2202"/>
            <ac:spMk id="14" creationId="{09104940-550F-418E-831A-F59553F624AF}"/>
          </ac:spMkLst>
        </pc:spChg>
        <pc:spChg chg="add mod">
          <ac:chgData name="Shared Drive" userId="a8e99ec4-c3c1-49ac-ba97-2c12eee91f6a" providerId="ADAL" clId="{A2790937-FAB4-4B0C-B439-39012AA965CC}" dt="2020-05-25T14:39:48.757" v="5766" actId="14100"/>
          <ac:spMkLst>
            <pc:docMk/>
            <pc:sldMk cId="2791614685" sldId="2202"/>
            <ac:spMk id="15" creationId="{156662F6-CA53-4004-867C-22AE51AD4C6E}"/>
          </ac:spMkLst>
        </pc:spChg>
        <pc:spChg chg="add mod">
          <ac:chgData name="Shared Drive" userId="a8e99ec4-c3c1-49ac-ba97-2c12eee91f6a" providerId="ADAL" clId="{A2790937-FAB4-4B0C-B439-39012AA965CC}" dt="2020-05-25T14:40:16.014" v="5806" actId="20577"/>
          <ac:spMkLst>
            <pc:docMk/>
            <pc:sldMk cId="2791614685" sldId="2202"/>
            <ac:spMk id="16" creationId="{EBC42388-7397-41C1-9DDE-04686C0EC13C}"/>
          </ac:spMkLst>
        </pc:spChg>
        <pc:graphicFrameChg chg="add mod modGraphic">
          <ac:chgData name="Shared Drive" userId="a8e99ec4-c3c1-49ac-ba97-2c12eee91f6a" providerId="ADAL" clId="{A2790937-FAB4-4B0C-B439-39012AA965CC}" dt="2020-05-25T14:32:12.213" v="5389" actId="14100"/>
          <ac:graphicFrameMkLst>
            <pc:docMk/>
            <pc:sldMk cId="2791614685" sldId="2202"/>
            <ac:graphicFrameMk id="6" creationId="{450F447B-AAAF-4FB0-9A2A-4794F637A4BB}"/>
          </ac:graphicFrameMkLst>
        </pc:graphicFrameChg>
      </pc:sldChg>
      <pc:sldChg chg="delSp modSp add del mod">
        <pc:chgData name="Shared Drive" userId="a8e99ec4-c3c1-49ac-ba97-2c12eee91f6a" providerId="ADAL" clId="{A2790937-FAB4-4B0C-B439-39012AA965CC}" dt="2020-05-25T14:58:12.079" v="6123" actId="47"/>
        <pc:sldMkLst>
          <pc:docMk/>
          <pc:sldMk cId="1025755977" sldId="2203"/>
        </pc:sldMkLst>
        <pc:spChg chg="mod">
          <ac:chgData name="Shared Drive" userId="a8e99ec4-c3c1-49ac-ba97-2c12eee91f6a" providerId="ADAL" clId="{A2790937-FAB4-4B0C-B439-39012AA965CC}" dt="2020-05-25T14:52:43.924" v="5970" actId="313"/>
          <ac:spMkLst>
            <pc:docMk/>
            <pc:sldMk cId="1025755977" sldId="2203"/>
            <ac:spMk id="2" creationId="{B294762B-BCAB-450B-B0D6-3D4DF4C52117}"/>
          </ac:spMkLst>
        </pc:spChg>
        <pc:spChg chg="del mod">
          <ac:chgData name="Shared Drive" userId="a8e99ec4-c3c1-49ac-ba97-2c12eee91f6a" providerId="ADAL" clId="{A2790937-FAB4-4B0C-B439-39012AA965CC}" dt="2020-05-25T14:54:39.291" v="6010"/>
          <ac:spMkLst>
            <pc:docMk/>
            <pc:sldMk cId="1025755977" sldId="2203"/>
            <ac:spMk id="7" creationId="{0FE3CA53-F1AB-4CB2-AB1F-64CBA1977191}"/>
          </ac:spMkLst>
        </pc:spChg>
        <pc:spChg chg="del mod">
          <ac:chgData name="Shared Drive" userId="a8e99ec4-c3c1-49ac-ba97-2c12eee91f6a" providerId="ADAL" clId="{A2790937-FAB4-4B0C-B439-39012AA965CC}" dt="2020-05-25T14:54:39.289" v="6006"/>
          <ac:spMkLst>
            <pc:docMk/>
            <pc:sldMk cId="1025755977" sldId="2203"/>
            <ac:spMk id="8" creationId="{2377BAFD-101A-4E98-92DF-EFDDBAE0C2C2}"/>
          </ac:spMkLst>
        </pc:spChg>
        <pc:spChg chg="mod">
          <ac:chgData name="Shared Drive" userId="a8e99ec4-c3c1-49ac-ba97-2c12eee91f6a" providerId="ADAL" clId="{A2790937-FAB4-4B0C-B439-39012AA965CC}" dt="2020-05-25T14:54:56.085" v="6034" actId="6549"/>
          <ac:spMkLst>
            <pc:docMk/>
            <pc:sldMk cId="1025755977" sldId="2203"/>
            <ac:spMk id="9" creationId="{8E04D6B5-620B-4D50-BD20-A51BF0B44C84}"/>
          </ac:spMkLst>
        </pc:spChg>
        <pc:spChg chg="mod">
          <ac:chgData name="Shared Drive" userId="a8e99ec4-c3c1-49ac-ba97-2c12eee91f6a" providerId="ADAL" clId="{A2790937-FAB4-4B0C-B439-39012AA965CC}" dt="2020-05-25T14:55:10.478" v="6035" actId="6549"/>
          <ac:spMkLst>
            <pc:docMk/>
            <pc:sldMk cId="1025755977" sldId="2203"/>
            <ac:spMk id="10" creationId="{949EA35B-97B3-4602-8B06-A64C777C9968}"/>
          </ac:spMkLst>
        </pc:spChg>
        <pc:spChg chg="mod">
          <ac:chgData name="Shared Drive" userId="a8e99ec4-c3c1-49ac-ba97-2c12eee91f6a" providerId="ADAL" clId="{A2790937-FAB4-4B0C-B439-39012AA965CC}" dt="2020-05-25T14:55:25.887" v="6068" actId="20577"/>
          <ac:spMkLst>
            <pc:docMk/>
            <pc:sldMk cId="1025755977" sldId="2203"/>
            <ac:spMk id="11" creationId="{1EC77687-C009-4B23-8029-B79D4CB2F6DD}"/>
          </ac:spMkLst>
        </pc:spChg>
        <pc:spChg chg="del mod">
          <ac:chgData name="Shared Drive" userId="a8e99ec4-c3c1-49ac-ba97-2c12eee91f6a" providerId="ADAL" clId="{A2790937-FAB4-4B0C-B439-39012AA965CC}" dt="2020-05-25T14:54:39.290" v="6008"/>
          <ac:spMkLst>
            <pc:docMk/>
            <pc:sldMk cId="1025755977" sldId="2203"/>
            <ac:spMk id="12" creationId="{FACB1434-FAA2-4289-A08D-D9C063861BE7}"/>
          </ac:spMkLst>
        </pc:spChg>
        <pc:spChg chg="del mod">
          <ac:chgData name="Shared Drive" userId="a8e99ec4-c3c1-49ac-ba97-2c12eee91f6a" providerId="ADAL" clId="{A2790937-FAB4-4B0C-B439-39012AA965CC}" dt="2020-05-25T14:54:39.291" v="6012"/>
          <ac:spMkLst>
            <pc:docMk/>
            <pc:sldMk cId="1025755977" sldId="2203"/>
            <ac:spMk id="13" creationId="{8B5F96B0-6453-46E4-B369-0459A9869FC9}"/>
          </ac:spMkLst>
        </pc:spChg>
        <pc:spChg chg="del mod">
          <ac:chgData name="Shared Drive" userId="a8e99ec4-c3c1-49ac-ba97-2c12eee91f6a" providerId="ADAL" clId="{A2790937-FAB4-4B0C-B439-39012AA965CC}" dt="2020-05-25T14:54:39.292" v="6014"/>
          <ac:spMkLst>
            <pc:docMk/>
            <pc:sldMk cId="1025755977" sldId="2203"/>
            <ac:spMk id="14" creationId="{09104940-550F-418E-831A-F59553F624AF}"/>
          </ac:spMkLst>
        </pc:spChg>
        <pc:spChg chg="del mod">
          <ac:chgData name="Shared Drive" userId="a8e99ec4-c3c1-49ac-ba97-2c12eee91f6a" providerId="ADAL" clId="{A2790937-FAB4-4B0C-B439-39012AA965CC}" dt="2020-05-25T14:54:39.293" v="6016"/>
          <ac:spMkLst>
            <pc:docMk/>
            <pc:sldMk cId="1025755977" sldId="2203"/>
            <ac:spMk id="15" creationId="{156662F6-CA53-4004-867C-22AE51AD4C6E}"/>
          </ac:spMkLst>
        </pc:spChg>
        <pc:spChg chg="del mod">
          <ac:chgData name="Shared Drive" userId="a8e99ec4-c3c1-49ac-ba97-2c12eee91f6a" providerId="ADAL" clId="{A2790937-FAB4-4B0C-B439-39012AA965CC}" dt="2020-05-25T14:54:39.293" v="6018"/>
          <ac:spMkLst>
            <pc:docMk/>
            <pc:sldMk cId="1025755977" sldId="2203"/>
            <ac:spMk id="16" creationId="{EBC42388-7397-41C1-9DDE-04686C0EC13C}"/>
          </ac:spMkLst>
        </pc:spChg>
        <pc:graphicFrameChg chg="mod">
          <ac:chgData name="Shared Drive" userId="a8e99ec4-c3c1-49ac-ba97-2c12eee91f6a" providerId="ADAL" clId="{A2790937-FAB4-4B0C-B439-39012AA965CC}" dt="2020-05-25T14:43:09.158" v="5878" actId="20577"/>
          <ac:graphicFrameMkLst>
            <pc:docMk/>
            <pc:sldMk cId="1025755977" sldId="2203"/>
            <ac:graphicFrameMk id="6" creationId="{450F447B-AAAF-4FB0-9A2A-4794F637A4BB}"/>
          </ac:graphicFrameMkLst>
        </pc:graphicFrameChg>
      </pc:sldChg>
      <pc:sldChg chg="addSp delSp modSp add mod addAnim delAnim modAnim">
        <pc:chgData name="Shared Drive" userId="a8e99ec4-c3c1-49ac-ba97-2c12eee91f6a" providerId="ADAL" clId="{A2790937-FAB4-4B0C-B439-39012AA965CC}" dt="2020-05-27T21:37:33.983" v="15637" actId="1076"/>
        <pc:sldMkLst>
          <pc:docMk/>
          <pc:sldMk cId="2395506925" sldId="2204"/>
        </pc:sldMkLst>
        <pc:spChg chg="mod">
          <ac:chgData name="Shared Drive" userId="a8e99ec4-c3c1-49ac-ba97-2c12eee91f6a" providerId="ADAL" clId="{A2790937-FAB4-4B0C-B439-39012AA965CC}" dt="2020-05-27T21:34:19.297" v="15592" actId="6549"/>
          <ac:spMkLst>
            <pc:docMk/>
            <pc:sldMk cId="2395506925" sldId="2204"/>
            <ac:spMk id="2" creationId="{B294762B-BCAB-450B-B0D6-3D4DF4C52117}"/>
          </ac:spMkLst>
        </pc:spChg>
        <pc:spChg chg="add mod">
          <ac:chgData name="Shared Drive" userId="a8e99ec4-c3c1-49ac-ba97-2c12eee91f6a" providerId="ADAL" clId="{A2790937-FAB4-4B0C-B439-39012AA965CC}" dt="2020-05-27T21:30:31.816" v="15427" actId="6549"/>
          <ac:spMkLst>
            <pc:docMk/>
            <pc:sldMk cId="2395506925" sldId="2204"/>
            <ac:spMk id="3" creationId="{B18B08AE-0B2E-4F74-8A83-F610E531EE06}"/>
          </ac:spMkLst>
        </pc:spChg>
        <pc:spChg chg="add mod">
          <ac:chgData name="Shared Drive" userId="a8e99ec4-c3c1-49ac-ba97-2c12eee91f6a" providerId="ADAL" clId="{A2790937-FAB4-4B0C-B439-39012AA965CC}" dt="2020-05-27T21:36:26.103" v="15629" actId="1076"/>
          <ac:spMkLst>
            <pc:docMk/>
            <pc:sldMk cId="2395506925" sldId="2204"/>
            <ac:spMk id="4" creationId="{DDC960DC-4548-411F-B340-8E70BCB11BF4}"/>
          </ac:spMkLst>
        </pc:spChg>
        <pc:spChg chg="add mod">
          <ac:chgData name="Shared Drive" userId="a8e99ec4-c3c1-49ac-ba97-2c12eee91f6a" providerId="ADAL" clId="{A2790937-FAB4-4B0C-B439-39012AA965CC}" dt="2020-05-27T21:34:43.279" v="15595" actId="767"/>
          <ac:spMkLst>
            <pc:docMk/>
            <pc:sldMk cId="2395506925" sldId="2204"/>
            <ac:spMk id="5" creationId="{2E40FA63-F65F-4CF9-83CC-C41833A32CEA}"/>
          </ac:spMkLst>
        </pc:spChg>
        <pc:spChg chg="add del mod">
          <ac:chgData name="Shared Drive" userId="a8e99ec4-c3c1-49ac-ba97-2c12eee91f6a" providerId="ADAL" clId="{A2790937-FAB4-4B0C-B439-39012AA965CC}" dt="2020-05-27T21:35:56.927" v="15627" actId="1076"/>
          <ac:spMkLst>
            <pc:docMk/>
            <pc:sldMk cId="2395506925" sldId="2204"/>
            <ac:spMk id="7" creationId="{0FE3CA53-F1AB-4CB2-AB1F-64CBA1977191}"/>
          </ac:spMkLst>
        </pc:spChg>
        <pc:spChg chg="add del mod">
          <ac:chgData name="Shared Drive" userId="a8e99ec4-c3c1-49ac-ba97-2c12eee91f6a" providerId="ADAL" clId="{A2790937-FAB4-4B0C-B439-39012AA965CC}" dt="2020-05-25T14:56:28.110" v="6076" actId="47"/>
          <ac:spMkLst>
            <pc:docMk/>
            <pc:sldMk cId="2395506925" sldId="2204"/>
            <ac:spMk id="8" creationId="{2377BAFD-101A-4E98-92DF-EFDDBAE0C2C2}"/>
          </ac:spMkLst>
        </pc:spChg>
        <pc:spChg chg="del mod">
          <ac:chgData name="Shared Drive" userId="a8e99ec4-c3c1-49ac-ba97-2c12eee91f6a" providerId="ADAL" clId="{A2790937-FAB4-4B0C-B439-39012AA965CC}" dt="2020-05-25T14:58:24.279" v="6127"/>
          <ac:spMkLst>
            <pc:docMk/>
            <pc:sldMk cId="2395506925" sldId="2204"/>
            <ac:spMk id="9" creationId="{8E04D6B5-620B-4D50-BD20-A51BF0B44C84}"/>
          </ac:spMkLst>
        </pc:spChg>
        <pc:spChg chg="del mod">
          <ac:chgData name="Shared Drive" userId="a8e99ec4-c3c1-49ac-ba97-2c12eee91f6a" providerId="ADAL" clId="{A2790937-FAB4-4B0C-B439-39012AA965CC}" dt="2020-05-25T14:58:24.280" v="6129"/>
          <ac:spMkLst>
            <pc:docMk/>
            <pc:sldMk cId="2395506925" sldId="2204"/>
            <ac:spMk id="10" creationId="{949EA35B-97B3-4602-8B06-A64C777C9968}"/>
          </ac:spMkLst>
        </pc:spChg>
        <pc:spChg chg="mod">
          <ac:chgData name="Shared Drive" userId="a8e99ec4-c3c1-49ac-ba97-2c12eee91f6a" providerId="ADAL" clId="{A2790937-FAB4-4B0C-B439-39012AA965CC}" dt="2020-05-27T21:37:31.240" v="15636" actId="1076"/>
          <ac:spMkLst>
            <pc:docMk/>
            <pc:sldMk cId="2395506925" sldId="2204"/>
            <ac:spMk id="11" creationId="{1EC77687-C009-4B23-8029-B79D4CB2F6DD}"/>
          </ac:spMkLst>
        </pc:spChg>
        <pc:spChg chg="add del mod">
          <ac:chgData name="Shared Drive" userId="a8e99ec4-c3c1-49ac-ba97-2c12eee91f6a" providerId="ADAL" clId="{A2790937-FAB4-4B0C-B439-39012AA965CC}" dt="2020-05-25T15:00:06.095" v="6190" actId="47"/>
          <ac:spMkLst>
            <pc:docMk/>
            <pc:sldMk cId="2395506925" sldId="2204"/>
            <ac:spMk id="12" creationId="{FACB1434-FAA2-4289-A08D-D9C063861BE7}"/>
          </ac:spMkLst>
        </pc:spChg>
        <pc:spChg chg="del mod">
          <ac:chgData name="Shared Drive" userId="a8e99ec4-c3c1-49ac-ba97-2c12eee91f6a" providerId="ADAL" clId="{A2790937-FAB4-4B0C-B439-39012AA965CC}" dt="2020-05-25T14:58:24.284" v="6137"/>
          <ac:spMkLst>
            <pc:docMk/>
            <pc:sldMk cId="2395506925" sldId="2204"/>
            <ac:spMk id="13" creationId="{8B5F96B0-6453-46E4-B369-0459A9869FC9}"/>
          </ac:spMkLst>
        </pc:spChg>
        <pc:spChg chg="del mod">
          <ac:chgData name="Shared Drive" userId="a8e99ec4-c3c1-49ac-ba97-2c12eee91f6a" providerId="ADAL" clId="{A2790937-FAB4-4B0C-B439-39012AA965CC}" dt="2020-05-25T14:58:24.283" v="6135"/>
          <ac:spMkLst>
            <pc:docMk/>
            <pc:sldMk cId="2395506925" sldId="2204"/>
            <ac:spMk id="14" creationId="{09104940-550F-418E-831A-F59553F624AF}"/>
          </ac:spMkLst>
        </pc:spChg>
        <pc:spChg chg="del mod">
          <ac:chgData name="Shared Drive" userId="a8e99ec4-c3c1-49ac-ba97-2c12eee91f6a" providerId="ADAL" clId="{A2790937-FAB4-4B0C-B439-39012AA965CC}" dt="2020-05-25T14:58:24.282" v="6133"/>
          <ac:spMkLst>
            <pc:docMk/>
            <pc:sldMk cId="2395506925" sldId="2204"/>
            <ac:spMk id="15" creationId="{156662F6-CA53-4004-867C-22AE51AD4C6E}"/>
          </ac:spMkLst>
        </pc:spChg>
        <pc:spChg chg="del mod">
          <ac:chgData name="Shared Drive" userId="a8e99ec4-c3c1-49ac-ba97-2c12eee91f6a" providerId="ADAL" clId="{A2790937-FAB4-4B0C-B439-39012AA965CC}" dt="2020-05-25T14:58:24.281" v="6131"/>
          <ac:spMkLst>
            <pc:docMk/>
            <pc:sldMk cId="2395506925" sldId="2204"/>
            <ac:spMk id="16" creationId="{EBC42388-7397-41C1-9DDE-04686C0EC13C}"/>
          </ac:spMkLst>
        </pc:spChg>
        <pc:spChg chg="add mod">
          <ac:chgData name="Shared Drive" userId="a8e99ec4-c3c1-49ac-ba97-2c12eee91f6a" providerId="ADAL" clId="{A2790937-FAB4-4B0C-B439-39012AA965CC}" dt="2020-05-27T21:37:33.983" v="15637" actId="1076"/>
          <ac:spMkLst>
            <pc:docMk/>
            <pc:sldMk cId="2395506925" sldId="2204"/>
            <ac:spMk id="17" creationId="{BBE2710F-5114-4910-AB8C-D756DC526708}"/>
          </ac:spMkLst>
        </pc:spChg>
        <pc:spChg chg="add mod">
          <ac:chgData name="Shared Drive" userId="a8e99ec4-c3c1-49ac-ba97-2c12eee91f6a" providerId="ADAL" clId="{A2790937-FAB4-4B0C-B439-39012AA965CC}" dt="2020-05-27T21:34:48.074" v="15620" actId="1038"/>
          <ac:spMkLst>
            <pc:docMk/>
            <pc:sldMk cId="2395506925" sldId="2204"/>
            <ac:spMk id="18" creationId="{FA45E30E-4169-4FA7-A411-1B4F397CC50E}"/>
          </ac:spMkLst>
        </pc:spChg>
        <pc:graphicFrameChg chg="mod">
          <ac:chgData name="Shared Drive" userId="a8e99ec4-c3c1-49ac-ba97-2c12eee91f6a" providerId="ADAL" clId="{A2790937-FAB4-4B0C-B439-39012AA965CC}" dt="2020-05-27T21:34:30.006" v="15593" actId="14100"/>
          <ac:graphicFrameMkLst>
            <pc:docMk/>
            <pc:sldMk cId="2395506925" sldId="2204"/>
            <ac:graphicFrameMk id="6" creationId="{450F447B-AAAF-4FB0-9A2A-4794F637A4BB}"/>
          </ac:graphicFrameMkLst>
        </pc:graphicFrameChg>
      </pc:sldChg>
      <pc:sldChg chg="addSp delSp modSp add del mod ord">
        <pc:chgData name="Shared Drive" userId="a8e99ec4-c3c1-49ac-ba97-2c12eee91f6a" providerId="ADAL" clId="{A2790937-FAB4-4B0C-B439-39012AA965CC}" dt="2020-05-25T17:25:08.836" v="8371" actId="47"/>
        <pc:sldMkLst>
          <pc:docMk/>
          <pc:sldMk cId="0" sldId="2205"/>
        </pc:sldMkLst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2" creationId="{43B30536-B7ED-47C3-8F00-4A59B98FBF7A}"/>
          </ac:spMkLst>
        </pc:spChg>
        <pc:spChg chg="add mod">
          <ac:chgData name="Shared Drive" userId="a8e99ec4-c3c1-49ac-ba97-2c12eee91f6a" providerId="ADAL" clId="{A2790937-FAB4-4B0C-B439-39012AA965CC}" dt="2020-05-25T16:57:45.511" v="7956"/>
          <ac:spMkLst>
            <pc:docMk/>
            <pc:sldMk cId="0" sldId="2205"/>
            <ac:spMk id="4" creationId="{3720B0B4-4D8B-4EAB-977C-CE0CCB119936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61" creationId="{DE85180F-9001-4C6A-B606-9526509018BB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62" creationId="{D91ED4EE-CA33-4269-A4E2-B31764A15BC1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64" creationId="{6D6BA44C-7A87-484A-B242-FA10B59E9F33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68" creationId="{85AF7172-B6D1-4A22-95CC-B3E33CFEAFD1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71" creationId="{DC99F0B3-7ADB-4802-B9E3-8976433BECB6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89" creationId="{92BB7697-A9D2-43AD-B0CE-B294BE90C940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90" creationId="{91587095-AF7B-4108-9CD2-51006374D1A9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92" creationId="{06A145A4-0546-491D-B1C5-45056768570C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93" creationId="{D2D82425-3BB2-4928-95C1-29CB20A30C3C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95" creationId="{F48F2FC4-8D37-4D45-9542-2C7A5FE3F49A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96" creationId="{0F0A9A75-5EB3-4A38-AA8E-8F22D2036192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98" creationId="{A24C59FD-B8F3-42A5-805C-471E67B9C179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99" creationId="{6DF1E829-260D-4BE4-9028-5105B5F439B6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01" creationId="{7A4EB184-52B2-409E-A653-A5DCDFA3F7FB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02" creationId="{6C3DF047-EE5C-4955-81E4-81040D1CBC45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04" creationId="{C555BAAD-430E-4B41-B186-95B8BA6C6AEE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05" creationId="{32C80B33-0EA0-4B91-942D-2E35BF4C67BA}"/>
          </ac:spMkLst>
        </pc:spChg>
        <pc:spChg chg="del">
          <ac:chgData name="Shared Drive" userId="a8e99ec4-c3c1-49ac-ba97-2c12eee91f6a" providerId="ADAL" clId="{A2790937-FAB4-4B0C-B439-39012AA965CC}" dt="2020-05-25T16:57:49.598" v="7957" actId="478"/>
          <ac:spMkLst>
            <pc:docMk/>
            <pc:sldMk cId="0" sldId="2205"/>
            <ac:spMk id="3099" creationId="{D8A847CA-9D29-4B14-A75C-0E2C7025A2A0}"/>
          </ac:spMkLst>
        </pc:spChg>
        <pc:spChg chg="del mod">
          <ac:chgData name="Shared Drive" userId="a8e99ec4-c3c1-49ac-ba97-2c12eee91f6a" providerId="ADAL" clId="{A2790937-FAB4-4B0C-B439-39012AA965CC}" dt="2020-05-25T16:57:51.999" v="7958" actId="478"/>
          <ac:spMkLst>
            <pc:docMk/>
            <pc:sldMk cId="0" sldId="2205"/>
            <ac:spMk id="17411" creationId="{4DE168F0-D2AA-41F0-AE01-064B2543042D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24" creationId="{3AFCF589-106E-4022-B111-EEE75ACC041A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25" creationId="{154DDF0A-0D23-438A-9700-0FE831FC9759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26" creationId="{15468CB4-CEA9-4643-8F45-C8A700EF03B8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27" creationId="{4843F9AA-724B-4ABE-B970-A334F7B2F977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28" creationId="{F9048E85-FB94-40C8-AB91-E033C6E139A9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29" creationId="{DA8E7ACE-7583-430E-AA07-02EBA221572A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30" creationId="{DAD944CC-A70E-4C2D-BCA5-78BD9C2F3875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31" creationId="{7267E220-2694-4260-8888-EB664A9A6206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32" creationId="{73220379-BA21-4D62-89B7-81C323E5BE91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33" creationId="{1EDF9F54-5F37-4579-9284-2F33BC0EF94C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36" creationId="{43404515-444C-4C7A-9E9E-27379567C079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41" creationId="{13FC57FF-31A6-4E50-8A84-21DD57DF79A9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46" creationId="{9C33773B-FCCC-451C-A98E-8DDB93BA9257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50" creationId="{E68A7CBA-225A-4B6D-9CAD-02D092E3B134}"/>
          </ac:spMkLst>
        </pc:spChg>
        <pc:spChg chg="mod">
          <ac:chgData name="Shared Drive" userId="a8e99ec4-c3c1-49ac-ba97-2c12eee91f6a" providerId="ADAL" clId="{A2790937-FAB4-4B0C-B439-39012AA965CC}" dt="2020-05-25T17:17:28.026" v="8079" actId="20577"/>
          <ac:spMkLst>
            <pc:docMk/>
            <pc:sldMk cId="0" sldId="2205"/>
            <ac:spMk id="17451" creationId="{054DA97A-7A5C-4832-8412-B8D753A6B730}"/>
          </ac:spMkLst>
        </pc:spChg>
        <pc:spChg chg="mod">
          <ac:chgData name="Shared Drive" userId="a8e99ec4-c3c1-49ac-ba97-2c12eee91f6a" providerId="ADAL" clId="{A2790937-FAB4-4B0C-B439-39012AA965CC}" dt="2020-05-25T16:58:07.225" v="7961" actId="1036"/>
          <ac:spMkLst>
            <pc:docMk/>
            <pc:sldMk cId="0" sldId="2205"/>
            <ac:spMk id="17455" creationId="{7ADBBA19-FFE2-4FD0-A9E9-131722A4D296}"/>
          </ac:spMkLst>
        </pc:spChg>
        <pc:spChg chg="mod">
          <ac:chgData name="Shared Drive" userId="a8e99ec4-c3c1-49ac-ba97-2c12eee91f6a" providerId="ADAL" clId="{A2790937-FAB4-4B0C-B439-39012AA965CC}" dt="2020-05-25T17:17:21.938" v="8075" actId="20577"/>
          <ac:spMkLst>
            <pc:docMk/>
            <pc:sldMk cId="0" sldId="2205"/>
            <ac:spMk id="17456" creationId="{56C2AB79-63F1-494D-AB66-5A4116636846}"/>
          </ac:spMkLst>
        </pc:spChg>
        <pc:grpChg chg="del mod">
          <ac:chgData name="Shared Drive" userId="a8e99ec4-c3c1-49ac-ba97-2c12eee91f6a" providerId="ADAL" clId="{A2790937-FAB4-4B0C-B439-39012AA965CC}" dt="2020-05-25T16:57:51.999" v="7958" actId="478"/>
          <ac:grpSpMkLst>
            <pc:docMk/>
            <pc:sldMk cId="0" sldId="2205"/>
            <ac:grpSpMk id="17409" creationId="{92DF52DD-2887-4ED0-9D49-E7C02FB7C9EE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12" creationId="{1D37B104-3CAB-4F47-B791-89A2A9EF27A2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14" creationId="{E0D5880B-F567-49F7-A98A-96737253BFDC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15" creationId="{078170AB-CB5F-4EC5-A091-9C2E5C5F83C2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16" creationId="{F8BA61A6-734C-4AF5-A02B-AD7F5EB1736C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17" creationId="{B724900E-62E6-4DB7-95F4-6E9AE8EA081E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18" creationId="{BFC20216-9386-4FB4-A3C1-636597002312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19" creationId="{14A253CF-A364-4F77-A2A5-981AF12F317D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20" creationId="{F66EFE03-1620-4E60-B89C-F612A13C61E3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21" creationId="{E16AB80E-B145-4C7D-BCA6-931E030B4942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22" creationId="{08A8AA56-3558-4FEF-A0A8-40D8A45849A2}"/>
          </ac:grpSpMkLst>
        </pc:grpChg>
        <pc:grpChg chg="mod">
          <ac:chgData name="Shared Drive" userId="a8e99ec4-c3c1-49ac-ba97-2c12eee91f6a" providerId="ADAL" clId="{A2790937-FAB4-4B0C-B439-39012AA965CC}" dt="2020-05-25T16:58:07.225" v="7961" actId="1036"/>
          <ac:grpSpMkLst>
            <pc:docMk/>
            <pc:sldMk cId="0" sldId="2205"/>
            <ac:grpSpMk id="17423" creationId="{809A4B21-F8D0-408D-8298-55D7DC829FA3}"/>
          </ac:grpSpMkLst>
        </pc:grpChg>
        <pc:cxnChg chg="mod">
          <ac:chgData name="Shared Drive" userId="a8e99ec4-c3c1-49ac-ba97-2c12eee91f6a" providerId="ADAL" clId="{A2790937-FAB4-4B0C-B439-39012AA965CC}" dt="2020-05-25T16:58:07.225" v="7961" actId="1036"/>
          <ac:cxnSpMkLst>
            <pc:docMk/>
            <pc:sldMk cId="0" sldId="2205"/>
            <ac:cxnSpMk id="3" creationId="{8BE62291-022D-49D4-8758-94D5A1210182}"/>
          </ac:cxnSpMkLst>
        </pc:cxnChg>
      </pc:sldChg>
      <pc:sldChg chg="modSp add del mod">
        <pc:chgData name="Shared Drive" userId="a8e99ec4-c3c1-49ac-ba97-2c12eee91f6a" providerId="ADAL" clId="{A2790937-FAB4-4B0C-B439-39012AA965CC}" dt="2020-05-26T20:46:31.772" v="10771" actId="47"/>
        <pc:sldMkLst>
          <pc:docMk/>
          <pc:sldMk cId="3482527828" sldId="2205"/>
        </pc:sldMkLst>
        <pc:spChg chg="mod">
          <ac:chgData name="Shared Drive" userId="a8e99ec4-c3c1-49ac-ba97-2c12eee91f6a" providerId="ADAL" clId="{A2790937-FAB4-4B0C-B439-39012AA965CC}" dt="2020-05-26T20:31:18.108" v="10463" actId="6549"/>
          <ac:spMkLst>
            <pc:docMk/>
            <pc:sldMk cId="3482527828" sldId="2205"/>
            <ac:spMk id="218" creationId="{E8798B27-8ADE-46BB-AF80-255BC40B13CE}"/>
          </ac:spMkLst>
        </pc:spChg>
      </pc:sldChg>
      <pc:sldChg chg="addSp delSp modSp new del mod">
        <pc:chgData name="Shared Drive" userId="a8e99ec4-c3c1-49ac-ba97-2c12eee91f6a" providerId="ADAL" clId="{A2790937-FAB4-4B0C-B439-39012AA965CC}" dt="2020-05-26T20:28:33.139" v="10458" actId="47"/>
        <pc:sldMkLst>
          <pc:docMk/>
          <pc:sldMk cId="527847235" sldId="2206"/>
        </pc:sldMkLst>
        <pc:spChg chg="del">
          <ac:chgData name="Shared Drive" userId="a8e99ec4-c3c1-49ac-ba97-2c12eee91f6a" providerId="ADAL" clId="{A2790937-FAB4-4B0C-B439-39012AA965CC}" dt="2020-05-26T13:50:23.950" v="9416"/>
          <ac:spMkLst>
            <pc:docMk/>
            <pc:sldMk cId="527847235" sldId="2206"/>
            <ac:spMk id="2" creationId="{480AF1FD-F886-4BDC-A927-1D222CD18CFB}"/>
          </ac:spMkLst>
        </pc:spChg>
        <pc:spChg chg="add mod">
          <ac:chgData name="Shared Drive" userId="a8e99ec4-c3c1-49ac-ba97-2c12eee91f6a" providerId="ADAL" clId="{A2790937-FAB4-4B0C-B439-39012AA965CC}" dt="2020-05-26T13:50:43.396" v="9494" actId="20577"/>
          <ac:spMkLst>
            <pc:docMk/>
            <pc:sldMk cId="527847235" sldId="2206"/>
            <ac:spMk id="3" creationId="{63F43BF6-442A-4FF1-8FDF-8E15F63663FE}"/>
          </ac:spMkLst>
        </pc:spChg>
        <pc:spChg chg="add mod">
          <ac:chgData name="Shared Drive" userId="a8e99ec4-c3c1-49ac-ba97-2c12eee91f6a" providerId="ADAL" clId="{A2790937-FAB4-4B0C-B439-39012AA965CC}" dt="2020-05-26T20:22:38.285" v="10384" actId="21"/>
          <ac:spMkLst>
            <pc:docMk/>
            <pc:sldMk cId="527847235" sldId="2206"/>
            <ac:spMk id="4" creationId="{EADAC38C-B2B0-4EC1-B5CA-1D1ED8FF787E}"/>
          </ac:spMkLst>
        </pc:spChg>
      </pc:sldChg>
      <pc:sldChg chg="delSp modSp add del mod">
        <pc:chgData name="Shared Drive" userId="a8e99ec4-c3c1-49ac-ba97-2c12eee91f6a" providerId="ADAL" clId="{A2790937-FAB4-4B0C-B439-39012AA965CC}" dt="2020-05-26T17:40:29.050" v="9894" actId="478"/>
        <pc:sldMkLst>
          <pc:docMk/>
          <pc:sldMk cId="1264601295" sldId="2207"/>
        </pc:sldMkLst>
        <pc:spChg chg="mod">
          <ac:chgData name="Shared Drive" userId="a8e99ec4-c3c1-49ac-ba97-2c12eee91f6a" providerId="ADAL" clId="{A2790937-FAB4-4B0C-B439-39012AA965CC}" dt="2020-05-26T17:39:53.762" v="9886"/>
          <ac:spMkLst>
            <pc:docMk/>
            <pc:sldMk cId="1264601295" sldId="2207"/>
            <ac:spMk id="2" creationId="{00000000-0000-0000-0000-000000000000}"/>
          </ac:spMkLst>
        </pc:spChg>
        <pc:grpChg chg="del">
          <ac:chgData name="Shared Drive" userId="a8e99ec4-c3c1-49ac-ba97-2c12eee91f6a" providerId="ADAL" clId="{A2790937-FAB4-4B0C-B439-39012AA965CC}" dt="2020-05-26T17:40:29.050" v="9894" actId="478"/>
          <ac:grpSpMkLst>
            <pc:docMk/>
            <pc:sldMk cId="1264601295" sldId="2207"/>
            <ac:grpSpMk id="5" creationId="{C1015964-2952-4A50-A7C5-81C24AD7D354}"/>
          </ac:grpSpMkLst>
        </pc:grpChg>
        <pc:picChg chg="mod">
          <ac:chgData name="Shared Drive" userId="a8e99ec4-c3c1-49ac-ba97-2c12eee91f6a" providerId="ADAL" clId="{A2790937-FAB4-4B0C-B439-39012AA965CC}" dt="2020-05-26T17:39:53.762" v="9886"/>
          <ac:picMkLst>
            <pc:docMk/>
            <pc:sldMk cId="1264601295" sldId="2207"/>
            <ac:picMk id="4" creationId="{00000000-0000-0000-0000-000000000000}"/>
          </ac:picMkLst>
        </pc:picChg>
      </pc:sldChg>
      <pc:sldChg chg="addSp modSp new mod ord">
        <pc:chgData name="Shared Drive" userId="a8e99ec4-c3c1-49ac-ba97-2c12eee91f6a" providerId="ADAL" clId="{A2790937-FAB4-4B0C-B439-39012AA965CC}" dt="2020-05-27T16:31:43.117" v="15305"/>
        <pc:sldMkLst>
          <pc:docMk/>
          <pc:sldMk cId="1564842787" sldId="2208"/>
        </pc:sldMkLst>
        <pc:spChg chg="mod">
          <ac:chgData name="Shared Drive" userId="a8e99ec4-c3c1-49ac-ba97-2c12eee91f6a" providerId="ADAL" clId="{A2790937-FAB4-4B0C-B439-39012AA965CC}" dt="2020-05-26T20:13:47.191" v="10265" actId="20577"/>
          <ac:spMkLst>
            <pc:docMk/>
            <pc:sldMk cId="1564842787" sldId="2208"/>
            <ac:spMk id="2" creationId="{E9C3776B-2C75-4873-8BD3-7C92D5542A6F}"/>
          </ac:spMkLst>
        </pc:spChg>
        <pc:spChg chg="mod">
          <ac:chgData name="Shared Drive" userId="a8e99ec4-c3c1-49ac-ba97-2c12eee91f6a" providerId="ADAL" clId="{A2790937-FAB4-4B0C-B439-39012AA965CC}" dt="2020-05-26T20:16:01.670" v="10288" actId="313"/>
          <ac:spMkLst>
            <pc:docMk/>
            <pc:sldMk cId="1564842787" sldId="2208"/>
            <ac:spMk id="3" creationId="{1C79D7AB-035B-4B35-AA7E-BA7A0D6A863A}"/>
          </ac:spMkLst>
        </pc:spChg>
        <pc:spChg chg="add mod">
          <ac:chgData name="Shared Drive" userId="a8e99ec4-c3c1-49ac-ba97-2c12eee91f6a" providerId="ADAL" clId="{A2790937-FAB4-4B0C-B439-39012AA965CC}" dt="2020-05-26T20:16:30.401" v="10310" actId="404"/>
          <ac:spMkLst>
            <pc:docMk/>
            <pc:sldMk cId="1564842787" sldId="2208"/>
            <ac:spMk id="4" creationId="{756863D4-D400-4638-96B5-8419934C83BB}"/>
          </ac:spMkLst>
        </pc:spChg>
        <pc:picChg chg="add mod">
          <ac:chgData name="Shared Drive" userId="a8e99ec4-c3c1-49ac-ba97-2c12eee91f6a" providerId="ADAL" clId="{A2790937-FAB4-4B0C-B439-39012AA965CC}" dt="2020-05-26T20:15:57.360" v="10287" actId="1076"/>
          <ac:picMkLst>
            <pc:docMk/>
            <pc:sldMk cId="1564842787" sldId="2208"/>
            <ac:picMk id="2050" creationId="{1D2368A5-188A-4CA2-8AC8-E85DB9647A7B}"/>
          </ac:picMkLst>
        </pc:picChg>
      </pc:sldChg>
      <pc:sldChg chg="modSp add mod">
        <pc:chgData name="Shared Drive" userId="a8e99ec4-c3c1-49ac-ba97-2c12eee91f6a" providerId="ADAL" clId="{A2790937-FAB4-4B0C-B439-39012AA965CC}" dt="2020-05-27T23:50:54.115" v="16338" actId="20577"/>
        <pc:sldMkLst>
          <pc:docMk/>
          <pc:sldMk cId="1205320538" sldId="2209"/>
        </pc:sldMkLst>
        <pc:spChg chg="mod">
          <ac:chgData name="Shared Drive" userId="a8e99ec4-c3c1-49ac-ba97-2c12eee91f6a" providerId="ADAL" clId="{A2790937-FAB4-4B0C-B439-39012AA965CC}" dt="2020-05-27T23:50:54.115" v="16338" actId="20577"/>
          <ac:spMkLst>
            <pc:docMk/>
            <pc:sldMk cId="1205320538" sldId="2209"/>
            <ac:spMk id="218" creationId="{E8798B27-8ADE-46BB-AF80-255BC40B13CE}"/>
          </ac:spMkLst>
        </pc:spChg>
      </pc:sldChg>
      <pc:sldChg chg="modSp add del mod ord">
        <pc:chgData name="Shared Drive" userId="a8e99ec4-c3c1-49ac-ba97-2c12eee91f6a" providerId="ADAL" clId="{A2790937-FAB4-4B0C-B439-39012AA965CC}" dt="2020-05-27T23:50:46.196" v="16336" actId="20577"/>
        <pc:sldMkLst>
          <pc:docMk/>
          <pc:sldMk cId="2980004168" sldId="2210"/>
        </pc:sldMkLst>
        <pc:spChg chg="mod">
          <ac:chgData name="Shared Drive" userId="a8e99ec4-c3c1-49ac-ba97-2c12eee91f6a" providerId="ADAL" clId="{A2790937-FAB4-4B0C-B439-39012AA965CC}" dt="2020-05-27T23:50:46.196" v="16336" actId="20577"/>
          <ac:spMkLst>
            <pc:docMk/>
            <pc:sldMk cId="2980004168" sldId="2210"/>
            <ac:spMk id="218" creationId="{E8798B27-8ADE-46BB-AF80-255BC40B13CE}"/>
          </ac:spMkLst>
        </pc:spChg>
      </pc:sldChg>
      <pc:sldChg chg="modSp add mod ord">
        <pc:chgData name="Shared Drive" userId="a8e99ec4-c3c1-49ac-ba97-2c12eee91f6a" providerId="ADAL" clId="{A2790937-FAB4-4B0C-B439-39012AA965CC}" dt="2020-05-27T23:44:39.811" v="16334" actId="20577"/>
        <pc:sldMkLst>
          <pc:docMk/>
          <pc:sldMk cId="1592565702" sldId="2211"/>
        </pc:sldMkLst>
        <pc:spChg chg="mod">
          <ac:chgData name="Shared Drive" userId="a8e99ec4-c3c1-49ac-ba97-2c12eee91f6a" providerId="ADAL" clId="{A2790937-FAB4-4B0C-B439-39012AA965CC}" dt="2020-05-27T23:44:39.811" v="16334" actId="20577"/>
          <ac:spMkLst>
            <pc:docMk/>
            <pc:sldMk cId="1592565702" sldId="2211"/>
            <ac:spMk id="218" creationId="{E8798B27-8ADE-46BB-AF80-255BC40B13CE}"/>
          </ac:spMkLst>
        </pc:spChg>
      </pc:sldChg>
      <pc:sldChg chg="add">
        <pc:chgData name="Shared Drive" userId="a8e99ec4-c3c1-49ac-ba97-2c12eee91f6a" providerId="ADAL" clId="{A2790937-FAB4-4B0C-B439-39012AA965CC}" dt="2020-05-26T20:35:39.697" v="10573"/>
        <pc:sldMkLst>
          <pc:docMk/>
          <pc:sldMk cId="3392561390" sldId="2212"/>
        </pc:sldMkLst>
      </pc:sldChg>
      <pc:sldChg chg="add del">
        <pc:chgData name="Shared Drive" userId="a8e99ec4-c3c1-49ac-ba97-2c12eee91f6a" providerId="ADAL" clId="{A2790937-FAB4-4B0C-B439-39012AA965CC}" dt="2020-05-27T23:13:39.732" v="15833" actId="47"/>
        <pc:sldMkLst>
          <pc:docMk/>
          <pc:sldMk cId="559043203" sldId="2213"/>
        </pc:sldMkLst>
      </pc:sldChg>
      <pc:sldChg chg="addSp modSp new mod ord">
        <pc:chgData name="Shared Drive" userId="a8e99ec4-c3c1-49ac-ba97-2c12eee91f6a" providerId="ADAL" clId="{A2790937-FAB4-4B0C-B439-39012AA965CC}" dt="2020-05-27T14:56:40.327" v="11685"/>
        <pc:sldMkLst>
          <pc:docMk/>
          <pc:sldMk cId="377802413" sldId="2214"/>
        </pc:sldMkLst>
        <pc:spChg chg="mod">
          <ac:chgData name="Shared Drive" userId="a8e99ec4-c3c1-49ac-ba97-2c12eee91f6a" providerId="ADAL" clId="{A2790937-FAB4-4B0C-B439-39012AA965CC}" dt="2020-05-27T14:11:58.773" v="10813" actId="20577"/>
          <ac:spMkLst>
            <pc:docMk/>
            <pc:sldMk cId="377802413" sldId="2214"/>
            <ac:spMk id="2" creationId="{9BA6A693-1141-49CE-8238-64F338F8535B}"/>
          </ac:spMkLst>
        </pc:spChg>
        <pc:spChg chg="add mod">
          <ac:chgData name="Shared Drive" userId="a8e99ec4-c3c1-49ac-ba97-2c12eee91f6a" providerId="ADAL" clId="{A2790937-FAB4-4B0C-B439-39012AA965CC}" dt="2020-05-27T14:12:47.722" v="10872" actId="404"/>
          <ac:spMkLst>
            <pc:docMk/>
            <pc:sldMk cId="377802413" sldId="2214"/>
            <ac:spMk id="4" creationId="{5F4EF62D-5E8C-4399-A768-C916EEE3C0C7}"/>
          </ac:spMkLst>
        </pc:spChg>
        <pc:picChg chg="add mod">
          <ac:chgData name="Shared Drive" userId="a8e99ec4-c3c1-49ac-ba97-2c12eee91f6a" providerId="ADAL" clId="{A2790937-FAB4-4B0C-B439-39012AA965CC}" dt="2020-05-27T14:11:46.010" v="10778" actId="1076"/>
          <ac:picMkLst>
            <pc:docMk/>
            <pc:sldMk cId="377802413" sldId="2214"/>
            <ac:picMk id="3" creationId="{34E9137A-0AD6-45EB-8B72-002C2D3E4B4C}"/>
          </ac:picMkLst>
        </pc:picChg>
      </pc:sldChg>
      <pc:sldChg chg="modSp add mod">
        <pc:chgData name="Shared Drive" userId="a8e99ec4-c3c1-49ac-ba97-2c12eee91f6a" providerId="ADAL" clId="{A2790937-FAB4-4B0C-B439-39012AA965CC}" dt="2020-05-27T23:44:22.260" v="16332" actId="20577"/>
        <pc:sldMkLst>
          <pc:docMk/>
          <pc:sldMk cId="4242939944" sldId="2215"/>
        </pc:sldMkLst>
        <pc:spChg chg="mod">
          <ac:chgData name="Shared Drive" userId="a8e99ec4-c3c1-49ac-ba97-2c12eee91f6a" providerId="ADAL" clId="{A2790937-FAB4-4B0C-B439-39012AA965CC}" dt="2020-05-27T23:44:22.260" v="16332" actId="20577"/>
          <ac:spMkLst>
            <pc:docMk/>
            <pc:sldMk cId="4242939944" sldId="2215"/>
            <ac:spMk id="218" creationId="{E8798B27-8ADE-46BB-AF80-255BC40B13CE}"/>
          </ac:spMkLst>
        </pc:spChg>
      </pc:sldChg>
      <pc:sldChg chg="modSp add mod modNotesTx">
        <pc:chgData name="Shared Drive" userId="a8e99ec4-c3c1-49ac-ba97-2c12eee91f6a" providerId="ADAL" clId="{A2790937-FAB4-4B0C-B439-39012AA965CC}" dt="2020-05-27T14:36:58.682" v="11070" actId="20577"/>
        <pc:sldMkLst>
          <pc:docMk/>
          <pc:sldMk cId="0" sldId="2216"/>
        </pc:sldMkLst>
        <pc:spChg chg="mod">
          <ac:chgData name="Shared Drive" userId="a8e99ec4-c3c1-49ac-ba97-2c12eee91f6a" providerId="ADAL" clId="{A2790937-FAB4-4B0C-B439-39012AA965CC}" dt="2020-05-27T14:26:10.099" v="10935" actId="404"/>
          <ac:spMkLst>
            <pc:docMk/>
            <pc:sldMk cId="0" sldId="2216"/>
            <ac:spMk id="7" creationId="{DFFF0123-C83A-4F33-9226-46EC372F0148}"/>
          </ac:spMkLst>
        </pc:spChg>
        <pc:spChg chg="mod">
          <ac:chgData name="Shared Drive" userId="a8e99ec4-c3c1-49ac-ba97-2c12eee91f6a" providerId="ADAL" clId="{A2790937-FAB4-4B0C-B439-39012AA965CC}" dt="2020-05-27T14:27:46.553" v="10943" actId="1076"/>
          <ac:spMkLst>
            <pc:docMk/>
            <pc:sldMk cId="0" sldId="2216"/>
            <ac:spMk id="11268" creationId="{6EEA1090-FCD5-4810-B4E9-95781D704602}"/>
          </ac:spMkLst>
        </pc:spChg>
        <pc:graphicFrameChg chg="mod">
          <ac:chgData name="Shared Drive" userId="a8e99ec4-c3c1-49ac-ba97-2c12eee91f6a" providerId="ADAL" clId="{A2790937-FAB4-4B0C-B439-39012AA965CC}" dt="2020-05-27T14:32:23.522" v="11045"/>
          <ac:graphicFrameMkLst>
            <pc:docMk/>
            <pc:sldMk cId="0" sldId="2216"/>
            <ac:graphicFrameMk id="8" creationId="{5CE706A8-887C-4945-AB38-4ECA0C2E05CB}"/>
          </ac:graphicFrameMkLst>
        </pc:graphicFrameChg>
      </pc:sldChg>
      <pc:sldChg chg="modSp add del mod">
        <pc:chgData name="Shared Drive" userId="a8e99ec4-c3c1-49ac-ba97-2c12eee91f6a" providerId="ADAL" clId="{A2790937-FAB4-4B0C-B439-39012AA965CC}" dt="2020-05-27T14:30:38.159" v="11029" actId="47"/>
        <pc:sldMkLst>
          <pc:docMk/>
          <pc:sldMk cId="0" sldId="2217"/>
        </pc:sldMkLst>
        <pc:spChg chg="mod">
          <ac:chgData name="Shared Drive" userId="a8e99ec4-c3c1-49ac-ba97-2c12eee91f6a" providerId="ADAL" clId="{A2790937-FAB4-4B0C-B439-39012AA965CC}" dt="2020-05-27T14:30:31.091" v="11028" actId="404"/>
          <ac:spMkLst>
            <pc:docMk/>
            <pc:sldMk cId="0" sldId="2217"/>
            <ac:spMk id="79874" creationId="{E4F2C65C-9525-4368-9967-373D86F04151}"/>
          </ac:spMkLst>
        </pc:spChg>
        <pc:graphicFrameChg chg="mod">
          <ac:chgData name="Shared Drive" userId="a8e99ec4-c3c1-49ac-ba97-2c12eee91f6a" providerId="ADAL" clId="{A2790937-FAB4-4B0C-B439-39012AA965CC}" dt="2020-05-27T14:25:38.582" v="10929"/>
          <ac:graphicFrameMkLst>
            <pc:docMk/>
            <pc:sldMk cId="0" sldId="2217"/>
            <ac:graphicFrameMk id="79875" creationId="{770A3FF9-5CDE-498F-81DB-5B72D307C1F4}"/>
          </ac:graphicFrameMkLst>
        </pc:graphicFrameChg>
      </pc:sldChg>
      <pc:sldChg chg="modSp add del mod ord">
        <pc:chgData name="Shared Drive" userId="a8e99ec4-c3c1-49ac-ba97-2c12eee91f6a" providerId="ADAL" clId="{A2790937-FAB4-4B0C-B439-39012AA965CC}" dt="2020-05-27T14:48:10.764" v="11118" actId="47"/>
        <pc:sldMkLst>
          <pc:docMk/>
          <pc:sldMk cId="0" sldId="2218"/>
        </pc:sldMkLst>
        <pc:spChg chg="mod">
          <ac:chgData name="Shared Drive" userId="a8e99ec4-c3c1-49ac-ba97-2c12eee91f6a" providerId="ADAL" clId="{A2790937-FAB4-4B0C-B439-39012AA965CC}" dt="2020-05-27T14:30:45.906" v="11032" actId="404"/>
          <ac:spMkLst>
            <pc:docMk/>
            <pc:sldMk cId="0" sldId="2218"/>
            <ac:spMk id="4" creationId="{1C278624-D3F4-4551-B4C7-646D82933EE7}"/>
          </ac:spMkLst>
        </pc:spChg>
        <pc:spChg chg="mod">
          <ac:chgData name="Shared Drive" userId="a8e99ec4-c3c1-49ac-ba97-2c12eee91f6a" providerId="ADAL" clId="{A2790937-FAB4-4B0C-B439-39012AA965CC}" dt="2020-05-27T14:30:54.746" v="11034" actId="1076"/>
          <ac:spMkLst>
            <pc:docMk/>
            <pc:sldMk cId="0" sldId="2218"/>
            <ac:spMk id="14340" creationId="{535799C2-2A91-4041-9509-11443BEEF98C}"/>
          </ac:spMkLst>
        </pc:spChg>
        <pc:graphicFrameChg chg="mod">
          <ac:chgData name="Shared Drive" userId="a8e99ec4-c3c1-49ac-ba97-2c12eee91f6a" providerId="ADAL" clId="{A2790937-FAB4-4B0C-B439-39012AA965CC}" dt="2020-05-27T14:32:08.018" v="11044"/>
          <ac:graphicFrameMkLst>
            <pc:docMk/>
            <pc:sldMk cId="0" sldId="2218"/>
            <ac:graphicFrameMk id="3" creationId="{FFF9C10D-3BEA-4A03-BCB4-E0F68505B2AA}"/>
          </ac:graphicFrameMkLst>
        </pc:graphicFrameChg>
      </pc:sldChg>
      <pc:sldChg chg="modSp add mod ord">
        <pc:chgData name="Shared Drive" userId="a8e99ec4-c3c1-49ac-ba97-2c12eee91f6a" providerId="ADAL" clId="{A2790937-FAB4-4B0C-B439-39012AA965CC}" dt="2020-05-27T14:56:30.398" v="11683" actId="20577"/>
        <pc:sldMkLst>
          <pc:docMk/>
          <pc:sldMk cId="0" sldId="2219"/>
        </pc:sldMkLst>
        <pc:spChg chg="mod">
          <ac:chgData name="Shared Drive" userId="a8e99ec4-c3c1-49ac-ba97-2c12eee91f6a" providerId="ADAL" clId="{A2790937-FAB4-4B0C-B439-39012AA965CC}" dt="2020-05-27T14:56:30.398" v="11683" actId="20577"/>
          <ac:spMkLst>
            <pc:docMk/>
            <pc:sldMk cId="0" sldId="2219"/>
            <ac:spMk id="2" creationId="{25F74776-895A-4EAF-AC44-E98C70706B84}"/>
          </ac:spMkLst>
        </pc:spChg>
        <pc:spChg chg="mod">
          <ac:chgData name="Shared Drive" userId="a8e99ec4-c3c1-49ac-ba97-2c12eee91f6a" providerId="ADAL" clId="{A2790937-FAB4-4B0C-B439-39012AA965CC}" dt="2020-05-27T14:31:19.555" v="11038" actId="1076"/>
          <ac:spMkLst>
            <pc:docMk/>
            <pc:sldMk cId="0" sldId="2219"/>
            <ac:spMk id="15364" creationId="{0E2C3770-F791-45E3-B8F1-0C90B5381497}"/>
          </ac:spMkLst>
        </pc:spChg>
        <pc:graphicFrameChg chg="mod">
          <ac:chgData name="Shared Drive" userId="a8e99ec4-c3c1-49ac-ba97-2c12eee91f6a" providerId="ADAL" clId="{A2790937-FAB4-4B0C-B439-39012AA965CC}" dt="2020-05-27T14:31:39.578" v="11040"/>
          <ac:graphicFrameMkLst>
            <pc:docMk/>
            <pc:sldMk cId="0" sldId="2219"/>
            <ac:graphicFrameMk id="3" creationId="{D75AB805-61F8-406C-BD3D-30929DC5CEE1}"/>
          </ac:graphicFrameMkLst>
        </pc:graphicFrameChg>
      </pc:sldChg>
      <pc:sldChg chg="modSp add mod ord">
        <pc:chgData name="Shared Drive" userId="a8e99ec4-c3c1-49ac-ba97-2c12eee91f6a" providerId="ADAL" clId="{A2790937-FAB4-4B0C-B439-39012AA965CC}" dt="2020-05-27T14:57:55.433" v="11750" actId="14100"/>
        <pc:sldMkLst>
          <pc:docMk/>
          <pc:sldMk cId="0" sldId="2220"/>
        </pc:sldMkLst>
        <pc:spChg chg="mod">
          <ac:chgData name="Shared Drive" userId="a8e99ec4-c3c1-49ac-ba97-2c12eee91f6a" providerId="ADAL" clId="{A2790937-FAB4-4B0C-B439-39012AA965CC}" dt="2020-05-27T14:37:44.490" v="11076" actId="1076"/>
          <ac:spMkLst>
            <pc:docMk/>
            <pc:sldMk cId="0" sldId="2220"/>
            <ac:spMk id="17410" creationId="{175543DD-B155-4E55-997C-0525601D09E4}"/>
          </ac:spMkLst>
        </pc:spChg>
        <pc:graphicFrameChg chg="mod">
          <ac:chgData name="Shared Drive" userId="a8e99ec4-c3c1-49ac-ba97-2c12eee91f6a" providerId="ADAL" clId="{A2790937-FAB4-4B0C-B439-39012AA965CC}" dt="2020-05-27T14:57:55.433" v="11750" actId="14100"/>
          <ac:graphicFrameMkLst>
            <pc:docMk/>
            <pc:sldMk cId="0" sldId="2220"/>
            <ac:graphicFrameMk id="4" creationId="{A8E5C283-4C55-48D2-83DF-95BE48E09213}"/>
          </ac:graphicFrameMkLst>
        </pc:graphicFrameChg>
      </pc:sldChg>
      <pc:sldChg chg="addSp delSp modSp add mod">
        <pc:chgData name="Shared Drive" userId="a8e99ec4-c3c1-49ac-ba97-2c12eee91f6a" providerId="ADAL" clId="{A2790937-FAB4-4B0C-B439-39012AA965CC}" dt="2020-05-27T14:41:17.237" v="11100"/>
        <pc:sldMkLst>
          <pc:docMk/>
          <pc:sldMk cId="785409301" sldId="2221"/>
        </pc:sldMkLst>
        <pc:spChg chg="mod">
          <ac:chgData name="Shared Drive" userId="a8e99ec4-c3c1-49ac-ba97-2c12eee91f6a" providerId="ADAL" clId="{A2790937-FAB4-4B0C-B439-39012AA965CC}" dt="2020-05-27T14:38:47.651" v="11081" actId="207"/>
          <ac:spMkLst>
            <pc:docMk/>
            <pc:sldMk cId="785409301" sldId="2221"/>
            <ac:spMk id="2" creationId="{FE003AFF-AB8C-4C34-84DA-8E55CFF0E393}"/>
          </ac:spMkLst>
        </pc:spChg>
        <pc:spChg chg="add del mod">
          <ac:chgData name="Shared Drive" userId="a8e99ec4-c3c1-49ac-ba97-2c12eee91f6a" providerId="ADAL" clId="{A2790937-FAB4-4B0C-B439-39012AA965CC}" dt="2020-05-27T14:41:17.237" v="11100"/>
          <ac:spMkLst>
            <pc:docMk/>
            <pc:sldMk cId="785409301" sldId="2221"/>
            <ac:spMk id="3" creationId="{1FD18AE0-7F5C-4C19-B3EA-0689BFE3F0BF}"/>
          </ac:spMkLst>
        </pc:spChg>
        <pc:spChg chg="mod">
          <ac:chgData name="Shared Drive" userId="a8e99ec4-c3c1-49ac-ba97-2c12eee91f6a" providerId="ADAL" clId="{A2790937-FAB4-4B0C-B439-39012AA965CC}" dt="2020-05-27T14:40:37.403" v="11097" actId="1076"/>
          <ac:spMkLst>
            <pc:docMk/>
            <pc:sldMk cId="785409301" sldId="2221"/>
            <ac:spMk id="31749" creationId="{93BDB29F-A714-4A82-9845-ABA0131D0FD2}"/>
          </ac:spMkLst>
        </pc:spChg>
        <pc:spChg chg="mod">
          <ac:chgData name="Shared Drive" userId="a8e99ec4-c3c1-49ac-ba97-2c12eee91f6a" providerId="ADAL" clId="{A2790937-FAB4-4B0C-B439-39012AA965CC}" dt="2020-05-27T14:40:29.683" v="11096" actId="1076"/>
          <ac:spMkLst>
            <pc:docMk/>
            <pc:sldMk cId="785409301" sldId="2221"/>
            <ac:spMk id="31757" creationId="{DC47674A-D6AD-476E-94EB-8D24F77C60BD}"/>
          </ac:spMkLst>
        </pc:spChg>
        <pc:graphicFrameChg chg="mod">
          <ac:chgData name="Shared Drive" userId="a8e99ec4-c3c1-49ac-ba97-2c12eee91f6a" providerId="ADAL" clId="{A2790937-FAB4-4B0C-B439-39012AA965CC}" dt="2020-05-27T14:38:42.515" v="11080" actId="1076"/>
          <ac:graphicFrameMkLst>
            <pc:docMk/>
            <pc:sldMk cId="785409301" sldId="2221"/>
            <ac:graphicFrameMk id="4" creationId="{85522219-7295-4B32-8D6C-6C7B795BCA4B}"/>
          </ac:graphicFrameMkLst>
        </pc:graphicFrameChg>
      </pc:sldChg>
      <pc:sldChg chg="modSp add mod">
        <pc:chgData name="Shared Drive" userId="a8e99ec4-c3c1-49ac-ba97-2c12eee91f6a" providerId="ADAL" clId="{A2790937-FAB4-4B0C-B439-39012AA965CC}" dt="2020-05-27T14:30:08.508" v="11025" actId="1076"/>
        <pc:sldMkLst>
          <pc:docMk/>
          <pc:sldMk cId="0" sldId="2222"/>
        </pc:sldMkLst>
        <pc:spChg chg="mod">
          <ac:chgData name="Shared Drive" userId="a8e99ec4-c3c1-49ac-ba97-2c12eee91f6a" providerId="ADAL" clId="{A2790937-FAB4-4B0C-B439-39012AA965CC}" dt="2020-05-27T14:29:58.131" v="11022" actId="1076"/>
          <ac:spMkLst>
            <pc:docMk/>
            <pc:sldMk cId="0" sldId="2222"/>
            <ac:spMk id="13347" creationId="{B67EFAB7-EB34-49C7-B548-4749492D97EC}"/>
          </ac:spMkLst>
        </pc:spChg>
        <pc:spChg chg="mod">
          <ac:chgData name="Shared Drive" userId="a8e99ec4-c3c1-49ac-ba97-2c12eee91f6a" providerId="ADAL" clId="{A2790937-FAB4-4B0C-B439-39012AA965CC}" dt="2020-05-27T14:29:52.307" v="11021" actId="122"/>
          <ac:spMkLst>
            <pc:docMk/>
            <pc:sldMk cId="0" sldId="2222"/>
            <ac:spMk id="13348" creationId="{641B8D3E-3B29-4E7A-A314-B82DBFBC94A9}"/>
          </ac:spMkLst>
        </pc:spChg>
        <pc:spChg chg="mod">
          <ac:chgData name="Shared Drive" userId="a8e99ec4-c3c1-49ac-ba97-2c12eee91f6a" providerId="ADAL" clId="{A2790937-FAB4-4B0C-B439-39012AA965CC}" dt="2020-05-27T14:30:08.508" v="11025" actId="1076"/>
          <ac:spMkLst>
            <pc:docMk/>
            <pc:sldMk cId="0" sldId="2222"/>
            <ac:spMk id="13349" creationId="{BBDFC4A2-07F4-403C-8E76-ABA95CDAF263}"/>
          </ac:spMkLst>
        </pc:spChg>
        <pc:spChg chg="mod">
          <ac:chgData name="Shared Drive" userId="a8e99ec4-c3c1-49ac-ba97-2c12eee91f6a" providerId="ADAL" clId="{A2790937-FAB4-4B0C-B439-39012AA965CC}" dt="2020-05-27T14:30:06.203" v="11024" actId="1076"/>
          <ac:spMkLst>
            <pc:docMk/>
            <pc:sldMk cId="0" sldId="2222"/>
            <ac:spMk id="13350" creationId="{DDE65BB5-51F3-4476-8986-78921B680D35}"/>
          </ac:spMkLst>
        </pc:spChg>
        <pc:spChg chg="mod">
          <ac:chgData name="Shared Drive" userId="a8e99ec4-c3c1-49ac-ba97-2c12eee91f6a" providerId="ADAL" clId="{A2790937-FAB4-4B0C-B439-39012AA965CC}" dt="2020-05-27T14:30:02.451" v="11023" actId="1076"/>
          <ac:spMkLst>
            <pc:docMk/>
            <pc:sldMk cId="0" sldId="2222"/>
            <ac:spMk id="13351" creationId="{CE7348AB-AEAB-4D83-8CCA-EC72D5270E6C}"/>
          </ac:spMkLst>
        </pc:spChg>
        <pc:spChg chg="mod">
          <ac:chgData name="Shared Drive" userId="a8e99ec4-c3c1-49ac-ba97-2c12eee91f6a" providerId="ADAL" clId="{A2790937-FAB4-4B0C-B439-39012AA965CC}" dt="2020-05-27T14:29:09.971" v="10950" actId="404"/>
          <ac:spMkLst>
            <pc:docMk/>
            <pc:sldMk cId="0" sldId="2222"/>
            <ac:spMk id="79874" creationId="{E4F2C65C-9525-4368-9967-373D86F04151}"/>
          </ac:spMkLst>
        </pc:spChg>
        <pc:graphicFrameChg chg="mod">
          <ac:chgData name="Shared Drive" userId="a8e99ec4-c3c1-49ac-ba97-2c12eee91f6a" providerId="ADAL" clId="{A2790937-FAB4-4B0C-B439-39012AA965CC}" dt="2020-05-27T14:29:17.374" v="10976" actId="1036"/>
          <ac:graphicFrameMkLst>
            <pc:docMk/>
            <pc:sldMk cId="0" sldId="2222"/>
            <ac:graphicFrameMk id="79875" creationId="{770A3FF9-5CDE-498F-81DB-5B72D307C1F4}"/>
          </ac:graphicFrameMkLst>
        </pc:graphicFrameChg>
      </pc:sldChg>
      <pc:sldChg chg="modSp add del mod">
        <pc:chgData name="Shared Drive" userId="a8e99ec4-c3c1-49ac-ba97-2c12eee91f6a" providerId="ADAL" clId="{A2790937-FAB4-4B0C-B439-39012AA965CC}" dt="2020-05-27T14:56:20.444" v="11673" actId="47"/>
        <pc:sldMkLst>
          <pc:docMk/>
          <pc:sldMk cId="1992137676" sldId="2223"/>
        </pc:sldMkLst>
        <pc:spChg chg="mod">
          <ac:chgData name="Shared Drive" userId="a8e99ec4-c3c1-49ac-ba97-2c12eee91f6a" providerId="ADAL" clId="{A2790937-FAB4-4B0C-B439-39012AA965CC}" dt="2020-05-27T14:33:28.605" v="11063" actId="20577"/>
          <ac:spMkLst>
            <pc:docMk/>
            <pc:sldMk cId="1992137676" sldId="2223"/>
            <ac:spMk id="218" creationId="{E8798B27-8ADE-46BB-AF80-255BC40B13CE}"/>
          </ac:spMkLst>
        </pc:spChg>
      </pc:sldChg>
      <pc:sldChg chg="add">
        <pc:chgData name="Shared Drive" userId="a8e99ec4-c3c1-49ac-ba97-2c12eee91f6a" providerId="ADAL" clId="{A2790937-FAB4-4B0C-B439-39012AA965CC}" dt="2020-05-27T14:58:12.115" v="11751"/>
        <pc:sldMkLst>
          <pc:docMk/>
          <pc:sldMk cId="3935867482" sldId="2223"/>
        </pc:sldMkLst>
      </pc:sldChg>
      <pc:sldChg chg="modSp add mod modAnim">
        <pc:chgData name="Shared Drive" userId="a8e99ec4-c3c1-49ac-ba97-2c12eee91f6a" providerId="ADAL" clId="{A2790937-FAB4-4B0C-B439-39012AA965CC}" dt="2020-05-27T23:24:13.548" v="16128" actId="14100"/>
        <pc:sldMkLst>
          <pc:docMk/>
          <pc:sldMk cId="2970659638" sldId="2224"/>
        </pc:sldMkLst>
        <pc:spChg chg="mod">
          <ac:chgData name="Shared Drive" userId="a8e99ec4-c3c1-49ac-ba97-2c12eee91f6a" providerId="ADAL" clId="{A2790937-FAB4-4B0C-B439-39012AA965CC}" dt="2020-05-27T15:23:02.140" v="12803" actId="1035"/>
          <ac:spMkLst>
            <pc:docMk/>
            <pc:sldMk cId="2970659638" sldId="2224"/>
            <ac:spMk id="4" creationId="{26ABFA3A-C08D-46E9-9FE7-AFDBA5A8097C}"/>
          </ac:spMkLst>
        </pc:spChg>
        <pc:spChg chg="mod">
          <ac:chgData name="Shared Drive" userId="a8e99ec4-c3c1-49ac-ba97-2c12eee91f6a" providerId="ADAL" clId="{A2790937-FAB4-4B0C-B439-39012AA965CC}" dt="2020-05-27T15:23:45.900" v="12854" actId="1035"/>
          <ac:spMkLst>
            <pc:docMk/>
            <pc:sldMk cId="2970659638" sldId="2224"/>
            <ac:spMk id="5" creationId="{5B1700F1-BCCF-4E1A-A2ED-CFBFFB60FA96}"/>
          </ac:spMkLst>
        </pc:spChg>
        <pc:spChg chg="mod">
          <ac:chgData name="Shared Drive" userId="a8e99ec4-c3c1-49ac-ba97-2c12eee91f6a" providerId="ADAL" clId="{A2790937-FAB4-4B0C-B439-39012AA965CC}" dt="2020-05-27T15:37:08.812" v="13689" actId="20577"/>
          <ac:spMkLst>
            <pc:docMk/>
            <pc:sldMk cId="2970659638" sldId="2224"/>
            <ac:spMk id="6" creationId="{ECC8D7E2-E48A-4417-B31A-5D559C48C4CD}"/>
          </ac:spMkLst>
        </pc:spChg>
        <pc:spChg chg="mod">
          <ac:chgData name="Shared Drive" userId="a8e99ec4-c3c1-49ac-ba97-2c12eee91f6a" providerId="ADAL" clId="{A2790937-FAB4-4B0C-B439-39012AA965CC}" dt="2020-05-27T23:24:13.548" v="16128" actId="14100"/>
          <ac:spMkLst>
            <pc:docMk/>
            <pc:sldMk cId="2970659638" sldId="2224"/>
            <ac:spMk id="7" creationId="{F0FDC557-5235-4D27-AFD3-0E5172309803}"/>
          </ac:spMkLst>
        </pc:spChg>
        <pc:spChg chg="mod">
          <ac:chgData name="Shared Drive" userId="a8e99ec4-c3c1-49ac-ba97-2c12eee91f6a" providerId="ADAL" clId="{A2790937-FAB4-4B0C-B439-39012AA965CC}" dt="2020-05-27T15:00:56.507" v="11880" actId="20577"/>
          <ac:spMkLst>
            <pc:docMk/>
            <pc:sldMk cId="2970659638" sldId="2224"/>
            <ac:spMk id="8" creationId="{C49278DB-D409-4544-9154-0165C1F9FB9A}"/>
          </ac:spMkLst>
        </pc:spChg>
        <pc:spChg chg="mod">
          <ac:chgData name="Shared Drive" userId="a8e99ec4-c3c1-49ac-ba97-2c12eee91f6a" providerId="ADAL" clId="{A2790937-FAB4-4B0C-B439-39012AA965CC}" dt="2020-05-27T15:12:12.819" v="12359" actId="1036"/>
          <ac:spMkLst>
            <pc:docMk/>
            <pc:sldMk cId="2970659638" sldId="2224"/>
            <ac:spMk id="12" creationId="{B403127E-74AF-4C8C-8D62-25F3DA65B759}"/>
          </ac:spMkLst>
        </pc:spChg>
        <pc:spChg chg="mod">
          <ac:chgData name="Shared Drive" userId="a8e99ec4-c3c1-49ac-ba97-2c12eee91f6a" providerId="ADAL" clId="{A2790937-FAB4-4B0C-B439-39012AA965CC}" dt="2020-05-27T23:23:17.211" v="16052" actId="20577"/>
          <ac:spMkLst>
            <pc:docMk/>
            <pc:sldMk cId="2970659638" sldId="2224"/>
            <ac:spMk id="15" creationId="{D01D9B80-194D-4856-9D26-9C2E49269E69}"/>
          </ac:spMkLst>
        </pc:spChg>
        <pc:spChg chg="mod">
          <ac:chgData name="Shared Drive" userId="a8e99ec4-c3c1-49ac-ba97-2c12eee91f6a" providerId="ADAL" clId="{A2790937-FAB4-4B0C-B439-39012AA965CC}" dt="2020-05-27T23:22:29.938" v="15964" actId="20577"/>
          <ac:spMkLst>
            <pc:docMk/>
            <pc:sldMk cId="2970659638" sldId="2224"/>
            <ac:spMk id="16" creationId="{72662CC4-0021-4CDC-ACCD-BD5F18F257B9}"/>
          </ac:spMkLst>
        </pc:spChg>
        <pc:spChg chg="mod">
          <ac:chgData name="Shared Drive" userId="a8e99ec4-c3c1-49ac-ba97-2c12eee91f6a" providerId="ADAL" clId="{A2790937-FAB4-4B0C-B439-39012AA965CC}" dt="2020-05-27T23:23:33.827" v="16071" actId="6549"/>
          <ac:spMkLst>
            <pc:docMk/>
            <pc:sldMk cId="2970659638" sldId="2224"/>
            <ac:spMk id="17" creationId="{EFA7FF16-18A1-4DFE-8380-B584387A4465}"/>
          </ac:spMkLst>
        </pc:spChg>
        <pc:spChg chg="mod">
          <ac:chgData name="Shared Drive" userId="a8e99ec4-c3c1-49ac-ba97-2c12eee91f6a" providerId="ADAL" clId="{A2790937-FAB4-4B0C-B439-39012AA965CC}" dt="2020-05-27T23:21:39.826" v="15887" actId="20577"/>
          <ac:spMkLst>
            <pc:docMk/>
            <pc:sldMk cId="2970659638" sldId="2224"/>
            <ac:spMk id="18" creationId="{D97D9051-28B6-4D3B-9862-ED1507C0F597}"/>
          </ac:spMkLst>
        </pc:spChg>
      </pc:sldChg>
      <pc:sldChg chg="addSp delSp modSp new del mod">
        <pc:chgData name="Shared Drive" userId="a8e99ec4-c3c1-49ac-ba97-2c12eee91f6a" providerId="ADAL" clId="{A2790937-FAB4-4B0C-B439-39012AA965CC}" dt="2020-05-27T15:40:24.451" v="13692" actId="2696"/>
        <pc:sldMkLst>
          <pc:docMk/>
          <pc:sldMk cId="731014113" sldId="2225"/>
        </pc:sldMkLst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2" creationId="{8DE24968-83F1-47D3-B801-C0E9392BA733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3" creationId="{AEE5DE80-F168-46DB-B12D-486B2FECF553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4" creationId="{0376F9DB-CE28-47D7-88AD-BE39CF940F72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5" creationId="{B9EDED77-73E5-4578-A5F9-AF95DE44DED8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6" creationId="{A979F429-C32E-42FB-83C5-0C39E9B19FFC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7" creationId="{35CDD999-38FA-4DFE-97E7-A9833C858A18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8" creationId="{2E1966E4-73F5-414C-985E-1C86849F9A8F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9" creationId="{3739E0C6-7E61-4B34-AE46-77C7B713ABA5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10" creationId="{6C31C017-051C-4F77-8671-7CC8F2B6D7E2}"/>
          </ac:spMkLst>
        </pc:spChg>
        <pc:spChg chg="del">
          <ac:chgData name="Shared Drive" userId="a8e99ec4-c3c1-49ac-ba97-2c12eee91f6a" providerId="ADAL" clId="{A2790937-FAB4-4B0C-B439-39012AA965CC}" dt="2020-05-27T15:26:01.623" v="12856"/>
          <ac:spMkLst>
            <pc:docMk/>
            <pc:sldMk cId="731014113" sldId="2225"/>
            <ac:spMk id="11" creationId="{5B82F34C-1A80-474A-B297-3485E6B099C4}"/>
          </ac:spMkLst>
        </pc:spChg>
        <pc:spChg chg="add mod">
          <ac:chgData name="Shared Drive" userId="a8e99ec4-c3c1-49ac-ba97-2c12eee91f6a" providerId="ADAL" clId="{A2790937-FAB4-4B0C-B439-39012AA965CC}" dt="2020-05-27T15:35:19.108" v="13665" actId="20577"/>
          <ac:spMkLst>
            <pc:docMk/>
            <pc:sldMk cId="731014113" sldId="2225"/>
            <ac:spMk id="12" creationId="{514932AE-B61E-4E39-9404-4B9949F09F75}"/>
          </ac:spMkLst>
        </pc:spChg>
        <pc:spChg chg="add mod">
          <ac:chgData name="Shared Drive" userId="a8e99ec4-c3c1-49ac-ba97-2c12eee91f6a" providerId="ADAL" clId="{A2790937-FAB4-4B0C-B439-39012AA965CC}" dt="2020-05-27T15:34:53.133" v="13627" actId="6549"/>
          <ac:spMkLst>
            <pc:docMk/>
            <pc:sldMk cId="731014113" sldId="2225"/>
            <ac:spMk id="13" creationId="{BB28BA95-4F5A-4F3A-8A99-08AD9DA23E70}"/>
          </ac:spMkLst>
        </pc:spChg>
      </pc:sldChg>
      <pc:sldChg chg="modSp add mod">
        <pc:chgData name="Shared Drive" userId="a8e99ec4-c3c1-49ac-ba97-2c12eee91f6a" providerId="ADAL" clId="{A2790937-FAB4-4B0C-B439-39012AA965CC}" dt="2020-05-28T13:15:38.332" v="16568" actId="20577"/>
        <pc:sldMkLst>
          <pc:docMk/>
          <pc:sldMk cId="807771525" sldId="2225"/>
        </pc:sldMkLst>
        <pc:spChg chg="mod">
          <ac:chgData name="Shared Drive" userId="a8e99ec4-c3c1-49ac-ba97-2c12eee91f6a" providerId="ADAL" clId="{A2790937-FAB4-4B0C-B439-39012AA965CC}" dt="2020-05-28T13:15:38.332" v="16568" actId="20577"/>
          <ac:spMkLst>
            <pc:docMk/>
            <pc:sldMk cId="807771525" sldId="2225"/>
            <ac:spMk id="13" creationId="{BB28BA95-4F5A-4F3A-8A99-08AD9DA23E70}"/>
          </ac:spMkLst>
        </pc:spChg>
      </pc:sldChg>
      <pc:sldChg chg="new del">
        <pc:chgData name="Shared Drive" userId="a8e99ec4-c3c1-49ac-ba97-2c12eee91f6a" providerId="ADAL" clId="{A2790937-FAB4-4B0C-B439-39012AA965CC}" dt="2020-05-27T15:40:21.709" v="13691" actId="680"/>
        <pc:sldMkLst>
          <pc:docMk/>
          <pc:sldMk cId="3775968696" sldId="2226"/>
        </pc:sldMkLst>
      </pc:sldChg>
      <pc:sldChg chg="modSp new mod ord modAnim modNotesTx">
        <pc:chgData name="Shared Drive" userId="a8e99ec4-c3c1-49ac-ba97-2c12eee91f6a" providerId="ADAL" clId="{A2790937-FAB4-4B0C-B439-39012AA965CC}" dt="2020-05-27T23:30:35.411" v="16321" actId="20577"/>
        <pc:sldMkLst>
          <pc:docMk/>
          <pc:sldMk cId="4289804004" sldId="2226"/>
        </pc:sldMkLst>
        <pc:spChg chg="mod">
          <ac:chgData name="Shared Drive" userId="a8e99ec4-c3c1-49ac-ba97-2c12eee91f6a" providerId="ADAL" clId="{A2790937-FAB4-4B0C-B439-39012AA965CC}" dt="2020-05-27T15:41:55.400" v="13848" actId="20577"/>
          <ac:spMkLst>
            <pc:docMk/>
            <pc:sldMk cId="4289804004" sldId="2226"/>
            <ac:spMk id="2" creationId="{4A13EC61-D098-46E4-9742-69F7793329AE}"/>
          </ac:spMkLst>
        </pc:spChg>
        <pc:spChg chg="mod">
          <ac:chgData name="Shared Drive" userId="a8e99ec4-c3c1-49ac-ba97-2c12eee91f6a" providerId="ADAL" clId="{A2790937-FAB4-4B0C-B439-39012AA965CC}" dt="2020-05-27T23:30:35.411" v="16321" actId="20577"/>
          <ac:spMkLst>
            <pc:docMk/>
            <pc:sldMk cId="4289804004" sldId="2226"/>
            <ac:spMk id="3" creationId="{D9ED9894-5BB2-4EEA-80C1-6D0B28337AFC}"/>
          </ac:spMkLst>
        </pc:spChg>
      </pc:sldChg>
      <pc:sldChg chg="addSp delSp modSp add mod delAnim">
        <pc:chgData name="Shared Drive" userId="a8e99ec4-c3c1-49ac-ba97-2c12eee91f6a" providerId="ADAL" clId="{A2790937-FAB4-4B0C-B439-39012AA965CC}" dt="2020-05-27T16:27:06.102" v="15303" actId="1076"/>
        <pc:sldMkLst>
          <pc:docMk/>
          <pc:sldMk cId="2063481836" sldId="2227"/>
        </pc:sldMkLst>
        <pc:spChg chg="mod">
          <ac:chgData name="Shared Drive" userId="a8e99ec4-c3c1-49ac-ba97-2c12eee91f6a" providerId="ADAL" clId="{A2790937-FAB4-4B0C-B439-39012AA965CC}" dt="2020-05-27T16:08:19.386" v="15060" actId="20577"/>
          <ac:spMkLst>
            <pc:docMk/>
            <pc:sldMk cId="2063481836" sldId="2227"/>
            <ac:spMk id="3" creationId="{ADA9C889-31FF-4C23-9954-E7FA6ADAD067}"/>
          </ac:spMkLst>
        </pc:spChg>
        <pc:spChg chg="del">
          <ac:chgData name="Shared Drive" userId="a8e99ec4-c3c1-49ac-ba97-2c12eee91f6a" providerId="ADAL" clId="{A2790937-FAB4-4B0C-B439-39012AA965CC}" dt="2020-05-27T16:07:55.680" v="15053" actId="478"/>
          <ac:spMkLst>
            <pc:docMk/>
            <pc:sldMk cId="2063481836" sldId="2227"/>
            <ac:spMk id="4" creationId="{9E99A68B-D62C-4B84-8ADA-B779E79534F7}"/>
          </ac:spMkLst>
        </pc:spChg>
        <pc:spChg chg="del mod">
          <ac:chgData name="Shared Drive" userId="a8e99ec4-c3c1-49ac-ba97-2c12eee91f6a" providerId="ADAL" clId="{A2790937-FAB4-4B0C-B439-39012AA965CC}" dt="2020-05-27T16:07:57.271" v="15054" actId="478"/>
          <ac:spMkLst>
            <pc:docMk/>
            <pc:sldMk cId="2063481836" sldId="2227"/>
            <ac:spMk id="5" creationId="{2AA1352B-451A-456D-B781-E13B748CEC73}"/>
          </ac:spMkLst>
        </pc:spChg>
        <pc:spChg chg="del">
          <ac:chgData name="Shared Drive" userId="a8e99ec4-c3c1-49ac-ba97-2c12eee91f6a" providerId="ADAL" clId="{A2790937-FAB4-4B0C-B439-39012AA965CC}" dt="2020-05-27T16:07:53.049" v="15052" actId="478"/>
          <ac:spMkLst>
            <pc:docMk/>
            <pc:sldMk cId="2063481836" sldId="2227"/>
            <ac:spMk id="6" creationId="{16F6A6FB-94B8-42B7-B8A4-7388718F931D}"/>
          </ac:spMkLst>
        </pc:spChg>
        <pc:spChg chg="del">
          <ac:chgData name="Shared Drive" userId="a8e99ec4-c3c1-49ac-ba97-2c12eee91f6a" providerId="ADAL" clId="{A2790937-FAB4-4B0C-B439-39012AA965CC}" dt="2020-05-27T16:07:59.432" v="15055" actId="478"/>
          <ac:spMkLst>
            <pc:docMk/>
            <pc:sldMk cId="2063481836" sldId="2227"/>
            <ac:spMk id="7" creationId="{18F5AE23-B2AB-4BBE-A88E-4B3AB2F770EB}"/>
          </ac:spMkLst>
        </pc:spChg>
        <pc:spChg chg="add mod">
          <ac:chgData name="Shared Drive" userId="a8e99ec4-c3c1-49ac-ba97-2c12eee91f6a" providerId="ADAL" clId="{A2790937-FAB4-4B0C-B439-39012AA965CC}" dt="2020-05-27T16:26:54.469" v="15301" actId="1038"/>
          <ac:spMkLst>
            <pc:docMk/>
            <pc:sldMk cId="2063481836" sldId="2227"/>
            <ac:spMk id="8" creationId="{C8090694-A42E-4FF8-874D-DD86E225C03D}"/>
          </ac:spMkLst>
        </pc:spChg>
        <pc:spChg chg="del">
          <ac:chgData name="Shared Drive" userId="a8e99ec4-c3c1-49ac-ba97-2c12eee91f6a" providerId="ADAL" clId="{A2790937-FAB4-4B0C-B439-39012AA965CC}" dt="2020-05-27T16:05:27.886" v="14976" actId="478"/>
          <ac:spMkLst>
            <pc:docMk/>
            <pc:sldMk cId="2063481836" sldId="2227"/>
            <ac:spMk id="10" creationId="{6579F0D2-835A-4CD8-AF9E-ECDE3D873CAC}"/>
          </ac:spMkLst>
        </pc:spChg>
        <pc:spChg chg="del">
          <ac:chgData name="Shared Drive" userId="a8e99ec4-c3c1-49ac-ba97-2c12eee91f6a" providerId="ADAL" clId="{A2790937-FAB4-4B0C-B439-39012AA965CC}" dt="2020-05-27T16:05:32.527" v="14978" actId="478"/>
          <ac:spMkLst>
            <pc:docMk/>
            <pc:sldMk cId="2063481836" sldId="2227"/>
            <ac:spMk id="11" creationId="{A3BD22F4-CA7A-4C56-924D-130D447C0E30}"/>
          </ac:spMkLst>
        </pc:spChg>
        <pc:spChg chg="del">
          <ac:chgData name="Shared Drive" userId="a8e99ec4-c3c1-49ac-ba97-2c12eee91f6a" providerId="ADAL" clId="{A2790937-FAB4-4B0C-B439-39012AA965CC}" dt="2020-05-27T16:05:35.889" v="14980" actId="478"/>
          <ac:spMkLst>
            <pc:docMk/>
            <pc:sldMk cId="2063481836" sldId="2227"/>
            <ac:spMk id="13" creationId="{C4CFE6DC-0947-476B-B7F5-EF2C1EFFBF90}"/>
          </ac:spMkLst>
        </pc:spChg>
        <pc:spChg chg="del">
          <ac:chgData name="Shared Drive" userId="a8e99ec4-c3c1-49ac-ba97-2c12eee91f6a" providerId="ADAL" clId="{A2790937-FAB4-4B0C-B439-39012AA965CC}" dt="2020-05-27T16:05:34.749" v="14979" actId="478"/>
          <ac:spMkLst>
            <pc:docMk/>
            <pc:sldMk cId="2063481836" sldId="2227"/>
            <ac:spMk id="15" creationId="{97F3D866-174E-4FC7-88EF-87FB19E8DD23}"/>
          </ac:spMkLst>
        </pc:spChg>
        <pc:spChg chg="del">
          <ac:chgData name="Shared Drive" userId="a8e99ec4-c3c1-49ac-ba97-2c12eee91f6a" providerId="ADAL" clId="{A2790937-FAB4-4B0C-B439-39012AA965CC}" dt="2020-05-27T16:05:29.348" v="14977" actId="478"/>
          <ac:spMkLst>
            <pc:docMk/>
            <pc:sldMk cId="2063481836" sldId="2227"/>
            <ac:spMk id="16" creationId="{673C97F5-E432-48AC-BC06-BA95BEE338A4}"/>
          </ac:spMkLst>
        </pc:spChg>
        <pc:spChg chg="add mod">
          <ac:chgData name="Shared Drive" userId="a8e99ec4-c3c1-49ac-ba97-2c12eee91f6a" providerId="ADAL" clId="{A2790937-FAB4-4B0C-B439-39012AA965CC}" dt="2020-05-27T16:27:01.208" v="15302" actId="1076"/>
          <ac:spMkLst>
            <pc:docMk/>
            <pc:sldMk cId="2063481836" sldId="2227"/>
            <ac:spMk id="17" creationId="{CD0E23ED-011B-42EA-B007-D73249C6DA43}"/>
          </ac:spMkLst>
        </pc:spChg>
        <pc:spChg chg="add mod">
          <ac:chgData name="Shared Drive" userId="a8e99ec4-c3c1-49ac-ba97-2c12eee91f6a" providerId="ADAL" clId="{A2790937-FAB4-4B0C-B439-39012AA965CC}" dt="2020-05-27T16:27:06.102" v="15303" actId="1076"/>
          <ac:spMkLst>
            <pc:docMk/>
            <pc:sldMk cId="2063481836" sldId="2227"/>
            <ac:spMk id="18" creationId="{726C9185-B655-476B-A0F2-AC95EE65956B}"/>
          </ac:spMkLst>
        </pc:spChg>
      </pc:sldChg>
      <pc:sldChg chg="add del ord">
        <pc:chgData name="Shared Drive" userId="a8e99ec4-c3c1-49ac-ba97-2c12eee91f6a" providerId="ADAL" clId="{A2790937-FAB4-4B0C-B439-39012AA965CC}" dt="2020-05-27T16:32:14.848" v="15309" actId="47"/>
        <pc:sldMkLst>
          <pc:docMk/>
          <pc:sldMk cId="944352952" sldId="2228"/>
        </pc:sldMkLst>
      </pc:sldChg>
      <pc:sldChg chg="modSp add mod">
        <pc:chgData name="Shared Drive" userId="a8e99ec4-c3c1-49ac-ba97-2c12eee91f6a" providerId="ADAL" clId="{A2790937-FAB4-4B0C-B439-39012AA965CC}" dt="2020-05-27T22:17:18.072" v="15783" actId="1076"/>
        <pc:sldMkLst>
          <pc:docMk/>
          <pc:sldMk cId="2198154488" sldId="2228"/>
        </pc:sldMkLst>
        <pc:spChg chg="mod">
          <ac:chgData name="Shared Drive" userId="a8e99ec4-c3c1-49ac-ba97-2c12eee91f6a" providerId="ADAL" clId="{A2790937-FAB4-4B0C-B439-39012AA965CC}" dt="2020-05-27T22:17:18.072" v="15783" actId="1076"/>
          <ac:spMkLst>
            <pc:docMk/>
            <pc:sldMk cId="2198154488" sldId="2228"/>
            <ac:spMk id="19" creationId="{C9577382-D3C8-42B7-9E57-51E25653B5E0}"/>
          </ac:spMkLst>
        </pc:spChg>
        <pc:spChg chg="mod">
          <ac:chgData name="Shared Drive" userId="a8e99ec4-c3c1-49ac-ba97-2c12eee91f6a" providerId="ADAL" clId="{A2790937-FAB4-4B0C-B439-39012AA965CC}" dt="2020-05-27T22:16:52.080" v="15770" actId="1076"/>
          <ac:spMkLst>
            <pc:docMk/>
            <pc:sldMk cId="2198154488" sldId="2228"/>
            <ac:spMk id="30" creationId="{CC8B561E-A540-414A-88CB-BE1FC34F226B}"/>
          </ac:spMkLst>
        </pc:spChg>
        <pc:spChg chg="mod">
          <ac:chgData name="Shared Drive" userId="a8e99ec4-c3c1-49ac-ba97-2c12eee91f6a" providerId="ADAL" clId="{A2790937-FAB4-4B0C-B439-39012AA965CC}" dt="2020-05-27T22:16:59.200" v="15771" actId="1076"/>
          <ac:spMkLst>
            <pc:docMk/>
            <pc:sldMk cId="2198154488" sldId="2228"/>
            <ac:spMk id="32" creationId="{620D8084-D32E-43C0-B114-CFEEEC59A713}"/>
          </ac:spMkLst>
        </pc:spChg>
        <pc:graphicFrameChg chg="mod">
          <ac:chgData name="Shared Drive" userId="a8e99ec4-c3c1-49ac-ba97-2c12eee91f6a" providerId="ADAL" clId="{A2790937-FAB4-4B0C-B439-39012AA965CC}" dt="2020-05-27T22:17:12.050" v="15782"/>
          <ac:graphicFrameMkLst>
            <pc:docMk/>
            <pc:sldMk cId="2198154488" sldId="2228"/>
            <ac:graphicFrameMk id="7" creationId="{300D5F52-429B-4AA2-8A46-000371140422}"/>
          </ac:graphicFrameMkLst>
        </pc:graphicFrameChg>
      </pc:sldChg>
      <pc:sldChg chg="addSp delSp modSp new del mod">
        <pc:chgData name="Shared Drive" userId="a8e99ec4-c3c1-49ac-ba97-2c12eee91f6a" providerId="ADAL" clId="{A2790937-FAB4-4B0C-B439-39012AA965CC}" dt="2020-05-28T13:33:47.166" v="17017" actId="47"/>
        <pc:sldMkLst>
          <pc:docMk/>
          <pc:sldMk cId="507750514" sldId="2229"/>
        </pc:sldMkLst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2" creationId="{9437D340-199B-490C-B28C-0C67A0965F98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3" creationId="{07394150-1F6B-44FA-A5E5-377313A8700A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4" creationId="{FECE3B2E-11A7-4ED0-9888-2E16EE02B9C0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5" creationId="{DBD7125D-FB1D-484E-95B7-9D17A9A042E7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6" creationId="{9453ED27-67BF-458B-B8D3-D5B439AFCA91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7" creationId="{7764F910-9639-474C-8512-C148671C7DA3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8" creationId="{624C87A2-8AA0-4D64-9A32-B18E2B720841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9" creationId="{447D677F-D4A6-47F7-8F66-FE7FAE7CF362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10" creationId="{E6BD86E9-53B6-42C3-8DA0-E70AC5C81A5F}"/>
          </ac:spMkLst>
        </pc:spChg>
        <pc:spChg chg="del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11" creationId="{FEF791BB-1B26-4EA8-83A8-6479A7FAE306}"/>
          </ac:spMkLst>
        </pc:spChg>
        <pc:spChg chg="add mod">
          <ac:chgData name="Shared Drive" userId="a8e99ec4-c3c1-49ac-ba97-2c12eee91f6a" providerId="ADAL" clId="{A2790937-FAB4-4B0C-B439-39012AA965CC}" dt="2020-05-28T13:33:10.559" v="17016" actId="313"/>
          <ac:spMkLst>
            <pc:docMk/>
            <pc:sldMk cId="507750514" sldId="2229"/>
            <ac:spMk id="12" creationId="{9BBEBF4F-DA34-4255-BB3F-DA1761857619}"/>
          </ac:spMkLst>
        </pc:spChg>
        <pc:spChg chg="add mod">
          <ac:chgData name="Shared Drive" userId="a8e99ec4-c3c1-49ac-ba97-2c12eee91f6a" providerId="ADAL" clId="{A2790937-FAB4-4B0C-B439-39012AA965CC}" dt="2020-05-28T13:12:40.571" v="16344"/>
          <ac:spMkLst>
            <pc:docMk/>
            <pc:sldMk cId="507750514" sldId="2229"/>
            <ac:spMk id="13" creationId="{89F6A034-59A6-4317-8DF7-B764D4CC1F8B}"/>
          </ac:spMkLst>
        </pc:spChg>
      </pc:sldChg>
      <pc:sldChg chg="modSp add del mod">
        <pc:chgData name="Shared Drive" userId="a8e99ec4-c3c1-49ac-ba97-2c12eee91f6a" providerId="ADAL" clId="{A2790937-FAB4-4B0C-B439-39012AA965CC}" dt="2020-05-27T23:14:02.423" v="15834" actId="47"/>
        <pc:sldMkLst>
          <pc:docMk/>
          <pc:sldMk cId="2826537132" sldId="2229"/>
        </pc:sldMkLst>
        <pc:spChg chg="mod">
          <ac:chgData name="Shared Drive" userId="a8e99ec4-c3c1-49ac-ba97-2c12eee91f6a" providerId="ADAL" clId="{A2790937-FAB4-4B0C-B439-39012AA965CC}" dt="2020-05-27T22:59:54.481" v="15832" actId="20577"/>
          <ac:spMkLst>
            <pc:docMk/>
            <pc:sldMk cId="2826537132" sldId="2229"/>
            <ac:spMk id="109570" creationId="{223E7868-EE74-421B-BC16-3166803BEE2E}"/>
          </ac:spMkLst>
        </pc:spChg>
      </pc:sldChg>
      <pc:sldChg chg="addSp delSp modSp new mod ord">
        <pc:chgData name="Shared Drive" userId="a8e99ec4-c3c1-49ac-ba97-2c12eee91f6a" providerId="ADAL" clId="{A2790937-FAB4-4B0C-B439-39012AA965CC}" dt="2020-05-28T13:24:11.595" v="16828"/>
        <pc:sldMkLst>
          <pc:docMk/>
          <pc:sldMk cId="2682866658" sldId="2230"/>
        </pc:sldMkLst>
        <pc:spChg chg="mod">
          <ac:chgData name="Shared Drive" userId="a8e99ec4-c3c1-49ac-ba97-2c12eee91f6a" providerId="ADAL" clId="{A2790937-FAB4-4B0C-B439-39012AA965CC}" dt="2020-05-28T13:19:39.380" v="16670" actId="20577"/>
          <ac:spMkLst>
            <pc:docMk/>
            <pc:sldMk cId="2682866658" sldId="2230"/>
            <ac:spMk id="2" creationId="{50323ED4-1FCD-42DD-B093-45CE1FA2512B}"/>
          </ac:spMkLst>
        </pc:spChg>
        <pc:spChg chg="add del mod">
          <ac:chgData name="Shared Drive" userId="a8e99ec4-c3c1-49ac-ba97-2c12eee91f6a" providerId="ADAL" clId="{A2790937-FAB4-4B0C-B439-39012AA965CC}" dt="2020-05-28T13:19:02.151" v="16623"/>
          <ac:spMkLst>
            <pc:docMk/>
            <pc:sldMk cId="2682866658" sldId="2230"/>
            <ac:spMk id="3" creationId="{E2F5DE9C-9141-49F6-B727-FA8FB0CB38CE}"/>
          </ac:spMkLst>
        </pc:spChg>
        <pc:spChg chg="add del mod">
          <ac:chgData name="Shared Drive" userId="a8e99ec4-c3c1-49ac-ba97-2c12eee91f6a" providerId="ADAL" clId="{A2790937-FAB4-4B0C-B439-39012AA965CC}" dt="2020-05-28T13:21:26.340" v="16701" actId="478"/>
          <ac:spMkLst>
            <pc:docMk/>
            <pc:sldMk cId="2682866658" sldId="2230"/>
            <ac:spMk id="4" creationId="{5B5491C1-C0B0-47A8-B231-53F992D253B5}"/>
          </ac:spMkLst>
        </pc:spChg>
        <pc:spChg chg="add mod">
          <ac:chgData name="Shared Drive" userId="a8e99ec4-c3c1-49ac-ba97-2c12eee91f6a" providerId="ADAL" clId="{A2790937-FAB4-4B0C-B439-39012AA965CC}" dt="2020-05-28T13:22:17.124" v="16726" actId="1076"/>
          <ac:spMkLst>
            <pc:docMk/>
            <pc:sldMk cId="2682866658" sldId="2230"/>
            <ac:spMk id="5" creationId="{14ABB678-9939-4B81-BA35-C4D891EB65F8}"/>
          </ac:spMkLst>
        </pc:spChg>
        <pc:spChg chg="add del mod">
          <ac:chgData name="Shared Drive" userId="a8e99ec4-c3c1-49ac-ba97-2c12eee91f6a" providerId="ADAL" clId="{A2790937-FAB4-4B0C-B439-39012AA965CC}" dt="2020-05-28T13:22:58.997" v="16733" actId="767"/>
          <ac:spMkLst>
            <pc:docMk/>
            <pc:sldMk cId="2682866658" sldId="2230"/>
            <ac:spMk id="6" creationId="{0AB9154C-3C7D-4030-B38E-270AC371AD7E}"/>
          </ac:spMkLst>
        </pc:spChg>
        <pc:spChg chg="add mod">
          <ac:chgData name="Shared Drive" userId="a8e99ec4-c3c1-49ac-ba97-2c12eee91f6a" providerId="ADAL" clId="{A2790937-FAB4-4B0C-B439-39012AA965CC}" dt="2020-05-28T13:23:58.364" v="16826" actId="1076"/>
          <ac:spMkLst>
            <pc:docMk/>
            <pc:sldMk cId="2682866658" sldId="2230"/>
            <ac:spMk id="7" creationId="{D00443C7-7197-4943-8432-3B79D171B9D1}"/>
          </ac:spMkLst>
        </pc:spChg>
        <pc:picChg chg="add mod">
          <ac:chgData name="Shared Drive" userId="a8e99ec4-c3c1-49ac-ba97-2c12eee91f6a" providerId="ADAL" clId="{A2790937-FAB4-4B0C-B439-39012AA965CC}" dt="2020-05-28T13:22:52.789" v="16727" actId="1076"/>
          <ac:picMkLst>
            <pc:docMk/>
            <pc:sldMk cId="2682866658" sldId="2230"/>
            <ac:picMk id="4098" creationId="{BDFDBE93-56D3-4DF9-BDED-CC3F7CD452F8}"/>
          </ac:picMkLst>
        </pc:picChg>
      </pc:sldChg>
      <pc:sldChg chg="modSp add mod">
        <pc:chgData name="Shared Drive" userId="a8e99ec4-c3c1-49ac-ba97-2c12eee91f6a" providerId="ADAL" clId="{A2790937-FAB4-4B0C-B439-39012AA965CC}" dt="2020-05-28T14:09:21.782" v="18285" actId="20577"/>
        <pc:sldMkLst>
          <pc:docMk/>
          <pc:sldMk cId="2936244454" sldId="2231"/>
        </pc:sldMkLst>
        <pc:spChg chg="mod">
          <ac:chgData name="Shared Drive" userId="a8e99ec4-c3c1-49ac-ba97-2c12eee91f6a" providerId="ADAL" clId="{A2790937-FAB4-4B0C-B439-39012AA965CC}" dt="2020-05-28T14:09:21.782" v="18285" actId="20577"/>
          <ac:spMkLst>
            <pc:docMk/>
            <pc:sldMk cId="2936244454" sldId="2231"/>
            <ac:spMk id="218" creationId="{E8798B27-8ADE-46BB-AF80-255BC40B13CE}"/>
          </ac:spMkLst>
        </pc:spChg>
      </pc:sldChg>
      <pc:sldChg chg="add">
        <pc:chgData name="Shared Drive" userId="a8e99ec4-c3c1-49ac-ba97-2c12eee91f6a" providerId="ADAL" clId="{A2790937-FAB4-4B0C-B439-39012AA965CC}" dt="2020-05-28T14:08:45.178" v="18228"/>
        <pc:sldMkLst>
          <pc:docMk/>
          <pc:sldMk cId="1712988701" sldId="2232"/>
        </pc:sldMkLst>
      </pc:sldChg>
      <pc:sldChg chg="add del">
        <pc:chgData name="Shared Drive" userId="a8e99ec4-c3c1-49ac-ba97-2c12eee91f6a" providerId="ADAL" clId="{A2790937-FAB4-4B0C-B439-39012AA965CC}" dt="2020-05-28T15:07:14.252" v="18289"/>
        <pc:sldMkLst>
          <pc:docMk/>
          <pc:sldMk cId="549536892" sldId="2233"/>
        </pc:sldMkLst>
      </pc:sldChg>
      <pc:sldChg chg="modSp add mod">
        <pc:chgData name="Shared Drive" userId="a8e99ec4-c3c1-49ac-ba97-2c12eee91f6a" providerId="ADAL" clId="{A2790937-FAB4-4B0C-B439-39012AA965CC}" dt="2020-05-28T15:10:56.831" v="18361" actId="20577"/>
        <pc:sldMkLst>
          <pc:docMk/>
          <pc:sldMk cId="3886158676" sldId="2233"/>
        </pc:sldMkLst>
        <pc:spChg chg="mod">
          <ac:chgData name="Shared Drive" userId="a8e99ec4-c3c1-49ac-ba97-2c12eee91f6a" providerId="ADAL" clId="{A2790937-FAB4-4B0C-B439-39012AA965CC}" dt="2020-05-28T15:10:56.831" v="18361" actId="20577"/>
          <ac:spMkLst>
            <pc:docMk/>
            <pc:sldMk cId="3886158676" sldId="2233"/>
            <ac:spMk id="218" creationId="{E8798B27-8ADE-46BB-AF80-255BC40B13CE}"/>
          </ac:spMkLst>
        </pc:spChg>
      </pc:sldChg>
      <pc:sldChg chg="addSp modSp add modAnim">
        <pc:chgData name="Shared Drive" userId="a8e99ec4-c3c1-49ac-ba97-2c12eee91f6a" providerId="ADAL" clId="{A2790937-FAB4-4B0C-B439-39012AA965CC}" dt="2020-05-28T15:14:23.823" v="18538" actId="6549"/>
        <pc:sldMkLst>
          <pc:docMk/>
          <pc:sldMk cId="2674574027" sldId="2234"/>
        </pc:sldMkLst>
        <pc:spChg chg="mod">
          <ac:chgData name="Shared Drive" userId="a8e99ec4-c3c1-49ac-ba97-2c12eee91f6a" providerId="ADAL" clId="{A2790937-FAB4-4B0C-B439-39012AA965CC}" dt="2020-05-28T15:13:18.528" v="18419" actId="6549"/>
          <ac:spMkLst>
            <pc:docMk/>
            <pc:sldMk cId="2674574027" sldId="2234"/>
            <ac:spMk id="4" creationId="{9E99A68B-D62C-4B84-8ADA-B779E79534F7}"/>
          </ac:spMkLst>
        </pc:spChg>
        <pc:spChg chg="mod">
          <ac:chgData name="Shared Drive" userId="a8e99ec4-c3c1-49ac-ba97-2c12eee91f6a" providerId="ADAL" clId="{A2790937-FAB4-4B0C-B439-39012AA965CC}" dt="2020-05-28T15:13:05.492" v="18407" actId="6549"/>
          <ac:spMkLst>
            <pc:docMk/>
            <pc:sldMk cId="2674574027" sldId="2234"/>
            <ac:spMk id="5" creationId="{2AA1352B-451A-456D-B781-E13B748CEC73}"/>
          </ac:spMkLst>
        </pc:spChg>
        <pc:spChg chg="mod">
          <ac:chgData name="Shared Drive" userId="a8e99ec4-c3c1-49ac-ba97-2c12eee91f6a" providerId="ADAL" clId="{A2790937-FAB4-4B0C-B439-39012AA965CC}" dt="2020-05-28T15:14:23.823" v="18538" actId="6549"/>
          <ac:spMkLst>
            <pc:docMk/>
            <pc:sldMk cId="2674574027" sldId="2234"/>
            <ac:spMk id="6" creationId="{16F6A6FB-94B8-42B7-B8A4-7388718F931D}"/>
          </ac:spMkLst>
        </pc:spChg>
        <pc:spChg chg="mod">
          <ac:chgData name="Shared Drive" userId="a8e99ec4-c3c1-49ac-ba97-2c12eee91f6a" providerId="ADAL" clId="{A2790937-FAB4-4B0C-B439-39012AA965CC}" dt="2020-05-28T15:14:02.712" v="18494" actId="20577"/>
          <ac:spMkLst>
            <pc:docMk/>
            <pc:sldMk cId="2674574027" sldId="2234"/>
            <ac:spMk id="7" creationId="{18F5AE23-B2AB-4BBE-A88E-4B3AB2F770EB}"/>
          </ac:spMkLst>
        </pc:spChg>
        <pc:spChg chg="add mod">
          <ac:chgData name="Shared Drive" userId="a8e99ec4-c3c1-49ac-ba97-2c12eee91f6a" providerId="ADAL" clId="{A2790937-FAB4-4B0C-B439-39012AA965CC}" dt="2020-05-28T15:12:11.079" v="18363"/>
          <ac:spMkLst>
            <pc:docMk/>
            <pc:sldMk cId="2674574027" sldId="2234"/>
            <ac:spMk id="14" creationId="{16B898FF-6D18-4F40-9475-36B229DEDA58}"/>
          </ac:spMkLst>
        </pc:spChg>
        <pc:spChg chg="add mod">
          <ac:chgData name="Shared Drive" userId="a8e99ec4-c3c1-49ac-ba97-2c12eee91f6a" providerId="ADAL" clId="{A2790937-FAB4-4B0C-B439-39012AA965CC}" dt="2020-05-28T15:12:11.079" v="18363"/>
          <ac:spMkLst>
            <pc:docMk/>
            <pc:sldMk cId="2674574027" sldId="2234"/>
            <ac:spMk id="17" creationId="{98373ABE-771C-46F3-A67D-2DD4B910CB46}"/>
          </ac:spMkLst>
        </pc:spChg>
      </pc:sldChg>
      <pc:sldChg chg="modSp add mod">
        <pc:chgData name="Shared Drive" userId="a8e99ec4-c3c1-49ac-ba97-2c12eee91f6a" providerId="ADAL" clId="{A2790937-FAB4-4B0C-B439-39012AA965CC}" dt="2020-05-28T15:42:45.848" v="18597" actId="20577"/>
        <pc:sldMkLst>
          <pc:docMk/>
          <pc:sldMk cId="2247543659" sldId="2235"/>
        </pc:sldMkLst>
        <pc:spChg chg="mod">
          <ac:chgData name="Shared Drive" userId="a8e99ec4-c3c1-49ac-ba97-2c12eee91f6a" providerId="ADAL" clId="{A2790937-FAB4-4B0C-B439-39012AA965CC}" dt="2020-05-28T15:42:45.848" v="18597" actId="20577"/>
          <ac:spMkLst>
            <pc:docMk/>
            <pc:sldMk cId="2247543659" sldId="2235"/>
            <ac:spMk id="2" creationId="{0D7584A5-E18A-4E95-B459-15338CE5C58F}"/>
          </ac:spMkLst>
        </pc:spChg>
      </pc:sldChg>
      <pc:sldChg chg="modSp new mod">
        <pc:chgData name="Shared Drive" userId="a8e99ec4-c3c1-49ac-ba97-2c12eee91f6a" providerId="ADAL" clId="{A2790937-FAB4-4B0C-B439-39012AA965CC}" dt="2020-05-28T15:46:29.144" v="18650" actId="20577"/>
        <pc:sldMkLst>
          <pc:docMk/>
          <pc:sldMk cId="220558103" sldId="2236"/>
        </pc:sldMkLst>
        <pc:spChg chg="mod">
          <ac:chgData name="Shared Drive" userId="a8e99ec4-c3c1-49ac-ba97-2c12eee91f6a" providerId="ADAL" clId="{A2790937-FAB4-4B0C-B439-39012AA965CC}" dt="2020-05-28T15:46:29.144" v="18650" actId="20577"/>
          <ac:spMkLst>
            <pc:docMk/>
            <pc:sldMk cId="220558103" sldId="2236"/>
            <ac:spMk id="2" creationId="{4E54E1DB-220E-4A0F-A47F-41B202EDB843}"/>
          </ac:spMkLst>
        </pc:spChg>
      </pc:sldChg>
      <pc:sldChg chg="new del">
        <pc:chgData name="Shared Drive" userId="a8e99ec4-c3c1-49ac-ba97-2c12eee91f6a" providerId="ADAL" clId="{A2790937-FAB4-4B0C-B439-39012AA965CC}" dt="2020-05-28T15:43:08.100" v="18599" actId="680"/>
        <pc:sldMkLst>
          <pc:docMk/>
          <pc:sldMk cId="3942528798" sldId="2236"/>
        </pc:sldMkLst>
      </pc:sldChg>
      <pc:sldChg chg="add">
        <pc:chgData name="Shared Drive" userId="a8e99ec4-c3c1-49ac-ba97-2c12eee91f6a" providerId="ADAL" clId="{A2790937-FAB4-4B0C-B439-39012AA965CC}" dt="2020-05-28T16:12:10.827" v="18651"/>
        <pc:sldMkLst>
          <pc:docMk/>
          <pc:sldMk cId="3437572807" sldId="2237"/>
        </pc:sldMkLst>
      </pc:sldChg>
      <pc:sldChg chg="modSp new mod">
        <pc:chgData name="Shared Drive" userId="a8e99ec4-c3c1-49ac-ba97-2c12eee91f6a" providerId="ADAL" clId="{A2790937-FAB4-4B0C-B439-39012AA965CC}" dt="2020-05-28T16:25:41.978" v="18679" actId="20577"/>
        <pc:sldMkLst>
          <pc:docMk/>
          <pc:sldMk cId="3461490823" sldId="2238"/>
        </pc:sldMkLst>
        <pc:spChg chg="mod">
          <ac:chgData name="Shared Drive" userId="a8e99ec4-c3c1-49ac-ba97-2c12eee91f6a" providerId="ADAL" clId="{A2790937-FAB4-4B0C-B439-39012AA965CC}" dt="2020-05-28T16:25:41.978" v="18679" actId="20577"/>
          <ac:spMkLst>
            <pc:docMk/>
            <pc:sldMk cId="3461490823" sldId="2238"/>
            <ac:spMk id="2" creationId="{55C50457-569D-47DC-8D65-44741F620BEC}"/>
          </ac:spMkLst>
        </pc:spChg>
      </pc:sldChg>
      <pc:sldMasterChg chg="delSldLayout">
        <pc:chgData name="Shared Drive" userId="a8e99ec4-c3c1-49ac-ba97-2c12eee91f6a" providerId="ADAL" clId="{A2790937-FAB4-4B0C-B439-39012AA965CC}" dt="2020-05-26T20:47:21.411" v="10774" actId="47"/>
        <pc:sldMasterMkLst>
          <pc:docMk/>
          <pc:sldMasterMk cId="3711838429" sldId="2147483648"/>
        </pc:sldMasterMkLst>
        <pc:sldLayoutChg chg="del">
          <pc:chgData name="Shared Drive" userId="a8e99ec4-c3c1-49ac-ba97-2c12eee91f6a" providerId="ADAL" clId="{A2790937-FAB4-4B0C-B439-39012AA965CC}" dt="2020-05-26T20:47:21.411" v="10774" actId="47"/>
          <pc:sldLayoutMkLst>
            <pc:docMk/>
            <pc:sldMasterMk cId="3711838429" sldId="2147483648"/>
            <pc:sldLayoutMk cId="2797352740" sldId="2147483722"/>
          </pc:sldLayoutMkLst>
        </pc:sldLayoutChg>
        <pc:sldLayoutChg chg="del">
          <pc:chgData name="Shared Drive" userId="a8e99ec4-c3c1-49ac-ba97-2c12eee91f6a" providerId="ADAL" clId="{A2790937-FAB4-4B0C-B439-39012AA965CC}" dt="2020-05-26T20:47:10.433" v="10773" actId="47"/>
          <pc:sldLayoutMkLst>
            <pc:docMk/>
            <pc:sldMasterMk cId="3711838429" sldId="2147483648"/>
            <pc:sldLayoutMk cId="3796316264" sldId="2147483738"/>
          </pc:sldLayoutMkLst>
        </pc:sldLayoutChg>
        <pc:sldLayoutChg chg="del">
          <pc:chgData name="Shared Drive" userId="a8e99ec4-c3c1-49ac-ba97-2c12eee91f6a" providerId="ADAL" clId="{A2790937-FAB4-4B0C-B439-39012AA965CC}" dt="2020-05-26T20:47:10.433" v="10773" actId="47"/>
          <pc:sldLayoutMkLst>
            <pc:docMk/>
            <pc:sldMasterMk cId="3711838429" sldId="2147483648"/>
            <pc:sldLayoutMk cId="2945831004" sldId="2147483739"/>
          </pc:sldLayoutMkLst>
        </pc:sldLayoutChg>
        <pc:sldLayoutChg chg="del">
          <pc:chgData name="Shared Drive" userId="a8e99ec4-c3c1-49ac-ba97-2c12eee91f6a" providerId="ADAL" clId="{A2790937-FAB4-4B0C-B439-39012AA965CC}" dt="2020-05-26T20:47:10.433" v="10773" actId="47"/>
          <pc:sldLayoutMkLst>
            <pc:docMk/>
            <pc:sldMasterMk cId="3711838429" sldId="2147483648"/>
            <pc:sldLayoutMk cId="3222758098" sldId="2147483740"/>
          </pc:sldLayoutMkLst>
        </pc:sldLayoutChg>
      </pc:sldMasterChg>
    </pc:docChg>
  </pc:docChgLst>
  <pc:docChgLst>
    <pc:chgData name="Shared Drive" userId="a8e99ec4-c3c1-49ac-ba97-2c12eee91f6a" providerId="ADAL" clId="{F17222DF-0FF1-4EF8-BF2D-917BA102CE0B}"/>
    <pc:docChg chg="undo redo custSel addSld delSld modSld sldOrd modSection">
      <pc:chgData name="Shared Drive" userId="a8e99ec4-c3c1-49ac-ba97-2c12eee91f6a" providerId="ADAL" clId="{F17222DF-0FF1-4EF8-BF2D-917BA102CE0B}" dt="2021-11-05T16:21:49.513" v="7547"/>
      <pc:docMkLst>
        <pc:docMk/>
      </pc:docMkLst>
      <pc:sldChg chg="addSp modSp mod">
        <pc:chgData name="Shared Drive" userId="a8e99ec4-c3c1-49ac-ba97-2c12eee91f6a" providerId="ADAL" clId="{F17222DF-0FF1-4EF8-BF2D-917BA102CE0B}" dt="2021-11-03T23:46:16.029" v="3646" actId="20577"/>
        <pc:sldMkLst>
          <pc:docMk/>
          <pc:sldMk cId="1308431389" sldId="1367"/>
        </pc:sldMkLst>
        <pc:spChg chg="add mod">
          <ac:chgData name="Shared Drive" userId="a8e99ec4-c3c1-49ac-ba97-2c12eee91f6a" providerId="ADAL" clId="{F17222DF-0FF1-4EF8-BF2D-917BA102CE0B}" dt="2021-11-03T22:53:04.359" v="3086" actId="114"/>
          <ac:spMkLst>
            <pc:docMk/>
            <pc:sldMk cId="1308431389" sldId="1367"/>
            <ac:spMk id="2" creationId="{9A11FAAD-B9F9-4C99-B159-15C6020F9C4D}"/>
          </ac:spMkLst>
        </pc:spChg>
        <pc:spChg chg="mod">
          <ac:chgData name="Shared Drive" userId="a8e99ec4-c3c1-49ac-ba97-2c12eee91f6a" providerId="ADAL" clId="{F17222DF-0FF1-4EF8-BF2D-917BA102CE0B}" dt="2021-11-03T23:46:16.029" v="3646" actId="20577"/>
          <ac:spMkLst>
            <pc:docMk/>
            <pc:sldMk cId="1308431389" sldId="1367"/>
            <ac:spMk id="7" creationId="{811843D9-323C-4B2B-8AD3-09409FA69AA8}"/>
          </ac:spMkLst>
        </pc:spChg>
      </pc:sldChg>
      <pc:sldChg chg="addSp delSp modSp mod ord">
        <pc:chgData name="Shared Drive" userId="a8e99ec4-c3c1-49ac-ba97-2c12eee91f6a" providerId="ADAL" clId="{F17222DF-0FF1-4EF8-BF2D-917BA102CE0B}" dt="2021-11-03T23:47:31.974" v="3662" actId="400"/>
        <pc:sldMkLst>
          <pc:docMk/>
          <pc:sldMk cId="1365206010" sldId="1368"/>
        </pc:sldMkLst>
        <pc:spChg chg="add mod">
          <ac:chgData name="Shared Drive" userId="a8e99ec4-c3c1-49ac-ba97-2c12eee91f6a" providerId="ADAL" clId="{F17222DF-0FF1-4EF8-BF2D-917BA102CE0B}" dt="2021-11-03T23:46:55.855" v="3655" actId="20577"/>
          <ac:spMkLst>
            <pc:docMk/>
            <pc:sldMk cId="1365206010" sldId="1368"/>
            <ac:spMk id="3" creationId="{46BC8561-79C2-4EAD-B0E2-FEBDC9D8D3E9}"/>
          </ac:spMkLst>
        </pc:spChg>
        <pc:spChg chg="mod">
          <ac:chgData name="Shared Drive" userId="a8e99ec4-c3c1-49ac-ba97-2c12eee91f6a" providerId="ADAL" clId="{F17222DF-0FF1-4EF8-BF2D-917BA102CE0B}" dt="2021-11-03T23:47:17.557" v="3658" actId="400"/>
          <ac:spMkLst>
            <pc:docMk/>
            <pc:sldMk cId="1365206010" sldId="1368"/>
            <ac:spMk id="12" creationId="{C02BA8F9-6305-44F0-9756-92A1896B01CF}"/>
          </ac:spMkLst>
        </pc:spChg>
        <pc:spChg chg="mod">
          <ac:chgData name="Shared Drive" userId="a8e99ec4-c3c1-49ac-ba97-2c12eee91f6a" providerId="ADAL" clId="{F17222DF-0FF1-4EF8-BF2D-917BA102CE0B}" dt="2021-11-03T23:47:25.693" v="3660" actId="400"/>
          <ac:spMkLst>
            <pc:docMk/>
            <pc:sldMk cId="1365206010" sldId="1368"/>
            <ac:spMk id="17" creationId="{B72C3CC0-6F98-4569-8F65-75957EA6E8B5}"/>
          </ac:spMkLst>
        </pc:spChg>
        <pc:spChg chg="mod">
          <ac:chgData name="Shared Drive" userId="a8e99ec4-c3c1-49ac-ba97-2c12eee91f6a" providerId="ADAL" clId="{F17222DF-0FF1-4EF8-BF2D-917BA102CE0B}" dt="2021-11-03T23:47:14.334" v="3657" actId="400"/>
          <ac:spMkLst>
            <pc:docMk/>
            <pc:sldMk cId="1365206010" sldId="1368"/>
            <ac:spMk id="18" creationId="{404422B5-E0B5-4586-A043-3B94D37A1520}"/>
          </ac:spMkLst>
        </pc:spChg>
        <pc:spChg chg="mod">
          <ac:chgData name="Shared Drive" userId="a8e99ec4-c3c1-49ac-ba97-2c12eee91f6a" providerId="ADAL" clId="{F17222DF-0FF1-4EF8-BF2D-917BA102CE0B}" dt="2021-11-03T23:47:10.566" v="3656" actId="400"/>
          <ac:spMkLst>
            <pc:docMk/>
            <pc:sldMk cId="1365206010" sldId="1368"/>
            <ac:spMk id="19" creationId="{C9577382-D3C8-42B7-9E57-51E25653B5E0}"/>
          </ac:spMkLst>
        </pc:spChg>
        <pc:spChg chg="mod">
          <ac:chgData name="Shared Drive" userId="a8e99ec4-c3c1-49ac-ba97-2c12eee91f6a" providerId="ADAL" clId="{F17222DF-0FF1-4EF8-BF2D-917BA102CE0B}" dt="2021-11-03T23:47:21.357" v="3659" actId="400"/>
          <ac:spMkLst>
            <pc:docMk/>
            <pc:sldMk cId="1365206010" sldId="1368"/>
            <ac:spMk id="20" creationId="{F99A06F5-6C68-49B8-8C97-9F13E425C2FA}"/>
          </ac:spMkLst>
        </pc:spChg>
        <pc:spChg chg="mod">
          <ac:chgData name="Shared Drive" userId="a8e99ec4-c3c1-49ac-ba97-2c12eee91f6a" providerId="ADAL" clId="{F17222DF-0FF1-4EF8-BF2D-917BA102CE0B}" dt="2021-11-03T23:47:28.989" v="3661" actId="400"/>
          <ac:spMkLst>
            <pc:docMk/>
            <pc:sldMk cId="1365206010" sldId="1368"/>
            <ac:spMk id="24" creationId="{16459CA4-C0AD-4766-90B1-08DC0D46154F}"/>
          </ac:spMkLst>
        </pc:spChg>
        <pc:spChg chg="mod">
          <ac:chgData name="Shared Drive" userId="a8e99ec4-c3c1-49ac-ba97-2c12eee91f6a" providerId="ADAL" clId="{F17222DF-0FF1-4EF8-BF2D-917BA102CE0B}" dt="2021-11-03T23:47:31.974" v="3662" actId="400"/>
          <ac:spMkLst>
            <pc:docMk/>
            <pc:sldMk cId="1365206010" sldId="1368"/>
            <ac:spMk id="25" creationId="{D358F9FF-CB27-45ED-9F19-165D50591DE5}"/>
          </ac:spMkLst>
        </pc:spChg>
        <pc:spChg chg="add del mod">
          <ac:chgData name="Shared Drive" userId="a8e99ec4-c3c1-49ac-ba97-2c12eee91f6a" providerId="ADAL" clId="{F17222DF-0FF1-4EF8-BF2D-917BA102CE0B}" dt="2021-11-03T23:46:54.039" v="3653"/>
          <ac:spMkLst>
            <pc:docMk/>
            <pc:sldMk cId="1365206010" sldId="1368"/>
            <ac:spMk id="27" creationId="{07D10589-10DD-4FA1-8208-217331C4D6E8}"/>
          </ac:spMkLst>
        </pc:spChg>
      </pc:sldChg>
      <pc:sldChg chg="addSp modSp add mod ord modAnim">
        <pc:chgData name="Shared Drive" userId="a8e99ec4-c3c1-49ac-ba97-2c12eee91f6a" providerId="ADAL" clId="{F17222DF-0FF1-4EF8-BF2D-917BA102CE0B}" dt="2021-11-05T14:46:49.546" v="7540"/>
        <pc:sldMkLst>
          <pc:docMk/>
          <pc:sldMk cId="1652214884" sldId="1745"/>
        </pc:sldMkLst>
        <pc:spChg chg="mod">
          <ac:chgData name="Shared Drive" userId="a8e99ec4-c3c1-49ac-ba97-2c12eee91f6a" providerId="ADAL" clId="{F17222DF-0FF1-4EF8-BF2D-917BA102CE0B}" dt="2021-11-05T14:46:25.640" v="7538" actId="20577"/>
          <ac:spMkLst>
            <pc:docMk/>
            <pc:sldMk cId="1652214884" sldId="1745"/>
            <ac:spMk id="2" creationId="{00000000-0000-0000-0000-000000000000}"/>
          </ac:spMkLst>
        </pc:spChg>
        <pc:spChg chg="add mod">
          <ac:chgData name="Shared Drive" userId="a8e99ec4-c3c1-49ac-ba97-2c12eee91f6a" providerId="ADAL" clId="{F17222DF-0FF1-4EF8-BF2D-917BA102CE0B}" dt="2021-11-05T14:45:03.061" v="7509"/>
          <ac:spMkLst>
            <pc:docMk/>
            <pc:sldMk cId="1652214884" sldId="1745"/>
            <ac:spMk id="24" creationId="{55697528-FAD8-4B8B-AF5D-7FB446556F38}"/>
          </ac:spMkLst>
        </pc:spChg>
        <pc:spChg chg="add mod">
          <ac:chgData name="Shared Drive" userId="a8e99ec4-c3c1-49ac-ba97-2c12eee91f6a" providerId="ADAL" clId="{F17222DF-0FF1-4EF8-BF2D-917BA102CE0B}" dt="2021-11-05T14:45:03.061" v="7509"/>
          <ac:spMkLst>
            <pc:docMk/>
            <pc:sldMk cId="1652214884" sldId="1745"/>
            <ac:spMk id="25" creationId="{D48493AB-432C-40E9-9967-A41A3ED848B2}"/>
          </ac:spMkLst>
        </pc:spChg>
        <pc:spChg chg="add mod">
          <ac:chgData name="Shared Drive" userId="a8e99ec4-c3c1-49ac-ba97-2c12eee91f6a" providerId="ADAL" clId="{F17222DF-0FF1-4EF8-BF2D-917BA102CE0B}" dt="2021-11-05T14:45:03.061" v="7509"/>
          <ac:spMkLst>
            <pc:docMk/>
            <pc:sldMk cId="1652214884" sldId="1745"/>
            <ac:spMk id="26" creationId="{57E19D79-6FD1-4626-8006-6727DBF9F10A}"/>
          </ac:spMkLst>
        </pc:spChg>
        <pc:spChg chg="add mod">
          <ac:chgData name="Shared Drive" userId="a8e99ec4-c3c1-49ac-ba97-2c12eee91f6a" providerId="ADAL" clId="{F17222DF-0FF1-4EF8-BF2D-917BA102CE0B}" dt="2021-11-05T14:45:03.061" v="7509"/>
          <ac:spMkLst>
            <pc:docMk/>
            <pc:sldMk cId="1652214884" sldId="1745"/>
            <ac:spMk id="27" creationId="{A48AEDAC-495B-41C5-8A08-9F67B8B6D3EC}"/>
          </ac:spMkLst>
        </pc:spChg>
        <pc:spChg chg="add mod">
          <ac:chgData name="Shared Drive" userId="a8e99ec4-c3c1-49ac-ba97-2c12eee91f6a" providerId="ADAL" clId="{F17222DF-0FF1-4EF8-BF2D-917BA102CE0B}" dt="2021-11-05T14:46:14.043" v="7528" actId="1036"/>
          <ac:spMkLst>
            <pc:docMk/>
            <pc:sldMk cId="1652214884" sldId="1745"/>
            <ac:spMk id="28" creationId="{20107CA5-052D-4849-8E6E-28D92874E739}"/>
          </ac:spMkLst>
        </pc:spChg>
        <pc:spChg chg="add mod">
          <ac:chgData name="Shared Drive" userId="a8e99ec4-c3c1-49ac-ba97-2c12eee91f6a" providerId="ADAL" clId="{F17222DF-0FF1-4EF8-BF2D-917BA102CE0B}" dt="2021-11-05T14:46:14.043" v="7528" actId="1036"/>
          <ac:spMkLst>
            <pc:docMk/>
            <pc:sldMk cId="1652214884" sldId="1745"/>
            <ac:spMk id="29" creationId="{FE35157B-87A4-4176-A6F4-3DE410A79C1C}"/>
          </ac:spMkLst>
        </pc:spChg>
        <pc:spChg chg="add mod">
          <ac:chgData name="Shared Drive" userId="a8e99ec4-c3c1-49ac-ba97-2c12eee91f6a" providerId="ADAL" clId="{F17222DF-0FF1-4EF8-BF2D-917BA102CE0B}" dt="2021-11-05T14:45:03.061" v="7509"/>
          <ac:spMkLst>
            <pc:docMk/>
            <pc:sldMk cId="1652214884" sldId="1745"/>
            <ac:spMk id="30" creationId="{5F2E7718-4765-40B3-8630-B055EEAA2359}"/>
          </ac:spMkLst>
        </pc:spChg>
        <pc:spChg chg="add mod">
          <ac:chgData name="Shared Drive" userId="a8e99ec4-c3c1-49ac-ba97-2c12eee91f6a" providerId="ADAL" clId="{F17222DF-0FF1-4EF8-BF2D-917BA102CE0B}" dt="2021-11-05T14:45:03.061" v="7509"/>
          <ac:spMkLst>
            <pc:docMk/>
            <pc:sldMk cId="1652214884" sldId="1745"/>
            <ac:spMk id="31" creationId="{F77C8F7D-F0E7-4166-AAF1-3DB94FE9E88C}"/>
          </ac:spMkLst>
        </pc:spChg>
      </pc:sldChg>
      <pc:sldChg chg="addSp delSp modSp add del mod delAnim modAnim">
        <pc:chgData name="Shared Drive" userId="a8e99ec4-c3c1-49ac-ba97-2c12eee91f6a" providerId="ADAL" clId="{F17222DF-0FF1-4EF8-BF2D-917BA102CE0B}" dt="2021-11-05T16:20:34.653" v="7541" actId="47"/>
        <pc:sldMkLst>
          <pc:docMk/>
          <pc:sldMk cId="3636146159" sldId="1944"/>
        </pc:sldMkLst>
        <pc:spChg chg="mod">
          <ac:chgData name="Shared Drive" userId="a8e99ec4-c3c1-49ac-ba97-2c12eee91f6a" providerId="ADAL" clId="{F17222DF-0FF1-4EF8-BF2D-917BA102CE0B}" dt="2021-11-05T14:35:16.464" v="7364" actId="20577"/>
          <ac:spMkLst>
            <pc:docMk/>
            <pc:sldMk cId="3636146159" sldId="1944"/>
            <ac:spMk id="2" creationId="{00000000-0000-0000-0000-000000000000}"/>
          </ac:spMkLst>
        </pc:spChg>
        <pc:spChg chg="add mod">
          <ac:chgData name="Shared Drive" userId="a8e99ec4-c3c1-49ac-ba97-2c12eee91f6a" providerId="ADAL" clId="{F17222DF-0FF1-4EF8-BF2D-917BA102CE0B}" dt="2021-11-05T14:36:10.735" v="7396" actId="1076"/>
          <ac:spMkLst>
            <pc:docMk/>
            <pc:sldMk cId="3636146159" sldId="1944"/>
            <ac:spMk id="3" creationId="{714EC1B7-4EE3-4E5B-A814-9355A4773B59}"/>
          </ac:spMkLst>
        </pc:spChg>
        <pc:spChg chg="add mod">
          <ac:chgData name="Shared Drive" userId="a8e99ec4-c3c1-49ac-ba97-2c12eee91f6a" providerId="ADAL" clId="{F17222DF-0FF1-4EF8-BF2D-917BA102CE0B}" dt="2021-11-05T14:36:18.623" v="7399" actId="1076"/>
          <ac:spMkLst>
            <pc:docMk/>
            <pc:sldMk cId="3636146159" sldId="1944"/>
            <ac:spMk id="6" creationId="{7F6313E8-1D07-4D29-88E6-7A2EE7A134F8}"/>
          </ac:spMkLst>
        </pc:spChg>
        <pc:spChg chg="mod">
          <ac:chgData name="Shared Drive" userId="a8e99ec4-c3c1-49ac-ba97-2c12eee91f6a" providerId="ADAL" clId="{F17222DF-0FF1-4EF8-BF2D-917BA102CE0B}" dt="2021-11-05T14:42:13.591" v="7485" actId="20577"/>
          <ac:spMkLst>
            <pc:docMk/>
            <pc:sldMk cId="3636146159" sldId="1944"/>
            <ac:spMk id="8" creationId="{00000000-0000-0000-0000-000000000000}"/>
          </ac:spMkLst>
        </pc:spChg>
        <pc:spChg chg="mod">
          <ac:chgData name="Shared Drive" userId="a8e99ec4-c3c1-49ac-ba97-2c12eee91f6a" providerId="ADAL" clId="{F17222DF-0FF1-4EF8-BF2D-917BA102CE0B}" dt="2021-11-05T14:42:45.102" v="7505" actId="6549"/>
          <ac:spMkLst>
            <pc:docMk/>
            <pc:sldMk cId="3636146159" sldId="1944"/>
            <ac:spMk id="11" creationId="{00000000-0000-0000-0000-000000000000}"/>
          </ac:spMkLst>
        </pc:spChg>
        <pc:spChg chg="mod">
          <ac:chgData name="Shared Drive" userId="a8e99ec4-c3c1-49ac-ba97-2c12eee91f6a" providerId="ADAL" clId="{F17222DF-0FF1-4EF8-BF2D-917BA102CE0B}" dt="2021-11-05T14:43:10.211" v="7507" actId="6549"/>
          <ac:spMkLst>
            <pc:docMk/>
            <pc:sldMk cId="3636146159" sldId="1944"/>
            <ac:spMk id="12" creationId="{00000000-0000-0000-0000-000000000000}"/>
          </ac:spMkLst>
        </pc:spChg>
        <pc:spChg chg="mod">
          <ac:chgData name="Shared Drive" userId="a8e99ec4-c3c1-49ac-ba97-2c12eee91f6a" providerId="ADAL" clId="{F17222DF-0FF1-4EF8-BF2D-917BA102CE0B}" dt="2021-11-05T14:42:03.752" v="7469" actId="20577"/>
          <ac:spMkLst>
            <pc:docMk/>
            <pc:sldMk cId="3636146159" sldId="1944"/>
            <ac:spMk id="15" creationId="{BE539F0F-7A54-467A-B8B2-6445787C92D1}"/>
          </ac:spMkLst>
        </pc:spChg>
        <pc:spChg chg="mod">
          <ac:chgData name="Shared Drive" userId="a8e99ec4-c3c1-49ac-ba97-2c12eee91f6a" providerId="ADAL" clId="{F17222DF-0FF1-4EF8-BF2D-917BA102CE0B}" dt="2021-11-05T14:42:26.975" v="7494" actId="20577"/>
          <ac:spMkLst>
            <pc:docMk/>
            <pc:sldMk cId="3636146159" sldId="1944"/>
            <ac:spMk id="16" creationId="{B0FE8BD3-FD0B-4EC7-8141-3B58DCF1C2ED}"/>
          </ac:spMkLst>
        </pc:spChg>
        <pc:spChg chg="del mod">
          <ac:chgData name="Shared Drive" userId="a8e99ec4-c3c1-49ac-ba97-2c12eee91f6a" providerId="ADAL" clId="{F17222DF-0FF1-4EF8-BF2D-917BA102CE0B}" dt="2021-11-05T14:42:32.776" v="7495" actId="478"/>
          <ac:spMkLst>
            <pc:docMk/>
            <pc:sldMk cId="3636146159" sldId="1944"/>
            <ac:spMk id="19" creationId="{7DC610DD-1601-46DB-8985-CBDFF1155BA9}"/>
          </ac:spMkLst>
        </pc:spChg>
        <pc:spChg chg="add mod">
          <ac:chgData name="Shared Drive" userId="a8e99ec4-c3c1-49ac-ba97-2c12eee91f6a" providerId="ADAL" clId="{F17222DF-0FF1-4EF8-BF2D-917BA102CE0B}" dt="2021-11-05T14:36:39.359" v="7411" actId="14100"/>
          <ac:spMkLst>
            <pc:docMk/>
            <pc:sldMk cId="3636146159" sldId="1944"/>
            <ac:spMk id="22" creationId="{4B944B7A-FBFF-4E9A-B17E-2E5B9BD9F37A}"/>
          </ac:spMkLst>
        </pc:spChg>
        <pc:spChg chg="add mod">
          <ac:chgData name="Shared Drive" userId="a8e99ec4-c3c1-49ac-ba97-2c12eee91f6a" providerId="ADAL" clId="{F17222DF-0FF1-4EF8-BF2D-917BA102CE0B}" dt="2021-11-05T14:36:41.359" v="7412" actId="1076"/>
          <ac:spMkLst>
            <pc:docMk/>
            <pc:sldMk cId="3636146159" sldId="1944"/>
            <ac:spMk id="23" creationId="{983F8CF1-3BE6-449E-8832-53FD2F66BBFA}"/>
          </ac:spMkLst>
        </pc:spChg>
        <pc:spChg chg="add mod">
          <ac:chgData name="Shared Drive" userId="a8e99ec4-c3c1-49ac-ba97-2c12eee91f6a" providerId="ADAL" clId="{F17222DF-0FF1-4EF8-BF2D-917BA102CE0B}" dt="2021-11-05T14:38:00.487" v="7414" actId="1076"/>
          <ac:spMkLst>
            <pc:docMk/>
            <pc:sldMk cId="3636146159" sldId="1944"/>
            <ac:spMk id="24" creationId="{6E59BF3D-856C-480B-93B0-384AAC14E2C8}"/>
          </ac:spMkLst>
        </pc:spChg>
        <pc:spChg chg="add mod">
          <ac:chgData name="Shared Drive" userId="a8e99ec4-c3c1-49ac-ba97-2c12eee91f6a" providerId="ADAL" clId="{F17222DF-0FF1-4EF8-BF2D-917BA102CE0B}" dt="2021-11-05T14:38:12.630" v="7419" actId="1076"/>
          <ac:spMkLst>
            <pc:docMk/>
            <pc:sldMk cId="3636146159" sldId="1944"/>
            <ac:spMk id="25" creationId="{A6FF7FD3-B2E8-4E83-B808-6E7E4A09B96D}"/>
          </ac:spMkLst>
        </pc:spChg>
        <pc:spChg chg="add mod">
          <ac:chgData name="Shared Drive" userId="a8e99ec4-c3c1-49ac-ba97-2c12eee91f6a" providerId="ADAL" clId="{F17222DF-0FF1-4EF8-BF2D-917BA102CE0B}" dt="2021-11-05T14:38:43.440" v="7425" actId="14100"/>
          <ac:spMkLst>
            <pc:docMk/>
            <pc:sldMk cId="3636146159" sldId="1944"/>
            <ac:spMk id="26" creationId="{B5251765-2D63-47CA-BDFA-39124C86F37F}"/>
          </ac:spMkLst>
        </pc:spChg>
        <pc:spChg chg="add mod">
          <ac:chgData name="Shared Drive" userId="a8e99ec4-c3c1-49ac-ba97-2c12eee91f6a" providerId="ADAL" clId="{F17222DF-0FF1-4EF8-BF2D-917BA102CE0B}" dt="2021-11-05T14:38:48.295" v="7438" actId="20577"/>
          <ac:spMkLst>
            <pc:docMk/>
            <pc:sldMk cId="3636146159" sldId="1944"/>
            <ac:spMk id="27" creationId="{5DE8C68A-8518-430E-AEAD-CD7844C76140}"/>
          </ac:spMkLst>
        </pc:spChg>
      </pc:sldChg>
      <pc:sldChg chg="modSp mod ord">
        <pc:chgData name="Shared Drive" userId="a8e99ec4-c3c1-49ac-ba97-2c12eee91f6a" providerId="ADAL" clId="{F17222DF-0FF1-4EF8-BF2D-917BA102CE0B}" dt="2021-11-03T20:30:30.703" v="2675" actId="20577"/>
        <pc:sldMkLst>
          <pc:docMk/>
          <pc:sldMk cId="3530302553" sldId="1964"/>
        </pc:sldMkLst>
        <pc:spChg chg="mod">
          <ac:chgData name="Shared Drive" userId="a8e99ec4-c3c1-49ac-ba97-2c12eee91f6a" providerId="ADAL" clId="{F17222DF-0FF1-4EF8-BF2D-917BA102CE0B}" dt="2021-11-03T20:30:30.703" v="2675" actId="20577"/>
          <ac:spMkLst>
            <pc:docMk/>
            <pc:sldMk cId="3530302553" sldId="1964"/>
            <ac:spMk id="10" creationId="{79BA8BBB-454B-4B15-B534-B441A739C810}"/>
          </ac:spMkLst>
        </pc:spChg>
      </pc:sldChg>
      <pc:sldChg chg="addSp delSp modSp mod modClrScheme chgLayout modNotesTx">
        <pc:chgData name="Shared Drive" userId="a8e99ec4-c3c1-49ac-ba97-2c12eee91f6a" providerId="ADAL" clId="{F17222DF-0FF1-4EF8-BF2D-917BA102CE0B}" dt="2021-11-04T23:58:21.780" v="7202" actId="22"/>
        <pc:sldMkLst>
          <pc:docMk/>
          <pc:sldMk cId="2405227361" sldId="2172"/>
        </pc:sldMkLst>
        <pc:spChg chg="add del mod ord">
          <ac:chgData name="Shared Drive" userId="a8e99ec4-c3c1-49ac-ba97-2c12eee91f6a" providerId="ADAL" clId="{F17222DF-0FF1-4EF8-BF2D-917BA102CE0B}" dt="2021-11-04T21:51:06.129" v="7176" actId="6549"/>
          <ac:spMkLst>
            <pc:docMk/>
            <pc:sldMk cId="2405227361" sldId="2172"/>
            <ac:spMk id="2" creationId="{E12CEAF3-7D7A-4A30-BEAC-62E5586AA03A}"/>
          </ac:spMkLst>
        </pc:spChg>
        <pc:spChg chg="add del mod ord">
          <ac:chgData name="Shared Drive" userId="a8e99ec4-c3c1-49ac-ba97-2c12eee91f6a" providerId="ADAL" clId="{F17222DF-0FF1-4EF8-BF2D-917BA102CE0B}" dt="2021-11-04T21:50:37.008" v="7169" actId="478"/>
          <ac:spMkLst>
            <pc:docMk/>
            <pc:sldMk cId="2405227361" sldId="2172"/>
            <ac:spMk id="3" creationId="{11966A66-2016-48E3-8D0B-A0E742642B40}"/>
          </ac:spMkLst>
        </pc:spChg>
        <pc:spChg chg="mod">
          <ac:chgData name="Shared Drive" userId="a8e99ec4-c3c1-49ac-ba97-2c12eee91f6a" providerId="ADAL" clId="{F17222DF-0FF1-4EF8-BF2D-917BA102CE0B}" dt="2021-11-04T21:51:21.320" v="7197" actId="20577"/>
          <ac:spMkLst>
            <pc:docMk/>
            <pc:sldMk cId="2405227361" sldId="2172"/>
            <ac:spMk id="20" creationId="{2DBCB9CC-295A-4A8D-9393-81517C4C8805}"/>
          </ac:spMkLst>
        </pc:spChg>
        <pc:spChg chg="del mod">
          <ac:chgData name="Shared Drive" userId="a8e99ec4-c3c1-49ac-ba97-2c12eee91f6a" providerId="ADAL" clId="{F17222DF-0FF1-4EF8-BF2D-917BA102CE0B}" dt="2021-11-04T21:50:06.553" v="7157" actId="478"/>
          <ac:spMkLst>
            <pc:docMk/>
            <pc:sldMk cId="2405227361" sldId="2172"/>
            <ac:spMk id="65" creationId="{B47C6BFC-1165-491F-8D86-C3B877508E44}"/>
          </ac:spMkLst>
        </pc:spChg>
        <pc:spChg chg="del mod">
          <ac:chgData name="Shared Drive" userId="a8e99ec4-c3c1-49ac-ba97-2c12eee91f6a" providerId="ADAL" clId="{F17222DF-0FF1-4EF8-BF2D-917BA102CE0B}" dt="2021-11-04T21:50:56.160" v="7174" actId="478"/>
          <ac:spMkLst>
            <pc:docMk/>
            <pc:sldMk cId="2405227361" sldId="2172"/>
            <ac:spMk id="67" creationId="{FA1511D2-A857-403B-B1B8-667D08CA4ABB}"/>
          </ac:spMkLst>
        </pc:spChg>
        <pc:spChg chg="del mod">
          <ac:chgData name="Shared Drive" userId="a8e99ec4-c3c1-49ac-ba97-2c12eee91f6a" providerId="ADAL" clId="{F17222DF-0FF1-4EF8-BF2D-917BA102CE0B}" dt="2021-11-04T21:50:26.624" v="7165" actId="478"/>
          <ac:spMkLst>
            <pc:docMk/>
            <pc:sldMk cId="2405227361" sldId="2172"/>
            <ac:spMk id="218" creationId="{E8798B27-8ADE-46BB-AF80-255BC40B13CE}"/>
          </ac:spMkLst>
        </pc:spChg>
        <pc:picChg chg="add">
          <ac:chgData name="Shared Drive" userId="a8e99ec4-c3c1-49ac-ba97-2c12eee91f6a" providerId="ADAL" clId="{F17222DF-0FF1-4EF8-BF2D-917BA102CE0B}" dt="2021-11-04T23:58:21.780" v="7202" actId="22"/>
          <ac:picMkLst>
            <pc:docMk/>
            <pc:sldMk cId="2405227361" sldId="2172"/>
            <ac:picMk id="4" creationId="{6B1BB241-90FD-4D81-8751-296FF76B6EAD}"/>
          </ac:picMkLst>
        </pc:picChg>
      </pc:sldChg>
      <pc:sldChg chg="modSp mod ord">
        <pc:chgData name="Shared Drive" userId="a8e99ec4-c3c1-49ac-ba97-2c12eee91f6a" providerId="ADAL" clId="{F17222DF-0FF1-4EF8-BF2D-917BA102CE0B}" dt="2021-11-04T18:00:29.955" v="4361" actId="404"/>
        <pc:sldMkLst>
          <pc:docMk/>
          <pc:sldMk cId="3716429270" sldId="2188"/>
        </pc:sldMkLst>
        <pc:spChg chg="mod">
          <ac:chgData name="Shared Drive" userId="a8e99ec4-c3c1-49ac-ba97-2c12eee91f6a" providerId="ADAL" clId="{F17222DF-0FF1-4EF8-BF2D-917BA102CE0B}" dt="2021-11-04T18:00:29.955" v="4361" actId="404"/>
          <ac:spMkLst>
            <pc:docMk/>
            <pc:sldMk cId="3716429270" sldId="2188"/>
            <ac:spMk id="2" creationId="{D692D007-8F3D-47AD-8197-FF7D4ECA2FE3}"/>
          </ac:spMkLst>
        </pc:spChg>
      </pc:sldChg>
      <pc:sldChg chg="ord">
        <pc:chgData name="Shared Drive" userId="a8e99ec4-c3c1-49ac-ba97-2c12eee91f6a" providerId="ADAL" clId="{F17222DF-0FF1-4EF8-BF2D-917BA102CE0B}" dt="2021-11-03T20:25:44.178" v="2520"/>
        <pc:sldMkLst>
          <pc:docMk/>
          <pc:sldMk cId="959718229" sldId="2189"/>
        </pc:sldMkLst>
      </pc:sldChg>
      <pc:sldChg chg="addSp delSp modSp add mod delAnim">
        <pc:chgData name="Shared Drive" userId="a8e99ec4-c3c1-49ac-ba97-2c12eee91f6a" providerId="ADAL" clId="{F17222DF-0FF1-4EF8-BF2D-917BA102CE0B}" dt="2021-11-04T17:56:26.937" v="4333"/>
        <pc:sldMkLst>
          <pc:docMk/>
          <pc:sldMk cId="1231733046" sldId="2230"/>
        </pc:sldMkLst>
        <pc:spChg chg="mod">
          <ac:chgData name="Shared Drive" userId="a8e99ec4-c3c1-49ac-ba97-2c12eee91f6a" providerId="ADAL" clId="{F17222DF-0FF1-4EF8-BF2D-917BA102CE0B}" dt="2021-11-04T17:56:26.937" v="4333"/>
          <ac:spMkLst>
            <pc:docMk/>
            <pc:sldMk cId="1231733046" sldId="2230"/>
            <ac:spMk id="2" creationId="{50323ED4-1FCD-42DD-B093-45CE1FA2512B}"/>
          </ac:spMkLst>
        </pc:spChg>
        <pc:spChg chg="del">
          <ac:chgData name="Shared Drive" userId="a8e99ec4-c3c1-49ac-ba97-2c12eee91f6a" providerId="ADAL" clId="{F17222DF-0FF1-4EF8-BF2D-917BA102CE0B}" dt="2021-11-04T17:55:53.828" v="4327" actId="478"/>
          <ac:spMkLst>
            <pc:docMk/>
            <pc:sldMk cId="1231733046" sldId="2230"/>
            <ac:spMk id="7" creationId="{D00443C7-7197-4943-8432-3B79D171B9D1}"/>
          </ac:spMkLst>
        </pc:spChg>
        <pc:spChg chg="del">
          <ac:chgData name="Shared Drive" userId="a8e99ec4-c3c1-49ac-ba97-2c12eee91f6a" providerId="ADAL" clId="{F17222DF-0FF1-4EF8-BF2D-917BA102CE0B}" dt="2021-11-04T17:56:08.237" v="4329" actId="478"/>
          <ac:spMkLst>
            <pc:docMk/>
            <pc:sldMk cId="1231733046" sldId="2230"/>
            <ac:spMk id="9" creationId="{B803E7E3-33FF-4A2B-8BCB-51B0CF5F725B}"/>
          </ac:spMkLst>
        </pc:spChg>
        <pc:spChg chg="add mod">
          <ac:chgData name="Shared Drive" userId="a8e99ec4-c3c1-49ac-ba97-2c12eee91f6a" providerId="ADAL" clId="{F17222DF-0FF1-4EF8-BF2D-917BA102CE0B}" dt="2021-11-04T17:56:13.749" v="4332" actId="113"/>
          <ac:spMkLst>
            <pc:docMk/>
            <pc:sldMk cId="1231733046" sldId="2230"/>
            <ac:spMk id="10" creationId="{E7D92800-9737-48DD-AD75-5CBD68551A4B}"/>
          </ac:spMkLst>
        </pc:spChg>
        <pc:picChg chg="mod">
          <ac:chgData name="Shared Drive" userId="a8e99ec4-c3c1-49ac-ba97-2c12eee91f6a" providerId="ADAL" clId="{F17222DF-0FF1-4EF8-BF2D-917BA102CE0B}" dt="2021-11-04T17:56:03.235" v="4328" actId="1076"/>
          <ac:picMkLst>
            <pc:docMk/>
            <pc:sldMk cId="1231733046" sldId="2230"/>
            <ac:picMk id="6" creationId="{CE05D6B6-D758-4B59-9C78-84D3770790A3}"/>
          </ac:picMkLst>
        </pc:picChg>
      </pc:sldChg>
      <pc:sldChg chg="delSp modSp mod delAnim modAnim">
        <pc:chgData name="Shared Drive" userId="a8e99ec4-c3c1-49ac-ba97-2c12eee91f6a" providerId="ADAL" clId="{F17222DF-0FF1-4EF8-BF2D-917BA102CE0B}" dt="2021-11-05T14:33:13.354" v="7203" actId="478"/>
        <pc:sldMkLst>
          <pc:docMk/>
          <pc:sldMk cId="2412651950" sldId="2234"/>
        </pc:sldMkLst>
        <pc:spChg chg="mod">
          <ac:chgData name="Shared Drive" userId="a8e99ec4-c3c1-49ac-ba97-2c12eee91f6a" providerId="ADAL" clId="{F17222DF-0FF1-4EF8-BF2D-917BA102CE0B}" dt="2021-11-03T23:27:35.030" v="3506" actId="20577"/>
          <ac:spMkLst>
            <pc:docMk/>
            <pc:sldMk cId="2412651950" sldId="2234"/>
            <ac:spMk id="2" creationId="{0D7584A5-E18A-4E95-B459-15338CE5C58F}"/>
          </ac:spMkLst>
        </pc:spChg>
        <pc:spChg chg="del">
          <ac:chgData name="Shared Drive" userId="a8e99ec4-c3c1-49ac-ba97-2c12eee91f6a" providerId="ADAL" clId="{F17222DF-0FF1-4EF8-BF2D-917BA102CE0B}" dt="2021-11-04T19:45:58.974" v="6268" actId="478"/>
          <ac:spMkLst>
            <pc:docMk/>
            <pc:sldMk cId="2412651950" sldId="2234"/>
            <ac:spMk id="11" creationId="{10AE9D28-354F-4FF0-808F-519CBE2964B2}"/>
          </ac:spMkLst>
        </pc:spChg>
        <pc:spChg chg="del">
          <ac:chgData name="Shared Drive" userId="a8e99ec4-c3c1-49ac-ba97-2c12eee91f6a" providerId="ADAL" clId="{F17222DF-0FF1-4EF8-BF2D-917BA102CE0B}" dt="2021-11-04T19:46:03.245" v="6269" actId="478"/>
          <ac:spMkLst>
            <pc:docMk/>
            <pc:sldMk cId="2412651950" sldId="2234"/>
            <ac:spMk id="12" creationId="{669F0769-B6EC-448D-A120-AD4EA5323680}"/>
          </ac:spMkLst>
        </pc:spChg>
        <pc:picChg chg="del">
          <ac:chgData name="Shared Drive" userId="a8e99ec4-c3c1-49ac-ba97-2c12eee91f6a" providerId="ADAL" clId="{F17222DF-0FF1-4EF8-BF2D-917BA102CE0B}" dt="2021-11-05T14:33:13.354" v="7203" actId="478"/>
          <ac:picMkLst>
            <pc:docMk/>
            <pc:sldMk cId="2412651950" sldId="2234"/>
            <ac:picMk id="1026" creationId="{A542829F-5566-4B48-A815-DBD2741D7618}"/>
          </ac:picMkLst>
        </pc:picChg>
      </pc:sldChg>
      <pc:sldChg chg="ord modNotesTx">
        <pc:chgData name="Shared Drive" userId="a8e99ec4-c3c1-49ac-ba97-2c12eee91f6a" providerId="ADAL" clId="{F17222DF-0FF1-4EF8-BF2D-917BA102CE0B}" dt="2021-11-04T19:45:18.872" v="6267" actId="6549"/>
        <pc:sldMkLst>
          <pc:docMk/>
          <pc:sldMk cId="349044204" sldId="2271"/>
        </pc:sldMkLst>
      </pc:sldChg>
      <pc:sldChg chg="modSp del mod">
        <pc:chgData name="Shared Drive" userId="a8e99ec4-c3c1-49ac-ba97-2c12eee91f6a" providerId="ADAL" clId="{F17222DF-0FF1-4EF8-BF2D-917BA102CE0B}" dt="2021-11-04T17:56:33.233" v="4334" actId="47"/>
        <pc:sldMkLst>
          <pc:docMk/>
          <pc:sldMk cId="2564123794" sldId="2410"/>
        </pc:sldMkLst>
        <pc:spChg chg="mod">
          <ac:chgData name="Shared Drive" userId="a8e99ec4-c3c1-49ac-ba97-2c12eee91f6a" providerId="ADAL" clId="{F17222DF-0FF1-4EF8-BF2D-917BA102CE0B}" dt="2021-11-03T19:22:40.180" v="1903" actId="20577"/>
          <ac:spMkLst>
            <pc:docMk/>
            <pc:sldMk cId="2564123794" sldId="2410"/>
            <ac:spMk id="7" creationId="{D00443C7-7197-4943-8432-3B79D171B9D1}"/>
          </ac:spMkLst>
        </pc:spChg>
      </pc:sldChg>
      <pc:sldChg chg="ord modAnim">
        <pc:chgData name="Shared Drive" userId="a8e99ec4-c3c1-49ac-ba97-2c12eee91f6a" providerId="ADAL" clId="{F17222DF-0FF1-4EF8-BF2D-917BA102CE0B}" dt="2021-11-03T23:01:12.160" v="3377"/>
        <pc:sldMkLst>
          <pc:docMk/>
          <pc:sldMk cId="2098113851" sldId="2413"/>
        </pc:sldMkLst>
      </pc:sldChg>
      <pc:sldChg chg="modSp">
        <pc:chgData name="Shared Drive" userId="a8e99ec4-c3c1-49ac-ba97-2c12eee91f6a" providerId="ADAL" clId="{F17222DF-0FF1-4EF8-BF2D-917BA102CE0B}" dt="2021-11-05T14:34:36.816" v="7345" actId="6549"/>
        <pc:sldMkLst>
          <pc:docMk/>
          <pc:sldMk cId="3480273172" sldId="2510"/>
        </pc:sldMkLst>
        <pc:spChg chg="mod">
          <ac:chgData name="Shared Drive" userId="a8e99ec4-c3c1-49ac-ba97-2c12eee91f6a" providerId="ADAL" clId="{F17222DF-0FF1-4EF8-BF2D-917BA102CE0B}" dt="2021-11-05T14:34:36.816" v="7345" actId="6549"/>
          <ac:spMkLst>
            <pc:docMk/>
            <pc:sldMk cId="3480273172" sldId="2510"/>
            <ac:spMk id="23" creationId="{00000000-0000-0000-0000-000000000000}"/>
          </ac:spMkLst>
        </pc:spChg>
      </pc:sldChg>
      <pc:sldChg chg="addSp modSp mod modAnim">
        <pc:chgData name="Shared Drive" userId="a8e99ec4-c3c1-49ac-ba97-2c12eee91f6a" providerId="ADAL" clId="{F17222DF-0FF1-4EF8-BF2D-917BA102CE0B}" dt="2021-11-04T19:46:39.322" v="6270" actId="6549"/>
        <pc:sldMkLst>
          <pc:docMk/>
          <pc:sldMk cId="1861056984" sldId="2560"/>
        </pc:sldMkLst>
        <pc:spChg chg="mod">
          <ac:chgData name="Shared Drive" userId="a8e99ec4-c3c1-49ac-ba97-2c12eee91f6a" providerId="ADAL" clId="{F17222DF-0FF1-4EF8-BF2D-917BA102CE0B}" dt="2021-11-03T23:48:08.749" v="3664" actId="20577"/>
          <ac:spMkLst>
            <pc:docMk/>
            <pc:sldMk cId="1861056984" sldId="2560"/>
            <ac:spMk id="2" creationId="{2875C865-02D8-4DB4-BB18-397A3F1E7405}"/>
          </ac:spMkLst>
        </pc:spChg>
        <pc:spChg chg="mod">
          <ac:chgData name="Shared Drive" userId="a8e99ec4-c3c1-49ac-ba97-2c12eee91f6a" providerId="ADAL" clId="{F17222DF-0FF1-4EF8-BF2D-917BA102CE0B}" dt="2021-11-03T22:57:45.054" v="3235" actId="1076"/>
          <ac:spMkLst>
            <pc:docMk/>
            <pc:sldMk cId="1861056984" sldId="2560"/>
            <ac:spMk id="8" creationId="{58AA16F6-02E3-4691-A3A3-95420E598196}"/>
          </ac:spMkLst>
        </pc:spChg>
        <pc:spChg chg="mod">
          <ac:chgData name="Shared Drive" userId="a8e99ec4-c3c1-49ac-ba97-2c12eee91f6a" providerId="ADAL" clId="{F17222DF-0FF1-4EF8-BF2D-917BA102CE0B}" dt="2021-11-04T19:46:39.322" v="6270" actId="6549"/>
          <ac:spMkLst>
            <pc:docMk/>
            <pc:sldMk cId="1861056984" sldId="2560"/>
            <ac:spMk id="13" creationId="{5148437B-E925-4E51-B936-01BE79DA884B}"/>
          </ac:spMkLst>
        </pc:spChg>
        <pc:spChg chg="mod">
          <ac:chgData name="Shared Drive" userId="a8e99ec4-c3c1-49ac-ba97-2c12eee91f6a" providerId="ADAL" clId="{F17222DF-0FF1-4EF8-BF2D-917BA102CE0B}" dt="2021-11-03T22:57:38.636" v="3232" actId="1037"/>
          <ac:spMkLst>
            <pc:docMk/>
            <pc:sldMk cId="1861056984" sldId="2560"/>
            <ac:spMk id="14" creationId="{33BD184B-C805-492D-A20C-E742F845BC75}"/>
          </ac:spMkLst>
        </pc:spChg>
        <pc:spChg chg="add mod">
          <ac:chgData name="Shared Drive" userId="a8e99ec4-c3c1-49ac-ba97-2c12eee91f6a" providerId="ADAL" clId="{F17222DF-0FF1-4EF8-BF2D-917BA102CE0B}" dt="2021-11-03T23:00:11.654" v="3374" actId="1076"/>
          <ac:spMkLst>
            <pc:docMk/>
            <pc:sldMk cId="1861056984" sldId="2560"/>
            <ac:spMk id="15" creationId="{232D3DE9-3C0F-4DFE-BC46-DCF922D31253}"/>
          </ac:spMkLst>
        </pc:spChg>
        <pc:spChg chg="add mod">
          <ac:chgData name="Shared Drive" userId="a8e99ec4-c3c1-49ac-ba97-2c12eee91f6a" providerId="ADAL" clId="{F17222DF-0FF1-4EF8-BF2D-917BA102CE0B}" dt="2021-11-03T22:59:53.134" v="3373" actId="6549"/>
          <ac:spMkLst>
            <pc:docMk/>
            <pc:sldMk cId="1861056984" sldId="2560"/>
            <ac:spMk id="16" creationId="{64E5428A-86D2-46AA-94DA-4CBE5154FAC9}"/>
          </ac:spMkLst>
        </pc:spChg>
      </pc:sldChg>
      <pc:sldChg chg="ord">
        <pc:chgData name="Shared Drive" userId="a8e99ec4-c3c1-49ac-ba97-2c12eee91f6a" providerId="ADAL" clId="{F17222DF-0FF1-4EF8-BF2D-917BA102CE0B}" dt="2021-11-03T23:20:47.064" v="3390"/>
        <pc:sldMkLst>
          <pc:docMk/>
          <pc:sldMk cId="3969958526" sldId="2565"/>
        </pc:sldMkLst>
      </pc:sldChg>
      <pc:sldChg chg="modSp ord">
        <pc:chgData name="Shared Drive" userId="a8e99ec4-c3c1-49ac-ba97-2c12eee91f6a" providerId="ADAL" clId="{F17222DF-0FF1-4EF8-BF2D-917BA102CE0B}" dt="2021-11-03T23:21:33.154" v="3470" actId="20577"/>
        <pc:sldMkLst>
          <pc:docMk/>
          <pc:sldMk cId="976488078" sldId="2571"/>
        </pc:sldMkLst>
        <pc:spChg chg="mod">
          <ac:chgData name="Shared Drive" userId="a8e99ec4-c3c1-49ac-ba97-2c12eee91f6a" providerId="ADAL" clId="{F17222DF-0FF1-4EF8-BF2D-917BA102CE0B}" dt="2021-11-03T23:21:33.154" v="3470" actId="20577"/>
          <ac:spMkLst>
            <pc:docMk/>
            <pc:sldMk cId="976488078" sldId="2571"/>
            <ac:spMk id="3" creationId="{00000000-0000-0000-0000-000000000000}"/>
          </ac:spMkLst>
        </pc:spChg>
        <pc:picChg chg="mod">
          <ac:chgData name="Shared Drive" userId="a8e99ec4-c3c1-49ac-ba97-2c12eee91f6a" providerId="ADAL" clId="{F17222DF-0FF1-4EF8-BF2D-917BA102CE0B}" dt="2021-11-03T23:21:09.913" v="3393" actId="167"/>
          <ac:picMkLst>
            <pc:docMk/>
            <pc:sldMk cId="976488078" sldId="2571"/>
            <ac:picMk id="6" creationId="{E442C3B0-8D42-4E87-947B-20A54DA50599}"/>
          </ac:picMkLst>
        </pc:picChg>
      </pc:sldChg>
      <pc:sldChg chg="modSp del mod ord">
        <pc:chgData name="Shared Drive" userId="a8e99ec4-c3c1-49ac-ba97-2c12eee91f6a" providerId="ADAL" clId="{F17222DF-0FF1-4EF8-BF2D-917BA102CE0B}" dt="2021-11-04T17:35:56.721" v="3676" actId="47"/>
        <pc:sldMkLst>
          <pc:docMk/>
          <pc:sldMk cId="1979184659" sldId="2574"/>
        </pc:sldMkLst>
        <pc:spChg chg="mod">
          <ac:chgData name="Shared Drive" userId="a8e99ec4-c3c1-49ac-ba97-2c12eee91f6a" providerId="ADAL" clId="{F17222DF-0FF1-4EF8-BF2D-917BA102CE0B}" dt="2021-11-03T22:49:18.405" v="2974" actId="20577"/>
          <ac:spMkLst>
            <pc:docMk/>
            <pc:sldMk cId="1979184659" sldId="2574"/>
            <ac:spMk id="2" creationId="{B2D03D93-E046-45C3-89E6-5DB9E51D7D21}"/>
          </ac:spMkLst>
        </pc:spChg>
      </pc:sldChg>
      <pc:sldChg chg="ord">
        <pc:chgData name="Shared Drive" userId="a8e99ec4-c3c1-49ac-ba97-2c12eee91f6a" providerId="ADAL" clId="{F17222DF-0FF1-4EF8-BF2D-917BA102CE0B}" dt="2021-11-03T19:00:11.844" v="1493"/>
        <pc:sldMkLst>
          <pc:docMk/>
          <pc:sldMk cId="2062490311" sldId="2577"/>
        </pc:sldMkLst>
      </pc:sldChg>
      <pc:sldChg chg="addSp modSp mod">
        <pc:chgData name="Shared Drive" userId="a8e99ec4-c3c1-49ac-ba97-2c12eee91f6a" providerId="ADAL" clId="{F17222DF-0FF1-4EF8-BF2D-917BA102CE0B}" dt="2021-11-03T23:26:14.413" v="3503" actId="1076"/>
        <pc:sldMkLst>
          <pc:docMk/>
          <pc:sldMk cId="1810646376" sldId="2585"/>
        </pc:sldMkLst>
        <pc:spChg chg="mod">
          <ac:chgData name="Shared Drive" userId="a8e99ec4-c3c1-49ac-ba97-2c12eee91f6a" providerId="ADAL" clId="{F17222DF-0FF1-4EF8-BF2D-917BA102CE0B}" dt="2021-11-03T23:23:47.110" v="3500" actId="6549"/>
          <ac:spMkLst>
            <pc:docMk/>
            <pc:sldMk cId="1810646376" sldId="2585"/>
            <ac:spMk id="2" creationId="{1B39EB8D-748A-4694-83CF-E9C8A2C02A17}"/>
          </ac:spMkLst>
        </pc:spChg>
        <pc:picChg chg="add mod">
          <ac:chgData name="Shared Drive" userId="a8e99ec4-c3c1-49ac-ba97-2c12eee91f6a" providerId="ADAL" clId="{F17222DF-0FF1-4EF8-BF2D-917BA102CE0B}" dt="2021-11-03T23:26:14.413" v="3503" actId="1076"/>
          <ac:picMkLst>
            <pc:docMk/>
            <pc:sldMk cId="1810646376" sldId="2585"/>
            <ac:picMk id="3074" creationId="{524C338E-6A98-4302-B426-A687FE07B176}"/>
          </ac:picMkLst>
        </pc:picChg>
      </pc:sldChg>
      <pc:sldChg chg="del">
        <pc:chgData name="Shared Drive" userId="a8e99ec4-c3c1-49ac-ba97-2c12eee91f6a" providerId="ADAL" clId="{F17222DF-0FF1-4EF8-BF2D-917BA102CE0B}" dt="2021-11-03T18:49:37.747" v="1485" actId="47"/>
        <pc:sldMkLst>
          <pc:docMk/>
          <pc:sldMk cId="605747849" sldId="2608"/>
        </pc:sldMkLst>
      </pc:sldChg>
      <pc:sldChg chg="del ord">
        <pc:chgData name="Shared Drive" userId="a8e99ec4-c3c1-49ac-ba97-2c12eee91f6a" providerId="ADAL" clId="{F17222DF-0FF1-4EF8-BF2D-917BA102CE0B}" dt="2021-11-03T23:22:20.379" v="3472" actId="47"/>
        <pc:sldMkLst>
          <pc:docMk/>
          <pc:sldMk cId="2974941863" sldId="2613"/>
        </pc:sldMkLst>
      </pc:sldChg>
      <pc:sldChg chg="modSp mod ord">
        <pc:chgData name="Shared Drive" userId="a8e99ec4-c3c1-49ac-ba97-2c12eee91f6a" providerId="ADAL" clId="{F17222DF-0FF1-4EF8-BF2D-917BA102CE0B}" dt="2021-11-04T23:06:52.064" v="7201" actId="20577"/>
        <pc:sldMkLst>
          <pc:docMk/>
          <pc:sldMk cId="1918538896" sldId="2614"/>
        </pc:sldMkLst>
        <pc:spChg chg="mod">
          <ac:chgData name="Shared Drive" userId="a8e99ec4-c3c1-49ac-ba97-2c12eee91f6a" providerId="ADAL" clId="{F17222DF-0FF1-4EF8-BF2D-917BA102CE0B}" dt="2021-11-04T23:06:52.064" v="7201" actId="20577"/>
          <ac:spMkLst>
            <pc:docMk/>
            <pc:sldMk cId="1918538896" sldId="2614"/>
            <ac:spMk id="2" creationId="{2875C865-02D8-4DB4-BB18-397A3F1E7405}"/>
          </ac:spMkLst>
        </pc:spChg>
      </pc:sldChg>
      <pc:sldChg chg="modSp mod ord">
        <pc:chgData name="Shared Drive" userId="a8e99ec4-c3c1-49ac-ba97-2c12eee91f6a" providerId="ADAL" clId="{F17222DF-0FF1-4EF8-BF2D-917BA102CE0B}" dt="2021-11-04T23:06:48.451" v="7199" actId="20577"/>
        <pc:sldMkLst>
          <pc:docMk/>
          <pc:sldMk cId="3333189250" sldId="2617"/>
        </pc:sldMkLst>
        <pc:spChg chg="mod">
          <ac:chgData name="Shared Drive" userId="a8e99ec4-c3c1-49ac-ba97-2c12eee91f6a" providerId="ADAL" clId="{F17222DF-0FF1-4EF8-BF2D-917BA102CE0B}" dt="2021-11-04T23:06:48.451" v="7199" actId="20577"/>
          <ac:spMkLst>
            <pc:docMk/>
            <pc:sldMk cId="3333189250" sldId="2617"/>
            <ac:spMk id="2" creationId="{2875C865-02D8-4DB4-BB18-397A3F1E7405}"/>
          </ac:spMkLst>
        </pc:spChg>
      </pc:sldChg>
      <pc:sldChg chg="del ord">
        <pc:chgData name="Shared Drive" userId="a8e99ec4-c3c1-49ac-ba97-2c12eee91f6a" providerId="ADAL" clId="{F17222DF-0FF1-4EF8-BF2D-917BA102CE0B}" dt="2021-11-03T23:21:48.165" v="3471" actId="47"/>
        <pc:sldMkLst>
          <pc:docMk/>
          <pc:sldMk cId="1896260059" sldId="2621"/>
        </pc:sldMkLst>
      </pc:sldChg>
      <pc:sldChg chg="del ord">
        <pc:chgData name="Shared Drive" userId="a8e99ec4-c3c1-49ac-ba97-2c12eee91f6a" providerId="ADAL" clId="{F17222DF-0FF1-4EF8-BF2D-917BA102CE0B}" dt="2021-11-03T23:22:25.898" v="3474" actId="47"/>
        <pc:sldMkLst>
          <pc:docMk/>
          <pc:sldMk cId="135384978" sldId="2624"/>
        </pc:sldMkLst>
      </pc:sldChg>
      <pc:sldChg chg="del ord">
        <pc:chgData name="Shared Drive" userId="a8e99ec4-c3c1-49ac-ba97-2c12eee91f6a" providerId="ADAL" clId="{F17222DF-0FF1-4EF8-BF2D-917BA102CE0B}" dt="2021-11-03T23:22:23.234" v="3473" actId="47"/>
        <pc:sldMkLst>
          <pc:docMk/>
          <pc:sldMk cId="2654051887" sldId="2625"/>
        </pc:sldMkLst>
      </pc:sldChg>
      <pc:sldChg chg="modSp ord">
        <pc:chgData name="Shared Drive" userId="a8e99ec4-c3c1-49ac-ba97-2c12eee91f6a" providerId="ADAL" clId="{F17222DF-0FF1-4EF8-BF2D-917BA102CE0B}" dt="2021-11-04T18:06:12.003" v="5208" actId="20577"/>
        <pc:sldMkLst>
          <pc:docMk/>
          <pc:sldMk cId="570705538" sldId="2736"/>
        </pc:sldMkLst>
        <pc:spChg chg="mod">
          <ac:chgData name="Shared Drive" userId="a8e99ec4-c3c1-49ac-ba97-2c12eee91f6a" providerId="ADAL" clId="{F17222DF-0FF1-4EF8-BF2D-917BA102CE0B}" dt="2021-11-04T18:05:44.219" v="5174" actId="20577"/>
          <ac:spMkLst>
            <pc:docMk/>
            <pc:sldMk cId="570705538" sldId="2736"/>
            <ac:spMk id="11" creationId="{7CA686F6-6DD4-4730-96DA-3BC63C1B45E8}"/>
          </ac:spMkLst>
        </pc:spChg>
        <pc:spChg chg="mod">
          <ac:chgData name="Shared Drive" userId="a8e99ec4-c3c1-49ac-ba97-2c12eee91f6a" providerId="ADAL" clId="{F17222DF-0FF1-4EF8-BF2D-917BA102CE0B}" dt="2021-11-04T18:06:12.003" v="5208" actId="20577"/>
          <ac:spMkLst>
            <pc:docMk/>
            <pc:sldMk cId="570705538" sldId="2736"/>
            <ac:spMk id="14" creationId="{98EDD7AC-5F87-4C2A-AA19-9C3179DD3D1C}"/>
          </ac:spMkLst>
        </pc:spChg>
      </pc:sldChg>
      <pc:sldChg chg="modSp mod ord">
        <pc:chgData name="Shared Drive" userId="a8e99ec4-c3c1-49ac-ba97-2c12eee91f6a" providerId="ADAL" clId="{F17222DF-0FF1-4EF8-BF2D-917BA102CE0B}" dt="2021-11-04T19:44:55.890" v="6266" actId="20577"/>
        <pc:sldMkLst>
          <pc:docMk/>
          <pc:sldMk cId="4187360395" sldId="2814"/>
        </pc:sldMkLst>
        <pc:spChg chg="mod">
          <ac:chgData name="Shared Drive" userId="a8e99ec4-c3c1-49ac-ba97-2c12eee91f6a" providerId="ADAL" clId="{F17222DF-0FF1-4EF8-BF2D-917BA102CE0B}" dt="2021-11-04T19:44:28.538" v="6237" actId="404"/>
          <ac:spMkLst>
            <pc:docMk/>
            <pc:sldMk cId="4187360395" sldId="2814"/>
            <ac:spMk id="2" creationId="{50FDEADA-B3D9-425C-87B5-3F5F63C70894}"/>
          </ac:spMkLst>
        </pc:spChg>
        <pc:spChg chg="mod">
          <ac:chgData name="Shared Drive" userId="a8e99ec4-c3c1-49ac-ba97-2c12eee91f6a" providerId="ADAL" clId="{F17222DF-0FF1-4EF8-BF2D-917BA102CE0B}" dt="2021-11-04T19:44:55.890" v="6266" actId="20577"/>
          <ac:spMkLst>
            <pc:docMk/>
            <pc:sldMk cId="4187360395" sldId="2814"/>
            <ac:spMk id="3" creationId="{92E96D5A-34D1-41DC-A21E-EAAA0D648D0B}"/>
          </ac:spMkLst>
        </pc:spChg>
      </pc:sldChg>
      <pc:sldChg chg="modSp ord">
        <pc:chgData name="Shared Drive" userId="a8e99ec4-c3c1-49ac-ba97-2c12eee91f6a" providerId="ADAL" clId="{F17222DF-0FF1-4EF8-BF2D-917BA102CE0B}" dt="2021-11-05T16:21:49.513" v="7547"/>
        <pc:sldMkLst>
          <pc:docMk/>
          <pc:sldMk cId="3818258857" sldId="2816"/>
        </pc:sldMkLst>
        <pc:spChg chg="mod">
          <ac:chgData name="Shared Drive" userId="a8e99ec4-c3c1-49ac-ba97-2c12eee91f6a" providerId="ADAL" clId="{F17222DF-0FF1-4EF8-BF2D-917BA102CE0B}" dt="2021-11-04T17:51:34.916" v="4237" actId="6549"/>
          <ac:spMkLst>
            <pc:docMk/>
            <pc:sldMk cId="3818258857" sldId="2816"/>
            <ac:spMk id="4" creationId="{26ABFA3A-C08D-46E9-9FE7-AFDBA5A8097C}"/>
          </ac:spMkLst>
        </pc:spChg>
        <pc:spChg chg="mod">
          <ac:chgData name="Shared Drive" userId="a8e99ec4-c3c1-49ac-ba97-2c12eee91f6a" providerId="ADAL" clId="{F17222DF-0FF1-4EF8-BF2D-917BA102CE0B}" dt="2021-11-04T17:52:15.495" v="4323" actId="20577"/>
          <ac:spMkLst>
            <pc:docMk/>
            <pc:sldMk cId="3818258857" sldId="2816"/>
            <ac:spMk id="6" creationId="{ECC8D7E2-E48A-4417-B31A-5D559C48C4CD}"/>
          </ac:spMkLst>
        </pc:spChg>
        <pc:spChg chg="mod">
          <ac:chgData name="Shared Drive" userId="a8e99ec4-c3c1-49ac-ba97-2c12eee91f6a" providerId="ADAL" clId="{F17222DF-0FF1-4EF8-BF2D-917BA102CE0B}" dt="2021-11-04T17:39:26.390" v="3813" actId="20577"/>
          <ac:spMkLst>
            <pc:docMk/>
            <pc:sldMk cId="3818258857" sldId="2816"/>
            <ac:spMk id="15" creationId="{D01D9B80-194D-4856-9D26-9C2E49269E69}"/>
          </ac:spMkLst>
        </pc:spChg>
        <pc:spChg chg="mod">
          <ac:chgData name="Shared Drive" userId="a8e99ec4-c3c1-49ac-ba97-2c12eee91f6a" providerId="ADAL" clId="{F17222DF-0FF1-4EF8-BF2D-917BA102CE0B}" dt="2021-11-04T17:39:11.586" v="3800" actId="6549"/>
          <ac:spMkLst>
            <pc:docMk/>
            <pc:sldMk cId="3818258857" sldId="2816"/>
            <ac:spMk id="16" creationId="{72662CC4-0021-4CDC-ACCD-BD5F18F257B9}"/>
          </ac:spMkLst>
        </pc:spChg>
      </pc:sldChg>
      <pc:sldChg chg="ord">
        <pc:chgData name="Shared Drive" userId="a8e99ec4-c3c1-49ac-ba97-2c12eee91f6a" providerId="ADAL" clId="{F17222DF-0FF1-4EF8-BF2D-917BA102CE0B}" dt="2021-11-03T19:00:11.844" v="1493"/>
        <pc:sldMkLst>
          <pc:docMk/>
          <pc:sldMk cId="107479187" sldId="2818"/>
        </pc:sldMkLst>
      </pc:sldChg>
      <pc:sldChg chg="del">
        <pc:chgData name="Shared Drive" userId="a8e99ec4-c3c1-49ac-ba97-2c12eee91f6a" providerId="ADAL" clId="{F17222DF-0FF1-4EF8-BF2D-917BA102CE0B}" dt="2021-11-03T18:49:53.483" v="1486" actId="47"/>
        <pc:sldMkLst>
          <pc:docMk/>
          <pc:sldMk cId="1874919022" sldId="2820"/>
        </pc:sldMkLst>
      </pc:sldChg>
      <pc:sldChg chg="addSp modSp mod ord modClrScheme chgLayout">
        <pc:chgData name="Shared Drive" userId="a8e99ec4-c3c1-49ac-ba97-2c12eee91f6a" providerId="ADAL" clId="{F17222DF-0FF1-4EF8-BF2D-917BA102CE0B}" dt="2021-11-04T17:53:00.182" v="4325"/>
        <pc:sldMkLst>
          <pc:docMk/>
          <pc:sldMk cId="4099977705" sldId="2821"/>
        </pc:sldMkLst>
        <pc:spChg chg="add mod">
          <ac:chgData name="Shared Drive" userId="a8e99ec4-c3c1-49ac-ba97-2c12eee91f6a" providerId="ADAL" clId="{F17222DF-0FF1-4EF8-BF2D-917BA102CE0B}" dt="2021-11-03T20:11:36.383" v="2060" actId="1076"/>
          <ac:spMkLst>
            <pc:docMk/>
            <pc:sldMk cId="4099977705" sldId="2821"/>
            <ac:spMk id="5" creationId="{277075BB-125C-4EE0-930C-A97C736DF4F4}"/>
          </ac:spMkLst>
        </pc:spChg>
        <pc:spChg chg="add mod">
          <ac:chgData name="Shared Drive" userId="a8e99ec4-c3c1-49ac-ba97-2c12eee91f6a" providerId="ADAL" clId="{F17222DF-0FF1-4EF8-BF2D-917BA102CE0B}" dt="2021-11-03T20:13:45.255" v="2088" actId="404"/>
          <ac:spMkLst>
            <pc:docMk/>
            <pc:sldMk cId="4099977705" sldId="2821"/>
            <ac:spMk id="7" creationId="{92371CFD-529B-4B2A-81A3-6B1B677DC2E8}"/>
          </ac:spMkLst>
        </pc:spChg>
        <pc:spChg chg="mod ord">
          <ac:chgData name="Shared Drive" userId="a8e99ec4-c3c1-49ac-ba97-2c12eee91f6a" providerId="ADAL" clId="{F17222DF-0FF1-4EF8-BF2D-917BA102CE0B}" dt="2021-11-03T20:07:42.173" v="1996" actId="700"/>
          <ac:spMkLst>
            <pc:docMk/>
            <pc:sldMk cId="4099977705" sldId="2821"/>
            <ac:spMk id="12" creationId="{E4D932D0-471B-442D-9F6F-DDFD9877A92E}"/>
          </ac:spMkLst>
        </pc:spChg>
        <pc:spChg chg="mod ord">
          <ac:chgData name="Shared Drive" userId="a8e99ec4-c3c1-49ac-ba97-2c12eee91f6a" providerId="ADAL" clId="{F17222DF-0FF1-4EF8-BF2D-917BA102CE0B}" dt="2021-11-03T20:13:11.664" v="2070"/>
          <ac:spMkLst>
            <pc:docMk/>
            <pc:sldMk cId="4099977705" sldId="2821"/>
            <ac:spMk id="13" creationId="{FFC47540-7BCA-4E90-8411-F90F2ED4787A}"/>
          </ac:spMkLst>
        </pc:spChg>
      </pc:sldChg>
      <pc:sldChg chg="modSp mod ord modNotesTx">
        <pc:chgData name="Shared Drive" userId="a8e99ec4-c3c1-49ac-ba97-2c12eee91f6a" providerId="ADAL" clId="{F17222DF-0FF1-4EF8-BF2D-917BA102CE0B}" dt="2021-11-04T17:50:18.556" v="4153" actId="20577"/>
        <pc:sldMkLst>
          <pc:docMk/>
          <pc:sldMk cId="2496723766" sldId="2822"/>
        </pc:sldMkLst>
        <pc:spChg chg="mod">
          <ac:chgData name="Shared Drive" userId="a8e99ec4-c3c1-49ac-ba97-2c12eee91f6a" providerId="ADAL" clId="{F17222DF-0FF1-4EF8-BF2D-917BA102CE0B}" dt="2021-11-04T17:38:09.035" v="3792" actId="20577"/>
          <ac:spMkLst>
            <pc:docMk/>
            <pc:sldMk cId="2496723766" sldId="2822"/>
            <ac:spMk id="218" creationId="{E8798B27-8ADE-46BB-AF80-255BC40B13CE}"/>
          </ac:spMkLst>
        </pc:spChg>
      </pc:sldChg>
      <pc:sldChg chg="modSp mod">
        <pc:chgData name="Shared Drive" userId="a8e99ec4-c3c1-49ac-ba97-2c12eee91f6a" providerId="ADAL" clId="{F17222DF-0FF1-4EF8-BF2D-917BA102CE0B}" dt="2021-11-03T23:19:16.237" v="3385" actId="20577"/>
        <pc:sldMkLst>
          <pc:docMk/>
          <pc:sldMk cId="1669155597" sldId="2823"/>
        </pc:sldMkLst>
        <pc:spChg chg="mod">
          <ac:chgData name="Shared Drive" userId="a8e99ec4-c3c1-49ac-ba97-2c12eee91f6a" providerId="ADAL" clId="{F17222DF-0FF1-4EF8-BF2D-917BA102CE0B}" dt="2021-11-03T23:19:16.237" v="3385" actId="20577"/>
          <ac:spMkLst>
            <pc:docMk/>
            <pc:sldMk cId="1669155597" sldId="2823"/>
            <ac:spMk id="3" creationId="{4F418FEE-89FE-405F-88F5-5E1D85EB63E2}"/>
          </ac:spMkLst>
        </pc:spChg>
      </pc:sldChg>
      <pc:sldChg chg="modSp mod ord">
        <pc:chgData name="Shared Drive" userId="a8e99ec4-c3c1-49ac-ba97-2c12eee91f6a" providerId="ADAL" clId="{F17222DF-0FF1-4EF8-BF2D-917BA102CE0B}" dt="2021-11-03T23:22:54.336" v="3494"/>
        <pc:sldMkLst>
          <pc:docMk/>
          <pc:sldMk cId="481385447" sldId="2824"/>
        </pc:sldMkLst>
        <pc:spChg chg="mod">
          <ac:chgData name="Shared Drive" userId="a8e99ec4-c3c1-49ac-ba97-2c12eee91f6a" providerId="ADAL" clId="{F17222DF-0FF1-4EF8-BF2D-917BA102CE0B}" dt="2021-11-03T23:22:42.558" v="3492" actId="20577"/>
          <ac:spMkLst>
            <pc:docMk/>
            <pc:sldMk cId="481385447" sldId="2824"/>
            <ac:spMk id="10" creationId="{79BA8BBB-454B-4B15-B534-B441A739C810}"/>
          </ac:spMkLst>
        </pc:spChg>
      </pc:sldChg>
      <pc:sldChg chg="modSp add mod addAnim delAnim modAnim">
        <pc:chgData name="Shared Drive" userId="a8e99ec4-c3c1-49ac-ba97-2c12eee91f6a" providerId="ADAL" clId="{F17222DF-0FF1-4EF8-BF2D-917BA102CE0B}" dt="2021-11-04T19:43:15.516" v="6222" actId="5793"/>
        <pc:sldMkLst>
          <pc:docMk/>
          <pc:sldMk cId="3484511196" sldId="2825"/>
        </pc:sldMkLst>
        <pc:spChg chg="mod">
          <ac:chgData name="Shared Drive" userId="a8e99ec4-c3c1-49ac-ba97-2c12eee91f6a" providerId="ADAL" clId="{F17222DF-0FF1-4EF8-BF2D-917BA102CE0B}" dt="2021-11-03T19:19:02.353" v="1890" actId="1037"/>
          <ac:spMkLst>
            <pc:docMk/>
            <pc:sldMk cId="3484511196" sldId="2825"/>
            <ac:spMk id="4" creationId="{26ABFA3A-C08D-46E9-9FE7-AFDBA5A8097C}"/>
          </ac:spMkLst>
        </pc:spChg>
        <pc:spChg chg="mod">
          <ac:chgData name="Shared Drive" userId="a8e99ec4-c3c1-49ac-ba97-2c12eee91f6a" providerId="ADAL" clId="{F17222DF-0FF1-4EF8-BF2D-917BA102CE0B}" dt="2021-11-03T22:50:09.510" v="2998" actId="20577"/>
          <ac:spMkLst>
            <pc:docMk/>
            <pc:sldMk cId="3484511196" sldId="2825"/>
            <ac:spMk id="5" creationId="{5B1700F1-BCCF-4E1A-A2ED-CFBFFB60FA96}"/>
          </ac:spMkLst>
        </pc:spChg>
        <pc:spChg chg="mod">
          <ac:chgData name="Shared Drive" userId="a8e99ec4-c3c1-49ac-ba97-2c12eee91f6a" providerId="ADAL" clId="{F17222DF-0FF1-4EF8-BF2D-917BA102CE0B}" dt="2021-11-03T19:18:43.084" v="1868" actId="20577"/>
          <ac:spMkLst>
            <pc:docMk/>
            <pc:sldMk cId="3484511196" sldId="2825"/>
            <ac:spMk id="6" creationId="{ECC8D7E2-E48A-4417-B31A-5D559C48C4CD}"/>
          </ac:spMkLst>
        </pc:spChg>
        <pc:spChg chg="mod">
          <ac:chgData name="Shared Drive" userId="a8e99ec4-c3c1-49ac-ba97-2c12eee91f6a" providerId="ADAL" clId="{F17222DF-0FF1-4EF8-BF2D-917BA102CE0B}" dt="2021-11-04T19:43:15.516" v="6222" actId="5793"/>
          <ac:spMkLst>
            <pc:docMk/>
            <pc:sldMk cId="3484511196" sldId="2825"/>
            <ac:spMk id="7" creationId="{F0FDC557-5235-4D27-AFD3-0E5172309803}"/>
          </ac:spMkLst>
        </pc:spChg>
        <pc:spChg chg="mod">
          <ac:chgData name="Shared Drive" userId="a8e99ec4-c3c1-49ac-ba97-2c12eee91f6a" providerId="ADAL" clId="{F17222DF-0FF1-4EF8-BF2D-917BA102CE0B}" dt="2021-11-03T18:28:22.963" v="49" actId="20577"/>
          <ac:spMkLst>
            <pc:docMk/>
            <pc:sldMk cId="3484511196" sldId="2825"/>
            <ac:spMk id="8" creationId="{C49278DB-D409-4544-9154-0165C1F9FB9A}"/>
          </ac:spMkLst>
        </pc:spChg>
        <pc:spChg chg="mod">
          <ac:chgData name="Shared Drive" userId="a8e99ec4-c3c1-49ac-ba97-2c12eee91f6a" providerId="ADAL" clId="{F17222DF-0FF1-4EF8-BF2D-917BA102CE0B}" dt="2021-11-03T18:48:10.028" v="1476" actId="6549"/>
          <ac:spMkLst>
            <pc:docMk/>
            <pc:sldMk cId="3484511196" sldId="2825"/>
            <ac:spMk id="15" creationId="{D01D9B80-194D-4856-9D26-9C2E49269E69}"/>
          </ac:spMkLst>
        </pc:spChg>
        <pc:spChg chg="mod">
          <ac:chgData name="Shared Drive" userId="a8e99ec4-c3c1-49ac-ba97-2c12eee91f6a" providerId="ADAL" clId="{F17222DF-0FF1-4EF8-BF2D-917BA102CE0B}" dt="2021-11-03T18:48:13.504" v="1477" actId="6549"/>
          <ac:spMkLst>
            <pc:docMk/>
            <pc:sldMk cId="3484511196" sldId="2825"/>
            <ac:spMk id="16" creationId="{72662CC4-0021-4CDC-ACCD-BD5F18F257B9}"/>
          </ac:spMkLst>
        </pc:spChg>
        <pc:spChg chg="mod">
          <ac:chgData name="Shared Drive" userId="a8e99ec4-c3c1-49ac-ba97-2c12eee91f6a" providerId="ADAL" clId="{F17222DF-0FF1-4EF8-BF2D-917BA102CE0B}" dt="2021-11-03T18:48:23.160" v="1481" actId="20577"/>
          <ac:spMkLst>
            <pc:docMk/>
            <pc:sldMk cId="3484511196" sldId="2825"/>
            <ac:spMk id="18" creationId="{D97D9051-28B6-4D3B-9862-ED1507C0F597}"/>
          </ac:spMkLst>
        </pc:spChg>
      </pc:sldChg>
      <pc:sldChg chg="modSp add mod modNotesTx">
        <pc:chgData name="Shared Drive" userId="a8e99ec4-c3c1-49ac-ba97-2c12eee91f6a" providerId="ADAL" clId="{F17222DF-0FF1-4EF8-BF2D-917BA102CE0B}" dt="2021-11-04T18:05:19.402" v="5167" actId="20577"/>
        <pc:sldMkLst>
          <pc:docMk/>
          <pc:sldMk cId="1165042731" sldId="2826"/>
        </pc:sldMkLst>
        <pc:spChg chg="mod">
          <ac:chgData name="Shared Drive" userId="a8e99ec4-c3c1-49ac-ba97-2c12eee91f6a" providerId="ADAL" clId="{F17222DF-0FF1-4EF8-BF2D-917BA102CE0B}" dt="2021-11-04T18:05:19.402" v="5167" actId="20577"/>
          <ac:spMkLst>
            <pc:docMk/>
            <pc:sldMk cId="1165042731" sldId="2826"/>
            <ac:spMk id="3" creationId="{4F418FEE-89FE-405F-88F5-5E1D85EB63E2}"/>
          </ac:spMkLst>
        </pc:spChg>
      </pc:sldChg>
      <pc:sldChg chg="add del">
        <pc:chgData name="Shared Drive" userId="a8e99ec4-c3c1-49ac-ba97-2c12eee91f6a" providerId="ADAL" clId="{F17222DF-0FF1-4EF8-BF2D-917BA102CE0B}" dt="2021-11-03T23:20:03.530" v="3386" actId="47"/>
        <pc:sldMkLst>
          <pc:docMk/>
          <pc:sldMk cId="488854523" sldId="2827"/>
        </pc:sldMkLst>
      </pc:sldChg>
      <pc:sldChg chg="add del">
        <pc:chgData name="Shared Drive" userId="a8e99ec4-c3c1-49ac-ba97-2c12eee91f6a" providerId="ADAL" clId="{F17222DF-0FF1-4EF8-BF2D-917BA102CE0B}" dt="2021-11-04T18:12:12.150" v="5216" actId="47"/>
        <pc:sldMkLst>
          <pc:docMk/>
          <pc:sldMk cId="2837497001" sldId="2828"/>
        </pc:sldMkLst>
      </pc:sldChg>
      <pc:sldChg chg="addSp delSp modSp new mod">
        <pc:chgData name="Shared Drive" userId="a8e99ec4-c3c1-49ac-ba97-2c12eee91f6a" providerId="ADAL" clId="{F17222DF-0FF1-4EF8-BF2D-917BA102CE0B}" dt="2021-11-04T17:36:40.228" v="3731" actId="1076"/>
        <pc:sldMkLst>
          <pc:docMk/>
          <pc:sldMk cId="1299081597" sldId="2829"/>
        </pc:sldMkLst>
        <pc:spChg chg="mod">
          <ac:chgData name="Shared Drive" userId="a8e99ec4-c3c1-49ac-ba97-2c12eee91f6a" providerId="ADAL" clId="{F17222DF-0FF1-4EF8-BF2D-917BA102CE0B}" dt="2021-11-03T20:23:05.591" v="2451" actId="20577"/>
          <ac:spMkLst>
            <pc:docMk/>
            <pc:sldMk cId="1299081597" sldId="2829"/>
            <ac:spMk id="2" creationId="{2BB1FE78-AABE-4D6C-936B-3A9A175B55E4}"/>
          </ac:spMkLst>
        </pc:spChg>
        <pc:spChg chg="add del">
          <ac:chgData name="Shared Drive" userId="a8e99ec4-c3c1-49ac-ba97-2c12eee91f6a" providerId="ADAL" clId="{F17222DF-0FF1-4EF8-BF2D-917BA102CE0B}" dt="2021-11-03T19:05:32.864" v="1644" actId="22"/>
          <ac:spMkLst>
            <pc:docMk/>
            <pc:sldMk cId="1299081597" sldId="2829"/>
            <ac:spMk id="6" creationId="{81B26249-A5C7-4F67-B51A-110085EBC95F}"/>
          </ac:spMkLst>
        </pc:spChg>
        <pc:spChg chg="add del">
          <ac:chgData name="Shared Drive" userId="a8e99ec4-c3c1-49ac-ba97-2c12eee91f6a" providerId="ADAL" clId="{F17222DF-0FF1-4EF8-BF2D-917BA102CE0B}" dt="2021-11-03T20:22:24.321" v="2431" actId="22"/>
          <ac:spMkLst>
            <pc:docMk/>
            <pc:sldMk cId="1299081597" sldId="2829"/>
            <ac:spMk id="13" creationId="{D091753C-1906-4BBC-88F8-7AF04D1CCE97}"/>
          </ac:spMkLst>
        </pc:spChg>
        <pc:picChg chg="add mod">
          <ac:chgData name="Shared Drive" userId="a8e99ec4-c3c1-49ac-ba97-2c12eee91f6a" providerId="ADAL" clId="{F17222DF-0FF1-4EF8-BF2D-917BA102CE0B}" dt="2021-11-04T17:36:34.940" v="3729" actId="1076"/>
          <ac:picMkLst>
            <pc:docMk/>
            <pc:sldMk cId="1299081597" sldId="2829"/>
            <ac:picMk id="15" creationId="{F1C5CB26-DAC8-486E-B7B0-AACD9075BD3F}"/>
          </ac:picMkLst>
        </pc:picChg>
        <pc:picChg chg="add del mod">
          <ac:chgData name="Shared Drive" userId="a8e99ec4-c3c1-49ac-ba97-2c12eee91f6a" providerId="ADAL" clId="{F17222DF-0FF1-4EF8-BF2D-917BA102CE0B}" dt="2021-11-03T20:34:09.161" v="2722" actId="21"/>
          <ac:picMkLst>
            <pc:docMk/>
            <pc:sldMk cId="1299081597" sldId="2829"/>
            <ac:picMk id="1026" creationId="{C528ECB7-BFA4-42CD-B56D-31071A9182AD}"/>
          </ac:picMkLst>
        </pc:picChg>
        <pc:picChg chg="add mod">
          <ac:chgData name="Shared Drive" userId="a8e99ec4-c3c1-49ac-ba97-2c12eee91f6a" providerId="ADAL" clId="{F17222DF-0FF1-4EF8-BF2D-917BA102CE0B}" dt="2021-11-04T17:36:40.228" v="3731" actId="1076"/>
          <ac:picMkLst>
            <pc:docMk/>
            <pc:sldMk cId="1299081597" sldId="2829"/>
            <ac:picMk id="1028" creationId="{C5B91F1B-A87A-49D6-B6AB-9E386133BC02}"/>
          </ac:picMkLst>
        </pc:picChg>
        <pc:picChg chg="add mod">
          <ac:chgData name="Shared Drive" userId="a8e99ec4-c3c1-49ac-ba97-2c12eee91f6a" providerId="ADAL" clId="{F17222DF-0FF1-4EF8-BF2D-917BA102CE0B}" dt="2021-11-04T17:36:30.763" v="3728" actId="1038"/>
          <ac:picMkLst>
            <pc:docMk/>
            <pc:sldMk cId="1299081597" sldId="2829"/>
            <ac:picMk id="1030" creationId="{A2FC65B0-DE0B-4BE2-8F7C-B9AA7681C2D4}"/>
          </ac:picMkLst>
        </pc:picChg>
        <pc:picChg chg="add del mod">
          <ac:chgData name="Shared Drive" userId="a8e99ec4-c3c1-49ac-ba97-2c12eee91f6a" providerId="ADAL" clId="{F17222DF-0FF1-4EF8-BF2D-917BA102CE0B}" dt="2021-11-03T19:15:50.818" v="1747" actId="478"/>
          <ac:picMkLst>
            <pc:docMk/>
            <pc:sldMk cId="1299081597" sldId="2829"/>
            <ac:picMk id="1032" creationId="{7444F274-DEBB-4A6C-BA9A-FA92AA90A09E}"/>
          </ac:picMkLst>
        </pc:picChg>
        <pc:picChg chg="add del mod">
          <ac:chgData name="Shared Drive" userId="a8e99ec4-c3c1-49ac-ba97-2c12eee91f6a" providerId="ADAL" clId="{F17222DF-0FF1-4EF8-BF2D-917BA102CE0B}" dt="2021-11-03T20:22:21.815" v="2429" actId="478"/>
          <ac:picMkLst>
            <pc:docMk/>
            <pc:sldMk cId="1299081597" sldId="2829"/>
            <ac:picMk id="1034" creationId="{31656D71-549B-40BC-9A93-E952BC831390}"/>
          </ac:picMkLst>
        </pc:picChg>
        <pc:picChg chg="add del mod">
          <ac:chgData name="Shared Drive" userId="a8e99ec4-c3c1-49ac-ba97-2c12eee91f6a" providerId="ADAL" clId="{F17222DF-0FF1-4EF8-BF2D-917BA102CE0B}" dt="2021-11-03T20:34:09.161" v="2722" actId="21"/>
          <ac:picMkLst>
            <pc:docMk/>
            <pc:sldMk cId="1299081597" sldId="2829"/>
            <ac:picMk id="1036" creationId="{FBCBF58E-6AF9-459B-BBAF-FB975D3323EA}"/>
          </ac:picMkLst>
        </pc:picChg>
        <pc:picChg chg="add del mod">
          <ac:chgData name="Shared Drive" userId="a8e99ec4-c3c1-49ac-ba97-2c12eee91f6a" providerId="ADAL" clId="{F17222DF-0FF1-4EF8-BF2D-917BA102CE0B}" dt="2021-11-03T20:22:00.628" v="2428"/>
          <ac:picMkLst>
            <pc:docMk/>
            <pc:sldMk cId="1299081597" sldId="2829"/>
            <ac:picMk id="1038" creationId="{8C27C36C-ACA3-4561-A2F1-4BDD41F0AD9F}"/>
          </ac:picMkLst>
        </pc:picChg>
        <pc:picChg chg="add mod">
          <ac:chgData name="Shared Drive" userId="a8e99ec4-c3c1-49ac-ba97-2c12eee91f6a" providerId="ADAL" clId="{F17222DF-0FF1-4EF8-BF2D-917BA102CE0B}" dt="2021-11-04T17:36:37.220" v="3730" actId="1076"/>
          <ac:picMkLst>
            <pc:docMk/>
            <pc:sldMk cId="1299081597" sldId="2829"/>
            <ac:picMk id="1040" creationId="{BC9AD33E-CDC6-43A7-87F3-55E5F9FDFFA0}"/>
          </ac:picMkLst>
        </pc:picChg>
      </pc:sldChg>
      <pc:sldChg chg="modSp new mod">
        <pc:chgData name="Shared Drive" userId="a8e99ec4-c3c1-49ac-ba97-2c12eee91f6a" providerId="ADAL" clId="{F17222DF-0FF1-4EF8-BF2D-917BA102CE0B}" dt="2021-11-03T20:19:42.287" v="2422" actId="20577"/>
        <pc:sldMkLst>
          <pc:docMk/>
          <pc:sldMk cId="1407683480" sldId="2830"/>
        </pc:sldMkLst>
        <pc:spChg chg="mod">
          <ac:chgData name="Shared Drive" userId="a8e99ec4-c3c1-49ac-ba97-2c12eee91f6a" providerId="ADAL" clId="{F17222DF-0FF1-4EF8-BF2D-917BA102CE0B}" dt="2021-11-03T20:15:28.207" v="2119" actId="20577"/>
          <ac:spMkLst>
            <pc:docMk/>
            <pc:sldMk cId="1407683480" sldId="2830"/>
            <ac:spMk id="2" creationId="{3F41C749-1181-43B1-B4B1-233B551A926B}"/>
          </ac:spMkLst>
        </pc:spChg>
        <pc:spChg chg="mod">
          <ac:chgData name="Shared Drive" userId="a8e99ec4-c3c1-49ac-ba97-2c12eee91f6a" providerId="ADAL" clId="{F17222DF-0FF1-4EF8-BF2D-917BA102CE0B}" dt="2021-11-03T20:19:42.287" v="2422" actId="20577"/>
          <ac:spMkLst>
            <pc:docMk/>
            <pc:sldMk cId="1407683480" sldId="2830"/>
            <ac:spMk id="3" creationId="{59875A73-FD25-4501-87E9-DD18CD2DD81B}"/>
          </ac:spMkLst>
        </pc:spChg>
      </pc:sldChg>
      <pc:sldChg chg="addSp delSp modSp new mod">
        <pc:chgData name="Shared Drive" userId="a8e99ec4-c3c1-49ac-ba97-2c12eee91f6a" providerId="ADAL" clId="{F17222DF-0FF1-4EF8-BF2D-917BA102CE0B}" dt="2021-11-04T17:57:05.655" v="4339" actId="1076"/>
        <pc:sldMkLst>
          <pc:docMk/>
          <pc:sldMk cId="4155479310" sldId="2831"/>
        </pc:sldMkLst>
        <pc:spChg chg="mod">
          <ac:chgData name="Shared Drive" userId="a8e99ec4-c3c1-49ac-ba97-2c12eee91f6a" providerId="ADAL" clId="{F17222DF-0FF1-4EF8-BF2D-917BA102CE0B}" dt="2021-11-03T20:32:10.335" v="2718" actId="20577"/>
          <ac:spMkLst>
            <pc:docMk/>
            <pc:sldMk cId="4155479310" sldId="2831"/>
            <ac:spMk id="2" creationId="{96420B70-9156-4FD5-AA59-5ECDF3B9FB58}"/>
          </ac:spMkLst>
        </pc:spChg>
        <pc:spChg chg="add del">
          <ac:chgData name="Shared Drive" userId="a8e99ec4-c3c1-49ac-ba97-2c12eee91f6a" providerId="ADAL" clId="{F17222DF-0FF1-4EF8-BF2D-917BA102CE0B}" dt="2021-11-03T20:36:40.401" v="2746" actId="22"/>
          <ac:spMkLst>
            <pc:docMk/>
            <pc:sldMk cId="4155479310" sldId="2831"/>
            <ac:spMk id="8" creationId="{5C085E42-0961-412D-AD60-618BE99225F2}"/>
          </ac:spMkLst>
        </pc:spChg>
        <pc:picChg chg="add del mod">
          <ac:chgData name="Shared Drive" userId="a8e99ec4-c3c1-49ac-ba97-2c12eee91f6a" providerId="ADAL" clId="{F17222DF-0FF1-4EF8-BF2D-917BA102CE0B}" dt="2021-11-04T17:36:15.910" v="3679" actId="21"/>
          <ac:picMkLst>
            <pc:docMk/>
            <pc:sldMk cId="4155479310" sldId="2831"/>
            <ac:picMk id="4" creationId="{1FB3D777-8A89-49C9-B9E2-B0E63FE01EB6}"/>
          </ac:picMkLst>
        </pc:picChg>
        <pc:picChg chg="add mod">
          <ac:chgData name="Shared Drive" userId="a8e99ec4-c3c1-49ac-ba97-2c12eee91f6a" providerId="ADAL" clId="{F17222DF-0FF1-4EF8-BF2D-917BA102CE0B}" dt="2021-11-04T17:57:00.595" v="4337" actId="1076"/>
          <ac:picMkLst>
            <pc:docMk/>
            <pc:sldMk cId="4155479310" sldId="2831"/>
            <ac:picMk id="5" creationId="{DF0B228E-93FC-4354-84CE-5B2786B6978E}"/>
          </ac:picMkLst>
        </pc:picChg>
        <pc:picChg chg="add del mod">
          <ac:chgData name="Shared Drive" userId="a8e99ec4-c3c1-49ac-ba97-2c12eee91f6a" providerId="ADAL" clId="{F17222DF-0FF1-4EF8-BF2D-917BA102CE0B}" dt="2021-11-03T20:36:54.926" v="2750" actId="478"/>
          <ac:picMkLst>
            <pc:docMk/>
            <pc:sldMk cId="4155479310" sldId="2831"/>
            <ac:picMk id="6" creationId="{B6AE6FEB-4D1F-4379-86E6-EA521C4493D7}"/>
          </ac:picMkLst>
        </pc:picChg>
        <pc:picChg chg="add mod">
          <ac:chgData name="Shared Drive" userId="a8e99ec4-c3c1-49ac-ba97-2c12eee91f6a" providerId="ADAL" clId="{F17222DF-0FF1-4EF8-BF2D-917BA102CE0B}" dt="2021-11-04T17:57:03.147" v="4338" actId="1076"/>
          <ac:picMkLst>
            <pc:docMk/>
            <pc:sldMk cId="4155479310" sldId="2831"/>
            <ac:picMk id="10" creationId="{E73BD9E2-C3C8-40C2-AE0B-5890F580E782}"/>
          </ac:picMkLst>
        </pc:picChg>
        <pc:picChg chg="add mod">
          <ac:chgData name="Shared Drive" userId="a8e99ec4-c3c1-49ac-ba97-2c12eee91f6a" providerId="ADAL" clId="{F17222DF-0FF1-4EF8-BF2D-917BA102CE0B}" dt="2021-11-03T20:37:01.375" v="2752" actId="1076"/>
          <ac:picMkLst>
            <pc:docMk/>
            <pc:sldMk cId="4155479310" sldId="2831"/>
            <ac:picMk id="2050" creationId="{2CFAFD89-FFFA-4819-995D-CF95D6E0E882}"/>
          </ac:picMkLst>
        </pc:picChg>
        <pc:picChg chg="add mod">
          <ac:chgData name="Shared Drive" userId="a8e99ec4-c3c1-49ac-ba97-2c12eee91f6a" providerId="ADAL" clId="{F17222DF-0FF1-4EF8-BF2D-917BA102CE0B}" dt="2021-11-04T17:57:05.655" v="4339" actId="1076"/>
          <ac:picMkLst>
            <pc:docMk/>
            <pc:sldMk cId="4155479310" sldId="2831"/>
            <ac:picMk id="2052" creationId="{4611013A-37EB-4709-9821-43F1DAD0FFA1}"/>
          </ac:picMkLst>
        </pc:picChg>
      </pc:sldChg>
      <pc:sldChg chg="modSp add mod">
        <pc:chgData name="Shared Drive" userId="a8e99ec4-c3c1-49ac-ba97-2c12eee91f6a" providerId="ADAL" clId="{F17222DF-0FF1-4EF8-BF2D-917BA102CE0B}" dt="2021-11-03T20:38:42.854" v="2827" actId="20577"/>
        <pc:sldMkLst>
          <pc:docMk/>
          <pc:sldMk cId="3016544401" sldId="2832"/>
        </pc:sldMkLst>
        <pc:spChg chg="mod">
          <ac:chgData name="Shared Drive" userId="a8e99ec4-c3c1-49ac-ba97-2c12eee91f6a" providerId="ADAL" clId="{F17222DF-0FF1-4EF8-BF2D-917BA102CE0B}" dt="2021-11-03T20:38:42.854" v="2827" actId="20577"/>
          <ac:spMkLst>
            <pc:docMk/>
            <pc:sldMk cId="3016544401" sldId="2832"/>
            <ac:spMk id="2" creationId="{2875C865-02D8-4DB4-BB18-397A3F1E7405}"/>
          </ac:spMkLst>
        </pc:spChg>
      </pc:sldChg>
      <pc:sldChg chg="addSp delSp modSp add mod">
        <pc:chgData name="Shared Drive" userId="a8e99ec4-c3c1-49ac-ba97-2c12eee91f6a" providerId="ADAL" clId="{F17222DF-0FF1-4EF8-BF2D-917BA102CE0B}" dt="2021-11-03T20:44:46.427" v="2935" actId="207"/>
        <pc:sldMkLst>
          <pc:docMk/>
          <pc:sldMk cId="362483350" sldId="2849"/>
        </pc:sldMkLst>
        <pc:spChg chg="add mod">
          <ac:chgData name="Shared Drive" userId="a8e99ec4-c3c1-49ac-ba97-2c12eee91f6a" providerId="ADAL" clId="{F17222DF-0FF1-4EF8-BF2D-917BA102CE0B}" dt="2021-11-03T20:44:39.080" v="2933" actId="1076"/>
          <ac:spMkLst>
            <pc:docMk/>
            <pc:sldMk cId="362483350" sldId="2849"/>
            <ac:spMk id="13" creationId="{274C91D3-69EA-4EE8-817F-364A304FBC4E}"/>
          </ac:spMkLst>
        </pc:spChg>
        <pc:spChg chg="add mod">
          <ac:chgData name="Shared Drive" userId="a8e99ec4-c3c1-49ac-ba97-2c12eee91f6a" providerId="ADAL" clId="{F17222DF-0FF1-4EF8-BF2D-917BA102CE0B}" dt="2021-11-03T20:44:46.427" v="2935" actId="207"/>
          <ac:spMkLst>
            <pc:docMk/>
            <pc:sldMk cId="362483350" sldId="2849"/>
            <ac:spMk id="14" creationId="{654CCC35-9128-42EA-BD38-50DCB6F98A03}"/>
          </ac:spMkLst>
        </pc:spChg>
        <pc:picChg chg="add del mod">
          <ac:chgData name="Shared Drive" userId="a8e99ec4-c3c1-49ac-ba97-2c12eee91f6a" providerId="ADAL" clId="{F17222DF-0FF1-4EF8-BF2D-917BA102CE0B}" dt="2021-11-03T20:42:42.311" v="2857" actId="1076"/>
          <ac:picMkLst>
            <pc:docMk/>
            <pc:sldMk cId="362483350" sldId="2849"/>
            <ac:picMk id="3" creationId="{576AD22A-6481-4BFD-819D-0ABBC0ACC62F}"/>
          </ac:picMkLst>
        </pc:picChg>
        <pc:picChg chg="del">
          <ac:chgData name="Shared Drive" userId="a8e99ec4-c3c1-49ac-ba97-2c12eee91f6a" providerId="ADAL" clId="{F17222DF-0FF1-4EF8-BF2D-917BA102CE0B}" dt="2021-11-03T20:43:26.479" v="2861" actId="478"/>
          <ac:picMkLst>
            <pc:docMk/>
            <pc:sldMk cId="362483350" sldId="2849"/>
            <ac:picMk id="5" creationId="{A09BAE4B-810F-4D53-8271-30D6DA48B732}"/>
          </ac:picMkLst>
        </pc:picChg>
        <pc:picChg chg="add mod">
          <ac:chgData name="Shared Drive" userId="a8e99ec4-c3c1-49ac-ba97-2c12eee91f6a" providerId="ADAL" clId="{F17222DF-0FF1-4EF8-BF2D-917BA102CE0B}" dt="2021-11-03T20:42:44.095" v="2858" actId="1076"/>
          <ac:picMkLst>
            <pc:docMk/>
            <pc:sldMk cId="362483350" sldId="2849"/>
            <ac:picMk id="6" creationId="{52808EFE-FDE4-48FE-B061-677F6DF784A2}"/>
          </ac:picMkLst>
        </pc:picChg>
        <pc:picChg chg="add del">
          <ac:chgData name="Shared Drive" userId="a8e99ec4-c3c1-49ac-ba97-2c12eee91f6a" providerId="ADAL" clId="{F17222DF-0FF1-4EF8-BF2D-917BA102CE0B}" dt="2021-11-03T20:40:49.248" v="2841" actId="478"/>
          <ac:picMkLst>
            <pc:docMk/>
            <pc:sldMk cId="362483350" sldId="2849"/>
            <ac:picMk id="7" creationId="{B955E24D-073C-4A3E-87D8-E83EE55EDB4A}"/>
          </ac:picMkLst>
        </pc:picChg>
        <pc:picChg chg="add del">
          <ac:chgData name="Shared Drive" userId="a8e99ec4-c3c1-49ac-ba97-2c12eee91f6a" providerId="ADAL" clId="{F17222DF-0FF1-4EF8-BF2D-917BA102CE0B}" dt="2021-11-03T20:40:49.440" v="2842" actId="478"/>
          <ac:picMkLst>
            <pc:docMk/>
            <pc:sldMk cId="362483350" sldId="2849"/>
            <ac:picMk id="9" creationId="{4DEFA732-BC65-4DD0-A45D-A7DE5102CB4F}"/>
          </ac:picMkLst>
        </pc:picChg>
        <pc:picChg chg="add mod">
          <ac:chgData name="Shared Drive" userId="a8e99ec4-c3c1-49ac-ba97-2c12eee91f6a" providerId="ADAL" clId="{F17222DF-0FF1-4EF8-BF2D-917BA102CE0B}" dt="2021-11-03T20:42:08.543" v="2849" actId="14100"/>
          <ac:picMkLst>
            <pc:docMk/>
            <pc:sldMk cId="362483350" sldId="2849"/>
            <ac:picMk id="10" creationId="{0D0CFE85-C001-42F7-9B27-3051BF00BF3A}"/>
          </ac:picMkLst>
        </pc:picChg>
        <pc:picChg chg="add mod">
          <ac:chgData name="Shared Drive" userId="a8e99ec4-c3c1-49ac-ba97-2c12eee91f6a" providerId="ADAL" clId="{F17222DF-0FF1-4EF8-BF2D-917BA102CE0B}" dt="2021-11-03T20:43:42.710" v="2865" actId="1076"/>
          <ac:picMkLst>
            <pc:docMk/>
            <pc:sldMk cId="362483350" sldId="2849"/>
            <ac:picMk id="12" creationId="{DF070A4A-4443-4756-9A14-F50DFC9A6F52}"/>
          </ac:picMkLst>
        </pc:picChg>
      </pc:sldChg>
      <pc:sldChg chg="addSp delSp modSp new mod modClrScheme chgLayout">
        <pc:chgData name="Shared Drive" userId="a8e99ec4-c3c1-49ac-ba97-2c12eee91f6a" providerId="ADAL" clId="{F17222DF-0FF1-4EF8-BF2D-917BA102CE0B}" dt="2021-11-03T23:45:32.039" v="3644" actId="403"/>
        <pc:sldMkLst>
          <pc:docMk/>
          <pc:sldMk cId="4249373056" sldId="2850"/>
        </pc:sldMkLst>
        <pc:spChg chg="del">
          <ac:chgData name="Shared Drive" userId="a8e99ec4-c3c1-49ac-ba97-2c12eee91f6a" providerId="ADAL" clId="{F17222DF-0FF1-4EF8-BF2D-917BA102CE0B}" dt="2021-11-03T23:31:30.779" v="3508" actId="700"/>
          <ac:spMkLst>
            <pc:docMk/>
            <pc:sldMk cId="4249373056" sldId="2850"/>
            <ac:spMk id="2" creationId="{D0906DA8-3279-4265-930E-9910DB17E13D}"/>
          </ac:spMkLst>
        </pc:spChg>
        <pc:spChg chg="add mod">
          <ac:chgData name="Shared Drive" userId="a8e99ec4-c3c1-49ac-ba97-2c12eee91f6a" providerId="ADAL" clId="{F17222DF-0FF1-4EF8-BF2D-917BA102CE0B}" dt="2021-11-03T23:45:32.039" v="3644" actId="403"/>
          <ac:spMkLst>
            <pc:docMk/>
            <pc:sldMk cId="4249373056" sldId="2850"/>
            <ac:spMk id="4" creationId="{EBD02456-6250-4303-99F9-EE2049A63344}"/>
          </ac:spMkLst>
        </pc:spChg>
        <pc:spChg chg="add mod">
          <ac:chgData name="Shared Drive" userId="a8e99ec4-c3c1-49ac-ba97-2c12eee91f6a" providerId="ADAL" clId="{F17222DF-0FF1-4EF8-BF2D-917BA102CE0B}" dt="2021-11-03T23:39:32.038" v="3638" actId="404"/>
          <ac:spMkLst>
            <pc:docMk/>
            <pc:sldMk cId="4249373056" sldId="2850"/>
            <ac:spMk id="7" creationId="{CF92752B-E2C0-440A-A009-7DB5EE656594}"/>
          </ac:spMkLst>
        </pc:spChg>
        <pc:picChg chg="add mod">
          <ac:chgData name="Shared Drive" userId="a8e99ec4-c3c1-49ac-ba97-2c12eee91f6a" providerId="ADAL" clId="{F17222DF-0FF1-4EF8-BF2D-917BA102CE0B}" dt="2021-11-03T23:38:20.157" v="3603" actId="1076"/>
          <ac:picMkLst>
            <pc:docMk/>
            <pc:sldMk cId="4249373056" sldId="2850"/>
            <ac:picMk id="6" creationId="{2BF57F63-7031-4912-BF17-9E3950F3ABB1}"/>
          </ac:picMkLst>
        </pc:picChg>
      </pc:sldChg>
      <pc:sldChg chg="addSp delSp modSp new del mod modClrScheme chgLayout">
        <pc:chgData name="Shared Drive" userId="a8e99ec4-c3c1-49ac-ba97-2c12eee91f6a" providerId="ADAL" clId="{F17222DF-0FF1-4EF8-BF2D-917BA102CE0B}" dt="2021-11-03T23:39:41.371" v="3639" actId="47"/>
        <pc:sldMkLst>
          <pc:docMk/>
          <pc:sldMk cId="404578984" sldId="2851"/>
        </pc:sldMkLst>
        <pc:spChg chg="del mod ord">
          <ac:chgData name="Shared Drive" userId="a8e99ec4-c3c1-49ac-ba97-2c12eee91f6a" providerId="ADAL" clId="{F17222DF-0FF1-4EF8-BF2D-917BA102CE0B}" dt="2021-11-03T23:33:11.172" v="3540" actId="700"/>
          <ac:spMkLst>
            <pc:docMk/>
            <pc:sldMk cId="404578984" sldId="2851"/>
            <ac:spMk id="2" creationId="{F8F6A7FE-D6BA-409A-A0E6-9F5BE1C63BD4}"/>
          </ac:spMkLst>
        </pc:spChg>
        <pc:spChg chg="add mod ord">
          <ac:chgData name="Shared Drive" userId="a8e99ec4-c3c1-49ac-ba97-2c12eee91f6a" providerId="ADAL" clId="{F17222DF-0FF1-4EF8-BF2D-917BA102CE0B}" dt="2021-11-03T23:33:11.172" v="3540" actId="700"/>
          <ac:spMkLst>
            <pc:docMk/>
            <pc:sldMk cId="404578984" sldId="2851"/>
            <ac:spMk id="3" creationId="{034CA9B7-8FE8-4608-8EC8-BE905286ECD9}"/>
          </ac:spMkLst>
        </pc:spChg>
        <pc:spChg chg="add del mod ord">
          <ac:chgData name="Shared Drive" userId="a8e99ec4-c3c1-49ac-ba97-2c12eee91f6a" providerId="ADAL" clId="{F17222DF-0FF1-4EF8-BF2D-917BA102CE0B}" dt="2021-11-03T23:34:33.898" v="3593" actId="6549"/>
          <ac:spMkLst>
            <pc:docMk/>
            <pc:sldMk cId="404578984" sldId="2851"/>
            <ac:spMk id="4" creationId="{23D19F5C-11D3-43C5-8FDC-06CDBDA4BD8C}"/>
          </ac:spMkLst>
        </pc:spChg>
        <pc:graphicFrameChg chg="add del mod">
          <ac:chgData name="Shared Drive" userId="a8e99ec4-c3c1-49ac-ba97-2c12eee91f6a" providerId="ADAL" clId="{F17222DF-0FF1-4EF8-BF2D-917BA102CE0B}" dt="2021-11-03T23:33:16.633" v="3542"/>
          <ac:graphicFrameMkLst>
            <pc:docMk/>
            <pc:sldMk cId="404578984" sldId="2851"/>
            <ac:graphicFrameMk id="5" creationId="{0F46687F-0771-4C85-829F-2E6558EBF8E4}"/>
          </ac:graphicFrameMkLst>
        </pc:graphicFrameChg>
      </pc:sldChg>
      <pc:sldChg chg="addSp delSp modSp new mod ord modClrScheme chgLayout modNotesTx">
        <pc:chgData name="Shared Drive" userId="a8e99ec4-c3c1-49ac-ba97-2c12eee91f6a" providerId="ADAL" clId="{F17222DF-0FF1-4EF8-BF2D-917BA102CE0B}" dt="2021-11-04T21:46:30.881" v="7153" actId="20577"/>
        <pc:sldMkLst>
          <pc:docMk/>
          <pc:sldMk cId="711523374" sldId="2851"/>
        </pc:sldMkLst>
        <pc:spChg chg="del mod ord">
          <ac:chgData name="Shared Drive" userId="a8e99ec4-c3c1-49ac-ba97-2c12eee91f6a" providerId="ADAL" clId="{F17222DF-0FF1-4EF8-BF2D-917BA102CE0B}" dt="2021-11-04T18:19:59.328" v="5264" actId="700"/>
          <ac:spMkLst>
            <pc:docMk/>
            <pc:sldMk cId="711523374" sldId="2851"/>
            <ac:spMk id="2" creationId="{6367AFC0-F9BB-4B38-B891-4D9936A2BF78}"/>
          </ac:spMkLst>
        </pc:spChg>
        <pc:spChg chg="add mod ord">
          <ac:chgData name="Shared Drive" userId="a8e99ec4-c3c1-49ac-ba97-2c12eee91f6a" providerId="ADAL" clId="{F17222DF-0FF1-4EF8-BF2D-917BA102CE0B}" dt="2021-11-04T21:44:12.065" v="7052" actId="6549"/>
          <ac:spMkLst>
            <pc:docMk/>
            <pc:sldMk cId="711523374" sldId="2851"/>
            <ac:spMk id="3" creationId="{5CA59C17-9883-498F-B940-366B15C550A5}"/>
          </ac:spMkLst>
        </pc:spChg>
        <pc:spChg chg="add mod ord">
          <ac:chgData name="Shared Drive" userId="a8e99ec4-c3c1-49ac-ba97-2c12eee91f6a" providerId="ADAL" clId="{F17222DF-0FF1-4EF8-BF2D-917BA102CE0B}" dt="2021-11-04T21:46:30.881" v="7153" actId="20577"/>
          <ac:spMkLst>
            <pc:docMk/>
            <pc:sldMk cId="711523374" sldId="2851"/>
            <ac:spMk id="4" creationId="{53611E3D-9181-466D-8779-07088A60EAC6}"/>
          </ac:spMkLst>
        </pc:spChg>
      </pc:sldChg>
      <pc:sldChg chg="modSp new mod ord">
        <pc:chgData name="Shared Drive" userId="a8e99ec4-c3c1-49ac-ba97-2c12eee91f6a" providerId="ADAL" clId="{F17222DF-0FF1-4EF8-BF2D-917BA102CE0B}" dt="2021-11-04T21:43:57.715" v="7017"/>
        <pc:sldMkLst>
          <pc:docMk/>
          <pc:sldMk cId="1307656404" sldId="2852"/>
        </pc:sldMkLst>
        <pc:spChg chg="mod">
          <ac:chgData name="Shared Drive" userId="a8e99ec4-c3c1-49ac-ba97-2c12eee91f6a" providerId="ADAL" clId="{F17222DF-0FF1-4EF8-BF2D-917BA102CE0B}" dt="2021-11-04T18:28:01.034" v="6045" actId="20577"/>
          <ac:spMkLst>
            <pc:docMk/>
            <pc:sldMk cId="1307656404" sldId="2852"/>
            <ac:spMk id="2" creationId="{EFE67646-D0F1-4AB8-A1FB-6A86FEC49ABB}"/>
          </ac:spMkLst>
        </pc:spChg>
        <pc:spChg chg="mod">
          <ac:chgData name="Shared Drive" userId="a8e99ec4-c3c1-49ac-ba97-2c12eee91f6a" providerId="ADAL" clId="{F17222DF-0FF1-4EF8-BF2D-917BA102CE0B}" dt="2021-11-04T18:28:18.427" v="6146" actId="20577"/>
          <ac:spMkLst>
            <pc:docMk/>
            <pc:sldMk cId="1307656404" sldId="2852"/>
            <ac:spMk id="3" creationId="{6A1D94A1-DAD9-418D-A625-E5D15BD42AD3}"/>
          </ac:spMkLst>
        </pc:spChg>
      </pc:sldChg>
      <pc:sldChg chg="modSp add del mod">
        <pc:chgData name="Shared Drive" userId="a8e99ec4-c3c1-49ac-ba97-2c12eee91f6a" providerId="ADAL" clId="{F17222DF-0FF1-4EF8-BF2D-917BA102CE0B}" dt="2021-11-03T23:39:41.371" v="3639" actId="47"/>
        <pc:sldMkLst>
          <pc:docMk/>
          <pc:sldMk cId="3859098780" sldId="2852"/>
        </pc:sldMkLst>
        <pc:spChg chg="mod">
          <ac:chgData name="Shared Drive" userId="a8e99ec4-c3c1-49ac-ba97-2c12eee91f6a" providerId="ADAL" clId="{F17222DF-0FF1-4EF8-BF2D-917BA102CE0B}" dt="2021-11-03T23:34:59.984" v="3595" actId="11"/>
          <ac:spMkLst>
            <pc:docMk/>
            <pc:sldMk cId="3859098780" sldId="2852"/>
            <ac:spMk id="4" creationId="{23D19F5C-11D3-43C5-8FDC-06CDBDA4BD8C}"/>
          </ac:spMkLst>
        </pc:spChg>
      </pc:sldChg>
      <pc:sldChg chg="modSp add mod">
        <pc:chgData name="Shared Drive" userId="a8e99ec4-c3c1-49ac-ba97-2c12eee91f6a" providerId="ADAL" clId="{F17222DF-0FF1-4EF8-BF2D-917BA102CE0B}" dt="2021-11-04T18:28:58.715" v="6203" actId="20577"/>
        <pc:sldMkLst>
          <pc:docMk/>
          <pc:sldMk cId="1597147453" sldId="2853"/>
        </pc:sldMkLst>
        <pc:spChg chg="mod">
          <ac:chgData name="Shared Drive" userId="a8e99ec4-c3c1-49ac-ba97-2c12eee91f6a" providerId="ADAL" clId="{F17222DF-0FF1-4EF8-BF2D-917BA102CE0B}" dt="2021-11-04T18:28:58.715" v="6203" actId="20577"/>
          <ac:spMkLst>
            <pc:docMk/>
            <pc:sldMk cId="1597147453" sldId="2853"/>
            <ac:spMk id="3" creationId="{6A1D94A1-DAD9-418D-A625-E5D15BD42AD3}"/>
          </ac:spMkLst>
        </pc:spChg>
      </pc:sldChg>
      <pc:sldChg chg="addSp delSp modSp new mod modClrScheme chgLayout">
        <pc:chgData name="Shared Drive" userId="a8e99ec4-c3c1-49ac-ba97-2c12eee91f6a" providerId="ADAL" clId="{F17222DF-0FF1-4EF8-BF2D-917BA102CE0B}" dt="2021-11-04T19:56:57.331" v="6347" actId="6549"/>
        <pc:sldMkLst>
          <pc:docMk/>
          <pc:sldMk cId="1294926088" sldId="2854"/>
        </pc:sldMkLst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2" creationId="{DD222171-27BB-4AF2-AE97-6900F4320BCA}"/>
          </ac:spMkLst>
        </pc:spChg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3" creationId="{B4DFAF3C-B505-427F-A491-A2711B9FFF84}"/>
          </ac:spMkLst>
        </pc:spChg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4" creationId="{6B51E700-CFE3-4DDB-84C8-B7612E5ECE6A}"/>
          </ac:spMkLst>
        </pc:spChg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5" creationId="{FF240757-EEC1-4ECD-9D81-E18FA7B99B17}"/>
          </ac:spMkLst>
        </pc:spChg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6" creationId="{E4F41D7E-EE96-487D-9877-35154AA20888}"/>
          </ac:spMkLst>
        </pc:spChg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7" creationId="{164F6262-7982-49FC-9124-60FDD1E35CFF}"/>
          </ac:spMkLst>
        </pc:spChg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8" creationId="{BCDA83B3-6C87-42EC-AB17-0A6C8C3FC96E}"/>
          </ac:spMkLst>
        </pc:spChg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9" creationId="{4FC400C0-A19B-4C42-8ED2-4665AE5281A4}"/>
          </ac:spMkLst>
        </pc:spChg>
        <pc:spChg chg="del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10" creationId="{1B58EAC7-C2BE-4472-995A-B49C6B104C3B}"/>
          </ac:spMkLst>
        </pc:spChg>
        <pc:spChg chg="del mod ord">
          <ac:chgData name="Shared Drive" userId="a8e99ec4-c3c1-49ac-ba97-2c12eee91f6a" providerId="ADAL" clId="{F17222DF-0FF1-4EF8-BF2D-917BA102CE0B}" dt="2021-11-04T19:55:10.798" v="6272" actId="700"/>
          <ac:spMkLst>
            <pc:docMk/>
            <pc:sldMk cId="1294926088" sldId="2854"/>
            <ac:spMk id="11" creationId="{2878F84D-D533-4103-B285-D35EEB095AB3}"/>
          </ac:spMkLst>
        </pc:spChg>
        <pc:spChg chg="add mod ord">
          <ac:chgData name="Shared Drive" userId="a8e99ec4-c3c1-49ac-ba97-2c12eee91f6a" providerId="ADAL" clId="{F17222DF-0FF1-4EF8-BF2D-917BA102CE0B}" dt="2021-11-04T19:55:14.538" v="6279" actId="20577"/>
          <ac:spMkLst>
            <pc:docMk/>
            <pc:sldMk cId="1294926088" sldId="2854"/>
            <ac:spMk id="12" creationId="{56739FB5-56E2-480A-90E2-DFE14FF8A212}"/>
          </ac:spMkLst>
        </pc:spChg>
        <pc:spChg chg="add mod ord">
          <ac:chgData name="Shared Drive" userId="a8e99ec4-c3c1-49ac-ba97-2c12eee91f6a" providerId="ADAL" clId="{F17222DF-0FF1-4EF8-BF2D-917BA102CE0B}" dt="2021-11-04T19:56:57.331" v="6347" actId="6549"/>
          <ac:spMkLst>
            <pc:docMk/>
            <pc:sldMk cId="1294926088" sldId="2854"/>
            <ac:spMk id="13" creationId="{5F95538C-5835-48AB-AABD-7C19A7DEF3FE}"/>
          </ac:spMkLst>
        </pc:spChg>
      </pc:sldChg>
      <pc:sldChg chg="addSp delSp modSp new mod ord modClrScheme modAnim chgLayout modNotesTx">
        <pc:chgData name="Shared Drive" userId="a8e99ec4-c3c1-49ac-ba97-2c12eee91f6a" providerId="ADAL" clId="{F17222DF-0FF1-4EF8-BF2D-917BA102CE0B}" dt="2021-11-04T21:44:00.091" v="7019"/>
        <pc:sldMkLst>
          <pc:docMk/>
          <pc:sldMk cId="2226459454" sldId="2855"/>
        </pc:sldMkLst>
        <pc:spChg chg="del mod ord">
          <ac:chgData name="Shared Drive" userId="a8e99ec4-c3c1-49ac-ba97-2c12eee91f6a" providerId="ADAL" clId="{F17222DF-0FF1-4EF8-BF2D-917BA102CE0B}" dt="2021-11-04T21:37:13.100" v="6512" actId="700"/>
          <ac:spMkLst>
            <pc:docMk/>
            <pc:sldMk cId="2226459454" sldId="2855"/>
            <ac:spMk id="2" creationId="{851BB72F-1F38-4770-8E50-C2B48CD3E929}"/>
          </ac:spMkLst>
        </pc:spChg>
        <pc:spChg chg="del">
          <ac:chgData name="Shared Drive" userId="a8e99ec4-c3c1-49ac-ba97-2c12eee91f6a" providerId="ADAL" clId="{F17222DF-0FF1-4EF8-BF2D-917BA102CE0B}" dt="2021-11-04T21:35:33.313" v="6376" actId="1032"/>
          <ac:spMkLst>
            <pc:docMk/>
            <pc:sldMk cId="2226459454" sldId="2855"/>
            <ac:spMk id="3" creationId="{4B055206-49E5-42D6-B49E-FAF3422297E4}"/>
          </ac:spMkLst>
        </pc:spChg>
        <pc:spChg chg="add mod ord">
          <ac:chgData name="Shared Drive" userId="a8e99ec4-c3c1-49ac-ba97-2c12eee91f6a" providerId="ADAL" clId="{F17222DF-0FF1-4EF8-BF2D-917BA102CE0B}" dt="2021-11-04T21:43:35.426" v="7015" actId="20577"/>
          <ac:spMkLst>
            <pc:docMk/>
            <pc:sldMk cId="2226459454" sldId="2855"/>
            <ac:spMk id="5" creationId="{61082129-4905-4346-9998-CC49B38651D2}"/>
          </ac:spMkLst>
        </pc:spChg>
        <pc:graphicFrameChg chg="add mod ord modGraphic">
          <ac:chgData name="Shared Drive" userId="a8e99ec4-c3c1-49ac-ba97-2c12eee91f6a" providerId="ADAL" clId="{F17222DF-0FF1-4EF8-BF2D-917BA102CE0B}" dt="2021-11-04T21:42:50.621" v="6919" actId="20577"/>
          <ac:graphicFrameMkLst>
            <pc:docMk/>
            <pc:sldMk cId="2226459454" sldId="2855"/>
            <ac:graphicFrameMk id="4" creationId="{51A27C3D-B73C-4D48-954C-5478F95981C6}"/>
          </ac:graphicFrameMkLst>
        </pc:graphicFrameChg>
      </pc:sldChg>
      <pc:sldChg chg="new del">
        <pc:chgData name="Shared Drive" userId="a8e99ec4-c3c1-49ac-ba97-2c12eee91f6a" providerId="ADAL" clId="{F17222DF-0FF1-4EF8-BF2D-917BA102CE0B}" dt="2021-11-04T21:35:17.238" v="6374" actId="680"/>
        <pc:sldMkLst>
          <pc:docMk/>
          <pc:sldMk cId="2832154766" sldId="2855"/>
        </pc:sldMkLst>
      </pc:sldChg>
    </pc:docChg>
  </pc:docChgLst>
  <pc:docChgLst>
    <pc:chgData name="Shared Drive" userId="a8e99ec4-c3c1-49ac-ba97-2c12eee91f6a" providerId="ADAL" clId="{93A2CE4F-0D90-428D-AB02-93D60D828915}"/>
    <pc:docChg chg="undo custSel addSld delSld modSld sldOrd modSection">
      <pc:chgData name="Shared Drive" userId="a8e99ec4-c3c1-49ac-ba97-2c12eee91f6a" providerId="ADAL" clId="{93A2CE4F-0D90-428D-AB02-93D60D828915}" dt="2020-10-24T17:58:19.883" v="9316" actId="6549"/>
      <pc:docMkLst>
        <pc:docMk/>
      </pc:docMkLst>
      <pc:sldChg chg="modSp add mod modClrScheme chgLayout">
        <pc:chgData name="Shared Drive" userId="a8e99ec4-c3c1-49ac-ba97-2c12eee91f6a" providerId="ADAL" clId="{93A2CE4F-0D90-428D-AB02-93D60D828915}" dt="2020-10-10T17:32:31.852" v="1363" actId="20577"/>
        <pc:sldMkLst>
          <pc:docMk/>
          <pc:sldMk cId="1796672475" sldId="1921"/>
        </pc:sldMkLst>
        <pc:spChg chg="mod ord">
          <ac:chgData name="Shared Drive" userId="a8e99ec4-c3c1-49ac-ba97-2c12eee91f6a" providerId="ADAL" clId="{93A2CE4F-0D90-428D-AB02-93D60D828915}" dt="2020-10-10T17:32:31.852" v="1363" actId="20577"/>
          <ac:spMkLst>
            <pc:docMk/>
            <pc:sldMk cId="1796672475" sldId="1921"/>
            <ac:spMk id="2" creationId="{A42C3E82-3AFC-45E9-ADD3-4ECA63B3ED3C}"/>
          </ac:spMkLst>
        </pc:spChg>
        <pc:graphicFrameChg chg="mod ord">
          <ac:chgData name="Shared Drive" userId="a8e99ec4-c3c1-49ac-ba97-2c12eee91f6a" providerId="ADAL" clId="{93A2CE4F-0D90-428D-AB02-93D60D828915}" dt="2020-10-10T17:31:40.206" v="1333" actId="1076"/>
          <ac:graphicFrameMkLst>
            <pc:docMk/>
            <pc:sldMk cId="1796672475" sldId="1921"/>
            <ac:graphicFrameMk id="4" creationId="{5F3C21F5-80BB-4583-AFA2-6EE6B9676EEE}"/>
          </ac:graphicFrameMkLst>
        </pc:graphicFrameChg>
      </pc:sldChg>
      <pc:sldChg chg="modSp add mod modClrScheme chgLayout">
        <pc:chgData name="Shared Drive" userId="a8e99ec4-c3c1-49ac-ba97-2c12eee91f6a" providerId="ADAL" clId="{93A2CE4F-0D90-428D-AB02-93D60D828915}" dt="2020-10-10T17:34:42.445" v="1364" actId="1076"/>
        <pc:sldMkLst>
          <pc:docMk/>
          <pc:sldMk cId="9366671" sldId="1923"/>
        </pc:sldMkLst>
        <pc:spChg chg="mod ord">
          <ac:chgData name="Shared Drive" userId="a8e99ec4-c3c1-49ac-ba97-2c12eee91f6a" providerId="ADAL" clId="{93A2CE4F-0D90-428D-AB02-93D60D828915}" dt="2020-10-10T17:31:32.556" v="1332" actId="700"/>
          <ac:spMkLst>
            <pc:docMk/>
            <pc:sldMk cId="9366671" sldId="1923"/>
            <ac:spMk id="2" creationId="{B8779331-6919-4DBC-8525-E9D81901B340}"/>
          </ac:spMkLst>
        </pc:spChg>
        <pc:picChg chg="mod">
          <ac:chgData name="Shared Drive" userId="a8e99ec4-c3c1-49ac-ba97-2c12eee91f6a" providerId="ADAL" clId="{93A2CE4F-0D90-428D-AB02-93D60D828915}" dt="2020-10-10T17:34:42.445" v="1364" actId="1076"/>
          <ac:picMkLst>
            <pc:docMk/>
            <pc:sldMk cId="9366671" sldId="1923"/>
            <ac:picMk id="6" creationId="{69F6BE6E-44CD-4BF1-A7A0-D33A1FB994FC}"/>
          </ac:picMkLst>
        </pc:picChg>
      </pc:sldChg>
      <pc:sldChg chg="modSp mod modAnim">
        <pc:chgData name="Shared Drive" userId="a8e99ec4-c3c1-49ac-ba97-2c12eee91f6a" providerId="ADAL" clId="{93A2CE4F-0D90-428D-AB02-93D60D828915}" dt="2020-10-24T17:58:12.276" v="9313" actId="20577"/>
        <pc:sldMkLst>
          <pc:docMk/>
          <pc:sldMk cId="1110279188" sldId="1970"/>
        </pc:sldMkLst>
        <pc:spChg chg="mod">
          <ac:chgData name="Shared Drive" userId="a8e99ec4-c3c1-49ac-ba97-2c12eee91f6a" providerId="ADAL" clId="{93A2CE4F-0D90-428D-AB02-93D60D828915}" dt="2020-10-24T17:56:03.539" v="9259"/>
          <ac:spMkLst>
            <pc:docMk/>
            <pc:sldMk cId="1110279188" sldId="1970"/>
            <ac:spMk id="4" creationId="{9E99A68B-D62C-4B84-8ADA-B779E79534F7}"/>
          </ac:spMkLst>
        </pc:spChg>
        <pc:spChg chg="mod">
          <ac:chgData name="Shared Drive" userId="a8e99ec4-c3c1-49ac-ba97-2c12eee91f6a" providerId="ADAL" clId="{93A2CE4F-0D90-428D-AB02-93D60D828915}" dt="2020-10-24T17:58:12.276" v="9313" actId="20577"/>
          <ac:spMkLst>
            <pc:docMk/>
            <pc:sldMk cId="1110279188" sldId="1970"/>
            <ac:spMk id="5" creationId="{2AA1352B-451A-456D-B781-E13B748CEC73}"/>
          </ac:spMkLst>
        </pc:spChg>
      </pc:sldChg>
      <pc:sldChg chg="modSp add mod ord">
        <pc:chgData name="Shared Drive" userId="a8e99ec4-c3c1-49ac-ba97-2c12eee91f6a" providerId="ADAL" clId="{93A2CE4F-0D90-428D-AB02-93D60D828915}" dt="2020-10-12T17:05:50.464" v="9252"/>
        <pc:sldMkLst>
          <pc:docMk/>
          <pc:sldMk cId="4129788596" sldId="2051"/>
        </pc:sldMkLst>
        <pc:spChg chg="mod">
          <ac:chgData name="Shared Drive" userId="a8e99ec4-c3c1-49ac-ba97-2c12eee91f6a" providerId="ADAL" clId="{93A2CE4F-0D90-428D-AB02-93D60D828915}" dt="2020-10-12T16:04:19.538" v="8912" actId="20577"/>
          <ac:spMkLst>
            <pc:docMk/>
            <pc:sldMk cId="4129788596" sldId="2051"/>
            <ac:spMk id="14" creationId="{92D1F1F9-12EE-451D-B8A5-596FFB88EDDD}"/>
          </ac:spMkLst>
        </pc:spChg>
        <pc:spChg chg="mod">
          <ac:chgData name="Shared Drive" userId="a8e99ec4-c3c1-49ac-ba97-2c12eee91f6a" providerId="ADAL" clId="{93A2CE4F-0D90-428D-AB02-93D60D828915}" dt="2020-10-12T16:04:05.147" v="8911" actId="20577"/>
          <ac:spMkLst>
            <pc:docMk/>
            <pc:sldMk cId="4129788596" sldId="2051"/>
            <ac:spMk id="26" creationId="{822582FC-CDF9-4B2A-AA8D-69EA6FE46740}"/>
          </ac:spMkLst>
        </pc:spChg>
      </pc:sldChg>
      <pc:sldChg chg="delSp add mod ord">
        <pc:chgData name="Shared Drive" userId="a8e99ec4-c3c1-49ac-ba97-2c12eee91f6a" providerId="ADAL" clId="{93A2CE4F-0D90-428D-AB02-93D60D828915}" dt="2020-10-12T17:05:50.464" v="9252"/>
        <pc:sldMkLst>
          <pc:docMk/>
          <pc:sldMk cId="4105753322" sldId="2093"/>
        </pc:sldMkLst>
        <pc:spChg chg="del">
          <ac:chgData name="Shared Drive" userId="a8e99ec4-c3c1-49ac-ba97-2c12eee91f6a" providerId="ADAL" clId="{93A2CE4F-0D90-428D-AB02-93D60D828915}" dt="2020-10-12T16:05:57.746" v="9044" actId="478"/>
          <ac:spMkLst>
            <pc:docMk/>
            <pc:sldMk cId="4105753322" sldId="2093"/>
            <ac:spMk id="2" creationId="{D60F0246-9D10-4DE1-AF4A-A386A1540254}"/>
          </ac:spMkLst>
        </pc:spChg>
      </pc:sldChg>
      <pc:sldChg chg="modSp mod">
        <pc:chgData name="Shared Drive" userId="a8e99ec4-c3c1-49ac-ba97-2c12eee91f6a" providerId="ADAL" clId="{93A2CE4F-0D90-428D-AB02-93D60D828915}" dt="2020-10-11T14:15:50.862" v="5068" actId="313"/>
        <pc:sldMkLst>
          <pc:docMk/>
          <pc:sldMk cId="488210521" sldId="2325"/>
        </pc:sldMkLst>
        <pc:spChg chg="mod">
          <ac:chgData name="Shared Drive" userId="a8e99ec4-c3c1-49ac-ba97-2c12eee91f6a" providerId="ADAL" clId="{93A2CE4F-0D90-428D-AB02-93D60D828915}" dt="2020-10-11T14:15:50.862" v="5068" actId="313"/>
          <ac:spMkLst>
            <pc:docMk/>
            <pc:sldMk cId="488210521" sldId="2325"/>
            <ac:spMk id="13" creationId="{C4CFE6DC-0947-476B-B7F5-EF2C1EFFBF90}"/>
          </ac:spMkLst>
        </pc:spChg>
      </pc:sldChg>
      <pc:sldChg chg="addSp delSp modSp new mod ord modClrScheme chgLayout">
        <pc:chgData name="Shared Drive" userId="a8e99ec4-c3c1-49ac-ba97-2c12eee91f6a" providerId="ADAL" clId="{93A2CE4F-0D90-428D-AB02-93D60D828915}" dt="2020-10-11T14:09:41.497" v="4647"/>
        <pc:sldMkLst>
          <pc:docMk/>
          <pc:sldMk cId="945514658" sldId="2610"/>
        </pc:sldMkLst>
        <pc:spChg chg="del mod ord">
          <ac:chgData name="Shared Drive" userId="a8e99ec4-c3c1-49ac-ba97-2c12eee91f6a" providerId="ADAL" clId="{93A2CE4F-0D90-428D-AB02-93D60D828915}" dt="2020-10-10T17:15:19.209" v="1" actId="700"/>
          <ac:spMkLst>
            <pc:docMk/>
            <pc:sldMk cId="945514658" sldId="2610"/>
            <ac:spMk id="2" creationId="{45750FF2-018F-4227-85E4-2A6D0BE93C88}"/>
          </ac:spMkLst>
        </pc:spChg>
        <pc:spChg chg="del mod ord">
          <ac:chgData name="Shared Drive" userId="a8e99ec4-c3c1-49ac-ba97-2c12eee91f6a" providerId="ADAL" clId="{93A2CE4F-0D90-428D-AB02-93D60D828915}" dt="2020-10-10T17:15:19.209" v="1" actId="700"/>
          <ac:spMkLst>
            <pc:docMk/>
            <pc:sldMk cId="945514658" sldId="2610"/>
            <ac:spMk id="3" creationId="{738ED3BD-4298-445A-9200-0AB9D4C780B0}"/>
          </ac:spMkLst>
        </pc:spChg>
        <pc:spChg chg="add mod ord">
          <ac:chgData name="Shared Drive" userId="a8e99ec4-c3c1-49ac-ba97-2c12eee91f6a" providerId="ADAL" clId="{93A2CE4F-0D90-428D-AB02-93D60D828915}" dt="2020-10-10T17:15:53.543" v="50" actId="20577"/>
          <ac:spMkLst>
            <pc:docMk/>
            <pc:sldMk cId="945514658" sldId="2610"/>
            <ac:spMk id="4" creationId="{563D0EB2-1AD0-4583-848B-F8350F6C72F7}"/>
          </ac:spMkLst>
        </pc:spChg>
        <pc:spChg chg="add mod ord">
          <ac:chgData name="Shared Drive" userId="a8e99ec4-c3c1-49ac-ba97-2c12eee91f6a" providerId="ADAL" clId="{93A2CE4F-0D90-428D-AB02-93D60D828915}" dt="2020-10-10T17:16:37.519" v="188" actId="20577"/>
          <ac:spMkLst>
            <pc:docMk/>
            <pc:sldMk cId="945514658" sldId="2610"/>
            <ac:spMk id="5" creationId="{6C42C4E8-B6D7-48D9-A939-DA79D09E382F}"/>
          </ac:spMkLst>
        </pc:spChg>
      </pc:sldChg>
      <pc:sldChg chg="modSp add mod modNotesTx">
        <pc:chgData name="Shared Drive" userId="a8e99ec4-c3c1-49ac-ba97-2c12eee91f6a" providerId="ADAL" clId="{93A2CE4F-0D90-428D-AB02-93D60D828915}" dt="2020-10-10T19:29:16.054" v="4635" actId="20577"/>
        <pc:sldMkLst>
          <pc:docMk/>
          <pc:sldMk cId="3185722488" sldId="2611"/>
        </pc:sldMkLst>
        <pc:spChg chg="mod">
          <ac:chgData name="Shared Drive" userId="a8e99ec4-c3c1-49ac-ba97-2c12eee91f6a" providerId="ADAL" clId="{93A2CE4F-0D90-428D-AB02-93D60D828915}" dt="2020-10-10T19:29:16.054" v="4635" actId="20577"/>
          <ac:spMkLst>
            <pc:docMk/>
            <pc:sldMk cId="3185722488" sldId="2611"/>
            <ac:spMk id="3" creationId="{4F418FEE-89FE-405F-88F5-5E1D85EB63E2}"/>
          </ac:spMkLst>
        </pc:spChg>
      </pc:sldChg>
      <pc:sldChg chg="modSp add mod">
        <pc:chgData name="Shared Drive" userId="a8e99ec4-c3c1-49ac-ba97-2c12eee91f6a" providerId="ADAL" clId="{93A2CE4F-0D90-428D-AB02-93D60D828915}" dt="2020-10-10T17:42:01.003" v="1841" actId="14100"/>
        <pc:sldMkLst>
          <pc:docMk/>
          <pc:sldMk cId="785973995" sldId="2612"/>
        </pc:sldMkLst>
        <pc:spChg chg="mod">
          <ac:chgData name="Shared Drive" userId="a8e99ec4-c3c1-49ac-ba97-2c12eee91f6a" providerId="ADAL" clId="{93A2CE4F-0D90-428D-AB02-93D60D828915}" dt="2020-10-10T17:42:01.003" v="1841" actId="14100"/>
          <ac:spMkLst>
            <pc:docMk/>
            <pc:sldMk cId="785973995" sldId="2612"/>
            <ac:spMk id="2" creationId="{2875C865-02D8-4DB4-BB18-397A3F1E7405}"/>
          </ac:spMkLst>
        </pc:spChg>
      </pc:sldChg>
      <pc:sldChg chg="addSp modSp add mod ord">
        <pc:chgData name="Shared Drive" userId="a8e99ec4-c3c1-49ac-ba97-2c12eee91f6a" providerId="ADAL" clId="{93A2CE4F-0D90-428D-AB02-93D60D828915}" dt="2020-10-24T17:58:19.883" v="9316" actId="6549"/>
        <pc:sldMkLst>
          <pc:docMk/>
          <pc:sldMk cId="2974941863" sldId="2613"/>
        </pc:sldMkLst>
        <pc:spChg chg="mod">
          <ac:chgData name="Shared Drive" userId="a8e99ec4-c3c1-49ac-ba97-2c12eee91f6a" providerId="ADAL" clId="{93A2CE4F-0D90-428D-AB02-93D60D828915}" dt="2020-10-10T17:30:07.376" v="1306" actId="20577"/>
          <ac:spMkLst>
            <pc:docMk/>
            <pc:sldMk cId="2974941863" sldId="2613"/>
            <ac:spMk id="2" creationId="{2875C865-02D8-4DB4-BB18-397A3F1E7405}"/>
          </ac:spMkLst>
        </pc:spChg>
        <pc:spChg chg="add mod">
          <ac:chgData name="Shared Drive" userId="a8e99ec4-c3c1-49ac-ba97-2c12eee91f6a" providerId="ADAL" clId="{93A2CE4F-0D90-428D-AB02-93D60D828915}" dt="2020-10-10T18:51:46.971" v="4226" actId="1076"/>
          <ac:spMkLst>
            <pc:docMk/>
            <pc:sldMk cId="2974941863" sldId="2613"/>
            <ac:spMk id="3" creationId="{17D03013-D1CF-4211-A37D-7F2AD1504E74}"/>
          </ac:spMkLst>
        </pc:spChg>
        <pc:spChg chg="mod">
          <ac:chgData name="Shared Drive" userId="a8e99ec4-c3c1-49ac-ba97-2c12eee91f6a" providerId="ADAL" clId="{93A2CE4F-0D90-428D-AB02-93D60D828915}" dt="2020-10-24T17:57:59.815" v="9311" actId="20577"/>
          <ac:spMkLst>
            <pc:docMk/>
            <pc:sldMk cId="2974941863" sldId="2613"/>
            <ac:spMk id="4" creationId="{9E99A68B-D62C-4B84-8ADA-B779E79534F7}"/>
          </ac:spMkLst>
        </pc:spChg>
        <pc:spChg chg="mod">
          <ac:chgData name="Shared Drive" userId="a8e99ec4-c3c1-49ac-ba97-2c12eee91f6a" providerId="ADAL" clId="{93A2CE4F-0D90-428D-AB02-93D60D828915}" dt="2020-10-24T17:58:19.883" v="9316" actId="6549"/>
          <ac:spMkLst>
            <pc:docMk/>
            <pc:sldMk cId="2974941863" sldId="2613"/>
            <ac:spMk id="5" creationId="{2AA1352B-451A-456D-B781-E13B748CEC73}"/>
          </ac:spMkLst>
        </pc:spChg>
        <pc:spChg chg="mod">
          <ac:chgData name="Shared Drive" userId="a8e99ec4-c3c1-49ac-ba97-2c12eee91f6a" providerId="ADAL" clId="{93A2CE4F-0D90-428D-AB02-93D60D828915}" dt="2020-10-10T17:47:26.362" v="2189" actId="20577"/>
          <ac:spMkLst>
            <pc:docMk/>
            <pc:sldMk cId="2974941863" sldId="2613"/>
            <ac:spMk id="11" creationId="{A3BD22F4-CA7A-4C56-924D-130D447C0E30}"/>
          </ac:spMkLst>
        </pc:spChg>
        <pc:spChg chg="mod">
          <ac:chgData name="Shared Drive" userId="a8e99ec4-c3c1-49ac-ba97-2c12eee91f6a" providerId="ADAL" clId="{93A2CE4F-0D90-428D-AB02-93D60D828915}" dt="2020-10-10T17:57:32.878" v="2306" actId="6549"/>
          <ac:spMkLst>
            <pc:docMk/>
            <pc:sldMk cId="2974941863" sldId="2613"/>
            <ac:spMk id="13" creationId="{C4CFE6DC-0947-476B-B7F5-EF2C1EFFBF90}"/>
          </ac:spMkLst>
        </pc:spChg>
        <pc:spChg chg="mod">
          <ac:chgData name="Shared Drive" userId="a8e99ec4-c3c1-49ac-ba97-2c12eee91f6a" providerId="ADAL" clId="{93A2CE4F-0D90-428D-AB02-93D60D828915}" dt="2020-10-10T17:30:26.029" v="1330" actId="1076"/>
          <ac:spMkLst>
            <pc:docMk/>
            <pc:sldMk cId="2974941863" sldId="2613"/>
            <ac:spMk id="14" creationId="{5C11EA46-9118-4F59-8A3F-6923626147EB}"/>
          </ac:spMkLst>
        </pc:spChg>
      </pc:sldChg>
      <pc:sldChg chg="delSp modSp add mod ord modAnim">
        <pc:chgData name="Shared Drive" userId="a8e99ec4-c3c1-49ac-ba97-2c12eee91f6a" providerId="ADAL" clId="{93A2CE4F-0D90-428D-AB02-93D60D828915}" dt="2020-10-11T14:15:53.293" v="5069" actId="313"/>
        <pc:sldMkLst>
          <pc:docMk/>
          <pc:sldMk cId="1918538896" sldId="2614"/>
        </pc:sldMkLst>
        <pc:spChg chg="mod">
          <ac:chgData name="Shared Drive" userId="a8e99ec4-c3c1-49ac-ba97-2c12eee91f6a" providerId="ADAL" clId="{93A2CE4F-0D90-428D-AB02-93D60D828915}" dt="2020-10-10T17:42:32.084" v="1856" actId="20577"/>
          <ac:spMkLst>
            <pc:docMk/>
            <pc:sldMk cId="1918538896" sldId="2614"/>
            <ac:spMk id="2" creationId="{2875C865-02D8-4DB4-BB18-397A3F1E7405}"/>
          </ac:spMkLst>
        </pc:spChg>
        <pc:spChg chg="mod">
          <ac:chgData name="Shared Drive" userId="a8e99ec4-c3c1-49ac-ba97-2c12eee91f6a" providerId="ADAL" clId="{93A2CE4F-0D90-428D-AB02-93D60D828915}" dt="2020-10-10T17:43:20.032" v="1889" actId="20577"/>
          <ac:spMkLst>
            <pc:docMk/>
            <pc:sldMk cId="1918538896" sldId="2614"/>
            <ac:spMk id="4" creationId="{9E99A68B-D62C-4B84-8ADA-B779E79534F7}"/>
          </ac:spMkLst>
        </pc:spChg>
        <pc:spChg chg="mod">
          <ac:chgData name="Shared Drive" userId="a8e99ec4-c3c1-49ac-ba97-2c12eee91f6a" providerId="ADAL" clId="{93A2CE4F-0D90-428D-AB02-93D60D828915}" dt="2020-10-10T17:28:51.061" v="1205" actId="20577"/>
          <ac:spMkLst>
            <pc:docMk/>
            <pc:sldMk cId="1918538896" sldId="2614"/>
            <ac:spMk id="5" creationId="{2AA1352B-451A-456D-B781-E13B748CEC73}"/>
          </ac:spMkLst>
        </pc:spChg>
        <pc:spChg chg="mod">
          <ac:chgData name="Shared Drive" userId="a8e99ec4-c3c1-49ac-ba97-2c12eee91f6a" providerId="ADAL" clId="{93A2CE4F-0D90-428D-AB02-93D60D828915}" dt="2020-10-10T17:43:24.483" v="1894" actId="20577"/>
          <ac:spMkLst>
            <pc:docMk/>
            <pc:sldMk cId="1918538896" sldId="2614"/>
            <ac:spMk id="6" creationId="{16F6A6FB-94B8-42B7-B8A4-7388718F931D}"/>
          </ac:spMkLst>
        </pc:spChg>
        <pc:spChg chg="mod">
          <ac:chgData name="Shared Drive" userId="a8e99ec4-c3c1-49ac-ba97-2c12eee91f6a" providerId="ADAL" clId="{93A2CE4F-0D90-428D-AB02-93D60D828915}" dt="2020-10-10T17:43:27.803" v="1899" actId="20577"/>
          <ac:spMkLst>
            <pc:docMk/>
            <pc:sldMk cId="1918538896" sldId="2614"/>
            <ac:spMk id="7" creationId="{18F5AE23-B2AB-4BBE-A88E-4B3AB2F770EB}"/>
          </ac:spMkLst>
        </pc:spChg>
        <pc:spChg chg="del">
          <ac:chgData name="Shared Drive" userId="a8e99ec4-c3c1-49ac-ba97-2c12eee91f6a" providerId="ADAL" clId="{93A2CE4F-0D90-428D-AB02-93D60D828915}" dt="2020-10-10T17:43:32.643" v="1900" actId="478"/>
          <ac:spMkLst>
            <pc:docMk/>
            <pc:sldMk cId="1918538896" sldId="2614"/>
            <ac:spMk id="11" creationId="{A3BD22F4-CA7A-4C56-924D-130D447C0E30}"/>
          </ac:spMkLst>
        </pc:spChg>
        <pc:spChg chg="mod">
          <ac:chgData name="Shared Drive" userId="a8e99ec4-c3c1-49ac-ba97-2c12eee91f6a" providerId="ADAL" clId="{93A2CE4F-0D90-428D-AB02-93D60D828915}" dt="2020-10-11T14:15:53.293" v="5069" actId="313"/>
          <ac:spMkLst>
            <pc:docMk/>
            <pc:sldMk cId="1918538896" sldId="2614"/>
            <ac:spMk id="13" creationId="{C4CFE6DC-0947-476B-B7F5-EF2C1EFFBF90}"/>
          </ac:spMkLst>
        </pc:spChg>
        <pc:spChg chg="mod">
          <ac:chgData name="Shared Drive" userId="a8e99ec4-c3c1-49ac-ba97-2c12eee91f6a" providerId="ADAL" clId="{93A2CE4F-0D90-428D-AB02-93D60D828915}" dt="2020-10-10T17:27:35.869" v="1111" actId="20577"/>
          <ac:spMkLst>
            <pc:docMk/>
            <pc:sldMk cId="1918538896" sldId="2614"/>
            <ac:spMk id="14" creationId="{5C11EA46-9118-4F59-8A3F-6923626147EB}"/>
          </ac:spMkLst>
        </pc:spChg>
      </pc:sldChg>
      <pc:sldChg chg="addSp modSp new mod ord modAnim">
        <pc:chgData name="Shared Drive" userId="a8e99ec4-c3c1-49ac-ba97-2c12eee91f6a" providerId="ADAL" clId="{93A2CE4F-0D90-428D-AB02-93D60D828915}" dt="2020-10-10T18:58:25.347" v="4565" actId="1076"/>
        <pc:sldMkLst>
          <pc:docMk/>
          <pc:sldMk cId="1400590128" sldId="2615"/>
        </pc:sldMkLst>
        <pc:spChg chg="mod">
          <ac:chgData name="Shared Drive" userId="a8e99ec4-c3c1-49ac-ba97-2c12eee91f6a" providerId="ADAL" clId="{93A2CE4F-0D90-428D-AB02-93D60D828915}" dt="2020-10-10T17:41:04.523" v="1768" actId="6549"/>
          <ac:spMkLst>
            <pc:docMk/>
            <pc:sldMk cId="1400590128" sldId="2615"/>
            <ac:spMk id="2" creationId="{DC7AE948-6254-4855-B2D8-082D50845624}"/>
          </ac:spMkLst>
        </pc:spChg>
        <pc:spChg chg="add mod ord">
          <ac:chgData name="Shared Drive" userId="a8e99ec4-c3c1-49ac-ba97-2c12eee91f6a" providerId="ADAL" clId="{93A2CE4F-0D90-428D-AB02-93D60D828915}" dt="2020-10-10T18:58:25.347" v="4565" actId="1076"/>
          <ac:spMkLst>
            <pc:docMk/>
            <pc:sldMk cId="1400590128" sldId="2615"/>
            <ac:spMk id="5" creationId="{C2E6A35D-5A6D-47EB-B90F-BF58F650F89B}"/>
          </ac:spMkLst>
        </pc:spChg>
        <pc:spChg chg="add mod">
          <ac:chgData name="Shared Drive" userId="a8e99ec4-c3c1-49ac-ba97-2c12eee91f6a" providerId="ADAL" clId="{93A2CE4F-0D90-428D-AB02-93D60D828915}" dt="2020-10-10T17:37:50.299" v="1578" actId="1076"/>
          <ac:spMkLst>
            <pc:docMk/>
            <pc:sldMk cId="1400590128" sldId="2615"/>
            <ac:spMk id="6" creationId="{2E82CF20-E3ED-4EB7-B788-B1226CE9387F}"/>
          </ac:spMkLst>
        </pc:spChg>
        <pc:spChg chg="add mod">
          <ac:chgData name="Shared Drive" userId="a8e99ec4-c3c1-49ac-ba97-2c12eee91f6a" providerId="ADAL" clId="{93A2CE4F-0D90-428D-AB02-93D60D828915}" dt="2020-10-10T17:38:19.523" v="1611" actId="20577"/>
          <ac:spMkLst>
            <pc:docMk/>
            <pc:sldMk cId="1400590128" sldId="2615"/>
            <ac:spMk id="7" creationId="{C5A24A56-CA26-4452-8E54-29DE5458422E}"/>
          </ac:spMkLst>
        </pc:spChg>
        <pc:spChg chg="add mod">
          <ac:chgData name="Shared Drive" userId="a8e99ec4-c3c1-49ac-ba97-2c12eee91f6a" providerId="ADAL" clId="{93A2CE4F-0D90-428D-AB02-93D60D828915}" dt="2020-10-10T17:38:42.812" v="1644" actId="20577"/>
          <ac:spMkLst>
            <pc:docMk/>
            <pc:sldMk cId="1400590128" sldId="2615"/>
            <ac:spMk id="9" creationId="{472D2697-5708-4A96-9A94-6FFA9AF3D812}"/>
          </ac:spMkLst>
        </pc:spChg>
        <pc:spChg chg="add mod">
          <ac:chgData name="Shared Drive" userId="a8e99ec4-c3c1-49ac-ba97-2c12eee91f6a" providerId="ADAL" clId="{93A2CE4F-0D90-428D-AB02-93D60D828915}" dt="2020-10-10T17:39:41.379" v="1689" actId="20577"/>
          <ac:spMkLst>
            <pc:docMk/>
            <pc:sldMk cId="1400590128" sldId="2615"/>
            <ac:spMk id="11" creationId="{45743C04-AF20-4BFA-9070-909B00CE2495}"/>
          </ac:spMkLst>
        </pc:spChg>
        <pc:spChg chg="add mod">
          <ac:chgData name="Shared Drive" userId="a8e99ec4-c3c1-49ac-ba97-2c12eee91f6a" providerId="ADAL" clId="{93A2CE4F-0D90-428D-AB02-93D60D828915}" dt="2020-10-10T17:40:25.516" v="1734" actId="20577"/>
          <ac:spMkLst>
            <pc:docMk/>
            <pc:sldMk cId="1400590128" sldId="2615"/>
            <ac:spMk id="14" creationId="{CF4C8AE9-954C-45B0-BC35-D0900408CF2C}"/>
          </ac:spMkLst>
        </pc:spChg>
        <pc:picChg chg="add mod">
          <ac:chgData name="Shared Drive" userId="a8e99ec4-c3c1-49ac-ba97-2c12eee91f6a" providerId="ADAL" clId="{93A2CE4F-0D90-428D-AB02-93D60D828915}" dt="2020-10-10T17:39:27.627" v="1673" actId="14100"/>
          <ac:picMkLst>
            <pc:docMk/>
            <pc:sldMk cId="1400590128" sldId="2615"/>
            <ac:picMk id="3" creationId="{8C14A216-A049-4B3F-A110-AD6DC8C434F2}"/>
          </ac:picMkLst>
        </pc:picChg>
        <pc:picChg chg="add mod">
          <ac:chgData name="Shared Drive" userId="a8e99ec4-c3c1-49ac-ba97-2c12eee91f6a" providerId="ADAL" clId="{93A2CE4F-0D90-428D-AB02-93D60D828915}" dt="2020-10-10T17:35:46.068" v="1374" actId="1076"/>
          <ac:picMkLst>
            <pc:docMk/>
            <pc:sldMk cId="1400590128" sldId="2615"/>
            <ac:picMk id="1026" creationId="{9FB50F99-91DE-412F-90FE-DCC9718ACA95}"/>
          </ac:picMkLst>
        </pc:picChg>
      </pc:sldChg>
      <pc:sldChg chg="modSp add del mod">
        <pc:chgData name="Shared Drive" userId="a8e99ec4-c3c1-49ac-ba97-2c12eee91f6a" providerId="ADAL" clId="{93A2CE4F-0D90-428D-AB02-93D60D828915}" dt="2020-10-10T17:58:09.444" v="2308" actId="47"/>
        <pc:sldMkLst>
          <pc:docMk/>
          <pc:sldMk cId="3178416337" sldId="2616"/>
        </pc:sldMkLst>
        <pc:spChg chg="mod">
          <ac:chgData name="Shared Drive" userId="a8e99ec4-c3c1-49ac-ba97-2c12eee91f6a" providerId="ADAL" clId="{93A2CE4F-0D90-428D-AB02-93D60D828915}" dt="2020-10-10T17:42:55.534" v="1881" actId="20577"/>
          <ac:spMkLst>
            <pc:docMk/>
            <pc:sldMk cId="3178416337" sldId="2616"/>
            <ac:spMk id="2" creationId="{2875C865-02D8-4DB4-BB18-397A3F1E7405}"/>
          </ac:spMkLst>
        </pc:spChg>
        <pc:spChg chg="mod">
          <ac:chgData name="Shared Drive" userId="a8e99ec4-c3c1-49ac-ba97-2c12eee91f6a" providerId="ADAL" clId="{93A2CE4F-0D90-428D-AB02-93D60D828915}" dt="2020-10-10T17:43:07.331" v="1884" actId="20577"/>
          <ac:spMkLst>
            <pc:docMk/>
            <pc:sldMk cId="3178416337" sldId="2616"/>
            <ac:spMk id="4" creationId="{9E99A68B-D62C-4B84-8ADA-B779E79534F7}"/>
          </ac:spMkLst>
        </pc:spChg>
        <pc:spChg chg="mod">
          <ac:chgData name="Shared Drive" userId="a8e99ec4-c3c1-49ac-ba97-2c12eee91f6a" providerId="ADAL" clId="{93A2CE4F-0D90-428D-AB02-93D60D828915}" dt="2020-10-10T17:43:01.147" v="1883" actId="20577"/>
          <ac:spMkLst>
            <pc:docMk/>
            <pc:sldMk cId="3178416337" sldId="2616"/>
            <ac:spMk id="5" creationId="{2AA1352B-451A-456D-B781-E13B748CEC73}"/>
          </ac:spMkLst>
        </pc:spChg>
        <pc:spChg chg="mod">
          <ac:chgData name="Shared Drive" userId="a8e99ec4-c3c1-49ac-ba97-2c12eee91f6a" providerId="ADAL" clId="{93A2CE4F-0D90-428D-AB02-93D60D828915}" dt="2020-10-10T17:57:37.374" v="2307" actId="6549"/>
          <ac:spMkLst>
            <pc:docMk/>
            <pc:sldMk cId="3178416337" sldId="2616"/>
            <ac:spMk id="13" creationId="{C4CFE6DC-0947-476B-B7F5-EF2C1EFFBF90}"/>
          </ac:spMkLst>
        </pc:spChg>
      </pc:sldChg>
      <pc:sldChg chg="modSp add mod">
        <pc:chgData name="Shared Drive" userId="a8e99ec4-c3c1-49ac-ba97-2c12eee91f6a" providerId="ADAL" clId="{93A2CE4F-0D90-428D-AB02-93D60D828915}" dt="2020-10-11T14:15:55.685" v="5070" actId="313"/>
        <pc:sldMkLst>
          <pc:docMk/>
          <pc:sldMk cId="3333189250" sldId="2617"/>
        </pc:sldMkLst>
        <pc:spChg chg="mod">
          <ac:chgData name="Shared Drive" userId="a8e99ec4-c3c1-49ac-ba97-2c12eee91f6a" providerId="ADAL" clId="{93A2CE4F-0D90-428D-AB02-93D60D828915}" dt="2020-10-10T17:46:15.883" v="2158" actId="20577"/>
          <ac:spMkLst>
            <pc:docMk/>
            <pc:sldMk cId="3333189250" sldId="2617"/>
            <ac:spMk id="2" creationId="{2875C865-02D8-4DB4-BB18-397A3F1E7405}"/>
          </ac:spMkLst>
        </pc:spChg>
        <pc:spChg chg="mod">
          <ac:chgData name="Shared Drive" userId="a8e99ec4-c3c1-49ac-ba97-2c12eee91f6a" providerId="ADAL" clId="{93A2CE4F-0D90-428D-AB02-93D60D828915}" dt="2020-10-10T17:44:56.118" v="1971" actId="20577"/>
          <ac:spMkLst>
            <pc:docMk/>
            <pc:sldMk cId="3333189250" sldId="2617"/>
            <ac:spMk id="4" creationId="{9E99A68B-D62C-4B84-8ADA-B779E79534F7}"/>
          </ac:spMkLst>
        </pc:spChg>
        <pc:spChg chg="mod">
          <ac:chgData name="Shared Drive" userId="a8e99ec4-c3c1-49ac-ba97-2c12eee91f6a" providerId="ADAL" clId="{93A2CE4F-0D90-428D-AB02-93D60D828915}" dt="2020-10-10T17:45:01.407" v="1972"/>
          <ac:spMkLst>
            <pc:docMk/>
            <pc:sldMk cId="3333189250" sldId="2617"/>
            <ac:spMk id="5" creationId="{2AA1352B-451A-456D-B781-E13B748CEC73}"/>
          </ac:spMkLst>
        </pc:spChg>
        <pc:spChg chg="mod">
          <ac:chgData name="Shared Drive" userId="a8e99ec4-c3c1-49ac-ba97-2c12eee91f6a" providerId="ADAL" clId="{93A2CE4F-0D90-428D-AB02-93D60D828915}" dt="2020-10-10T17:45:08.750" v="1974"/>
          <ac:spMkLst>
            <pc:docMk/>
            <pc:sldMk cId="3333189250" sldId="2617"/>
            <ac:spMk id="6" creationId="{16F6A6FB-94B8-42B7-B8A4-7388718F931D}"/>
          </ac:spMkLst>
        </pc:spChg>
        <pc:spChg chg="mod">
          <ac:chgData name="Shared Drive" userId="a8e99ec4-c3c1-49ac-ba97-2c12eee91f6a" providerId="ADAL" clId="{93A2CE4F-0D90-428D-AB02-93D60D828915}" dt="2020-10-10T17:45:05.382" v="1973"/>
          <ac:spMkLst>
            <pc:docMk/>
            <pc:sldMk cId="3333189250" sldId="2617"/>
            <ac:spMk id="7" creationId="{18F5AE23-B2AB-4BBE-A88E-4B3AB2F770EB}"/>
          </ac:spMkLst>
        </pc:spChg>
        <pc:spChg chg="mod">
          <ac:chgData name="Shared Drive" userId="a8e99ec4-c3c1-49ac-ba97-2c12eee91f6a" providerId="ADAL" clId="{93A2CE4F-0D90-428D-AB02-93D60D828915}" dt="2020-10-11T14:15:55.685" v="5070" actId="313"/>
          <ac:spMkLst>
            <pc:docMk/>
            <pc:sldMk cId="3333189250" sldId="2617"/>
            <ac:spMk id="13" creationId="{C4CFE6DC-0947-476B-B7F5-EF2C1EFFBF90}"/>
          </ac:spMkLst>
        </pc:spChg>
        <pc:spChg chg="mod">
          <ac:chgData name="Shared Drive" userId="a8e99ec4-c3c1-49ac-ba97-2c12eee91f6a" providerId="ADAL" clId="{93A2CE4F-0D90-428D-AB02-93D60D828915}" dt="2020-10-10T17:46:09.456" v="2133" actId="20577"/>
          <ac:spMkLst>
            <pc:docMk/>
            <pc:sldMk cId="3333189250" sldId="2617"/>
            <ac:spMk id="14" creationId="{5C11EA46-9118-4F59-8A3F-6923626147EB}"/>
          </ac:spMkLst>
        </pc:spChg>
      </pc:sldChg>
      <pc:sldChg chg="modSp add del mod">
        <pc:chgData name="Shared Drive" userId="a8e99ec4-c3c1-49ac-ba97-2c12eee91f6a" providerId="ADAL" clId="{93A2CE4F-0D90-428D-AB02-93D60D828915}" dt="2020-10-10T18:52:03.974" v="4227" actId="47"/>
        <pc:sldMkLst>
          <pc:docMk/>
          <pc:sldMk cId="620922236" sldId="2618"/>
        </pc:sldMkLst>
        <pc:spChg chg="mod">
          <ac:chgData name="Shared Drive" userId="a8e99ec4-c3c1-49ac-ba97-2c12eee91f6a" providerId="ADAL" clId="{93A2CE4F-0D90-428D-AB02-93D60D828915}" dt="2020-10-10T17:52:06.306" v="2263" actId="20577"/>
          <ac:spMkLst>
            <pc:docMk/>
            <pc:sldMk cId="620922236" sldId="2618"/>
            <ac:spMk id="2" creationId="{2875C865-02D8-4DB4-BB18-397A3F1E7405}"/>
          </ac:spMkLst>
        </pc:spChg>
        <pc:spChg chg="mod">
          <ac:chgData name="Shared Drive" userId="a8e99ec4-c3c1-49ac-ba97-2c12eee91f6a" providerId="ADAL" clId="{93A2CE4F-0D90-428D-AB02-93D60D828915}" dt="2020-10-10T17:57:26.238" v="2305" actId="6549"/>
          <ac:spMkLst>
            <pc:docMk/>
            <pc:sldMk cId="620922236" sldId="2618"/>
            <ac:spMk id="13" creationId="{C4CFE6DC-0947-476B-B7F5-EF2C1EFFBF90}"/>
          </ac:spMkLst>
        </pc:spChg>
      </pc:sldChg>
      <pc:sldChg chg="addSp delSp modSp add mod ord modAnim">
        <pc:chgData name="Shared Drive" userId="a8e99ec4-c3c1-49ac-ba97-2c12eee91f6a" providerId="ADAL" clId="{93A2CE4F-0D90-428D-AB02-93D60D828915}" dt="2020-10-10T18:59:53.009" v="4621"/>
        <pc:sldMkLst>
          <pc:docMk/>
          <pc:sldMk cId="3757879146" sldId="2619"/>
        </pc:sldMkLst>
        <pc:spChg chg="mod ord">
          <ac:chgData name="Shared Drive" userId="a8e99ec4-c3c1-49ac-ba97-2c12eee91f6a" providerId="ADAL" clId="{93A2CE4F-0D90-428D-AB02-93D60D828915}" dt="2020-10-10T18:59:47.305" v="4619" actId="1037"/>
          <ac:spMkLst>
            <pc:docMk/>
            <pc:sldMk cId="3757879146" sldId="2619"/>
            <ac:spMk id="5" creationId="{C2E6A35D-5A6D-47EB-B90F-BF58F650F89B}"/>
          </ac:spMkLst>
        </pc:spChg>
        <pc:spChg chg="del mod">
          <ac:chgData name="Shared Drive" userId="a8e99ec4-c3c1-49ac-ba97-2c12eee91f6a" providerId="ADAL" clId="{93A2CE4F-0D90-428D-AB02-93D60D828915}" dt="2020-10-10T18:57:56.106" v="4555" actId="478"/>
          <ac:spMkLst>
            <pc:docMk/>
            <pc:sldMk cId="3757879146" sldId="2619"/>
            <ac:spMk id="6" creationId="{2E82CF20-E3ED-4EB7-B788-B1226CE9387F}"/>
          </ac:spMkLst>
        </pc:spChg>
        <pc:spChg chg="del mod">
          <ac:chgData name="Shared Drive" userId="a8e99ec4-c3c1-49ac-ba97-2c12eee91f6a" providerId="ADAL" clId="{93A2CE4F-0D90-428D-AB02-93D60D828915}" dt="2020-10-10T18:57:56.106" v="4555" actId="478"/>
          <ac:spMkLst>
            <pc:docMk/>
            <pc:sldMk cId="3757879146" sldId="2619"/>
            <ac:spMk id="7" creationId="{C5A24A56-CA26-4452-8E54-29DE5458422E}"/>
          </ac:spMkLst>
        </pc:spChg>
        <pc:spChg chg="del mod">
          <ac:chgData name="Shared Drive" userId="a8e99ec4-c3c1-49ac-ba97-2c12eee91f6a" providerId="ADAL" clId="{93A2CE4F-0D90-428D-AB02-93D60D828915}" dt="2020-10-10T18:57:56.106" v="4555" actId="478"/>
          <ac:spMkLst>
            <pc:docMk/>
            <pc:sldMk cId="3757879146" sldId="2619"/>
            <ac:spMk id="9" creationId="{472D2697-5708-4A96-9A94-6FFA9AF3D812}"/>
          </ac:spMkLst>
        </pc:spChg>
        <pc:spChg chg="del mod">
          <ac:chgData name="Shared Drive" userId="a8e99ec4-c3c1-49ac-ba97-2c12eee91f6a" providerId="ADAL" clId="{93A2CE4F-0D90-428D-AB02-93D60D828915}" dt="2020-10-10T18:57:56.106" v="4555" actId="478"/>
          <ac:spMkLst>
            <pc:docMk/>
            <pc:sldMk cId="3757879146" sldId="2619"/>
            <ac:spMk id="11" creationId="{45743C04-AF20-4BFA-9070-909B00CE2495}"/>
          </ac:spMkLst>
        </pc:spChg>
        <pc:spChg chg="add mod">
          <ac:chgData name="Shared Drive" userId="a8e99ec4-c3c1-49ac-ba97-2c12eee91f6a" providerId="ADAL" clId="{93A2CE4F-0D90-428D-AB02-93D60D828915}" dt="2020-10-10T18:59:35.081" v="4612" actId="1076"/>
          <ac:spMkLst>
            <pc:docMk/>
            <pc:sldMk cId="3757879146" sldId="2619"/>
            <ac:spMk id="13" creationId="{DDC4C342-0383-416A-9C8F-CC454A3BF37D}"/>
          </ac:spMkLst>
        </pc:spChg>
        <pc:spChg chg="del mod">
          <ac:chgData name="Shared Drive" userId="a8e99ec4-c3c1-49ac-ba97-2c12eee91f6a" providerId="ADAL" clId="{93A2CE4F-0D90-428D-AB02-93D60D828915}" dt="2020-10-10T18:57:56.106" v="4555" actId="478"/>
          <ac:spMkLst>
            <pc:docMk/>
            <pc:sldMk cId="3757879146" sldId="2619"/>
            <ac:spMk id="14" creationId="{CF4C8AE9-954C-45B0-BC35-D0900408CF2C}"/>
          </ac:spMkLst>
        </pc:spChg>
        <pc:picChg chg="del mod">
          <ac:chgData name="Shared Drive" userId="a8e99ec4-c3c1-49ac-ba97-2c12eee91f6a" providerId="ADAL" clId="{93A2CE4F-0D90-428D-AB02-93D60D828915}" dt="2020-10-10T18:57:56.106" v="4555" actId="478"/>
          <ac:picMkLst>
            <pc:docMk/>
            <pc:sldMk cId="3757879146" sldId="2619"/>
            <ac:picMk id="3" creationId="{8C14A216-A049-4B3F-A110-AD6DC8C434F2}"/>
          </ac:picMkLst>
        </pc:picChg>
        <pc:picChg chg="add mod">
          <ac:chgData name="Shared Drive" userId="a8e99ec4-c3c1-49ac-ba97-2c12eee91f6a" providerId="ADAL" clId="{93A2CE4F-0D90-428D-AB02-93D60D828915}" dt="2020-10-10T18:59:13.657" v="4578" actId="1076"/>
          <ac:picMkLst>
            <pc:docMk/>
            <pc:sldMk cId="3757879146" sldId="2619"/>
            <ac:picMk id="12" creationId="{5BFBDA8F-FBA5-48E7-B992-A4CB7460759D}"/>
          </ac:picMkLst>
        </pc:picChg>
        <pc:picChg chg="del mod">
          <ac:chgData name="Shared Drive" userId="a8e99ec4-c3c1-49ac-ba97-2c12eee91f6a" providerId="ADAL" clId="{93A2CE4F-0D90-428D-AB02-93D60D828915}" dt="2020-10-10T18:57:56.106" v="4555" actId="478"/>
          <ac:picMkLst>
            <pc:docMk/>
            <pc:sldMk cId="3757879146" sldId="2619"/>
            <ac:picMk id="1026" creationId="{9FB50F99-91DE-412F-90FE-DCC9718ACA95}"/>
          </ac:picMkLst>
        </pc:picChg>
      </pc:sldChg>
      <pc:sldChg chg="addSp delSp modSp add del mod ord delAnim modAnim">
        <pc:chgData name="Shared Drive" userId="a8e99ec4-c3c1-49ac-ba97-2c12eee91f6a" providerId="ADAL" clId="{93A2CE4F-0D90-428D-AB02-93D60D828915}" dt="2020-10-10T18:34:38.785" v="3286" actId="47"/>
        <pc:sldMkLst>
          <pc:docMk/>
          <pc:sldMk cId="202218822" sldId="2620"/>
        </pc:sldMkLst>
        <pc:spChg chg="del">
          <ac:chgData name="Shared Drive" userId="a8e99ec4-c3c1-49ac-ba97-2c12eee91f6a" providerId="ADAL" clId="{93A2CE4F-0D90-428D-AB02-93D60D828915}" dt="2020-10-10T17:55:04.541" v="2293" actId="478"/>
          <ac:spMkLst>
            <pc:docMk/>
            <pc:sldMk cId="202218822" sldId="2620"/>
            <ac:spMk id="4" creationId="{9E99A68B-D62C-4B84-8ADA-B779E79534F7}"/>
          </ac:spMkLst>
        </pc:spChg>
        <pc:spChg chg="del">
          <ac:chgData name="Shared Drive" userId="a8e99ec4-c3c1-49ac-ba97-2c12eee91f6a" providerId="ADAL" clId="{93A2CE4F-0D90-428D-AB02-93D60D828915}" dt="2020-10-10T17:55:01.900" v="2292" actId="478"/>
          <ac:spMkLst>
            <pc:docMk/>
            <pc:sldMk cId="202218822" sldId="2620"/>
            <ac:spMk id="5" creationId="{2AA1352B-451A-456D-B781-E13B748CEC73}"/>
          </ac:spMkLst>
        </pc:spChg>
        <pc:spChg chg="del">
          <ac:chgData name="Shared Drive" userId="a8e99ec4-c3c1-49ac-ba97-2c12eee91f6a" providerId="ADAL" clId="{93A2CE4F-0D90-428D-AB02-93D60D828915}" dt="2020-10-10T17:55:06.484" v="2294" actId="478"/>
          <ac:spMkLst>
            <pc:docMk/>
            <pc:sldMk cId="202218822" sldId="2620"/>
            <ac:spMk id="6" creationId="{16F6A6FB-94B8-42B7-B8A4-7388718F931D}"/>
          </ac:spMkLst>
        </pc:spChg>
        <pc:spChg chg="del">
          <ac:chgData name="Shared Drive" userId="a8e99ec4-c3c1-49ac-ba97-2c12eee91f6a" providerId="ADAL" clId="{93A2CE4F-0D90-428D-AB02-93D60D828915}" dt="2020-10-10T17:54:59.445" v="2291" actId="478"/>
          <ac:spMkLst>
            <pc:docMk/>
            <pc:sldMk cId="202218822" sldId="2620"/>
            <ac:spMk id="7" creationId="{18F5AE23-B2AB-4BBE-A88E-4B3AB2F770EB}"/>
          </ac:spMkLst>
        </pc:spChg>
        <pc:spChg chg="del">
          <ac:chgData name="Shared Drive" userId="a8e99ec4-c3c1-49ac-ba97-2c12eee91f6a" providerId="ADAL" clId="{93A2CE4F-0D90-428D-AB02-93D60D828915}" dt="2020-10-10T17:59:39.656" v="2313" actId="478"/>
          <ac:spMkLst>
            <pc:docMk/>
            <pc:sldMk cId="202218822" sldId="2620"/>
            <ac:spMk id="10" creationId="{6579F0D2-835A-4CD8-AF9E-ECDE3D873CAC}"/>
          </ac:spMkLst>
        </pc:spChg>
        <pc:spChg chg="del">
          <ac:chgData name="Shared Drive" userId="a8e99ec4-c3c1-49ac-ba97-2c12eee91f6a" providerId="ADAL" clId="{93A2CE4F-0D90-428D-AB02-93D60D828915}" dt="2020-10-10T17:59:39.656" v="2313" actId="478"/>
          <ac:spMkLst>
            <pc:docMk/>
            <pc:sldMk cId="202218822" sldId="2620"/>
            <ac:spMk id="11" creationId="{A3BD22F4-CA7A-4C56-924D-130D447C0E30}"/>
          </ac:spMkLst>
        </pc:spChg>
        <pc:spChg chg="del">
          <ac:chgData name="Shared Drive" userId="a8e99ec4-c3c1-49ac-ba97-2c12eee91f6a" providerId="ADAL" clId="{93A2CE4F-0D90-428D-AB02-93D60D828915}" dt="2020-10-10T17:59:39.656" v="2313" actId="478"/>
          <ac:spMkLst>
            <pc:docMk/>
            <pc:sldMk cId="202218822" sldId="2620"/>
            <ac:spMk id="13" creationId="{C4CFE6DC-0947-476B-B7F5-EF2C1EFFBF90}"/>
          </ac:spMkLst>
        </pc:spChg>
        <pc:spChg chg="mod">
          <ac:chgData name="Shared Drive" userId="a8e99ec4-c3c1-49ac-ba97-2c12eee91f6a" providerId="ADAL" clId="{93A2CE4F-0D90-428D-AB02-93D60D828915}" dt="2020-10-10T17:55:16.386" v="2296" actId="1076"/>
          <ac:spMkLst>
            <pc:docMk/>
            <pc:sldMk cId="202218822" sldId="2620"/>
            <ac:spMk id="14" creationId="{5C11EA46-9118-4F59-8A3F-6923626147EB}"/>
          </ac:spMkLst>
        </pc:spChg>
        <pc:spChg chg="del">
          <ac:chgData name="Shared Drive" userId="a8e99ec4-c3c1-49ac-ba97-2c12eee91f6a" providerId="ADAL" clId="{93A2CE4F-0D90-428D-AB02-93D60D828915}" dt="2020-10-10T17:59:39.656" v="2313" actId="478"/>
          <ac:spMkLst>
            <pc:docMk/>
            <pc:sldMk cId="202218822" sldId="2620"/>
            <ac:spMk id="15" creationId="{97F3D866-174E-4FC7-88EF-87FB19E8DD23}"/>
          </ac:spMkLst>
        </pc:spChg>
        <pc:spChg chg="del">
          <ac:chgData name="Shared Drive" userId="a8e99ec4-c3c1-49ac-ba97-2c12eee91f6a" providerId="ADAL" clId="{93A2CE4F-0D90-428D-AB02-93D60D828915}" dt="2020-10-10T17:59:39.656" v="2313" actId="478"/>
          <ac:spMkLst>
            <pc:docMk/>
            <pc:sldMk cId="202218822" sldId="2620"/>
            <ac:spMk id="16" creationId="{673C97F5-E432-48AC-BC06-BA95BEE338A4}"/>
          </ac:spMkLst>
        </pc:spChg>
        <pc:spChg chg="add mod">
          <ac:chgData name="Shared Drive" userId="a8e99ec4-c3c1-49ac-ba97-2c12eee91f6a" providerId="ADAL" clId="{93A2CE4F-0D90-428D-AB02-93D60D828915}" dt="2020-10-10T17:57:01.490" v="2304" actId="20577"/>
          <ac:spMkLst>
            <pc:docMk/>
            <pc:sldMk cId="202218822" sldId="2620"/>
            <ac:spMk id="17" creationId="{B2693E8A-3A50-4BBB-B534-F0D8F33C0D38}"/>
          </ac:spMkLst>
        </pc:spChg>
        <pc:spChg chg="add mod">
          <ac:chgData name="Shared Drive" userId="a8e99ec4-c3c1-49ac-ba97-2c12eee91f6a" providerId="ADAL" clId="{93A2CE4F-0D90-428D-AB02-93D60D828915}" dt="2020-10-10T17:55:08.959" v="2295"/>
          <ac:spMkLst>
            <pc:docMk/>
            <pc:sldMk cId="202218822" sldId="2620"/>
            <ac:spMk id="18" creationId="{3B09CA7D-FFA0-4F5A-81A9-FC3A88D17E8F}"/>
          </ac:spMkLst>
        </pc:spChg>
        <pc:spChg chg="add mod">
          <ac:chgData name="Shared Drive" userId="a8e99ec4-c3c1-49ac-ba97-2c12eee91f6a" providerId="ADAL" clId="{93A2CE4F-0D90-428D-AB02-93D60D828915}" dt="2020-10-10T17:55:08.959" v="2295"/>
          <ac:spMkLst>
            <pc:docMk/>
            <pc:sldMk cId="202218822" sldId="2620"/>
            <ac:spMk id="19" creationId="{AEBE80D6-5E85-410F-9691-9E11787819EE}"/>
          </ac:spMkLst>
        </pc:spChg>
        <pc:spChg chg="add mod">
          <ac:chgData name="Shared Drive" userId="a8e99ec4-c3c1-49ac-ba97-2c12eee91f6a" providerId="ADAL" clId="{93A2CE4F-0D90-428D-AB02-93D60D828915}" dt="2020-10-10T17:55:08.959" v="2295"/>
          <ac:spMkLst>
            <pc:docMk/>
            <pc:sldMk cId="202218822" sldId="2620"/>
            <ac:spMk id="20" creationId="{35F11D29-4431-4EBA-8FDB-1B54568B1056}"/>
          </ac:spMkLst>
        </pc:spChg>
        <pc:picChg chg="add del mod">
          <ac:chgData name="Shared Drive" userId="a8e99ec4-c3c1-49ac-ba97-2c12eee91f6a" providerId="ADAL" clId="{93A2CE4F-0D90-428D-AB02-93D60D828915}" dt="2020-10-10T17:54:23.802" v="2290" actId="22"/>
          <ac:picMkLst>
            <pc:docMk/>
            <pc:sldMk cId="202218822" sldId="2620"/>
            <ac:picMk id="8" creationId="{9BD96C1E-C27D-4047-9074-A572F4D05DC0}"/>
          </ac:picMkLst>
        </pc:picChg>
        <pc:picChg chg="del mod">
          <ac:chgData name="Shared Drive" userId="a8e99ec4-c3c1-49ac-ba97-2c12eee91f6a" providerId="ADAL" clId="{93A2CE4F-0D90-428D-AB02-93D60D828915}" dt="2020-10-10T17:59:07.971" v="2309" actId="478"/>
          <ac:picMkLst>
            <pc:docMk/>
            <pc:sldMk cId="202218822" sldId="2620"/>
            <ac:picMk id="9" creationId="{3C169203-A008-41E4-9126-4B6C2D29FBBC}"/>
          </ac:picMkLst>
        </pc:picChg>
        <pc:picChg chg="add mod">
          <ac:chgData name="Shared Drive" userId="a8e99ec4-c3c1-49ac-ba97-2c12eee91f6a" providerId="ADAL" clId="{93A2CE4F-0D90-428D-AB02-93D60D828915}" dt="2020-10-10T17:59:46.088" v="2314" actId="1076"/>
          <ac:picMkLst>
            <pc:docMk/>
            <pc:sldMk cId="202218822" sldId="2620"/>
            <ac:picMk id="12" creationId="{E6FCE67D-E7EA-4780-A02E-216C223C9E4E}"/>
          </ac:picMkLst>
        </pc:picChg>
      </pc:sldChg>
      <pc:sldChg chg="addSp delSp modSp new mod ord modAnim modNotesTx">
        <pc:chgData name="Shared Drive" userId="a8e99ec4-c3c1-49ac-ba97-2c12eee91f6a" providerId="ADAL" clId="{93A2CE4F-0D90-428D-AB02-93D60D828915}" dt="2020-10-10T18:54:26.827" v="4305" actId="313"/>
        <pc:sldMkLst>
          <pc:docMk/>
          <pc:sldMk cId="1896260059" sldId="2621"/>
        </pc:sldMkLst>
        <pc:spChg chg="mod">
          <ac:chgData name="Shared Drive" userId="a8e99ec4-c3c1-49ac-ba97-2c12eee91f6a" providerId="ADAL" clId="{93A2CE4F-0D90-428D-AB02-93D60D828915}" dt="2020-10-10T18:21:44.799" v="2981" actId="20577"/>
          <ac:spMkLst>
            <pc:docMk/>
            <pc:sldMk cId="1896260059" sldId="2621"/>
            <ac:spMk id="2" creationId="{B5158B8E-4E62-4D33-898D-99EA9D77DB7F}"/>
          </ac:spMkLst>
        </pc:spChg>
        <pc:spChg chg="add mod">
          <ac:chgData name="Shared Drive" userId="a8e99ec4-c3c1-49ac-ba97-2c12eee91f6a" providerId="ADAL" clId="{93A2CE4F-0D90-428D-AB02-93D60D828915}" dt="2020-10-10T18:01:31.081" v="2339" actId="1076"/>
          <ac:spMkLst>
            <pc:docMk/>
            <pc:sldMk cId="1896260059" sldId="2621"/>
            <ac:spMk id="6" creationId="{45036D59-4CE0-4ED2-9475-50E1B7426691}"/>
          </ac:spMkLst>
        </pc:spChg>
        <pc:spChg chg="add mod">
          <ac:chgData name="Shared Drive" userId="a8e99ec4-c3c1-49ac-ba97-2c12eee91f6a" providerId="ADAL" clId="{93A2CE4F-0D90-428D-AB02-93D60D828915}" dt="2020-10-10T18:01:44.144" v="2349" actId="20577"/>
          <ac:spMkLst>
            <pc:docMk/>
            <pc:sldMk cId="1896260059" sldId="2621"/>
            <ac:spMk id="8" creationId="{2CEF0B4D-93F3-4F25-8FC4-A5283EB0C07C}"/>
          </ac:spMkLst>
        </pc:spChg>
        <pc:spChg chg="add mod">
          <ac:chgData name="Shared Drive" userId="a8e99ec4-c3c1-49ac-ba97-2c12eee91f6a" providerId="ADAL" clId="{93A2CE4F-0D90-428D-AB02-93D60D828915}" dt="2020-10-10T18:11:37.760" v="2570" actId="1076"/>
          <ac:spMkLst>
            <pc:docMk/>
            <pc:sldMk cId="1896260059" sldId="2621"/>
            <ac:spMk id="9" creationId="{3DB922CF-F4FB-4824-B844-040BB0FE6223}"/>
          </ac:spMkLst>
        </pc:spChg>
        <pc:spChg chg="add mod">
          <ac:chgData name="Shared Drive" userId="a8e99ec4-c3c1-49ac-ba97-2c12eee91f6a" providerId="ADAL" clId="{93A2CE4F-0D90-428D-AB02-93D60D828915}" dt="2020-10-10T18:07:53.855" v="2484" actId="1076"/>
          <ac:spMkLst>
            <pc:docMk/>
            <pc:sldMk cId="1896260059" sldId="2621"/>
            <ac:spMk id="11" creationId="{2A4E7D96-E987-4AC7-9644-FB64C522FF72}"/>
          </ac:spMkLst>
        </pc:spChg>
        <pc:spChg chg="add mod">
          <ac:chgData name="Shared Drive" userId="a8e99ec4-c3c1-49ac-ba97-2c12eee91f6a" providerId="ADAL" clId="{93A2CE4F-0D90-428D-AB02-93D60D828915}" dt="2020-10-10T18:03:48.176" v="2394" actId="1076"/>
          <ac:spMkLst>
            <pc:docMk/>
            <pc:sldMk cId="1896260059" sldId="2621"/>
            <ac:spMk id="12" creationId="{716E1BAB-3A6B-4DA4-B4F9-53BD33258CBF}"/>
          </ac:spMkLst>
        </pc:spChg>
        <pc:spChg chg="add mod">
          <ac:chgData name="Shared Drive" userId="a8e99ec4-c3c1-49ac-ba97-2c12eee91f6a" providerId="ADAL" clId="{93A2CE4F-0D90-428D-AB02-93D60D828915}" dt="2020-10-10T18:04:24.912" v="2410" actId="20577"/>
          <ac:spMkLst>
            <pc:docMk/>
            <pc:sldMk cId="1896260059" sldId="2621"/>
            <ac:spMk id="14" creationId="{A43ED41B-6FB8-4199-B43B-85E19A97AAA2}"/>
          </ac:spMkLst>
        </pc:spChg>
        <pc:spChg chg="add mod">
          <ac:chgData name="Shared Drive" userId="a8e99ec4-c3c1-49ac-ba97-2c12eee91f6a" providerId="ADAL" clId="{93A2CE4F-0D90-428D-AB02-93D60D828915}" dt="2020-10-10T18:12:25.111" v="2592" actId="1076"/>
          <ac:spMkLst>
            <pc:docMk/>
            <pc:sldMk cId="1896260059" sldId="2621"/>
            <ac:spMk id="15" creationId="{11F47C23-322C-4EAF-A2B3-8BC626AE019B}"/>
          </ac:spMkLst>
        </pc:spChg>
        <pc:spChg chg="add mod">
          <ac:chgData name="Shared Drive" userId="a8e99ec4-c3c1-49ac-ba97-2c12eee91f6a" providerId="ADAL" clId="{93A2CE4F-0D90-428D-AB02-93D60D828915}" dt="2020-10-10T18:12:42.807" v="2624" actId="1076"/>
          <ac:spMkLst>
            <pc:docMk/>
            <pc:sldMk cId="1896260059" sldId="2621"/>
            <ac:spMk id="17" creationId="{DD49B6ED-4408-4E93-B59C-B4EC430A88FE}"/>
          </ac:spMkLst>
        </pc:spChg>
        <pc:spChg chg="add mod">
          <ac:chgData name="Shared Drive" userId="a8e99ec4-c3c1-49ac-ba97-2c12eee91f6a" providerId="ADAL" clId="{93A2CE4F-0D90-428D-AB02-93D60D828915}" dt="2020-10-10T18:54:26.827" v="4305" actId="313"/>
          <ac:spMkLst>
            <pc:docMk/>
            <pc:sldMk cId="1896260059" sldId="2621"/>
            <ac:spMk id="18" creationId="{0EEF3A68-2754-4C70-88D3-1F8CBFCE34BF}"/>
          </ac:spMkLst>
        </pc:spChg>
        <pc:spChg chg="add mod">
          <ac:chgData name="Shared Drive" userId="a8e99ec4-c3c1-49ac-ba97-2c12eee91f6a" providerId="ADAL" clId="{93A2CE4F-0D90-428D-AB02-93D60D828915}" dt="2020-10-10T18:34:10.413" v="3282" actId="114"/>
          <ac:spMkLst>
            <pc:docMk/>
            <pc:sldMk cId="1896260059" sldId="2621"/>
            <ac:spMk id="19" creationId="{7185948F-6334-4C19-AE5B-6E28BEDA9950}"/>
          </ac:spMkLst>
        </pc:spChg>
        <pc:spChg chg="add mod">
          <ac:chgData name="Shared Drive" userId="a8e99ec4-c3c1-49ac-ba97-2c12eee91f6a" providerId="ADAL" clId="{93A2CE4F-0D90-428D-AB02-93D60D828915}" dt="2020-10-10T18:42:15.099" v="3413" actId="20577"/>
          <ac:spMkLst>
            <pc:docMk/>
            <pc:sldMk cId="1896260059" sldId="2621"/>
            <ac:spMk id="20" creationId="{48CFB57D-207A-41AF-9B90-3183FC855B6C}"/>
          </ac:spMkLst>
        </pc:spChg>
        <pc:spChg chg="add mod">
          <ac:chgData name="Shared Drive" userId="a8e99ec4-c3c1-49ac-ba97-2c12eee91f6a" providerId="ADAL" clId="{93A2CE4F-0D90-428D-AB02-93D60D828915}" dt="2020-10-10T18:37:06.934" v="3326" actId="20577"/>
          <ac:spMkLst>
            <pc:docMk/>
            <pc:sldMk cId="1896260059" sldId="2621"/>
            <ac:spMk id="21" creationId="{AFD44702-8E70-485E-A024-425F1685522D}"/>
          </ac:spMkLst>
        </pc:spChg>
        <pc:spChg chg="add del mod">
          <ac:chgData name="Shared Drive" userId="a8e99ec4-c3c1-49ac-ba97-2c12eee91f6a" providerId="ADAL" clId="{93A2CE4F-0D90-428D-AB02-93D60D828915}" dt="2020-10-10T18:15:20.001" v="2753"/>
          <ac:spMkLst>
            <pc:docMk/>
            <pc:sldMk cId="1896260059" sldId="2621"/>
            <ac:spMk id="22" creationId="{AFC16E38-AA75-4A02-9198-AF8AFC94DE30}"/>
          </ac:spMkLst>
        </pc:spChg>
        <pc:spChg chg="add del mod">
          <ac:chgData name="Shared Drive" userId="a8e99ec4-c3c1-49ac-ba97-2c12eee91f6a" providerId="ADAL" clId="{93A2CE4F-0D90-428D-AB02-93D60D828915}" dt="2020-10-10T18:15:20.001" v="2753"/>
          <ac:spMkLst>
            <pc:docMk/>
            <pc:sldMk cId="1896260059" sldId="2621"/>
            <ac:spMk id="23" creationId="{2AC97F44-9A41-4B4A-992C-24AAEB2EBB52}"/>
          </ac:spMkLst>
        </pc:spChg>
        <pc:spChg chg="add del mod">
          <ac:chgData name="Shared Drive" userId="a8e99ec4-c3c1-49ac-ba97-2c12eee91f6a" providerId="ADAL" clId="{93A2CE4F-0D90-428D-AB02-93D60D828915}" dt="2020-10-10T18:15:20.001" v="2753"/>
          <ac:spMkLst>
            <pc:docMk/>
            <pc:sldMk cId="1896260059" sldId="2621"/>
            <ac:spMk id="24" creationId="{DCDF849D-8B1A-44C9-A225-BCB6A5B04663}"/>
          </ac:spMkLst>
        </pc:spChg>
        <pc:spChg chg="add del mod">
          <ac:chgData name="Shared Drive" userId="a8e99ec4-c3c1-49ac-ba97-2c12eee91f6a" providerId="ADAL" clId="{93A2CE4F-0D90-428D-AB02-93D60D828915}" dt="2020-10-10T18:15:20.001" v="2753"/>
          <ac:spMkLst>
            <pc:docMk/>
            <pc:sldMk cId="1896260059" sldId="2621"/>
            <ac:spMk id="25" creationId="{67BA47F1-19E1-4E65-94F5-01BCDF1EE346}"/>
          </ac:spMkLst>
        </pc:spChg>
        <pc:spChg chg="add mod">
          <ac:chgData name="Shared Drive" userId="a8e99ec4-c3c1-49ac-ba97-2c12eee91f6a" providerId="ADAL" clId="{93A2CE4F-0D90-428D-AB02-93D60D828915}" dt="2020-10-10T18:26:27.213" v="3030" actId="1076"/>
          <ac:spMkLst>
            <pc:docMk/>
            <pc:sldMk cId="1896260059" sldId="2621"/>
            <ac:spMk id="27" creationId="{B811537E-5CE2-4D99-B472-219DDA2767FF}"/>
          </ac:spMkLst>
        </pc:spChg>
        <pc:spChg chg="add mod">
          <ac:chgData name="Shared Drive" userId="a8e99ec4-c3c1-49ac-ba97-2c12eee91f6a" providerId="ADAL" clId="{93A2CE4F-0D90-428D-AB02-93D60D828915}" dt="2020-10-10T18:26:18.398" v="3028" actId="1076"/>
          <ac:spMkLst>
            <pc:docMk/>
            <pc:sldMk cId="1896260059" sldId="2621"/>
            <ac:spMk id="29" creationId="{3DCD203A-D35B-4550-8AD8-48CA8A3129B4}"/>
          </ac:spMkLst>
        </pc:spChg>
        <pc:spChg chg="add mod">
          <ac:chgData name="Shared Drive" userId="a8e99ec4-c3c1-49ac-ba97-2c12eee91f6a" providerId="ADAL" clId="{93A2CE4F-0D90-428D-AB02-93D60D828915}" dt="2020-10-10T18:26:14.126" v="3027" actId="1076"/>
          <ac:spMkLst>
            <pc:docMk/>
            <pc:sldMk cId="1896260059" sldId="2621"/>
            <ac:spMk id="31" creationId="{8C6A2065-E5E7-4A14-B449-D381B2BE1016}"/>
          </ac:spMkLst>
        </pc:spChg>
        <pc:spChg chg="add mod">
          <ac:chgData name="Shared Drive" userId="a8e99ec4-c3c1-49ac-ba97-2c12eee91f6a" providerId="ADAL" clId="{93A2CE4F-0D90-428D-AB02-93D60D828915}" dt="2020-10-10T18:26:22.414" v="3029" actId="1076"/>
          <ac:spMkLst>
            <pc:docMk/>
            <pc:sldMk cId="1896260059" sldId="2621"/>
            <ac:spMk id="33" creationId="{5F0414BA-1A27-4CC7-9967-2505164BEC8F}"/>
          </ac:spMkLst>
        </pc:spChg>
        <pc:cxnChg chg="add mod">
          <ac:chgData name="Shared Drive" userId="a8e99ec4-c3c1-49ac-ba97-2c12eee91f6a" providerId="ADAL" clId="{93A2CE4F-0D90-428D-AB02-93D60D828915}" dt="2020-10-10T18:00:50.563" v="2325" actId="692"/>
          <ac:cxnSpMkLst>
            <pc:docMk/>
            <pc:sldMk cId="1896260059" sldId="2621"/>
            <ac:cxnSpMk id="4" creationId="{97B7CC4F-8854-475E-A765-FF8DB600D410}"/>
          </ac:cxnSpMkLst>
        </pc:cxnChg>
        <pc:cxnChg chg="add mod">
          <ac:chgData name="Shared Drive" userId="a8e99ec4-c3c1-49ac-ba97-2c12eee91f6a" providerId="ADAL" clId="{93A2CE4F-0D90-428D-AB02-93D60D828915}" dt="2020-10-10T18:01:06.872" v="2328" actId="1076"/>
          <ac:cxnSpMkLst>
            <pc:docMk/>
            <pc:sldMk cId="1896260059" sldId="2621"/>
            <ac:cxnSpMk id="5" creationId="{BADC9E64-7F20-4019-B9DF-29D81F31A64B}"/>
          </ac:cxnSpMkLst>
        </pc:cxnChg>
      </pc:sldChg>
      <pc:sldChg chg="add del">
        <pc:chgData name="Shared Drive" userId="a8e99ec4-c3c1-49ac-ba97-2c12eee91f6a" providerId="ADAL" clId="{93A2CE4F-0D90-428D-AB02-93D60D828915}" dt="2020-10-10T17:54:02.420" v="2286"/>
        <pc:sldMkLst>
          <pc:docMk/>
          <pc:sldMk cId="3808126975" sldId="2621"/>
        </pc:sldMkLst>
      </pc:sldChg>
      <pc:sldChg chg="addSp delSp modSp new mod ord modClrScheme modAnim chgLayout modNotesTx">
        <pc:chgData name="Shared Drive" userId="a8e99ec4-c3c1-49ac-ba97-2c12eee91f6a" providerId="ADAL" clId="{93A2CE4F-0D90-428D-AB02-93D60D828915}" dt="2020-10-11T15:05:02.717" v="7504" actId="20577"/>
        <pc:sldMkLst>
          <pc:docMk/>
          <pc:sldMk cId="3816452279" sldId="2622"/>
        </pc:sldMkLst>
        <pc:spChg chg="del mod ord">
          <ac:chgData name="Shared Drive" userId="a8e99ec4-c3c1-49ac-ba97-2c12eee91f6a" providerId="ADAL" clId="{93A2CE4F-0D90-428D-AB02-93D60D828915}" dt="2020-10-10T18:45:36.082" v="3415" actId="700"/>
          <ac:spMkLst>
            <pc:docMk/>
            <pc:sldMk cId="3816452279" sldId="2622"/>
            <ac:spMk id="2" creationId="{91E70C1D-15AF-4798-93E3-54DE0A736870}"/>
          </ac:spMkLst>
        </pc:spChg>
        <pc:spChg chg="add mod ord">
          <ac:chgData name="Shared Drive" userId="a8e99ec4-c3c1-49ac-ba97-2c12eee91f6a" providerId="ADAL" clId="{93A2CE4F-0D90-428D-AB02-93D60D828915}" dt="2020-10-10T18:45:51.852" v="3484" actId="404"/>
          <ac:spMkLst>
            <pc:docMk/>
            <pc:sldMk cId="3816452279" sldId="2622"/>
            <ac:spMk id="3" creationId="{3B4453A8-2EDB-46AD-8C91-D50EFB09AD5C}"/>
          </ac:spMkLst>
        </pc:spChg>
        <pc:spChg chg="add mod ord">
          <ac:chgData name="Shared Drive" userId="a8e99ec4-c3c1-49ac-ba97-2c12eee91f6a" providerId="ADAL" clId="{93A2CE4F-0D90-428D-AB02-93D60D828915}" dt="2020-10-11T15:05:02.717" v="7504" actId="20577"/>
          <ac:spMkLst>
            <pc:docMk/>
            <pc:sldMk cId="3816452279" sldId="2622"/>
            <ac:spMk id="4" creationId="{F5F42446-04A2-49F0-8B57-B902681D5F68}"/>
          </ac:spMkLst>
        </pc:spChg>
      </pc:sldChg>
      <pc:sldChg chg="modSp new mod ord">
        <pc:chgData name="Shared Drive" userId="a8e99ec4-c3c1-49ac-ba97-2c12eee91f6a" providerId="ADAL" clId="{93A2CE4F-0D90-428D-AB02-93D60D828915}" dt="2020-10-11T14:14:40.805" v="5066" actId="20577"/>
        <pc:sldMkLst>
          <pc:docMk/>
          <pc:sldMk cId="40299948" sldId="2623"/>
        </pc:sldMkLst>
        <pc:spChg chg="mod">
          <ac:chgData name="Shared Drive" userId="a8e99ec4-c3c1-49ac-ba97-2c12eee91f6a" providerId="ADAL" clId="{93A2CE4F-0D90-428D-AB02-93D60D828915}" dt="2020-10-11T14:11:12.518" v="4713" actId="404"/>
          <ac:spMkLst>
            <pc:docMk/>
            <pc:sldMk cId="40299948" sldId="2623"/>
            <ac:spMk id="2" creationId="{FC30A21F-C6AA-4AC3-A265-35F13594E548}"/>
          </ac:spMkLst>
        </pc:spChg>
        <pc:spChg chg="mod">
          <ac:chgData name="Shared Drive" userId="a8e99ec4-c3c1-49ac-ba97-2c12eee91f6a" providerId="ADAL" clId="{93A2CE4F-0D90-428D-AB02-93D60D828915}" dt="2020-10-11T14:14:40.805" v="5066" actId="20577"/>
          <ac:spMkLst>
            <pc:docMk/>
            <pc:sldMk cId="40299948" sldId="2623"/>
            <ac:spMk id="3" creationId="{0CBA8EF2-D29B-40E6-80BC-32CB6EDF1027}"/>
          </ac:spMkLst>
        </pc:spChg>
      </pc:sldChg>
      <pc:sldChg chg="delSp modSp add mod delAnim">
        <pc:chgData name="Shared Drive" userId="a8e99ec4-c3c1-49ac-ba97-2c12eee91f6a" providerId="ADAL" clId="{93A2CE4F-0D90-428D-AB02-93D60D828915}" dt="2020-10-11T14:19:40.890" v="5319" actId="6549"/>
        <pc:sldMkLst>
          <pc:docMk/>
          <pc:sldMk cId="688287782" sldId="2624"/>
        </pc:sldMkLst>
        <pc:spChg chg="mod">
          <ac:chgData name="Shared Drive" userId="a8e99ec4-c3c1-49ac-ba97-2c12eee91f6a" providerId="ADAL" clId="{93A2CE4F-0D90-428D-AB02-93D60D828915}" dt="2020-10-11T14:17:31.601" v="5209" actId="20577"/>
          <ac:spMkLst>
            <pc:docMk/>
            <pc:sldMk cId="688287782" sldId="2624"/>
            <ac:spMk id="2" creationId="{2875C865-02D8-4DB4-BB18-397A3F1E7405}"/>
          </ac:spMkLst>
        </pc:spChg>
        <pc:spChg chg="del">
          <ac:chgData name="Shared Drive" userId="a8e99ec4-c3c1-49ac-ba97-2c12eee91f6a" providerId="ADAL" clId="{93A2CE4F-0D90-428D-AB02-93D60D828915}" dt="2020-10-11T14:17:43.069" v="5212" actId="478"/>
          <ac:spMkLst>
            <pc:docMk/>
            <pc:sldMk cId="688287782" sldId="2624"/>
            <ac:spMk id="4" creationId="{9E99A68B-D62C-4B84-8ADA-B779E79534F7}"/>
          </ac:spMkLst>
        </pc:spChg>
        <pc:spChg chg="del">
          <ac:chgData name="Shared Drive" userId="a8e99ec4-c3c1-49ac-ba97-2c12eee91f6a" providerId="ADAL" clId="{93A2CE4F-0D90-428D-AB02-93D60D828915}" dt="2020-10-11T14:17:38.197" v="5210" actId="478"/>
          <ac:spMkLst>
            <pc:docMk/>
            <pc:sldMk cId="688287782" sldId="2624"/>
            <ac:spMk id="5" creationId="{2AA1352B-451A-456D-B781-E13B748CEC73}"/>
          </ac:spMkLst>
        </pc:spChg>
        <pc:spChg chg="del">
          <ac:chgData name="Shared Drive" userId="a8e99ec4-c3c1-49ac-ba97-2c12eee91f6a" providerId="ADAL" clId="{93A2CE4F-0D90-428D-AB02-93D60D828915}" dt="2020-10-11T14:17:45.125" v="5213" actId="478"/>
          <ac:spMkLst>
            <pc:docMk/>
            <pc:sldMk cId="688287782" sldId="2624"/>
            <ac:spMk id="6" creationId="{16F6A6FB-94B8-42B7-B8A4-7388718F931D}"/>
          </ac:spMkLst>
        </pc:spChg>
        <pc:spChg chg="del">
          <ac:chgData name="Shared Drive" userId="a8e99ec4-c3c1-49ac-ba97-2c12eee91f6a" providerId="ADAL" clId="{93A2CE4F-0D90-428D-AB02-93D60D828915}" dt="2020-10-11T14:17:39.269" v="5211" actId="478"/>
          <ac:spMkLst>
            <pc:docMk/>
            <pc:sldMk cId="688287782" sldId="2624"/>
            <ac:spMk id="7" creationId="{18F5AE23-B2AB-4BBE-A88E-4B3AB2F770EB}"/>
          </ac:spMkLst>
        </pc:spChg>
        <pc:spChg chg="mod">
          <ac:chgData name="Shared Drive" userId="a8e99ec4-c3c1-49ac-ba97-2c12eee91f6a" providerId="ADAL" clId="{93A2CE4F-0D90-428D-AB02-93D60D828915}" dt="2020-10-11T14:18:44.380" v="5217" actId="1076"/>
          <ac:spMkLst>
            <pc:docMk/>
            <pc:sldMk cId="688287782" sldId="2624"/>
            <ac:spMk id="10" creationId="{6579F0D2-835A-4CD8-AF9E-ECDE3D873CAC}"/>
          </ac:spMkLst>
        </pc:spChg>
        <pc:spChg chg="mod">
          <ac:chgData name="Shared Drive" userId="a8e99ec4-c3c1-49ac-ba97-2c12eee91f6a" providerId="ADAL" clId="{93A2CE4F-0D90-428D-AB02-93D60D828915}" dt="2020-10-11T14:18:56.645" v="5218" actId="1076"/>
          <ac:spMkLst>
            <pc:docMk/>
            <pc:sldMk cId="688287782" sldId="2624"/>
            <ac:spMk id="13" creationId="{C4CFE6DC-0947-476B-B7F5-EF2C1EFFBF90}"/>
          </ac:spMkLst>
        </pc:spChg>
        <pc:spChg chg="mod">
          <ac:chgData name="Shared Drive" userId="a8e99ec4-c3c1-49ac-ba97-2c12eee91f6a" providerId="ADAL" clId="{93A2CE4F-0D90-428D-AB02-93D60D828915}" dt="2020-10-11T14:19:40.890" v="5319" actId="6549"/>
          <ac:spMkLst>
            <pc:docMk/>
            <pc:sldMk cId="688287782" sldId="2624"/>
            <ac:spMk id="14" creationId="{5C11EA46-9118-4F59-8A3F-6923626147EB}"/>
          </ac:spMkLst>
        </pc:spChg>
        <pc:spChg chg="del mod">
          <ac:chgData name="Shared Drive" userId="a8e99ec4-c3c1-49ac-ba97-2c12eee91f6a" providerId="ADAL" clId="{93A2CE4F-0D90-428D-AB02-93D60D828915}" dt="2020-10-11T14:18:23.068" v="5215" actId="478"/>
          <ac:spMkLst>
            <pc:docMk/>
            <pc:sldMk cId="688287782" sldId="2624"/>
            <ac:spMk id="15" creationId="{97F3D866-174E-4FC7-88EF-87FB19E8DD23}"/>
          </ac:spMkLst>
        </pc:spChg>
        <pc:spChg chg="del mod">
          <ac:chgData name="Shared Drive" userId="a8e99ec4-c3c1-49ac-ba97-2c12eee91f6a" providerId="ADAL" clId="{93A2CE4F-0D90-428D-AB02-93D60D828915}" dt="2020-10-11T14:18:21.340" v="5214" actId="478"/>
          <ac:spMkLst>
            <pc:docMk/>
            <pc:sldMk cId="688287782" sldId="2624"/>
            <ac:spMk id="16" creationId="{673C97F5-E432-48AC-BC06-BA95BEE338A4}"/>
          </ac:spMkLst>
        </pc:spChg>
      </pc:sldChg>
      <pc:sldChg chg="addSp modSp add mod ord">
        <pc:chgData name="Shared Drive" userId="a8e99ec4-c3c1-49ac-ba97-2c12eee91f6a" providerId="ADAL" clId="{93A2CE4F-0D90-428D-AB02-93D60D828915}" dt="2020-10-11T14:24:12.145" v="5665" actId="20577"/>
        <pc:sldMkLst>
          <pc:docMk/>
          <pc:sldMk cId="3189611822" sldId="2625"/>
        </pc:sldMkLst>
        <pc:spChg chg="mod">
          <ac:chgData name="Shared Drive" userId="a8e99ec4-c3c1-49ac-ba97-2c12eee91f6a" providerId="ADAL" clId="{93A2CE4F-0D90-428D-AB02-93D60D828915}" dt="2020-10-11T14:20:18.548" v="5400" actId="20577"/>
          <ac:spMkLst>
            <pc:docMk/>
            <pc:sldMk cId="3189611822" sldId="2625"/>
            <ac:spMk id="2" creationId="{2875C865-02D8-4DB4-BB18-397A3F1E7405}"/>
          </ac:spMkLst>
        </pc:spChg>
        <pc:spChg chg="add mod">
          <ac:chgData name="Shared Drive" userId="a8e99ec4-c3c1-49ac-ba97-2c12eee91f6a" providerId="ADAL" clId="{93A2CE4F-0D90-428D-AB02-93D60D828915}" dt="2020-10-11T14:22:17.988" v="5458" actId="688"/>
          <ac:spMkLst>
            <pc:docMk/>
            <pc:sldMk cId="3189611822" sldId="2625"/>
            <ac:spMk id="7" creationId="{0DF12C3B-1909-4691-BCD6-1E5FC7F028F8}"/>
          </ac:spMkLst>
        </pc:spChg>
        <pc:spChg chg="add mod">
          <ac:chgData name="Shared Drive" userId="a8e99ec4-c3c1-49ac-ba97-2c12eee91f6a" providerId="ADAL" clId="{93A2CE4F-0D90-428D-AB02-93D60D828915}" dt="2020-10-11T14:22:38.164" v="5484" actId="1076"/>
          <ac:spMkLst>
            <pc:docMk/>
            <pc:sldMk cId="3189611822" sldId="2625"/>
            <ac:spMk id="8" creationId="{D4E04865-777E-4253-8E1C-E57812637ABB}"/>
          </ac:spMkLst>
        </pc:spChg>
        <pc:spChg chg="mod">
          <ac:chgData name="Shared Drive" userId="a8e99ec4-c3c1-49ac-ba97-2c12eee91f6a" providerId="ADAL" clId="{93A2CE4F-0D90-428D-AB02-93D60D828915}" dt="2020-10-11T14:20:24.580" v="5401" actId="1076"/>
          <ac:spMkLst>
            <pc:docMk/>
            <pc:sldMk cId="3189611822" sldId="2625"/>
            <ac:spMk id="10" creationId="{6579F0D2-835A-4CD8-AF9E-ECDE3D873CAC}"/>
          </ac:spMkLst>
        </pc:spChg>
        <pc:spChg chg="mod">
          <ac:chgData name="Shared Drive" userId="a8e99ec4-c3c1-49ac-ba97-2c12eee91f6a" providerId="ADAL" clId="{93A2CE4F-0D90-428D-AB02-93D60D828915}" dt="2020-10-11T14:21:31.043" v="5419" actId="1076"/>
          <ac:spMkLst>
            <pc:docMk/>
            <pc:sldMk cId="3189611822" sldId="2625"/>
            <ac:spMk id="13" creationId="{C4CFE6DC-0947-476B-B7F5-EF2C1EFFBF90}"/>
          </ac:spMkLst>
        </pc:spChg>
        <pc:spChg chg="mod">
          <ac:chgData name="Shared Drive" userId="a8e99ec4-c3c1-49ac-ba97-2c12eee91f6a" providerId="ADAL" clId="{93A2CE4F-0D90-428D-AB02-93D60D828915}" dt="2020-10-11T14:24:12.145" v="5665" actId="20577"/>
          <ac:spMkLst>
            <pc:docMk/>
            <pc:sldMk cId="3189611822" sldId="2625"/>
            <ac:spMk id="14" creationId="{5C11EA46-9118-4F59-8A3F-6923626147EB}"/>
          </ac:spMkLst>
        </pc:spChg>
        <pc:picChg chg="mod">
          <ac:chgData name="Shared Drive" userId="a8e99ec4-c3c1-49ac-ba97-2c12eee91f6a" providerId="ADAL" clId="{93A2CE4F-0D90-428D-AB02-93D60D828915}" dt="2020-10-11T14:22:08.021" v="5456" actId="1076"/>
          <ac:picMkLst>
            <pc:docMk/>
            <pc:sldMk cId="3189611822" sldId="2625"/>
            <ac:picMk id="9" creationId="{3C169203-A008-41E4-9126-4B6C2D29FBBC}"/>
          </ac:picMkLst>
        </pc:picChg>
        <pc:cxnChg chg="add mod">
          <ac:chgData name="Shared Drive" userId="a8e99ec4-c3c1-49ac-ba97-2c12eee91f6a" providerId="ADAL" clId="{93A2CE4F-0D90-428D-AB02-93D60D828915}" dt="2020-10-11T14:21:26.492" v="5418" actId="14100"/>
          <ac:cxnSpMkLst>
            <pc:docMk/>
            <pc:sldMk cId="3189611822" sldId="2625"/>
            <ac:cxnSpMk id="4" creationId="{BFCADA2C-1561-4E6E-8F01-26850494B82A}"/>
          </ac:cxnSpMkLst>
        </pc:cxnChg>
      </pc:sldChg>
      <pc:sldChg chg="delSp modSp add del mod delAnim">
        <pc:chgData name="Shared Drive" userId="a8e99ec4-c3c1-49ac-ba97-2c12eee91f6a" providerId="ADAL" clId="{93A2CE4F-0D90-428D-AB02-93D60D828915}" dt="2020-10-11T15:34:30.597" v="7985" actId="47"/>
        <pc:sldMkLst>
          <pc:docMk/>
          <pc:sldMk cId="175348847" sldId="2626"/>
        </pc:sldMkLst>
        <pc:spChg chg="mod">
          <ac:chgData name="Shared Drive" userId="a8e99ec4-c3c1-49ac-ba97-2c12eee91f6a" providerId="ADAL" clId="{93A2CE4F-0D90-428D-AB02-93D60D828915}" dt="2020-10-11T14:25:33.315" v="5753" actId="20577"/>
          <ac:spMkLst>
            <pc:docMk/>
            <pc:sldMk cId="175348847" sldId="2626"/>
            <ac:spMk id="2" creationId="{B5158B8E-4E62-4D33-898D-99EA9D77DB7F}"/>
          </ac:spMkLst>
        </pc:spChg>
        <pc:spChg chg="del">
          <ac:chgData name="Shared Drive" userId="a8e99ec4-c3c1-49ac-ba97-2c12eee91f6a" providerId="ADAL" clId="{93A2CE4F-0D90-428D-AB02-93D60D828915}" dt="2020-10-11T14:31:10.202" v="5755" actId="478"/>
          <ac:spMkLst>
            <pc:docMk/>
            <pc:sldMk cId="175348847" sldId="2626"/>
            <ac:spMk id="18" creationId="{0EEF3A68-2754-4C70-88D3-1F8CBFCE34BF}"/>
          </ac:spMkLst>
        </pc:spChg>
        <pc:spChg chg="mod">
          <ac:chgData name="Shared Drive" userId="a8e99ec4-c3c1-49ac-ba97-2c12eee91f6a" providerId="ADAL" clId="{93A2CE4F-0D90-428D-AB02-93D60D828915}" dt="2020-10-11T14:36:22.614" v="6061" actId="1076"/>
          <ac:spMkLst>
            <pc:docMk/>
            <pc:sldMk cId="175348847" sldId="2626"/>
            <ac:spMk id="19" creationId="{7185948F-6334-4C19-AE5B-6E28BEDA9950}"/>
          </ac:spMkLst>
        </pc:spChg>
        <pc:spChg chg="mod">
          <ac:chgData name="Shared Drive" userId="a8e99ec4-c3c1-49ac-ba97-2c12eee91f6a" providerId="ADAL" clId="{93A2CE4F-0D90-428D-AB02-93D60D828915}" dt="2020-10-11T14:36:22.614" v="6061" actId="1076"/>
          <ac:spMkLst>
            <pc:docMk/>
            <pc:sldMk cId="175348847" sldId="2626"/>
            <ac:spMk id="21" creationId="{AFD44702-8E70-485E-A024-425F1685522D}"/>
          </ac:spMkLst>
        </pc:spChg>
      </pc:sldChg>
      <pc:sldChg chg="add del">
        <pc:chgData name="Shared Drive" userId="a8e99ec4-c3c1-49ac-ba97-2c12eee91f6a" providerId="ADAL" clId="{93A2CE4F-0D90-428D-AB02-93D60D828915}" dt="2020-10-17T15:06:18.833" v="9253" actId="47"/>
        <pc:sldMkLst>
          <pc:docMk/>
          <pc:sldMk cId="3759241733" sldId="2627"/>
        </pc:sldMkLst>
      </pc:sldChg>
      <pc:sldChg chg="addSp delSp modSp add mod delAnim modAnim modNotesTx">
        <pc:chgData name="Shared Drive" userId="a8e99ec4-c3c1-49ac-ba97-2c12eee91f6a" providerId="ADAL" clId="{93A2CE4F-0D90-428D-AB02-93D60D828915}" dt="2020-10-11T15:15:52.537" v="7740" actId="478"/>
        <pc:sldMkLst>
          <pc:docMk/>
          <pc:sldMk cId="2975910017" sldId="2628"/>
        </pc:sldMkLst>
        <pc:spChg chg="mod">
          <ac:chgData name="Shared Drive" userId="a8e99ec4-c3c1-49ac-ba97-2c12eee91f6a" providerId="ADAL" clId="{93A2CE4F-0D90-428D-AB02-93D60D828915}" dt="2020-10-11T14:52:08.046" v="6783" actId="20577"/>
          <ac:spMkLst>
            <pc:docMk/>
            <pc:sldMk cId="2975910017" sldId="2628"/>
            <ac:spMk id="2" creationId="{2875C865-02D8-4DB4-BB18-397A3F1E7405}"/>
          </ac:spMkLst>
        </pc:spChg>
        <pc:spChg chg="add mod">
          <ac:chgData name="Shared Drive" userId="a8e99ec4-c3c1-49ac-ba97-2c12eee91f6a" providerId="ADAL" clId="{93A2CE4F-0D90-428D-AB02-93D60D828915}" dt="2020-10-11T14:52:29.336" v="6818" actId="20577"/>
          <ac:spMkLst>
            <pc:docMk/>
            <pc:sldMk cId="2975910017" sldId="2628"/>
            <ac:spMk id="3" creationId="{D24329FC-3094-4693-91CA-4D432C8B971F}"/>
          </ac:spMkLst>
        </pc:spChg>
        <pc:spChg chg="del">
          <ac:chgData name="Shared Drive" userId="a8e99ec4-c3c1-49ac-ba97-2c12eee91f6a" providerId="ADAL" clId="{93A2CE4F-0D90-428D-AB02-93D60D828915}" dt="2020-10-11T14:37:50.675" v="6065" actId="478"/>
          <ac:spMkLst>
            <pc:docMk/>
            <pc:sldMk cId="2975910017" sldId="2628"/>
            <ac:spMk id="4" creationId="{9E99A68B-D62C-4B84-8ADA-B779E79534F7}"/>
          </ac:spMkLst>
        </pc:spChg>
        <pc:spChg chg="del">
          <ac:chgData name="Shared Drive" userId="a8e99ec4-c3c1-49ac-ba97-2c12eee91f6a" providerId="ADAL" clId="{93A2CE4F-0D90-428D-AB02-93D60D828915}" dt="2020-10-11T14:37:54.535" v="6067" actId="478"/>
          <ac:spMkLst>
            <pc:docMk/>
            <pc:sldMk cId="2975910017" sldId="2628"/>
            <ac:spMk id="5" creationId="{2AA1352B-451A-456D-B781-E13B748CEC73}"/>
          </ac:spMkLst>
        </pc:spChg>
        <pc:spChg chg="del">
          <ac:chgData name="Shared Drive" userId="a8e99ec4-c3c1-49ac-ba97-2c12eee91f6a" providerId="ADAL" clId="{93A2CE4F-0D90-428D-AB02-93D60D828915}" dt="2020-10-11T14:37:56.382" v="6068" actId="478"/>
          <ac:spMkLst>
            <pc:docMk/>
            <pc:sldMk cId="2975910017" sldId="2628"/>
            <ac:spMk id="6" creationId="{16F6A6FB-94B8-42B7-B8A4-7388718F931D}"/>
          </ac:spMkLst>
        </pc:spChg>
        <pc:spChg chg="del">
          <ac:chgData name="Shared Drive" userId="a8e99ec4-c3c1-49ac-ba97-2c12eee91f6a" providerId="ADAL" clId="{93A2CE4F-0D90-428D-AB02-93D60D828915}" dt="2020-10-11T14:37:52.370" v="6066" actId="478"/>
          <ac:spMkLst>
            <pc:docMk/>
            <pc:sldMk cId="2975910017" sldId="2628"/>
            <ac:spMk id="7" creationId="{18F5AE23-B2AB-4BBE-A88E-4B3AB2F770EB}"/>
          </ac:spMkLst>
        </pc:spChg>
        <pc:spChg chg="add del mod">
          <ac:chgData name="Shared Drive" userId="a8e99ec4-c3c1-49ac-ba97-2c12eee91f6a" providerId="ADAL" clId="{93A2CE4F-0D90-428D-AB02-93D60D828915}" dt="2020-10-11T15:15:52.537" v="7740" actId="478"/>
          <ac:spMkLst>
            <pc:docMk/>
            <pc:sldMk cId="2975910017" sldId="2628"/>
            <ac:spMk id="8" creationId="{7485FD51-0185-4CCD-99B5-C0A342C89C31}"/>
          </ac:spMkLst>
        </pc:spChg>
        <pc:spChg chg="del">
          <ac:chgData name="Shared Drive" userId="a8e99ec4-c3c1-49ac-ba97-2c12eee91f6a" providerId="ADAL" clId="{93A2CE4F-0D90-428D-AB02-93D60D828915}" dt="2020-10-11T14:38:05.002" v="6070" actId="478"/>
          <ac:spMkLst>
            <pc:docMk/>
            <pc:sldMk cId="2975910017" sldId="2628"/>
            <ac:spMk id="10" creationId="{6579F0D2-835A-4CD8-AF9E-ECDE3D873CAC}"/>
          </ac:spMkLst>
        </pc:spChg>
        <pc:spChg chg="del">
          <ac:chgData name="Shared Drive" userId="a8e99ec4-c3c1-49ac-ba97-2c12eee91f6a" providerId="ADAL" clId="{93A2CE4F-0D90-428D-AB02-93D60D828915}" dt="2020-10-11T14:38:06.649" v="6071" actId="478"/>
          <ac:spMkLst>
            <pc:docMk/>
            <pc:sldMk cId="2975910017" sldId="2628"/>
            <ac:spMk id="13" creationId="{C4CFE6DC-0947-476B-B7F5-EF2C1EFFBF90}"/>
          </ac:spMkLst>
        </pc:spChg>
        <pc:spChg chg="del">
          <ac:chgData name="Shared Drive" userId="a8e99ec4-c3c1-49ac-ba97-2c12eee91f6a" providerId="ADAL" clId="{93A2CE4F-0D90-428D-AB02-93D60D828915}" dt="2020-10-11T14:37:48.193" v="6064" actId="478"/>
          <ac:spMkLst>
            <pc:docMk/>
            <pc:sldMk cId="2975910017" sldId="2628"/>
            <ac:spMk id="14" creationId="{5C11EA46-9118-4F59-8A3F-6923626147EB}"/>
          </ac:spMkLst>
        </pc:spChg>
        <pc:spChg chg="mod">
          <ac:chgData name="Shared Drive" userId="a8e99ec4-c3c1-49ac-ba97-2c12eee91f6a" providerId="ADAL" clId="{93A2CE4F-0D90-428D-AB02-93D60D828915}" dt="2020-10-11T14:39:17.770" v="6112" actId="1076"/>
          <ac:spMkLst>
            <pc:docMk/>
            <pc:sldMk cId="2975910017" sldId="2628"/>
            <ac:spMk id="15" creationId="{97F3D866-174E-4FC7-88EF-87FB19E8DD23}"/>
          </ac:spMkLst>
        </pc:spChg>
        <pc:spChg chg="mod">
          <ac:chgData name="Shared Drive" userId="a8e99ec4-c3c1-49ac-ba97-2c12eee91f6a" providerId="ADAL" clId="{93A2CE4F-0D90-428D-AB02-93D60D828915}" dt="2020-10-11T15:08:41.710" v="7596" actId="1076"/>
          <ac:spMkLst>
            <pc:docMk/>
            <pc:sldMk cId="2975910017" sldId="2628"/>
            <ac:spMk id="16" creationId="{673C97F5-E432-48AC-BC06-BA95BEE338A4}"/>
          </ac:spMkLst>
        </pc:spChg>
        <pc:spChg chg="add mod">
          <ac:chgData name="Shared Drive" userId="a8e99ec4-c3c1-49ac-ba97-2c12eee91f6a" providerId="ADAL" clId="{93A2CE4F-0D90-428D-AB02-93D60D828915}" dt="2020-10-11T14:58:42.960" v="7143" actId="313"/>
          <ac:spMkLst>
            <pc:docMk/>
            <pc:sldMk cId="2975910017" sldId="2628"/>
            <ac:spMk id="17" creationId="{CA880C7F-DA54-4AD6-8E6D-08112C4252B6}"/>
          </ac:spMkLst>
        </pc:spChg>
        <pc:spChg chg="add mod">
          <ac:chgData name="Shared Drive" userId="a8e99ec4-c3c1-49ac-ba97-2c12eee91f6a" providerId="ADAL" clId="{93A2CE4F-0D90-428D-AB02-93D60D828915}" dt="2020-10-11T15:14:10.209" v="7736" actId="20577"/>
          <ac:spMkLst>
            <pc:docMk/>
            <pc:sldMk cId="2975910017" sldId="2628"/>
            <ac:spMk id="18" creationId="{3B40055B-E143-4412-8FB9-894BB22ECA85}"/>
          </ac:spMkLst>
        </pc:spChg>
        <pc:spChg chg="add mod">
          <ac:chgData name="Shared Drive" userId="a8e99ec4-c3c1-49ac-ba97-2c12eee91f6a" providerId="ADAL" clId="{93A2CE4F-0D90-428D-AB02-93D60D828915}" dt="2020-10-11T15:09:47.112" v="7613" actId="6549"/>
          <ac:spMkLst>
            <pc:docMk/>
            <pc:sldMk cId="2975910017" sldId="2628"/>
            <ac:spMk id="19" creationId="{3934530F-D108-4C07-84BE-CED75F5A3E52}"/>
          </ac:spMkLst>
        </pc:spChg>
        <pc:spChg chg="add mod">
          <ac:chgData name="Shared Drive" userId="a8e99ec4-c3c1-49ac-ba97-2c12eee91f6a" providerId="ADAL" clId="{93A2CE4F-0D90-428D-AB02-93D60D828915}" dt="2020-10-11T15:09:57.902" v="7616" actId="20577"/>
          <ac:spMkLst>
            <pc:docMk/>
            <pc:sldMk cId="2975910017" sldId="2628"/>
            <ac:spMk id="20" creationId="{21BB6F12-4E56-4E29-9DD8-C246A5FBDE70}"/>
          </ac:spMkLst>
        </pc:spChg>
        <pc:spChg chg="add mod">
          <ac:chgData name="Shared Drive" userId="a8e99ec4-c3c1-49ac-ba97-2c12eee91f6a" providerId="ADAL" clId="{93A2CE4F-0D90-428D-AB02-93D60D828915}" dt="2020-10-11T14:49:19.136" v="6658" actId="1076"/>
          <ac:spMkLst>
            <pc:docMk/>
            <pc:sldMk cId="2975910017" sldId="2628"/>
            <ac:spMk id="21" creationId="{107B9632-E1ED-48C0-BD38-83197A678F18}"/>
          </ac:spMkLst>
        </pc:spChg>
        <pc:spChg chg="add mod">
          <ac:chgData name="Shared Drive" userId="a8e99ec4-c3c1-49ac-ba97-2c12eee91f6a" providerId="ADAL" clId="{93A2CE4F-0D90-428D-AB02-93D60D828915}" dt="2020-10-11T14:49:12.897" v="6657" actId="404"/>
          <ac:spMkLst>
            <pc:docMk/>
            <pc:sldMk cId="2975910017" sldId="2628"/>
            <ac:spMk id="22" creationId="{964F1BB2-D7D8-409C-B894-97A03516768F}"/>
          </ac:spMkLst>
        </pc:spChg>
        <pc:picChg chg="mod">
          <ac:chgData name="Shared Drive" userId="a8e99ec4-c3c1-49ac-ba97-2c12eee91f6a" providerId="ADAL" clId="{93A2CE4F-0D90-428D-AB02-93D60D828915}" dt="2020-10-11T14:39:17.770" v="6112" actId="1076"/>
          <ac:picMkLst>
            <pc:docMk/>
            <pc:sldMk cId="2975910017" sldId="2628"/>
            <ac:picMk id="9" creationId="{3C169203-A008-41E4-9126-4B6C2D29FBBC}"/>
          </ac:picMkLst>
        </pc:picChg>
      </pc:sldChg>
      <pc:sldChg chg="addSp delSp modSp add mod">
        <pc:chgData name="Shared Drive" userId="a8e99ec4-c3c1-49ac-ba97-2c12eee91f6a" providerId="ADAL" clId="{93A2CE4F-0D90-428D-AB02-93D60D828915}" dt="2020-10-11T15:21:46.796" v="7984" actId="478"/>
        <pc:sldMkLst>
          <pc:docMk/>
          <pc:sldMk cId="1076386964" sldId="2629"/>
        </pc:sldMkLst>
        <pc:spChg chg="mod">
          <ac:chgData name="Shared Drive" userId="a8e99ec4-c3c1-49ac-ba97-2c12eee91f6a" providerId="ADAL" clId="{93A2CE4F-0D90-428D-AB02-93D60D828915}" dt="2020-10-11T15:20:06.627" v="7829" actId="313"/>
          <ac:spMkLst>
            <pc:docMk/>
            <pc:sldMk cId="1076386964" sldId="2629"/>
            <ac:spMk id="2" creationId="{B294762B-BCAB-450B-B0D6-3D4DF4C52117}"/>
          </ac:spMkLst>
        </pc:spChg>
        <pc:spChg chg="add mod">
          <ac:chgData name="Shared Drive" userId="a8e99ec4-c3c1-49ac-ba97-2c12eee91f6a" providerId="ADAL" clId="{93A2CE4F-0D90-428D-AB02-93D60D828915}" dt="2020-10-11T15:21:41.829" v="7983" actId="14100"/>
          <ac:spMkLst>
            <pc:docMk/>
            <pc:sldMk cId="1076386964" sldId="2629"/>
            <ac:spMk id="3" creationId="{A40CEBAF-8DA1-425F-BFDE-C643573A3FB7}"/>
          </ac:spMkLst>
        </pc:spChg>
        <pc:spChg chg="del">
          <ac:chgData name="Shared Drive" userId="a8e99ec4-c3c1-49ac-ba97-2c12eee91f6a" providerId="ADAL" clId="{93A2CE4F-0D90-428D-AB02-93D60D828915}" dt="2020-10-11T15:19:29.853" v="7744" actId="478"/>
          <ac:spMkLst>
            <pc:docMk/>
            <pc:sldMk cId="1076386964" sldId="2629"/>
            <ac:spMk id="7" creationId="{0FE3CA53-F1AB-4CB2-AB1F-64CBA1977191}"/>
          </ac:spMkLst>
        </pc:spChg>
        <pc:spChg chg="del">
          <ac:chgData name="Shared Drive" userId="a8e99ec4-c3c1-49ac-ba97-2c12eee91f6a" providerId="ADAL" clId="{93A2CE4F-0D90-428D-AB02-93D60D828915}" dt="2020-10-11T15:21:46.796" v="7984" actId="478"/>
          <ac:spMkLst>
            <pc:docMk/>
            <pc:sldMk cId="1076386964" sldId="2629"/>
            <ac:spMk id="8" creationId="{2377BAFD-101A-4E98-92DF-EFDDBAE0C2C2}"/>
          </ac:spMkLst>
        </pc:spChg>
        <pc:spChg chg="del">
          <ac:chgData name="Shared Drive" userId="a8e99ec4-c3c1-49ac-ba97-2c12eee91f6a" providerId="ADAL" clId="{93A2CE4F-0D90-428D-AB02-93D60D828915}" dt="2020-10-11T15:19:29.853" v="7744" actId="478"/>
          <ac:spMkLst>
            <pc:docMk/>
            <pc:sldMk cId="1076386964" sldId="2629"/>
            <ac:spMk id="11" creationId="{0DFA02AF-18C5-425A-B9F0-D177EC008703}"/>
          </ac:spMkLst>
        </pc:spChg>
        <pc:spChg chg="del">
          <ac:chgData name="Shared Drive" userId="a8e99ec4-c3c1-49ac-ba97-2c12eee91f6a" providerId="ADAL" clId="{93A2CE4F-0D90-428D-AB02-93D60D828915}" dt="2020-10-11T15:19:29.853" v="7744" actId="478"/>
          <ac:spMkLst>
            <pc:docMk/>
            <pc:sldMk cId="1076386964" sldId="2629"/>
            <ac:spMk id="12" creationId="{2F5A57C1-F358-44BA-AA3D-14F468CFD03F}"/>
          </ac:spMkLst>
        </pc:spChg>
        <pc:spChg chg="mod">
          <ac:chgData name="Shared Drive" userId="a8e99ec4-c3c1-49ac-ba97-2c12eee91f6a" providerId="ADAL" clId="{93A2CE4F-0D90-428D-AB02-93D60D828915}" dt="2020-10-11T15:21:29.692" v="7981" actId="1076"/>
          <ac:spMkLst>
            <pc:docMk/>
            <pc:sldMk cId="1076386964" sldId="2629"/>
            <ac:spMk id="17" creationId="{BBE2710F-5114-4910-AB8C-D756DC526708}"/>
          </ac:spMkLst>
        </pc:spChg>
        <pc:picChg chg="del">
          <ac:chgData name="Shared Drive" userId="a8e99ec4-c3c1-49ac-ba97-2c12eee91f6a" providerId="ADAL" clId="{93A2CE4F-0D90-428D-AB02-93D60D828915}" dt="2020-10-11T15:19:23.036" v="7743" actId="478"/>
          <ac:picMkLst>
            <pc:docMk/>
            <pc:sldMk cId="1076386964" sldId="2629"/>
            <ac:picMk id="8194" creationId="{2C4F7229-71E3-4EEC-96E9-81D495F71138}"/>
          </ac:picMkLst>
        </pc:picChg>
      </pc:sldChg>
      <pc:sldChg chg="modSp add mod">
        <pc:chgData name="Shared Drive" userId="a8e99ec4-c3c1-49ac-ba97-2c12eee91f6a" providerId="ADAL" clId="{93A2CE4F-0D90-428D-AB02-93D60D828915}" dt="2020-10-12T15:46:35.088" v="8015" actId="20577"/>
        <pc:sldMkLst>
          <pc:docMk/>
          <pc:sldMk cId="2967436201" sldId="2630"/>
        </pc:sldMkLst>
        <pc:spChg chg="mod">
          <ac:chgData name="Shared Drive" userId="a8e99ec4-c3c1-49ac-ba97-2c12eee91f6a" providerId="ADAL" clId="{93A2CE4F-0D90-428D-AB02-93D60D828915}" dt="2020-10-12T15:46:35.088" v="8015" actId="20577"/>
          <ac:spMkLst>
            <pc:docMk/>
            <pc:sldMk cId="2967436201" sldId="2630"/>
            <ac:spMk id="3" creationId="{4F418FEE-89FE-405F-88F5-5E1D85EB63E2}"/>
          </ac:spMkLst>
        </pc:spChg>
      </pc:sldChg>
      <pc:sldChg chg="addSp delSp modSp new mod modClrScheme chgLayout">
        <pc:chgData name="Shared Drive" userId="a8e99ec4-c3c1-49ac-ba97-2c12eee91f6a" providerId="ADAL" clId="{93A2CE4F-0D90-428D-AB02-93D60D828915}" dt="2020-10-12T15:47:48.045" v="8196" actId="20577"/>
        <pc:sldMkLst>
          <pc:docMk/>
          <pc:sldMk cId="2607396316" sldId="2631"/>
        </pc:sldMkLst>
        <pc:spChg chg="del mod ord">
          <ac:chgData name="Shared Drive" userId="a8e99ec4-c3c1-49ac-ba97-2c12eee91f6a" providerId="ADAL" clId="{93A2CE4F-0D90-428D-AB02-93D60D828915}" dt="2020-10-12T15:46:44.871" v="8017" actId="700"/>
          <ac:spMkLst>
            <pc:docMk/>
            <pc:sldMk cId="2607396316" sldId="2631"/>
            <ac:spMk id="2" creationId="{5A7CA62E-0D34-4BF0-BAD2-324B5C9E3ECB}"/>
          </ac:spMkLst>
        </pc:spChg>
        <pc:spChg chg="del mod ord">
          <ac:chgData name="Shared Drive" userId="a8e99ec4-c3c1-49ac-ba97-2c12eee91f6a" providerId="ADAL" clId="{93A2CE4F-0D90-428D-AB02-93D60D828915}" dt="2020-10-12T15:46:44.871" v="8017" actId="700"/>
          <ac:spMkLst>
            <pc:docMk/>
            <pc:sldMk cId="2607396316" sldId="2631"/>
            <ac:spMk id="3" creationId="{FA75120E-D098-4D6C-9534-EEEC43C8C92F}"/>
          </ac:spMkLst>
        </pc:spChg>
        <pc:spChg chg="add mod ord">
          <ac:chgData name="Shared Drive" userId="a8e99ec4-c3c1-49ac-ba97-2c12eee91f6a" providerId="ADAL" clId="{93A2CE4F-0D90-428D-AB02-93D60D828915}" dt="2020-10-12T15:46:51.027" v="8044" actId="20577"/>
          <ac:spMkLst>
            <pc:docMk/>
            <pc:sldMk cId="2607396316" sldId="2631"/>
            <ac:spMk id="4" creationId="{001858D0-7AB2-4CAF-954C-0337CF871F49}"/>
          </ac:spMkLst>
        </pc:spChg>
        <pc:spChg chg="add mod ord">
          <ac:chgData name="Shared Drive" userId="a8e99ec4-c3c1-49ac-ba97-2c12eee91f6a" providerId="ADAL" clId="{93A2CE4F-0D90-428D-AB02-93D60D828915}" dt="2020-10-12T15:47:48.045" v="8196" actId="20577"/>
          <ac:spMkLst>
            <pc:docMk/>
            <pc:sldMk cId="2607396316" sldId="2631"/>
            <ac:spMk id="5" creationId="{4AC00848-DEAD-42CA-A914-F3C8F245644C}"/>
          </ac:spMkLst>
        </pc:spChg>
      </pc:sldChg>
      <pc:sldChg chg="add ord">
        <pc:chgData name="Shared Drive" userId="a8e99ec4-c3c1-49ac-ba97-2c12eee91f6a" providerId="ADAL" clId="{93A2CE4F-0D90-428D-AB02-93D60D828915}" dt="2020-10-12T17:05:50.464" v="9252"/>
        <pc:sldMkLst>
          <pc:docMk/>
          <pc:sldMk cId="2343820162" sldId="2716"/>
        </pc:sldMkLst>
      </pc:sldChg>
      <pc:sldChg chg="addSp modSp new mod ord">
        <pc:chgData name="Shared Drive" userId="a8e99ec4-c3c1-49ac-ba97-2c12eee91f6a" providerId="ADAL" clId="{93A2CE4F-0D90-428D-AB02-93D60D828915}" dt="2020-10-12T17:05:50.464" v="9252"/>
        <pc:sldMkLst>
          <pc:docMk/>
          <pc:sldMk cId="1219458956" sldId="2717"/>
        </pc:sldMkLst>
        <pc:spChg chg="add mod">
          <ac:chgData name="Shared Drive" userId="a8e99ec4-c3c1-49ac-ba97-2c12eee91f6a" providerId="ADAL" clId="{93A2CE4F-0D90-428D-AB02-93D60D828915}" dt="2020-10-12T15:51:45.725" v="8203" actId="1076"/>
          <ac:spMkLst>
            <pc:docMk/>
            <pc:sldMk cId="1219458956" sldId="2717"/>
            <ac:spMk id="5" creationId="{138219A0-96CE-421B-90F3-251808704137}"/>
          </ac:spMkLst>
        </pc:spChg>
        <pc:picChg chg="add">
          <ac:chgData name="Shared Drive" userId="a8e99ec4-c3c1-49ac-ba97-2c12eee91f6a" providerId="ADAL" clId="{93A2CE4F-0D90-428D-AB02-93D60D828915}" dt="2020-10-12T15:51:19.518" v="8199" actId="22"/>
          <ac:picMkLst>
            <pc:docMk/>
            <pc:sldMk cId="1219458956" sldId="2717"/>
            <ac:picMk id="3" creationId="{95C07444-373E-468E-A3DF-9AD3A2B12C25}"/>
          </ac:picMkLst>
        </pc:picChg>
      </pc:sldChg>
      <pc:sldChg chg="addSp delSp modSp new mod ord modClrScheme modAnim chgLayout">
        <pc:chgData name="Shared Drive" userId="a8e99ec4-c3c1-49ac-ba97-2c12eee91f6a" providerId="ADAL" clId="{93A2CE4F-0D90-428D-AB02-93D60D828915}" dt="2020-10-12T17:05:50.464" v="9252"/>
        <pc:sldMkLst>
          <pc:docMk/>
          <pc:sldMk cId="535081807" sldId="2718"/>
        </pc:sldMkLst>
        <pc:spChg chg="del mod ord">
          <ac:chgData name="Shared Drive" userId="a8e99ec4-c3c1-49ac-ba97-2c12eee91f6a" providerId="ADAL" clId="{93A2CE4F-0D90-428D-AB02-93D60D828915}" dt="2020-10-12T15:54:31.430" v="8221" actId="700"/>
          <ac:spMkLst>
            <pc:docMk/>
            <pc:sldMk cId="535081807" sldId="2718"/>
            <ac:spMk id="2" creationId="{A8CEF9E7-0A05-4D8E-8676-9C9F4AE8F907}"/>
          </ac:spMkLst>
        </pc:spChg>
        <pc:spChg chg="add mod ord">
          <ac:chgData name="Shared Drive" userId="a8e99ec4-c3c1-49ac-ba97-2c12eee91f6a" providerId="ADAL" clId="{93A2CE4F-0D90-428D-AB02-93D60D828915}" dt="2020-10-12T15:55:36.211" v="8340" actId="1076"/>
          <ac:spMkLst>
            <pc:docMk/>
            <pc:sldMk cId="535081807" sldId="2718"/>
            <ac:spMk id="3" creationId="{4652BFC1-C584-4B4F-9E9F-2E0480C0E498}"/>
          </ac:spMkLst>
        </pc:spChg>
        <pc:spChg chg="add mod ord">
          <ac:chgData name="Shared Drive" userId="a8e99ec4-c3c1-49ac-ba97-2c12eee91f6a" providerId="ADAL" clId="{93A2CE4F-0D90-428D-AB02-93D60D828915}" dt="2020-10-12T16:08:46.125" v="9249" actId="20577"/>
          <ac:spMkLst>
            <pc:docMk/>
            <pc:sldMk cId="535081807" sldId="2718"/>
            <ac:spMk id="4" creationId="{1E94B951-95C1-407A-854D-72442AD55846}"/>
          </ac:spMkLst>
        </pc:spChg>
      </pc:sldChg>
      <pc:sldChg chg="addSp delSp modSp new del mod modClrScheme chgLayout">
        <pc:chgData name="Shared Drive" userId="a8e99ec4-c3c1-49ac-ba97-2c12eee91f6a" providerId="ADAL" clId="{93A2CE4F-0D90-428D-AB02-93D60D828915}" dt="2020-10-12T15:52:46.096" v="8219" actId="680"/>
        <pc:sldMkLst>
          <pc:docMk/>
          <pc:sldMk cId="1415141651" sldId="2718"/>
        </pc:sldMkLst>
        <pc:spChg chg="add del mod ord">
          <ac:chgData name="Shared Drive" userId="a8e99ec4-c3c1-49ac-ba97-2c12eee91f6a" providerId="ADAL" clId="{93A2CE4F-0D90-428D-AB02-93D60D828915}" dt="2020-10-12T15:52:40.639" v="8218" actId="700"/>
          <ac:spMkLst>
            <pc:docMk/>
            <pc:sldMk cId="1415141651" sldId="2718"/>
            <ac:spMk id="2" creationId="{23316327-DA00-471D-849B-6AF74537C43C}"/>
          </ac:spMkLst>
        </pc:spChg>
        <pc:spChg chg="add del mod ord">
          <ac:chgData name="Shared Drive" userId="a8e99ec4-c3c1-49ac-ba97-2c12eee91f6a" providerId="ADAL" clId="{93A2CE4F-0D90-428D-AB02-93D60D828915}" dt="2020-10-12T15:52:40.639" v="8218" actId="700"/>
          <ac:spMkLst>
            <pc:docMk/>
            <pc:sldMk cId="1415141651" sldId="2718"/>
            <ac:spMk id="3" creationId="{FE0D42C9-AAC5-4AB4-A67A-C348B30369CB}"/>
          </ac:spMkLst>
        </pc:spChg>
        <pc:spChg chg="add del mod ord">
          <ac:chgData name="Shared Drive" userId="a8e99ec4-c3c1-49ac-ba97-2c12eee91f6a" providerId="ADAL" clId="{93A2CE4F-0D90-428D-AB02-93D60D828915}" dt="2020-10-12T15:52:40.639" v="8218" actId="700"/>
          <ac:spMkLst>
            <pc:docMk/>
            <pc:sldMk cId="1415141651" sldId="2718"/>
            <ac:spMk id="4" creationId="{1F22931B-7CF9-49C4-BF33-F2A16BA53B7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eve%20Zimmerman\Dropbox\Spectrum%20Nonprofit%20Services\Resources%20-%20Articles\Templates\Matrix%20Map%20Template%20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eve%20Zimmerman\Dropbox\Spectrum%20Nonprofit%20Services\Resources%20-%20Articles\Templates\Matrix%20Map%20Template%20201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76986234625188E-2"/>
          <c:y val="5.1643658959106081E-2"/>
          <c:w val="0.9641101374629184"/>
          <c:h val="0.93505674003693173"/>
        </c:manualLayout>
      </c:layout>
      <c:bubbleChart>
        <c:varyColors val="0"/>
        <c:ser>
          <c:idx val="0"/>
          <c:order val="0"/>
          <c:tx>
            <c:strRef>
              <c:f>Data!$A$7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0.22105055775778212"/>
                  <c:y val="-8.63954768433242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3-4895-AB63-044B4EE29C2C}"/>
                </c:ext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Data!$B$7</c:f>
              <c:numCache>
                <c:formatCode>General</c:formatCode>
                <c:ptCount val="1"/>
              </c:numCache>
            </c:numRef>
          </c:xVal>
          <c:yVal>
            <c:numRef>
              <c:f>Data!$C$7</c:f>
              <c:numCache>
                <c:formatCode>General</c:formatCode>
                <c:ptCount val="1"/>
              </c:numCache>
            </c:numRef>
          </c:yVal>
          <c:bubbleSize>
            <c:numRef>
              <c:f>Data!$D$7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FB53-4895-AB63-044B4EE29C2C}"/>
            </c:ext>
          </c:extLst>
        </c:ser>
        <c:ser>
          <c:idx val="1"/>
          <c:order val="1"/>
          <c:tx>
            <c:strRef>
              <c:f>Data!$A$8</c:f>
              <c:strCache>
                <c:ptCount val="1"/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Data!$B$8</c:f>
              <c:numCache>
                <c:formatCode>General</c:formatCode>
                <c:ptCount val="1"/>
              </c:numCache>
            </c:numRef>
          </c:xVal>
          <c:yVal>
            <c:numRef>
              <c:f>Data!$C$8</c:f>
              <c:numCache>
                <c:formatCode>General</c:formatCode>
                <c:ptCount val="1"/>
              </c:numCache>
            </c:numRef>
          </c:yVal>
          <c:bubbleSize>
            <c:numRef>
              <c:f>Data!$D$8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FB53-4895-AB63-044B4EE29C2C}"/>
            </c:ext>
          </c:extLst>
        </c:ser>
        <c:ser>
          <c:idx val="2"/>
          <c:order val="2"/>
          <c:tx>
            <c:strRef>
              <c:f>Data!$A$9</c:f>
              <c:strCache>
                <c:ptCount val="1"/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dLbl>
              <c:idx val="0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53-4895-AB63-044B4EE29C2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Data!$B$9</c:f>
              <c:numCache>
                <c:formatCode>General</c:formatCode>
                <c:ptCount val="1"/>
              </c:numCache>
            </c:numRef>
          </c:xVal>
          <c:yVal>
            <c:numRef>
              <c:f>Data!$C$9</c:f>
              <c:numCache>
                <c:formatCode>General</c:formatCode>
                <c:ptCount val="1"/>
              </c:numCache>
            </c:numRef>
          </c:yVal>
          <c:bubbleSize>
            <c:numRef>
              <c:f>Data!$D$9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FB53-4895-AB63-044B4EE29C2C}"/>
            </c:ext>
          </c:extLst>
        </c:ser>
        <c:ser>
          <c:idx val="3"/>
          <c:order val="3"/>
          <c:tx>
            <c:strRef>
              <c:f>Data!$A$10</c:f>
              <c:strCache>
                <c:ptCount val="1"/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Data!$B$10</c:f>
              <c:numCache>
                <c:formatCode>General</c:formatCode>
                <c:ptCount val="1"/>
              </c:numCache>
            </c:numRef>
          </c:xVal>
          <c:yVal>
            <c:numRef>
              <c:f>Data!$C$10</c:f>
              <c:numCache>
                <c:formatCode>General</c:formatCode>
                <c:ptCount val="1"/>
              </c:numCache>
            </c:numRef>
          </c:yVal>
          <c:bubbleSize>
            <c:numRef>
              <c:f>Data!$D$10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FB53-4895-AB63-044B4EE29C2C}"/>
            </c:ext>
          </c:extLst>
        </c:ser>
        <c:ser>
          <c:idx val="4"/>
          <c:order val="4"/>
          <c:tx>
            <c:strRef>
              <c:f>Data!$A$11</c:f>
              <c:strCache>
                <c:ptCount val="1"/>
              </c:strCache>
            </c:strRef>
          </c:tx>
          <c:spPr>
            <a:ln>
              <a:solidFill>
                <a:srgbClr val="0070C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FB53-4895-AB63-044B4EE29C2C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Data!$B$11</c:f>
              <c:numCache>
                <c:formatCode>General</c:formatCode>
                <c:ptCount val="1"/>
              </c:numCache>
            </c:numRef>
          </c:xVal>
          <c:yVal>
            <c:numRef>
              <c:f>Data!$C$11</c:f>
              <c:numCache>
                <c:formatCode>General</c:formatCode>
                <c:ptCount val="1"/>
              </c:numCache>
            </c:numRef>
          </c:yVal>
          <c:bubbleSize>
            <c:numRef>
              <c:f>Data!$D$11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FB53-4895-AB63-044B4EE29C2C}"/>
            </c:ext>
          </c:extLst>
        </c:ser>
        <c:ser>
          <c:idx val="6"/>
          <c:order val="5"/>
          <c:tx>
            <c:strRef>
              <c:f>Data!$A$12</c:f>
              <c:strCache>
                <c:ptCount val="1"/>
              </c:strCache>
            </c:strRef>
          </c:tx>
          <c:spPr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FB53-4895-AB63-044B4EE29C2C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B53-4895-AB63-044B4EE29C2C}"/>
                </c:ext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Data!$B$12</c:f>
              <c:numCache>
                <c:formatCode>General</c:formatCode>
                <c:ptCount val="1"/>
              </c:numCache>
            </c:numRef>
          </c:xVal>
          <c:yVal>
            <c:numRef>
              <c:f>Data!$C$12</c:f>
              <c:numCache>
                <c:formatCode>General</c:formatCode>
                <c:ptCount val="1"/>
              </c:numCache>
            </c:numRef>
          </c:yVal>
          <c:bubbleSize>
            <c:numRef>
              <c:f>Data!$D$12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FB53-4895-AB63-044B4EE29C2C}"/>
            </c:ext>
          </c:extLst>
        </c:ser>
        <c:ser>
          <c:idx val="7"/>
          <c:order val="6"/>
          <c:tx>
            <c:strRef>
              <c:f>Data!$A$13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Data!$B$13</c:f>
              <c:numCache>
                <c:formatCode>General</c:formatCode>
                <c:ptCount val="1"/>
              </c:numCache>
            </c:numRef>
          </c:xVal>
          <c:yVal>
            <c:numRef>
              <c:f>Data!$C$13</c:f>
              <c:numCache>
                <c:formatCode>General</c:formatCode>
                <c:ptCount val="1"/>
              </c:numCache>
            </c:numRef>
          </c:yVal>
          <c:bubbleSize>
            <c:numRef>
              <c:f>Data!$D$13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FB53-4895-AB63-044B4EE29C2C}"/>
            </c:ext>
          </c:extLst>
        </c:ser>
        <c:ser>
          <c:idx val="5"/>
          <c:order val="7"/>
          <c:tx>
            <c:strRef>
              <c:f>Data!$A$14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Data!$B$14</c:f>
              <c:numCache>
                <c:formatCode>General</c:formatCode>
                <c:ptCount val="1"/>
              </c:numCache>
            </c:numRef>
          </c:xVal>
          <c:yVal>
            <c:numRef>
              <c:f>Data!$C$14</c:f>
              <c:numCache>
                <c:formatCode>General</c:formatCode>
                <c:ptCount val="1"/>
              </c:numCache>
            </c:numRef>
          </c:yVal>
          <c:bubbleSize>
            <c:numRef>
              <c:f>Data!$D$14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FB53-4895-AB63-044B4EE29C2C}"/>
            </c:ext>
          </c:extLst>
        </c:ser>
        <c:ser>
          <c:idx val="8"/>
          <c:order val="8"/>
          <c:tx>
            <c:strRef>
              <c:f>Data!$A$15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Data!$B$15</c:f>
              <c:numCache>
                <c:formatCode>General</c:formatCode>
                <c:ptCount val="1"/>
              </c:numCache>
            </c:numRef>
          </c:xVal>
          <c:yVal>
            <c:numRef>
              <c:f>Data!$C$15</c:f>
              <c:numCache>
                <c:formatCode>General</c:formatCode>
                <c:ptCount val="1"/>
              </c:numCache>
            </c:numRef>
          </c:yVal>
          <c:bubbleSize>
            <c:numRef>
              <c:f>Data!$D$15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FB53-4895-AB63-044B4EE29C2C}"/>
            </c:ext>
          </c:extLst>
        </c:ser>
        <c:ser>
          <c:idx val="9"/>
          <c:order val="9"/>
          <c:tx>
            <c:strRef>
              <c:f>Data!$A$16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Data!$B$16</c:f>
              <c:numCache>
                <c:formatCode>General</c:formatCode>
                <c:ptCount val="1"/>
              </c:numCache>
            </c:numRef>
          </c:xVal>
          <c:yVal>
            <c:numRef>
              <c:f>Data!$C$16</c:f>
              <c:numCache>
                <c:formatCode>General</c:formatCode>
                <c:ptCount val="1"/>
              </c:numCache>
            </c:numRef>
          </c:yVal>
          <c:bubbleSize>
            <c:numRef>
              <c:f>Data!$D$16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FB53-4895-AB63-044B4EE29C2C}"/>
            </c:ext>
          </c:extLst>
        </c:ser>
        <c:ser>
          <c:idx val="10"/>
          <c:order val="10"/>
          <c:tx>
            <c:strRef>
              <c:f>Data!$A$17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Data!$B$17</c:f>
              <c:numCache>
                <c:formatCode>General</c:formatCode>
                <c:ptCount val="1"/>
              </c:numCache>
            </c:numRef>
          </c:xVal>
          <c:yVal>
            <c:numRef>
              <c:f>Data!$C$17</c:f>
              <c:numCache>
                <c:formatCode>General</c:formatCode>
                <c:ptCount val="1"/>
              </c:numCache>
            </c:numRef>
          </c:yVal>
          <c:bubbleSize>
            <c:numRef>
              <c:f>Data!$D$17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FB53-4895-AB63-044B4EE29C2C}"/>
            </c:ext>
          </c:extLst>
        </c:ser>
        <c:ser>
          <c:idx val="11"/>
          <c:order val="11"/>
          <c:tx>
            <c:strRef>
              <c:f>Data!$A$18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Data!$B$18</c:f>
              <c:numCache>
                <c:formatCode>General</c:formatCode>
                <c:ptCount val="1"/>
              </c:numCache>
            </c:numRef>
          </c:xVal>
          <c:yVal>
            <c:numRef>
              <c:f>Data!$C$18</c:f>
              <c:numCache>
                <c:formatCode>General</c:formatCode>
                <c:ptCount val="1"/>
              </c:numCache>
            </c:numRef>
          </c:yVal>
          <c:bubbleSize>
            <c:numRef>
              <c:f>Data!$D$18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FB53-4895-AB63-044B4EE29C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22108352"/>
        <c:axId val="222109920"/>
      </c:bubbleChart>
      <c:valAx>
        <c:axId val="222108352"/>
        <c:scaling>
          <c:orientation val="minMax"/>
          <c:max val="3"/>
          <c:min val="-3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Profitability</a:t>
                </a:r>
              </a:p>
            </c:rich>
          </c:tx>
          <c:layout>
            <c:manualLayout>
              <c:xMode val="edge"/>
              <c:yMode val="edge"/>
              <c:x val="0.79225307273621248"/>
              <c:y val="0.513798017810702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25400">
            <a:headEnd type="triangle"/>
            <a:tailEnd type="triangle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2109920"/>
        <c:crossesAt val="2.5"/>
        <c:crossBetween val="midCat"/>
        <c:majorUnit val="1"/>
      </c:valAx>
      <c:valAx>
        <c:axId val="222109920"/>
        <c:scaling>
          <c:orientation val="minMax"/>
          <c:max val="4.5"/>
          <c:min val="1"/>
        </c:scaling>
        <c:delete val="0"/>
        <c:axPos val="l"/>
        <c:title>
          <c:tx>
            <c:rich>
              <a:bodyPr/>
              <a:lstStyle/>
              <a:p>
                <a:pPr algn="r"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Impact</a:t>
                </a:r>
              </a:p>
            </c:rich>
          </c:tx>
          <c:layout>
            <c:manualLayout>
              <c:xMode val="edge"/>
              <c:yMode val="edge"/>
              <c:x val="0.50689897101581105"/>
              <c:y val="4.5617295549726822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25400">
            <a:headEnd type="arrow"/>
            <a:tailEnd type="triangle"/>
          </a:ln>
        </c:spPr>
        <c:crossAx val="222108352"/>
        <c:crossesAt val="0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61346845336876E-2"/>
          <c:y val="4.7284936064914095E-2"/>
          <c:w val="0.9641101374629184"/>
          <c:h val="0.93505674003693173"/>
        </c:manualLayout>
      </c:layout>
      <c:bubbleChart>
        <c:varyColors val="0"/>
        <c:ser>
          <c:idx val="0"/>
          <c:order val="0"/>
          <c:tx>
            <c:strRef>
              <c:f>Data!$A$7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0.22105055775778212"/>
                  <c:y val="-8.63954768433242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3-4895-AB63-044B4EE29C2C}"/>
                </c:ext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Data!$B$7</c:f>
              <c:numCache>
                <c:formatCode>General</c:formatCode>
                <c:ptCount val="1"/>
              </c:numCache>
            </c:numRef>
          </c:xVal>
          <c:yVal>
            <c:numRef>
              <c:f>Data!$C$7</c:f>
              <c:numCache>
                <c:formatCode>General</c:formatCode>
                <c:ptCount val="1"/>
              </c:numCache>
            </c:numRef>
          </c:yVal>
          <c:bubbleSize>
            <c:numRef>
              <c:f>Data!$D$7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FB53-4895-AB63-044B4EE29C2C}"/>
            </c:ext>
          </c:extLst>
        </c:ser>
        <c:ser>
          <c:idx val="1"/>
          <c:order val="1"/>
          <c:tx>
            <c:strRef>
              <c:f>Data!$A$8</c:f>
              <c:strCache>
                <c:ptCount val="1"/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Data!$B$8</c:f>
              <c:numCache>
                <c:formatCode>General</c:formatCode>
                <c:ptCount val="1"/>
              </c:numCache>
            </c:numRef>
          </c:xVal>
          <c:yVal>
            <c:numRef>
              <c:f>Data!$C$8</c:f>
              <c:numCache>
                <c:formatCode>General</c:formatCode>
                <c:ptCount val="1"/>
              </c:numCache>
            </c:numRef>
          </c:yVal>
          <c:bubbleSize>
            <c:numRef>
              <c:f>Data!$D$8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FB53-4895-AB63-044B4EE29C2C}"/>
            </c:ext>
          </c:extLst>
        </c:ser>
        <c:ser>
          <c:idx val="2"/>
          <c:order val="2"/>
          <c:tx>
            <c:strRef>
              <c:f>Data!$A$9</c:f>
              <c:strCache>
                <c:ptCount val="1"/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dLbl>
              <c:idx val="0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53-4895-AB63-044B4EE29C2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Data!$B$9</c:f>
              <c:numCache>
                <c:formatCode>General</c:formatCode>
                <c:ptCount val="1"/>
              </c:numCache>
            </c:numRef>
          </c:xVal>
          <c:yVal>
            <c:numRef>
              <c:f>Data!$C$9</c:f>
              <c:numCache>
                <c:formatCode>General</c:formatCode>
                <c:ptCount val="1"/>
              </c:numCache>
            </c:numRef>
          </c:yVal>
          <c:bubbleSize>
            <c:numRef>
              <c:f>Data!$D$9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FB53-4895-AB63-044B4EE29C2C}"/>
            </c:ext>
          </c:extLst>
        </c:ser>
        <c:ser>
          <c:idx val="3"/>
          <c:order val="3"/>
          <c:tx>
            <c:strRef>
              <c:f>Data!$A$10</c:f>
              <c:strCache>
                <c:ptCount val="1"/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Data!$B$10</c:f>
              <c:numCache>
                <c:formatCode>General</c:formatCode>
                <c:ptCount val="1"/>
              </c:numCache>
            </c:numRef>
          </c:xVal>
          <c:yVal>
            <c:numRef>
              <c:f>Data!$C$10</c:f>
              <c:numCache>
                <c:formatCode>General</c:formatCode>
                <c:ptCount val="1"/>
              </c:numCache>
            </c:numRef>
          </c:yVal>
          <c:bubbleSize>
            <c:numRef>
              <c:f>Data!$D$10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FB53-4895-AB63-044B4EE29C2C}"/>
            </c:ext>
          </c:extLst>
        </c:ser>
        <c:ser>
          <c:idx val="4"/>
          <c:order val="4"/>
          <c:tx>
            <c:strRef>
              <c:f>Data!$A$11</c:f>
              <c:strCache>
                <c:ptCount val="1"/>
              </c:strCache>
            </c:strRef>
          </c:tx>
          <c:spPr>
            <a:ln>
              <a:solidFill>
                <a:srgbClr val="0070C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FB53-4895-AB63-044B4EE29C2C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Data!$B$11</c:f>
              <c:numCache>
                <c:formatCode>General</c:formatCode>
                <c:ptCount val="1"/>
              </c:numCache>
            </c:numRef>
          </c:xVal>
          <c:yVal>
            <c:numRef>
              <c:f>Data!$C$11</c:f>
              <c:numCache>
                <c:formatCode>General</c:formatCode>
                <c:ptCount val="1"/>
              </c:numCache>
            </c:numRef>
          </c:yVal>
          <c:bubbleSize>
            <c:numRef>
              <c:f>Data!$D$11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FB53-4895-AB63-044B4EE29C2C}"/>
            </c:ext>
          </c:extLst>
        </c:ser>
        <c:ser>
          <c:idx val="6"/>
          <c:order val="5"/>
          <c:tx>
            <c:strRef>
              <c:f>Data!$A$12</c:f>
              <c:strCache>
                <c:ptCount val="1"/>
              </c:strCache>
            </c:strRef>
          </c:tx>
          <c:spPr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FB53-4895-AB63-044B4EE29C2C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B53-4895-AB63-044B4EE29C2C}"/>
                </c:ext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Data!$B$12</c:f>
              <c:numCache>
                <c:formatCode>General</c:formatCode>
                <c:ptCount val="1"/>
              </c:numCache>
            </c:numRef>
          </c:xVal>
          <c:yVal>
            <c:numRef>
              <c:f>Data!$C$12</c:f>
              <c:numCache>
                <c:formatCode>General</c:formatCode>
                <c:ptCount val="1"/>
              </c:numCache>
            </c:numRef>
          </c:yVal>
          <c:bubbleSize>
            <c:numRef>
              <c:f>Data!$D$12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FB53-4895-AB63-044B4EE29C2C}"/>
            </c:ext>
          </c:extLst>
        </c:ser>
        <c:ser>
          <c:idx val="7"/>
          <c:order val="6"/>
          <c:tx>
            <c:strRef>
              <c:f>Data!$A$13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Data!$B$13</c:f>
              <c:numCache>
                <c:formatCode>General</c:formatCode>
                <c:ptCount val="1"/>
              </c:numCache>
            </c:numRef>
          </c:xVal>
          <c:yVal>
            <c:numRef>
              <c:f>Data!$C$13</c:f>
              <c:numCache>
                <c:formatCode>General</c:formatCode>
                <c:ptCount val="1"/>
              </c:numCache>
            </c:numRef>
          </c:yVal>
          <c:bubbleSize>
            <c:numRef>
              <c:f>Data!$D$13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FB53-4895-AB63-044B4EE29C2C}"/>
            </c:ext>
          </c:extLst>
        </c:ser>
        <c:ser>
          <c:idx val="5"/>
          <c:order val="7"/>
          <c:tx>
            <c:strRef>
              <c:f>Data!$A$14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Data!$B$14</c:f>
              <c:numCache>
                <c:formatCode>General</c:formatCode>
                <c:ptCount val="1"/>
              </c:numCache>
            </c:numRef>
          </c:xVal>
          <c:yVal>
            <c:numRef>
              <c:f>Data!$C$14</c:f>
              <c:numCache>
                <c:formatCode>General</c:formatCode>
                <c:ptCount val="1"/>
              </c:numCache>
            </c:numRef>
          </c:yVal>
          <c:bubbleSize>
            <c:numRef>
              <c:f>Data!$D$14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FB53-4895-AB63-044B4EE29C2C}"/>
            </c:ext>
          </c:extLst>
        </c:ser>
        <c:ser>
          <c:idx val="8"/>
          <c:order val="8"/>
          <c:tx>
            <c:strRef>
              <c:f>Data!$A$15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Data!$B$15</c:f>
              <c:numCache>
                <c:formatCode>General</c:formatCode>
                <c:ptCount val="1"/>
              </c:numCache>
            </c:numRef>
          </c:xVal>
          <c:yVal>
            <c:numRef>
              <c:f>Data!$C$15</c:f>
              <c:numCache>
                <c:formatCode>General</c:formatCode>
                <c:ptCount val="1"/>
              </c:numCache>
            </c:numRef>
          </c:yVal>
          <c:bubbleSize>
            <c:numRef>
              <c:f>Data!$D$15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FB53-4895-AB63-044B4EE29C2C}"/>
            </c:ext>
          </c:extLst>
        </c:ser>
        <c:ser>
          <c:idx val="9"/>
          <c:order val="9"/>
          <c:tx>
            <c:strRef>
              <c:f>Data!$A$16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B53-4895-AB63-044B4EE29C2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Data!$B$16</c:f>
              <c:numCache>
                <c:formatCode>General</c:formatCode>
                <c:ptCount val="1"/>
              </c:numCache>
            </c:numRef>
          </c:xVal>
          <c:yVal>
            <c:numRef>
              <c:f>Data!$C$16</c:f>
              <c:numCache>
                <c:formatCode>General</c:formatCode>
                <c:ptCount val="1"/>
              </c:numCache>
            </c:numRef>
          </c:yVal>
          <c:bubbleSize>
            <c:numRef>
              <c:f>Data!$D$16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FB53-4895-AB63-044B4EE29C2C}"/>
            </c:ext>
          </c:extLst>
        </c:ser>
        <c:ser>
          <c:idx val="10"/>
          <c:order val="10"/>
          <c:tx>
            <c:strRef>
              <c:f>Data!$A$17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Data!$B$17</c:f>
              <c:numCache>
                <c:formatCode>General</c:formatCode>
                <c:ptCount val="1"/>
              </c:numCache>
            </c:numRef>
          </c:xVal>
          <c:yVal>
            <c:numRef>
              <c:f>Data!$C$17</c:f>
              <c:numCache>
                <c:formatCode>General</c:formatCode>
                <c:ptCount val="1"/>
              </c:numCache>
            </c:numRef>
          </c:yVal>
          <c:bubbleSize>
            <c:numRef>
              <c:f>Data!$D$17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FB53-4895-AB63-044B4EE29C2C}"/>
            </c:ext>
          </c:extLst>
        </c:ser>
        <c:ser>
          <c:idx val="11"/>
          <c:order val="11"/>
          <c:tx>
            <c:strRef>
              <c:f>Data!$A$18</c:f>
              <c:strCache>
                <c:ptCount val="1"/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Data!$B$18</c:f>
              <c:numCache>
                <c:formatCode>General</c:formatCode>
                <c:ptCount val="1"/>
              </c:numCache>
            </c:numRef>
          </c:xVal>
          <c:yVal>
            <c:numRef>
              <c:f>Data!$C$18</c:f>
              <c:numCache>
                <c:formatCode>General</c:formatCode>
                <c:ptCount val="1"/>
              </c:numCache>
            </c:numRef>
          </c:yVal>
          <c:bubbleSize>
            <c:numRef>
              <c:f>Data!$D$18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FB53-4895-AB63-044B4EE29C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22108352"/>
        <c:axId val="222109920"/>
      </c:bubbleChart>
      <c:valAx>
        <c:axId val="222108352"/>
        <c:scaling>
          <c:orientation val="minMax"/>
          <c:max val="3"/>
          <c:min val="-3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Profitability</a:t>
                </a:r>
              </a:p>
            </c:rich>
          </c:tx>
          <c:layout>
            <c:manualLayout>
              <c:xMode val="edge"/>
              <c:yMode val="edge"/>
              <c:x val="0.79225307273621248"/>
              <c:y val="0.513798017810702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25400">
            <a:headEnd type="triangle"/>
            <a:tailEnd type="triangle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2109920"/>
        <c:crossesAt val="2.5"/>
        <c:crossBetween val="midCat"/>
        <c:majorUnit val="1"/>
      </c:valAx>
      <c:valAx>
        <c:axId val="222109920"/>
        <c:scaling>
          <c:orientation val="minMax"/>
          <c:max val="4.5"/>
          <c:min val="1"/>
        </c:scaling>
        <c:delete val="0"/>
        <c:axPos val="l"/>
        <c:title>
          <c:tx>
            <c:rich>
              <a:bodyPr/>
              <a:lstStyle/>
              <a:p>
                <a:pPr algn="r"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Impact</a:t>
                </a:r>
              </a:p>
            </c:rich>
          </c:tx>
          <c:layout>
            <c:manualLayout>
              <c:xMode val="edge"/>
              <c:yMode val="edge"/>
              <c:x val="0.50689897101581105"/>
              <c:y val="4.5617295549726822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25400">
            <a:headEnd type="arrow"/>
            <a:tailEnd type="triangle"/>
          </a:ln>
        </c:spPr>
        <c:crossAx val="222108352"/>
        <c:crossesAt val="0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3889F-69F8-418D-BE95-82E58011E4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DD3FBD8-D670-4C4C-9573-A2BA2CE82C58}">
      <dgm:prSet phldrT="[Text]"/>
      <dgm:spPr/>
      <dgm:t>
        <a:bodyPr/>
        <a:lstStyle/>
        <a:p>
          <a:r>
            <a:rPr lang="en-US" dirty="0"/>
            <a:t>Organizational Management &amp; Leadership Theory</a:t>
          </a:r>
        </a:p>
      </dgm:t>
    </dgm:pt>
    <dgm:pt modelId="{23BF90E7-169E-4369-8E61-7B0DC6ECBF5F}" type="parTrans" cxnId="{64266480-6852-4045-9DAC-6B237FA6AF1B}">
      <dgm:prSet/>
      <dgm:spPr/>
      <dgm:t>
        <a:bodyPr/>
        <a:lstStyle/>
        <a:p>
          <a:endParaRPr lang="en-US"/>
        </a:p>
      </dgm:t>
    </dgm:pt>
    <dgm:pt modelId="{D4891B1C-8B30-4D87-9D11-FF33D1970A8D}" type="sibTrans" cxnId="{64266480-6852-4045-9DAC-6B237FA6AF1B}">
      <dgm:prSet/>
      <dgm:spPr/>
      <dgm:t>
        <a:bodyPr/>
        <a:lstStyle/>
        <a:p>
          <a:endParaRPr lang="en-US"/>
        </a:p>
      </dgm:t>
    </dgm:pt>
    <dgm:pt modelId="{C383D77D-1B77-4F06-8F84-360DDEF38EFD}">
      <dgm:prSet phldrT="[Text]"/>
      <dgm:spPr/>
      <dgm:t>
        <a:bodyPr/>
        <a:lstStyle/>
        <a:p>
          <a:r>
            <a:rPr lang="en-US" dirty="0"/>
            <a:t>Organizational Health</a:t>
          </a:r>
          <a:br>
            <a:rPr lang="en-US" dirty="0"/>
          </a:br>
          <a:r>
            <a:rPr lang="en-US" dirty="0"/>
            <a:t>Best Practices</a:t>
          </a:r>
        </a:p>
      </dgm:t>
    </dgm:pt>
    <dgm:pt modelId="{92D79EBB-5545-493C-9CA9-F255F1AEB8EE}" type="parTrans" cxnId="{23E3E09B-D7B1-4C46-A657-1B69C875C883}">
      <dgm:prSet/>
      <dgm:spPr/>
      <dgm:t>
        <a:bodyPr/>
        <a:lstStyle/>
        <a:p>
          <a:endParaRPr lang="en-US"/>
        </a:p>
      </dgm:t>
    </dgm:pt>
    <dgm:pt modelId="{9E76A069-0DBC-4992-9528-6866DB38DFAE}" type="sibTrans" cxnId="{23E3E09B-D7B1-4C46-A657-1B69C875C883}">
      <dgm:prSet/>
      <dgm:spPr/>
      <dgm:t>
        <a:bodyPr/>
        <a:lstStyle/>
        <a:p>
          <a:endParaRPr lang="en-US"/>
        </a:p>
      </dgm:t>
    </dgm:pt>
    <dgm:pt modelId="{9B048C3B-2871-4FE8-8F62-99CE9089A43B}">
      <dgm:prSet phldrT="[Text]"/>
      <dgm:spPr/>
      <dgm:t>
        <a:bodyPr/>
        <a:lstStyle/>
        <a:p>
          <a:r>
            <a:rPr lang="en-US" dirty="0"/>
            <a:t>Practitioner Experience</a:t>
          </a:r>
        </a:p>
      </dgm:t>
    </dgm:pt>
    <dgm:pt modelId="{756C2532-504E-484B-99A7-F0AE0C852F80}" type="parTrans" cxnId="{9787058D-5D92-4462-8B50-04888D1BE700}">
      <dgm:prSet/>
      <dgm:spPr/>
      <dgm:t>
        <a:bodyPr/>
        <a:lstStyle/>
        <a:p>
          <a:endParaRPr lang="en-US"/>
        </a:p>
      </dgm:t>
    </dgm:pt>
    <dgm:pt modelId="{00392CDD-49B1-4F87-92FD-D72F1A418B43}" type="sibTrans" cxnId="{9787058D-5D92-4462-8B50-04888D1BE700}">
      <dgm:prSet/>
      <dgm:spPr/>
      <dgm:t>
        <a:bodyPr/>
        <a:lstStyle/>
        <a:p>
          <a:endParaRPr lang="en-US"/>
        </a:p>
      </dgm:t>
    </dgm:pt>
    <dgm:pt modelId="{A012FC74-65E0-4BE3-ABAD-498C61F5010C}">
      <dgm:prSet/>
      <dgm:spPr/>
      <dgm:t>
        <a:bodyPr/>
        <a:lstStyle/>
        <a:p>
          <a:r>
            <a:rPr lang="en-US" dirty="0"/>
            <a:t>Cultural Context of Ministries Serving At Risk Communities</a:t>
          </a:r>
        </a:p>
      </dgm:t>
    </dgm:pt>
    <dgm:pt modelId="{BC74D3C2-3591-45DD-8ECC-8DD74B6052BD}" type="parTrans" cxnId="{5744ECEE-8573-4BA1-8FAC-3932F08F8C6A}">
      <dgm:prSet/>
      <dgm:spPr/>
      <dgm:t>
        <a:bodyPr/>
        <a:lstStyle/>
        <a:p>
          <a:endParaRPr lang="en-US"/>
        </a:p>
      </dgm:t>
    </dgm:pt>
    <dgm:pt modelId="{9C7FD5E0-CDCB-4342-97CE-F8FC004C5B61}" type="sibTrans" cxnId="{5744ECEE-8573-4BA1-8FAC-3932F08F8C6A}">
      <dgm:prSet/>
      <dgm:spPr/>
      <dgm:t>
        <a:bodyPr/>
        <a:lstStyle/>
        <a:p>
          <a:endParaRPr lang="en-US"/>
        </a:p>
      </dgm:t>
    </dgm:pt>
    <dgm:pt modelId="{469464B4-5962-4583-8489-E5B22C314CA3}" type="pres">
      <dgm:prSet presAssocID="{12D3889F-69F8-418D-BE95-82E58011E4B8}" presName="compositeShape" presStyleCnt="0">
        <dgm:presLayoutVars>
          <dgm:chMax val="7"/>
          <dgm:dir/>
          <dgm:resizeHandles val="exact"/>
        </dgm:presLayoutVars>
      </dgm:prSet>
      <dgm:spPr/>
    </dgm:pt>
    <dgm:pt modelId="{42FD693A-66A3-4FEE-A4FE-473020B93079}" type="pres">
      <dgm:prSet presAssocID="{FDD3FBD8-D670-4C4C-9573-A2BA2CE82C58}" presName="circ1" presStyleLbl="vennNode1" presStyleIdx="0" presStyleCnt="4"/>
      <dgm:spPr/>
    </dgm:pt>
    <dgm:pt modelId="{4C80CC1D-C9ED-4712-8CDF-8E793F80E62A}" type="pres">
      <dgm:prSet presAssocID="{FDD3FBD8-D670-4C4C-9573-A2BA2CE82C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4893AF-2C4E-4AAE-A4AC-B977135AA4B6}" type="pres">
      <dgm:prSet presAssocID="{C383D77D-1B77-4F06-8F84-360DDEF38EFD}" presName="circ2" presStyleLbl="vennNode1" presStyleIdx="1" presStyleCnt="4"/>
      <dgm:spPr/>
    </dgm:pt>
    <dgm:pt modelId="{DD25BA5B-C23A-4D7E-B630-5D6FDE5DE4E8}" type="pres">
      <dgm:prSet presAssocID="{C383D77D-1B77-4F06-8F84-360DDEF38E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77446D-B03A-40A3-B837-21D6E542CA19}" type="pres">
      <dgm:prSet presAssocID="{A012FC74-65E0-4BE3-ABAD-498C61F5010C}" presName="circ3" presStyleLbl="vennNode1" presStyleIdx="2" presStyleCnt="4"/>
      <dgm:spPr/>
    </dgm:pt>
    <dgm:pt modelId="{789EE2DD-8685-4608-A2B2-C45555371009}" type="pres">
      <dgm:prSet presAssocID="{A012FC74-65E0-4BE3-ABAD-498C61F5010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F27674-3BDA-4BFF-89A0-BC88FD550468}" type="pres">
      <dgm:prSet presAssocID="{9B048C3B-2871-4FE8-8F62-99CE9089A43B}" presName="circ4" presStyleLbl="vennNode1" presStyleIdx="3" presStyleCnt="4"/>
      <dgm:spPr/>
    </dgm:pt>
    <dgm:pt modelId="{AD350445-5A27-4188-9437-94D14813DC05}" type="pres">
      <dgm:prSet presAssocID="{9B048C3B-2871-4FE8-8F62-99CE9089A43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A02C23-E17F-452F-9ACE-69FBB1B7DFC7}" type="presOf" srcId="{C383D77D-1B77-4F06-8F84-360DDEF38EFD}" destId="{EF4893AF-2C4E-4AAE-A4AC-B977135AA4B6}" srcOrd="0" destOrd="0" presId="urn:microsoft.com/office/officeart/2005/8/layout/venn1"/>
    <dgm:cxn modelId="{BAE6CC3E-53E6-49F4-A53E-030F5263113A}" type="presOf" srcId="{FDD3FBD8-D670-4C4C-9573-A2BA2CE82C58}" destId="{42FD693A-66A3-4FEE-A4FE-473020B93079}" srcOrd="0" destOrd="0" presId="urn:microsoft.com/office/officeart/2005/8/layout/venn1"/>
    <dgm:cxn modelId="{E0CFF258-C65F-42BD-9492-30FF08582332}" type="presOf" srcId="{FDD3FBD8-D670-4C4C-9573-A2BA2CE82C58}" destId="{4C80CC1D-C9ED-4712-8CDF-8E793F80E62A}" srcOrd="1" destOrd="0" presId="urn:microsoft.com/office/officeart/2005/8/layout/venn1"/>
    <dgm:cxn modelId="{8C22317E-4532-45DC-A131-6259460E1BBB}" type="presOf" srcId="{9B048C3B-2871-4FE8-8F62-99CE9089A43B}" destId="{AD350445-5A27-4188-9437-94D14813DC05}" srcOrd="1" destOrd="0" presId="urn:microsoft.com/office/officeart/2005/8/layout/venn1"/>
    <dgm:cxn modelId="{64266480-6852-4045-9DAC-6B237FA6AF1B}" srcId="{12D3889F-69F8-418D-BE95-82E58011E4B8}" destId="{FDD3FBD8-D670-4C4C-9573-A2BA2CE82C58}" srcOrd="0" destOrd="0" parTransId="{23BF90E7-169E-4369-8E61-7B0DC6ECBF5F}" sibTransId="{D4891B1C-8B30-4D87-9D11-FF33D1970A8D}"/>
    <dgm:cxn modelId="{9787058D-5D92-4462-8B50-04888D1BE700}" srcId="{12D3889F-69F8-418D-BE95-82E58011E4B8}" destId="{9B048C3B-2871-4FE8-8F62-99CE9089A43B}" srcOrd="3" destOrd="0" parTransId="{756C2532-504E-484B-99A7-F0AE0C852F80}" sibTransId="{00392CDD-49B1-4F87-92FD-D72F1A418B43}"/>
    <dgm:cxn modelId="{7B15B493-CA3A-4932-B5F9-8F9645EAB8F1}" type="presOf" srcId="{C383D77D-1B77-4F06-8F84-360DDEF38EFD}" destId="{DD25BA5B-C23A-4D7E-B630-5D6FDE5DE4E8}" srcOrd="1" destOrd="0" presId="urn:microsoft.com/office/officeart/2005/8/layout/venn1"/>
    <dgm:cxn modelId="{36ED5F94-1B0D-49E8-B5FA-CD9A065DBA72}" type="presOf" srcId="{A012FC74-65E0-4BE3-ABAD-498C61F5010C}" destId="{789EE2DD-8685-4608-A2B2-C45555371009}" srcOrd="1" destOrd="0" presId="urn:microsoft.com/office/officeart/2005/8/layout/venn1"/>
    <dgm:cxn modelId="{23E3E09B-D7B1-4C46-A657-1B69C875C883}" srcId="{12D3889F-69F8-418D-BE95-82E58011E4B8}" destId="{C383D77D-1B77-4F06-8F84-360DDEF38EFD}" srcOrd="1" destOrd="0" parTransId="{92D79EBB-5545-493C-9CA9-F255F1AEB8EE}" sibTransId="{9E76A069-0DBC-4992-9528-6866DB38DFAE}"/>
    <dgm:cxn modelId="{1882FEA9-80B2-4537-91B4-76604692C74E}" type="presOf" srcId="{A012FC74-65E0-4BE3-ABAD-498C61F5010C}" destId="{3F77446D-B03A-40A3-B837-21D6E542CA19}" srcOrd="0" destOrd="0" presId="urn:microsoft.com/office/officeart/2005/8/layout/venn1"/>
    <dgm:cxn modelId="{D01CD6B2-9E04-4C14-B84F-A38F2040D7A2}" type="presOf" srcId="{9B048C3B-2871-4FE8-8F62-99CE9089A43B}" destId="{8DF27674-3BDA-4BFF-89A0-BC88FD550468}" srcOrd="0" destOrd="0" presId="urn:microsoft.com/office/officeart/2005/8/layout/venn1"/>
    <dgm:cxn modelId="{5744ECEE-8573-4BA1-8FAC-3932F08F8C6A}" srcId="{12D3889F-69F8-418D-BE95-82E58011E4B8}" destId="{A012FC74-65E0-4BE3-ABAD-498C61F5010C}" srcOrd="2" destOrd="0" parTransId="{BC74D3C2-3591-45DD-8ECC-8DD74B6052BD}" sibTransId="{9C7FD5E0-CDCB-4342-97CE-F8FC004C5B61}"/>
    <dgm:cxn modelId="{AB2410FB-0E52-484A-A2BD-BE184E09C4D7}" type="presOf" srcId="{12D3889F-69F8-418D-BE95-82E58011E4B8}" destId="{469464B4-5962-4583-8489-E5B22C314CA3}" srcOrd="0" destOrd="0" presId="urn:microsoft.com/office/officeart/2005/8/layout/venn1"/>
    <dgm:cxn modelId="{4B9A3039-CBA7-4154-A324-701EDD7C9C56}" type="presParOf" srcId="{469464B4-5962-4583-8489-E5B22C314CA3}" destId="{42FD693A-66A3-4FEE-A4FE-473020B93079}" srcOrd="0" destOrd="0" presId="urn:microsoft.com/office/officeart/2005/8/layout/venn1"/>
    <dgm:cxn modelId="{1466D723-51B7-4302-9E7E-90D1A0E35C69}" type="presParOf" srcId="{469464B4-5962-4583-8489-E5B22C314CA3}" destId="{4C80CC1D-C9ED-4712-8CDF-8E793F80E62A}" srcOrd="1" destOrd="0" presId="urn:microsoft.com/office/officeart/2005/8/layout/venn1"/>
    <dgm:cxn modelId="{C246B86D-604D-402D-B13F-7699B98D1D77}" type="presParOf" srcId="{469464B4-5962-4583-8489-E5B22C314CA3}" destId="{EF4893AF-2C4E-4AAE-A4AC-B977135AA4B6}" srcOrd="2" destOrd="0" presId="urn:microsoft.com/office/officeart/2005/8/layout/venn1"/>
    <dgm:cxn modelId="{2BE4F1DB-1950-4BC7-B92F-BE0A7999C3D6}" type="presParOf" srcId="{469464B4-5962-4583-8489-E5B22C314CA3}" destId="{DD25BA5B-C23A-4D7E-B630-5D6FDE5DE4E8}" srcOrd="3" destOrd="0" presId="urn:microsoft.com/office/officeart/2005/8/layout/venn1"/>
    <dgm:cxn modelId="{0B3CF786-E634-4A95-A342-D41D700BAF70}" type="presParOf" srcId="{469464B4-5962-4583-8489-E5B22C314CA3}" destId="{3F77446D-B03A-40A3-B837-21D6E542CA19}" srcOrd="4" destOrd="0" presId="urn:microsoft.com/office/officeart/2005/8/layout/venn1"/>
    <dgm:cxn modelId="{A5DE78DB-703C-4352-905E-A9FDC6850D89}" type="presParOf" srcId="{469464B4-5962-4583-8489-E5B22C314CA3}" destId="{789EE2DD-8685-4608-A2B2-C45555371009}" srcOrd="5" destOrd="0" presId="urn:microsoft.com/office/officeart/2005/8/layout/venn1"/>
    <dgm:cxn modelId="{28FA5CB9-AA49-42EC-BDBF-34BE69F1403B}" type="presParOf" srcId="{469464B4-5962-4583-8489-E5B22C314CA3}" destId="{8DF27674-3BDA-4BFF-89A0-BC88FD550468}" srcOrd="6" destOrd="0" presId="urn:microsoft.com/office/officeart/2005/8/layout/venn1"/>
    <dgm:cxn modelId="{FAADD716-50BA-48D9-92D5-0B37458FCA22}" type="presParOf" srcId="{469464B4-5962-4583-8489-E5B22C314CA3}" destId="{AD350445-5A27-4188-9437-94D14813DC0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D693A-66A3-4FEE-A4FE-473020B93079}">
      <dsp:nvSpPr>
        <dsp:cNvPr id="0" name=""/>
        <dsp:cNvSpPr/>
      </dsp:nvSpPr>
      <dsp:spPr>
        <a:xfrm>
          <a:off x="4964923" y="62412"/>
          <a:ext cx="3245464" cy="32454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Organizational Management &amp; Leadership Theory</a:t>
          </a:r>
        </a:p>
      </dsp:txBody>
      <dsp:txXfrm>
        <a:off x="5339400" y="499302"/>
        <a:ext cx="2496510" cy="1029810"/>
      </dsp:txXfrm>
    </dsp:sp>
    <dsp:sp modelId="{EF4893AF-2C4E-4AAE-A4AC-B977135AA4B6}">
      <dsp:nvSpPr>
        <dsp:cNvPr id="0" name=""/>
        <dsp:cNvSpPr/>
      </dsp:nvSpPr>
      <dsp:spPr>
        <a:xfrm>
          <a:off x="6400417" y="1497906"/>
          <a:ext cx="3245464" cy="32454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Organizational Health</a:t>
          </a:r>
          <a:br>
            <a:rPr lang="en-US" sz="1500" kern="1200" dirty="0"/>
          </a:br>
          <a:r>
            <a:rPr lang="en-US" sz="1500" kern="1200" dirty="0"/>
            <a:t>Best Practices</a:t>
          </a:r>
        </a:p>
      </dsp:txBody>
      <dsp:txXfrm>
        <a:off x="8147974" y="1872383"/>
        <a:ext cx="1248255" cy="2496510"/>
      </dsp:txXfrm>
    </dsp:sp>
    <dsp:sp modelId="{3F77446D-B03A-40A3-B837-21D6E542CA19}">
      <dsp:nvSpPr>
        <dsp:cNvPr id="0" name=""/>
        <dsp:cNvSpPr/>
      </dsp:nvSpPr>
      <dsp:spPr>
        <a:xfrm>
          <a:off x="4964923" y="2933400"/>
          <a:ext cx="3245464" cy="32454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Cultural Context of Ministries Serving At Risk Communities</a:t>
          </a:r>
        </a:p>
      </dsp:txBody>
      <dsp:txXfrm>
        <a:off x="5339400" y="4712164"/>
        <a:ext cx="2496510" cy="1029810"/>
      </dsp:txXfrm>
    </dsp:sp>
    <dsp:sp modelId="{8DF27674-3BDA-4BFF-89A0-BC88FD550468}">
      <dsp:nvSpPr>
        <dsp:cNvPr id="0" name=""/>
        <dsp:cNvSpPr/>
      </dsp:nvSpPr>
      <dsp:spPr>
        <a:xfrm>
          <a:off x="3529429" y="1497906"/>
          <a:ext cx="3245464" cy="32454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Practitioner Experience</a:t>
          </a:r>
        </a:p>
      </dsp:txBody>
      <dsp:txXfrm>
        <a:off x="3779080" y="1872383"/>
        <a:ext cx="1248255" cy="249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3610B-8B2D-4A2C-BE31-96692287EC4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76E38-06F9-481F-936F-DD0CA0A5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7Oq1ie7JhIy6GcpGn8tsrsuEdthVHcEddYHmBxixY3U/edit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questions</a:t>
            </a:r>
          </a:p>
          <a:p>
            <a:r>
              <a:rPr lang="en-US" dirty="0"/>
              <a:t>Short version of my story of burnout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3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8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Some would argue that a healthy organization is one that just follows good management &amp; leadership practices.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Subfield of Organizational health best practices. I’ve read dozens of books on organizational health. The challenge is that nearly all of those books assume either a business context or a highly-resourced middle class nonprofit context. In other words, they were coming from a resourced and majority culture context.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 asked the question of how would these principles be translated into a CCD context. What are the most important principles to consider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Practitioner experience. I’ve been doing CCD since 1998. At TechMission and City Vision, we have worked very closely with over 500 CCD ministries. I saw the inside of their operations and I saw what happened over the long-term. From that I’ve identified a lot of principles that are particularly important for CCD organizations.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70% focused on the bottom half for City Vision strategic plan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should we do MORE of?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should we START?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should we STOP?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35EB0-74BE-4615-B3B4-18C2BB8B927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1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35EB0-74BE-4615-B3B4-18C2BB8B927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St. Matthew’s 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93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https://docs.google.com/document/d/17Oq1ie7JhIy6GcpGn8tsrsuEdthVHcEddYHmBxixY3U/edit#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61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it will feel like when you take courses in your weak quadrant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52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it will feel like when you take courses in your weak quadrant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9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Mishpat</a:t>
            </a:r>
            <a:r>
              <a:rPr lang="en-US" dirty="0"/>
              <a:t> in bible 200 times</a:t>
            </a:r>
          </a:p>
          <a:p>
            <a:r>
              <a:rPr lang="en-US" dirty="0" err="1"/>
              <a:t>Sedaka</a:t>
            </a:r>
            <a:endParaRPr lang="en-US" dirty="0"/>
          </a:p>
          <a:p>
            <a:r>
              <a:rPr lang="en-US" dirty="0"/>
              <a:t>In the Bible these two words are tied together over three dozen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katallagḗ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Glasses vs. Tools.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3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C7F77859-376B-4DFF-A357-B17905F2F6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A91B517-86B7-441C-91CE-11DCAB06AE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8D1E0-E937-48C6-BA3A-9A2B92FC0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5C4BAA-7AAA-403C-85F3-F52CAAC7C2D7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3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C7F77859-376B-4DFF-A357-B17905F2F6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A91B517-86B7-441C-91CE-11DCAB06AE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8D1E0-E937-48C6-BA3A-9A2B92FC0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5C4BAA-7AAA-403C-85F3-F52CAAC7C2D7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7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started working full time in community development in 1998. I knew a few hundred leaders who got started around the same time. Over half that have stayed with it have had a major burnout.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6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6E38-06F9-481F-936F-DD0CA0A551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0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79DF1-4064-4CB0-9A58-132F532A7D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64DFD9-016E-41AC-9A27-856E887C62CA}"/>
              </a:ext>
            </a:extLst>
          </p:cNvPr>
          <p:cNvSpPr/>
          <p:nvPr userDrawn="1"/>
        </p:nvSpPr>
        <p:spPr>
          <a:xfrm>
            <a:off x="0" y="0"/>
            <a:ext cx="12192000" cy="874643"/>
          </a:xfrm>
          <a:prstGeom prst="rect">
            <a:avLst/>
          </a:prstGeom>
          <a:gradFill>
            <a:gsLst>
              <a:gs pos="0">
                <a:schemeClr val="accent3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68300" dist="88900" dir="5400000" sx="96000" sy="96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37F12-F024-44D5-943B-D4800BB9A40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E811D-25FE-4C3B-8FA7-50A50338F22B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B93DAF-1595-4302-8887-ED26B0A03572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65665C-08B5-44B2-908D-F0CD3151F735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13D010-A722-4F13-AA17-5F18D53383E7}"/>
              </a:ext>
            </a:extLst>
          </p:cNvPr>
          <p:cNvGrpSpPr/>
          <p:nvPr userDrawn="1"/>
        </p:nvGrpSpPr>
        <p:grpSpPr>
          <a:xfrm>
            <a:off x="284356" y="488700"/>
            <a:ext cx="129932" cy="68359"/>
            <a:chOff x="1636700" y="3264905"/>
            <a:chExt cx="623796" cy="3281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C29474-6B64-48E4-A1E5-3E536576B071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974996-36A9-4B58-9C5D-0854E23718A9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CE0194-AEBD-44D6-B966-A08AAFF0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66" y="100086"/>
            <a:ext cx="11212180" cy="6806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4F6536-E931-48FF-8C26-B9A21AD08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0" y="1180531"/>
            <a:ext cx="12031860" cy="5434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A5023D-65E4-40F0-ABDB-6F1654A83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51" y="6622437"/>
            <a:ext cx="1273497" cy="1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flip="none" rotWithShape="1">
          <a:gsLst>
            <a:gs pos="0">
              <a:schemeClr val="accent4"/>
            </a:gs>
            <a:gs pos="85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F0A2754-24AF-443A-852A-F725251A84E9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2E369C-6392-4132-9D8A-49F25E5D6B82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5F9E07B-2618-45D5-8F6A-5F99D8909664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A65C663-5A3C-4063-AD81-3A6B0599BD12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75">
                <a:extLst>
                  <a:ext uri="{FF2B5EF4-FFF2-40B4-BE49-F238E27FC236}">
                    <a16:creationId xmlns:a16="http://schemas.microsoft.com/office/drawing/2014/main" id="{CCB0B4F2-229A-4E71-A9F5-A9FAE89E7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B3425A-F925-426F-87FD-E9604BD66350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BC0019-FF0D-407A-B6D0-4F9EA7B7003A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85">
                <a:extLst>
                  <a:ext uri="{FF2B5EF4-FFF2-40B4-BE49-F238E27FC236}">
                    <a16:creationId xmlns:a16="http://schemas.microsoft.com/office/drawing/2014/main" id="{7101E7D8-5DFA-48D5-AA06-D0B376FA5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04B84EE-EF94-4475-9A6E-24BBBD618CB0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E147907-6EED-4410-9874-CDCC0DB9D62F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87">
                <a:extLst>
                  <a:ext uri="{FF2B5EF4-FFF2-40B4-BE49-F238E27FC236}">
                    <a16:creationId xmlns:a16="http://schemas.microsoft.com/office/drawing/2014/main" id="{6B1E29C0-DD76-4349-8137-236E3A058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CC41CDA-5450-4A7D-9E1C-3E730C8ED937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9778FB-006B-45BF-8A29-B1232E161CF7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CDD8D5A-36C8-49FD-BDE4-C2A245713D59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EBC19D-01A1-45CC-88C5-F04E6A7C9CE6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9DD7EE-34DB-4259-A6AB-C3A3B379C9F4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55B12F-9E1B-4AF3-AD8E-3207EEEAAB83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15D9FFA-0DD4-4582-8512-A2964184479F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8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76725-B3FA-4492-87B2-610DF85661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192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Pr>
        <a:gradFill flip="none" rotWithShape="1">
          <a:gsLst>
            <a:gs pos="0">
              <a:schemeClr val="accent4"/>
            </a:gs>
            <a:gs pos="85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F0A2754-24AF-443A-852A-F725251A84E9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2E369C-6392-4132-9D8A-49F25E5D6B82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5F9E07B-2618-45D5-8F6A-5F99D8909664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A65C663-5A3C-4063-AD81-3A6B0599BD12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75">
                <a:extLst>
                  <a:ext uri="{FF2B5EF4-FFF2-40B4-BE49-F238E27FC236}">
                    <a16:creationId xmlns:a16="http://schemas.microsoft.com/office/drawing/2014/main" id="{CCB0B4F2-229A-4E71-A9F5-A9FAE89E7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B3425A-F925-426F-87FD-E9604BD66350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BC0019-FF0D-407A-B6D0-4F9EA7B7003A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85">
                <a:extLst>
                  <a:ext uri="{FF2B5EF4-FFF2-40B4-BE49-F238E27FC236}">
                    <a16:creationId xmlns:a16="http://schemas.microsoft.com/office/drawing/2014/main" id="{7101E7D8-5DFA-48D5-AA06-D0B376FA5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04B84EE-EF94-4475-9A6E-24BBBD618CB0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E147907-6EED-4410-9874-CDCC0DB9D62F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87">
                <a:extLst>
                  <a:ext uri="{FF2B5EF4-FFF2-40B4-BE49-F238E27FC236}">
                    <a16:creationId xmlns:a16="http://schemas.microsoft.com/office/drawing/2014/main" id="{6B1E29C0-DD76-4349-8137-236E3A058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CC41CDA-5450-4A7D-9E1C-3E730C8ED937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9778FB-006B-45BF-8A29-B1232E161CF7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CDD8D5A-36C8-49FD-BDE4-C2A245713D59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8B06E7-8AF0-49B6-A653-29461768802E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C3A7970-AD3D-411B-A210-FF81F8355256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BBBA3A-D4F8-474E-BAA1-4160E9510C9B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3D9E84-A34E-40CF-9986-06DB440F7AFF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503B4B3-1C08-43B0-8F7C-E070EDF59EC4}"/>
              </a:ext>
            </a:extLst>
          </p:cNvPr>
          <p:cNvSpPr txBox="1"/>
          <p:nvPr userDrawn="1"/>
        </p:nvSpPr>
        <p:spPr>
          <a:xfrm>
            <a:off x="-584675" y="472440"/>
            <a:ext cx="1336135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spc="-150">
                <a:gradFill>
                  <a:gsLst>
                    <a:gs pos="0">
                      <a:schemeClr val="accent4">
                        <a:lumMod val="75000"/>
                        <a:alpha val="20000"/>
                      </a:schemeClr>
                    </a:gs>
                    <a:gs pos="85000">
                      <a:schemeClr val="accent1">
                        <a:lumMod val="75000"/>
                        <a:alpha val="20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264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8D116D-6502-49D8-A917-09E34F84C2A1}"/>
              </a:ext>
            </a:extLst>
          </p:cNvPr>
          <p:cNvSpPr/>
          <p:nvPr userDrawn="1"/>
        </p:nvSpPr>
        <p:spPr>
          <a:xfrm>
            <a:off x="0" y="4300437"/>
            <a:ext cx="7934633" cy="2557563"/>
          </a:xfrm>
          <a:prstGeom prst="rect">
            <a:avLst/>
          </a:prstGeom>
          <a:solidFill>
            <a:srgbClr val="25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9E70DE-0F56-4200-8AD0-55AD30D6DA60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557A75-6B1B-4A3F-B650-86033FCF1143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6218B68-F912-41D8-8F10-C10B0BFD1B03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 75">
                <a:extLst>
                  <a:ext uri="{FF2B5EF4-FFF2-40B4-BE49-F238E27FC236}">
                    <a16:creationId xmlns:a16="http://schemas.microsoft.com/office/drawing/2014/main" id="{4ECCC698-9480-4A71-8DD5-DDE621A94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700C2B-E8DF-4D63-BD4A-B3BCF9DCCA74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8B812E4-61AD-40B5-A41A-C574E1A9DDCA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85">
                <a:extLst>
                  <a:ext uri="{FF2B5EF4-FFF2-40B4-BE49-F238E27FC236}">
                    <a16:creationId xmlns:a16="http://schemas.microsoft.com/office/drawing/2014/main" id="{A1CB6EB1-D4A7-40F8-BACD-64DBE27BC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53319F-8A3D-451F-B7E5-500E97E8E6AE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E71843-939C-4A6F-85C0-6BA947D4BB42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87">
                <a:extLst>
                  <a:ext uri="{FF2B5EF4-FFF2-40B4-BE49-F238E27FC236}">
                    <a16:creationId xmlns:a16="http://schemas.microsoft.com/office/drawing/2014/main" id="{B8CB7728-D3AA-4203-A6F6-E6A5DED46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E984A60-32AC-4535-9F88-798E43882ABE}"/>
              </a:ext>
            </a:extLst>
          </p:cNvPr>
          <p:cNvSpPr/>
          <p:nvPr userDrawn="1"/>
        </p:nvSpPr>
        <p:spPr>
          <a:xfrm>
            <a:off x="-1" y="0"/>
            <a:ext cx="7934633" cy="430043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E56A19-6C5C-4FCB-A83C-1CB7FC9051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6635" y="0"/>
            <a:ext cx="5315995" cy="6858000"/>
          </a:xfrm>
          <a:custGeom>
            <a:avLst/>
            <a:gdLst>
              <a:gd name="connsiteX0" fmla="*/ 0 w 5315995"/>
              <a:gd name="connsiteY0" fmla="*/ 0 h 6858000"/>
              <a:gd name="connsiteX1" fmla="*/ 5315995 w 5315995"/>
              <a:gd name="connsiteY1" fmla="*/ 0 h 6858000"/>
              <a:gd name="connsiteX2" fmla="*/ 5315995 w 5315995"/>
              <a:gd name="connsiteY2" fmla="*/ 6858000 h 6858000"/>
              <a:gd name="connsiteX3" fmla="*/ 0 w 53159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5995" h="6858000">
                <a:moveTo>
                  <a:pt x="0" y="0"/>
                </a:moveTo>
                <a:lnTo>
                  <a:pt x="5315995" y="0"/>
                </a:lnTo>
                <a:lnTo>
                  <a:pt x="5315995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431800" dist="6223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FF589-3060-4BBD-9E41-0F690A1BCB5A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E5997-DED0-42DF-B51F-ED70B4177401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786F6A-7AF9-452A-AC64-0C090AE12EEF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2413BD-EDC7-4D73-B621-873FC2D9FCAF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6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179D227-0060-4554-89DA-3B7AEC15F7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9A4CD-8DFF-473F-95D3-E5B6A47BC2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48632" y="0"/>
            <a:ext cx="6543368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E2844-31A5-40C8-9677-D4833B665634}"/>
              </a:ext>
            </a:extLst>
          </p:cNvPr>
          <p:cNvSpPr/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2EED18D-3E7F-4B00-98F7-EC5338FBD8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1374" y="1489588"/>
            <a:ext cx="9129252" cy="3878825"/>
          </a:xfrm>
          <a:prstGeom prst="roundRect">
            <a:avLst>
              <a:gd name="adj" fmla="val 2073"/>
            </a:avLst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728869-8B8E-4C5C-BDDB-8A33929495E9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911ABC-DCA9-434A-8EAB-43EC52457279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6249187-CA48-40EB-BB43-4CFD7B93E367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75">
                <a:extLst>
                  <a:ext uri="{FF2B5EF4-FFF2-40B4-BE49-F238E27FC236}">
                    <a16:creationId xmlns:a16="http://schemas.microsoft.com/office/drawing/2014/main" id="{9AE9CAE4-6EA0-475C-B9FF-719D2F91F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01DE61-1802-4632-BA5C-67B8D5E3D614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7AA23A3-1244-43D0-949A-038AF7E21055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85">
                <a:extLst>
                  <a:ext uri="{FF2B5EF4-FFF2-40B4-BE49-F238E27FC236}">
                    <a16:creationId xmlns:a16="http://schemas.microsoft.com/office/drawing/2014/main" id="{2C84E6C3-3B19-45C0-A832-A2E8C3193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EB6813-77B8-463D-AD90-054786744A3A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44988C6-3A4C-44D8-8586-FFA048A4716E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87">
                <a:extLst>
                  <a:ext uri="{FF2B5EF4-FFF2-40B4-BE49-F238E27FC236}">
                    <a16:creationId xmlns:a16="http://schemas.microsoft.com/office/drawing/2014/main" id="{195A177B-3627-4347-AE57-EB07CD6E7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bg>
      <p:bgPr>
        <a:solidFill>
          <a:srgbClr val="EE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13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BD82D36-0B32-4B1F-B38A-EA81D5203D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9459" y="2020530"/>
            <a:ext cx="2816942" cy="2816942"/>
          </a:xfrm>
          <a:custGeom>
            <a:avLst/>
            <a:gdLst>
              <a:gd name="connsiteX0" fmla="*/ 1408471 w 2816942"/>
              <a:gd name="connsiteY0" fmla="*/ 0 h 2816942"/>
              <a:gd name="connsiteX1" fmla="*/ 2816942 w 2816942"/>
              <a:gd name="connsiteY1" fmla="*/ 1408471 h 2816942"/>
              <a:gd name="connsiteX2" fmla="*/ 1408471 w 2816942"/>
              <a:gd name="connsiteY2" fmla="*/ 2816942 h 2816942"/>
              <a:gd name="connsiteX3" fmla="*/ 0 w 2816942"/>
              <a:gd name="connsiteY3" fmla="*/ 1408471 h 2816942"/>
              <a:gd name="connsiteX4" fmla="*/ 1408471 w 2816942"/>
              <a:gd name="connsiteY4" fmla="*/ 0 h 28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42" h="2816942">
                <a:moveTo>
                  <a:pt x="1408471" y="0"/>
                </a:moveTo>
                <a:cubicBezTo>
                  <a:pt x="2186348" y="0"/>
                  <a:pt x="2816942" y="630594"/>
                  <a:pt x="2816942" y="1408471"/>
                </a:cubicBezTo>
                <a:cubicBezTo>
                  <a:pt x="2816942" y="2186348"/>
                  <a:pt x="2186348" y="2816942"/>
                  <a:pt x="1408471" y="2816942"/>
                </a:cubicBezTo>
                <a:cubicBezTo>
                  <a:pt x="630594" y="2816942"/>
                  <a:pt x="0" y="2186348"/>
                  <a:pt x="0" y="1408471"/>
                </a:cubicBezTo>
                <a:cubicBezTo>
                  <a:pt x="0" y="630594"/>
                  <a:pt x="630594" y="0"/>
                  <a:pt x="140847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B7B643D-4E6E-4C6B-9A1B-F17754EA8F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5414" y="2712733"/>
            <a:ext cx="1976817" cy="1976817"/>
          </a:xfrm>
          <a:custGeom>
            <a:avLst/>
            <a:gdLst>
              <a:gd name="connsiteX0" fmla="*/ 73221 w 1976817"/>
              <a:gd name="connsiteY0" fmla="*/ 0 h 1976817"/>
              <a:gd name="connsiteX1" fmla="*/ 1903596 w 1976817"/>
              <a:gd name="connsiteY1" fmla="*/ 0 h 1976817"/>
              <a:gd name="connsiteX2" fmla="*/ 1976817 w 1976817"/>
              <a:gd name="connsiteY2" fmla="*/ 73221 h 1976817"/>
              <a:gd name="connsiteX3" fmla="*/ 1976817 w 1976817"/>
              <a:gd name="connsiteY3" fmla="*/ 1903596 h 1976817"/>
              <a:gd name="connsiteX4" fmla="*/ 1903596 w 1976817"/>
              <a:gd name="connsiteY4" fmla="*/ 1976817 h 1976817"/>
              <a:gd name="connsiteX5" fmla="*/ 73221 w 1976817"/>
              <a:gd name="connsiteY5" fmla="*/ 1976817 h 1976817"/>
              <a:gd name="connsiteX6" fmla="*/ 0 w 1976817"/>
              <a:gd name="connsiteY6" fmla="*/ 1903596 h 1976817"/>
              <a:gd name="connsiteX7" fmla="*/ 0 w 1976817"/>
              <a:gd name="connsiteY7" fmla="*/ 73221 h 1976817"/>
              <a:gd name="connsiteX8" fmla="*/ 73221 w 1976817"/>
              <a:gd name="connsiteY8" fmla="*/ 0 h 19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817" h="1976817">
                <a:moveTo>
                  <a:pt x="73221" y="0"/>
                </a:moveTo>
                <a:lnTo>
                  <a:pt x="1903596" y="0"/>
                </a:lnTo>
                <a:cubicBezTo>
                  <a:pt x="1944035" y="0"/>
                  <a:pt x="1976817" y="32782"/>
                  <a:pt x="1976817" y="73221"/>
                </a:cubicBezTo>
                <a:lnTo>
                  <a:pt x="1976817" y="1903596"/>
                </a:lnTo>
                <a:cubicBezTo>
                  <a:pt x="1976817" y="1944035"/>
                  <a:pt x="1944035" y="1976817"/>
                  <a:pt x="1903596" y="1976817"/>
                </a:cubicBezTo>
                <a:lnTo>
                  <a:pt x="73221" y="1976817"/>
                </a:lnTo>
                <a:cubicBezTo>
                  <a:pt x="32782" y="1976817"/>
                  <a:pt x="0" y="1944035"/>
                  <a:pt x="0" y="1903596"/>
                </a:cubicBezTo>
                <a:lnTo>
                  <a:pt x="0" y="73221"/>
                </a:lnTo>
                <a:cubicBezTo>
                  <a:pt x="0" y="32782"/>
                  <a:pt x="32782" y="0"/>
                  <a:pt x="7322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6917C9-4220-4807-BC30-591F7D4690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5300" y="3839734"/>
            <a:ext cx="1690501" cy="1690501"/>
          </a:xfrm>
          <a:custGeom>
            <a:avLst/>
            <a:gdLst>
              <a:gd name="connsiteX0" fmla="*/ 62616 w 1690501"/>
              <a:gd name="connsiteY0" fmla="*/ 0 h 1690501"/>
              <a:gd name="connsiteX1" fmla="*/ 1627885 w 1690501"/>
              <a:gd name="connsiteY1" fmla="*/ 0 h 1690501"/>
              <a:gd name="connsiteX2" fmla="*/ 1690501 w 1690501"/>
              <a:gd name="connsiteY2" fmla="*/ 62616 h 1690501"/>
              <a:gd name="connsiteX3" fmla="*/ 1690501 w 1690501"/>
              <a:gd name="connsiteY3" fmla="*/ 1627885 h 1690501"/>
              <a:gd name="connsiteX4" fmla="*/ 1627885 w 1690501"/>
              <a:gd name="connsiteY4" fmla="*/ 1690501 h 1690501"/>
              <a:gd name="connsiteX5" fmla="*/ 62616 w 1690501"/>
              <a:gd name="connsiteY5" fmla="*/ 1690501 h 1690501"/>
              <a:gd name="connsiteX6" fmla="*/ 0 w 1690501"/>
              <a:gd name="connsiteY6" fmla="*/ 1627885 h 1690501"/>
              <a:gd name="connsiteX7" fmla="*/ 0 w 1690501"/>
              <a:gd name="connsiteY7" fmla="*/ 62616 h 1690501"/>
              <a:gd name="connsiteX8" fmla="*/ 62616 w 1690501"/>
              <a:gd name="connsiteY8" fmla="*/ 0 h 16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501" h="1690501">
                <a:moveTo>
                  <a:pt x="62616" y="0"/>
                </a:moveTo>
                <a:lnTo>
                  <a:pt x="1627885" y="0"/>
                </a:lnTo>
                <a:cubicBezTo>
                  <a:pt x="1662467" y="0"/>
                  <a:pt x="1690501" y="28034"/>
                  <a:pt x="1690501" y="62616"/>
                </a:cubicBezTo>
                <a:lnTo>
                  <a:pt x="1690501" y="1627885"/>
                </a:lnTo>
                <a:cubicBezTo>
                  <a:pt x="1690501" y="1662467"/>
                  <a:pt x="1662467" y="1690501"/>
                  <a:pt x="1627885" y="1690501"/>
                </a:cubicBezTo>
                <a:lnTo>
                  <a:pt x="62616" y="1690501"/>
                </a:lnTo>
                <a:cubicBezTo>
                  <a:pt x="28034" y="1690501"/>
                  <a:pt x="0" y="1662467"/>
                  <a:pt x="0" y="1627885"/>
                </a:cubicBezTo>
                <a:lnTo>
                  <a:pt x="0" y="62616"/>
                </a:lnTo>
                <a:cubicBezTo>
                  <a:pt x="0" y="28034"/>
                  <a:pt x="28034" y="0"/>
                  <a:pt x="6261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16174114-BCDA-4509-950B-D8120F72F0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4851" y="3176029"/>
            <a:ext cx="1690501" cy="1690501"/>
          </a:xfrm>
          <a:custGeom>
            <a:avLst/>
            <a:gdLst>
              <a:gd name="connsiteX0" fmla="*/ 62616 w 1690501"/>
              <a:gd name="connsiteY0" fmla="*/ 0 h 1690501"/>
              <a:gd name="connsiteX1" fmla="*/ 1627885 w 1690501"/>
              <a:gd name="connsiteY1" fmla="*/ 0 h 1690501"/>
              <a:gd name="connsiteX2" fmla="*/ 1690501 w 1690501"/>
              <a:gd name="connsiteY2" fmla="*/ 62616 h 1690501"/>
              <a:gd name="connsiteX3" fmla="*/ 1690501 w 1690501"/>
              <a:gd name="connsiteY3" fmla="*/ 1627885 h 1690501"/>
              <a:gd name="connsiteX4" fmla="*/ 1627885 w 1690501"/>
              <a:gd name="connsiteY4" fmla="*/ 1690501 h 1690501"/>
              <a:gd name="connsiteX5" fmla="*/ 62616 w 1690501"/>
              <a:gd name="connsiteY5" fmla="*/ 1690501 h 1690501"/>
              <a:gd name="connsiteX6" fmla="*/ 0 w 1690501"/>
              <a:gd name="connsiteY6" fmla="*/ 1627885 h 1690501"/>
              <a:gd name="connsiteX7" fmla="*/ 0 w 1690501"/>
              <a:gd name="connsiteY7" fmla="*/ 62616 h 1690501"/>
              <a:gd name="connsiteX8" fmla="*/ 62616 w 1690501"/>
              <a:gd name="connsiteY8" fmla="*/ 0 h 16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501" h="1690501">
                <a:moveTo>
                  <a:pt x="62616" y="0"/>
                </a:moveTo>
                <a:lnTo>
                  <a:pt x="1627885" y="0"/>
                </a:lnTo>
                <a:cubicBezTo>
                  <a:pt x="1662467" y="0"/>
                  <a:pt x="1690501" y="28034"/>
                  <a:pt x="1690501" y="62616"/>
                </a:cubicBezTo>
                <a:lnTo>
                  <a:pt x="1690501" y="1627885"/>
                </a:lnTo>
                <a:cubicBezTo>
                  <a:pt x="1690501" y="1662467"/>
                  <a:pt x="1662467" y="1690501"/>
                  <a:pt x="1627885" y="1690501"/>
                </a:cubicBezTo>
                <a:lnTo>
                  <a:pt x="62616" y="1690501"/>
                </a:lnTo>
                <a:cubicBezTo>
                  <a:pt x="28034" y="1690501"/>
                  <a:pt x="0" y="1662467"/>
                  <a:pt x="0" y="1627885"/>
                </a:cubicBezTo>
                <a:lnTo>
                  <a:pt x="0" y="62616"/>
                </a:lnTo>
                <a:cubicBezTo>
                  <a:pt x="0" y="28034"/>
                  <a:pt x="28034" y="0"/>
                  <a:pt x="6261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AA5DB0-1238-4066-B941-A50BDAF601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89771" y="1056054"/>
            <a:ext cx="1976817" cy="1976817"/>
          </a:xfrm>
          <a:custGeom>
            <a:avLst/>
            <a:gdLst>
              <a:gd name="connsiteX0" fmla="*/ 73221 w 1976817"/>
              <a:gd name="connsiteY0" fmla="*/ 0 h 1976817"/>
              <a:gd name="connsiteX1" fmla="*/ 1903596 w 1976817"/>
              <a:gd name="connsiteY1" fmla="*/ 0 h 1976817"/>
              <a:gd name="connsiteX2" fmla="*/ 1976817 w 1976817"/>
              <a:gd name="connsiteY2" fmla="*/ 73221 h 1976817"/>
              <a:gd name="connsiteX3" fmla="*/ 1976817 w 1976817"/>
              <a:gd name="connsiteY3" fmla="*/ 1903596 h 1976817"/>
              <a:gd name="connsiteX4" fmla="*/ 1903596 w 1976817"/>
              <a:gd name="connsiteY4" fmla="*/ 1976817 h 1976817"/>
              <a:gd name="connsiteX5" fmla="*/ 73221 w 1976817"/>
              <a:gd name="connsiteY5" fmla="*/ 1976817 h 1976817"/>
              <a:gd name="connsiteX6" fmla="*/ 0 w 1976817"/>
              <a:gd name="connsiteY6" fmla="*/ 1903596 h 1976817"/>
              <a:gd name="connsiteX7" fmla="*/ 0 w 1976817"/>
              <a:gd name="connsiteY7" fmla="*/ 73221 h 1976817"/>
              <a:gd name="connsiteX8" fmla="*/ 73221 w 1976817"/>
              <a:gd name="connsiteY8" fmla="*/ 0 h 19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817" h="1976817">
                <a:moveTo>
                  <a:pt x="73221" y="0"/>
                </a:moveTo>
                <a:lnTo>
                  <a:pt x="1903596" y="0"/>
                </a:lnTo>
                <a:cubicBezTo>
                  <a:pt x="1944035" y="0"/>
                  <a:pt x="1976817" y="32782"/>
                  <a:pt x="1976817" y="73221"/>
                </a:cubicBezTo>
                <a:lnTo>
                  <a:pt x="1976817" y="1903596"/>
                </a:lnTo>
                <a:cubicBezTo>
                  <a:pt x="1976817" y="1944035"/>
                  <a:pt x="1944035" y="1976817"/>
                  <a:pt x="1903596" y="1976817"/>
                </a:cubicBezTo>
                <a:lnTo>
                  <a:pt x="73221" y="1976817"/>
                </a:lnTo>
                <a:cubicBezTo>
                  <a:pt x="32782" y="1976817"/>
                  <a:pt x="0" y="1944035"/>
                  <a:pt x="0" y="1903596"/>
                </a:cubicBezTo>
                <a:lnTo>
                  <a:pt x="0" y="73221"/>
                </a:lnTo>
                <a:cubicBezTo>
                  <a:pt x="0" y="32782"/>
                  <a:pt x="32782" y="0"/>
                  <a:pt x="7322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1866427-6C93-4AA0-8AEF-499E8DDBF0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22210" y="497121"/>
            <a:ext cx="1976817" cy="1976817"/>
          </a:xfrm>
          <a:custGeom>
            <a:avLst/>
            <a:gdLst>
              <a:gd name="connsiteX0" fmla="*/ 73221 w 1976817"/>
              <a:gd name="connsiteY0" fmla="*/ 0 h 1976817"/>
              <a:gd name="connsiteX1" fmla="*/ 1903596 w 1976817"/>
              <a:gd name="connsiteY1" fmla="*/ 0 h 1976817"/>
              <a:gd name="connsiteX2" fmla="*/ 1976817 w 1976817"/>
              <a:gd name="connsiteY2" fmla="*/ 73221 h 1976817"/>
              <a:gd name="connsiteX3" fmla="*/ 1976817 w 1976817"/>
              <a:gd name="connsiteY3" fmla="*/ 1903596 h 1976817"/>
              <a:gd name="connsiteX4" fmla="*/ 1903596 w 1976817"/>
              <a:gd name="connsiteY4" fmla="*/ 1976817 h 1976817"/>
              <a:gd name="connsiteX5" fmla="*/ 73221 w 1976817"/>
              <a:gd name="connsiteY5" fmla="*/ 1976817 h 1976817"/>
              <a:gd name="connsiteX6" fmla="*/ 0 w 1976817"/>
              <a:gd name="connsiteY6" fmla="*/ 1903596 h 1976817"/>
              <a:gd name="connsiteX7" fmla="*/ 0 w 1976817"/>
              <a:gd name="connsiteY7" fmla="*/ 73221 h 1976817"/>
              <a:gd name="connsiteX8" fmla="*/ 73221 w 1976817"/>
              <a:gd name="connsiteY8" fmla="*/ 0 h 19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817" h="1976817">
                <a:moveTo>
                  <a:pt x="73221" y="0"/>
                </a:moveTo>
                <a:lnTo>
                  <a:pt x="1903596" y="0"/>
                </a:lnTo>
                <a:cubicBezTo>
                  <a:pt x="1944035" y="0"/>
                  <a:pt x="1976817" y="32782"/>
                  <a:pt x="1976817" y="73221"/>
                </a:cubicBezTo>
                <a:lnTo>
                  <a:pt x="1976817" y="1903596"/>
                </a:lnTo>
                <a:cubicBezTo>
                  <a:pt x="1976817" y="1944035"/>
                  <a:pt x="1944035" y="1976817"/>
                  <a:pt x="1903596" y="1976817"/>
                </a:cubicBezTo>
                <a:lnTo>
                  <a:pt x="73221" y="1976817"/>
                </a:lnTo>
                <a:cubicBezTo>
                  <a:pt x="32782" y="1976817"/>
                  <a:pt x="0" y="1944035"/>
                  <a:pt x="0" y="1903596"/>
                </a:cubicBezTo>
                <a:lnTo>
                  <a:pt x="0" y="73221"/>
                </a:lnTo>
                <a:cubicBezTo>
                  <a:pt x="0" y="32782"/>
                  <a:pt x="32782" y="0"/>
                  <a:pt x="7322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A512FF2-EDB0-4836-9FCB-2CCB81DB1E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13822" y="4350243"/>
            <a:ext cx="1976817" cy="1976817"/>
          </a:xfrm>
          <a:custGeom>
            <a:avLst/>
            <a:gdLst>
              <a:gd name="connsiteX0" fmla="*/ 73221 w 1976817"/>
              <a:gd name="connsiteY0" fmla="*/ 0 h 1976817"/>
              <a:gd name="connsiteX1" fmla="*/ 1903596 w 1976817"/>
              <a:gd name="connsiteY1" fmla="*/ 0 h 1976817"/>
              <a:gd name="connsiteX2" fmla="*/ 1976817 w 1976817"/>
              <a:gd name="connsiteY2" fmla="*/ 73221 h 1976817"/>
              <a:gd name="connsiteX3" fmla="*/ 1976817 w 1976817"/>
              <a:gd name="connsiteY3" fmla="*/ 1903596 h 1976817"/>
              <a:gd name="connsiteX4" fmla="*/ 1903596 w 1976817"/>
              <a:gd name="connsiteY4" fmla="*/ 1976817 h 1976817"/>
              <a:gd name="connsiteX5" fmla="*/ 73221 w 1976817"/>
              <a:gd name="connsiteY5" fmla="*/ 1976817 h 1976817"/>
              <a:gd name="connsiteX6" fmla="*/ 0 w 1976817"/>
              <a:gd name="connsiteY6" fmla="*/ 1903596 h 1976817"/>
              <a:gd name="connsiteX7" fmla="*/ 0 w 1976817"/>
              <a:gd name="connsiteY7" fmla="*/ 73221 h 1976817"/>
              <a:gd name="connsiteX8" fmla="*/ 73221 w 1976817"/>
              <a:gd name="connsiteY8" fmla="*/ 0 h 19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817" h="1976817">
                <a:moveTo>
                  <a:pt x="73221" y="0"/>
                </a:moveTo>
                <a:lnTo>
                  <a:pt x="1903596" y="0"/>
                </a:lnTo>
                <a:cubicBezTo>
                  <a:pt x="1944035" y="0"/>
                  <a:pt x="1976817" y="32782"/>
                  <a:pt x="1976817" y="73221"/>
                </a:cubicBezTo>
                <a:lnTo>
                  <a:pt x="1976817" y="1903596"/>
                </a:lnTo>
                <a:cubicBezTo>
                  <a:pt x="1976817" y="1944035"/>
                  <a:pt x="1944035" y="1976817"/>
                  <a:pt x="1903596" y="1976817"/>
                </a:cubicBezTo>
                <a:lnTo>
                  <a:pt x="73221" y="1976817"/>
                </a:lnTo>
                <a:cubicBezTo>
                  <a:pt x="32782" y="1976817"/>
                  <a:pt x="0" y="1944035"/>
                  <a:pt x="0" y="1903596"/>
                </a:cubicBezTo>
                <a:lnTo>
                  <a:pt x="0" y="73221"/>
                </a:lnTo>
                <a:cubicBezTo>
                  <a:pt x="0" y="32782"/>
                  <a:pt x="32782" y="0"/>
                  <a:pt x="7322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34" grpId="0" animBg="1"/>
      <p:bldP spid="33" grpId="0" animBg="1"/>
      <p:bldP spid="3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rgbClr val="EE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F688ED-1DDA-443E-92E7-EAFD2CF49C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8761" y="2180314"/>
            <a:ext cx="1217854" cy="1217854"/>
          </a:xfrm>
          <a:custGeom>
            <a:avLst/>
            <a:gdLst>
              <a:gd name="connsiteX0" fmla="*/ 608927 w 1217854"/>
              <a:gd name="connsiteY0" fmla="*/ 0 h 1217854"/>
              <a:gd name="connsiteX1" fmla="*/ 1217854 w 1217854"/>
              <a:gd name="connsiteY1" fmla="*/ 608927 h 1217854"/>
              <a:gd name="connsiteX2" fmla="*/ 608927 w 1217854"/>
              <a:gd name="connsiteY2" fmla="*/ 1217854 h 1217854"/>
              <a:gd name="connsiteX3" fmla="*/ 0 w 1217854"/>
              <a:gd name="connsiteY3" fmla="*/ 608927 h 1217854"/>
              <a:gd name="connsiteX4" fmla="*/ 608927 w 1217854"/>
              <a:gd name="connsiteY4" fmla="*/ 0 h 12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854" h="1217854">
                <a:moveTo>
                  <a:pt x="608927" y="0"/>
                </a:moveTo>
                <a:cubicBezTo>
                  <a:pt x="945228" y="0"/>
                  <a:pt x="1217854" y="272626"/>
                  <a:pt x="1217854" y="608927"/>
                </a:cubicBezTo>
                <a:cubicBezTo>
                  <a:pt x="1217854" y="945228"/>
                  <a:pt x="945228" y="1217854"/>
                  <a:pt x="608927" y="1217854"/>
                </a:cubicBezTo>
                <a:cubicBezTo>
                  <a:pt x="272626" y="1217854"/>
                  <a:pt x="0" y="945228"/>
                  <a:pt x="0" y="608927"/>
                </a:cubicBezTo>
                <a:cubicBezTo>
                  <a:pt x="0" y="272626"/>
                  <a:pt x="272626" y="0"/>
                  <a:pt x="60892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6198015-F51D-44AC-85D9-B263E7C902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08761" y="4371935"/>
            <a:ext cx="1217854" cy="1217854"/>
          </a:xfrm>
          <a:custGeom>
            <a:avLst/>
            <a:gdLst>
              <a:gd name="connsiteX0" fmla="*/ 608927 w 1217854"/>
              <a:gd name="connsiteY0" fmla="*/ 0 h 1217854"/>
              <a:gd name="connsiteX1" fmla="*/ 1217854 w 1217854"/>
              <a:gd name="connsiteY1" fmla="*/ 608927 h 1217854"/>
              <a:gd name="connsiteX2" fmla="*/ 608927 w 1217854"/>
              <a:gd name="connsiteY2" fmla="*/ 1217854 h 1217854"/>
              <a:gd name="connsiteX3" fmla="*/ 0 w 1217854"/>
              <a:gd name="connsiteY3" fmla="*/ 608927 h 1217854"/>
              <a:gd name="connsiteX4" fmla="*/ 608927 w 1217854"/>
              <a:gd name="connsiteY4" fmla="*/ 0 h 12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854" h="1217854">
                <a:moveTo>
                  <a:pt x="608927" y="0"/>
                </a:moveTo>
                <a:cubicBezTo>
                  <a:pt x="945228" y="0"/>
                  <a:pt x="1217854" y="272626"/>
                  <a:pt x="1217854" y="608927"/>
                </a:cubicBezTo>
                <a:cubicBezTo>
                  <a:pt x="1217854" y="945228"/>
                  <a:pt x="945228" y="1217854"/>
                  <a:pt x="608927" y="1217854"/>
                </a:cubicBezTo>
                <a:cubicBezTo>
                  <a:pt x="272626" y="1217854"/>
                  <a:pt x="0" y="945228"/>
                  <a:pt x="0" y="608927"/>
                </a:cubicBezTo>
                <a:cubicBezTo>
                  <a:pt x="0" y="272626"/>
                  <a:pt x="272626" y="0"/>
                  <a:pt x="60892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7735FD1-C4E0-4889-A194-26F88CF8C8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2312" y="2180314"/>
            <a:ext cx="1217854" cy="1217854"/>
          </a:xfrm>
          <a:custGeom>
            <a:avLst/>
            <a:gdLst>
              <a:gd name="connsiteX0" fmla="*/ 608927 w 1217854"/>
              <a:gd name="connsiteY0" fmla="*/ 0 h 1217854"/>
              <a:gd name="connsiteX1" fmla="*/ 1217854 w 1217854"/>
              <a:gd name="connsiteY1" fmla="*/ 608927 h 1217854"/>
              <a:gd name="connsiteX2" fmla="*/ 608927 w 1217854"/>
              <a:gd name="connsiteY2" fmla="*/ 1217854 h 1217854"/>
              <a:gd name="connsiteX3" fmla="*/ 0 w 1217854"/>
              <a:gd name="connsiteY3" fmla="*/ 608927 h 1217854"/>
              <a:gd name="connsiteX4" fmla="*/ 608927 w 1217854"/>
              <a:gd name="connsiteY4" fmla="*/ 0 h 12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854" h="1217854">
                <a:moveTo>
                  <a:pt x="608927" y="0"/>
                </a:moveTo>
                <a:cubicBezTo>
                  <a:pt x="945228" y="0"/>
                  <a:pt x="1217854" y="272626"/>
                  <a:pt x="1217854" y="608927"/>
                </a:cubicBezTo>
                <a:cubicBezTo>
                  <a:pt x="1217854" y="945228"/>
                  <a:pt x="945228" y="1217854"/>
                  <a:pt x="608927" y="1217854"/>
                </a:cubicBezTo>
                <a:cubicBezTo>
                  <a:pt x="272626" y="1217854"/>
                  <a:pt x="0" y="945228"/>
                  <a:pt x="0" y="608927"/>
                </a:cubicBezTo>
                <a:cubicBezTo>
                  <a:pt x="0" y="272626"/>
                  <a:pt x="272626" y="0"/>
                  <a:pt x="60892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DE3F35-B798-41E9-B4C4-389699B23D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2312" y="4371935"/>
            <a:ext cx="1217854" cy="1217854"/>
          </a:xfrm>
          <a:custGeom>
            <a:avLst/>
            <a:gdLst>
              <a:gd name="connsiteX0" fmla="*/ 608927 w 1217854"/>
              <a:gd name="connsiteY0" fmla="*/ 0 h 1217854"/>
              <a:gd name="connsiteX1" fmla="*/ 1217854 w 1217854"/>
              <a:gd name="connsiteY1" fmla="*/ 608927 h 1217854"/>
              <a:gd name="connsiteX2" fmla="*/ 608927 w 1217854"/>
              <a:gd name="connsiteY2" fmla="*/ 1217854 h 1217854"/>
              <a:gd name="connsiteX3" fmla="*/ 0 w 1217854"/>
              <a:gd name="connsiteY3" fmla="*/ 608927 h 1217854"/>
              <a:gd name="connsiteX4" fmla="*/ 608927 w 1217854"/>
              <a:gd name="connsiteY4" fmla="*/ 0 h 12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854" h="1217854">
                <a:moveTo>
                  <a:pt x="608927" y="0"/>
                </a:moveTo>
                <a:cubicBezTo>
                  <a:pt x="945228" y="0"/>
                  <a:pt x="1217854" y="272626"/>
                  <a:pt x="1217854" y="608927"/>
                </a:cubicBezTo>
                <a:cubicBezTo>
                  <a:pt x="1217854" y="945228"/>
                  <a:pt x="945228" y="1217854"/>
                  <a:pt x="608927" y="1217854"/>
                </a:cubicBezTo>
                <a:cubicBezTo>
                  <a:pt x="272626" y="1217854"/>
                  <a:pt x="0" y="945228"/>
                  <a:pt x="0" y="608927"/>
                </a:cubicBezTo>
                <a:cubicBezTo>
                  <a:pt x="0" y="272626"/>
                  <a:pt x="272626" y="0"/>
                  <a:pt x="60892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64DFD9-016E-41AC-9A27-856E887C62CA}"/>
              </a:ext>
            </a:extLst>
          </p:cNvPr>
          <p:cNvSpPr/>
          <p:nvPr userDrawn="1"/>
        </p:nvSpPr>
        <p:spPr>
          <a:xfrm>
            <a:off x="0" y="0"/>
            <a:ext cx="12192000" cy="874643"/>
          </a:xfrm>
          <a:prstGeom prst="rect">
            <a:avLst/>
          </a:prstGeom>
          <a:gradFill>
            <a:gsLst>
              <a:gs pos="0">
                <a:schemeClr val="accent3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68300" dist="88900" dir="5400000" sx="96000" sy="96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37F12-F024-44D5-943B-D4800BB9A40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E811D-25FE-4C3B-8FA7-50A50338F22B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B93DAF-1595-4302-8887-ED26B0A03572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65665C-08B5-44B2-908D-F0CD3151F735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13D010-A722-4F13-AA17-5F18D53383E7}"/>
              </a:ext>
            </a:extLst>
          </p:cNvPr>
          <p:cNvGrpSpPr/>
          <p:nvPr userDrawn="1"/>
        </p:nvGrpSpPr>
        <p:grpSpPr>
          <a:xfrm>
            <a:off x="284356" y="488700"/>
            <a:ext cx="129932" cy="68359"/>
            <a:chOff x="1636700" y="3264905"/>
            <a:chExt cx="623796" cy="3281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C29474-6B64-48E4-A1E5-3E536576B071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974996-36A9-4B58-9C5D-0854E23718A9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CE0194-AEBD-44D6-B966-A08AAFF0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66" y="100086"/>
            <a:ext cx="11212180" cy="6806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F047926-A002-46CC-9C31-F92827E69F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3988" y="996950"/>
            <a:ext cx="11852275" cy="568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0066E5-6A66-4885-B4BD-FB0BFC098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51" y="6622437"/>
            <a:ext cx="1273497" cy="1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27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426BA3A-235C-4C9F-A919-F195B97369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02606" y="2751387"/>
            <a:ext cx="3094296" cy="3094295"/>
          </a:xfrm>
          <a:custGeom>
            <a:avLst/>
            <a:gdLst>
              <a:gd name="connsiteX0" fmla="*/ 45084 w 3094296"/>
              <a:gd name="connsiteY0" fmla="*/ 0 h 3094295"/>
              <a:gd name="connsiteX1" fmla="*/ 3049212 w 3094296"/>
              <a:gd name="connsiteY1" fmla="*/ 0 h 3094295"/>
              <a:gd name="connsiteX2" fmla="*/ 3094296 w 3094296"/>
              <a:gd name="connsiteY2" fmla="*/ 45084 h 3094295"/>
              <a:gd name="connsiteX3" fmla="*/ 3094296 w 3094296"/>
              <a:gd name="connsiteY3" fmla="*/ 3049211 h 3094295"/>
              <a:gd name="connsiteX4" fmla="*/ 3049212 w 3094296"/>
              <a:gd name="connsiteY4" fmla="*/ 3094295 h 3094295"/>
              <a:gd name="connsiteX5" fmla="*/ 45084 w 3094296"/>
              <a:gd name="connsiteY5" fmla="*/ 3094295 h 3094295"/>
              <a:gd name="connsiteX6" fmla="*/ 0 w 3094296"/>
              <a:gd name="connsiteY6" fmla="*/ 3049211 h 3094295"/>
              <a:gd name="connsiteX7" fmla="*/ 0 w 3094296"/>
              <a:gd name="connsiteY7" fmla="*/ 45084 h 3094295"/>
              <a:gd name="connsiteX8" fmla="*/ 45084 w 3094296"/>
              <a:gd name="connsiteY8" fmla="*/ 0 h 309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296" h="3094295">
                <a:moveTo>
                  <a:pt x="45084" y="0"/>
                </a:moveTo>
                <a:lnTo>
                  <a:pt x="3049212" y="0"/>
                </a:lnTo>
                <a:cubicBezTo>
                  <a:pt x="3074111" y="0"/>
                  <a:pt x="3094296" y="20185"/>
                  <a:pt x="3094296" y="45084"/>
                </a:cubicBezTo>
                <a:lnTo>
                  <a:pt x="3094296" y="3049211"/>
                </a:lnTo>
                <a:cubicBezTo>
                  <a:pt x="3094296" y="3074110"/>
                  <a:pt x="3074111" y="3094295"/>
                  <a:pt x="3049212" y="3094295"/>
                </a:cubicBezTo>
                <a:lnTo>
                  <a:pt x="45084" y="3094295"/>
                </a:lnTo>
                <a:cubicBezTo>
                  <a:pt x="20185" y="3094295"/>
                  <a:pt x="0" y="3074110"/>
                  <a:pt x="0" y="3049211"/>
                </a:cubicBezTo>
                <a:lnTo>
                  <a:pt x="0" y="45084"/>
                </a:lnTo>
                <a:cubicBezTo>
                  <a:pt x="0" y="20185"/>
                  <a:pt x="20185" y="0"/>
                  <a:pt x="45084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C2F1D17-86F3-43D0-ACBB-67FD6D3827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48945" y="1551922"/>
            <a:ext cx="2725586" cy="2725585"/>
          </a:xfrm>
          <a:custGeom>
            <a:avLst/>
            <a:gdLst>
              <a:gd name="connsiteX0" fmla="*/ 45084 w 3094296"/>
              <a:gd name="connsiteY0" fmla="*/ 0 h 3094295"/>
              <a:gd name="connsiteX1" fmla="*/ 3049212 w 3094296"/>
              <a:gd name="connsiteY1" fmla="*/ 0 h 3094295"/>
              <a:gd name="connsiteX2" fmla="*/ 3094296 w 3094296"/>
              <a:gd name="connsiteY2" fmla="*/ 45084 h 3094295"/>
              <a:gd name="connsiteX3" fmla="*/ 3094296 w 3094296"/>
              <a:gd name="connsiteY3" fmla="*/ 3049211 h 3094295"/>
              <a:gd name="connsiteX4" fmla="*/ 3049212 w 3094296"/>
              <a:gd name="connsiteY4" fmla="*/ 3094295 h 3094295"/>
              <a:gd name="connsiteX5" fmla="*/ 45084 w 3094296"/>
              <a:gd name="connsiteY5" fmla="*/ 3094295 h 3094295"/>
              <a:gd name="connsiteX6" fmla="*/ 0 w 3094296"/>
              <a:gd name="connsiteY6" fmla="*/ 3049211 h 3094295"/>
              <a:gd name="connsiteX7" fmla="*/ 0 w 3094296"/>
              <a:gd name="connsiteY7" fmla="*/ 45084 h 3094295"/>
              <a:gd name="connsiteX8" fmla="*/ 45084 w 3094296"/>
              <a:gd name="connsiteY8" fmla="*/ 0 h 309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296" h="3094295">
                <a:moveTo>
                  <a:pt x="45084" y="0"/>
                </a:moveTo>
                <a:lnTo>
                  <a:pt x="3049212" y="0"/>
                </a:lnTo>
                <a:cubicBezTo>
                  <a:pt x="3074111" y="0"/>
                  <a:pt x="3094296" y="20185"/>
                  <a:pt x="3094296" y="45084"/>
                </a:cubicBezTo>
                <a:lnTo>
                  <a:pt x="3094296" y="3049211"/>
                </a:lnTo>
                <a:cubicBezTo>
                  <a:pt x="3094296" y="3074110"/>
                  <a:pt x="3074111" y="3094295"/>
                  <a:pt x="3049212" y="3094295"/>
                </a:cubicBezTo>
                <a:lnTo>
                  <a:pt x="45084" y="3094295"/>
                </a:lnTo>
                <a:cubicBezTo>
                  <a:pt x="20185" y="3094295"/>
                  <a:pt x="0" y="3074110"/>
                  <a:pt x="0" y="3049211"/>
                </a:cubicBezTo>
                <a:lnTo>
                  <a:pt x="0" y="45084"/>
                </a:lnTo>
                <a:cubicBezTo>
                  <a:pt x="0" y="20185"/>
                  <a:pt x="20185" y="0"/>
                  <a:pt x="45084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4B0C3C61-5131-470E-8548-B54387B31E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13630" y="1551922"/>
            <a:ext cx="1514950" cy="1514950"/>
          </a:xfrm>
          <a:custGeom>
            <a:avLst/>
            <a:gdLst>
              <a:gd name="connsiteX0" fmla="*/ 22073 w 1514950"/>
              <a:gd name="connsiteY0" fmla="*/ 0 h 1514950"/>
              <a:gd name="connsiteX1" fmla="*/ 1492877 w 1514950"/>
              <a:gd name="connsiteY1" fmla="*/ 0 h 1514950"/>
              <a:gd name="connsiteX2" fmla="*/ 1514950 w 1514950"/>
              <a:gd name="connsiteY2" fmla="*/ 22073 h 1514950"/>
              <a:gd name="connsiteX3" fmla="*/ 1514950 w 1514950"/>
              <a:gd name="connsiteY3" fmla="*/ 1492877 h 1514950"/>
              <a:gd name="connsiteX4" fmla="*/ 1492877 w 1514950"/>
              <a:gd name="connsiteY4" fmla="*/ 1514950 h 1514950"/>
              <a:gd name="connsiteX5" fmla="*/ 22073 w 1514950"/>
              <a:gd name="connsiteY5" fmla="*/ 1514950 h 1514950"/>
              <a:gd name="connsiteX6" fmla="*/ 0 w 1514950"/>
              <a:gd name="connsiteY6" fmla="*/ 1492877 h 1514950"/>
              <a:gd name="connsiteX7" fmla="*/ 0 w 1514950"/>
              <a:gd name="connsiteY7" fmla="*/ 22073 h 1514950"/>
              <a:gd name="connsiteX8" fmla="*/ 22073 w 1514950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50" h="1514950">
                <a:moveTo>
                  <a:pt x="22073" y="0"/>
                </a:moveTo>
                <a:lnTo>
                  <a:pt x="1492877" y="0"/>
                </a:lnTo>
                <a:cubicBezTo>
                  <a:pt x="1505068" y="0"/>
                  <a:pt x="1514950" y="9882"/>
                  <a:pt x="1514950" y="22073"/>
                </a:cubicBezTo>
                <a:lnTo>
                  <a:pt x="1514950" y="1492877"/>
                </a:lnTo>
                <a:cubicBezTo>
                  <a:pt x="1514950" y="1505068"/>
                  <a:pt x="1505068" y="1514950"/>
                  <a:pt x="1492877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chemeClr val="bg1"/>
            </a:solidFill>
          </a:ln>
          <a:effectLst>
            <a:outerShdw blurRad="431800" dist="2794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D1D1AB5-14C9-49CD-81A9-A539383269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41494" y="811161"/>
            <a:ext cx="1514950" cy="1514950"/>
          </a:xfrm>
          <a:custGeom>
            <a:avLst/>
            <a:gdLst>
              <a:gd name="connsiteX0" fmla="*/ 22073 w 1514950"/>
              <a:gd name="connsiteY0" fmla="*/ 0 h 1514950"/>
              <a:gd name="connsiteX1" fmla="*/ 1492877 w 1514950"/>
              <a:gd name="connsiteY1" fmla="*/ 0 h 1514950"/>
              <a:gd name="connsiteX2" fmla="*/ 1514950 w 1514950"/>
              <a:gd name="connsiteY2" fmla="*/ 22073 h 1514950"/>
              <a:gd name="connsiteX3" fmla="*/ 1514950 w 1514950"/>
              <a:gd name="connsiteY3" fmla="*/ 1492877 h 1514950"/>
              <a:gd name="connsiteX4" fmla="*/ 1492877 w 1514950"/>
              <a:gd name="connsiteY4" fmla="*/ 1514950 h 1514950"/>
              <a:gd name="connsiteX5" fmla="*/ 22073 w 1514950"/>
              <a:gd name="connsiteY5" fmla="*/ 1514950 h 1514950"/>
              <a:gd name="connsiteX6" fmla="*/ 0 w 1514950"/>
              <a:gd name="connsiteY6" fmla="*/ 1492877 h 1514950"/>
              <a:gd name="connsiteX7" fmla="*/ 0 w 1514950"/>
              <a:gd name="connsiteY7" fmla="*/ 22073 h 1514950"/>
              <a:gd name="connsiteX8" fmla="*/ 22073 w 1514950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50" h="1514950">
                <a:moveTo>
                  <a:pt x="22073" y="0"/>
                </a:moveTo>
                <a:lnTo>
                  <a:pt x="1492877" y="0"/>
                </a:lnTo>
                <a:cubicBezTo>
                  <a:pt x="1505068" y="0"/>
                  <a:pt x="1514950" y="9882"/>
                  <a:pt x="1514950" y="22073"/>
                </a:cubicBezTo>
                <a:lnTo>
                  <a:pt x="1514950" y="1492877"/>
                </a:lnTo>
                <a:cubicBezTo>
                  <a:pt x="1514950" y="1505068"/>
                  <a:pt x="1505068" y="1514950"/>
                  <a:pt x="1492877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chemeClr val="bg1"/>
            </a:solidFill>
          </a:ln>
          <a:effectLst>
            <a:outerShdw blurRad="444500" dist="2413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3DABDB-7DCC-49CD-B731-904588440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02673" y="970549"/>
            <a:ext cx="1890136" cy="1887002"/>
          </a:xfrm>
          <a:custGeom>
            <a:avLst/>
            <a:gdLst>
              <a:gd name="connsiteX0" fmla="*/ 22073 w 1517466"/>
              <a:gd name="connsiteY0" fmla="*/ 0 h 1514950"/>
              <a:gd name="connsiteX1" fmla="*/ 1495393 w 1517466"/>
              <a:gd name="connsiteY1" fmla="*/ 0 h 1514950"/>
              <a:gd name="connsiteX2" fmla="*/ 1517466 w 1517466"/>
              <a:gd name="connsiteY2" fmla="*/ 22073 h 1514950"/>
              <a:gd name="connsiteX3" fmla="*/ 1517466 w 1517466"/>
              <a:gd name="connsiteY3" fmla="*/ 1492877 h 1514950"/>
              <a:gd name="connsiteX4" fmla="*/ 1495393 w 1517466"/>
              <a:gd name="connsiteY4" fmla="*/ 1514950 h 1514950"/>
              <a:gd name="connsiteX5" fmla="*/ 22073 w 1517466"/>
              <a:gd name="connsiteY5" fmla="*/ 1514950 h 1514950"/>
              <a:gd name="connsiteX6" fmla="*/ 0 w 1517466"/>
              <a:gd name="connsiteY6" fmla="*/ 1492877 h 1514950"/>
              <a:gd name="connsiteX7" fmla="*/ 0 w 1517466"/>
              <a:gd name="connsiteY7" fmla="*/ 22073 h 1514950"/>
              <a:gd name="connsiteX8" fmla="*/ 22073 w 1517466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466" h="1514950">
                <a:moveTo>
                  <a:pt x="22073" y="0"/>
                </a:moveTo>
                <a:lnTo>
                  <a:pt x="1495393" y="0"/>
                </a:lnTo>
                <a:cubicBezTo>
                  <a:pt x="1507584" y="0"/>
                  <a:pt x="1517466" y="9882"/>
                  <a:pt x="1517466" y="22073"/>
                </a:cubicBezTo>
                <a:lnTo>
                  <a:pt x="1517466" y="1492877"/>
                </a:lnTo>
                <a:cubicBezTo>
                  <a:pt x="1517466" y="1505068"/>
                  <a:pt x="1507584" y="1514950"/>
                  <a:pt x="1495393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chemeClr val="bg1"/>
            </a:solidFill>
          </a:ln>
          <a:effectLst>
            <a:outerShdw blurRad="444500" dist="2413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328B5B3-A388-417F-9569-A3BE535155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5027" y="2537503"/>
            <a:ext cx="1517466" cy="1514950"/>
          </a:xfrm>
          <a:custGeom>
            <a:avLst/>
            <a:gdLst>
              <a:gd name="connsiteX0" fmla="*/ 22073 w 1517466"/>
              <a:gd name="connsiteY0" fmla="*/ 0 h 1514950"/>
              <a:gd name="connsiteX1" fmla="*/ 1495393 w 1517466"/>
              <a:gd name="connsiteY1" fmla="*/ 0 h 1514950"/>
              <a:gd name="connsiteX2" fmla="*/ 1517466 w 1517466"/>
              <a:gd name="connsiteY2" fmla="*/ 22073 h 1514950"/>
              <a:gd name="connsiteX3" fmla="*/ 1517466 w 1517466"/>
              <a:gd name="connsiteY3" fmla="*/ 1492877 h 1514950"/>
              <a:gd name="connsiteX4" fmla="*/ 1495393 w 1517466"/>
              <a:gd name="connsiteY4" fmla="*/ 1514950 h 1514950"/>
              <a:gd name="connsiteX5" fmla="*/ 22073 w 1517466"/>
              <a:gd name="connsiteY5" fmla="*/ 1514950 h 1514950"/>
              <a:gd name="connsiteX6" fmla="*/ 0 w 1517466"/>
              <a:gd name="connsiteY6" fmla="*/ 1492877 h 1514950"/>
              <a:gd name="connsiteX7" fmla="*/ 0 w 1517466"/>
              <a:gd name="connsiteY7" fmla="*/ 22073 h 1514950"/>
              <a:gd name="connsiteX8" fmla="*/ 22073 w 1517466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466" h="1514950">
                <a:moveTo>
                  <a:pt x="22073" y="0"/>
                </a:moveTo>
                <a:lnTo>
                  <a:pt x="1495393" y="0"/>
                </a:lnTo>
                <a:cubicBezTo>
                  <a:pt x="1507584" y="0"/>
                  <a:pt x="1517466" y="9882"/>
                  <a:pt x="1517466" y="22073"/>
                </a:cubicBezTo>
                <a:lnTo>
                  <a:pt x="1517466" y="1492877"/>
                </a:lnTo>
                <a:cubicBezTo>
                  <a:pt x="1517466" y="1505068"/>
                  <a:pt x="1507584" y="1514950"/>
                  <a:pt x="1495393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chemeClr val="bg1"/>
            </a:solidFill>
          </a:ln>
          <a:effectLst>
            <a:outerShdw blurRad="647700" dist="2794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D13254C-DE8A-4069-A344-06916E83C9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33697" y="3784653"/>
            <a:ext cx="1890135" cy="1890135"/>
          </a:xfrm>
          <a:custGeom>
            <a:avLst/>
            <a:gdLst>
              <a:gd name="connsiteX0" fmla="*/ 22073 w 1514950"/>
              <a:gd name="connsiteY0" fmla="*/ 0 h 1514950"/>
              <a:gd name="connsiteX1" fmla="*/ 1492877 w 1514950"/>
              <a:gd name="connsiteY1" fmla="*/ 0 h 1514950"/>
              <a:gd name="connsiteX2" fmla="*/ 1514950 w 1514950"/>
              <a:gd name="connsiteY2" fmla="*/ 22073 h 1514950"/>
              <a:gd name="connsiteX3" fmla="*/ 1514950 w 1514950"/>
              <a:gd name="connsiteY3" fmla="*/ 1492877 h 1514950"/>
              <a:gd name="connsiteX4" fmla="*/ 1492877 w 1514950"/>
              <a:gd name="connsiteY4" fmla="*/ 1514950 h 1514950"/>
              <a:gd name="connsiteX5" fmla="*/ 22073 w 1514950"/>
              <a:gd name="connsiteY5" fmla="*/ 1514950 h 1514950"/>
              <a:gd name="connsiteX6" fmla="*/ 0 w 1514950"/>
              <a:gd name="connsiteY6" fmla="*/ 1492877 h 1514950"/>
              <a:gd name="connsiteX7" fmla="*/ 0 w 1514950"/>
              <a:gd name="connsiteY7" fmla="*/ 22073 h 1514950"/>
              <a:gd name="connsiteX8" fmla="*/ 22073 w 1514950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50" h="1514950">
                <a:moveTo>
                  <a:pt x="22073" y="0"/>
                </a:moveTo>
                <a:lnTo>
                  <a:pt x="1492877" y="0"/>
                </a:lnTo>
                <a:cubicBezTo>
                  <a:pt x="1505068" y="0"/>
                  <a:pt x="1514950" y="9882"/>
                  <a:pt x="1514950" y="22073"/>
                </a:cubicBezTo>
                <a:lnTo>
                  <a:pt x="1514950" y="1492877"/>
                </a:lnTo>
                <a:cubicBezTo>
                  <a:pt x="1514950" y="1505068"/>
                  <a:pt x="1505068" y="1514950"/>
                  <a:pt x="1492877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chemeClr val="bg1"/>
            </a:solidFill>
          </a:ln>
          <a:effectLst>
            <a:outerShdw blurRad="444500" dist="2413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49" grpId="0" animBg="1"/>
      <p:bldP spid="48" grpId="0" animBg="1"/>
      <p:bldP spid="42" grpId="0" animBg="1"/>
      <p:bldP spid="43" grpId="0" animBg="1"/>
      <p:bldP spid="4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55129D-7395-4317-BF08-FB2EE5C0D0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3420" y="510059"/>
            <a:ext cx="2843044" cy="1476132"/>
          </a:xfrm>
          <a:custGeom>
            <a:avLst/>
            <a:gdLst>
              <a:gd name="connsiteX0" fmla="*/ 59798 w 2843044"/>
              <a:gd name="connsiteY0" fmla="*/ 0 h 1476132"/>
              <a:gd name="connsiteX1" fmla="*/ 2783246 w 2843044"/>
              <a:gd name="connsiteY1" fmla="*/ 0 h 1476132"/>
              <a:gd name="connsiteX2" fmla="*/ 2843044 w 2843044"/>
              <a:gd name="connsiteY2" fmla="*/ 59798 h 1476132"/>
              <a:gd name="connsiteX3" fmla="*/ 2843044 w 2843044"/>
              <a:gd name="connsiteY3" fmla="*/ 1416334 h 1476132"/>
              <a:gd name="connsiteX4" fmla="*/ 2783246 w 2843044"/>
              <a:gd name="connsiteY4" fmla="*/ 1476132 h 1476132"/>
              <a:gd name="connsiteX5" fmla="*/ 59798 w 2843044"/>
              <a:gd name="connsiteY5" fmla="*/ 1476132 h 1476132"/>
              <a:gd name="connsiteX6" fmla="*/ 0 w 2843044"/>
              <a:gd name="connsiteY6" fmla="*/ 1416334 h 1476132"/>
              <a:gd name="connsiteX7" fmla="*/ 0 w 2843044"/>
              <a:gd name="connsiteY7" fmla="*/ 59798 h 1476132"/>
              <a:gd name="connsiteX8" fmla="*/ 59798 w 2843044"/>
              <a:gd name="connsiteY8" fmla="*/ 0 h 147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044" h="1476132">
                <a:moveTo>
                  <a:pt x="59798" y="0"/>
                </a:moveTo>
                <a:lnTo>
                  <a:pt x="2783246" y="0"/>
                </a:lnTo>
                <a:cubicBezTo>
                  <a:pt x="2816272" y="0"/>
                  <a:pt x="2843044" y="26772"/>
                  <a:pt x="2843044" y="59798"/>
                </a:cubicBezTo>
                <a:lnTo>
                  <a:pt x="2843044" y="1416334"/>
                </a:lnTo>
                <a:cubicBezTo>
                  <a:pt x="2843044" y="1449360"/>
                  <a:pt x="2816272" y="1476132"/>
                  <a:pt x="2783246" y="1476132"/>
                </a:cubicBezTo>
                <a:lnTo>
                  <a:pt x="59798" y="1476132"/>
                </a:lnTo>
                <a:cubicBezTo>
                  <a:pt x="26772" y="1476132"/>
                  <a:pt x="0" y="1449360"/>
                  <a:pt x="0" y="1416334"/>
                </a:cubicBezTo>
                <a:lnTo>
                  <a:pt x="0" y="59798"/>
                </a:lnTo>
                <a:cubicBezTo>
                  <a:pt x="0" y="26772"/>
                  <a:pt x="26772" y="0"/>
                  <a:pt x="5979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AE00C9-807D-4F7A-B36F-36BE73CDFB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20181" y="510059"/>
            <a:ext cx="2843044" cy="3025570"/>
          </a:xfrm>
          <a:custGeom>
            <a:avLst/>
            <a:gdLst>
              <a:gd name="connsiteX0" fmla="*/ 73066 w 2843044"/>
              <a:gd name="connsiteY0" fmla="*/ 0 h 3025570"/>
              <a:gd name="connsiteX1" fmla="*/ 2769978 w 2843044"/>
              <a:gd name="connsiteY1" fmla="*/ 0 h 3025570"/>
              <a:gd name="connsiteX2" fmla="*/ 2843044 w 2843044"/>
              <a:gd name="connsiteY2" fmla="*/ 73066 h 3025570"/>
              <a:gd name="connsiteX3" fmla="*/ 2843044 w 2843044"/>
              <a:gd name="connsiteY3" fmla="*/ 2952504 h 3025570"/>
              <a:gd name="connsiteX4" fmla="*/ 2769978 w 2843044"/>
              <a:gd name="connsiteY4" fmla="*/ 3025570 h 3025570"/>
              <a:gd name="connsiteX5" fmla="*/ 73066 w 2843044"/>
              <a:gd name="connsiteY5" fmla="*/ 3025570 h 3025570"/>
              <a:gd name="connsiteX6" fmla="*/ 0 w 2843044"/>
              <a:gd name="connsiteY6" fmla="*/ 2952504 h 3025570"/>
              <a:gd name="connsiteX7" fmla="*/ 0 w 2843044"/>
              <a:gd name="connsiteY7" fmla="*/ 73066 h 3025570"/>
              <a:gd name="connsiteX8" fmla="*/ 73066 w 2843044"/>
              <a:gd name="connsiteY8" fmla="*/ 0 h 30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044" h="3025570">
                <a:moveTo>
                  <a:pt x="73066" y="0"/>
                </a:moveTo>
                <a:lnTo>
                  <a:pt x="2769978" y="0"/>
                </a:lnTo>
                <a:cubicBezTo>
                  <a:pt x="2810331" y="0"/>
                  <a:pt x="2843044" y="32713"/>
                  <a:pt x="2843044" y="73066"/>
                </a:cubicBezTo>
                <a:lnTo>
                  <a:pt x="2843044" y="2952504"/>
                </a:lnTo>
                <a:cubicBezTo>
                  <a:pt x="2843044" y="2992857"/>
                  <a:pt x="2810331" y="3025570"/>
                  <a:pt x="2769978" y="3025570"/>
                </a:cubicBezTo>
                <a:lnTo>
                  <a:pt x="73066" y="3025570"/>
                </a:lnTo>
                <a:cubicBezTo>
                  <a:pt x="32713" y="3025570"/>
                  <a:pt x="0" y="2992857"/>
                  <a:pt x="0" y="2952504"/>
                </a:cubicBezTo>
                <a:lnTo>
                  <a:pt x="0" y="73066"/>
                </a:lnTo>
                <a:cubicBezTo>
                  <a:pt x="0" y="32713"/>
                  <a:pt x="32713" y="0"/>
                  <a:pt x="7306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EDEA28-E27A-452E-8314-0D05846AEC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06659" y="510059"/>
            <a:ext cx="2843044" cy="3025570"/>
          </a:xfrm>
          <a:custGeom>
            <a:avLst/>
            <a:gdLst>
              <a:gd name="connsiteX0" fmla="*/ 73066 w 2843044"/>
              <a:gd name="connsiteY0" fmla="*/ 0 h 3025570"/>
              <a:gd name="connsiteX1" fmla="*/ 2769978 w 2843044"/>
              <a:gd name="connsiteY1" fmla="*/ 0 h 3025570"/>
              <a:gd name="connsiteX2" fmla="*/ 2843044 w 2843044"/>
              <a:gd name="connsiteY2" fmla="*/ 73066 h 3025570"/>
              <a:gd name="connsiteX3" fmla="*/ 2843044 w 2843044"/>
              <a:gd name="connsiteY3" fmla="*/ 2952504 h 3025570"/>
              <a:gd name="connsiteX4" fmla="*/ 2769978 w 2843044"/>
              <a:gd name="connsiteY4" fmla="*/ 3025570 h 3025570"/>
              <a:gd name="connsiteX5" fmla="*/ 73066 w 2843044"/>
              <a:gd name="connsiteY5" fmla="*/ 3025570 h 3025570"/>
              <a:gd name="connsiteX6" fmla="*/ 0 w 2843044"/>
              <a:gd name="connsiteY6" fmla="*/ 2952504 h 3025570"/>
              <a:gd name="connsiteX7" fmla="*/ 0 w 2843044"/>
              <a:gd name="connsiteY7" fmla="*/ 73066 h 3025570"/>
              <a:gd name="connsiteX8" fmla="*/ 73066 w 2843044"/>
              <a:gd name="connsiteY8" fmla="*/ 0 h 30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044" h="3025570">
                <a:moveTo>
                  <a:pt x="73066" y="0"/>
                </a:moveTo>
                <a:lnTo>
                  <a:pt x="2769978" y="0"/>
                </a:lnTo>
                <a:cubicBezTo>
                  <a:pt x="2810331" y="0"/>
                  <a:pt x="2843044" y="32713"/>
                  <a:pt x="2843044" y="73066"/>
                </a:cubicBezTo>
                <a:lnTo>
                  <a:pt x="2843044" y="2952504"/>
                </a:lnTo>
                <a:cubicBezTo>
                  <a:pt x="2843044" y="2992857"/>
                  <a:pt x="2810331" y="3025570"/>
                  <a:pt x="2769978" y="3025570"/>
                </a:cubicBezTo>
                <a:lnTo>
                  <a:pt x="73066" y="3025570"/>
                </a:lnTo>
                <a:cubicBezTo>
                  <a:pt x="32713" y="3025570"/>
                  <a:pt x="0" y="2992857"/>
                  <a:pt x="0" y="2952504"/>
                </a:cubicBezTo>
                <a:lnTo>
                  <a:pt x="0" y="73066"/>
                </a:lnTo>
                <a:cubicBezTo>
                  <a:pt x="0" y="32713"/>
                  <a:pt x="32713" y="0"/>
                  <a:pt x="7306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F2D668-517D-49B0-B17B-06169D2D8D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63420" y="3322372"/>
            <a:ext cx="2843044" cy="3025570"/>
          </a:xfrm>
          <a:custGeom>
            <a:avLst/>
            <a:gdLst>
              <a:gd name="connsiteX0" fmla="*/ 73066 w 2843044"/>
              <a:gd name="connsiteY0" fmla="*/ 0 h 3025570"/>
              <a:gd name="connsiteX1" fmla="*/ 2769978 w 2843044"/>
              <a:gd name="connsiteY1" fmla="*/ 0 h 3025570"/>
              <a:gd name="connsiteX2" fmla="*/ 2843044 w 2843044"/>
              <a:gd name="connsiteY2" fmla="*/ 73066 h 3025570"/>
              <a:gd name="connsiteX3" fmla="*/ 2843044 w 2843044"/>
              <a:gd name="connsiteY3" fmla="*/ 2952504 h 3025570"/>
              <a:gd name="connsiteX4" fmla="*/ 2769978 w 2843044"/>
              <a:gd name="connsiteY4" fmla="*/ 3025570 h 3025570"/>
              <a:gd name="connsiteX5" fmla="*/ 73066 w 2843044"/>
              <a:gd name="connsiteY5" fmla="*/ 3025570 h 3025570"/>
              <a:gd name="connsiteX6" fmla="*/ 0 w 2843044"/>
              <a:gd name="connsiteY6" fmla="*/ 2952504 h 3025570"/>
              <a:gd name="connsiteX7" fmla="*/ 0 w 2843044"/>
              <a:gd name="connsiteY7" fmla="*/ 73066 h 3025570"/>
              <a:gd name="connsiteX8" fmla="*/ 73066 w 2843044"/>
              <a:gd name="connsiteY8" fmla="*/ 0 h 30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044" h="3025570">
                <a:moveTo>
                  <a:pt x="73066" y="0"/>
                </a:moveTo>
                <a:lnTo>
                  <a:pt x="2769978" y="0"/>
                </a:lnTo>
                <a:cubicBezTo>
                  <a:pt x="2810331" y="0"/>
                  <a:pt x="2843044" y="32713"/>
                  <a:pt x="2843044" y="73066"/>
                </a:cubicBezTo>
                <a:lnTo>
                  <a:pt x="2843044" y="2952504"/>
                </a:lnTo>
                <a:cubicBezTo>
                  <a:pt x="2843044" y="2992857"/>
                  <a:pt x="2810331" y="3025570"/>
                  <a:pt x="2769978" y="3025570"/>
                </a:cubicBezTo>
                <a:lnTo>
                  <a:pt x="73066" y="3025570"/>
                </a:lnTo>
                <a:cubicBezTo>
                  <a:pt x="32713" y="3025570"/>
                  <a:pt x="0" y="2992857"/>
                  <a:pt x="0" y="2952504"/>
                </a:cubicBezTo>
                <a:lnTo>
                  <a:pt x="0" y="73066"/>
                </a:lnTo>
                <a:cubicBezTo>
                  <a:pt x="0" y="32713"/>
                  <a:pt x="32713" y="0"/>
                  <a:pt x="7306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9424A0F-C172-41BD-903A-1E4AB6D9CB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27226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E6F0D1-C604-4DF0-95CA-6A01F2E97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6838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F58B772-ECD5-4453-BE2A-F815E8854E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4435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CB10965-0536-4F40-8335-20CEA240ED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89629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84200" dist="5588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41EB02B-58D0-41D1-81AD-7D650BB349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52032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84200" dist="5588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6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2FB8FB-8964-43C5-AB4B-F12DB63747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0857" y="0"/>
            <a:ext cx="10450288" cy="5892800"/>
          </a:xfrm>
          <a:custGeom>
            <a:avLst/>
            <a:gdLst>
              <a:gd name="connsiteX0" fmla="*/ 0 w 10450288"/>
              <a:gd name="connsiteY0" fmla="*/ 0 h 5892800"/>
              <a:gd name="connsiteX1" fmla="*/ 10450288 w 10450288"/>
              <a:gd name="connsiteY1" fmla="*/ 0 h 5892800"/>
              <a:gd name="connsiteX2" fmla="*/ 10450288 w 10450288"/>
              <a:gd name="connsiteY2" fmla="*/ 5815545 h 5892800"/>
              <a:gd name="connsiteX3" fmla="*/ 10373033 w 10450288"/>
              <a:gd name="connsiteY3" fmla="*/ 5892800 h 5892800"/>
              <a:gd name="connsiteX4" fmla="*/ 77255 w 10450288"/>
              <a:gd name="connsiteY4" fmla="*/ 5892800 h 5892800"/>
              <a:gd name="connsiteX5" fmla="*/ 0 w 10450288"/>
              <a:gd name="connsiteY5" fmla="*/ 5815545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0288" h="5892800">
                <a:moveTo>
                  <a:pt x="0" y="0"/>
                </a:moveTo>
                <a:lnTo>
                  <a:pt x="10450288" y="0"/>
                </a:lnTo>
                <a:lnTo>
                  <a:pt x="10450288" y="5815545"/>
                </a:lnTo>
                <a:cubicBezTo>
                  <a:pt x="10450288" y="5858212"/>
                  <a:pt x="10415700" y="5892800"/>
                  <a:pt x="10373033" y="5892800"/>
                </a:cubicBezTo>
                <a:lnTo>
                  <a:pt x="77255" y="5892800"/>
                </a:lnTo>
                <a:cubicBezTo>
                  <a:pt x="34588" y="5892800"/>
                  <a:pt x="0" y="5858212"/>
                  <a:pt x="0" y="5815545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EE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BEE128-E16F-437B-814C-BEBD3DDA66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5303" y="250723"/>
            <a:ext cx="11641394" cy="6356554"/>
          </a:xfrm>
          <a:prstGeom prst="roundRect">
            <a:avLst>
              <a:gd name="adj" fmla="val 890"/>
            </a:avLst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003C30-1E1A-4AE3-85CA-735AD8555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14052" y="1913650"/>
            <a:ext cx="2153264" cy="1710813"/>
          </a:xfrm>
          <a:custGeom>
            <a:avLst/>
            <a:gdLst>
              <a:gd name="connsiteX0" fmla="*/ 63916 w 2153264"/>
              <a:gd name="connsiteY0" fmla="*/ 0 h 1710813"/>
              <a:gd name="connsiteX1" fmla="*/ 2089348 w 2153264"/>
              <a:gd name="connsiteY1" fmla="*/ 0 h 1710813"/>
              <a:gd name="connsiteX2" fmla="*/ 2153264 w 2153264"/>
              <a:gd name="connsiteY2" fmla="*/ 63916 h 1710813"/>
              <a:gd name="connsiteX3" fmla="*/ 2153264 w 2153264"/>
              <a:gd name="connsiteY3" fmla="*/ 1646897 h 1710813"/>
              <a:gd name="connsiteX4" fmla="*/ 2089348 w 2153264"/>
              <a:gd name="connsiteY4" fmla="*/ 1710813 h 1710813"/>
              <a:gd name="connsiteX5" fmla="*/ 63916 w 2153264"/>
              <a:gd name="connsiteY5" fmla="*/ 1710813 h 1710813"/>
              <a:gd name="connsiteX6" fmla="*/ 0 w 2153264"/>
              <a:gd name="connsiteY6" fmla="*/ 1646897 h 1710813"/>
              <a:gd name="connsiteX7" fmla="*/ 0 w 2153264"/>
              <a:gd name="connsiteY7" fmla="*/ 63916 h 1710813"/>
              <a:gd name="connsiteX8" fmla="*/ 63916 w 2153264"/>
              <a:gd name="connsiteY8" fmla="*/ 0 h 171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264" h="1710813">
                <a:moveTo>
                  <a:pt x="63916" y="0"/>
                </a:moveTo>
                <a:lnTo>
                  <a:pt x="2089348" y="0"/>
                </a:lnTo>
                <a:cubicBezTo>
                  <a:pt x="2124648" y="0"/>
                  <a:pt x="2153264" y="28616"/>
                  <a:pt x="2153264" y="63916"/>
                </a:cubicBezTo>
                <a:lnTo>
                  <a:pt x="2153264" y="1646897"/>
                </a:lnTo>
                <a:cubicBezTo>
                  <a:pt x="2153264" y="1682197"/>
                  <a:pt x="2124648" y="1710813"/>
                  <a:pt x="2089348" y="1710813"/>
                </a:cubicBezTo>
                <a:lnTo>
                  <a:pt x="63916" y="1710813"/>
                </a:lnTo>
                <a:cubicBezTo>
                  <a:pt x="28616" y="1710813"/>
                  <a:pt x="0" y="1682197"/>
                  <a:pt x="0" y="1646897"/>
                </a:cubicBezTo>
                <a:lnTo>
                  <a:pt x="0" y="63916"/>
                </a:lnTo>
                <a:cubicBezTo>
                  <a:pt x="0" y="28616"/>
                  <a:pt x="28616" y="0"/>
                  <a:pt x="6391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7BB98B-1E60-4411-BB30-AFB953CA64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4684" y="1913650"/>
            <a:ext cx="2153264" cy="1710813"/>
          </a:xfrm>
          <a:custGeom>
            <a:avLst/>
            <a:gdLst>
              <a:gd name="connsiteX0" fmla="*/ 63916 w 2153264"/>
              <a:gd name="connsiteY0" fmla="*/ 0 h 1710813"/>
              <a:gd name="connsiteX1" fmla="*/ 2089348 w 2153264"/>
              <a:gd name="connsiteY1" fmla="*/ 0 h 1710813"/>
              <a:gd name="connsiteX2" fmla="*/ 2153264 w 2153264"/>
              <a:gd name="connsiteY2" fmla="*/ 63916 h 1710813"/>
              <a:gd name="connsiteX3" fmla="*/ 2153264 w 2153264"/>
              <a:gd name="connsiteY3" fmla="*/ 1646897 h 1710813"/>
              <a:gd name="connsiteX4" fmla="*/ 2089348 w 2153264"/>
              <a:gd name="connsiteY4" fmla="*/ 1710813 h 1710813"/>
              <a:gd name="connsiteX5" fmla="*/ 63916 w 2153264"/>
              <a:gd name="connsiteY5" fmla="*/ 1710813 h 1710813"/>
              <a:gd name="connsiteX6" fmla="*/ 0 w 2153264"/>
              <a:gd name="connsiteY6" fmla="*/ 1646897 h 1710813"/>
              <a:gd name="connsiteX7" fmla="*/ 0 w 2153264"/>
              <a:gd name="connsiteY7" fmla="*/ 63916 h 1710813"/>
              <a:gd name="connsiteX8" fmla="*/ 63916 w 2153264"/>
              <a:gd name="connsiteY8" fmla="*/ 0 h 171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264" h="1710813">
                <a:moveTo>
                  <a:pt x="63916" y="0"/>
                </a:moveTo>
                <a:lnTo>
                  <a:pt x="2089348" y="0"/>
                </a:lnTo>
                <a:cubicBezTo>
                  <a:pt x="2124648" y="0"/>
                  <a:pt x="2153264" y="28616"/>
                  <a:pt x="2153264" y="63916"/>
                </a:cubicBezTo>
                <a:lnTo>
                  <a:pt x="2153264" y="1646897"/>
                </a:lnTo>
                <a:cubicBezTo>
                  <a:pt x="2153264" y="1682197"/>
                  <a:pt x="2124648" y="1710813"/>
                  <a:pt x="2089348" y="1710813"/>
                </a:cubicBezTo>
                <a:lnTo>
                  <a:pt x="63916" y="1710813"/>
                </a:lnTo>
                <a:cubicBezTo>
                  <a:pt x="28616" y="1710813"/>
                  <a:pt x="0" y="1682197"/>
                  <a:pt x="0" y="1646897"/>
                </a:cubicBezTo>
                <a:lnTo>
                  <a:pt x="0" y="63916"/>
                </a:lnTo>
                <a:cubicBezTo>
                  <a:pt x="0" y="28616"/>
                  <a:pt x="28616" y="0"/>
                  <a:pt x="6391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19408B-3988-4648-8423-2A7C9F5B5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83626" y="1913649"/>
            <a:ext cx="3824748" cy="3436374"/>
          </a:xfrm>
          <a:custGeom>
            <a:avLst/>
            <a:gdLst>
              <a:gd name="connsiteX0" fmla="*/ 69380 w 3824748"/>
              <a:gd name="connsiteY0" fmla="*/ 0 h 3436374"/>
              <a:gd name="connsiteX1" fmla="*/ 3755368 w 3824748"/>
              <a:gd name="connsiteY1" fmla="*/ 0 h 3436374"/>
              <a:gd name="connsiteX2" fmla="*/ 3824748 w 3824748"/>
              <a:gd name="connsiteY2" fmla="*/ 69380 h 3436374"/>
              <a:gd name="connsiteX3" fmla="*/ 3824748 w 3824748"/>
              <a:gd name="connsiteY3" fmla="*/ 3366994 h 3436374"/>
              <a:gd name="connsiteX4" fmla="*/ 3755368 w 3824748"/>
              <a:gd name="connsiteY4" fmla="*/ 3436374 h 3436374"/>
              <a:gd name="connsiteX5" fmla="*/ 69380 w 3824748"/>
              <a:gd name="connsiteY5" fmla="*/ 3436374 h 3436374"/>
              <a:gd name="connsiteX6" fmla="*/ 0 w 3824748"/>
              <a:gd name="connsiteY6" fmla="*/ 3366994 h 3436374"/>
              <a:gd name="connsiteX7" fmla="*/ 0 w 3824748"/>
              <a:gd name="connsiteY7" fmla="*/ 69380 h 3436374"/>
              <a:gd name="connsiteX8" fmla="*/ 69380 w 3824748"/>
              <a:gd name="connsiteY8" fmla="*/ 0 h 343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748" h="3436374">
                <a:moveTo>
                  <a:pt x="69380" y="0"/>
                </a:moveTo>
                <a:lnTo>
                  <a:pt x="3755368" y="0"/>
                </a:lnTo>
                <a:cubicBezTo>
                  <a:pt x="3793686" y="0"/>
                  <a:pt x="3824748" y="31062"/>
                  <a:pt x="3824748" y="69380"/>
                </a:cubicBezTo>
                <a:lnTo>
                  <a:pt x="3824748" y="3366994"/>
                </a:lnTo>
                <a:cubicBezTo>
                  <a:pt x="3824748" y="3405312"/>
                  <a:pt x="3793686" y="3436374"/>
                  <a:pt x="3755368" y="3436374"/>
                </a:cubicBezTo>
                <a:lnTo>
                  <a:pt x="69380" y="3436374"/>
                </a:lnTo>
                <a:cubicBezTo>
                  <a:pt x="31062" y="3436374"/>
                  <a:pt x="0" y="3405312"/>
                  <a:pt x="0" y="3366994"/>
                </a:cubicBezTo>
                <a:lnTo>
                  <a:pt x="0" y="69380"/>
                </a:lnTo>
                <a:cubicBezTo>
                  <a:pt x="0" y="31062"/>
                  <a:pt x="31062" y="0"/>
                  <a:pt x="6938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8">
            <a:extLst>
              <a:ext uri="{FF2B5EF4-FFF2-40B4-BE49-F238E27FC236}">
                <a16:creationId xmlns:a16="http://schemas.microsoft.com/office/drawing/2014/main" id="{7128B8D0-07F5-4654-B941-11D61C22AA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4476" y="1818852"/>
            <a:ext cx="2256503" cy="1681317"/>
          </a:xfrm>
          <a:custGeom>
            <a:avLst/>
            <a:gdLst>
              <a:gd name="connsiteX0" fmla="*/ 38469 w 2256503"/>
              <a:gd name="connsiteY0" fmla="*/ 0 h 1681317"/>
              <a:gd name="connsiteX1" fmla="*/ 2218034 w 2256503"/>
              <a:gd name="connsiteY1" fmla="*/ 0 h 1681317"/>
              <a:gd name="connsiteX2" fmla="*/ 2256503 w 2256503"/>
              <a:gd name="connsiteY2" fmla="*/ 38469 h 1681317"/>
              <a:gd name="connsiteX3" fmla="*/ 2256503 w 2256503"/>
              <a:gd name="connsiteY3" fmla="*/ 1642848 h 1681317"/>
              <a:gd name="connsiteX4" fmla="*/ 2218034 w 2256503"/>
              <a:gd name="connsiteY4" fmla="*/ 1681317 h 1681317"/>
              <a:gd name="connsiteX5" fmla="*/ 38469 w 2256503"/>
              <a:gd name="connsiteY5" fmla="*/ 1681317 h 1681317"/>
              <a:gd name="connsiteX6" fmla="*/ 0 w 2256503"/>
              <a:gd name="connsiteY6" fmla="*/ 1642848 h 1681317"/>
              <a:gd name="connsiteX7" fmla="*/ 0 w 2256503"/>
              <a:gd name="connsiteY7" fmla="*/ 38469 h 1681317"/>
              <a:gd name="connsiteX8" fmla="*/ 38469 w 2256503"/>
              <a:gd name="connsiteY8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6503" h="1681317">
                <a:moveTo>
                  <a:pt x="38469" y="0"/>
                </a:moveTo>
                <a:lnTo>
                  <a:pt x="2218034" y="0"/>
                </a:lnTo>
                <a:cubicBezTo>
                  <a:pt x="2239280" y="0"/>
                  <a:pt x="2256503" y="17223"/>
                  <a:pt x="2256503" y="38469"/>
                </a:cubicBezTo>
                <a:lnTo>
                  <a:pt x="2256503" y="1642848"/>
                </a:lnTo>
                <a:cubicBezTo>
                  <a:pt x="2256503" y="1664094"/>
                  <a:pt x="2239280" y="1681317"/>
                  <a:pt x="2218034" y="1681317"/>
                </a:cubicBezTo>
                <a:lnTo>
                  <a:pt x="38469" y="1681317"/>
                </a:lnTo>
                <a:cubicBezTo>
                  <a:pt x="17223" y="1681317"/>
                  <a:pt x="0" y="1664094"/>
                  <a:pt x="0" y="1642848"/>
                </a:cubicBezTo>
                <a:lnTo>
                  <a:pt x="0" y="38469"/>
                </a:lnTo>
                <a:cubicBezTo>
                  <a:pt x="0" y="17223"/>
                  <a:pt x="17223" y="0"/>
                  <a:pt x="384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30">
            <a:extLst>
              <a:ext uri="{FF2B5EF4-FFF2-40B4-BE49-F238E27FC236}">
                <a16:creationId xmlns:a16="http://schemas.microsoft.com/office/drawing/2014/main" id="{E9A236FC-C279-4A4A-B5E3-7563F70C97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9991" y="1818852"/>
            <a:ext cx="2256503" cy="1681317"/>
          </a:xfrm>
          <a:custGeom>
            <a:avLst/>
            <a:gdLst>
              <a:gd name="connsiteX0" fmla="*/ 38469 w 2256503"/>
              <a:gd name="connsiteY0" fmla="*/ 0 h 1681317"/>
              <a:gd name="connsiteX1" fmla="*/ 2218034 w 2256503"/>
              <a:gd name="connsiteY1" fmla="*/ 0 h 1681317"/>
              <a:gd name="connsiteX2" fmla="*/ 2256503 w 2256503"/>
              <a:gd name="connsiteY2" fmla="*/ 38469 h 1681317"/>
              <a:gd name="connsiteX3" fmla="*/ 2256503 w 2256503"/>
              <a:gd name="connsiteY3" fmla="*/ 1642848 h 1681317"/>
              <a:gd name="connsiteX4" fmla="*/ 2218034 w 2256503"/>
              <a:gd name="connsiteY4" fmla="*/ 1681317 h 1681317"/>
              <a:gd name="connsiteX5" fmla="*/ 38469 w 2256503"/>
              <a:gd name="connsiteY5" fmla="*/ 1681317 h 1681317"/>
              <a:gd name="connsiteX6" fmla="*/ 0 w 2256503"/>
              <a:gd name="connsiteY6" fmla="*/ 1642848 h 1681317"/>
              <a:gd name="connsiteX7" fmla="*/ 0 w 2256503"/>
              <a:gd name="connsiteY7" fmla="*/ 38469 h 1681317"/>
              <a:gd name="connsiteX8" fmla="*/ 38469 w 2256503"/>
              <a:gd name="connsiteY8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6503" h="1681317">
                <a:moveTo>
                  <a:pt x="38469" y="0"/>
                </a:moveTo>
                <a:lnTo>
                  <a:pt x="2218034" y="0"/>
                </a:lnTo>
                <a:cubicBezTo>
                  <a:pt x="2239280" y="0"/>
                  <a:pt x="2256503" y="17223"/>
                  <a:pt x="2256503" y="38469"/>
                </a:cubicBezTo>
                <a:lnTo>
                  <a:pt x="2256503" y="1642848"/>
                </a:lnTo>
                <a:cubicBezTo>
                  <a:pt x="2256503" y="1664094"/>
                  <a:pt x="2239280" y="1681317"/>
                  <a:pt x="2218034" y="1681317"/>
                </a:cubicBezTo>
                <a:lnTo>
                  <a:pt x="38469" y="1681317"/>
                </a:lnTo>
                <a:cubicBezTo>
                  <a:pt x="17223" y="1681317"/>
                  <a:pt x="0" y="1664094"/>
                  <a:pt x="0" y="1642848"/>
                </a:cubicBezTo>
                <a:lnTo>
                  <a:pt x="0" y="38469"/>
                </a:lnTo>
                <a:cubicBezTo>
                  <a:pt x="0" y="17223"/>
                  <a:pt x="17223" y="0"/>
                  <a:pt x="384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31">
            <a:extLst>
              <a:ext uri="{FF2B5EF4-FFF2-40B4-BE49-F238E27FC236}">
                <a16:creationId xmlns:a16="http://schemas.microsoft.com/office/drawing/2014/main" id="{BE201227-91E8-4DAE-84E0-71ED230A82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5506" y="1818852"/>
            <a:ext cx="2256503" cy="1681317"/>
          </a:xfrm>
          <a:custGeom>
            <a:avLst/>
            <a:gdLst>
              <a:gd name="connsiteX0" fmla="*/ 38469 w 2256503"/>
              <a:gd name="connsiteY0" fmla="*/ 0 h 1681317"/>
              <a:gd name="connsiteX1" fmla="*/ 2218034 w 2256503"/>
              <a:gd name="connsiteY1" fmla="*/ 0 h 1681317"/>
              <a:gd name="connsiteX2" fmla="*/ 2256503 w 2256503"/>
              <a:gd name="connsiteY2" fmla="*/ 38469 h 1681317"/>
              <a:gd name="connsiteX3" fmla="*/ 2256503 w 2256503"/>
              <a:gd name="connsiteY3" fmla="*/ 1642848 h 1681317"/>
              <a:gd name="connsiteX4" fmla="*/ 2218034 w 2256503"/>
              <a:gd name="connsiteY4" fmla="*/ 1681317 h 1681317"/>
              <a:gd name="connsiteX5" fmla="*/ 38469 w 2256503"/>
              <a:gd name="connsiteY5" fmla="*/ 1681317 h 1681317"/>
              <a:gd name="connsiteX6" fmla="*/ 0 w 2256503"/>
              <a:gd name="connsiteY6" fmla="*/ 1642848 h 1681317"/>
              <a:gd name="connsiteX7" fmla="*/ 0 w 2256503"/>
              <a:gd name="connsiteY7" fmla="*/ 38469 h 1681317"/>
              <a:gd name="connsiteX8" fmla="*/ 38469 w 2256503"/>
              <a:gd name="connsiteY8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6503" h="1681317">
                <a:moveTo>
                  <a:pt x="38469" y="0"/>
                </a:moveTo>
                <a:lnTo>
                  <a:pt x="2218034" y="0"/>
                </a:lnTo>
                <a:cubicBezTo>
                  <a:pt x="2239280" y="0"/>
                  <a:pt x="2256503" y="17223"/>
                  <a:pt x="2256503" y="38469"/>
                </a:cubicBezTo>
                <a:lnTo>
                  <a:pt x="2256503" y="1642848"/>
                </a:lnTo>
                <a:cubicBezTo>
                  <a:pt x="2256503" y="1664094"/>
                  <a:pt x="2239280" y="1681317"/>
                  <a:pt x="2218034" y="1681317"/>
                </a:cubicBezTo>
                <a:lnTo>
                  <a:pt x="38469" y="1681317"/>
                </a:lnTo>
                <a:cubicBezTo>
                  <a:pt x="17223" y="1681317"/>
                  <a:pt x="0" y="1664094"/>
                  <a:pt x="0" y="1642848"/>
                </a:cubicBezTo>
                <a:lnTo>
                  <a:pt x="0" y="38469"/>
                </a:lnTo>
                <a:cubicBezTo>
                  <a:pt x="0" y="17223"/>
                  <a:pt x="17223" y="0"/>
                  <a:pt x="384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32">
            <a:extLst>
              <a:ext uri="{FF2B5EF4-FFF2-40B4-BE49-F238E27FC236}">
                <a16:creationId xmlns:a16="http://schemas.microsoft.com/office/drawing/2014/main" id="{15F165E8-5881-49F9-8A31-76E787D374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1021" y="1818852"/>
            <a:ext cx="2256503" cy="1681317"/>
          </a:xfrm>
          <a:custGeom>
            <a:avLst/>
            <a:gdLst>
              <a:gd name="connsiteX0" fmla="*/ 38469 w 2256503"/>
              <a:gd name="connsiteY0" fmla="*/ 0 h 1681317"/>
              <a:gd name="connsiteX1" fmla="*/ 2218034 w 2256503"/>
              <a:gd name="connsiteY1" fmla="*/ 0 h 1681317"/>
              <a:gd name="connsiteX2" fmla="*/ 2256503 w 2256503"/>
              <a:gd name="connsiteY2" fmla="*/ 38469 h 1681317"/>
              <a:gd name="connsiteX3" fmla="*/ 2256503 w 2256503"/>
              <a:gd name="connsiteY3" fmla="*/ 1642848 h 1681317"/>
              <a:gd name="connsiteX4" fmla="*/ 2218034 w 2256503"/>
              <a:gd name="connsiteY4" fmla="*/ 1681317 h 1681317"/>
              <a:gd name="connsiteX5" fmla="*/ 38469 w 2256503"/>
              <a:gd name="connsiteY5" fmla="*/ 1681317 h 1681317"/>
              <a:gd name="connsiteX6" fmla="*/ 0 w 2256503"/>
              <a:gd name="connsiteY6" fmla="*/ 1642848 h 1681317"/>
              <a:gd name="connsiteX7" fmla="*/ 0 w 2256503"/>
              <a:gd name="connsiteY7" fmla="*/ 38469 h 1681317"/>
              <a:gd name="connsiteX8" fmla="*/ 38469 w 2256503"/>
              <a:gd name="connsiteY8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6503" h="1681317">
                <a:moveTo>
                  <a:pt x="38469" y="0"/>
                </a:moveTo>
                <a:lnTo>
                  <a:pt x="2218034" y="0"/>
                </a:lnTo>
                <a:cubicBezTo>
                  <a:pt x="2239280" y="0"/>
                  <a:pt x="2256503" y="17223"/>
                  <a:pt x="2256503" y="38469"/>
                </a:cubicBezTo>
                <a:lnTo>
                  <a:pt x="2256503" y="1642848"/>
                </a:lnTo>
                <a:cubicBezTo>
                  <a:pt x="2256503" y="1664094"/>
                  <a:pt x="2239280" y="1681317"/>
                  <a:pt x="2218034" y="1681317"/>
                </a:cubicBezTo>
                <a:lnTo>
                  <a:pt x="38469" y="1681317"/>
                </a:lnTo>
                <a:cubicBezTo>
                  <a:pt x="17223" y="1681317"/>
                  <a:pt x="0" y="1664094"/>
                  <a:pt x="0" y="1642848"/>
                </a:cubicBezTo>
                <a:lnTo>
                  <a:pt x="0" y="38469"/>
                </a:lnTo>
                <a:cubicBezTo>
                  <a:pt x="0" y="17223"/>
                  <a:pt x="17223" y="0"/>
                  <a:pt x="384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3BA8E5-AECF-4E2F-9EDB-A17842CC11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474858"/>
          </a:xfrm>
          <a:custGeom>
            <a:avLst/>
            <a:gdLst>
              <a:gd name="connsiteX0" fmla="*/ 0 w 12192000"/>
              <a:gd name="connsiteY0" fmla="*/ 0 h 2474858"/>
              <a:gd name="connsiteX1" fmla="*/ 12192000 w 12192000"/>
              <a:gd name="connsiteY1" fmla="*/ 0 h 2474858"/>
              <a:gd name="connsiteX2" fmla="*/ 12192000 w 12192000"/>
              <a:gd name="connsiteY2" fmla="*/ 2474858 h 2474858"/>
              <a:gd name="connsiteX3" fmla="*/ 0 w 12192000"/>
              <a:gd name="connsiteY3" fmla="*/ 2474858 h 247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74858">
                <a:moveTo>
                  <a:pt x="0" y="0"/>
                </a:moveTo>
                <a:lnTo>
                  <a:pt x="12192000" y="0"/>
                </a:lnTo>
                <a:lnTo>
                  <a:pt x="12192000" y="2474858"/>
                </a:lnTo>
                <a:lnTo>
                  <a:pt x="0" y="247485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F56C133-4716-46D6-9CEB-C3567A8DC4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691" y="497192"/>
            <a:ext cx="6017341" cy="6360807"/>
          </a:xfrm>
          <a:custGeom>
            <a:avLst/>
            <a:gdLst>
              <a:gd name="connsiteX0" fmla="*/ 0 w 6017341"/>
              <a:gd name="connsiteY0" fmla="*/ 0 h 6360807"/>
              <a:gd name="connsiteX1" fmla="*/ 6017341 w 6017341"/>
              <a:gd name="connsiteY1" fmla="*/ 0 h 6360807"/>
              <a:gd name="connsiteX2" fmla="*/ 6017341 w 6017341"/>
              <a:gd name="connsiteY2" fmla="*/ 6360807 h 6360807"/>
              <a:gd name="connsiteX3" fmla="*/ 0 w 6017341"/>
              <a:gd name="connsiteY3" fmla="*/ 6360807 h 636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341" h="6360807">
                <a:moveTo>
                  <a:pt x="0" y="0"/>
                </a:moveTo>
                <a:lnTo>
                  <a:pt x="6017341" y="0"/>
                </a:lnTo>
                <a:lnTo>
                  <a:pt x="6017341" y="6360807"/>
                </a:lnTo>
                <a:lnTo>
                  <a:pt x="0" y="6360807"/>
                </a:lnTo>
                <a:close/>
              </a:path>
            </a:pathLst>
          </a:custGeom>
          <a:noFill/>
          <a:effectLst>
            <a:outerShdw blurRad="533400" dist="774700" dir="5400000" sx="87000" sy="87000" algn="t" rotWithShape="0">
              <a:schemeClr val="tx1">
                <a:alpha val="25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3B5605-57C2-44CF-9B7D-87F2CCA307BA}"/>
              </a:ext>
            </a:extLst>
          </p:cNvPr>
          <p:cNvSpPr/>
          <p:nvPr userDrawn="1"/>
        </p:nvSpPr>
        <p:spPr>
          <a:xfrm>
            <a:off x="0" y="0"/>
            <a:ext cx="6828914" cy="6858000"/>
          </a:xfrm>
          <a:custGeom>
            <a:avLst/>
            <a:gdLst>
              <a:gd name="connsiteX0" fmla="*/ 0 w 6828914"/>
              <a:gd name="connsiteY0" fmla="*/ 0 h 6858000"/>
              <a:gd name="connsiteX1" fmla="*/ 6532813 w 6828914"/>
              <a:gd name="connsiteY1" fmla="*/ 0 h 6858000"/>
              <a:gd name="connsiteX2" fmla="*/ 6592758 w 6828914"/>
              <a:gd name="connsiteY2" fmla="*/ 149585 h 6858000"/>
              <a:gd name="connsiteX3" fmla="*/ 6329807 w 6828914"/>
              <a:gd name="connsiteY3" fmla="*/ 3313045 h 6858000"/>
              <a:gd name="connsiteX4" fmla="*/ 4283126 w 6828914"/>
              <a:gd name="connsiteY4" fmla="*/ 6858000 h 6858000"/>
              <a:gd name="connsiteX5" fmla="*/ 0 w 682891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8914" h="6858000">
                <a:moveTo>
                  <a:pt x="0" y="0"/>
                </a:moveTo>
                <a:lnTo>
                  <a:pt x="6532813" y="0"/>
                </a:lnTo>
                <a:lnTo>
                  <a:pt x="6592758" y="149585"/>
                </a:lnTo>
                <a:cubicBezTo>
                  <a:pt x="6967677" y="1154060"/>
                  <a:pt x="6907752" y="2312016"/>
                  <a:pt x="6329807" y="3313045"/>
                </a:cubicBezTo>
                <a:lnTo>
                  <a:pt x="428312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622300" dist="838200" dir="2700000" sx="87000" sy="87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bg>
      <p:bgPr>
        <a:solidFill>
          <a:srgbClr val="EE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64DFD9-016E-41AC-9A27-856E887C62CA}"/>
              </a:ext>
            </a:extLst>
          </p:cNvPr>
          <p:cNvSpPr/>
          <p:nvPr userDrawn="1"/>
        </p:nvSpPr>
        <p:spPr>
          <a:xfrm>
            <a:off x="0" y="0"/>
            <a:ext cx="12192000" cy="874643"/>
          </a:xfrm>
          <a:prstGeom prst="rect">
            <a:avLst/>
          </a:pr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68300" dist="88900" dir="5400000" sx="96000" sy="96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37F12-F024-44D5-943B-D4800BB9A40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E811D-25FE-4C3B-8FA7-50A50338F22B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B93DAF-1595-4302-8887-ED26B0A03572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65665C-08B5-44B2-908D-F0CD3151F735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13D010-A722-4F13-AA17-5F18D53383E7}"/>
              </a:ext>
            </a:extLst>
          </p:cNvPr>
          <p:cNvGrpSpPr/>
          <p:nvPr userDrawn="1"/>
        </p:nvGrpSpPr>
        <p:grpSpPr>
          <a:xfrm>
            <a:off x="284356" y="488700"/>
            <a:ext cx="129932" cy="68359"/>
            <a:chOff x="1636700" y="3264905"/>
            <a:chExt cx="623796" cy="3281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C29474-6B64-48E4-A1E5-3E536576B071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974996-36A9-4B58-9C5D-0854E23718A9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CE0194-AEBD-44D6-B966-A08AAFF0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66" y="100086"/>
            <a:ext cx="11212180" cy="6806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4F6536-E931-48FF-8C26-B9A21AD08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0" y="1057010"/>
            <a:ext cx="12031860" cy="55575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EDB9D5-3C58-4F94-8034-E0D4D1A07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51" y="6622437"/>
            <a:ext cx="1273497" cy="1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6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F2ABE-5391-47B1-A7AC-C6498042B9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429000"/>
            <a:ext cx="3592052" cy="2184193"/>
          </a:xfrm>
          <a:custGeom>
            <a:avLst/>
            <a:gdLst>
              <a:gd name="connsiteX0" fmla="*/ 51503 w 3592052"/>
              <a:gd name="connsiteY0" fmla="*/ 0 h 2184193"/>
              <a:gd name="connsiteX1" fmla="*/ 3540549 w 3592052"/>
              <a:gd name="connsiteY1" fmla="*/ 0 h 2184193"/>
              <a:gd name="connsiteX2" fmla="*/ 3592052 w 3592052"/>
              <a:gd name="connsiteY2" fmla="*/ 51503 h 2184193"/>
              <a:gd name="connsiteX3" fmla="*/ 3592052 w 3592052"/>
              <a:gd name="connsiteY3" fmla="*/ 2132690 h 2184193"/>
              <a:gd name="connsiteX4" fmla="*/ 3540549 w 3592052"/>
              <a:gd name="connsiteY4" fmla="*/ 2184193 h 2184193"/>
              <a:gd name="connsiteX5" fmla="*/ 51503 w 3592052"/>
              <a:gd name="connsiteY5" fmla="*/ 2184193 h 2184193"/>
              <a:gd name="connsiteX6" fmla="*/ 0 w 3592052"/>
              <a:gd name="connsiteY6" fmla="*/ 2132690 h 2184193"/>
              <a:gd name="connsiteX7" fmla="*/ 0 w 3592052"/>
              <a:gd name="connsiteY7" fmla="*/ 51503 h 2184193"/>
              <a:gd name="connsiteX8" fmla="*/ 51503 w 3592052"/>
              <a:gd name="connsiteY8" fmla="*/ 0 h 218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2052" h="2184193">
                <a:moveTo>
                  <a:pt x="51503" y="0"/>
                </a:moveTo>
                <a:lnTo>
                  <a:pt x="3540549" y="0"/>
                </a:lnTo>
                <a:cubicBezTo>
                  <a:pt x="3568993" y="0"/>
                  <a:pt x="3592052" y="23059"/>
                  <a:pt x="3592052" y="51503"/>
                </a:cubicBezTo>
                <a:lnTo>
                  <a:pt x="3592052" y="2132690"/>
                </a:lnTo>
                <a:cubicBezTo>
                  <a:pt x="3592052" y="2161134"/>
                  <a:pt x="3568993" y="2184193"/>
                  <a:pt x="3540549" y="2184193"/>
                </a:cubicBezTo>
                <a:lnTo>
                  <a:pt x="51503" y="2184193"/>
                </a:lnTo>
                <a:cubicBezTo>
                  <a:pt x="23059" y="2184193"/>
                  <a:pt x="0" y="2161134"/>
                  <a:pt x="0" y="2132690"/>
                </a:cubicBezTo>
                <a:lnTo>
                  <a:pt x="0" y="51503"/>
                </a:lnTo>
                <a:cubicBezTo>
                  <a:pt x="0" y="23059"/>
                  <a:pt x="23059" y="0"/>
                  <a:pt x="5150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30300" dist="6223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7E869F-5C40-4FF8-A178-D4BD15344F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87019" y="1458659"/>
            <a:ext cx="4296696" cy="2612661"/>
          </a:xfrm>
          <a:custGeom>
            <a:avLst/>
            <a:gdLst>
              <a:gd name="connsiteX0" fmla="*/ 51503 w 3592052"/>
              <a:gd name="connsiteY0" fmla="*/ 0 h 2184193"/>
              <a:gd name="connsiteX1" fmla="*/ 3540549 w 3592052"/>
              <a:gd name="connsiteY1" fmla="*/ 0 h 2184193"/>
              <a:gd name="connsiteX2" fmla="*/ 3592052 w 3592052"/>
              <a:gd name="connsiteY2" fmla="*/ 51503 h 2184193"/>
              <a:gd name="connsiteX3" fmla="*/ 3592052 w 3592052"/>
              <a:gd name="connsiteY3" fmla="*/ 2132690 h 2184193"/>
              <a:gd name="connsiteX4" fmla="*/ 3540549 w 3592052"/>
              <a:gd name="connsiteY4" fmla="*/ 2184193 h 2184193"/>
              <a:gd name="connsiteX5" fmla="*/ 51503 w 3592052"/>
              <a:gd name="connsiteY5" fmla="*/ 2184193 h 2184193"/>
              <a:gd name="connsiteX6" fmla="*/ 0 w 3592052"/>
              <a:gd name="connsiteY6" fmla="*/ 2132690 h 2184193"/>
              <a:gd name="connsiteX7" fmla="*/ 0 w 3592052"/>
              <a:gd name="connsiteY7" fmla="*/ 51503 h 2184193"/>
              <a:gd name="connsiteX8" fmla="*/ 51503 w 3592052"/>
              <a:gd name="connsiteY8" fmla="*/ 0 h 218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2052" h="2184193">
                <a:moveTo>
                  <a:pt x="51503" y="0"/>
                </a:moveTo>
                <a:lnTo>
                  <a:pt x="3540549" y="0"/>
                </a:lnTo>
                <a:cubicBezTo>
                  <a:pt x="3568993" y="0"/>
                  <a:pt x="3592052" y="23059"/>
                  <a:pt x="3592052" y="51503"/>
                </a:cubicBezTo>
                <a:lnTo>
                  <a:pt x="3592052" y="2132690"/>
                </a:lnTo>
                <a:cubicBezTo>
                  <a:pt x="3592052" y="2161134"/>
                  <a:pt x="3568993" y="2184193"/>
                  <a:pt x="3540549" y="2184193"/>
                </a:cubicBezTo>
                <a:lnTo>
                  <a:pt x="51503" y="2184193"/>
                </a:lnTo>
                <a:cubicBezTo>
                  <a:pt x="23059" y="2184193"/>
                  <a:pt x="0" y="2161134"/>
                  <a:pt x="0" y="2132690"/>
                </a:cubicBezTo>
                <a:lnTo>
                  <a:pt x="0" y="51503"/>
                </a:lnTo>
                <a:cubicBezTo>
                  <a:pt x="0" y="23059"/>
                  <a:pt x="23059" y="0"/>
                  <a:pt x="5150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30300" dist="6223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87FB84-F36B-479E-984A-6582D820BE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9177" y="1197079"/>
            <a:ext cx="4463844" cy="4463844"/>
          </a:xfrm>
          <a:custGeom>
            <a:avLst/>
            <a:gdLst>
              <a:gd name="connsiteX0" fmla="*/ 1939506 w 3879012"/>
              <a:gd name="connsiteY0" fmla="*/ 0 h 3879012"/>
              <a:gd name="connsiteX1" fmla="*/ 3879012 w 3879012"/>
              <a:gd name="connsiteY1" fmla="*/ 1939506 h 3879012"/>
              <a:gd name="connsiteX2" fmla="*/ 1939506 w 3879012"/>
              <a:gd name="connsiteY2" fmla="*/ 3879012 h 3879012"/>
              <a:gd name="connsiteX3" fmla="*/ 0 w 3879012"/>
              <a:gd name="connsiteY3" fmla="*/ 1939506 h 3879012"/>
              <a:gd name="connsiteX4" fmla="*/ 1939506 w 3879012"/>
              <a:gd name="connsiteY4" fmla="*/ 0 h 38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012" h="3879012">
                <a:moveTo>
                  <a:pt x="1939506" y="0"/>
                </a:moveTo>
                <a:cubicBezTo>
                  <a:pt x="3010666" y="0"/>
                  <a:pt x="3879012" y="868346"/>
                  <a:pt x="3879012" y="1939506"/>
                </a:cubicBezTo>
                <a:cubicBezTo>
                  <a:pt x="3879012" y="3010666"/>
                  <a:pt x="3010666" y="3879012"/>
                  <a:pt x="1939506" y="3879012"/>
                </a:cubicBezTo>
                <a:cubicBezTo>
                  <a:pt x="868346" y="3879012"/>
                  <a:pt x="0" y="3010666"/>
                  <a:pt x="0" y="1939506"/>
                </a:cubicBezTo>
                <a:cubicBezTo>
                  <a:pt x="0" y="868346"/>
                  <a:pt x="868346" y="0"/>
                  <a:pt x="19395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9DD5617-3185-4BB6-8156-089A8D19FF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6878" y="265470"/>
            <a:ext cx="2094272" cy="2094272"/>
          </a:xfrm>
          <a:custGeom>
            <a:avLst/>
            <a:gdLst>
              <a:gd name="connsiteX0" fmla="*/ 77572 w 2094272"/>
              <a:gd name="connsiteY0" fmla="*/ 0 h 2094272"/>
              <a:gd name="connsiteX1" fmla="*/ 2016701 w 2094272"/>
              <a:gd name="connsiteY1" fmla="*/ 0 h 2094272"/>
              <a:gd name="connsiteX2" fmla="*/ 2094272 w 2094272"/>
              <a:gd name="connsiteY2" fmla="*/ 77572 h 2094272"/>
              <a:gd name="connsiteX3" fmla="*/ 2094272 w 2094272"/>
              <a:gd name="connsiteY3" fmla="*/ 2016701 h 2094272"/>
              <a:gd name="connsiteX4" fmla="*/ 2016701 w 2094272"/>
              <a:gd name="connsiteY4" fmla="*/ 2094272 h 2094272"/>
              <a:gd name="connsiteX5" fmla="*/ 77572 w 2094272"/>
              <a:gd name="connsiteY5" fmla="*/ 2094272 h 2094272"/>
              <a:gd name="connsiteX6" fmla="*/ 0 w 2094272"/>
              <a:gd name="connsiteY6" fmla="*/ 2016701 h 2094272"/>
              <a:gd name="connsiteX7" fmla="*/ 0 w 2094272"/>
              <a:gd name="connsiteY7" fmla="*/ 77572 h 2094272"/>
              <a:gd name="connsiteX8" fmla="*/ 77572 w 2094272"/>
              <a:gd name="connsiteY8" fmla="*/ 0 h 20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272" h="2094272">
                <a:moveTo>
                  <a:pt x="77572" y="0"/>
                </a:moveTo>
                <a:lnTo>
                  <a:pt x="2016701" y="0"/>
                </a:lnTo>
                <a:cubicBezTo>
                  <a:pt x="2059542" y="0"/>
                  <a:pt x="2094272" y="34730"/>
                  <a:pt x="2094272" y="77572"/>
                </a:cubicBezTo>
                <a:lnTo>
                  <a:pt x="2094272" y="2016701"/>
                </a:lnTo>
                <a:cubicBezTo>
                  <a:pt x="2094272" y="2059542"/>
                  <a:pt x="2059542" y="2094272"/>
                  <a:pt x="2016701" y="2094272"/>
                </a:cubicBezTo>
                <a:lnTo>
                  <a:pt x="77572" y="2094272"/>
                </a:lnTo>
                <a:cubicBezTo>
                  <a:pt x="34730" y="2094272"/>
                  <a:pt x="0" y="2059542"/>
                  <a:pt x="0" y="2016701"/>
                </a:cubicBezTo>
                <a:lnTo>
                  <a:pt x="0" y="77572"/>
                </a:lnTo>
                <a:cubicBezTo>
                  <a:pt x="0" y="34730"/>
                  <a:pt x="34730" y="0"/>
                  <a:pt x="77572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70000" dist="1155700" dir="5400000" sx="74000" sy="74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6900E2-18A4-4701-9349-B0F0951A9F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09927" y="1312606"/>
            <a:ext cx="1395147" cy="1395147"/>
          </a:xfrm>
          <a:custGeom>
            <a:avLst/>
            <a:gdLst>
              <a:gd name="connsiteX0" fmla="*/ 51676 w 1395147"/>
              <a:gd name="connsiteY0" fmla="*/ 0 h 1395147"/>
              <a:gd name="connsiteX1" fmla="*/ 1343471 w 1395147"/>
              <a:gd name="connsiteY1" fmla="*/ 0 h 1395147"/>
              <a:gd name="connsiteX2" fmla="*/ 1395147 w 1395147"/>
              <a:gd name="connsiteY2" fmla="*/ 51676 h 1395147"/>
              <a:gd name="connsiteX3" fmla="*/ 1395147 w 1395147"/>
              <a:gd name="connsiteY3" fmla="*/ 1343471 h 1395147"/>
              <a:gd name="connsiteX4" fmla="*/ 1343471 w 1395147"/>
              <a:gd name="connsiteY4" fmla="*/ 1395147 h 1395147"/>
              <a:gd name="connsiteX5" fmla="*/ 51676 w 1395147"/>
              <a:gd name="connsiteY5" fmla="*/ 1395147 h 1395147"/>
              <a:gd name="connsiteX6" fmla="*/ 0 w 1395147"/>
              <a:gd name="connsiteY6" fmla="*/ 1343471 h 1395147"/>
              <a:gd name="connsiteX7" fmla="*/ 0 w 1395147"/>
              <a:gd name="connsiteY7" fmla="*/ 51676 h 1395147"/>
              <a:gd name="connsiteX8" fmla="*/ 51676 w 1395147"/>
              <a:gd name="connsiteY8" fmla="*/ 0 h 1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47" h="1395147">
                <a:moveTo>
                  <a:pt x="51676" y="0"/>
                </a:moveTo>
                <a:lnTo>
                  <a:pt x="1343471" y="0"/>
                </a:lnTo>
                <a:cubicBezTo>
                  <a:pt x="1372011" y="0"/>
                  <a:pt x="1395147" y="23136"/>
                  <a:pt x="1395147" y="51676"/>
                </a:cubicBezTo>
                <a:lnTo>
                  <a:pt x="1395147" y="1343471"/>
                </a:lnTo>
                <a:cubicBezTo>
                  <a:pt x="1395147" y="1372011"/>
                  <a:pt x="1372011" y="1395147"/>
                  <a:pt x="1343471" y="1395147"/>
                </a:cubicBezTo>
                <a:lnTo>
                  <a:pt x="51676" y="1395147"/>
                </a:lnTo>
                <a:cubicBezTo>
                  <a:pt x="23136" y="1395147"/>
                  <a:pt x="0" y="1372011"/>
                  <a:pt x="0" y="1343471"/>
                </a:cubicBezTo>
                <a:lnTo>
                  <a:pt x="0" y="51676"/>
                </a:lnTo>
                <a:cubicBezTo>
                  <a:pt x="0" y="23136"/>
                  <a:pt x="23136" y="0"/>
                  <a:pt x="5167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12800" dist="533400" dir="5400000" sx="74000" sy="7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89F360-E9B5-42C7-A7E6-CF0596AD14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6530" y="5055562"/>
            <a:ext cx="1395147" cy="1395147"/>
          </a:xfrm>
          <a:custGeom>
            <a:avLst/>
            <a:gdLst>
              <a:gd name="connsiteX0" fmla="*/ 51676 w 1395147"/>
              <a:gd name="connsiteY0" fmla="*/ 0 h 1395147"/>
              <a:gd name="connsiteX1" fmla="*/ 1343471 w 1395147"/>
              <a:gd name="connsiteY1" fmla="*/ 0 h 1395147"/>
              <a:gd name="connsiteX2" fmla="*/ 1395147 w 1395147"/>
              <a:gd name="connsiteY2" fmla="*/ 51676 h 1395147"/>
              <a:gd name="connsiteX3" fmla="*/ 1395147 w 1395147"/>
              <a:gd name="connsiteY3" fmla="*/ 1343471 h 1395147"/>
              <a:gd name="connsiteX4" fmla="*/ 1343471 w 1395147"/>
              <a:gd name="connsiteY4" fmla="*/ 1395147 h 1395147"/>
              <a:gd name="connsiteX5" fmla="*/ 51676 w 1395147"/>
              <a:gd name="connsiteY5" fmla="*/ 1395147 h 1395147"/>
              <a:gd name="connsiteX6" fmla="*/ 0 w 1395147"/>
              <a:gd name="connsiteY6" fmla="*/ 1343471 h 1395147"/>
              <a:gd name="connsiteX7" fmla="*/ 0 w 1395147"/>
              <a:gd name="connsiteY7" fmla="*/ 51676 h 1395147"/>
              <a:gd name="connsiteX8" fmla="*/ 51676 w 1395147"/>
              <a:gd name="connsiteY8" fmla="*/ 0 h 1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47" h="1395147">
                <a:moveTo>
                  <a:pt x="51676" y="0"/>
                </a:moveTo>
                <a:lnTo>
                  <a:pt x="1343471" y="0"/>
                </a:lnTo>
                <a:cubicBezTo>
                  <a:pt x="1372011" y="0"/>
                  <a:pt x="1395147" y="23136"/>
                  <a:pt x="1395147" y="51676"/>
                </a:cubicBezTo>
                <a:lnTo>
                  <a:pt x="1395147" y="1343471"/>
                </a:lnTo>
                <a:cubicBezTo>
                  <a:pt x="1395147" y="1372011"/>
                  <a:pt x="1372011" y="1395147"/>
                  <a:pt x="1343471" y="1395147"/>
                </a:cubicBezTo>
                <a:lnTo>
                  <a:pt x="51676" y="1395147"/>
                </a:lnTo>
                <a:cubicBezTo>
                  <a:pt x="23136" y="1395147"/>
                  <a:pt x="0" y="1372011"/>
                  <a:pt x="0" y="1343471"/>
                </a:cubicBezTo>
                <a:lnTo>
                  <a:pt x="0" y="51676"/>
                </a:lnTo>
                <a:cubicBezTo>
                  <a:pt x="0" y="23136"/>
                  <a:pt x="23136" y="0"/>
                  <a:pt x="5167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93800" dist="787400" dir="5400000" sx="74000" sy="7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DE22A01-C2EA-49B7-A35C-0B0665F66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6961" y="4536548"/>
            <a:ext cx="1395147" cy="1395147"/>
          </a:xfrm>
          <a:custGeom>
            <a:avLst/>
            <a:gdLst>
              <a:gd name="connsiteX0" fmla="*/ 51676 w 1395147"/>
              <a:gd name="connsiteY0" fmla="*/ 0 h 1395147"/>
              <a:gd name="connsiteX1" fmla="*/ 1343471 w 1395147"/>
              <a:gd name="connsiteY1" fmla="*/ 0 h 1395147"/>
              <a:gd name="connsiteX2" fmla="*/ 1395147 w 1395147"/>
              <a:gd name="connsiteY2" fmla="*/ 51676 h 1395147"/>
              <a:gd name="connsiteX3" fmla="*/ 1395147 w 1395147"/>
              <a:gd name="connsiteY3" fmla="*/ 1343471 h 1395147"/>
              <a:gd name="connsiteX4" fmla="*/ 1343471 w 1395147"/>
              <a:gd name="connsiteY4" fmla="*/ 1395147 h 1395147"/>
              <a:gd name="connsiteX5" fmla="*/ 51676 w 1395147"/>
              <a:gd name="connsiteY5" fmla="*/ 1395147 h 1395147"/>
              <a:gd name="connsiteX6" fmla="*/ 0 w 1395147"/>
              <a:gd name="connsiteY6" fmla="*/ 1343471 h 1395147"/>
              <a:gd name="connsiteX7" fmla="*/ 0 w 1395147"/>
              <a:gd name="connsiteY7" fmla="*/ 51676 h 1395147"/>
              <a:gd name="connsiteX8" fmla="*/ 51676 w 1395147"/>
              <a:gd name="connsiteY8" fmla="*/ 0 h 1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47" h="1395147">
                <a:moveTo>
                  <a:pt x="51676" y="0"/>
                </a:moveTo>
                <a:lnTo>
                  <a:pt x="1343471" y="0"/>
                </a:lnTo>
                <a:cubicBezTo>
                  <a:pt x="1372011" y="0"/>
                  <a:pt x="1395147" y="23136"/>
                  <a:pt x="1395147" y="51676"/>
                </a:cubicBezTo>
                <a:lnTo>
                  <a:pt x="1395147" y="1343471"/>
                </a:lnTo>
                <a:cubicBezTo>
                  <a:pt x="1395147" y="1372011"/>
                  <a:pt x="1372011" y="1395147"/>
                  <a:pt x="1343471" y="1395147"/>
                </a:cubicBezTo>
                <a:lnTo>
                  <a:pt x="51676" y="1395147"/>
                </a:lnTo>
                <a:cubicBezTo>
                  <a:pt x="23136" y="1395147"/>
                  <a:pt x="0" y="1372011"/>
                  <a:pt x="0" y="1343471"/>
                </a:cubicBezTo>
                <a:lnTo>
                  <a:pt x="0" y="51676"/>
                </a:lnTo>
                <a:cubicBezTo>
                  <a:pt x="0" y="23136"/>
                  <a:pt x="23136" y="0"/>
                  <a:pt x="5167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81100" dist="647700" dir="5400000" sx="74000" sy="7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C5FAE70-87AB-41C3-935A-F488AC752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57010" y="4190149"/>
            <a:ext cx="1395147" cy="1395147"/>
          </a:xfrm>
          <a:custGeom>
            <a:avLst/>
            <a:gdLst>
              <a:gd name="connsiteX0" fmla="*/ 51676 w 1395147"/>
              <a:gd name="connsiteY0" fmla="*/ 0 h 1395147"/>
              <a:gd name="connsiteX1" fmla="*/ 1343471 w 1395147"/>
              <a:gd name="connsiteY1" fmla="*/ 0 h 1395147"/>
              <a:gd name="connsiteX2" fmla="*/ 1395147 w 1395147"/>
              <a:gd name="connsiteY2" fmla="*/ 51676 h 1395147"/>
              <a:gd name="connsiteX3" fmla="*/ 1395147 w 1395147"/>
              <a:gd name="connsiteY3" fmla="*/ 1343471 h 1395147"/>
              <a:gd name="connsiteX4" fmla="*/ 1343471 w 1395147"/>
              <a:gd name="connsiteY4" fmla="*/ 1395147 h 1395147"/>
              <a:gd name="connsiteX5" fmla="*/ 51676 w 1395147"/>
              <a:gd name="connsiteY5" fmla="*/ 1395147 h 1395147"/>
              <a:gd name="connsiteX6" fmla="*/ 0 w 1395147"/>
              <a:gd name="connsiteY6" fmla="*/ 1343471 h 1395147"/>
              <a:gd name="connsiteX7" fmla="*/ 0 w 1395147"/>
              <a:gd name="connsiteY7" fmla="*/ 51676 h 1395147"/>
              <a:gd name="connsiteX8" fmla="*/ 51676 w 1395147"/>
              <a:gd name="connsiteY8" fmla="*/ 0 h 1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47" h="1395147">
                <a:moveTo>
                  <a:pt x="51676" y="0"/>
                </a:moveTo>
                <a:lnTo>
                  <a:pt x="1343471" y="0"/>
                </a:lnTo>
                <a:cubicBezTo>
                  <a:pt x="1372011" y="0"/>
                  <a:pt x="1395147" y="23136"/>
                  <a:pt x="1395147" y="51676"/>
                </a:cubicBezTo>
                <a:lnTo>
                  <a:pt x="1395147" y="1343471"/>
                </a:lnTo>
                <a:cubicBezTo>
                  <a:pt x="1395147" y="1372011"/>
                  <a:pt x="1372011" y="1395147"/>
                  <a:pt x="1343471" y="1395147"/>
                </a:cubicBezTo>
                <a:lnTo>
                  <a:pt x="51676" y="1395147"/>
                </a:lnTo>
                <a:cubicBezTo>
                  <a:pt x="23136" y="1395147"/>
                  <a:pt x="0" y="1372011"/>
                  <a:pt x="0" y="1343471"/>
                </a:cubicBezTo>
                <a:lnTo>
                  <a:pt x="0" y="51676"/>
                </a:lnTo>
                <a:cubicBezTo>
                  <a:pt x="0" y="23136"/>
                  <a:pt x="23136" y="0"/>
                  <a:pt x="5167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12800" dist="393700" dir="5400000" sx="70000" sy="7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9" grpId="0" animBg="1"/>
      <p:bldP spid="18" grpId="0" animBg="1"/>
      <p:bldP spid="17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879B7A5-EDB8-420C-8323-AF4F46891B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808" y="221226"/>
            <a:ext cx="2808017" cy="3207774"/>
          </a:xfrm>
          <a:custGeom>
            <a:avLst/>
            <a:gdLst>
              <a:gd name="connsiteX0" fmla="*/ 43243 w 2808017"/>
              <a:gd name="connsiteY0" fmla="*/ 0 h 3207774"/>
              <a:gd name="connsiteX1" fmla="*/ 2764774 w 2808017"/>
              <a:gd name="connsiteY1" fmla="*/ 0 h 3207774"/>
              <a:gd name="connsiteX2" fmla="*/ 2808017 w 2808017"/>
              <a:gd name="connsiteY2" fmla="*/ 43243 h 3207774"/>
              <a:gd name="connsiteX3" fmla="*/ 2808017 w 2808017"/>
              <a:gd name="connsiteY3" fmla="*/ 3164531 h 3207774"/>
              <a:gd name="connsiteX4" fmla="*/ 2764774 w 2808017"/>
              <a:gd name="connsiteY4" fmla="*/ 3207774 h 3207774"/>
              <a:gd name="connsiteX5" fmla="*/ 43243 w 2808017"/>
              <a:gd name="connsiteY5" fmla="*/ 3207774 h 3207774"/>
              <a:gd name="connsiteX6" fmla="*/ 0 w 2808017"/>
              <a:gd name="connsiteY6" fmla="*/ 3164531 h 3207774"/>
              <a:gd name="connsiteX7" fmla="*/ 0 w 2808017"/>
              <a:gd name="connsiteY7" fmla="*/ 43243 h 3207774"/>
              <a:gd name="connsiteX8" fmla="*/ 43243 w 2808017"/>
              <a:gd name="connsiteY8" fmla="*/ 0 h 32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017" h="3207774">
                <a:moveTo>
                  <a:pt x="43243" y="0"/>
                </a:moveTo>
                <a:lnTo>
                  <a:pt x="2764774" y="0"/>
                </a:lnTo>
                <a:cubicBezTo>
                  <a:pt x="2788656" y="0"/>
                  <a:pt x="2808017" y="19361"/>
                  <a:pt x="2808017" y="43243"/>
                </a:cubicBezTo>
                <a:lnTo>
                  <a:pt x="2808017" y="3164531"/>
                </a:lnTo>
                <a:cubicBezTo>
                  <a:pt x="2808017" y="3188413"/>
                  <a:pt x="2788656" y="3207774"/>
                  <a:pt x="2764774" y="3207774"/>
                </a:cubicBezTo>
                <a:lnTo>
                  <a:pt x="43243" y="3207774"/>
                </a:lnTo>
                <a:cubicBezTo>
                  <a:pt x="19361" y="3207774"/>
                  <a:pt x="0" y="3188413"/>
                  <a:pt x="0" y="3164531"/>
                </a:cubicBezTo>
                <a:lnTo>
                  <a:pt x="0" y="43243"/>
                </a:lnTo>
                <a:cubicBezTo>
                  <a:pt x="0" y="19361"/>
                  <a:pt x="19361" y="0"/>
                  <a:pt x="432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D15BEE-C52C-45D8-A7C1-201BF56C8A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70905" y="221226"/>
            <a:ext cx="2808017" cy="3207774"/>
          </a:xfrm>
          <a:custGeom>
            <a:avLst/>
            <a:gdLst>
              <a:gd name="connsiteX0" fmla="*/ 43243 w 2808017"/>
              <a:gd name="connsiteY0" fmla="*/ 0 h 3207774"/>
              <a:gd name="connsiteX1" fmla="*/ 2764774 w 2808017"/>
              <a:gd name="connsiteY1" fmla="*/ 0 h 3207774"/>
              <a:gd name="connsiteX2" fmla="*/ 2808017 w 2808017"/>
              <a:gd name="connsiteY2" fmla="*/ 43243 h 3207774"/>
              <a:gd name="connsiteX3" fmla="*/ 2808017 w 2808017"/>
              <a:gd name="connsiteY3" fmla="*/ 3164531 h 3207774"/>
              <a:gd name="connsiteX4" fmla="*/ 2764774 w 2808017"/>
              <a:gd name="connsiteY4" fmla="*/ 3207774 h 3207774"/>
              <a:gd name="connsiteX5" fmla="*/ 43243 w 2808017"/>
              <a:gd name="connsiteY5" fmla="*/ 3207774 h 3207774"/>
              <a:gd name="connsiteX6" fmla="*/ 0 w 2808017"/>
              <a:gd name="connsiteY6" fmla="*/ 3164531 h 3207774"/>
              <a:gd name="connsiteX7" fmla="*/ 0 w 2808017"/>
              <a:gd name="connsiteY7" fmla="*/ 43243 h 3207774"/>
              <a:gd name="connsiteX8" fmla="*/ 43243 w 2808017"/>
              <a:gd name="connsiteY8" fmla="*/ 0 h 32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017" h="3207774">
                <a:moveTo>
                  <a:pt x="43243" y="0"/>
                </a:moveTo>
                <a:lnTo>
                  <a:pt x="2764774" y="0"/>
                </a:lnTo>
                <a:cubicBezTo>
                  <a:pt x="2788656" y="0"/>
                  <a:pt x="2808017" y="19361"/>
                  <a:pt x="2808017" y="43243"/>
                </a:cubicBezTo>
                <a:lnTo>
                  <a:pt x="2808017" y="3164531"/>
                </a:lnTo>
                <a:cubicBezTo>
                  <a:pt x="2808017" y="3188413"/>
                  <a:pt x="2788656" y="3207774"/>
                  <a:pt x="2764774" y="3207774"/>
                </a:cubicBezTo>
                <a:lnTo>
                  <a:pt x="43243" y="3207774"/>
                </a:lnTo>
                <a:cubicBezTo>
                  <a:pt x="19361" y="3207774"/>
                  <a:pt x="0" y="3188413"/>
                  <a:pt x="0" y="3164531"/>
                </a:cubicBezTo>
                <a:lnTo>
                  <a:pt x="0" y="43243"/>
                </a:lnTo>
                <a:cubicBezTo>
                  <a:pt x="0" y="19361"/>
                  <a:pt x="19361" y="0"/>
                  <a:pt x="432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3555FB-74C0-4CB5-B555-AA3FBF4638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3429000"/>
            <a:ext cx="5850194" cy="3207774"/>
          </a:xfrm>
          <a:custGeom>
            <a:avLst/>
            <a:gdLst>
              <a:gd name="connsiteX0" fmla="*/ 49400 w 5850194"/>
              <a:gd name="connsiteY0" fmla="*/ 0 h 3207774"/>
              <a:gd name="connsiteX1" fmla="*/ 5800794 w 5850194"/>
              <a:gd name="connsiteY1" fmla="*/ 0 h 3207774"/>
              <a:gd name="connsiteX2" fmla="*/ 5850194 w 5850194"/>
              <a:gd name="connsiteY2" fmla="*/ 49400 h 3207774"/>
              <a:gd name="connsiteX3" fmla="*/ 5850194 w 5850194"/>
              <a:gd name="connsiteY3" fmla="*/ 3158374 h 3207774"/>
              <a:gd name="connsiteX4" fmla="*/ 5800794 w 5850194"/>
              <a:gd name="connsiteY4" fmla="*/ 3207774 h 3207774"/>
              <a:gd name="connsiteX5" fmla="*/ 49400 w 5850194"/>
              <a:gd name="connsiteY5" fmla="*/ 3207774 h 3207774"/>
              <a:gd name="connsiteX6" fmla="*/ 0 w 5850194"/>
              <a:gd name="connsiteY6" fmla="*/ 3158374 h 3207774"/>
              <a:gd name="connsiteX7" fmla="*/ 0 w 5850194"/>
              <a:gd name="connsiteY7" fmla="*/ 49400 h 3207774"/>
              <a:gd name="connsiteX8" fmla="*/ 49400 w 5850194"/>
              <a:gd name="connsiteY8" fmla="*/ 0 h 32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0194" h="3207774">
                <a:moveTo>
                  <a:pt x="49400" y="0"/>
                </a:moveTo>
                <a:lnTo>
                  <a:pt x="5800794" y="0"/>
                </a:lnTo>
                <a:cubicBezTo>
                  <a:pt x="5828077" y="0"/>
                  <a:pt x="5850194" y="22117"/>
                  <a:pt x="5850194" y="49400"/>
                </a:cubicBezTo>
                <a:lnTo>
                  <a:pt x="5850194" y="3158374"/>
                </a:lnTo>
                <a:cubicBezTo>
                  <a:pt x="5850194" y="3185657"/>
                  <a:pt x="5828077" y="3207774"/>
                  <a:pt x="5800794" y="3207774"/>
                </a:cubicBezTo>
                <a:lnTo>
                  <a:pt x="49400" y="3207774"/>
                </a:lnTo>
                <a:cubicBezTo>
                  <a:pt x="22117" y="3207774"/>
                  <a:pt x="0" y="3185657"/>
                  <a:pt x="0" y="3158374"/>
                </a:cubicBezTo>
                <a:lnTo>
                  <a:pt x="0" y="49400"/>
                </a:lnTo>
                <a:cubicBezTo>
                  <a:pt x="0" y="22117"/>
                  <a:pt x="22117" y="0"/>
                  <a:pt x="4940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EE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64DFD9-016E-41AC-9A27-856E887C62CA}"/>
              </a:ext>
            </a:extLst>
          </p:cNvPr>
          <p:cNvSpPr/>
          <p:nvPr userDrawn="1"/>
        </p:nvSpPr>
        <p:spPr>
          <a:xfrm>
            <a:off x="0" y="0"/>
            <a:ext cx="12192000" cy="168916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68300" dist="88900" dir="5400000" sx="96000" sy="96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37F12-F024-44D5-943B-D4800BB9A40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E811D-25FE-4C3B-8FA7-50A50338F22B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B93DAF-1595-4302-8887-ED26B0A03572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65665C-08B5-44B2-908D-F0CD3151F735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13D010-A722-4F13-AA17-5F18D53383E7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C29474-6B64-48E4-A1E5-3E536576B071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3AD724-7AD0-4710-BD9D-429127955E13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974996-36A9-4B58-9C5D-0854E23718A9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4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rgbClr val="EE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E95E5B-5084-41CF-8BBF-1D7FAB454D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557585" cy="6858000"/>
          </a:xfrm>
          <a:custGeom>
            <a:avLst/>
            <a:gdLst>
              <a:gd name="connsiteX0" fmla="*/ 0 w 3557585"/>
              <a:gd name="connsiteY0" fmla="*/ 0 h 6858000"/>
              <a:gd name="connsiteX1" fmla="*/ 3557585 w 3557585"/>
              <a:gd name="connsiteY1" fmla="*/ 0 h 6858000"/>
              <a:gd name="connsiteX2" fmla="*/ 3557585 w 3557585"/>
              <a:gd name="connsiteY2" fmla="*/ 6858000 h 6858000"/>
              <a:gd name="connsiteX3" fmla="*/ 0 w 35575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7585" h="6858000">
                <a:moveTo>
                  <a:pt x="0" y="0"/>
                </a:moveTo>
                <a:lnTo>
                  <a:pt x="3557585" y="0"/>
                </a:lnTo>
                <a:lnTo>
                  <a:pt x="3557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5292C2-C518-41A6-B426-35C1F3932931}"/>
              </a:ext>
            </a:extLst>
          </p:cNvPr>
          <p:cNvSpPr/>
          <p:nvPr userDrawn="1"/>
        </p:nvSpPr>
        <p:spPr>
          <a:xfrm flipV="1">
            <a:off x="5912893" y="-1"/>
            <a:ext cx="6279107" cy="6279107"/>
          </a:xfrm>
          <a:custGeom>
            <a:avLst/>
            <a:gdLst>
              <a:gd name="connsiteX0" fmla="*/ 510966 w 510966"/>
              <a:gd name="connsiteY0" fmla="*/ 0 h 510966"/>
              <a:gd name="connsiteX1" fmla="*/ 510966 w 510966"/>
              <a:gd name="connsiteY1" fmla="*/ 510966 h 510966"/>
              <a:gd name="connsiteX2" fmla="*/ 0 w 510966"/>
              <a:gd name="connsiteY2" fmla="*/ 510966 h 510966"/>
              <a:gd name="connsiteX3" fmla="*/ 510966 w 510966"/>
              <a:gd name="connsiteY3" fmla="*/ 0 h 5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66" h="510966">
                <a:moveTo>
                  <a:pt x="510966" y="0"/>
                </a:moveTo>
                <a:lnTo>
                  <a:pt x="510966" y="510966"/>
                </a:lnTo>
                <a:lnTo>
                  <a:pt x="0" y="510966"/>
                </a:lnTo>
                <a:cubicBezTo>
                  <a:pt x="0" y="228767"/>
                  <a:pt x="228767" y="0"/>
                  <a:pt x="51096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343B56-DB65-4FA0-A34F-82BF686F06A9}"/>
              </a:ext>
            </a:extLst>
          </p:cNvPr>
          <p:cNvSpPr/>
          <p:nvPr userDrawn="1"/>
        </p:nvSpPr>
        <p:spPr>
          <a:xfrm flipV="1">
            <a:off x="8099760" y="-1"/>
            <a:ext cx="4092240" cy="4092240"/>
          </a:xfrm>
          <a:custGeom>
            <a:avLst/>
            <a:gdLst>
              <a:gd name="connsiteX0" fmla="*/ 510966 w 510966"/>
              <a:gd name="connsiteY0" fmla="*/ 0 h 510966"/>
              <a:gd name="connsiteX1" fmla="*/ 510966 w 510966"/>
              <a:gd name="connsiteY1" fmla="*/ 510966 h 510966"/>
              <a:gd name="connsiteX2" fmla="*/ 0 w 510966"/>
              <a:gd name="connsiteY2" fmla="*/ 510966 h 510966"/>
              <a:gd name="connsiteX3" fmla="*/ 510966 w 510966"/>
              <a:gd name="connsiteY3" fmla="*/ 0 h 5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66" h="510966">
                <a:moveTo>
                  <a:pt x="510966" y="0"/>
                </a:moveTo>
                <a:lnTo>
                  <a:pt x="510966" y="510966"/>
                </a:lnTo>
                <a:lnTo>
                  <a:pt x="0" y="510966"/>
                </a:lnTo>
                <a:cubicBezTo>
                  <a:pt x="0" y="228767"/>
                  <a:pt x="228767" y="0"/>
                  <a:pt x="510966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05B7E2-35E0-40E9-B22A-08D50A9621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6116" y="1736668"/>
            <a:ext cx="8219768" cy="2890684"/>
          </a:xfrm>
          <a:custGeom>
            <a:avLst/>
            <a:gdLst>
              <a:gd name="connsiteX0" fmla="*/ 1445342 w 8219768"/>
              <a:gd name="connsiteY0" fmla="*/ 0 h 2890684"/>
              <a:gd name="connsiteX1" fmla="*/ 6774426 w 8219768"/>
              <a:gd name="connsiteY1" fmla="*/ 0 h 2890684"/>
              <a:gd name="connsiteX2" fmla="*/ 8219768 w 8219768"/>
              <a:gd name="connsiteY2" fmla="*/ 1445342 h 2890684"/>
              <a:gd name="connsiteX3" fmla="*/ 6774426 w 8219768"/>
              <a:gd name="connsiteY3" fmla="*/ 2890684 h 2890684"/>
              <a:gd name="connsiteX4" fmla="*/ 1445342 w 8219768"/>
              <a:gd name="connsiteY4" fmla="*/ 2890684 h 2890684"/>
              <a:gd name="connsiteX5" fmla="*/ 0 w 8219768"/>
              <a:gd name="connsiteY5" fmla="*/ 1445342 h 2890684"/>
              <a:gd name="connsiteX6" fmla="*/ 1445342 w 8219768"/>
              <a:gd name="connsiteY6" fmla="*/ 0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9768" h="2890684">
                <a:moveTo>
                  <a:pt x="1445342" y="0"/>
                </a:moveTo>
                <a:lnTo>
                  <a:pt x="6774426" y="0"/>
                </a:lnTo>
                <a:cubicBezTo>
                  <a:pt x="7572666" y="0"/>
                  <a:pt x="8219768" y="647102"/>
                  <a:pt x="8219768" y="1445342"/>
                </a:cubicBezTo>
                <a:cubicBezTo>
                  <a:pt x="8219768" y="2243582"/>
                  <a:pt x="7572666" y="2890684"/>
                  <a:pt x="6774426" y="2890684"/>
                </a:cubicBezTo>
                <a:lnTo>
                  <a:pt x="1445342" y="2890684"/>
                </a:lnTo>
                <a:cubicBezTo>
                  <a:pt x="647102" y="2890684"/>
                  <a:pt x="0" y="2243582"/>
                  <a:pt x="0" y="1445342"/>
                </a:cubicBezTo>
                <a:cubicBezTo>
                  <a:pt x="0" y="647102"/>
                  <a:pt x="647102" y="0"/>
                  <a:pt x="1445342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44600" dist="749300" dir="5400000" sx="77000" sy="77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3CCA63-2B2F-4EA2-B480-E345060AAA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09800" y="0"/>
            <a:ext cx="8534400" cy="6858000"/>
          </a:xfrm>
          <a:custGeom>
            <a:avLst/>
            <a:gdLst>
              <a:gd name="connsiteX0" fmla="*/ 0 w 8534400"/>
              <a:gd name="connsiteY0" fmla="*/ 0 h 6858000"/>
              <a:gd name="connsiteX1" fmla="*/ 8534400 w 8534400"/>
              <a:gd name="connsiteY1" fmla="*/ 0 h 6858000"/>
              <a:gd name="connsiteX2" fmla="*/ 8534400 w 8534400"/>
              <a:gd name="connsiteY2" fmla="*/ 6858000 h 6858000"/>
              <a:gd name="connsiteX3" fmla="*/ 0 w 8534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8534400" y="0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1104900" dist="8255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BC0B6-C0D4-45CC-8B78-2461282A7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9942" y="1288282"/>
            <a:ext cx="5661704" cy="4530166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555207F-5C45-490B-B2FA-0D641AD29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37598" y="667553"/>
            <a:ext cx="4560270" cy="2550262"/>
          </a:xfrm>
          <a:custGeom>
            <a:avLst/>
            <a:gdLst>
              <a:gd name="connsiteX0" fmla="*/ 0 w 7105650"/>
              <a:gd name="connsiteY0" fmla="*/ 0 h 4030980"/>
              <a:gd name="connsiteX1" fmla="*/ 7105650 w 7105650"/>
              <a:gd name="connsiteY1" fmla="*/ 0 h 4030980"/>
              <a:gd name="connsiteX2" fmla="*/ 7105650 w 7105650"/>
              <a:gd name="connsiteY2" fmla="*/ 4030980 h 4030980"/>
              <a:gd name="connsiteX3" fmla="*/ 0 w 7105650"/>
              <a:gd name="connsiteY3" fmla="*/ 4030980 h 4030980"/>
              <a:gd name="connsiteX4" fmla="*/ 0 w 7105650"/>
              <a:gd name="connsiteY4" fmla="*/ 0 h 4030980"/>
              <a:gd name="connsiteX0" fmla="*/ 30480 w 7136130"/>
              <a:gd name="connsiteY0" fmla="*/ 0 h 4069080"/>
              <a:gd name="connsiteX1" fmla="*/ 7136130 w 7136130"/>
              <a:gd name="connsiteY1" fmla="*/ 0 h 4069080"/>
              <a:gd name="connsiteX2" fmla="*/ 7136130 w 7136130"/>
              <a:gd name="connsiteY2" fmla="*/ 4030980 h 4069080"/>
              <a:gd name="connsiteX3" fmla="*/ 0 w 7136130"/>
              <a:gd name="connsiteY3" fmla="*/ 4069080 h 4069080"/>
              <a:gd name="connsiteX4" fmla="*/ 30480 w 7136130"/>
              <a:gd name="connsiteY4" fmla="*/ 0 h 4069080"/>
              <a:gd name="connsiteX0" fmla="*/ 60960 w 7166610"/>
              <a:gd name="connsiteY0" fmla="*/ 0 h 4069080"/>
              <a:gd name="connsiteX1" fmla="*/ 7166610 w 7166610"/>
              <a:gd name="connsiteY1" fmla="*/ 0 h 4069080"/>
              <a:gd name="connsiteX2" fmla="*/ 7166610 w 7166610"/>
              <a:gd name="connsiteY2" fmla="*/ 4030980 h 4069080"/>
              <a:gd name="connsiteX3" fmla="*/ 0 w 7166610"/>
              <a:gd name="connsiteY3" fmla="*/ 4069080 h 4069080"/>
              <a:gd name="connsiteX4" fmla="*/ 60960 w 7166610"/>
              <a:gd name="connsiteY4" fmla="*/ 0 h 4069080"/>
              <a:gd name="connsiteX0" fmla="*/ 30480 w 7166610"/>
              <a:gd name="connsiteY0" fmla="*/ 0 h 4084320"/>
              <a:gd name="connsiteX1" fmla="*/ 7166610 w 7166610"/>
              <a:gd name="connsiteY1" fmla="*/ 15240 h 4084320"/>
              <a:gd name="connsiteX2" fmla="*/ 7166610 w 7166610"/>
              <a:gd name="connsiteY2" fmla="*/ 4046220 h 4084320"/>
              <a:gd name="connsiteX3" fmla="*/ 0 w 7166610"/>
              <a:gd name="connsiteY3" fmla="*/ 4084320 h 4084320"/>
              <a:gd name="connsiteX4" fmla="*/ 30480 w 7166610"/>
              <a:gd name="connsiteY4" fmla="*/ 0 h 4084320"/>
              <a:gd name="connsiteX0" fmla="*/ 60960 w 7166610"/>
              <a:gd name="connsiteY0" fmla="*/ 0 h 4099560"/>
              <a:gd name="connsiteX1" fmla="*/ 7166610 w 7166610"/>
              <a:gd name="connsiteY1" fmla="*/ 30480 h 4099560"/>
              <a:gd name="connsiteX2" fmla="*/ 7166610 w 7166610"/>
              <a:gd name="connsiteY2" fmla="*/ 4061460 h 4099560"/>
              <a:gd name="connsiteX3" fmla="*/ 0 w 7166610"/>
              <a:gd name="connsiteY3" fmla="*/ 4099560 h 4099560"/>
              <a:gd name="connsiteX4" fmla="*/ 60960 w 7166610"/>
              <a:gd name="connsiteY4" fmla="*/ 0 h 4099560"/>
              <a:gd name="connsiteX0" fmla="*/ 68580 w 7166610"/>
              <a:gd name="connsiteY0" fmla="*/ 0 h 4122420"/>
              <a:gd name="connsiteX1" fmla="*/ 7166610 w 7166610"/>
              <a:gd name="connsiteY1" fmla="*/ 53340 h 4122420"/>
              <a:gd name="connsiteX2" fmla="*/ 7166610 w 7166610"/>
              <a:gd name="connsiteY2" fmla="*/ 4084320 h 4122420"/>
              <a:gd name="connsiteX3" fmla="*/ 0 w 7166610"/>
              <a:gd name="connsiteY3" fmla="*/ 4122420 h 4122420"/>
              <a:gd name="connsiteX4" fmla="*/ 68580 w 7166610"/>
              <a:gd name="connsiteY4" fmla="*/ 0 h 4122420"/>
              <a:gd name="connsiteX0" fmla="*/ 68580 w 7166610"/>
              <a:gd name="connsiteY0" fmla="*/ 0 h 4145280"/>
              <a:gd name="connsiteX1" fmla="*/ 7166610 w 7166610"/>
              <a:gd name="connsiteY1" fmla="*/ 76200 h 4145280"/>
              <a:gd name="connsiteX2" fmla="*/ 7166610 w 7166610"/>
              <a:gd name="connsiteY2" fmla="*/ 4107180 h 4145280"/>
              <a:gd name="connsiteX3" fmla="*/ 0 w 7166610"/>
              <a:gd name="connsiteY3" fmla="*/ 4145280 h 4145280"/>
              <a:gd name="connsiteX4" fmla="*/ 68580 w 7166610"/>
              <a:gd name="connsiteY4" fmla="*/ 0 h 4145280"/>
              <a:gd name="connsiteX0" fmla="*/ 45720 w 7166610"/>
              <a:gd name="connsiteY0" fmla="*/ 0 h 4168140"/>
              <a:gd name="connsiteX1" fmla="*/ 7166610 w 7166610"/>
              <a:gd name="connsiteY1" fmla="*/ 99060 h 4168140"/>
              <a:gd name="connsiteX2" fmla="*/ 7166610 w 7166610"/>
              <a:gd name="connsiteY2" fmla="*/ 4130040 h 4168140"/>
              <a:gd name="connsiteX3" fmla="*/ 0 w 7166610"/>
              <a:gd name="connsiteY3" fmla="*/ 4168140 h 4168140"/>
              <a:gd name="connsiteX4" fmla="*/ 45720 w 7166610"/>
              <a:gd name="connsiteY4" fmla="*/ 0 h 4168140"/>
              <a:gd name="connsiteX0" fmla="*/ 83820 w 7166610"/>
              <a:gd name="connsiteY0" fmla="*/ 0 h 4145280"/>
              <a:gd name="connsiteX1" fmla="*/ 7166610 w 7166610"/>
              <a:gd name="connsiteY1" fmla="*/ 76200 h 4145280"/>
              <a:gd name="connsiteX2" fmla="*/ 7166610 w 7166610"/>
              <a:gd name="connsiteY2" fmla="*/ 4107180 h 4145280"/>
              <a:gd name="connsiteX3" fmla="*/ 0 w 7166610"/>
              <a:gd name="connsiteY3" fmla="*/ 4145280 h 4145280"/>
              <a:gd name="connsiteX4" fmla="*/ 83820 w 7166610"/>
              <a:gd name="connsiteY4" fmla="*/ 0 h 4145280"/>
              <a:gd name="connsiteX0" fmla="*/ 60960 w 7166610"/>
              <a:gd name="connsiteY0" fmla="*/ 0 h 4152900"/>
              <a:gd name="connsiteX1" fmla="*/ 7166610 w 7166610"/>
              <a:gd name="connsiteY1" fmla="*/ 83820 h 4152900"/>
              <a:gd name="connsiteX2" fmla="*/ 7166610 w 7166610"/>
              <a:gd name="connsiteY2" fmla="*/ 4114800 h 4152900"/>
              <a:gd name="connsiteX3" fmla="*/ 0 w 7166610"/>
              <a:gd name="connsiteY3" fmla="*/ 4152900 h 4152900"/>
              <a:gd name="connsiteX4" fmla="*/ 60960 w 7166610"/>
              <a:gd name="connsiteY4" fmla="*/ 0 h 4152900"/>
              <a:gd name="connsiteX0" fmla="*/ 76200 w 7166610"/>
              <a:gd name="connsiteY0" fmla="*/ 0 h 4114800"/>
              <a:gd name="connsiteX1" fmla="*/ 7166610 w 7166610"/>
              <a:gd name="connsiteY1" fmla="*/ 45720 h 4114800"/>
              <a:gd name="connsiteX2" fmla="*/ 7166610 w 7166610"/>
              <a:gd name="connsiteY2" fmla="*/ 4076700 h 4114800"/>
              <a:gd name="connsiteX3" fmla="*/ 0 w 7166610"/>
              <a:gd name="connsiteY3" fmla="*/ 4114800 h 4114800"/>
              <a:gd name="connsiteX4" fmla="*/ 76200 w 7166610"/>
              <a:gd name="connsiteY4" fmla="*/ 0 h 4114800"/>
              <a:gd name="connsiteX0" fmla="*/ 76200 w 7174230"/>
              <a:gd name="connsiteY0" fmla="*/ 0 h 4114800"/>
              <a:gd name="connsiteX1" fmla="*/ 7174230 w 7174230"/>
              <a:gd name="connsiteY1" fmla="*/ 15240 h 4114800"/>
              <a:gd name="connsiteX2" fmla="*/ 7166610 w 7174230"/>
              <a:gd name="connsiteY2" fmla="*/ 4076700 h 4114800"/>
              <a:gd name="connsiteX3" fmla="*/ 0 w 7174230"/>
              <a:gd name="connsiteY3" fmla="*/ 4114800 h 4114800"/>
              <a:gd name="connsiteX4" fmla="*/ 76200 w 7174230"/>
              <a:gd name="connsiteY4" fmla="*/ 0 h 4114800"/>
              <a:gd name="connsiteX0" fmla="*/ 76200 w 7174230"/>
              <a:gd name="connsiteY0" fmla="*/ 7620 h 4122420"/>
              <a:gd name="connsiteX1" fmla="*/ 7174230 w 7174230"/>
              <a:gd name="connsiteY1" fmla="*/ 0 h 4122420"/>
              <a:gd name="connsiteX2" fmla="*/ 7166610 w 7174230"/>
              <a:gd name="connsiteY2" fmla="*/ 4084320 h 4122420"/>
              <a:gd name="connsiteX3" fmla="*/ 0 w 7174230"/>
              <a:gd name="connsiteY3" fmla="*/ 4122420 h 4122420"/>
              <a:gd name="connsiteX4" fmla="*/ 76200 w 7174230"/>
              <a:gd name="connsiteY4" fmla="*/ 7620 h 4122420"/>
              <a:gd name="connsiteX0" fmla="*/ 76200 w 7166610"/>
              <a:gd name="connsiteY0" fmla="*/ 15240 h 4130040"/>
              <a:gd name="connsiteX1" fmla="*/ 7151370 w 7166610"/>
              <a:gd name="connsiteY1" fmla="*/ 0 h 4130040"/>
              <a:gd name="connsiteX2" fmla="*/ 7166610 w 7166610"/>
              <a:gd name="connsiteY2" fmla="*/ 4091940 h 4130040"/>
              <a:gd name="connsiteX3" fmla="*/ 0 w 7166610"/>
              <a:gd name="connsiteY3" fmla="*/ 4130040 h 4130040"/>
              <a:gd name="connsiteX4" fmla="*/ 76200 w 7166610"/>
              <a:gd name="connsiteY4" fmla="*/ 15240 h 4130040"/>
              <a:gd name="connsiteX0" fmla="*/ 76200 w 7280910"/>
              <a:gd name="connsiteY0" fmla="*/ 15240 h 4130040"/>
              <a:gd name="connsiteX1" fmla="*/ 7151370 w 7280910"/>
              <a:gd name="connsiteY1" fmla="*/ 0 h 4130040"/>
              <a:gd name="connsiteX2" fmla="*/ 7280910 w 7280910"/>
              <a:gd name="connsiteY2" fmla="*/ 4091940 h 4130040"/>
              <a:gd name="connsiteX3" fmla="*/ 0 w 7280910"/>
              <a:gd name="connsiteY3" fmla="*/ 4130040 h 4130040"/>
              <a:gd name="connsiteX4" fmla="*/ 76200 w 7280910"/>
              <a:gd name="connsiteY4" fmla="*/ 15240 h 4130040"/>
              <a:gd name="connsiteX0" fmla="*/ 76200 w 7296150"/>
              <a:gd name="connsiteY0" fmla="*/ 15240 h 4130040"/>
              <a:gd name="connsiteX1" fmla="*/ 7151370 w 7296150"/>
              <a:gd name="connsiteY1" fmla="*/ 0 h 4130040"/>
              <a:gd name="connsiteX2" fmla="*/ 7296150 w 7296150"/>
              <a:gd name="connsiteY2" fmla="*/ 4091940 h 4130040"/>
              <a:gd name="connsiteX3" fmla="*/ 0 w 7296150"/>
              <a:gd name="connsiteY3" fmla="*/ 4130040 h 4130040"/>
              <a:gd name="connsiteX4" fmla="*/ 76200 w 7296150"/>
              <a:gd name="connsiteY4" fmla="*/ 15240 h 4130040"/>
              <a:gd name="connsiteX0" fmla="*/ 91440 w 7311390"/>
              <a:gd name="connsiteY0" fmla="*/ 15240 h 4130040"/>
              <a:gd name="connsiteX1" fmla="*/ 7166610 w 7311390"/>
              <a:gd name="connsiteY1" fmla="*/ 0 h 4130040"/>
              <a:gd name="connsiteX2" fmla="*/ 7311390 w 7311390"/>
              <a:gd name="connsiteY2" fmla="*/ 4091940 h 4130040"/>
              <a:gd name="connsiteX3" fmla="*/ 0 w 7311390"/>
              <a:gd name="connsiteY3" fmla="*/ 4130040 h 4130040"/>
              <a:gd name="connsiteX4" fmla="*/ 91440 w 7311390"/>
              <a:gd name="connsiteY4" fmla="*/ 15240 h 4130040"/>
              <a:gd name="connsiteX0" fmla="*/ 9906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9060 w 7319010"/>
              <a:gd name="connsiteY4" fmla="*/ 15240 h 4130040"/>
              <a:gd name="connsiteX0" fmla="*/ 6858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68580 w 7319010"/>
              <a:gd name="connsiteY4" fmla="*/ 15240 h 4130040"/>
              <a:gd name="connsiteX0" fmla="*/ 9144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1440 w 7319010"/>
              <a:gd name="connsiteY4" fmla="*/ 15240 h 4130040"/>
              <a:gd name="connsiteX0" fmla="*/ 129540 w 7319010"/>
              <a:gd name="connsiteY0" fmla="*/ 0 h 4137660"/>
              <a:gd name="connsiteX1" fmla="*/ 7174230 w 7319010"/>
              <a:gd name="connsiteY1" fmla="*/ 7620 h 4137660"/>
              <a:gd name="connsiteX2" fmla="*/ 7319010 w 7319010"/>
              <a:gd name="connsiteY2" fmla="*/ 4099560 h 4137660"/>
              <a:gd name="connsiteX3" fmla="*/ 0 w 7319010"/>
              <a:gd name="connsiteY3" fmla="*/ 4137660 h 4137660"/>
              <a:gd name="connsiteX4" fmla="*/ 129540 w 7319010"/>
              <a:gd name="connsiteY4" fmla="*/ 0 h 4137660"/>
              <a:gd name="connsiteX0" fmla="*/ 106680 w 7319010"/>
              <a:gd name="connsiteY0" fmla="*/ 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106680 w 7319010"/>
              <a:gd name="connsiteY4" fmla="*/ 0 h 4130040"/>
              <a:gd name="connsiteX0" fmla="*/ 99060 w 7319010"/>
              <a:gd name="connsiteY0" fmla="*/ 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9060 w 7319010"/>
              <a:gd name="connsiteY4" fmla="*/ 0 h 4130040"/>
              <a:gd name="connsiteX0" fmla="*/ 10021 w 7229971"/>
              <a:gd name="connsiteY0" fmla="*/ 0 h 4130040"/>
              <a:gd name="connsiteX1" fmla="*/ 7085191 w 7229971"/>
              <a:gd name="connsiteY1" fmla="*/ 0 h 4130040"/>
              <a:gd name="connsiteX2" fmla="*/ 7229971 w 7229971"/>
              <a:gd name="connsiteY2" fmla="*/ 4091940 h 4130040"/>
              <a:gd name="connsiteX3" fmla="*/ 0 w 7229971"/>
              <a:gd name="connsiteY3" fmla="*/ 4130040 h 4130040"/>
              <a:gd name="connsiteX4" fmla="*/ 10021 w 7229971"/>
              <a:gd name="connsiteY4" fmla="*/ 0 h 4130040"/>
              <a:gd name="connsiteX0" fmla="*/ 97 w 7220047"/>
              <a:gd name="connsiteY0" fmla="*/ 0 h 4120147"/>
              <a:gd name="connsiteX1" fmla="*/ 7075267 w 7220047"/>
              <a:gd name="connsiteY1" fmla="*/ 0 h 4120147"/>
              <a:gd name="connsiteX2" fmla="*/ 7220047 w 7220047"/>
              <a:gd name="connsiteY2" fmla="*/ 4091940 h 4120147"/>
              <a:gd name="connsiteX3" fmla="*/ 79115 w 7220047"/>
              <a:gd name="connsiteY3" fmla="*/ 4120147 h 4120147"/>
              <a:gd name="connsiteX4" fmla="*/ 97 w 7220047"/>
              <a:gd name="connsiteY4" fmla="*/ 0 h 4120147"/>
              <a:gd name="connsiteX0" fmla="*/ 50 w 7220000"/>
              <a:gd name="connsiteY0" fmla="*/ 0 h 4091940"/>
              <a:gd name="connsiteX1" fmla="*/ 7075220 w 7220000"/>
              <a:gd name="connsiteY1" fmla="*/ 0 h 4091940"/>
              <a:gd name="connsiteX2" fmla="*/ 7220000 w 7220000"/>
              <a:gd name="connsiteY2" fmla="*/ 4091940 h 4091940"/>
              <a:gd name="connsiteX3" fmla="*/ 158213 w 7220000"/>
              <a:gd name="connsiteY3" fmla="*/ 4041001 h 4091940"/>
              <a:gd name="connsiteX4" fmla="*/ 50 w 7220000"/>
              <a:gd name="connsiteY4" fmla="*/ 0 h 4091940"/>
              <a:gd name="connsiteX0" fmla="*/ 44 w 7219994"/>
              <a:gd name="connsiteY0" fmla="*/ 0 h 4091940"/>
              <a:gd name="connsiteX1" fmla="*/ 7075214 w 7219994"/>
              <a:gd name="connsiteY1" fmla="*/ 0 h 4091940"/>
              <a:gd name="connsiteX2" fmla="*/ 7219994 w 7219994"/>
              <a:gd name="connsiteY2" fmla="*/ 4091940 h 4091940"/>
              <a:gd name="connsiteX3" fmla="*/ 187887 w 7219994"/>
              <a:gd name="connsiteY3" fmla="*/ 3981642 h 4091940"/>
              <a:gd name="connsiteX4" fmla="*/ 44 w 7219994"/>
              <a:gd name="connsiteY4" fmla="*/ 0 h 4091940"/>
              <a:gd name="connsiteX0" fmla="*/ 38 w 7219988"/>
              <a:gd name="connsiteY0" fmla="*/ 0 h 4091940"/>
              <a:gd name="connsiteX1" fmla="*/ 7075208 w 7219988"/>
              <a:gd name="connsiteY1" fmla="*/ 0 h 4091940"/>
              <a:gd name="connsiteX2" fmla="*/ 7219988 w 7219988"/>
              <a:gd name="connsiteY2" fmla="*/ 4091940 h 4091940"/>
              <a:gd name="connsiteX3" fmla="*/ 217561 w 7219988"/>
              <a:gd name="connsiteY3" fmla="*/ 3932176 h 4091940"/>
              <a:gd name="connsiteX4" fmla="*/ 38 w 7219988"/>
              <a:gd name="connsiteY4" fmla="*/ 0 h 4091940"/>
              <a:gd name="connsiteX0" fmla="*/ 33 w 7219983"/>
              <a:gd name="connsiteY0" fmla="*/ 0 h 4091940"/>
              <a:gd name="connsiteX1" fmla="*/ 7075203 w 7219983"/>
              <a:gd name="connsiteY1" fmla="*/ 0 h 4091940"/>
              <a:gd name="connsiteX2" fmla="*/ 7219983 w 7219983"/>
              <a:gd name="connsiteY2" fmla="*/ 4091940 h 4091940"/>
              <a:gd name="connsiteX3" fmla="*/ 237342 w 7219983"/>
              <a:gd name="connsiteY3" fmla="*/ 3961856 h 4091940"/>
              <a:gd name="connsiteX4" fmla="*/ 33 w 7219983"/>
              <a:gd name="connsiteY4" fmla="*/ 0 h 4091940"/>
              <a:gd name="connsiteX0" fmla="*/ 31 w 7219981"/>
              <a:gd name="connsiteY0" fmla="*/ 0 h 4091940"/>
              <a:gd name="connsiteX1" fmla="*/ 7075201 w 7219981"/>
              <a:gd name="connsiteY1" fmla="*/ 0 h 4091940"/>
              <a:gd name="connsiteX2" fmla="*/ 7219981 w 7219981"/>
              <a:gd name="connsiteY2" fmla="*/ 4091940 h 4091940"/>
              <a:gd name="connsiteX3" fmla="*/ 267020 w 7219981"/>
              <a:gd name="connsiteY3" fmla="*/ 3981642 h 4091940"/>
              <a:gd name="connsiteX4" fmla="*/ 31 w 7219981"/>
              <a:gd name="connsiteY4" fmla="*/ 0 h 4091940"/>
              <a:gd name="connsiteX0" fmla="*/ 31 w 7219981"/>
              <a:gd name="connsiteY0" fmla="*/ 0 h 4091940"/>
              <a:gd name="connsiteX1" fmla="*/ 7075201 w 7219981"/>
              <a:gd name="connsiteY1" fmla="*/ 0 h 4091940"/>
              <a:gd name="connsiteX2" fmla="*/ 7219981 w 7219981"/>
              <a:gd name="connsiteY2" fmla="*/ 4091940 h 4091940"/>
              <a:gd name="connsiteX3" fmla="*/ 257127 w 7219981"/>
              <a:gd name="connsiteY3" fmla="*/ 3961856 h 4091940"/>
              <a:gd name="connsiteX4" fmla="*/ 31 w 7219981"/>
              <a:gd name="connsiteY4" fmla="*/ 0 h 4091940"/>
              <a:gd name="connsiteX0" fmla="*/ 31 w 7200195"/>
              <a:gd name="connsiteY0" fmla="*/ 0 h 3983115"/>
              <a:gd name="connsiteX1" fmla="*/ 7075201 w 7200195"/>
              <a:gd name="connsiteY1" fmla="*/ 0 h 3983115"/>
              <a:gd name="connsiteX2" fmla="*/ 7200195 w 7200195"/>
              <a:gd name="connsiteY2" fmla="*/ 3983115 h 3983115"/>
              <a:gd name="connsiteX3" fmla="*/ 257127 w 7200195"/>
              <a:gd name="connsiteY3" fmla="*/ 3961856 h 3983115"/>
              <a:gd name="connsiteX4" fmla="*/ 31 w 7200195"/>
              <a:gd name="connsiteY4" fmla="*/ 0 h 3983115"/>
              <a:gd name="connsiteX0" fmla="*/ 31 w 7075201"/>
              <a:gd name="connsiteY0" fmla="*/ 0 h 4012795"/>
              <a:gd name="connsiteX1" fmla="*/ 7075201 w 7075201"/>
              <a:gd name="connsiteY1" fmla="*/ 0 h 4012795"/>
              <a:gd name="connsiteX2" fmla="*/ 7041903 w 7075201"/>
              <a:gd name="connsiteY2" fmla="*/ 4012795 h 4012795"/>
              <a:gd name="connsiteX3" fmla="*/ 257127 w 7075201"/>
              <a:gd name="connsiteY3" fmla="*/ 3961856 h 4012795"/>
              <a:gd name="connsiteX4" fmla="*/ 31 w 7075201"/>
              <a:gd name="connsiteY4" fmla="*/ 0 h 4012795"/>
              <a:gd name="connsiteX0" fmla="*/ 31 w 7075201"/>
              <a:gd name="connsiteY0" fmla="*/ 0 h 4032581"/>
              <a:gd name="connsiteX1" fmla="*/ 7075201 w 7075201"/>
              <a:gd name="connsiteY1" fmla="*/ 0 h 4032581"/>
              <a:gd name="connsiteX2" fmla="*/ 6982544 w 7075201"/>
              <a:gd name="connsiteY2" fmla="*/ 4032581 h 4032581"/>
              <a:gd name="connsiteX3" fmla="*/ 257127 w 7075201"/>
              <a:gd name="connsiteY3" fmla="*/ 3961856 h 4032581"/>
              <a:gd name="connsiteX4" fmla="*/ 31 w 7075201"/>
              <a:gd name="connsiteY4" fmla="*/ 0 h 4032581"/>
              <a:gd name="connsiteX0" fmla="*/ 31 w 7075201"/>
              <a:gd name="connsiteY0" fmla="*/ 0 h 4032581"/>
              <a:gd name="connsiteX1" fmla="*/ 7075201 w 7075201"/>
              <a:gd name="connsiteY1" fmla="*/ 0 h 4032581"/>
              <a:gd name="connsiteX2" fmla="*/ 6903398 w 7075201"/>
              <a:gd name="connsiteY2" fmla="*/ 4032581 h 4032581"/>
              <a:gd name="connsiteX3" fmla="*/ 257127 w 7075201"/>
              <a:gd name="connsiteY3" fmla="*/ 3961856 h 4032581"/>
              <a:gd name="connsiteX4" fmla="*/ 31 w 7075201"/>
              <a:gd name="connsiteY4" fmla="*/ 0 h 4032581"/>
              <a:gd name="connsiteX0" fmla="*/ 31 w 7075201"/>
              <a:gd name="connsiteY0" fmla="*/ 0 h 4042474"/>
              <a:gd name="connsiteX1" fmla="*/ 7075201 w 7075201"/>
              <a:gd name="connsiteY1" fmla="*/ 0 h 4042474"/>
              <a:gd name="connsiteX2" fmla="*/ 6863826 w 7075201"/>
              <a:gd name="connsiteY2" fmla="*/ 4042474 h 4042474"/>
              <a:gd name="connsiteX3" fmla="*/ 257127 w 7075201"/>
              <a:gd name="connsiteY3" fmla="*/ 3961856 h 4042474"/>
              <a:gd name="connsiteX4" fmla="*/ 31 w 7075201"/>
              <a:gd name="connsiteY4" fmla="*/ 0 h 4042474"/>
              <a:gd name="connsiteX0" fmla="*/ 36 w 7075206"/>
              <a:gd name="connsiteY0" fmla="*/ 0 h 4042474"/>
              <a:gd name="connsiteX1" fmla="*/ 7075206 w 7075206"/>
              <a:gd name="connsiteY1" fmla="*/ 0 h 4042474"/>
              <a:gd name="connsiteX2" fmla="*/ 6863831 w 7075206"/>
              <a:gd name="connsiteY2" fmla="*/ 4042474 h 4042474"/>
              <a:gd name="connsiteX3" fmla="*/ 227453 w 7075206"/>
              <a:gd name="connsiteY3" fmla="*/ 3971749 h 4042474"/>
              <a:gd name="connsiteX4" fmla="*/ 36 w 7075206"/>
              <a:gd name="connsiteY4" fmla="*/ 0 h 4042474"/>
              <a:gd name="connsiteX0" fmla="*/ 33 w 7075203"/>
              <a:gd name="connsiteY0" fmla="*/ 0 h 4042474"/>
              <a:gd name="connsiteX1" fmla="*/ 7075203 w 7075203"/>
              <a:gd name="connsiteY1" fmla="*/ 0 h 4042474"/>
              <a:gd name="connsiteX2" fmla="*/ 6863828 w 7075203"/>
              <a:gd name="connsiteY2" fmla="*/ 4042474 h 4042474"/>
              <a:gd name="connsiteX3" fmla="*/ 247236 w 7075203"/>
              <a:gd name="connsiteY3" fmla="*/ 4001429 h 4042474"/>
              <a:gd name="connsiteX4" fmla="*/ 33 w 7075203"/>
              <a:gd name="connsiteY4" fmla="*/ 0 h 4042474"/>
              <a:gd name="connsiteX0" fmla="*/ 28 w 7114771"/>
              <a:gd name="connsiteY0" fmla="*/ 79146 h 4042474"/>
              <a:gd name="connsiteX1" fmla="*/ 7114771 w 7114771"/>
              <a:gd name="connsiteY1" fmla="*/ 0 h 4042474"/>
              <a:gd name="connsiteX2" fmla="*/ 6903396 w 7114771"/>
              <a:gd name="connsiteY2" fmla="*/ 4042474 h 4042474"/>
              <a:gd name="connsiteX3" fmla="*/ 286804 w 7114771"/>
              <a:gd name="connsiteY3" fmla="*/ 4001429 h 4042474"/>
              <a:gd name="connsiteX4" fmla="*/ 28 w 7114771"/>
              <a:gd name="connsiteY4" fmla="*/ 79146 h 4042474"/>
              <a:gd name="connsiteX0" fmla="*/ 0 w 7114743"/>
              <a:gd name="connsiteY0" fmla="*/ 79146 h 4042474"/>
              <a:gd name="connsiteX1" fmla="*/ 7114743 w 7114743"/>
              <a:gd name="connsiteY1" fmla="*/ 0 h 4042474"/>
              <a:gd name="connsiteX2" fmla="*/ 6903368 w 7114743"/>
              <a:gd name="connsiteY2" fmla="*/ 4042474 h 4042474"/>
              <a:gd name="connsiteX3" fmla="*/ 286776 w 7114743"/>
              <a:gd name="connsiteY3" fmla="*/ 4001429 h 4042474"/>
              <a:gd name="connsiteX4" fmla="*/ 0 w 7114743"/>
              <a:gd name="connsiteY4" fmla="*/ 79146 h 4042474"/>
              <a:gd name="connsiteX0" fmla="*/ 0 w 7114743"/>
              <a:gd name="connsiteY0" fmla="*/ 79146 h 4042474"/>
              <a:gd name="connsiteX1" fmla="*/ 7114743 w 7114743"/>
              <a:gd name="connsiteY1" fmla="*/ 0 h 4042474"/>
              <a:gd name="connsiteX2" fmla="*/ 6903368 w 7114743"/>
              <a:gd name="connsiteY2" fmla="*/ 4042474 h 4042474"/>
              <a:gd name="connsiteX3" fmla="*/ 286776 w 7114743"/>
              <a:gd name="connsiteY3" fmla="*/ 4001429 h 4042474"/>
              <a:gd name="connsiteX4" fmla="*/ 0 w 7114743"/>
              <a:gd name="connsiteY4" fmla="*/ 79146 h 4042474"/>
              <a:gd name="connsiteX0" fmla="*/ 0 w 7114743"/>
              <a:gd name="connsiteY0" fmla="*/ 79146 h 4042560"/>
              <a:gd name="connsiteX1" fmla="*/ 7114743 w 7114743"/>
              <a:gd name="connsiteY1" fmla="*/ 0 h 4042560"/>
              <a:gd name="connsiteX2" fmla="*/ 6903368 w 7114743"/>
              <a:gd name="connsiteY2" fmla="*/ 4042474 h 4042560"/>
              <a:gd name="connsiteX3" fmla="*/ 286776 w 7114743"/>
              <a:gd name="connsiteY3" fmla="*/ 4001429 h 4042560"/>
              <a:gd name="connsiteX4" fmla="*/ 0 w 7114743"/>
              <a:gd name="connsiteY4" fmla="*/ 79146 h 4042560"/>
              <a:gd name="connsiteX0" fmla="*/ 0 w 7114743"/>
              <a:gd name="connsiteY0" fmla="*/ 79157 h 4042543"/>
              <a:gd name="connsiteX1" fmla="*/ 7114743 w 7114743"/>
              <a:gd name="connsiteY1" fmla="*/ 11 h 4042543"/>
              <a:gd name="connsiteX2" fmla="*/ 6903368 w 7114743"/>
              <a:gd name="connsiteY2" fmla="*/ 4042485 h 4042543"/>
              <a:gd name="connsiteX3" fmla="*/ 286776 w 7114743"/>
              <a:gd name="connsiteY3" fmla="*/ 4001440 h 4042543"/>
              <a:gd name="connsiteX4" fmla="*/ 0 w 7114743"/>
              <a:gd name="connsiteY4" fmla="*/ 79157 h 4042543"/>
              <a:gd name="connsiteX0" fmla="*/ 0 w 7183996"/>
              <a:gd name="connsiteY0" fmla="*/ 0 h 3963388"/>
              <a:gd name="connsiteX1" fmla="*/ 7183996 w 7183996"/>
              <a:gd name="connsiteY1" fmla="*/ 49466 h 3963388"/>
              <a:gd name="connsiteX2" fmla="*/ 6903368 w 7183996"/>
              <a:gd name="connsiteY2" fmla="*/ 3963328 h 3963388"/>
              <a:gd name="connsiteX3" fmla="*/ 286776 w 7183996"/>
              <a:gd name="connsiteY3" fmla="*/ 3922283 h 3963388"/>
              <a:gd name="connsiteX4" fmla="*/ 0 w 7183996"/>
              <a:gd name="connsiteY4" fmla="*/ 0 h 3963388"/>
              <a:gd name="connsiteX0" fmla="*/ 0 w 7124637"/>
              <a:gd name="connsiteY0" fmla="*/ 0 h 3963388"/>
              <a:gd name="connsiteX1" fmla="*/ 7124637 w 7124637"/>
              <a:gd name="connsiteY1" fmla="*/ 69253 h 3963388"/>
              <a:gd name="connsiteX2" fmla="*/ 6903368 w 7124637"/>
              <a:gd name="connsiteY2" fmla="*/ 3963328 h 3963388"/>
              <a:gd name="connsiteX3" fmla="*/ 286776 w 7124637"/>
              <a:gd name="connsiteY3" fmla="*/ 3922283 h 3963388"/>
              <a:gd name="connsiteX4" fmla="*/ 0 w 7124637"/>
              <a:gd name="connsiteY4" fmla="*/ 0 h 3963388"/>
              <a:gd name="connsiteX0" fmla="*/ 0 w 7124637"/>
              <a:gd name="connsiteY0" fmla="*/ 0 h 3963386"/>
              <a:gd name="connsiteX1" fmla="*/ 7124637 w 7124637"/>
              <a:gd name="connsiteY1" fmla="*/ 49466 h 3963386"/>
              <a:gd name="connsiteX2" fmla="*/ 6903368 w 7124637"/>
              <a:gd name="connsiteY2" fmla="*/ 3963328 h 3963386"/>
              <a:gd name="connsiteX3" fmla="*/ 286776 w 7124637"/>
              <a:gd name="connsiteY3" fmla="*/ 3922283 h 3963386"/>
              <a:gd name="connsiteX4" fmla="*/ 0 w 7124637"/>
              <a:gd name="connsiteY4" fmla="*/ 0 h 3963386"/>
              <a:gd name="connsiteX0" fmla="*/ 0 w 7124637"/>
              <a:gd name="connsiteY0" fmla="*/ 0 h 3963388"/>
              <a:gd name="connsiteX1" fmla="*/ 7124637 w 7124637"/>
              <a:gd name="connsiteY1" fmla="*/ 49466 h 3963388"/>
              <a:gd name="connsiteX2" fmla="*/ 6903368 w 7124637"/>
              <a:gd name="connsiteY2" fmla="*/ 3963328 h 3963388"/>
              <a:gd name="connsiteX3" fmla="*/ 286776 w 7124637"/>
              <a:gd name="connsiteY3" fmla="*/ 3922283 h 3963388"/>
              <a:gd name="connsiteX4" fmla="*/ 0 w 7124637"/>
              <a:gd name="connsiteY4" fmla="*/ 0 h 3963388"/>
              <a:gd name="connsiteX0" fmla="*/ 0 w 7104851"/>
              <a:gd name="connsiteY0" fmla="*/ 9905 h 3913933"/>
              <a:gd name="connsiteX1" fmla="*/ 7104851 w 7104851"/>
              <a:gd name="connsiteY1" fmla="*/ 12 h 3913933"/>
              <a:gd name="connsiteX2" fmla="*/ 6883582 w 7104851"/>
              <a:gd name="connsiteY2" fmla="*/ 3913874 h 3913933"/>
              <a:gd name="connsiteX3" fmla="*/ 266990 w 7104851"/>
              <a:gd name="connsiteY3" fmla="*/ 3872829 h 3913933"/>
              <a:gd name="connsiteX4" fmla="*/ 0 w 7104851"/>
              <a:gd name="connsiteY4" fmla="*/ 9905 h 3913933"/>
              <a:gd name="connsiteX0" fmla="*/ 0 w 7045492"/>
              <a:gd name="connsiteY0" fmla="*/ 0 h 3943600"/>
              <a:gd name="connsiteX1" fmla="*/ 7045492 w 7045492"/>
              <a:gd name="connsiteY1" fmla="*/ 29679 h 3943600"/>
              <a:gd name="connsiteX2" fmla="*/ 6824223 w 7045492"/>
              <a:gd name="connsiteY2" fmla="*/ 3943541 h 3943600"/>
              <a:gd name="connsiteX3" fmla="*/ 207631 w 7045492"/>
              <a:gd name="connsiteY3" fmla="*/ 3902496 h 3943600"/>
              <a:gd name="connsiteX4" fmla="*/ 0 w 7045492"/>
              <a:gd name="connsiteY4" fmla="*/ 0 h 3943600"/>
              <a:gd name="connsiteX0" fmla="*/ 0 w 7075172"/>
              <a:gd name="connsiteY0" fmla="*/ 0 h 3953493"/>
              <a:gd name="connsiteX1" fmla="*/ 7075172 w 7075172"/>
              <a:gd name="connsiteY1" fmla="*/ 39572 h 3953493"/>
              <a:gd name="connsiteX2" fmla="*/ 6853903 w 7075172"/>
              <a:gd name="connsiteY2" fmla="*/ 3953434 h 3953493"/>
              <a:gd name="connsiteX3" fmla="*/ 237311 w 7075172"/>
              <a:gd name="connsiteY3" fmla="*/ 3912389 h 3953493"/>
              <a:gd name="connsiteX4" fmla="*/ 0 w 7075172"/>
              <a:gd name="connsiteY4" fmla="*/ 0 h 3953493"/>
              <a:gd name="connsiteX0" fmla="*/ 0 w 7104852"/>
              <a:gd name="connsiteY0" fmla="*/ 0 h 3973279"/>
              <a:gd name="connsiteX1" fmla="*/ 7104852 w 7104852"/>
              <a:gd name="connsiteY1" fmla="*/ 59358 h 3973279"/>
              <a:gd name="connsiteX2" fmla="*/ 6883583 w 7104852"/>
              <a:gd name="connsiteY2" fmla="*/ 3973220 h 3973279"/>
              <a:gd name="connsiteX3" fmla="*/ 266991 w 7104852"/>
              <a:gd name="connsiteY3" fmla="*/ 3932175 h 3973279"/>
              <a:gd name="connsiteX4" fmla="*/ 0 w 7104852"/>
              <a:gd name="connsiteY4" fmla="*/ 0 h 397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852" h="3973279">
                <a:moveTo>
                  <a:pt x="0" y="0"/>
                </a:moveTo>
                <a:lnTo>
                  <a:pt x="7104852" y="59358"/>
                </a:lnTo>
                <a:cubicBezTo>
                  <a:pt x="7083861" y="51476"/>
                  <a:pt x="6894682" y="3990995"/>
                  <a:pt x="6883583" y="3973220"/>
                </a:cubicBezTo>
                <a:lnTo>
                  <a:pt x="266991" y="3932175"/>
                </a:lnTo>
                <a:cubicBezTo>
                  <a:pt x="280224" y="3930654"/>
                  <a:pt x="16446" y="1522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Below">
              <a:rot lat="4200000" lon="0" rev="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31FDA5-4049-4DAD-B6FC-92CE2CB83B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30062" y="3896240"/>
            <a:ext cx="4082912" cy="2294207"/>
          </a:xfrm>
          <a:prstGeom prst="roundRect">
            <a:avLst>
              <a:gd name="adj" fmla="val 5279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1270000" dist="939800" dir="5400000" sx="73000" sy="7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6E72999-5005-4893-A134-D8734A1D8E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65571" y="2490087"/>
            <a:ext cx="3341894" cy="1877825"/>
          </a:xfrm>
          <a:prstGeom prst="roundRect">
            <a:avLst>
              <a:gd name="adj" fmla="val 5279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1270000" dist="939800" dir="5400000" sx="73000" sy="7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64DFD9-016E-41AC-9A27-856E887C62CA}"/>
              </a:ext>
            </a:extLst>
          </p:cNvPr>
          <p:cNvSpPr/>
          <p:nvPr userDrawn="1"/>
        </p:nvSpPr>
        <p:spPr>
          <a:xfrm>
            <a:off x="0" y="0"/>
            <a:ext cx="12192000" cy="874643"/>
          </a:xfrm>
          <a:prstGeom prst="rect">
            <a:avLst/>
          </a:prstGeom>
          <a:gradFill>
            <a:gsLst>
              <a:gs pos="0">
                <a:schemeClr val="accent3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68300" dist="88900" dir="5400000" sx="96000" sy="96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37F12-F024-44D5-943B-D4800BB9A40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E811D-25FE-4C3B-8FA7-50A50338F22B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B93DAF-1595-4302-8887-ED26B0A03572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65665C-08B5-44B2-908D-F0CD3151F735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13D010-A722-4F13-AA17-5F18D53383E7}"/>
              </a:ext>
            </a:extLst>
          </p:cNvPr>
          <p:cNvGrpSpPr/>
          <p:nvPr userDrawn="1"/>
        </p:nvGrpSpPr>
        <p:grpSpPr>
          <a:xfrm>
            <a:off x="284356" y="488700"/>
            <a:ext cx="129932" cy="68359"/>
            <a:chOff x="1636700" y="3264905"/>
            <a:chExt cx="623796" cy="3281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C29474-6B64-48E4-A1E5-3E536576B071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974996-36A9-4B58-9C5D-0854E23718A9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CE0194-AEBD-44D6-B966-A08AAFF0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66" y="100086"/>
            <a:ext cx="11212180" cy="6806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C4730E-C31E-42B7-8F66-921C680A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51" y="6622437"/>
            <a:ext cx="1273497" cy="1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5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bg>
      <p:bgPr>
        <a:gradFill>
          <a:gsLst>
            <a:gs pos="0">
              <a:schemeClr val="accent4"/>
            </a:gs>
            <a:gs pos="85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381019D-8B74-4398-8F75-5518AB0A334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D89557-E7F6-49A4-BAB6-26C5D1E8597E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3922C2D-815B-4C5B-B5E5-1A57F5030B8D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73DCC6A-6B63-47F8-9A7E-594573418EDC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75">
                <a:extLst>
                  <a:ext uri="{FF2B5EF4-FFF2-40B4-BE49-F238E27FC236}">
                    <a16:creationId xmlns:a16="http://schemas.microsoft.com/office/drawing/2014/main" id="{A24A336A-A8F3-4C63-9608-3F96B9CC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AA0FB0-B7FA-44E0-BE51-11ADB564E0F2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A5CA6D7-B247-4D81-BEF7-FC22D1C247C9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85">
                <a:extLst>
                  <a:ext uri="{FF2B5EF4-FFF2-40B4-BE49-F238E27FC236}">
                    <a16:creationId xmlns:a16="http://schemas.microsoft.com/office/drawing/2014/main" id="{047C3381-2149-4510-98A2-AA857144A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AA2F93D-26C2-4F5A-B68E-B5D6A5E48DE4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5714BB-6C49-4650-AD5E-BC7E7EA54F17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87">
                <a:extLst>
                  <a:ext uri="{FF2B5EF4-FFF2-40B4-BE49-F238E27FC236}">
                    <a16:creationId xmlns:a16="http://schemas.microsoft.com/office/drawing/2014/main" id="{B818020A-D817-4B31-9B44-B45971A48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D5C6D0-006B-481B-9C3E-D503FE3447A4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A0976F-0CFE-48A2-885F-E4FDE8424FD7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BF9D28-55DF-49FB-8F62-D0634DDF6C47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920BEC-4320-4730-8055-3A3D0638E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678553" y="2864396"/>
            <a:ext cx="2643905" cy="5146570"/>
          </a:xfrm>
          <a:prstGeom prst="rect">
            <a:avLst/>
          </a:prstGeom>
          <a:effectLst/>
        </p:spPr>
      </p:pic>
      <p:sp>
        <p:nvSpPr>
          <p:cNvPr id="2" name="Picture Placeholder 26">
            <a:extLst>
              <a:ext uri="{FF2B5EF4-FFF2-40B4-BE49-F238E27FC236}">
                <a16:creationId xmlns:a16="http://schemas.microsoft.com/office/drawing/2014/main" id="{6ED396BD-F2E1-4410-A67E-06A3D912BA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19800000">
            <a:off x="926295" y="3094569"/>
            <a:ext cx="2148421" cy="468622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B3DB6-39A1-4E12-9F5E-B92977592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1577963" y="-928114"/>
            <a:ext cx="2643905" cy="5146570"/>
          </a:xfrm>
          <a:prstGeom prst="rect">
            <a:avLst/>
          </a:prstGeom>
          <a:effectLst/>
        </p:spPr>
      </p:pic>
      <p:sp>
        <p:nvSpPr>
          <p:cNvPr id="5" name="Picture Placeholder 26">
            <a:extLst>
              <a:ext uri="{FF2B5EF4-FFF2-40B4-BE49-F238E27FC236}">
                <a16:creationId xmlns:a16="http://schemas.microsoft.com/office/drawing/2014/main" id="{3C8F47C7-D0B0-4CB5-84CF-A09343169A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9800000">
            <a:off x="1825705" y="-697941"/>
            <a:ext cx="2148421" cy="468622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2CB73-F992-4A42-AFA1-DA1B8FD40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-1993071" y="-1636259"/>
            <a:ext cx="2643905" cy="5146570"/>
          </a:xfrm>
          <a:prstGeom prst="rect">
            <a:avLst/>
          </a:prstGeom>
          <a:effectLst/>
        </p:spPr>
      </p:pic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76E87650-EA1C-4A02-A20E-AE796E4BAA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-1745329" y="-1406086"/>
            <a:ext cx="2148421" cy="468622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6FCB9-3670-4B09-9C8D-A952529F6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4194466" y="3575020"/>
            <a:ext cx="2643905" cy="5146570"/>
          </a:xfrm>
          <a:prstGeom prst="rect">
            <a:avLst/>
          </a:prstGeom>
          <a:effectLst/>
        </p:spPr>
      </p:pic>
      <p:sp>
        <p:nvSpPr>
          <p:cNvPr id="9" name="Picture Placeholder 26">
            <a:extLst>
              <a:ext uri="{FF2B5EF4-FFF2-40B4-BE49-F238E27FC236}">
                <a16:creationId xmlns:a16="http://schemas.microsoft.com/office/drawing/2014/main" id="{EC72DEAF-126B-4FBB-B054-F30F43E05D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9800000">
            <a:off x="4442208" y="3805193"/>
            <a:ext cx="2148421" cy="468622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794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9622394-A662-49CC-A6F0-98CCA4134A51}"/>
              </a:ext>
            </a:extLst>
          </p:cNvPr>
          <p:cNvSpPr/>
          <p:nvPr userDrawn="1"/>
        </p:nvSpPr>
        <p:spPr>
          <a:xfrm>
            <a:off x="1189221" y="-1477779"/>
            <a:ext cx="9813560" cy="981356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7CC2CB-A50A-47F2-A5E1-7891C03A4975}"/>
              </a:ext>
            </a:extLst>
          </p:cNvPr>
          <p:cNvSpPr/>
          <p:nvPr userDrawn="1"/>
        </p:nvSpPr>
        <p:spPr>
          <a:xfrm>
            <a:off x="2662812" y="-4188"/>
            <a:ext cx="6866376" cy="6866376"/>
          </a:xfrm>
          <a:prstGeom prst="ellipse">
            <a:avLst/>
          </a:pr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B5EC2-1032-4E9F-B271-3EEE6D64B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9245" y="1664744"/>
            <a:ext cx="6073510" cy="3798527"/>
          </a:xfrm>
          <a:prstGeom prst="rect">
            <a:avLst/>
          </a:prstGeom>
          <a:effectLst>
            <a:outerShdw blurRad="901700" dist="774700" dir="2700000" sx="90000" sy="9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2EC408-5930-44EE-B646-9C055F3678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68873" y="2050537"/>
            <a:ext cx="6054255" cy="3400144"/>
          </a:xfrm>
          <a:custGeom>
            <a:avLst/>
            <a:gdLst>
              <a:gd name="connsiteX0" fmla="*/ 0 w 6054255"/>
              <a:gd name="connsiteY0" fmla="*/ 0 h 3400144"/>
              <a:gd name="connsiteX1" fmla="*/ 6054255 w 6054255"/>
              <a:gd name="connsiteY1" fmla="*/ 0 h 3400144"/>
              <a:gd name="connsiteX2" fmla="*/ 6054255 w 6054255"/>
              <a:gd name="connsiteY2" fmla="*/ 3400144 h 3400144"/>
              <a:gd name="connsiteX3" fmla="*/ 0 w 6054255"/>
              <a:gd name="connsiteY3" fmla="*/ 3400144 h 340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4255" h="3400144">
                <a:moveTo>
                  <a:pt x="0" y="0"/>
                </a:moveTo>
                <a:lnTo>
                  <a:pt x="6054255" y="0"/>
                </a:lnTo>
                <a:lnTo>
                  <a:pt x="6054255" y="3400144"/>
                </a:lnTo>
                <a:lnTo>
                  <a:pt x="0" y="340014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A227D6-1C94-4154-9F3C-4F103A4BA7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8348"/>
            <a:ext cx="12192000" cy="4339652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7758889-D070-47B7-A6D1-4E3A5C629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01613" y="0"/>
            <a:ext cx="7890386" cy="4336026"/>
          </a:xfrm>
          <a:custGeom>
            <a:avLst/>
            <a:gdLst>
              <a:gd name="connsiteX0" fmla="*/ 0 w 7890386"/>
              <a:gd name="connsiteY0" fmla="*/ 0 h 4336026"/>
              <a:gd name="connsiteX1" fmla="*/ 7890386 w 7890386"/>
              <a:gd name="connsiteY1" fmla="*/ 0 h 4336026"/>
              <a:gd name="connsiteX2" fmla="*/ 7890386 w 7890386"/>
              <a:gd name="connsiteY2" fmla="*/ 4336026 h 4336026"/>
              <a:gd name="connsiteX3" fmla="*/ 0 w 7890386"/>
              <a:gd name="connsiteY3" fmla="*/ 4336026 h 43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0386" h="4336026">
                <a:moveTo>
                  <a:pt x="0" y="0"/>
                </a:moveTo>
                <a:lnTo>
                  <a:pt x="7890386" y="0"/>
                </a:lnTo>
                <a:lnTo>
                  <a:pt x="7890386" y="4336026"/>
                </a:lnTo>
                <a:lnTo>
                  <a:pt x="0" y="433602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84688-1483-403B-88D6-04D83C98FFCB}"/>
              </a:ext>
            </a:extLst>
          </p:cNvPr>
          <p:cNvSpPr/>
          <p:nvPr userDrawn="1"/>
        </p:nvSpPr>
        <p:spPr>
          <a:xfrm flipH="1">
            <a:off x="4301613" y="4336026"/>
            <a:ext cx="7890387" cy="2521974"/>
          </a:xfrm>
          <a:prstGeom prst="rect">
            <a:avLst/>
          </a:prstGeom>
          <a:solidFill>
            <a:srgbClr val="25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92A43C-939E-48CC-BB39-5F5AFD546F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336024"/>
            <a:ext cx="4301612" cy="2521975"/>
          </a:xfrm>
          <a:custGeom>
            <a:avLst/>
            <a:gdLst>
              <a:gd name="connsiteX0" fmla="*/ 0 w 7890386"/>
              <a:gd name="connsiteY0" fmla="*/ 0 h 4336026"/>
              <a:gd name="connsiteX1" fmla="*/ 7890386 w 7890386"/>
              <a:gd name="connsiteY1" fmla="*/ 0 h 4336026"/>
              <a:gd name="connsiteX2" fmla="*/ 7890386 w 7890386"/>
              <a:gd name="connsiteY2" fmla="*/ 4336026 h 4336026"/>
              <a:gd name="connsiteX3" fmla="*/ 0 w 7890386"/>
              <a:gd name="connsiteY3" fmla="*/ 4336026 h 43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0386" h="4336026">
                <a:moveTo>
                  <a:pt x="0" y="0"/>
                </a:moveTo>
                <a:lnTo>
                  <a:pt x="7890386" y="0"/>
                </a:lnTo>
                <a:lnTo>
                  <a:pt x="7890386" y="4336026"/>
                </a:lnTo>
                <a:lnTo>
                  <a:pt x="0" y="433602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78D466-9AA4-4F86-9F81-19365FD3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8571" y="1880508"/>
            <a:ext cx="7894320" cy="4977492"/>
          </a:xfrm>
          <a:custGeom>
            <a:avLst/>
            <a:gdLst>
              <a:gd name="connsiteX0" fmla="*/ 0 w 8403771"/>
              <a:gd name="connsiteY0" fmla="*/ 0 h 4977492"/>
              <a:gd name="connsiteX1" fmla="*/ 8403771 w 8403771"/>
              <a:gd name="connsiteY1" fmla="*/ 0 h 4977492"/>
              <a:gd name="connsiteX2" fmla="*/ 8403771 w 8403771"/>
              <a:gd name="connsiteY2" fmla="*/ 4977492 h 4977492"/>
              <a:gd name="connsiteX3" fmla="*/ 0 w 8403771"/>
              <a:gd name="connsiteY3" fmla="*/ 4977492 h 497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3771" h="4977492">
                <a:moveTo>
                  <a:pt x="0" y="0"/>
                </a:moveTo>
                <a:lnTo>
                  <a:pt x="8403771" y="0"/>
                </a:lnTo>
                <a:lnTo>
                  <a:pt x="8403771" y="4977492"/>
                </a:lnTo>
                <a:lnTo>
                  <a:pt x="0" y="4977492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2895C-316C-4096-BA35-D1D04C698217}"/>
              </a:ext>
            </a:extLst>
          </p:cNvPr>
          <p:cNvSpPr/>
          <p:nvPr userDrawn="1"/>
        </p:nvSpPr>
        <p:spPr>
          <a:xfrm>
            <a:off x="0" y="0"/>
            <a:ext cx="1088571" cy="6858000"/>
          </a:xfrm>
          <a:prstGeom prst="rect">
            <a:avLst/>
          </a:prstGeom>
          <a:solidFill>
            <a:srgbClr val="25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E2AB88-F529-42E5-B48F-B947F290B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8860" y="0"/>
            <a:ext cx="3848860" cy="3429000"/>
          </a:xfrm>
          <a:custGeom>
            <a:avLst/>
            <a:gdLst>
              <a:gd name="connsiteX0" fmla="*/ 0 w 3495369"/>
              <a:gd name="connsiteY0" fmla="*/ 0 h 3429000"/>
              <a:gd name="connsiteX1" fmla="*/ 3495369 w 3495369"/>
              <a:gd name="connsiteY1" fmla="*/ 0 h 3429000"/>
              <a:gd name="connsiteX2" fmla="*/ 3495369 w 3495369"/>
              <a:gd name="connsiteY2" fmla="*/ 3429000 h 3429000"/>
              <a:gd name="connsiteX3" fmla="*/ 0 w 34953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369" h="3429000">
                <a:moveTo>
                  <a:pt x="0" y="0"/>
                </a:moveTo>
                <a:lnTo>
                  <a:pt x="3495369" y="0"/>
                </a:lnTo>
                <a:lnTo>
                  <a:pt x="34953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632A939-4BF7-4CE3-A5D9-B6C1D18672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48860" cy="3429000"/>
          </a:xfrm>
          <a:custGeom>
            <a:avLst/>
            <a:gdLst>
              <a:gd name="connsiteX0" fmla="*/ 0 w 3495369"/>
              <a:gd name="connsiteY0" fmla="*/ 0 h 3429000"/>
              <a:gd name="connsiteX1" fmla="*/ 3495369 w 3495369"/>
              <a:gd name="connsiteY1" fmla="*/ 0 h 3429000"/>
              <a:gd name="connsiteX2" fmla="*/ 3495369 w 3495369"/>
              <a:gd name="connsiteY2" fmla="*/ 3429000 h 3429000"/>
              <a:gd name="connsiteX3" fmla="*/ 0 w 34953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369" h="3429000">
                <a:moveTo>
                  <a:pt x="0" y="0"/>
                </a:moveTo>
                <a:lnTo>
                  <a:pt x="3495369" y="0"/>
                </a:lnTo>
                <a:lnTo>
                  <a:pt x="34953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CBDCBC-80F1-4516-BAEB-055A87DDC6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000"/>
            <a:ext cx="3848860" cy="3429000"/>
          </a:xfrm>
          <a:custGeom>
            <a:avLst/>
            <a:gdLst>
              <a:gd name="connsiteX0" fmla="*/ 0 w 3495369"/>
              <a:gd name="connsiteY0" fmla="*/ 0 h 3429000"/>
              <a:gd name="connsiteX1" fmla="*/ 3495369 w 3495369"/>
              <a:gd name="connsiteY1" fmla="*/ 0 h 3429000"/>
              <a:gd name="connsiteX2" fmla="*/ 3495369 w 3495369"/>
              <a:gd name="connsiteY2" fmla="*/ 3429000 h 3429000"/>
              <a:gd name="connsiteX3" fmla="*/ 0 w 34953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369" h="3429000">
                <a:moveTo>
                  <a:pt x="0" y="0"/>
                </a:moveTo>
                <a:lnTo>
                  <a:pt x="3495369" y="0"/>
                </a:lnTo>
                <a:lnTo>
                  <a:pt x="34953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DA89C3D-EA61-4D97-9A4E-7DEDA71C33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48861" y="3429000"/>
            <a:ext cx="3848860" cy="3429000"/>
          </a:xfrm>
          <a:custGeom>
            <a:avLst/>
            <a:gdLst>
              <a:gd name="connsiteX0" fmla="*/ 0 w 3495369"/>
              <a:gd name="connsiteY0" fmla="*/ 0 h 3429000"/>
              <a:gd name="connsiteX1" fmla="*/ 3495369 w 3495369"/>
              <a:gd name="connsiteY1" fmla="*/ 0 h 3429000"/>
              <a:gd name="connsiteX2" fmla="*/ 3495369 w 3495369"/>
              <a:gd name="connsiteY2" fmla="*/ 3429000 h 3429000"/>
              <a:gd name="connsiteX3" fmla="*/ 0 w 34953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369" h="3429000">
                <a:moveTo>
                  <a:pt x="0" y="0"/>
                </a:moveTo>
                <a:lnTo>
                  <a:pt x="3495369" y="0"/>
                </a:lnTo>
                <a:lnTo>
                  <a:pt x="34953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7A6DA0-F99A-4900-9921-DFEF6010F4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9159" y="199113"/>
            <a:ext cx="2153260" cy="2153258"/>
          </a:xfrm>
          <a:custGeom>
            <a:avLst/>
            <a:gdLst>
              <a:gd name="connsiteX0" fmla="*/ 1076630 w 2153260"/>
              <a:gd name="connsiteY0" fmla="*/ 0 h 2153258"/>
              <a:gd name="connsiteX1" fmla="*/ 2153260 w 2153260"/>
              <a:gd name="connsiteY1" fmla="*/ 1076629 h 2153258"/>
              <a:gd name="connsiteX2" fmla="*/ 1076630 w 2153260"/>
              <a:gd name="connsiteY2" fmla="*/ 2153258 h 2153258"/>
              <a:gd name="connsiteX3" fmla="*/ 0 w 2153260"/>
              <a:gd name="connsiteY3" fmla="*/ 1076629 h 2153258"/>
              <a:gd name="connsiteX4" fmla="*/ 1076630 w 2153260"/>
              <a:gd name="connsiteY4" fmla="*/ 0 h 215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260" h="2153258">
                <a:moveTo>
                  <a:pt x="1076630" y="0"/>
                </a:moveTo>
                <a:cubicBezTo>
                  <a:pt x="1671236" y="0"/>
                  <a:pt x="2153260" y="482023"/>
                  <a:pt x="2153260" y="1076629"/>
                </a:cubicBezTo>
                <a:cubicBezTo>
                  <a:pt x="2153260" y="1671235"/>
                  <a:pt x="1671236" y="2153258"/>
                  <a:pt x="1076630" y="2153258"/>
                </a:cubicBezTo>
                <a:cubicBezTo>
                  <a:pt x="482024" y="2153258"/>
                  <a:pt x="0" y="1671235"/>
                  <a:pt x="0" y="1076629"/>
                </a:cubicBezTo>
                <a:cubicBezTo>
                  <a:pt x="0" y="482023"/>
                  <a:pt x="482024" y="0"/>
                  <a:pt x="107663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4318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CB5F7-A690-43E1-B128-8285AA5E3C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61733" y="2352372"/>
            <a:ext cx="2153260" cy="2153258"/>
          </a:xfrm>
          <a:custGeom>
            <a:avLst/>
            <a:gdLst>
              <a:gd name="connsiteX0" fmla="*/ 1076630 w 2153260"/>
              <a:gd name="connsiteY0" fmla="*/ 0 h 2153258"/>
              <a:gd name="connsiteX1" fmla="*/ 2153260 w 2153260"/>
              <a:gd name="connsiteY1" fmla="*/ 1076629 h 2153258"/>
              <a:gd name="connsiteX2" fmla="*/ 1076630 w 2153260"/>
              <a:gd name="connsiteY2" fmla="*/ 2153258 h 2153258"/>
              <a:gd name="connsiteX3" fmla="*/ 0 w 2153260"/>
              <a:gd name="connsiteY3" fmla="*/ 1076629 h 2153258"/>
              <a:gd name="connsiteX4" fmla="*/ 1076630 w 2153260"/>
              <a:gd name="connsiteY4" fmla="*/ 0 h 215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260" h="2153258">
                <a:moveTo>
                  <a:pt x="1076630" y="0"/>
                </a:moveTo>
                <a:cubicBezTo>
                  <a:pt x="1671236" y="0"/>
                  <a:pt x="2153260" y="482023"/>
                  <a:pt x="2153260" y="1076629"/>
                </a:cubicBezTo>
                <a:cubicBezTo>
                  <a:pt x="2153260" y="1671235"/>
                  <a:pt x="1671236" y="2153258"/>
                  <a:pt x="1076630" y="2153258"/>
                </a:cubicBezTo>
                <a:cubicBezTo>
                  <a:pt x="482024" y="2153258"/>
                  <a:pt x="0" y="1671235"/>
                  <a:pt x="0" y="1076629"/>
                </a:cubicBezTo>
                <a:cubicBezTo>
                  <a:pt x="0" y="482023"/>
                  <a:pt x="482024" y="0"/>
                  <a:pt x="107663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4318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63DB6D-8A83-4665-ACC5-07B0133348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79159" y="4505629"/>
            <a:ext cx="2153260" cy="2153258"/>
          </a:xfrm>
          <a:custGeom>
            <a:avLst/>
            <a:gdLst>
              <a:gd name="connsiteX0" fmla="*/ 1076630 w 2153260"/>
              <a:gd name="connsiteY0" fmla="*/ 0 h 2153258"/>
              <a:gd name="connsiteX1" fmla="*/ 2153260 w 2153260"/>
              <a:gd name="connsiteY1" fmla="*/ 1076629 h 2153258"/>
              <a:gd name="connsiteX2" fmla="*/ 1076630 w 2153260"/>
              <a:gd name="connsiteY2" fmla="*/ 2153258 h 2153258"/>
              <a:gd name="connsiteX3" fmla="*/ 0 w 2153260"/>
              <a:gd name="connsiteY3" fmla="*/ 1076629 h 2153258"/>
              <a:gd name="connsiteX4" fmla="*/ 1076630 w 2153260"/>
              <a:gd name="connsiteY4" fmla="*/ 0 h 215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260" h="2153258">
                <a:moveTo>
                  <a:pt x="1076630" y="0"/>
                </a:moveTo>
                <a:cubicBezTo>
                  <a:pt x="1671236" y="0"/>
                  <a:pt x="2153260" y="482023"/>
                  <a:pt x="2153260" y="1076629"/>
                </a:cubicBezTo>
                <a:cubicBezTo>
                  <a:pt x="2153260" y="1671235"/>
                  <a:pt x="1671236" y="2153258"/>
                  <a:pt x="1076630" y="2153258"/>
                </a:cubicBezTo>
                <a:cubicBezTo>
                  <a:pt x="482024" y="2153258"/>
                  <a:pt x="0" y="1671235"/>
                  <a:pt x="0" y="1076629"/>
                </a:cubicBezTo>
                <a:cubicBezTo>
                  <a:pt x="0" y="482023"/>
                  <a:pt x="482024" y="0"/>
                  <a:pt x="107663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4318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1A9D8C-90AF-4224-85FD-9FCD6146B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054" y="4527755"/>
            <a:ext cx="1204453" cy="1204453"/>
          </a:xfrm>
          <a:custGeom>
            <a:avLst/>
            <a:gdLst>
              <a:gd name="connsiteX0" fmla="*/ 683343 w 1366686"/>
              <a:gd name="connsiteY0" fmla="*/ 0 h 1366686"/>
              <a:gd name="connsiteX1" fmla="*/ 1366686 w 1366686"/>
              <a:gd name="connsiteY1" fmla="*/ 683343 h 1366686"/>
              <a:gd name="connsiteX2" fmla="*/ 683343 w 1366686"/>
              <a:gd name="connsiteY2" fmla="*/ 1366686 h 1366686"/>
              <a:gd name="connsiteX3" fmla="*/ 0 w 1366686"/>
              <a:gd name="connsiteY3" fmla="*/ 683343 h 1366686"/>
              <a:gd name="connsiteX4" fmla="*/ 683343 w 1366686"/>
              <a:gd name="connsiteY4" fmla="*/ 0 h 13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86" h="1366686">
                <a:moveTo>
                  <a:pt x="683343" y="0"/>
                </a:moveTo>
                <a:cubicBezTo>
                  <a:pt x="1060743" y="0"/>
                  <a:pt x="1366686" y="305943"/>
                  <a:pt x="1366686" y="683343"/>
                </a:cubicBezTo>
                <a:cubicBezTo>
                  <a:pt x="1366686" y="1060743"/>
                  <a:pt x="1060743" y="1366686"/>
                  <a:pt x="683343" y="1366686"/>
                </a:cubicBezTo>
                <a:cubicBezTo>
                  <a:pt x="305943" y="1366686"/>
                  <a:pt x="0" y="1060743"/>
                  <a:pt x="0" y="683343"/>
                </a:cubicBezTo>
                <a:cubicBezTo>
                  <a:pt x="0" y="305943"/>
                  <a:pt x="305943" y="0"/>
                  <a:pt x="6833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4E80B8B-1BEB-4144-8E3C-E37CA4C033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17214" y="4527755"/>
            <a:ext cx="1204453" cy="1204453"/>
          </a:xfrm>
          <a:custGeom>
            <a:avLst/>
            <a:gdLst>
              <a:gd name="connsiteX0" fmla="*/ 683343 w 1366686"/>
              <a:gd name="connsiteY0" fmla="*/ 0 h 1366686"/>
              <a:gd name="connsiteX1" fmla="*/ 1366686 w 1366686"/>
              <a:gd name="connsiteY1" fmla="*/ 683343 h 1366686"/>
              <a:gd name="connsiteX2" fmla="*/ 683343 w 1366686"/>
              <a:gd name="connsiteY2" fmla="*/ 1366686 h 1366686"/>
              <a:gd name="connsiteX3" fmla="*/ 0 w 1366686"/>
              <a:gd name="connsiteY3" fmla="*/ 683343 h 1366686"/>
              <a:gd name="connsiteX4" fmla="*/ 683343 w 1366686"/>
              <a:gd name="connsiteY4" fmla="*/ 0 h 13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86" h="1366686">
                <a:moveTo>
                  <a:pt x="683343" y="0"/>
                </a:moveTo>
                <a:cubicBezTo>
                  <a:pt x="1060743" y="0"/>
                  <a:pt x="1366686" y="305943"/>
                  <a:pt x="1366686" y="683343"/>
                </a:cubicBezTo>
                <a:cubicBezTo>
                  <a:pt x="1366686" y="1060743"/>
                  <a:pt x="1060743" y="1366686"/>
                  <a:pt x="683343" y="1366686"/>
                </a:cubicBezTo>
                <a:cubicBezTo>
                  <a:pt x="305943" y="1366686"/>
                  <a:pt x="0" y="1060743"/>
                  <a:pt x="0" y="683343"/>
                </a:cubicBezTo>
                <a:cubicBezTo>
                  <a:pt x="0" y="305943"/>
                  <a:pt x="305943" y="0"/>
                  <a:pt x="6833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FA906E-4311-4299-A1CE-1DA2F4ADD3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8374" y="4527755"/>
            <a:ext cx="1204453" cy="1204453"/>
          </a:xfrm>
          <a:custGeom>
            <a:avLst/>
            <a:gdLst>
              <a:gd name="connsiteX0" fmla="*/ 683343 w 1366686"/>
              <a:gd name="connsiteY0" fmla="*/ 0 h 1366686"/>
              <a:gd name="connsiteX1" fmla="*/ 1366686 w 1366686"/>
              <a:gd name="connsiteY1" fmla="*/ 683343 h 1366686"/>
              <a:gd name="connsiteX2" fmla="*/ 683343 w 1366686"/>
              <a:gd name="connsiteY2" fmla="*/ 1366686 h 1366686"/>
              <a:gd name="connsiteX3" fmla="*/ 0 w 1366686"/>
              <a:gd name="connsiteY3" fmla="*/ 683343 h 1366686"/>
              <a:gd name="connsiteX4" fmla="*/ 683343 w 1366686"/>
              <a:gd name="connsiteY4" fmla="*/ 0 h 13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86" h="1366686">
                <a:moveTo>
                  <a:pt x="683343" y="0"/>
                </a:moveTo>
                <a:cubicBezTo>
                  <a:pt x="1060743" y="0"/>
                  <a:pt x="1366686" y="305943"/>
                  <a:pt x="1366686" y="683343"/>
                </a:cubicBezTo>
                <a:cubicBezTo>
                  <a:pt x="1366686" y="1060743"/>
                  <a:pt x="1060743" y="1366686"/>
                  <a:pt x="683343" y="1366686"/>
                </a:cubicBezTo>
                <a:cubicBezTo>
                  <a:pt x="305943" y="1366686"/>
                  <a:pt x="0" y="1060743"/>
                  <a:pt x="0" y="683343"/>
                </a:cubicBezTo>
                <a:cubicBezTo>
                  <a:pt x="0" y="305943"/>
                  <a:pt x="305943" y="0"/>
                  <a:pt x="6833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844900-4897-444D-81A5-0227C4C5C3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8374" y="929148"/>
            <a:ext cx="7447935" cy="3406878"/>
          </a:xfrm>
          <a:custGeom>
            <a:avLst/>
            <a:gdLst>
              <a:gd name="connsiteX0" fmla="*/ 125373 w 7447935"/>
              <a:gd name="connsiteY0" fmla="*/ 0 h 3406878"/>
              <a:gd name="connsiteX1" fmla="*/ 7322562 w 7447935"/>
              <a:gd name="connsiteY1" fmla="*/ 0 h 3406878"/>
              <a:gd name="connsiteX2" fmla="*/ 7447935 w 7447935"/>
              <a:gd name="connsiteY2" fmla="*/ 125373 h 3406878"/>
              <a:gd name="connsiteX3" fmla="*/ 7447935 w 7447935"/>
              <a:gd name="connsiteY3" fmla="*/ 3281505 h 3406878"/>
              <a:gd name="connsiteX4" fmla="*/ 7322562 w 7447935"/>
              <a:gd name="connsiteY4" fmla="*/ 3406878 h 3406878"/>
              <a:gd name="connsiteX5" fmla="*/ 125373 w 7447935"/>
              <a:gd name="connsiteY5" fmla="*/ 3406878 h 3406878"/>
              <a:gd name="connsiteX6" fmla="*/ 0 w 7447935"/>
              <a:gd name="connsiteY6" fmla="*/ 3281505 h 3406878"/>
              <a:gd name="connsiteX7" fmla="*/ 0 w 7447935"/>
              <a:gd name="connsiteY7" fmla="*/ 125373 h 3406878"/>
              <a:gd name="connsiteX8" fmla="*/ 125373 w 7447935"/>
              <a:gd name="connsiteY8" fmla="*/ 0 h 340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7935" h="3406878">
                <a:moveTo>
                  <a:pt x="125373" y="0"/>
                </a:moveTo>
                <a:lnTo>
                  <a:pt x="7322562" y="0"/>
                </a:lnTo>
                <a:cubicBezTo>
                  <a:pt x="7391804" y="0"/>
                  <a:pt x="7447935" y="56131"/>
                  <a:pt x="7447935" y="125373"/>
                </a:cubicBezTo>
                <a:lnTo>
                  <a:pt x="7447935" y="3281505"/>
                </a:lnTo>
                <a:cubicBezTo>
                  <a:pt x="7447935" y="3350747"/>
                  <a:pt x="7391804" y="3406878"/>
                  <a:pt x="7322562" y="3406878"/>
                </a:cubicBezTo>
                <a:lnTo>
                  <a:pt x="125373" y="3406878"/>
                </a:lnTo>
                <a:cubicBezTo>
                  <a:pt x="56131" y="3406878"/>
                  <a:pt x="0" y="3350747"/>
                  <a:pt x="0" y="3281505"/>
                </a:cubicBezTo>
                <a:lnTo>
                  <a:pt x="0" y="125373"/>
                </a:lnTo>
                <a:cubicBezTo>
                  <a:pt x="0" y="56131"/>
                  <a:pt x="56131" y="0"/>
                  <a:pt x="1253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09600" dir="5400000" sx="84000" sy="8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397B3F-2EBE-45D8-A338-1C0E8E1C8F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2968" y="999185"/>
            <a:ext cx="3896032" cy="4737939"/>
          </a:xfrm>
          <a:custGeom>
            <a:avLst/>
            <a:gdLst>
              <a:gd name="connsiteX0" fmla="*/ 124829 w 3896032"/>
              <a:gd name="connsiteY0" fmla="*/ 0 h 4737939"/>
              <a:gd name="connsiteX1" fmla="*/ 3771203 w 3896032"/>
              <a:gd name="connsiteY1" fmla="*/ 0 h 4737939"/>
              <a:gd name="connsiteX2" fmla="*/ 3896032 w 3896032"/>
              <a:gd name="connsiteY2" fmla="*/ 124829 h 4737939"/>
              <a:gd name="connsiteX3" fmla="*/ 3896032 w 3896032"/>
              <a:gd name="connsiteY3" fmla="*/ 4613110 h 4737939"/>
              <a:gd name="connsiteX4" fmla="*/ 3771203 w 3896032"/>
              <a:gd name="connsiteY4" fmla="*/ 4737939 h 4737939"/>
              <a:gd name="connsiteX5" fmla="*/ 124829 w 3896032"/>
              <a:gd name="connsiteY5" fmla="*/ 4737939 h 4737939"/>
              <a:gd name="connsiteX6" fmla="*/ 0 w 3896032"/>
              <a:gd name="connsiteY6" fmla="*/ 4613110 h 4737939"/>
              <a:gd name="connsiteX7" fmla="*/ 0 w 3896032"/>
              <a:gd name="connsiteY7" fmla="*/ 124829 h 4737939"/>
              <a:gd name="connsiteX8" fmla="*/ 124829 w 3896032"/>
              <a:gd name="connsiteY8" fmla="*/ 0 h 473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6032" h="4737939">
                <a:moveTo>
                  <a:pt x="124829" y="0"/>
                </a:moveTo>
                <a:lnTo>
                  <a:pt x="3771203" y="0"/>
                </a:lnTo>
                <a:cubicBezTo>
                  <a:pt x="3840144" y="0"/>
                  <a:pt x="3896032" y="55888"/>
                  <a:pt x="3896032" y="124829"/>
                </a:cubicBezTo>
                <a:lnTo>
                  <a:pt x="3896032" y="4613110"/>
                </a:lnTo>
                <a:cubicBezTo>
                  <a:pt x="3896032" y="4682051"/>
                  <a:pt x="3840144" y="4737939"/>
                  <a:pt x="3771203" y="4737939"/>
                </a:cubicBezTo>
                <a:lnTo>
                  <a:pt x="124829" y="4737939"/>
                </a:lnTo>
                <a:cubicBezTo>
                  <a:pt x="55888" y="4737939"/>
                  <a:pt x="0" y="4682051"/>
                  <a:pt x="0" y="4613110"/>
                </a:cubicBezTo>
                <a:lnTo>
                  <a:pt x="0" y="124829"/>
                </a:lnTo>
                <a:cubicBezTo>
                  <a:pt x="0" y="55888"/>
                  <a:pt x="55888" y="0"/>
                  <a:pt x="12482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01700" dist="774700" dir="5400000" sx="84000" sy="8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9CD4AB-89B7-4097-BB79-F9144C1ED0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864078"/>
            <a:ext cx="4299153" cy="2993923"/>
          </a:xfrm>
          <a:custGeom>
            <a:avLst/>
            <a:gdLst>
              <a:gd name="connsiteX0" fmla="*/ 0 w 4299153"/>
              <a:gd name="connsiteY0" fmla="*/ 0 h 2993923"/>
              <a:gd name="connsiteX1" fmla="*/ 4184495 w 4299153"/>
              <a:gd name="connsiteY1" fmla="*/ 0 h 2993923"/>
              <a:gd name="connsiteX2" fmla="*/ 4299153 w 4299153"/>
              <a:gd name="connsiteY2" fmla="*/ 114658 h 2993923"/>
              <a:gd name="connsiteX3" fmla="*/ 4299153 w 4299153"/>
              <a:gd name="connsiteY3" fmla="*/ 2993923 h 2993923"/>
              <a:gd name="connsiteX4" fmla="*/ 0 w 4299153"/>
              <a:gd name="connsiteY4" fmla="*/ 2993923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153" h="2993923">
                <a:moveTo>
                  <a:pt x="0" y="0"/>
                </a:moveTo>
                <a:lnTo>
                  <a:pt x="4184495" y="0"/>
                </a:lnTo>
                <a:cubicBezTo>
                  <a:pt x="4247819" y="0"/>
                  <a:pt x="4299153" y="51334"/>
                  <a:pt x="4299153" y="114658"/>
                </a:cubicBezTo>
                <a:lnTo>
                  <a:pt x="4299153" y="2993923"/>
                </a:lnTo>
                <a:lnTo>
                  <a:pt x="0" y="29939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9D0D93-22C6-4A4E-9E3B-09BDCCB4A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3450" y="0"/>
            <a:ext cx="744855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726272-C5AA-4C91-A2BD-D4A6BC511E9D}"/>
              </a:ext>
            </a:extLst>
          </p:cNvPr>
          <p:cNvSpPr/>
          <p:nvPr userDrawn="1"/>
        </p:nvSpPr>
        <p:spPr>
          <a:xfrm>
            <a:off x="6095998" y="-1"/>
            <a:ext cx="6096002" cy="6858001"/>
          </a:xfrm>
          <a:prstGeom prst="rect">
            <a:avLst/>
          </a:prstGeom>
          <a:solidFill>
            <a:srgbClr val="16161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471DCC-F66F-4A8A-9AD0-13A89F07BE34}"/>
              </a:ext>
            </a:extLst>
          </p:cNvPr>
          <p:cNvSpPr/>
          <p:nvPr userDrawn="1"/>
        </p:nvSpPr>
        <p:spPr>
          <a:xfrm>
            <a:off x="2453488" y="2247900"/>
            <a:ext cx="7487216" cy="2659078"/>
          </a:xfrm>
          <a:prstGeom prst="roundRect">
            <a:avLst>
              <a:gd name="adj" fmla="val 2530"/>
            </a:avLst>
          </a:pr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58800" dist="177800" dir="2700000" sx="94000" sy="94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1D61C9-FFE9-4302-81D6-A3BE4050977C}"/>
              </a:ext>
            </a:extLst>
          </p:cNvPr>
          <p:cNvCxnSpPr>
            <a:cxnSpLocks/>
          </p:cNvCxnSpPr>
          <p:nvPr userDrawn="1"/>
        </p:nvCxnSpPr>
        <p:spPr>
          <a:xfrm>
            <a:off x="6095998" y="3845254"/>
            <a:ext cx="0" cy="83099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362D9A-79F2-4818-962D-F476DF7F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531" y="2381010"/>
            <a:ext cx="7061964" cy="12335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55B130-3AE4-48D5-9A86-1ED571DF4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096" y="3851315"/>
            <a:ext cx="218698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DD3B7-219D-48C6-978A-846A0A62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" y="6610714"/>
            <a:ext cx="1273497" cy="1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1C534F3-A910-4B73-A107-8A418FD8D0F8}"/>
              </a:ext>
            </a:extLst>
          </p:cNvPr>
          <p:cNvSpPr/>
          <p:nvPr userDrawn="1"/>
        </p:nvSpPr>
        <p:spPr>
          <a:xfrm flipH="1" flipV="1">
            <a:off x="1" y="1"/>
            <a:ext cx="5732208" cy="5732208"/>
          </a:xfrm>
          <a:custGeom>
            <a:avLst/>
            <a:gdLst>
              <a:gd name="connsiteX0" fmla="*/ 510966 w 510966"/>
              <a:gd name="connsiteY0" fmla="*/ 0 h 510966"/>
              <a:gd name="connsiteX1" fmla="*/ 510966 w 510966"/>
              <a:gd name="connsiteY1" fmla="*/ 510966 h 510966"/>
              <a:gd name="connsiteX2" fmla="*/ 0 w 510966"/>
              <a:gd name="connsiteY2" fmla="*/ 510966 h 510966"/>
              <a:gd name="connsiteX3" fmla="*/ 510966 w 510966"/>
              <a:gd name="connsiteY3" fmla="*/ 0 h 5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66" h="510966">
                <a:moveTo>
                  <a:pt x="510966" y="0"/>
                </a:moveTo>
                <a:lnTo>
                  <a:pt x="510966" y="510966"/>
                </a:lnTo>
                <a:lnTo>
                  <a:pt x="0" y="510966"/>
                </a:lnTo>
                <a:cubicBezTo>
                  <a:pt x="0" y="228767"/>
                  <a:pt x="228767" y="0"/>
                  <a:pt x="51096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A68C1B-291E-4CB9-A8B6-566DF6B11612}"/>
              </a:ext>
            </a:extLst>
          </p:cNvPr>
          <p:cNvSpPr/>
          <p:nvPr userDrawn="1"/>
        </p:nvSpPr>
        <p:spPr>
          <a:xfrm flipH="1" flipV="1">
            <a:off x="1" y="1"/>
            <a:ext cx="3735813" cy="3735813"/>
          </a:xfrm>
          <a:custGeom>
            <a:avLst/>
            <a:gdLst>
              <a:gd name="connsiteX0" fmla="*/ 510966 w 510966"/>
              <a:gd name="connsiteY0" fmla="*/ 0 h 510966"/>
              <a:gd name="connsiteX1" fmla="*/ 510966 w 510966"/>
              <a:gd name="connsiteY1" fmla="*/ 510966 h 510966"/>
              <a:gd name="connsiteX2" fmla="*/ 0 w 510966"/>
              <a:gd name="connsiteY2" fmla="*/ 510966 h 510966"/>
              <a:gd name="connsiteX3" fmla="*/ 510966 w 510966"/>
              <a:gd name="connsiteY3" fmla="*/ 0 h 5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66" h="510966">
                <a:moveTo>
                  <a:pt x="510966" y="0"/>
                </a:moveTo>
                <a:lnTo>
                  <a:pt x="510966" y="510966"/>
                </a:lnTo>
                <a:lnTo>
                  <a:pt x="0" y="510966"/>
                </a:lnTo>
                <a:cubicBezTo>
                  <a:pt x="0" y="228767"/>
                  <a:pt x="228767" y="0"/>
                  <a:pt x="510966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8377AF-91E1-4C4E-8902-B388E0BACAD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113236" y="0"/>
            <a:ext cx="4525564" cy="6858000"/>
          </a:xfrm>
          <a:custGeom>
            <a:avLst/>
            <a:gdLst>
              <a:gd name="connsiteX0" fmla="*/ 0 w 4525564"/>
              <a:gd name="connsiteY0" fmla="*/ 0 h 6858000"/>
              <a:gd name="connsiteX1" fmla="*/ 4525564 w 4525564"/>
              <a:gd name="connsiteY1" fmla="*/ 0 h 6858000"/>
              <a:gd name="connsiteX2" fmla="*/ 4525564 w 4525564"/>
              <a:gd name="connsiteY2" fmla="*/ 6858000 h 6858000"/>
              <a:gd name="connsiteX3" fmla="*/ 0 w 45255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5564" h="6858000">
                <a:moveTo>
                  <a:pt x="0" y="0"/>
                </a:moveTo>
                <a:lnTo>
                  <a:pt x="4525564" y="0"/>
                </a:lnTo>
                <a:lnTo>
                  <a:pt x="4525564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1104900" dist="1206500" dir="5400000" sx="81000" sy="81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21F130-CBB8-47E3-970B-FBCC2C230D8E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E506CE-D04A-4864-A072-C511E3A50CAB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E585CB-165C-4B75-B295-048116E7C55B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85D8EA-42F0-452C-904D-8430550A3193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7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5" grpId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F01957-43B7-450A-A915-B133205744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5207" y="1023159"/>
            <a:ext cx="3394937" cy="2041871"/>
          </a:xfrm>
          <a:custGeom>
            <a:avLst/>
            <a:gdLst>
              <a:gd name="connsiteX0" fmla="*/ 83900 w 3394937"/>
              <a:gd name="connsiteY0" fmla="*/ 0 h 2041871"/>
              <a:gd name="connsiteX1" fmla="*/ 3311037 w 3394937"/>
              <a:gd name="connsiteY1" fmla="*/ 0 h 2041871"/>
              <a:gd name="connsiteX2" fmla="*/ 3394937 w 3394937"/>
              <a:gd name="connsiteY2" fmla="*/ 83900 h 2041871"/>
              <a:gd name="connsiteX3" fmla="*/ 3394937 w 3394937"/>
              <a:gd name="connsiteY3" fmla="*/ 1957971 h 2041871"/>
              <a:gd name="connsiteX4" fmla="*/ 3311037 w 3394937"/>
              <a:gd name="connsiteY4" fmla="*/ 2041871 h 2041871"/>
              <a:gd name="connsiteX5" fmla="*/ 83900 w 3394937"/>
              <a:gd name="connsiteY5" fmla="*/ 2041871 h 2041871"/>
              <a:gd name="connsiteX6" fmla="*/ 0 w 3394937"/>
              <a:gd name="connsiteY6" fmla="*/ 1957971 h 2041871"/>
              <a:gd name="connsiteX7" fmla="*/ 0 w 3394937"/>
              <a:gd name="connsiteY7" fmla="*/ 83900 h 2041871"/>
              <a:gd name="connsiteX8" fmla="*/ 83900 w 3394937"/>
              <a:gd name="connsiteY8" fmla="*/ 0 h 20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937" h="2041871">
                <a:moveTo>
                  <a:pt x="83900" y="0"/>
                </a:moveTo>
                <a:lnTo>
                  <a:pt x="3311037" y="0"/>
                </a:lnTo>
                <a:cubicBezTo>
                  <a:pt x="3357374" y="0"/>
                  <a:pt x="3394937" y="37563"/>
                  <a:pt x="3394937" y="83900"/>
                </a:cubicBezTo>
                <a:lnTo>
                  <a:pt x="3394937" y="1957971"/>
                </a:lnTo>
                <a:cubicBezTo>
                  <a:pt x="3394937" y="2004308"/>
                  <a:pt x="3357374" y="2041871"/>
                  <a:pt x="3311037" y="2041871"/>
                </a:cubicBezTo>
                <a:lnTo>
                  <a:pt x="83900" y="2041871"/>
                </a:lnTo>
                <a:cubicBezTo>
                  <a:pt x="37563" y="2041871"/>
                  <a:pt x="0" y="2004308"/>
                  <a:pt x="0" y="1957971"/>
                </a:cubicBezTo>
                <a:lnTo>
                  <a:pt x="0" y="83900"/>
                </a:lnTo>
                <a:cubicBezTo>
                  <a:pt x="0" y="37563"/>
                  <a:pt x="37563" y="0"/>
                  <a:pt x="8390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63600" dist="3048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622BF3-2890-4A0A-B701-D94D1F784E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5207" y="3792973"/>
            <a:ext cx="3394937" cy="2041871"/>
          </a:xfrm>
          <a:custGeom>
            <a:avLst/>
            <a:gdLst>
              <a:gd name="connsiteX0" fmla="*/ 83900 w 3394937"/>
              <a:gd name="connsiteY0" fmla="*/ 0 h 2041871"/>
              <a:gd name="connsiteX1" fmla="*/ 3311037 w 3394937"/>
              <a:gd name="connsiteY1" fmla="*/ 0 h 2041871"/>
              <a:gd name="connsiteX2" fmla="*/ 3394937 w 3394937"/>
              <a:gd name="connsiteY2" fmla="*/ 83900 h 2041871"/>
              <a:gd name="connsiteX3" fmla="*/ 3394937 w 3394937"/>
              <a:gd name="connsiteY3" fmla="*/ 1957971 h 2041871"/>
              <a:gd name="connsiteX4" fmla="*/ 3311037 w 3394937"/>
              <a:gd name="connsiteY4" fmla="*/ 2041871 h 2041871"/>
              <a:gd name="connsiteX5" fmla="*/ 83900 w 3394937"/>
              <a:gd name="connsiteY5" fmla="*/ 2041871 h 2041871"/>
              <a:gd name="connsiteX6" fmla="*/ 0 w 3394937"/>
              <a:gd name="connsiteY6" fmla="*/ 1957971 h 2041871"/>
              <a:gd name="connsiteX7" fmla="*/ 0 w 3394937"/>
              <a:gd name="connsiteY7" fmla="*/ 83900 h 2041871"/>
              <a:gd name="connsiteX8" fmla="*/ 83900 w 3394937"/>
              <a:gd name="connsiteY8" fmla="*/ 0 h 20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937" h="2041871">
                <a:moveTo>
                  <a:pt x="83900" y="0"/>
                </a:moveTo>
                <a:lnTo>
                  <a:pt x="3311037" y="0"/>
                </a:lnTo>
                <a:cubicBezTo>
                  <a:pt x="3357374" y="0"/>
                  <a:pt x="3394937" y="37563"/>
                  <a:pt x="3394937" y="83900"/>
                </a:cubicBezTo>
                <a:lnTo>
                  <a:pt x="3394937" y="1957971"/>
                </a:lnTo>
                <a:cubicBezTo>
                  <a:pt x="3394937" y="2004308"/>
                  <a:pt x="3357374" y="2041871"/>
                  <a:pt x="3311037" y="2041871"/>
                </a:cubicBezTo>
                <a:lnTo>
                  <a:pt x="83900" y="2041871"/>
                </a:lnTo>
                <a:cubicBezTo>
                  <a:pt x="37563" y="2041871"/>
                  <a:pt x="0" y="2004308"/>
                  <a:pt x="0" y="1957971"/>
                </a:cubicBezTo>
                <a:lnTo>
                  <a:pt x="0" y="83900"/>
                </a:lnTo>
                <a:cubicBezTo>
                  <a:pt x="0" y="37563"/>
                  <a:pt x="37563" y="0"/>
                  <a:pt x="8390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63600" dist="3048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6E3791-5CC5-4FF8-8BA7-21BF20265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2878" y="159657"/>
            <a:ext cx="8722342" cy="6538686"/>
          </a:xfrm>
          <a:custGeom>
            <a:avLst/>
            <a:gdLst>
              <a:gd name="connsiteX0" fmla="*/ 0 w 8722342"/>
              <a:gd name="connsiteY0" fmla="*/ 0 h 6538686"/>
              <a:gd name="connsiteX1" fmla="*/ 8722342 w 8722342"/>
              <a:gd name="connsiteY1" fmla="*/ 0 h 6538686"/>
              <a:gd name="connsiteX2" fmla="*/ 8722342 w 8722342"/>
              <a:gd name="connsiteY2" fmla="*/ 6538686 h 6538686"/>
              <a:gd name="connsiteX3" fmla="*/ 0 w 8722342"/>
              <a:gd name="connsiteY3" fmla="*/ 6538686 h 653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2342" h="6538686">
                <a:moveTo>
                  <a:pt x="0" y="0"/>
                </a:moveTo>
                <a:lnTo>
                  <a:pt x="8722342" y="0"/>
                </a:lnTo>
                <a:lnTo>
                  <a:pt x="8722342" y="6538686"/>
                </a:lnTo>
                <a:lnTo>
                  <a:pt x="0" y="653868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097B15-BD85-4DF5-8297-0DA79EB324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0649B32-B17C-44D7-981D-1A6A1C66D1B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95992" y="4572000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D8782F9-A59C-4E81-AE78-AF91F64D833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47996" y="4572000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70FFB04-2C9C-4E4D-9036-D72B6F5F8CF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4572000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4ED4CC5-61DD-415E-9A7F-01C867944B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143988" y="4572000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911BD53-18C1-4263-8637-478B4E3CE09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43988" y="2286001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12962F-DBE7-4384-9608-E7402E2E666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2286001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1A11358-1B05-43AA-AD16-DE23AA2DB5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047996" y="2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C80C12B-91CD-407F-A26B-FB40C36513B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5992" y="2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68C7597-3A42-441D-BCED-EB78B43F622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43988" y="2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9D3E56-E0CB-48A2-A2EA-6E9D6BF229E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2"/>
            <a:ext cx="3048000" cy="2285999"/>
          </a:xfrm>
          <a:custGeom>
            <a:avLst/>
            <a:gdLst>
              <a:gd name="connsiteX0" fmla="*/ 0 w 3048000"/>
              <a:gd name="connsiteY0" fmla="*/ 0 h 2285999"/>
              <a:gd name="connsiteX1" fmla="*/ 3048000 w 3048000"/>
              <a:gd name="connsiteY1" fmla="*/ 0 h 2285999"/>
              <a:gd name="connsiteX2" fmla="*/ 3048000 w 3048000"/>
              <a:gd name="connsiteY2" fmla="*/ 2285999 h 2285999"/>
              <a:gd name="connsiteX3" fmla="*/ 0 w 304800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85999">
                <a:moveTo>
                  <a:pt x="0" y="0"/>
                </a:moveTo>
                <a:lnTo>
                  <a:pt x="3048000" y="0"/>
                </a:lnTo>
                <a:lnTo>
                  <a:pt x="3048000" y="2285999"/>
                </a:lnTo>
                <a:lnTo>
                  <a:pt x="0" y="228599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19" grpId="0" animBg="1"/>
      <p:bldP spid="20" grpId="0" animBg="1"/>
      <p:bldP spid="21" grpId="0" animBg="1"/>
      <p:bldP spid="1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1EBBCA-BD3B-43BE-B82D-5C37ADEC61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2338" y="0"/>
            <a:ext cx="6189662" cy="4875119"/>
          </a:xfrm>
          <a:custGeom>
            <a:avLst/>
            <a:gdLst>
              <a:gd name="connsiteX0" fmla="*/ 0 w 6189662"/>
              <a:gd name="connsiteY0" fmla="*/ 0 h 4875119"/>
              <a:gd name="connsiteX1" fmla="*/ 6189662 w 6189662"/>
              <a:gd name="connsiteY1" fmla="*/ 0 h 4875119"/>
              <a:gd name="connsiteX2" fmla="*/ 6189662 w 6189662"/>
              <a:gd name="connsiteY2" fmla="*/ 4875119 h 4875119"/>
              <a:gd name="connsiteX3" fmla="*/ 0 w 6189662"/>
              <a:gd name="connsiteY3" fmla="*/ 4875119 h 487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9662" h="4875119">
                <a:moveTo>
                  <a:pt x="0" y="0"/>
                </a:moveTo>
                <a:lnTo>
                  <a:pt x="6189662" y="0"/>
                </a:lnTo>
                <a:lnTo>
                  <a:pt x="6189662" y="4875119"/>
                </a:lnTo>
                <a:lnTo>
                  <a:pt x="0" y="487511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8CCC672-07A3-4ECC-847E-41474F7CB0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02338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49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bg>
      <p:bgPr>
        <a:gradFill>
          <a:gsLst>
            <a:gs pos="0">
              <a:schemeClr val="accent4"/>
            </a:gs>
            <a:gs pos="85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802AE1F-6405-4895-944C-200803F641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10225" y="2506778"/>
            <a:ext cx="971550" cy="971550"/>
          </a:xfrm>
          <a:custGeom>
            <a:avLst/>
            <a:gdLst>
              <a:gd name="connsiteX0" fmla="*/ 485775 w 971550"/>
              <a:gd name="connsiteY0" fmla="*/ 0 h 971550"/>
              <a:gd name="connsiteX1" fmla="*/ 971550 w 971550"/>
              <a:gd name="connsiteY1" fmla="*/ 485775 h 971550"/>
              <a:gd name="connsiteX2" fmla="*/ 485775 w 971550"/>
              <a:gd name="connsiteY2" fmla="*/ 971550 h 971550"/>
              <a:gd name="connsiteX3" fmla="*/ 0 w 971550"/>
              <a:gd name="connsiteY3" fmla="*/ 485775 h 971550"/>
              <a:gd name="connsiteX4" fmla="*/ 485775 w 971550"/>
              <a:gd name="connsiteY4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550" h="971550">
                <a:moveTo>
                  <a:pt x="485775" y="0"/>
                </a:moveTo>
                <a:cubicBezTo>
                  <a:pt x="754061" y="0"/>
                  <a:pt x="971550" y="217489"/>
                  <a:pt x="971550" y="485775"/>
                </a:cubicBezTo>
                <a:cubicBezTo>
                  <a:pt x="971550" y="754061"/>
                  <a:pt x="754061" y="971550"/>
                  <a:pt x="485775" y="971550"/>
                </a:cubicBezTo>
                <a:cubicBezTo>
                  <a:pt x="217489" y="971550"/>
                  <a:pt x="0" y="754061"/>
                  <a:pt x="0" y="485775"/>
                </a:cubicBezTo>
                <a:cubicBezTo>
                  <a:pt x="0" y="217489"/>
                  <a:pt x="217489" y="0"/>
                  <a:pt x="485775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94BBB-7912-47C4-912F-6966ED3C08FD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398303-092A-4AAA-A05F-FA8DE74FA6B2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442E13-09F0-42A0-BD97-6C1E5BBB279D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1F296A6-5529-4646-AC45-F1E009AA7615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2C8AE816-58D4-4CCF-8655-2FDE1D86A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7A7D3D-D3E0-4AF9-BAAE-1A07C0AA9C83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E9D15DD-2AAE-46E7-80AD-CA3410759EAD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85">
                <a:extLst>
                  <a:ext uri="{FF2B5EF4-FFF2-40B4-BE49-F238E27FC236}">
                    <a16:creationId xmlns:a16="http://schemas.microsoft.com/office/drawing/2014/main" id="{1AD6BB94-BD6B-434C-9137-D26099E61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3717DF-927F-4309-A9BF-237E2A797D9F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AE4CC92-3003-4C8A-B341-363A60204355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87">
                <a:extLst>
                  <a:ext uri="{FF2B5EF4-FFF2-40B4-BE49-F238E27FC236}">
                    <a16:creationId xmlns:a16="http://schemas.microsoft.com/office/drawing/2014/main" id="{0B7F9073-702C-4566-92EB-68277121B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7F360F-4A9F-4D7D-912E-A1641FBD5B61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2AAB8F-4784-4298-AF10-F25AFCE22EDA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65F644-1C1D-4C52-AE44-E4EE4F0EFF03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A52615-3C17-4C84-BC33-A50A8A695C70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74CCC8-7404-4808-A97A-8AB36375583B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EA5CFF-371E-4599-A27A-CC10ABEB1DEC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4AB650-C0EC-4901-9BB0-617B95DCEA06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5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DC167B-E25D-4CE1-A0D5-45AF3415E45E}"/>
              </a:ext>
            </a:extLst>
          </p:cNvPr>
          <p:cNvSpPr/>
          <p:nvPr userDrawn="1"/>
        </p:nvSpPr>
        <p:spPr>
          <a:xfrm>
            <a:off x="5054600" y="0"/>
            <a:ext cx="7137400" cy="6858000"/>
          </a:xfrm>
          <a:prstGeom prst="rect">
            <a:avLst/>
          </a:prstGeom>
          <a:solidFill>
            <a:srgbClr val="EE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D168FC6-E0C5-44B4-9568-7F56B6046C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0" y="0"/>
            <a:ext cx="3225800" cy="227965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669A747-58DC-4FFB-8FBE-47AEFB9EE0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54600" y="4578350"/>
            <a:ext cx="3225800" cy="227965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636B86F-8999-4061-8A77-68F9C17F07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4332" y="2161649"/>
            <a:ext cx="3585515" cy="2534704"/>
          </a:xfrm>
          <a:prstGeom prst="roundRect">
            <a:avLst>
              <a:gd name="adj" fmla="val 4070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5715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98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5F761F-3458-4BD8-AA07-4CEE643C3E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5248" y="0"/>
            <a:ext cx="7526752" cy="6858000"/>
          </a:xfrm>
          <a:custGeom>
            <a:avLst/>
            <a:gdLst>
              <a:gd name="connsiteX0" fmla="*/ 0 w 7526752"/>
              <a:gd name="connsiteY0" fmla="*/ 0 h 6858000"/>
              <a:gd name="connsiteX1" fmla="*/ 7526752 w 7526752"/>
              <a:gd name="connsiteY1" fmla="*/ 0 h 6858000"/>
              <a:gd name="connsiteX2" fmla="*/ 7526752 w 7526752"/>
              <a:gd name="connsiteY2" fmla="*/ 6858000 h 6858000"/>
              <a:gd name="connsiteX3" fmla="*/ 0 w 7526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6752" h="6858000">
                <a:moveTo>
                  <a:pt x="0" y="0"/>
                </a:moveTo>
                <a:lnTo>
                  <a:pt x="7526752" y="0"/>
                </a:lnTo>
                <a:lnTo>
                  <a:pt x="7526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bg>
      <p:bgPr>
        <a:solidFill>
          <a:srgbClr val="EE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5B38D9-B970-4E3E-999D-F58C2B4BA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88699" y="1843547"/>
            <a:ext cx="2169581" cy="3746091"/>
          </a:xfrm>
          <a:custGeom>
            <a:avLst/>
            <a:gdLst>
              <a:gd name="connsiteX0" fmla="*/ 4404 w 2169581"/>
              <a:gd name="connsiteY0" fmla="*/ 0 h 3746091"/>
              <a:gd name="connsiteX1" fmla="*/ 2165177 w 2169581"/>
              <a:gd name="connsiteY1" fmla="*/ 0 h 3746091"/>
              <a:gd name="connsiteX2" fmla="*/ 2169581 w 2169581"/>
              <a:gd name="connsiteY2" fmla="*/ 4404 h 3746091"/>
              <a:gd name="connsiteX3" fmla="*/ 2169581 w 2169581"/>
              <a:gd name="connsiteY3" fmla="*/ 3741687 h 3746091"/>
              <a:gd name="connsiteX4" fmla="*/ 2165177 w 2169581"/>
              <a:gd name="connsiteY4" fmla="*/ 3746091 h 3746091"/>
              <a:gd name="connsiteX5" fmla="*/ 4404 w 2169581"/>
              <a:gd name="connsiteY5" fmla="*/ 3746091 h 3746091"/>
              <a:gd name="connsiteX6" fmla="*/ 0 w 2169581"/>
              <a:gd name="connsiteY6" fmla="*/ 3741687 h 3746091"/>
              <a:gd name="connsiteX7" fmla="*/ 0 w 2169581"/>
              <a:gd name="connsiteY7" fmla="*/ 4404 h 3746091"/>
              <a:gd name="connsiteX8" fmla="*/ 4404 w 2169581"/>
              <a:gd name="connsiteY8" fmla="*/ 0 h 3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581" h="3746091">
                <a:moveTo>
                  <a:pt x="4404" y="0"/>
                </a:moveTo>
                <a:lnTo>
                  <a:pt x="2165177" y="0"/>
                </a:lnTo>
                <a:cubicBezTo>
                  <a:pt x="2167609" y="0"/>
                  <a:pt x="2169581" y="1972"/>
                  <a:pt x="2169581" y="4404"/>
                </a:cubicBezTo>
                <a:lnTo>
                  <a:pt x="2169581" y="3741687"/>
                </a:lnTo>
                <a:cubicBezTo>
                  <a:pt x="2169581" y="3744119"/>
                  <a:pt x="2167609" y="3746091"/>
                  <a:pt x="2165177" y="3746091"/>
                </a:cubicBezTo>
                <a:lnTo>
                  <a:pt x="4404" y="3746091"/>
                </a:lnTo>
                <a:cubicBezTo>
                  <a:pt x="1972" y="3746091"/>
                  <a:pt x="0" y="3744119"/>
                  <a:pt x="0" y="3741687"/>
                </a:cubicBezTo>
                <a:lnTo>
                  <a:pt x="0" y="4404"/>
                </a:lnTo>
                <a:cubicBezTo>
                  <a:pt x="0" y="1972"/>
                  <a:pt x="1972" y="0"/>
                  <a:pt x="4404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46100" dist="3556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FC8253-ACAB-4973-B0AC-5F767472DB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00166" y="1843547"/>
            <a:ext cx="2169581" cy="3746091"/>
          </a:xfrm>
          <a:custGeom>
            <a:avLst/>
            <a:gdLst>
              <a:gd name="connsiteX0" fmla="*/ 4404 w 2169581"/>
              <a:gd name="connsiteY0" fmla="*/ 0 h 3746091"/>
              <a:gd name="connsiteX1" fmla="*/ 2165177 w 2169581"/>
              <a:gd name="connsiteY1" fmla="*/ 0 h 3746091"/>
              <a:gd name="connsiteX2" fmla="*/ 2169581 w 2169581"/>
              <a:gd name="connsiteY2" fmla="*/ 4404 h 3746091"/>
              <a:gd name="connsiteX3" fmla="*/ 2169581 w 2169581"/>
              <a:gd name="connsiteY3" fmla="*/ 3741687 h 3746091"/>
              <a:gd name="connsiteX4" fmla="*/ 2165177 w 2169581"/>
              <a:gd name="connsiteY4" fmla="*/ 3746091 h 3746091"/>
              <a:gd name="connsiteX5" fmla="*/ 4404 w 2169581"/>
              <a:gd name="connsiteY5" fmla="*/ 3746091 h 3746091"/>
              <a:gd name="connsiteX6" fmla="*/ 0 w 2169581"/>
              <a:gd name="connsiteY6" fmla="*/ 3741687 h 3746091"/>
              <a:gd name="connsiteX7" fmla="*/ 0 w 2169581"/>
              <a:gd name="connsiteY7" fmla="*/ 4404 h 3746091"/>
              <a:gd name="connsiteX8" fmla="*/ 4404 w 2169581"/>
              <a:gd name="connsiteY8" fmla="*/ 0 h 3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581" h="3746091">
                <a:moveTo>
                  <a:pt x="4404" y="0"/>
                </a:moveTo>
                <a:lnTo>
                  <a:pt x="2165177" y="0"/>
                </a:lnTo>
                <a:cubicBezTo>
                  <a:pt x="2167609" y="0"/>
                  <a:pt x="2169581" y="1972"/>
                  <a:pt x="2169581" y="4404"/>
                </a:cubicBezTo>
                <a:lnTo>
                  <a:pt x="2169581" y="3741687"/>
                </a:lnTo>
                <a:cubicBezTo>
                  <a:pt x="2169581" y="3744119"/>
                  <a:pt x="2167609" y="3746091"/>
                  <a:pt x="2165177" y="3746091"/>
                </a:cubicBezTo>
                <a:lnTo>
                  <a:pt x="4404" y="3746091"/>
                </a:lnTo>
                <a:cubicBezTo>
                  <a:pt x="1972" y="3746091"/>
                  <a:pt x="0" y="3744119"/>
                  <a:pt x="0" y="3741687"/>
                </a:cubicBezTo>
                <a:lnTo>
                  <a:pt x="0" y="4404"/>
                </a:lnTo>
                <a:cubicBezTo>
                  <a:pt x="0" y="1972"/>
                  <a:pt x="1972" y="0"/>
                  <a:pt x="4404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46100" dist="3556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4E5CA9-8F17-4B03-9A64-0190D8C626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15341" y="1843547"/>
            <a:ext cx="2169581" cy="3746091"/>
          </a:xfrm>
          <a:custGeom>
            <a:avLst/>
            <a:gdLst>
              <a:gd name="connsiteX0" fmla="*/ 4404 w 2169581"/>
              <a:gd name="connsiteY0" fmla="*/ 0 h 3746091"/>
              <a:gd name="connsiteX1" fmla="*/ 2165177 w 2169581"/>
              <a:gd name="connsiteY1" fmla="*/ 0 h 3746091"/>
              <a:gd name="connsiteX2" fmla="*/ 2169581 w 2169581"/>
              <a:gd name="connsiteY2" fmla="*/ 4404 h 3746091"/>
              <a:gd name="connsiteX3" fmla="*/ 2169581 w 2169581"/>
              <a:gd name="connsiteY3" fmla="*/ 3741687 h 3746091"/>
              <a:gd name="connsiteX4" fmla="*/ 2165177 w 2169581"/>
              <a:gd name="connsiteY4" fmla="*/ 3746091 h 3746091"/>
              <a:gd name="connsiteX5" fmla="*/ 4404 w 2169581"/>
              <a:gd name="connsiteY5" fmla="*/ 3746091 h 3746091"/>
              <a:gd name="connsiteX6" fmla="*/ 0 w 2169581"/>
              <a:gd name="connsiteY6" fmla="*/ 3741687 h 3746091"/>
              <a:gd name="connsiteX7" fmla="*/ 0 w 2169581"/>
              <a:gd name="connsiteY7" fmla="*/ 4404 h 3746091"/>
              <a:gd name="connsiteX8" fmla="*/ 4404 w 2169581"/>
              <a:gd name="connsiteY8" fmla="*/ 0 h 3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581" h="3746091">
                <a:moveTo>
                  <a:pt x="4404" y="0"/>
                </a:moveTo>
                <a:lnTo>
                  <a:pt x="2165177" y="0"/>
                </a:lnTo>
                <a:cubicBezTo>
                  <a:pt x="2167609" y="0"/>
                  <a:pt x="2169581" y="1972"/>
                  <a:pt x="2169581" y="4404"/>
                </a:cubicBezTo>
                <a:lnTo>
                  <a:pt x="2169581" y="3741687"/>
                </a:lnTo>
                <a:cubicBezTo>
                  <a:pt x="2169581" y="3744119"/>
                  <a:pt x="2167609" y="3746091"/>
                  <a:pt x="2165177" y="3746091"/>
                </a:cubicBezTo>
                <a:lnTo>
                  <a:pt x="4404" y="3746091"/>
                </a:lnTo>
                <a:cubicBezTo>
                  <a:pt x="1972" y="3746091"/>
                  <a:pt x="0" y="3744119"/>
                  <a:pt x="0" y="3741687"/>
                </a:cubicBezTo>
                <a:lnTo>
                  <a:pt x="0" y="4404"/>
                </a:lnTo>
                <a:cubicBezTo>
                  <a:pt x="0" y="1972"/>
                  <a:pt x="1972" y="0"/>
                  <a:pt x="4404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46100" dist="3556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1D357C-81C2-47DD-8C95-30BB9F35B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65" y="336608"/>
            <a:ext cx="11628521" cy="636477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0F9E0FF-E7F6-45DA-A61B-6ADA8976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10810462" cy="3693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71817-EC38-47D9-B161-424D452DA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462" y="6624857"/>
            <a:ext cx="1513035" cy="1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40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A50F51A-9168-4A5B-A163-78AAF50387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56588" y="1213946"/>
            <a:ext cx="3103252" cy="4430110"/>
          </a:xfrm>
          <a:prstGeom prst="roundRect">
            <a:avLst>
              <a:gd name="adj" fmla="val 3625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381000" dist="635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5664D49-060A-483A-9667-B47B723025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12053" y="902524"/>
            <a:ext cx="3539548" cy="5052954"/>
          </a:xfrm>
          <a:prstGeom prst="roundRect">
            <a:avLst>
              <a:gd name="adj" fmla="val 3538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381000" dist="635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5A59E7D-20F6-479B-958A-5F3070277E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68441" y="519177"/>
            <a:ext cx="4076610" cy="5819648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381000" dist="635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46B9347-1A6C-4473-862A-89FEFC86A1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73875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20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A1EE074-654A-4E8D-8240-3AE621C997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13794" y="3794291"/>
            <a:ext cx="1665671" cy="1755174"/>
          </a:xfrm>
          <a:prstGeom prst="roundRect">
            <a:avLst>
              <a:gd name="adj" fmla="val 2117"/>
            </a:avLst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DE87AEE-7153-46DC-89AE-6A18D75D26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48154" y="3794290"/>
            <a:ext cx="1665671" cy="1755174"/>
          </a:xfrm>
          <a:prstGeom prst="roundRect">
            <a:avLst>
              <a:gd name="adj" fmla="val 2117"/>
            </a:avLst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FAD1E-76F6-4DA4-A39D-6BEBBB017F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95368" y="3794289"/>
            <a:ext cx="2049737" cy="2159877"/>
          </a:xfrm>
          <a:prstGeom prst="roundRect">
            <a:avLst>
              <a:gd name="adj" fmla="val 2117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1041400" dist="469900" dir="5400000" sx="85000" sy="8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A9A0E5-E924-4A36-B10A-F00705A271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6474" y="3121026"/>
            <a:ext cx="2678248" cy="3736975"/>
          </a:xfrm>
          <a:custGeom>
            <a:avLst/>
            <a:gdLst>
              <a:gd name="connsiteX0" fmla="*/ 141572 w 2678248"/>
              <a:gd name="connsiteY0" fmla="*/ 0 h 3736975"/>
              <a:gd name="connsiteX1" fmla="*/ 2536676 w 2678248"/>
              <a:gd name="connsiteY1" fmla="*/ 0 h 3736975"/>
              <a:gd name="connsiteX2" fmla="*/ 2678248 w 2678248"/>
              <a:gd name="connsiteY2" fmla="*/ 141572 h 3736975"/>
              <a:gd name="connsiteX3" fmla="*/ 2678248 w 2678248"/>
              <a:gd name="connsiteY3" fmla="*/ 3736975 h 3736975"/>
              <a:gd name="connsiteX4" fmla="*/ 0 w 2678248"/>
              <a:gd name="connsiteY4" fmla="*/ 3736975 h 3736975"/>
              <a:gd name="connsiteX5" fmla="*/ 0 w 2678248"/>
              <a:gd name="connsiteY5" fmla="*/ 141572 h 3736975"/>
              <a:gd name="connsiteX6" fmla="*/ 141572 w 2678248"/>
              <a:gd name="connsiteY6" fmla="*/ 0 h 373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8248" h="3736975">
                <a:moveTo>
                  <a:pt x="141572" y="0"/>
                </a:moveTo>
                <a:lnTo>
                  <a:pt x="2536676" y="0"/>
                </a:lnTo>
                <a:cubicBezTo>
                  <a:pt x="2614864" y="0"/>
                  <a:pt x="2678248" y="63384"/>
                  <a:pt x="2678248" y="141572"/>
                </a:cubicBezTo>
                <a:lnTo>
                  <a:pt x="2678248" y="3736975"/>
                </a:lnTo>
                <a:lnTo>
                  <a:pt x="0" y="3736975"/>
                </a:lnTo>
                <a:lnTo>
                  <a:pt x="0" y="141572"/>
                </a:lnTo>
                <a:cubicBezTo>
                  <a:pt x="0" y="63384"/>
                  <a:pt x="63384" y="0"/>
                  <a:pt x="141572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377AA98-5F69-43B2-9AF0-D31D3A3939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6807" y="-546"/>
            <a:ext cx="2678248" cy="3736975"/>
          </a:xfrm>
          <a:custGeom>
            <a:avLst/>
            <a:gdLst>
              <a:gd name="connsiteX0" fmla="*/ 0 w 2678248"/>
              <a:gd name="connsiteY0" fmla="*/ 0 h 3736975"/>
              <a:gd name="connsiteX1" fmla="*/ 2678248 w 2678248"/>
              <a:gd name="connsiteY1" fmla="*/ 0 h 3736975"/>
              <a:gd name="connsiteX2" fmla="*/ 2678248 w 2678248"/>
              <a:gd name="connsiteY2" fmla="*/ 3595403 h 3736975"/>
              <a:gd name="connsiteX3" fmla="*/ 2536676 w 2678248"/>
              <a:gd name="connsiteY3" fmla="*/ 3736975 h 3736975"/>
              <a:gd name="connsiteX4" fmla="*/ 141572 w 2678248"/>
              <a:gd name="connsiteY4" fmla="*/ 3736975 h 3736975"/>
              <a:gd name="connsiteX5" fmla="*/ 0 w 2678248"/>
              <a:gd name="connsiteY5" fmla="*/ 3595403 h 373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8248" h="3736975">
                <a:moveTo>
                  <a:pt x="0" y="0"/>
                </a:moveTo>
                <a:lnTo>
                  <a:pt x="2678248" y="0"/>
                </a:lnTo>
                <a:lnTo>
                  <a:pt x="2678248" y="3595403"/>
                </a:lnTo>
                <a:cubicBezTo>
                  <a:pt x="2678248" y="3673591"/>
                  <a:pt x="2614864" y="3736975"/>
                  <a:pt x="2536676" y="3736975"/>
                </a:cubicBezTo>
                <a:lnTo>
                  <a:pt x="141572" y="3736975"/>
                </a:lnTo>
                <a:cubicBezTo>
                  <a:pt x="63384" y="3736975"/>
                  <a:pt x="0" y="3673591"/>
                  <a:pt x="0" y="3595403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1C1A919-4D2D-47BB-98F2-8D0368D319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04235" y="1560513"/>
            <a:ext cx="2678248" cy="3736975"/>
          </a:xfrm>
          <a:custGeom>
            <a:avLst/>
            <a:gdLst>
              <a:gd name="connsiteX0" fmla="*/ 127056 w 2678248"/>
              <a:gd name="connsiteY0" fmla="*/ 0 h 3736975"/>
              <a:gd name="connsiteX1" fmla="*/ 2551192 w 2678248"/>
              <a:gd name="connsiteY1" fmla="*/ 0 h 3736975"/>
              <a:gd name="connsiteX2" fmla="*/ 2678248 w 2678248"/>
              <a:gd name="connsiteY2" fmla="*/ 127056 h 3736975"/>
              <a:gd name="connsiteX3" fmla="*/ 2678248 w 2678248"/>
              <a:gd name="connsiteY3" fmla="*/ 3609919 h 3736975"/>
              <a:gd name="connsiteX4" fmla="*/ 2551192 w 2678248"/>
              <a:gd name="connsiteY4" fmla="*/ 3736975 h 3736975"/>
              <a:gd name="connsiteX5" fmla="*/ 127056 w 2678248"/>
              <a:gd name="connsiteY5" fmla="*/ 3736975 h 3736975"/>
              <a:gd name="connsiteX6" fmla="*/ 0 w 2678248"/>
              <a:gd name="connsiteY6" fmla="*/ 3609919 h 3736975"/>
              <a:gd name="connsiteX7" fmla="*/ 0 w 2678248"/>
              <a:gd name="connsiteY7" fmla="*/ 127056 h 3736975"/>
              <a:gd name="connsiteX8" fmla="*/ 127056 w 2678248"/>
              <a:gd name="connsiteY8" fmla="*/ 0 h 373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248" h="3736975">
                <a:moveTo>
                  <a:pt x="127056" y="0"/>
                </a:moveTo>
                <a:lnTo>
                  <a:pt x="2551192" y="0"/>
                </a:lnTo>
                <a:cubicBezTo>
                  <a:pt x="2621363" y="0"/>
                  <a:pt x="2678248" y="56885"/>
                  <a:pt x="2678248" y="127056"/>
                </a:cubicBezTo>
                <a:lnTo>
                  <a:pt x="2678248" y="3609919"/>
                </a:lnTo>
                <a:cubicBezTo>
                  <a:pt x="2678248" y="3680090"/>
                  <a:pt x="2621363" y="3736975"/>
                  <a:pt x="2551192" y="3736975"/>
                </a:cubicBezTo>
                <a:lnTo>
                  <a:pt x="127056" y="3736975"/>
                </a:lnTo>
                <a:cubicBezTo>
                  <a:pt x="56885" y="3736975"/>
                  <a:pt x="0" y="3680090"/>
                  <a:pt x="0" y="3609919"/>
                </a:cubicBezTo>
                <a:lnTo>
                  <a:pt x="0" y="127056"/>
                </a:lnTo>
                <a:cubicBezTo>
                  <a:pt x="0" y="56885"/>
                  <a:pt x="56885" y="0"/>
                  <a:pt x="12705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513756-93FB-4900-9DA7-25E8C5A155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63503" y="2596503"/>
            <a:ext cx="1664994" cy="1664994"/>
          </a:xfrm>
          <a:custGeom>
            <a:avLst/>
            <a:gdLst>
              <a:gd name="connsiteX0" fmla="*/ 832497 w 1664994"/>
              <a:gd name="connsiteY0" fmla="*/ 0 h 1664994"/>
              <a:gd name="connsiteX1" fmla="*/ 1664994 w 1664994"/>
              <a:gd name="connsiteY1" fmla="*/ 832497 h 1664994"/>
              <a:gd name="connsiteX2" fmla="*/ 832497 w 1664994"/>
              <a:gd name="connsiteY2" fmla="*/ 1664994 h 1664994"/>
              <a:gd name="connsiteX3" fmla="*/ 0 w 1664994"/>
              <a:gd name="connsiteY3" fmla="*/ 832497 h 1664994"/>
              <a:gd name="connsiteX4" fmla="*/ 832497 w 1664994"/>
              <a:gd name="connsiteY4" fmla="*/ 0 h 166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994" h="1664994">
                <a:moveTo>
                  <a:pt x="832497" y="0"/>
                </a:moveTo>
                <a:cubicBezTo>
                  <a:pt x="1292272" y="0"/>
                  <a:pt x="1664994" y="372722"/>
                  <a:pt x="1664994" y="832497"/>
                </a:cubicBezTo>
                <a:cubicBezTo>
                  <a:pt x="1664994" y="1292272"/>
                  <a:pt x="1292272" y="1664994"/>
                  <a:pt x="832497" y="1664994"/>
                </a:cubicBezTo>
                <a:cubicBezTo>
                  <a:pt x="372722" y="1664994"/>
                  <a:pt x="0" y="1292272"/>
                  <a:pt x="0" y="832497"/>
                </a:cubicBezTo>
                <a:cubicBezTo>
                  <a:pt x="0" y="372722"/>
                  <a:pt x="372722" y="0"/>
                  <a:pt x="83249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81FD5E-551A-4CAD-B137-A8FA34C31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788" y="485089"/>
            <a:ext cx="3575004" cy="3575004"/>
          </a:xfrm>
          <a:custGeom>
            <a:avLst/>
            <a:gdLst>
              <a:gd name="connsiteX0" fmla="*/ 1787502 w 3575004"/>
              <a:gd name="connsiteY0" fmla="*/ 0 h 3575004"/>
              <a:gd name="connsiteX1" fmla="*/ 3575004 w 3575004"/>
              <a:gd name="connsiteY1" fmla="*/ 1787502 h 3575004"/>
              <a:gd name="connsiteX2" fmla="*/ 1787502 w 3575004"/>
              <a:gd name="connsiteY2" fmla="*/ 3575004 h 3575004"/>
              <a:gd name="connsiteX3" fmla="*/ 0 w 3575004"/>
              <a:gd name="connsiteY3" fmla="*/ 1787502 h 3575004"/>
              <a:gd name="connsiteX4" fmla="*/ 1787502 w 3575004"/>
              <a:gd name="connsiteY4" fmla="*/ 0 h 357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04" h="3575004">
                <a:moveTo>
                  <a:pt x="1787502" y="0"/>
                </a:moveTo>
                <a:cubicBezTo>
                  <a:pt x="2774711" y="0"/>
                  <a:pt x="3575004" y="800293"/>
                  <a:pt x="3575004" y="1787502"/>
                </a:cubicBezTo>
                <a:cubicBezTo>
                  <a:pt x="3575004" y="2774711"/>
                  <a:pt x="2774711" y="3575004"/>
                  <a:pt x="1787502" y="3575004"/>
                </a:cubicBezTo>
                <a:cubicBezTo>
                  <a:pt x="800293" y="3575004"/>
                  <a:pt x="0" y="2774711"/>
                  <a:pt x="0" y="1787502"/>
                </a:cubicBezTo>
                <a:cubicBezTo>
                  <a:pt x="0" y="800293"/>
                  <a:pt x="800293" y="0"/>
                  <a:pt x="1787502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717179-F5F2-40C9-AC46-83176587E0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32414" y="4042885"/>
            <a:ext cx="1867350" cy="1867350"/>
          </a:xfrm>
          <a:custGeom>
            <a:avLst/>
            <a:gdLst>
              <a:gd name="connsiteX0" fmla="*/ 933675 w 1867350"/>
              <a:gd name="connsiteY0" fmla="*/ 0 h 1867350"/>
              <a:gd name="connsiteX1" fmla="*/ 1867350 w 1867350"/>
              <a:gd name="connsiteY1" fmla="*/ 933675 h 1867350"/>
              <a:gd name="connsiteX2" fmla="*/ 933675 w 1867350"/>
              <a:gd name="connsiteY2" fmla="*/ 1867350 h 1867350"/>
              <a:gd name="connsiteX3" fmla="*/ 0 w 1867350"/>
              <a:gd name="connsiteY3" fmla="*/ 933675 h 1867350"/>
              <a:gd name="connsiteX4" fmla="*/ 933675 w 1867350"/>
              <a:gd name="connsiteY4" fmla="*/ 0 h 18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50" h="1867350">
                <a:moveTo>
                  <a:pt x="933675" y="0"/>
                </a:moveTo>
                <a:cubicBezTo>
                  <a:pt x="1449329" y="0"/>
                  <a:pt x="1867350" y="418021"/>
                  <a:pt x="1867350" y="933675"/>
                </a:cubicBezTo>
                <a:cubicBezTo>
                  <a:pt x="1867350" y="1449330"/>
                  <a:pt x="1449329" y="1867350"/>
                  <a:pt x="933675" y="1867350"/>
                </a:cubicBezTo>
                <a:cubicBezTo>
                  <a:pt x="418021" y="1867350"/>
                  <a:pt x="0" y="1449330"/>
                  <a:pt x="0" y="933675"/>
                </a:cubicBezTo>
                <a:cubicBezTo>
                  <a:pt x="0" y="418021"/>
                  <a:pt x="418021" y="0"/>
                  <a:pt x="933675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8014F9-F07B-4DE6-BA28-A82BF7170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1938" y="5270582"/>
            <a:ext cx="1279306" cy="1279306"/>
          </a:xfrm>
          <a:custGeom>
            <a:avLst/>
            <a:gdLst>
              <a:gd name="connsiteX0" fmla="*/ 639653 w 1279306"/>
              <a:gd name="connsiteY0" fmla="*/ 0 h 1279306"/>
              <a:gd name="connsiteX1" fmla="*/ 1279306 w 1279306"/>
              <a:gd name="connsiteY1" fmla="*/ 639653 h 1279306"/>
              <a:gd name="connsiteX2" fmla="*/ 639653 w 1279306"/>
              <a:gd name="connsiteY2" fmla="*/ 1279306 h 1279306"/>
              <a:gd name="connsiteX3" fmla="*/ 0 w 1279306"/>
              <a:gd name="connsiteY3" fmla="*/ 639653 h 1279306"/>
              <a:gd name="connsiteX4" fmla="*/ 639653 w 1279306"/>
              <a:gd name="connsiteY4" fmla="*/ 0 h 127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306" h="1279306">
                <a:moveTo>
                  <a:pt x="639653" y="0"/>
                </a:moveTo>
                <a:cubicBezTo>
                  <a:pt x="992924" y="0"/>
                  <a:pt x="1279306" y="286383"/>
                  <a:pt x="1279306" y="639653"/>
                </a:cubicBezTo>
                <a:cubicBezTo>
                  <a:pt x="1279306" y="992924"/>
                  <a:pt x="992924" y="1279306"/>
                  <a:pt x="639653" y="1279306"/>
                </a:cubicBezTo>
                <a:cubicBezTo>
                  <a:pt x="286383" y="1279306"/>
                  <a:pt x="0" y="992924"/>
                  <a:pt x="0" y="639653"/>
                </a:cubicBezTo>
                <a:cubicBezTo>
                  <a:pt x="0" y="286383"/>
                  <a:pt x="286383" y="0"/>
                  <a:pt x="63965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384E96B-F737-476A-BFF3-56E7AF48C6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F80A223-399F-4212-BB55-ECB6456F65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0150" y="2071918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3E5F30-E7DF-4D43-BB8F-FA8D44B680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91025" y="2071918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C62AFD7-2F84-4BEB-AE2D-135F6625A0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1900" y="2071918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416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89862-A53F-4352-A8DD-E5C43248E2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6584877" cy="6858000"/>
          </a:xfrm>
          <a:custGeom>
            <a:avLst/>
            <a:gdLst>
              <a:gd name="connsiteX0" fmla="*/ 5003255 w 6584877"/>
              <a:gd name="connsiteY0" fmla="*/ 0 h 6858000"/>
              <a:gd name="connsiteX1" fmla="*/ 6584877 w 6584877"/>
              <a:gd name="connsiteY1" fmla="*/ 0 h 6858000"/>
              <a:gd name="connsiteX2" fmla="*/ 6584877 w 6584877"/>
              <a:gd name="connsiteY2" fmla="*/ 6858000 h 6858000"/>
              <a:gd name="connsiteX3" fmla="*/ 5003255 w 6584877"/>
              <a:gd name="connsiteY3" fmla="*/ 6858000 h 6858000"/>
              <a:gd name="connsiteX4" fmla="*/ 1689257 w 6584877"/>
              <a:gd name="connsiteY4" fmla="*/ 0 h 6858000"/>
              <a:gd name="connsiteX5" fmla="*/ 2445064 w 6584877"/>
              <a:gd name="connsiteY5" fmla="*/ 0 h 6858000"/>
              <a:gd name="connsiteX6" fmla="*/ 3270879 w 6584877"/>
              <a:gd name="connsiteY6" fmla="*/ 0 h 6858000"/>
              <a:gd name="connsiteX7" fmla="*/ 3270880 w 6584877"/>
              <a:gd name="connsiteY7" fmla="*/ 0 h 6858000"/>
              <a:gd name="connsiteX8" fmla="*/ 4197664 w 6584877"/>
              <a:gd name="connsiteY8" fmla="*/ 0 h 6858000"/>
              <a:gd name="connsiteX9" fmla="*/ 4895620 w 6584877"/>
              <a:gd name="connsiteY9" fmla="*/ 0 h 6858000"/>
              <a:gd name="connsiteX10" fmla="*/ 4895620 w 6584877"/>
              <a:gd name="connsiteY10" fmla="*/ 6858000 h 6858000"/>
              <a:gd name="connsiteX11" fmla="*/ 4197664 w 6584877"/>
              <a:gd name="connsiteY11" fmla="*/ 6858000 h 6858000"/>
              <a:gd name="connsiteX12" fmla="*/ 3270880 w 6584877"/>
              <a:gd name="connsiteY12" fmla="*/ 6858000 h 6858000"/>
              <a:gd name="connsiteX13" fmla="*/ 3270879 w 6584877"/>
              <a:gd name="connsiteY13" fmla="*/ 6858000 h 6858000"/>
              <a:gd name="connsiteX14" fmla="*/ 2445064 w 6584877"/>
              <a:gd name="connsiteY14" fmla="*/ 6858000 h 6858000"/>
              <a:gd name="connsiteX15" fmla="*/ 1689257 w 6584877"/>
              <a:gd name="connsiteY15" fmla="*/ 6858000 h 6858000"/>
              <a:gd name="connsiteX16" fmla="*/ 0 w 6584877"/>
              <a:gd name="connsiteY16" fmla="*/ 0 h 6858000"/>
              <a:gd name="connsiteX17" fmla="*/ 1581622 w 6584877"/>
              <a:gd name="connsiteY17" fmla="*/ 0 h 6858000"/>
              <a:gd name="connsiteX18" fmla="*/ 1581622 w 6584877"/>
              <a:gd name="connsiteY18" fmla="*/ 6858000 h 6858000"/>
              <a:gd name="connsiteX19" fmla="*/ 0 w 6584877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84877" h="6858000">
                <a:moveTo>
                  <a:pt x="5003255" y="0"/>
                </a:moveTo>
                <a:lnTo>
                  <a:pt x="6584877" y="0"/>
                </a:lnTo>
                <a:lnTo>
                  <a:pt x="6584877" y="6858000"/>
                </a:lnTo>
                <a:lnTo>
                  <a:pt x="5003255" y="6858000"/>
                </a:lnTo>
                <a:close/>
                <a:moveTo>
                  <a:pt x="1689257" y="0"/>
                </a:moveTo>
                <a:lnTo>
                  <a:pt x="2445064" y="0"/>
                </a:lnTo>
                <a:lnTo>
                  <a:pt x="3270879" y="0"/>
                </a:lnTo>
                <a:lnTo>
                  <a:pt x="3270880" y="0"/>
                </a:lnTo>
                <a:lnTo>
                  <a:pt x="4197664" y="0"/>
                </a:lnTo>
                <a:lnTo>
                  <a:pt x="4895620" y="0"/>
                </a:lnTo>
                <a:lnTo>
                  <a:pt x="4895620" y="6858000"/>
                </a:lnTo>
                <a:lnTo>
                  <a:pt x="4197664" y="6858000"/>
                </a:lnTo>
                <a:lnTo>
                  <a:pt x="3270880" y="6858000"/>
                </a:lnTo>
                <a:lnTo>
                  <a:pt x="3270879" y="6858000"/>
                </a:lnTo>
                <a:lnTo>
                  <a:pt x="2445064" y="6858000"/>
                </a:lnTo>
                <a:lnTo>
                  <a:pt x="1689257" y="6858000"/>
                </a:lnTo>
                <a:close/>
                <a:moveTo>
                  <a:pt x="0" y="0"/>
                </a:moveTo>
                <a:lnTo>
                  <a:pt x="1581622" y="0"/>
                </a:lnTo>
                <a:lnTo>
                  <a:pt x="15816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10AE4B-A86F-4865-B653-84C35F2C97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65823" y="829662"/>
            <a:ext cx="5286152" cy="3580338"/>
          </a:xfrm>
          <a:custGeom>
            <a:avLst/>
            <a:gdLst>
              <a:gd name="connsiteX0" fmla="*/ 34371 w 5286152"/>
              <a:gd name="connsiteY0" fmla="*/ 0 h 3580338"/>
              <a:gd name="connsiteX1" fmla="*/ 5251782 w 5286152"/>
              <a:gd name="connsiteY1" fmla="*/ 0 h 3580338"/>
              <a:gd name="connsiteX2" fmla="*/ 5286152 w 5286152"/>
              <a:gd name="connsiteY2" fmla="*/ 34371 h 3580338"/>
              <a:gd name="connsiteX3" fmla="*/ 5286152 w 5286152"/>
              <a:gd name="connsiteY3" fmla="*/ 3545967 h 3580338"/>
              <a:gd name="connsiteX4" fmla="*/ 5251782 w 5286152"/>
              <a:gd name="connsiteY4" fmla="*/ 3580338 h 3580338"/>
              <a:gd name="connsiteX5" fmla="*/ 34371 w 5286152"/>
              <a:gd name="connsiteY5" fmla="*/ 3580338 h 3580338"/>
              <a:gd name="connsiteX6" fmla="*/ 0 w 5286152"/>
              <a:gd name="connsiteY6" fmla="*/ 3545967 h 3580338"/>
              <a:gd name="connsiteX7" fmla="*/ 0 w 5286152"/>
              <a:gd name="connsiteY7" fmla="*/ 34371 h 3580338"/>
              <a:gd name="connsiteX8" fmla="*/ 34371 w 5286152"/>
              <a:gd name="connsiteY8" fmla="*/ 0 h 358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152" h="3580338">
                <a:moveTo>
                  <a:pt x="34371" y="0"/>
                </a:moveTo>
                <a:lnTo>
                  <a:pt x="5251782" y="0"/>
                </a:lnTo>
                <a:cubicBezTo>
                  <a:pt x="5270764" y="0"/>
                  <a:pt x="5286152" y="15388"/>
                  <a:pt x="5286152" y="34371"/>
                </a:cubicBezTo>
                <a:lnTo>
                  <a:pt x="5286152" y="3545967"/>
                </a:lnTo>
                <a:cubicBezTo>
                  <a:pt x="5286152" y="3564950"/>
                  <a:pt x="5270764" y="3580338"/>
                  <a:pt x="5251782" y="3580338"/>
                </a:cubicBezTo>
                <a:lnTo>
                  <a:pt x="34371" y="3580338"/>
                </a:lnTo>
                <a:cubicBezTo>
                  <a:pt x="15388" y="3580338"/>
                  <a:pt x="0" y="3564950"/>
                  <a:pt x="0" y="3545967"/>
                </a:cubicBezTo>
                <a:lnTo>
                  <a:pt x="0" y="34371"/>
                </a:lnTo>
                <a:cubicBezTo>
                  <a:pt x="0" y="15388"/>
                  <a:pt x="15388" y="0"/>
                  <a:pt x="3437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52500" dist="508000" dir="5400000" sx="86000" sy="86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E90E21-091C-4CB2-B2B7-6C96B05EB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755226"/>
            <a:ext cx="12192000" cy="6102777"/>
          </a:xfrm>
          <a:custGeom>
            <a:avLst/>
            <a:gdLst>
              <a:gd name="connsiteX0" fmla="*/ 12192000 w 12192000"/>
              <a:gd name="connsiteY0" fmla="*/ 0 h 6102777"/>
              <a:gd name="connsiteX1" fmla="*/ 12192000 w 12192000"/>
              <a:gd name="connsiteY1" fmla="*/ 6102777 h 6102777"/>
              <a:gd name="connsiteX2" fmla="*/ 0 w 12192000"/>
              <a:gd name="connsiteY2" fmla="*/ 6102777 h 6102777"/>
              <a:gd name="connsiteX3" fmla="*/ 0 w 12192000"/>
              <a:gd name="connsiteY3" fmla="*/ 5474127 h 6102777"/>
              <a:gd name="connsiteX4" fmla="*/ 12115918 w 12192000"/>
              <a:gd name="connsiteY4" fmla="*/ 13140 h 610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02777">
                <a:moveTo>
                  <a:pt x="12192000" y="0"/>
                </a:moveTo>
                <a:lnTo>
                  <a:pt x="12192000" y="6102777"/>
                </a:lnTo>
                <a:lnTo>
                  <a:pt x="0" y="6102777"/>
                </a:lnTo>
                <a:lnTo>
                  <a:pt x="0" y="5474127"/>
                </a:lnTo>
                <a:cubicBezTo>
                  <a:pt x="3548053" y="2643819"/>
                  <a:pt x="6974200" y="947160"/>
                  <a:pt x="12115918" y="1314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835C60-AB3B-468D-B9C8-8839D8EEE1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102777"/>
          </a:xfrm>
          <a:custGeom>
            <a:avLst/>
            <a:gdLst>
              <a:gd name="connsiteX0" fmla="*/ 0 w 12192000"/>
              <a:gd name="connsiteY0" fmla="*/ 0 h 6102777"/>
              <a:gd name="connsiteX1" fmla="*/ 12192000 w 12192000"/>
              <a:gd name="connsiteY1" fmla="*/ 0 h 6102777"/>
              <a:gd name="connsiteX2" fmla="*/ 12192000 w 12192000"/>
              <a:gd name="connsiteY2" fmla="*/ 6102777 h 6102777"/>
              <a:gd name="connsiteX3" fmla="*/ 12115918 w 12192000"/>
              <a:gd name="connsiteY3" fmla="*/ 6089637 h 6102777"/>
              <a:gd name="connsiteX4" fmla="*/ 0 w 12192000"/>
              <a:gd name="connsiteY4" fmla="*/ 628650 h 610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02777">
                <a:moveTo>
                  <a:pt x="0" y="0"/>
                </a:moveTo>
                <a:lnTo>
                  <a:pt x="12192000" y="0"/>
                </a:lnTo>
                <a:lnTo>
                  <a:pt x="12192000" y="6102777"/>
                </a:lnTo>
                <a:lnTo>
                  <a:pt x="12115918" y="6089637"/>
                </a:lnTo>
                <a:cubicBezTo>
                  <a:pt x="6974200" y="5155617"/>
                  <a:pt x="3548053" y="3458958"/>
                  <a:pt x="0" y="62865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0216-32FF-45C7-9C82-31B23312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82468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0560" y="533400"/>
            <a:ext cx="1091184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11200" y="1371600"/>
            <a:ext cx="5242560" cy="4495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40480" y="1371600"/>
            <a:ext cx="5242560" cy="4495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90024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1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322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84DA04EA-2E5D-4E19-82A6-9D62CA5FB60B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42D95613-AB81-4485-A8B5-B2F7DD564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1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8ED1C5-AB98-4948-A068-1FB5F464F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0CFF4-1DD3-4F49-B799-82262060C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60CAE-BE2F-45BE-8589-E956908B4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A8E73-5F6B-4E2C-9D6F-7E560B838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607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402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5035551" y="6111878"/>
            <a:ext cx="3048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84DA04EA-2E5D-4E19-82A6-9D62CA5FB60B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83551" y="6111878"/>
            <a:ext cx="3048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1551" y="611187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42D95613-AB81-4485-A8B5-B2F7DD564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1184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678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"/>
            </p:custDataLst>
          </p:nvPr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C476F8-7947-4A18-B4D1-9628467CD6E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57200"/>
            <a:ext cx="11201400" cy="609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0295CE-41A3-4943-8335-59799E7C1642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11201400" cy="5257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08411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61963" indent="-461963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charset="0"/>
              <a:buChar char="•"/>
              <a:defRPr sz="2600">
                <a:solidFill>
                  <a:srgbClr val="000000"/>
                </a:solidFill>
              </a:defRPr>
            </a:lvl1pPr>
            <a:lvl2pPr marL="914400" marR="0" indent="-457200" algn="l" defTabSz="914400" rtl="0" eaLnBrk="1" fontAlgn="base" latinLnBrk="0" hangingPunct="1">
              <a:lnSpc>
                <a:spcPct val="100000"/>
              </a:lnSpc>
              <a:spcBef>
                <a:spcPts val="624"/>
              </a:spcBef>
              <a:spcAft>
                <a:spcPct val="0"/>
              </a:spcAft>
              <a:buClr>
                <a:srgbClr val="004A78"/>
              </a:buClr>
              <a:buSzTx/>
              <a:buFont typeface="Arial" panose="020B0604020202020204" pitchFamily="34" charset="0"/>
              <a:buChar char="–"/>
              <a:tabLst/>
              <a:defRPr sz="2400" baseline="0">
                <a:solidFill>
                  <a:srgbClr val="000000"/>
                </a:solidFill>
              </a:defRPr>
            </a:lvl2pPr>
            <a:lvl3pPr marL="1376363" indent="-461963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charset="0"/>
              <a:buChar char="•"/>
              <a:defRPr sz="2200">
                <a:solidFill>
                  <a:srgbClr val="000000"/>
                </a:solidFill>
              </a:defRPr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1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Footer"/>
          <p:cNvSpPr txBox="1"/>
          <p:nvPr userDrawn="1"/>
        </p:nvSpPr>
        <p:spPr>
          <a:xfrm>
            <a:off x="2339420" y="6397943"/>
            <a:ext cx="9754069" cy="353943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004A78"/>
                </a:solidFill>
                <a:latin typeface="Arial" pitchFamily="34" charset="0"/>
                <a:cs typeface="Arial" pitchFamily="34" charset="0"/>
              </a:rPr>
              <a:t>Ricky W. Griffin/Jean M. Phillips/Stanley M. Gully, Organizational Behavior: Managing People and Organizations, Twelfth Edition. © 2017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310737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46213" y="1331569"/>
            <a:ext cx="3323725" cy="164213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2339420" y="6397943"/>
            <a:ext cx="9754069" cy="353943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004A78"/>
                </a:solidFill>
                <a:latin typeface="Arial" pitchFamily="34" charset="0"/>
                <a:cs typeface="Arial" pitchFamily="34" charset="0"/>
              </a:rPr>
              <a:t>Ricky W. Griffin/Jean M. Phillips/Stanley M. Gully, Organizational Behavior: Managing People and Organizations, Twelfth Edition. © 2017 Cengage. All Rights Reserved. May not be scanned, copied or duplicated, or posted to a publicly accessible website, in whole or in part.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43577" y="1289683"/>
            <a:ext cx="5439510" cy="4240259"/>
          </a:xfrm>
        </p:spPr>
        <p:txBody>
          <a:bodyPr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•"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7546975" y="3222625"/>
            <a:ext cx="3265488" cy="1189038"/>
          </a:xfrm>
        </p:spPr>
        <p:txBody>
          <a:bodyPr/>
          <a:lstStyle/>
          <a:p>
            <a:endParaRPr lang="ba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7794625" y="4716463"/>
            <a:ext cx="3440113" cy="973137"/>
          </a:xfrm>
        </p:spPr>
        <p:txBody>
          <a:bodyPr/>
          <a:lstStyle/>
          <a:p>
            <a:endParaRPr lang="ba-RU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42950" y="5689600"/>
            <a:ext cx="4830763" cy="581025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>
              <a:buClr>
                <a:srgbClr val="004A78"/>
              </a:buClr>
              <a:buFont typeface="Arial" pitchFamily="34" charset="0"/>
              <a:buChar char="•"/>
              <a:defRPr lang="en-US" sz="2400" b="0" i="0" smtClean="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pitchFamily="34" charset="0"/>
              <a:buChar char="–"/>
              <a:defRPr lang="en-US" smtClean="0"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buClr>
                <a:srgbClr val="004A78"/>
              </a:buClr>
              <a:defRPr lang="en-US" smtClean="0"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buClr>
                <a:srgbClr val="004A78"/>
              </a:buClr>
              <a:defRPr lang="en-US" smtClean="0"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buClr>
                <a:srgbClr val="004A78"/>
              </a:buClr>
              <a:defRPr lang="ba-RU">
                <a:solidFill>
                  <a:srgbClr val="000000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a-RU" dirty="0"/>
          </a:p>
        </p:txBody>
      </p:sp>
    </p:spTree>
    <p:extLst>
      <p:ext uri="{BB962C8B-B14F-4D97-AF65-F5344CB8AC3E}">
        <p14:creationId xmlns:p14="http://schemas.microsoft.com/office/powerpoint/2010/main" val="223652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87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E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65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3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3" r:id="rId2"/>
    <p:sldLayoutId id="2147483720" r:id="rId3"/>
    <p:sldLayoutId id="2147483731" r:id="rId4"/>
    <p:sldLayoutId id="2147483729" r:id="rId5"/>
    <p:sldLayoutId id="2147483732" r:id="rId6"/>
    <p:sldLayoutId id="2147483728" r:id="rId7"/>
    <p:sldLayoutId id="2147483649" r:id="rId8"/>
    <p:sldLayoutId id="2147483650" r:id="rId9"/>
    <p:sldLayoutId id="2147483653" r:id="rId10"/>
    <p:sldLayoutId id="2147483654" r:id="rId11"/>
    <p:sldLayoutId id="2147483667" r:id="rId12"/>
    <p:sldLayoutId id="2147483655" r:id="rId13"/>
    <p:sldLayoutId id="2147483656" r:id="rId14"/>
    <p:sldLayoutId id="2147483657" r:id="rId15"/>
    <p:sldLayoutId id="2147483680" r:id="rId16"/>
    <p:sldLayoutId id="2147483658" r:id="rId17"/>
    <p:sldLayoutId id="2147483659" r:id="rId18"/>
    <p:sldLayoutId id="214748367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8" r:id="rId27"/>
    <p:sldLayoutId id="2147483669" r:id="rId28"/>
    <p:sldLayoutId id="2147483670" r:id="rId29"/>
    <p:sldLayoutId id="2147483671" r:id="rId30"/>
    <p:sldLayoutId id="2147483672" r:id="rId31"/>
    <p:sldLayoutId id="2147483673" r:id="rId32"/>
    <p:sldLayoutId id="2147483674" r:id="rId33"/>
    <p:sldLayoutId id="2147483675" r:id="rId34"/>
    <p:sldLayoutId id="2147483676" r:id="rId35"/>
    <p:sldLayoutId id="2147483677" r:id="rId36"/>
    <p:sldLayoutId id="2147483678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  <p:sldLayoutId id="2147483693" r:id="rId50"/>
    <p:sldLayoutId id="2147483694" r:id="rId51"/>
    <p:sldLayoutId id="2147483695" r:id="rId52"/>
    <p:sldLayoutId id="2147483696" r:id="rId53"/>
    <p:sldLayoutId id="2147483697" r:id="rId54"/>
    <p:sldLayoutId id="2147483698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  <p:sldLayoutId id="2147483711" r:id="rId67"/>
    <p:sldLayoutId id="2147483712" r:id="rId68"/>
    <p:sldLayoutId id="2147483713" r:id="rId69"/>
    <p:sldLayoutId id="2147483724" r:id="rId70"/>
    <p:sldLayoutId id="2147483736" r:id="rId71"/>
    <p:sldLayoutId id="2147483742" r:id="rId72"/>
    <p:sldLayoutId id="2147483743" r:id="rId73"/>
    <p:sldLayoutId id="2147483744" r:id="rId74"/>
    <p:sldLayoutId id="2147483746" r:id="rId75"/>
    <p:sldLayoutId id="2147483747" r:id="rId76"/>
    <p:sldLayoutId id="2147483748" r:id="rId77"/>
    <p:sldLayoutId id="2147483749" r:id="rId7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people.co.nz/five-dysfunctions-tea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programmanagement.com/2019/05/blake-mouton-grid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bit.ly/3mK4qg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ai-online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s://www.pinterest.com/pin/21582100713137492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vision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DBCB9CC-295A-4A8D-9393-81517C4C8805}"/>
              </a:ext>
            </a:extLst>
          </p:cNvPr>
          <p:cNvSpPr txBox="1"/>
          <p:nvPr/>
        </p:nvSpPr>
        <p:spPr>
          <a:xfrm>
            <a:off x="6268517" y="3845254"/>
            <a:ext cx="314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Dr. Andrew Sears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President,  City Vision University</a:t>
            </a:r>
          </a:p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CCDA Conference, 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6BD1E0-7530-459B-9041-7052C524DE8D}"/>
              </a:ext>
            </a:extLst>
          </p:cNvPr>
          <p:cNvCxnSpPr>
            <a:cxnSpLocks/>
          </p:cNvCxnSpPr>
          <p:nvPr/>
        </p:nvCxnSpPr>
        <p:spPr>
          <a:xfrm>
            <a:off x="6095998" y="3845254"/>
            <a:ext cx="0" cy="83099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2CEAF3-7D7A-4A30-BEAC-62E5586A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35" y="2393549"/>
            <a:ext cx="7061964" cy="123351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Developing Healthy Organizations to Avoid Staff Burnout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BB241-90FD-4D81-8751-296FF76B6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54"/>
            <a:ext cx="12192000" cy="68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7646-D0F1-4AB8-A1FB-6A86FEC4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94A1-DAD9-418D-A625-E5D15BD42A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personal practices have you done to help avoid burnout?</a:t>
            </a:r>
          </a:p>
        </p:txBody>
      </p:sp>
    </p:spTree>
    <p:extLst>
      <p:ext uri="{BB962C8B-B14F-4D97-AF65-F5344CB8AC3E}">
        <p14:creationId xmlns:p14="http://schemas.microsoft.com/office/powerpoint/2010/main" val="159714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EADA-B3D9-425C-87B5-3F5F63C7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Important Concepts to Understand to Avoid 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D5A-34D1-41DC-A21E-EAAA0D648D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Codependency with work/ministry</a:t>
            </a:r>
          </a:p>
          <a:p>
            <a:r>
              <a:rPr lang="en-US" dirty="0"/>
              <a:t>Compassion Fatigue</a:t>
            </a:r>
          </a:p>
          <a:p>
            <a:r>
              <a:rPr lang="en-US" dirty="0"/>
              <a:t>Emotional Labor</a:t>
            </a:r>
          </a:p>
          <a:p>
            <a:r>
              <a:rPr lang="en-US" dirty="0"/>
              <a:t>Secondary/Vicarious Trauma</a:t>
            </a:r>
          </a:p>
          <a:p>
            <a:r>
              <a:rPr lang="en-US" dirty="0"/>
              <a:t>Dual roles &amp; role conflict</a:t>
            </a:r>
          </a:p>
          <a:p>
            <a:r>
              <a:rPr lang="en-US" dirty="0"/>
              <a:t>Health Issues</a:t>
            </a:r>
          </a:p>
          <a:p>
            <a:pPr lvl="1"/>
            <a:r>
              <a:rPr lang="en-US" dirty="0"/>
              <a:t>Adrenal Fatigue (HPA Axis Dysfunction)</a:t>
            </a:r>
          </a:p>
          <a:p>
            <a:pPr lvl="1"/>
            <a:r>
              <a:rPr lang="en-US" dirty="0"/>
              <a:t>Other health conditions related to chronic stress</a:t>
            </a:r>
          </a:p>
        </p:txBody>
      </p:sp>
    </p:spTree>
    <p:extLst>
      <p:ext uri="{BB962C8B-B14F-4D97-AF65-F5344CB8AC3E}">
        <p14:creationId xmlns:p14="http://schemas.microsoft.com/office/powerpoint/2010/main" val="418736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F416-C1C6-4DF1-ACF9-774B71E6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Labor, Burnout &amp; Chronic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8A44-8E77-42E8-92ED-A2F73F389B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Emotional labor is where work requires you to manage your emotions in order to serve customers/clients or fellow employees</a:t>
            </a:r>
          </a:p>
          <a:p>
            <a:r>
              <a:rPr lang="en-US" dirty="0"/>
              <a:t>Emotional labor is often higher for </a:t>
            </a:r>
          </a:p>
          <a:p>
            <a:pPr lvl="1"/>
            <a:r>
              <a:rPr lang="en-US" dirty="0"/>
              <a:t>Those in caring professions: ministry, social work, nursing, etc.</a:t>
            </a:r>
          </a:p>
          <a:p>
            <a:pPr lvl="1"/>
            <a:r>
              <a:rPr lang="en-US" dirty="0"/>
              <a:t>Those in organizations serving the at-risk communities and/or cross-culturally</a:t>
            </a:r>
          </a:p>
          <a:p>
            <a:pPr lvl="1"/>
            <a:r>
              <a:rPr lang="en-US" dirty="0"/>
              <a:t>Women and those not in the dominant culture in an organization</a:t>
            </a:r>
          </a:p>
          <a:p>
            <a:pPr lvl="1"/>
            <a:r>
              <a:rPr lang="en-US" dirty="0"/>
              <a:t>Those serving in high-trauma environments</a:t>
            </a:r>
          </a:p>
          <a:p>
            <a:r>
              <a:rPr lang="en-US" dirty="0"/>
              <a:t>Causes of burnout</a:t>
            </a:r>
          </a:p>
          <a:p>
            <a:pPr lvl="1"/>
            <a:r>
              <a:rPr lang="en-US" dirty="0"/>
              <a:t>Because emotional labor is hard to quantify, it can be easy to burn out </a:t>
            </a:r>
          </a:p>
          <a:p>
            <a:pPr lvl="1"/>
            <a:r>
              <a:rPr lang="en-US" dirty="0"/>
              <a:t>If an organization is unbalanced, it can cause staff to be in chronic traumatic state</a:t>
            </a:r>
          </a:p>
          <a:p>
            <a:pPr lvl="1"/>
            <a:r>
              <a:rPr lang="en-US" dirty="0"/>
              <a:t>It is common for ministry &amp; nonprofit staff to be co-dependent with their job</a:t>
            </a:r>
          </a:p>
          <a:p>
            <a:pPr lvl="1"/>
            <a:r>
              <a:rPr lang="en-US" dirty="0"/>
              <a:t>Behavioral addictions like workaholism are often socially acceptable</a:t>
            </a:r>
          </a:p>
          <a:p>
            <a:pPr lvl="1"/>
            <a:r>
              <a:rPr lang="en-US" dirty="0"/>
              <a:t>Lack of boundaries </a:t>
            </a:r>
          </a:p>
        </p:txBody>
      </p:sp>
    </p:spTree>
    <p:extLst>
      <p:ext uri="{BB962C8B-B14F-4D97-AF65-F5344CB8AC3E}">
        <p14:creationId xmlns:p14="http://schemas.microsoft.com/office/powerpoint/2010/main" val="34904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05400" y="2895600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990600"/>
            <a:ext cx="5486400" cy="548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3023" y="3584778"/>
            <a:ext cx="909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Low</a:t>
            </a:r>
            <a:br>
              <a:rPr lang="en-US" sz="1600" dirty="0"/>
            </a:br>
            <a:r>
              <a:rPr lang="en-US" sz="1600" dirty="0"/>
              <a:t>Income </a:t>
            </a:r>
            <a:br>
              <a:rPr lang="en-US" sz="1600" dirty="0"/>
            </a:br>
            <a:r>
              <a:rPr lang="en-US" sz="1600" dirty="0"/>
              <a:t>White</a:t>
            </a:r>
          </a:p>
        </p:txBody>
      </p:sp>
      <p:sp>
        <p:nvSpPr>
          <p:cNvPr id="10" name="Oval 9"/>
          <p:cNvSpPr/>
          <p:nvPr/>
        </p:nvSpPr>
        <p:spPr>
          <a:xfrm>
            <a:off x="4191000" y="1905000"/>
            <a:ext cx="36576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178" y="5602284"/>
            <a:ext cx="380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First Generation, Low Income or Middle </a:t>
            </a:r>
            <a:br>
              <a:rPr lang="en-US" sz="1600" dirty="0"/>
            </a:br>
            <a:r>
              <a:rPr lang="en-US" sz="1600" dirty="0"/>
              <a:t>Class Latino/a or Asian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 Your Personal Cross-Cultural Spheres of Influence &amp; Limits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4266" y="3544669"/>
            <a:ext cx="166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White &amp; Black</a:t>
            </a:r>
            <a:br>
              <a:rPr lang="en-US"/>
            </a:br>
            <a:r>
              <a:rPr lang="en-US"/>
              <a:t>Working Class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FE8BD3-FD0B-4EC7-8141-3B58DCF1C2ED}"/>
              </a:ext>
            </a:extLst>
          </p:cNvPr>
          <p:cNvSpPr txBox="1"/>
          <p:nvPr/>
        </p:nvSpPr>
        <p:spPr>
          <a:xfrm>
            <a:off x="3182101" y="3228802"/>
            <a:ext cx="11576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Black Low</a:t>
            </a:r>
            <a:br>
              <a:rPr lang="en-US" sz="1600" dirty="0"/>
            </a:br>
            <a:r>
              <a:rPr lang="en-US" sz="1600" dirty="0"/>
              <a:t>Income or </a:t>
            </a:r>
            <a:br>
              <a:rPr lang="en-US" sz="1600" dirty="0"/>
            </a:br>
            <a:r>
              <a:rPr lang="en-US" sz="1600" dirty="0"/>
              <a:t>Middle</a:t>
            </a:r>
            <a:br>
              <a:rPr lang="en-US" sz="1600" dirty="0"/>
            </a:br>
            <a:r>
              <a:rPr lang="en-US" sz="1600" dirty="0"/>
              <a:t> Class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7F1AE-469B-47E0-9DFC-FACFC38795DB}"/>
              </a:ext>
            </a:extLst>
          </p:cNvPr>
          <p:cNvSpPr txBox="1"/>
          <p:nvPr/>
        </p:nvSpPr>
        <p:spPr>
          <a:xfrm>
            <a:off x="7011217" y="3445955"/>
            <a:ext cx="787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White</a:t>
            </a:r>
            <a:br>
              <a:rPr lang="en-US" sz="1600"/>
            </a:br>
            <a:r>
              <a:rPr lang="en-US" sz="1600"/>
              <a:t>Middle</a:t>
            </a:r>
            <a:br>
              <a:rPr lang="en-US" sz="1600"/>
            </a:br>
            <a:r>
              <a:rPr lang="en-US" sz="1600"/>
              <a:t>Class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ABFEF2-41CB-4DEF-971C-C918C8013A9B}"/>
              </a:ext>
            </a:extLst>
          </p:cNvPr>
          <p:cNvSpPr txBox="1"/>
          <p:nvPr/>
        </p:nvSpPr>
        <p:spPr>
          <a:xfrm>
            <a:off x="5031702" y="4756237"/>
            <a:ext cx="21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2+ Gen Latino/a &amp; </a:t>
            </a:r>
            <a:br>
              <a:rPr lang="en-US" sz="1600"/>
            </a:br>
            <a:r>
              <a:rPr lang="en-US" sz="1600"/>
              <a:t>Asian Working Class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035E76-C995-4436-90B6-F677AE4E62EF}"/>
              </a:ext>
            </a:extLst>
          </p:cNvPr>
          <p:cNvSpPr txBox="1"/>
          <p:nvPr/>
        </p:nvSpPr>
        <p:spPr>
          <a:xfrm>
            <a:off x="7848600" y="3048000"/>
            <a:ext cx="887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White</a:t>
            </a:r>
            <a:br>
              <a:rPr lang="en-US" sz="1600"/>
            </a:br>
            <a:r>
              <a:rPr lang="en-US" sz="1600"/>
              <a:t>Upper</a:t>
            </a:r>
            <a:br>
              <a:rPr lang="en-US" sz="1600"/>
            </a:br>
            <a:r>
              <a:rPr lang="en-US" sz="1600"/>
              <a:t>Middle</a:t>
            </a:r>
            <a:br>
              <a:rPr lang="en-US" sz="1600"/>
            </a:br>
            <a:r>
              <a:rPr lang="en-US" sz="1600"/>
              <a:t>Class </a:t>
            </a:r>
            <a:br>
              <a:rPr lang="en-US" sz="1600"/>
            </a:br>
            <a:r>
              <a:rPr lang="en-US" sz="1600"/>
              <a:t>Women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688FF0-A504-4AD2-B19E-5C271DE0C9FE}"/>
              </a:ext>
            </a:extLst>
          </p:cNvPr>
          <p:cNvSpPr txBox="1"/>
          <p:nvPr/>
        </p:nvSpPr>
        <p:spPr>
          <a:xfrm>
            <a:off x="5776968" y="2957422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</a:rPr>
              <a:t>Tier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157F0-BA00-48B1-9AC3-FE8CA76EB102}"/>
              </a:ext>
            </a:extLst>
          </p:cNvPr>
          <p:cNvSpPr txBox="1"/>
          <p:nvPr/>
        </p:nvSpPr>
        <p:spPr>
          <a:xfrm>
            <a:off x="5838797" y="1938269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</a:rPr>
              <a:t>Tier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709FF-4D3B-473A-9716-05BF36B9CC28}"/>
              </a:ext>
            </a:extLst>
          </p:cNvPr>
          <p:cNvSpPr txBox="1"/>
          <p:nvPr/>
        </p:nvSpPr>
        <p:spPr>
          <a:xfrm>
            <a:off x="5802468" y="1054356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</a:rPr>
              <a:t>Tier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A05BA2-E1A5-45AF-AE42-F8C4F732AE7E}"/>
              </a:ext>
            </a:extLst>
          </p:cNvPr>
          <p:cNvSpPr txBox="1"/>
          <p:nvPr/>
        </p:nvSpPr>
        <p:spPr>
          <a:xfrm>
            <a:off x="4848717" y="1295400"/>
            <a:ext cx="2542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International Middle Class</a:t>
            </a:r>
            <a:br>
              <a:rPr lang="en-US" sz="1600"/>
            </a:br>
            <a:r>
              <a:rPr lang="en-US" sz="1600"/>
              <a:t>(other language)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FCF376-D256-4FDF-A06A-091721373D63}"/>
              </a:ext>
            </a:extLst>
          </p:cNvPr>
          <p:cNvSpPr txBox="1"/>
          <p:nvPr/>
        </p:nvSpPr>
        <p:spPr>
          <a:xfrm>
            <a:off x="8377288" y="1273206"/>
            <a:ext cx="1505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Everyone Else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5697528-FAD8-4B8B-AF5D-7FB446556F38}"/>
              </a:ext>
            </a:extLst>
          </p:cNvPr>
          <p:cNvSpPr/>
          <p:nvPr/>
        </p:nvSpPr>
        <p:spPr>
          <a:xfrm>
            <a:off x="3197564" y="2933555"/>
            <a:ext cx="2499547" cy="230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8493AB-432C-40E9-9967-A41A3ED848B2}"/>
              </a:ext>
            </a:extLst>
          </p:cNvPr>
          <p:cNvSpPr txBox="1"/>
          <p:nvPr/>
        </p:nvSpPr>
        <p:spPr>
          <a:xfrm>
            <a:off x="662021" y="2834311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Emotional Labor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7E19D79-6FD1-4626-8006-6727DBF9F10A}"/>
              </a:ext>
            </a:extLst>
          </p:cNvPr>
          <p:cNvSpPr/>
          <p:nvPr/>
        </p:nvSpPr>
        <p:spPr>
          <a:xfrm>
            <a:off x="3730268" y="1948071"/>
            <a:ext cx="2108529" cy="230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8AEDAC-495B-41C5-8A08-9F67B8B6D3EC}"/>
              </a:ext>
            </a:extLst>
          </p:cNvPr>
          <p:cNvSpPr txBox="1"/>
          <p:nvPr/>
        </p:nvSpPr>
        <p:spPr>
          <a:xfrm>
            <a:off x="663600" y="1849407"/>
            <a:ext cx="309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Moderate Emotional Labor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0107CA5-052D-4849-8E6E-28D92874E739}"/>
              </a:ext>
            </a:extLst>
          </p:cNvPr>
          <p:cNvSpPr/>
          <p:nvPr/>
        </p:nvSpPr>
        <p:spPr>
          <a:xfrm>
            <a:off x="3699995" y="1018482"/>
            <a:ext cx="2108529" cy="230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35157B-87A4-4176-A6F4-3DE410A79C1C}"/>
              </a:ext>
            </a:extLst>
          </p:cNvPr>
          <p:cNvSpPr txBox="1"/>
          <p:nvPr/>
        </p:nvSpPr>
        <p:spPr>
          <a:xfrm>
            <a:off x="1144487" y="922617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Emotional Labor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F2E7718-4765-40B3-8630-B055EEAA2359}"/>
              </a:ext>
            </a:extLst>
          </p:cNvPr>
          <p:cNvSpPr/>
          <p:nvPr/>
        </p:nvSpPr>
        <p:spPr>
          <a:xfrm rot="5400000">
            <a:off x="8773982" y="972661"/>
            <a:ext cx="525381" cy="230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7C8F7D-F0E7-4166-AAF1-3DB94FE9E88C}"/>
              </a:ext>
            </a:extLst>
          </p:cNvPr>
          <p:cNvSpPr txBox="1"/>
          <p:nvPr/>
        </p:nvSpPr>
        <p:spPr>
          <a:xfrm>
            <a:off x="7431525" y="467273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Unsustainable Emotional Labor</a:t>
            </a:r>
          </a:p>
        </p:txBody>
      </p:sp>
    </p:spTree>
    <p:extLst>
      <p:ext uri="{BB962C8B-B14F-4D97-AF65-F5344CB8AC3E}">
        <p14:creationId xmlns:p14="http://schemas.microsoft.com/office/powerpoint/2010/main" val="16522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 animBg="1"/>
      <p:bldP spid="11" grpId="0"/>
      <p:bldP spid="16" grpId="0"/>
      <p:bldP spid="14" grpId="0"/>
      <p:bldP spid="17" grpId="0"/>
      <p:bldP spid="18" grpId="0"/>
      <p:bldP spid="20" grpId="0"/>
      <p:bldP spid="21" grpId="0"/>
      <p:bldP spid="22" grpId="0"/>
      <p:bldP spid="23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C749-1181-43B1-B4B1-233B551A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Secondary/Vicarious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5A73-FD25-4501-87E9-DD18CD2DD8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Secondary or Vicarious Trauma can be incurred when an individual is exposed to people who have been traumatized themselves, disturbing descriptions of traumatic events by a survivor, or others inflicting cruelty on one another. </a:t>
            </a:r>
          </a:p>
          <a:p>
            <a:r>
              <a:rPr lang="en-US" dirty="0"/>
              <a:t>Symptoms of secondary trauma are similar to those of PTSD.</a:t>
            </a:r>
          </a:p>
          <a:p>
            <a:r>
              <a:rPr lang="en-US" dirty="0"/>
              <a:t>Those involved in Christian Community Development are often exposed to secondary trauma</a:t>
            </a:r>
          </a:p>
          <a:p>
            <a:r>
              <a:rPr lang="en-US" dirty="0"/>
              <a:t>Those coming from a high trauma background (frequently with PTSD) often choose careers in high-trauma environments re-triggering PTSD</a:t>
            </a:r>
          </a:p>
        </p:txBody>
      </p:sp>
    </p:spTree>
    <p:extLst>
      <p:ext uri="{BB962C8B-B14F-4D97-AF65-F5344CB8AC3E}">
        <p14:creationId xmlns:p14="http://schemas.microsoft.com/office/powerpoint/2010/main" val="140768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614B-2C63-4430-8AF6-0A30841D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Recovery from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C90F1-53B1-4A0B-800D-E0B8106B07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Establishing Safety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Remembrance &amp; Mourning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Reconnection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5EC06E9B-2908-4540-9B55-EFA153BD9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49924"/>
            <a:ext cx="89675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What happens if your organization is so committed to serving externally</a:t>
            </a:r>
            <a:br>
              <a:rPr lang="en-US" altLang="en-US" sz="2000" b="1" dirty="0"/>
            </a:br>
            <a:r>
              <a:rPr lang="en-US" altLang="en-US" sz="2000" b="1" dirty="0"/>
              <a:t>that you never establish safety?</a:t>
            </a:r>
          </a:p>
        </p:txBody>
      </p:sp>
    </p:spTree>
    <p:extLst>
      <p:ext uri="{BB962C8B-B14F-4D97-AF65-F5344CB8AC3E}">
        <p14:creationId xmlns:p14="http://schemas.microsoft.com/office/powerpoint/2010/main" val="10747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F767-38E9-46A5-A4F2-409D94C6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Dysfunctions of a Team</a:t>
            </a:r>
          </a:p>
        </p:txBody>
      </p:sp>
      <p:pic>
        <p:nvPicPr>
          <p:cNvPr id="5124" name="Picture 4" descr="Intepeople The Five Dysfunctions of a Team - Patrick Lencioni | Intepeople">
            <a:extLst>
              <a:ext uri="{FF2B5EF4-FFF2-40B4-BE49-F238E27FC236}">
                <a16:creationId xmlns:a16="http://schemas.microsoft.com/office/drawing/2014/main" id="{72ECBC5C-D4FD-40A7-8D5A-7454AD7CC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4445" r="3012" b="8194"/>
          <a:stretch/>
        </p:blipFill>
        <p:spPr bwMode="auto">
          <a:xfrm>
            <a:off x="689212" y="456701"/>
            <a:ext cx="9919648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0E5D4C-2169-420D-8090-2518DAF99EBF}"/>
              </a:ext>
            </a:extLst>
          </p:cNvPr>
          <p:cNvSpPr txBox="1"/>
          <p:nvPr/>
        </p:nvSpPr>
        <p:spPr>
          <a:xfrm>
            <a:off x="96838" y="6611779"/>
            <a:ext cx="4067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3"/>
              </a:rPr>
              <a:t>https://www.intepeople.co.nz/five-dysfunctions-team/</a:t>
            </a:r>
            <a:endParaRPr lang="en-US" sz="1000" dirty="0"/>
          </a:p>
        </p:txBody>
      </p:sp>
      <p:pic>
        <p:nvPicPr>
          <p:cNvPr id="5" name="Picture 4" descr="The Five Dysfunctions of a Team: A Leadership Fable: Lencioni, Patrick:  0352713295663: Amazon.com: Books">
            <a:extLst>
              <a:ext uri="{FF2B5EF4-FFF2-40B4-BE49-F238E27FC236}">
                <a16:creationId xmlns:a16="http://schemas.microsoft.com/office/drawing/2014/main" id="{D5AC72F5-4182-41A9-AB82-912532D6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21" y="642986"/>
            <a:ext cx="1551967" cy="22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2151379C-65BB-477A-BF89-1351C2C2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399" y="5749924"/>
            <a:ext cx="90768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What if your organization’s commitment to external justice gets </a:t>
            </a:r>
            <a:br>
              <a:rPr lang="en-US" altLang="en-US" sz="2000" b="1" dirty="0"/>
            </a:br>
            <a:r>
              <a:rPr lang="en-US" altLang="en-US" sz="2000" b="1" dirty="0"/>
              <a:t>stuck at low trust &amp; safety?</a:t>
            </a:r>
          </a:p>
        </p:txBody>
      </p:sp>
    </p:spTree>
    <p:extLst>
      <p:ext uri="{BB962C8B-B14F-4D97-AF65-F5344CB8AC3E}">
        <p14:creationId xmlns:p14="http://schemas.microsoft.com/office/powerpoint/2010/main" val="206249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FE78-AABE-4D6C-936B-3A9A175B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Book Recommendations</a:t>
            </a:r>
          </a:p>
        </p:txBody>
      </p:sp>
      <p:pic>
        <p:nvPicPr>
          <p:cNvPr id="1028" name="Picture 4" descr="The UltraMind Solution: The Simple Way to Defeat Depression, Overcome  Anxiety, and Sharpen Your Mind: Hyman M.D., Mark: 8601419007639:  Amazon.com: Books">
            <a:extLst>
              <a:ext uri="{FF2B5EF4-FFF2-40B4-BE49-F238E27FC236}">
                <a16:creationId xmlns:a16="http://schemas.microsoft.com/office/drawing/2014/main" id="{C5B91F1B-A87A-49D6-B6AB-9E386133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48" y="739106"/>
            <a:ext cx="1929794" cy="29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Daniel Plan: 40 Days to a Healthier Life: Warren, Rick, Amen, Dr. Daniel,  Hyman, Dr. Mark: Amazon.com: Books">
            <a:extLst>
              <a:ext uri="{FF2B5EF4-FFF2-40B4-BE49-F238E27FC236}">
                <a16:creationId xmlns:a16="http://schemas.microsoft.com/office/drawing/2014/main" id="{A2FC65B0-DE0B-4BE2-8F7C-B9AA7681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40" y="739106"/>
            <a:ext cx="1953128" cy="29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Way We&amp;#39;re Working Isn&amp;#39;t Working: The Four Forgotten Needs That Energize  Great Performance: Tony Schwartz, Jean Gomes, Catherine McCarthy:  9781451610260: Amazon.com: Books">
            <a:extLst>
              <a:ext uri="{FF2B5EF4-FFF2-40B4-BE49-F238E27FC236}">
                <a16:creationId xmlns:a16="http://schemas.microsoft.com/office/drawing/2014/main" id="{BC9AD33E-CDC6-43A7-87F3-55E5F9FD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25" y="714943"/>
            <a:ext cx="1926849" cy="29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Emotionally Healthy Leader: How Transforming Your Inner Life Will  Deeply Transform Your Church, Team, and the World - Kindle edition by  Scazzero, Peter. Religion &amp;amp; Spirituality Kindle eBooks @ Amazon.com.">
            <a:extLst>
              <a:ext uri="{FF2B5EF4-FFF2-40B4-BE49-F238E27FC236}">
                <a16:creationId xmlns:a16="http://schemas.microsoft.com/office/drawing/2014/main" id="{F1C5CB26-DAC8-486E-B7B0-AACD9075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5" y="727025"/>
            <a:ext cx="1938908" cy="29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8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18FEE-89FE-405F-88F5-5E1D85EB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251" y="2381010"/>
            <a:ext cx="7152244" cy="1233518"/>
          </a:xfrm>
        </p:spPr>
        <p:txBody>
          <a:bodyPr/>
          <a:lstStyle/>
          <a:p>
            <a:r>
              <a:rPr lang="en-US" sz="3200" dirty="0"/>
              <a:t>Toolkit to Diagnose and Change Organizational Culture to Increase Health</a:t>
            </a:r>
            <a:br>
              <a:rPr lang="en-US" sz="3200" dirty="0"/>
            </a:br>
            <a:r>
              <a:rPr lang="en-US" sz="3200" dirty="0"/>
              <a:t>(Q3 &amp; Q4)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0D6FE-2CF8-4FC4-9980-6254DE3F0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Dr. Andrew Sears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President 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City Vision University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www.cityvision.edu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4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082129-4905-4346-9998-CC49B386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Domains of Expertise for CCD Organizational Health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A27C3D-B73C-4D48-954C-5478F95981C6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29922638"/>
              </p:ext>
            </p:extLst>
          </p:nvPr>
        </p:nvGraphicFramePr>
        <p:xfrm>
          <a:off x="-636105" y="369333"/>
          <a:ext cx="13175311" cy="624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4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D693A-66A3-4FEE-A4FE-473020B93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4893AF-2C4E-4AAE-A4AC-B977135AA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77446D-B03A-40A3-B837-21D6E542C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F27674-3BDA-4BFF-89A0-BC88FD55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739FB5-56E2-480A-90E2-DFE14FF8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F95538C-5835-48AB-AABD-7C19A7DEF3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those in CCD ministry often experience burnout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Addressing Burnout on a Personal Level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Toolkit to Diagnose and Change Organizational Culture to Increase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2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7646-D0F1-4AB8-A1FB-6A86FEC4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94A1-DAD9-418D-A625-E5D15BD42A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other practices have you seen organizations do to help their staff and volunteers avoid burnout?</a:t>
            </a:r>
          </a:p>
        </p:txBody>
      </p:sp>
    </p:spTree>
    <p:extLst>
      <p:ext uri="{BB962C8B-B14F-4D97-AF65-F5344CB8AC3E}">
        <p14:creationId xmlns:p14="http://schemas.microsoft.com/office/powerpoint/2010/main" val="130765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A59C17-9883-498F-B940-366B15C5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Organizational Health Best Practices to Help Staff Avoid Burnout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11E3D-9181-466D-8779-07088A60EA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Be generous with vacation and strongly encourage staff to take vacation</a:t>
            </a:r>
          </a:p>
          <a:p>
            <a:r>
              <a:rPr lang="en-US" dirty="0"/>
              <a:t>Ensure staff do not have excessive caseload or workload</a:t>
            </a:r>
          </a:p>
          <a:p>
            <a:r>
              <a:rPr lang="en-US" dirty="0"/>
              <a:t>Restorative meetings with staff &amp; volunteers</a:t>
            </a:r>
          </a:p>
          <a:p>
            <a:r>
              <a:rPr lang="en-US" dirty="0"/>
              <a:t>Provide staff whose role is to mentor or pastor other staff (who they do not supervise when possible)</a:t>
            </a:r>
          </a:p>
          <a:p>
            <a:r>
              <a:rPr lang="en-US" dirty="0"/>
              <a:t>Have healthy HR practices</a:t>
            </a:r>
          </a:p>
          <a:p>
            <a:pPr lvl="1"/>
            <a:r>
              <a:rPr lang="en-US" dirty="0"/>
              <a:t>Sustainable pay and benefits</a:t>
            </a:r>
          </a:p>
          <a:p>
            <a:pPr lvl="1"/>
            <a:r>
              <a:rPr lang="en-US" dirty="0"/>
              <a:t>Conduct employee engagement surveys</a:t>
            </a:r>
          </a:p>
          <a:p>
            <a:pPr lvl="1"/>
            <a:r>
              <a:rPr lang="en-US" dirty="0"/>
              <a:t>Effective evaluation processes</a:t>
            </a:r>
          </a:p>
          <a:p>
            <a:pPr lvl="1"/>
            <a:r>
              <a:rPr lang="en-US" dirty="0"/>
              <a:t>Invest in employee training</a:t>
            </a:r>
          </a:p>
          <a:p>
            <a:pPr lvl="1"/>
            <a:r>
              <a:rPr lang="en-US" dirty="0"/>
              <a:t>Provide good insurance for mental health visits</a:t>
            </a:r>
          </a:p>
          <a:p>
            <a:pPr lvl="1"/>
            <a:r>
              <a:rPr lang="en-US" dirty="0"/>
              <a:t>Allow mental health days to count as sick days</a:t>
            </a:r>
          </a:p>
        </p:txBody>
      </p:sp>
    </p:spTree>
    <p:extLst>
      <p:ext uri="{BB962C8B-B14F-4D97-AF65-F5344CB8AC3E}">
        <p14:creationId xmlns:p14="http://schemas.microsoft.com/office/powerpoint/2010/main" val="711523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40D4D815-6033-42D0-96C7-3D0DA451BF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12231836" cy="6877050"/>
          </a:xfrm>
          <a:prstGeom prst="rect">
            <a:avLst/>
          </a:prstGeom>
        </p:spPr>
      </p:pic>
      <p:pic>
        <p:nvPicPr>
          <p:cNvPr id="5" name="Content Placeholder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3BDF6348-4B70-4A4A-A005-D4F312E2AB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231688" cy="6877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32CC7-FA13-4C47-B567-4CDD91F2CB05}"/>
              </a:ext>
            </a:extLst>
          </p:cNvPr>
          <p:cNvSpPr txBox="1"/>
          <p:nvPr/>
        </p:nvSpPr>
        <p:spPr>
          <a:xfrm>
            <a:off x="990600" y="1752600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Our Clients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CF74A-5AD2-4342-A13A-7AF54004FA2B}"/>
              </a:ext>
            </a:extLst>
          </p:cNvPr>
          <p:cNvSpPr txBox="1"/>
          <p:nvPr/>
        </p:nvSpPr>
        <p:spPr>
          <a:xfrm>
            <a:off x="9067800" y="5486400"/>
            <a:ext cx="2268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Dominant Culture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3653D6-D6F6-4716-A071-DA406D5A8504}"/>
              </a:ext>
            </a:extLst>
          </p:cNvPr>
          <p:cNvCxnSpPr>
            <a:cxnSpLocks/>
          </p:cNvCxnSpPr>
          <p:nvPr/>
        </p:nvCxnSpPr>
        <p:spPr>
          <a:xfrm>
            <a:off x="4267200" y="2743200"/>
            <a:ext cx="2590800" cy="838200"/>
          </a:xfrm>
          <a:prstGeom prst="line">
            <a:avLst/>
          </a:prstGeom>
          <a:ln w="698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A686F6-6DD4-4730-96DA-3BC63C1B45E8}"/>
              </a:ext>
            </a:extLst>
          </p:cNvPr>
          <p:cNvSpPr txBox="1"/>
          <p:nvPr/>
        </p:nvSpPr>
        <p:spPr>
          <a:xfrm>
            <a:off x="6553200" y="2452955"/>
            <a:ext cx="2286000" cy="64633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Culture of Balanced</a:t>
            </a:r>
          </a:p>
          <a:p>
            <a:r>
              <a:rPr lang="en-US" dirty="0">
                <a:solidFill>
                  <a:schemeClr val="bg1"/>
                </a:solidFill>
              </a:rPr>
              <a:t>Bridge Builders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A8BBB-454B-4B15-B534-B441A739C810}"/>
              </a:ext>
            </a:extLst>
          </p:cNvPr>
          <p:cNvSpPr txBox="1"/>
          <p:nvPr/>
        </p:nvSpPr>
        <p:spPr>
          <a:xfrm>
            <a:off x="0" y="-42535"/>
            <a:ext cx="11951157" cy="52322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Tool 1: Use Stakeholder Map for Cultural Balance for Organizational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05E80-2A2F-403A-BFB8-89A2A4D84233}"/>
              </a:ext>
            </a:extLst>
          </p:cNvPr>
          <p:cNvSpPr txBox="1"/>
          <p:nvPr/>
        </p:nvSpPr>
        <p:spPr>
          <a:xfrm>
            <a:off x="3200400" y="1798766"/>
            <a:ext cx="2286000" cy="64633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Burnout from Lack of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3B6BF-B244-4466-BCDD-7D1724034CD0}"/>
              </a:ext>
            </a:extLst>
          </p:cNvPr>
          <p:cNvSpPr txBox="1"/>
          <p:nvPr/>
        </p:nvSpPr>
        <p:spPr>
          <a:xfrm>
            <a:off x="8534400" y="4343400"/>
            <a:ext cx="2286000" cy="64633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Burnout from Driven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35303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798C0568-423C-412C-90AB-850F8992C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231836" cy="6877050"/>
          </a:xfrm>
          <a:prstGeom prst="rect">
            <a:avLst/>
          </a:prstGeom>
        </p:spPr>
      </p:pic>
      <p:pic>
        <p:nvPicPr>
          <p:cNvPr id="5" name="Content Placeholder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3BDF6348-4B70-4A4A-A005-D4F312E2AB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231688" cy="6877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32CC7-FA13-4C47-B567-4CDD91F2CB05}"/>
              </a:ext>
            </a:extLst>
          </p:cNvPr>
          <p:cNvSpPr txBox="1"/>
          <p:nvPr/>
        </p:nvSpPr>
        <p:spPr>
          <a:xfrm>
            <a:off x="0" y="68976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CF74A-5AD2-4342-A13A-7AF54004FA2B}"/>
              </a:ext>
            </a:extLst>
          </p:cNvPr>
          <p:cNvSpPr txBox="1"/>
          <p:nvPr/>
        </p:nvSpPr>
        <p:spPr>
          <a:xfrm>
            <a:off x="10515600" y="6400800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Resources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3653D6-D6F6-4716-A071-DA406D5A8504}"/>
              </a:ext>
            </a:extLst>
          </p:cNvPr>
          <p:cNvCxnSpPr>
            <a:cxnSpLocks/>
          </p:cNvCxnSpPr>
          <p:nvPr/>
        </p:nvCxnSpPr>
        <p:spPr>
          <a:xfrm>
            <a:off x="4267200" y="2743200"/>
            <a:ext cx="2590800" cy="838200"/>
          </a:xfrm>
          <a:prstGeom prst="line">
            <a:avLst/>
          </a:prstGeom>
          <a:ln w="698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A686F6-6DD4-4730-96DA-3BC63C1B45E8}"/>
              </a:ext>
            </a:extLst>
          </p:cNvPr>
          <p:cNvSpPr txBox="1"/>
          <p:nvPr/>
        </p:nvSpPr>
        <p:spPr>
          <a:xfrm>
            <a:off x="5572125" y="2564738"/>
            <a:ext cx="3419475" cy="50013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Student Services &amp; Admissions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Working/Middle Class Women 50% Black, 50% White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A8BBB-454B-4B15-B534-B441A739C810}"/>
              </a:ext>
            </a:extLst>
          </p:cNvPr>
          <p:cNvSpPr txBox="1"/>
          <p:nvPr/>
        </p:nvSpPr>
        <p:spPr>
          <a:xfrm>
            <a:off x="0" y="-42535"/>
            <a:ext cx="5214826" cy="52322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Stakeholder Map for City Vision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1BEE6E-EF46-4508-96E4-215946BC61A3}"/>
              </a:ext>
            </a:extLst>
          </p:cNvPr>
          <p:cNvSpPr txBox="1"/>
          <p:nvPr/>
        </p:nvSpPr>
        <p:spPr>
          <a:xfrm>
            <a:off x="5405437" y="3267075"/>
            <a:ext cx="3205163" cy="492443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President</a:t>
            </a:r>
          </a:p>
          <a:p>
            <a:r>
              <a:rPr lang="en-US" sz="1000" dirty="0">
                <a:solidFill>
                  <a:schemeClr val="bg1"/>
                </a:solidFill>
              </a:rPr>
              <a:t>Working Class Identified White 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1D4B1-8D58-483B-B450-FAAC19BF1E0B}"/>
              </a:ext>
            </a:extLst>
          </p:cNvPr>
          <p:cNvSpPr txBox="1"/>
          <p:nvPr/>
        </p:nvSpPr>
        <p:spPr>
          <a:xfrm>
            <a:off x="7934325" y="4692045"/>
            <a:ext cx="2905125" cy="338554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Financial Manager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DD7AC-5F87-4C2A-AA19-9C3179DD3D1C}"/>
              </a:ext>
            </a:extLst>
          </p:cNvPr>
          <p:cNvSpPr txBox="1"/>
          <p:nvPr/>
        </p:nvSpPr>
        <p:spPr>
          <a:xfrm>
            <a:off x="5237013" y="4692045"/>
            <a:ext cx="2459187" cy="66172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Board</a:t>
            </a:r>
          </a:p>
          <a:p>
            <a:r>
              <a:rPr lang="en-US" sz="1050" dirty="0">
                <a:solidFill>
                  <a:schemeClr val="bg1"/>
                </a:solidFill>
              </a:rPr>
              <a:t>Christian leaders in education &amp; serving the poor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04FA9-1CF1-4A12-9DD7-19D835526943}"/>
              </a:ext>
            </a:extLst>
          </p:cNvPr>
          <p:cNvSpPr txBox="1"/>
          <p:nvPr/>
        </p:nvSpPr>
        <p:spPr>
          <a:xfrm>
            <a:off x="3368600" y="1611188"/>
            <a:ext cx="3794199" cy="90794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Staff At Organizations Serving the Poor &amp; Other Nonprofits</a:t>
            </a:r>
          </a:p>
          <a:p>
            <a:r>
              <a:rPr lang="en-US" sz="1000" dirty="0">
                <a:solidFill>
                  <a:schemeClr val="bg1"/>
                </a:solidFill>
              </a:rPr>
              <a:t>Middle &amp; Working Class Christian Bridge Builders</a:t>
            </a:r>
          </a:p>
          <a:p>
            <a:r>
              <a:rPr lang="en-US" sz="1000" dirty="0">
                <a:solidFill>
                  <a:schemeClr val="bg1"/>
                </a:solidFill>
              </a:rPr>
              <a:t>60% female, avg age 40, 29% Black, 41% People of Color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20E97D-CF20-4624-B937-2762B3D8BFBF}"/>
              </a:ext>
            </a:extLst>
          </p:cNvPr>
          <p:cNvSpPr txBox="1"/>
          <p:nvPr/>
        </p:nvSpPr>
        <p:spPr>
          <a:xfrm>
            <a:off x="457200" y="1527616"/>
            <a:ext cx="2607413" cy="892552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Program Participants at</a:t>
            </a:r>
          </a:p>
          <a:p>
            <a:r>
              <a:rPr lang="en-US" sz="1600" dirty="0">
                <a:solidFill>
                  <a:schemeClr val="bg1"/>
                </a:solidFill>
              </a:rPr>
              <a:t>Orgs Serving…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Destitute, Homeless, Addicted, Reflecting Poverty Demographics in 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AD3981-0CDA-4C88-A379-591B7A243FD7}"/>
              </a:ext>
            </a:extLst>
          </p:cNvPr>
          <p:cNvSpPr txBox="1"/>
          <p:nvPr/>
        </p:nvSpPr>
        <p:spPr>
          <a:xfrm>
            <a:off x="7391400" y="6357863"/>
            <a:ext cx="2819400" cy="50013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US Department of Education</a:t>
            </a:r>
          </a:p>
          <a:p>
            <a:r>
              <a:rPr lang="en-US" sz="1000" dirty="0">
                <a:solidFill>
                  <a:schemeClr val="bg1"/>
                </a:solidFill>
              </a:rPr>
              <a:t>Upper Middle class, White, Democrats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E059DB-05BE-47A6-92CE-3767694BE270}"/>
              </a:ext>
            </a:extLst>
          </p:cNvPr>
          <p:cNvSpPr txBox="1"/>
          <p:nvPr/>
        </p:nvSpPr>
        <p:spPr>
          <a:xfrm>
            <a:off x="9144000" y="5867400"/>
            <a:ext cx="2209800" cy="50013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Accreditor (DEAC)</a:t>
            </a:r>
          </a:p>
          <a:p>
            <a:r>
              <a:rPr lang="en-US" sz="1000" dirty="0">
                <a:solidFill>
                  <a:schemeClr val="bg1"/>
                </a:solidFill>
              </a:rPr>
              <a:t>Working Class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A75757-30AC-4452-A98C-D9229E10759E}"/>
              </a:ext>
            </a:extLst>
          </p:cNvPr>
          <p:cNvSpPr txBox="1"/>
          <p:nvPr/>
        </p:nvSpPr>
        <p:spPr>
          <a:xfrm>
            <a:off x="10986767" y="5897054"/>
            <a:ext cx="862012" cy="338554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MDHE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4907E-9D5B-4BEC-BF18-83DEE0406C8D}"/>
              </a:ext>
            </a:extLst>
          </p:cNvPr>
          <p:cNvSpPr txBox="1"/>
          <p:nvPr/>
        </p:nvSpPr>
        <p:spPr>
          <a:xfrm>
            <a:off x="9288611" y="5149758"/>
            <a:ext cx="2598589" cy="738664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Individual Donors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Christian Foundations</a:t>
            </a:r>
          </a:p>
          <a:p>
            <a:r>
              <a:rPr lang="en-US" sz="1000" dirty="0">
                <a:solidFill>
                  <a:schemeClr val="bg1"/>
                </a:solidFill>
              </a:rPr>
              <a:t>Upper Middle Class White Christians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4DA76F-3E76-4482-8167-87ED88AB755B}"/>
              </a:ext>
            </a:extLst>
          </p:cNvPr>
          <p:cNvSpPr txBox="1"/>
          <p:nvPr/>
        </p:nvSpPr>
        <p:spPr>
          <a:xfrm>
            <a:off x="6488261" y="4245386"/>
            <a:ext cx="1988989" cy="338554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Faculty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51AB51-CB52-4398-A8D7-D4ACC0F591C2}"/>
              </a:ext>
            </a:extLst>
          </p:cNvPr>
          <p:cNvSpPr txBox="1"/>
          <p:nvPr/>
        </p:nvSpPr>
        <p:spPr>
          <a:xfrm>
            <a:off x="6689798" y="5447064"/>
            <a:ext cx="1437408" cy="338554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Consultants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0D125-D67C-4AB1-97CA-993A1B028EBB}"/>
              </a:ext>
            </a:extLst>
          </p:cNvPr>
          <p:cNvSpPr txBox="1"/>
          <p:nvPr/>
        </p:nvSpPr>
        <p:spPr>
          <a:xfrm>
            <a:off x="6994201" y="5908357"/>
            <a:ext cx="2149799" cy="492443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Employers/Jobs</a:t>
            </a:r>
          </a:p>
          <a:p>
            <a:r>
              <a:rPr lang="en-US" sz="1000" dirty="0">
                <a:solidFill>
                  <a:schemeClr val="bg1"/>
                </a:solidFill>
              </a:rPr>
              <a:t>Largely Middle Class White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40D4D815-6033-42D0-96C7-3D0DA451BF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12231836" cy="6877050"/>
          </a:xfrm>
          <a:prstGeom prst="rect">
            <a:avLst/>
          </a:prstGeom>
        </p:spPr>
      </p:pic>
      <p:pic>
        <p:nvPicPr>
          <p:cNvPr id="5" name="Content Placeholder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3BDF6348-4B70-4A4A-A005-D4F312E2AB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231688" cy="6877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32CC7-FA13-4C47-B567-4CDD91F2CB05}"/>
              </a:ext>
            </a:extLst>
          </p:cNvPr>
          <p:cNvSpPr txBox="1"/>
          <p:nvPr/>
        </p:nvSpPr>
        <p:spPr>
          <a:xfrm>
            <a:off x="990600" y="1752600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Our Clients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CF74A-5AD2-4342-A13A-7AF54004FA2B}"/>
              </a:ext>
            </a:extLst>
          </p:cNvPr>
          <p:cNvSpPr txBox="1"/>
          <p:nvPr/>
        </p:nvSpPr>
        <p:spPr>
          <a:xfrm>
            <a:off x="9067800" y="5486400"/>
            <a:ext cx="2268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Dominant Culture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3653D6-D6F6-4716-A071-DA406D5A8504}"/>
              </a:ext>
            </a:extLst>
          </p:cNvPr>
          <p:cNvCxnSpPr>
            <a:cxnSpLocks/>
          </p:cNvCxnSpPr>
          <p:nvPr/>
        </p:nvCxnSpPr>
        <p:spPr>
          <a:xfrm>
            <a:off x="4267200" y="2743200"/>
            <a:ext cx="2590800" cy="838200"/>
          </a:xfrm>
          <a:prstGeom prst="line">
            <a:avLst/>
          </a:prstGeom>
          <a:ln w="698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9BA8BBB-454B-4B15-B534-B441A739C810}"/>
              </a:ext>
            </a:extLst>
          </p:cNvPr>
          <p:cNvSpPr txBox="1"/>
          <p:nvPr/>
        </p:nvSpPr>
        <p:spPr>
          <a:xfrm>
            <a:off x="0" y="-42535"/>
            <a:ext cx="4990469" cy="52322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Initial Diagnosis for City Vision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05E80-2A2F-403A-BFB8-89A2A4D84233}"/>
              </a:ext>
            </a:extLst>
          </p:cNvPr>
          <p:cNvSpPr txBox="1"/>
          <p:nvPr/>
        </p:nvSpPr>
        <p:spPr>
          <a:xfrm>
            <a:off x="4176215" y="2085126"/>
            <a:ext cx="2286000" cy="64633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Burnout from Lack of Resources</a:t>
            </a:r>
          </a:p>
        </p:txBody>
      </p:sp>
    </p:spTree>
    <p:extLst>
      <p:ext uri="{BB962C8B-B14F-4D97-AF65-F5344CB8AC3E}">
        <p14:creationId xmlns:p14="http://schemas.microsoft.com/office/powerpoint/2010/main" val="4813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EB8D-748A-4694-83CF-E9C8A2C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Tool 2: Organizational Structure &amp; Design for Health</a:t>
            </a:r>
          </a:p>
        </p:txBody>
      </p:sp>
      <p:pic>
        <p:nvPicPr>
          <p:cNvPr id="2050" name="Picture 2" descr="Transformation Model Diagram">
            <a:extLst>
              <a:ext uri="{FF2B5EF4-FFF2-40B4-BE49-F238E27FC236}">
                <a16:creationId xmlns:a16="http://schemas.microsoft.com/office/drawing/2014/main" id="{AAA0DB58-2E2E-463B-9F10-48F7938E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091168"/>
            <a:ext cx="9082512" cy="44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E227E2-08F2-48FF-B276-F8B431FD9200}"/>
              </a:ext>
            </a:extLst>
          </p:cNvPr>
          <p:cNvSpPr txBox="1"/>
          <p:nvPr/>
        </p:nvSpPr>
        <p:spPr>
          <a:xfrm>
            <a:off x="209550" y="6540737"/>
            <a:ext cx="6343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Center for Organizational Design’s Transformation Model http://www.centerod.com/framework/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B32A5-61F9-47FD-8156-5AD6F63DE447}"/>
              </a:ext>
            </a:extLst>
          </p:cNvPr>
          <p:cNvSpPr txBox="1"/>
          <p:nvPr/>
        </p:nvSpPr>
        <p:spPr>
          <a:xfrm>
            <a:off x="3412224" y="5859254"/>
            <a:ext cx="877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Organizational health and effectiveness depends on having all these aligned.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E374D-A72B-46A0-9CF4-2B56ED539D9D}"/>
              </a:ext>
            </a:extLst>
          </p:cNvPr>
          <p:cNvSpPr txBox="1"/>
          <p:nvPr/>
        </p:nvSpPr>
        <p:spPr>
          <a:xfrm>
            <a:off x="147213" y="1212819"/>
            <a:ext cx="3260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What if your environment</a:t>
            </a:r>
          </a:p>
          <a:p>
            <a:r>
              <a:rPr lang="en-US" b="1" dirty="0">
                <a:solidFill>
                  <a:srgbClr val="FF0000"/>
                </a:solidFill>
              </a:rPr>
              <a:t>is high trauma and/or</a:t>
            </a:r>
          </a:p>
          <a:p>
            <a:r>
              <a:rPr lang="en-US" b="1" dirty="0">
                <a:solidFill>
                  <a:srgbClr val="FF0000"/>
                </a:solidFill>
              </a:rPr>
              <a:t>under-resourced?</a:t>
            </a:r>
          </a:p>
        </p:txBody>
      </p:sp>
      <p:pic>
        <p:nvPicPr>
          <p:cNvPr id="3074" name="Picture 2" descr="Traction: Get a Grip on Your Business: Wickman, Gino: 0783324916904:  Amazon.com: Books">
            <a:extLst>
              <a:ext uri="{FF2B5EF4-FFF2-40B4-BE49-F238E27FC236}">
                <a16:creationId xmlns:a16="http://schemas.microsoft.com/office/drawing/2014/main" id="{524C338E-6A98-4302-B426-A687FE07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" y="3614113"/>
            <a:ext cx="1667301" cy="25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D007-8F3D-47AD-8197-FF7D4ECA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People Alignment: Jim Collins’ </a:t>
            </a:r>
            <a:r>
              <a:rPr lang="en-US" sz="4000" i="1" dirty="0"/>
              <a:t>Good to Great </a:t>
            </a:r>
            <a:r>
              <a:rPr lang="en-US" sz="4000" dirty="0"/>
              <a:t>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7F15-9269-4BDF-A6AE-22596EED61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Get the right people on the bus </a:t>
            </a:r>
          </a:p>
          <a:p>
            <a:pPr lvl="1"/>
            <a:r>
              <a:rPr lang="en-US" dirty="0"/>
              <a:t>Alignment with organization’s mission &amp; values</a:t>
            </a:r>
          </a:p>
          <a:p>
            <a:r>
              <a:rPr lang="en-US" dirty="0"/>
              <a:t>Get the right people in the right seats on the bus </a:t>
            </a:r>
          </a:p>
          <a:p>
            <a:pPr lvl="1"/>
            <a:r>
              <a:rPr lang="en-US" dirty="0"/>
              <a:t>Alignment of skills and personality type with position (competence)</a:t>
            </a:r>
          </a:p>
        </p:txBody>
      </p:sp>
      <p:pic>
        <p:nvPicPr>
          <p:cNvPr id="6146" name="Picture 2" descr="Yellow School Bus Free Stock Photo - Public Domain Pictures">
            <a:extLst>
              <a:ext uri="{FF2B5EF4-FFF2-40B4-BE49-F238E27FC236}">
                <a16:creationId xmlns:a16="http://schemas.microsoft.com/office/drawing/2014/main" id="{00BF69C9-BB1D-402C-BCF0-3A87959CF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23830" r="8266" b="9125"/>
          <a:stretch/>
        </p:blipFill>
        <p:spPr bwMode="auto">
          <a:xfrm>
            <a:off x="3929975" y="2928150"/>
            <a:ext cx="6718570" cy="3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2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D007-8F3D-47AD-8197-FF7D4ECA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95" y="100086"/>
            <a:ext cx="11369842" cy="680670"/>
          </a:xfrm>
        </p:spPr>
        <p:txBody>
          <a:bodyPr/>
          <a:lstStyle/>
          <a:p>
            <a:r>
              <a:rPr lang="en-US" sz="3200" dirty="0"/>
              <a:t>Adapting Jim Collins’ Advice in Under-Resourced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7F15-9269-4BDF-A6AE-22596EED61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158" y="996950"/>
            <a:ext cx="12067674" cy="5689600"/>
          </a:xfrm>
        </p:spPr>
        <p:txBody>
          <a:bodyPr/>
          <a:lstStyle/>
          <a:p>
            <a:r>
              <a:rPr lang="en-US" b="1" dirty="0"/>
              <a:t>What if you cannot afford to pay the right people for the right position?</a:t>
            </a:r>
          </a:p>
          <a:p>
            <a:pPr lvl="1"/>
            <a:r>
              <a:rPr lang="en-US" dirty="0"/>
              <a:t>Get the right people on the bus </a:t>
            </a:r>
          </a:p>
          <a:p>
            <a:pPr lvl="2"/>
            <a:r>
              <a:rPr lang="en-US" b="1" dirty="0"/>
              <a:t>Misalignment with organization’s mission &amp; values creates </a:t>
            </a:r>
            <a:r>
              <a:rPr lang="en-US" b="1" u="sng" dirty="0"/>
              <a:t>mission drift</a:t>
            </a:r>
          </a:p>
          <a:p>
            <a:pPr lvl="1"/>
            <a:r>
              <a:rPr lang="en-US" dirty="0"/>
              <a:t>Get the right people in the right seats on the bus </a:t>
            </a:r>
          </a:p>
          <a:p>
            <a:pPr lvl="2"/>
            <a:r>
              <a:rPr lang="en-US" b="1" dirty="0"/>
              <a:t>Misalignment of skills and personality type with position will result in staff who incompetent for their positions and will create conflict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Potential Solutions</a:t>
            </a:r>
          </a:p>
          <a:p>
            <a:pPr lvl="1"/>
            <a:r>
              <a:rPr lang="en-US" b="1" dirty="0"/>
              <a:t>Be willing to live with significant levels of dysfunction</a:t>
            </a:r>
          </a:p>
          <a:p>
            <a:pPr lvl="1"/>
            <a:r>
              <a:rPr lang="en-US" b="1" dirty="0"/>
              <a:t>Invest much more in recruiting</a:t>
            </a:r>
          </a:p>
          <a:p>
            <a:pPr lvl="1"/>
            <a:r>
              <a:rPr lang="en-US" b="1" dirty="0"/>
              <a:t>Do less to be able to pay people more </a:t>
            </a:r>
          </a:p>
        </p:txBody>
      </p:sp>
    </p:spTree>
    <p:extLst>
      <p:ext uri="{BB962C8B-B14F-4D97-AF65-F5344CB8AC3E}">
        <p14:creationId xmlns:p14="http://schemas.microsoft.com/office/powerpoint/2010/main" val="959718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84A5-E18A-4E95-B459-15338CE5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3. Balancing Concern for People and Results</a:t>
            </a:r>
          </a:p>
        </p:txBody>
      </p:sp>
      <p:pic>
        <p:nvPicPr>
          <p:cNvPr id="6148" name="Picture 4" descr="Blake Mouton Managerial Grid">
            <a:extLst>
              <a:ext uri="{FF2B5EF4-FFF2-40B4-BE49-F238E27FC236}">
                <a16:creationId xmlns:a16="http://schemas.microsoft.com/office/drawing/2014/main" id="{C4C3D969-BF57-4A72-B7C5-C996F06E2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9519" y="940526"/>
            <a:ext cx="8497561" cy="56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6ECAA-0C75-4C9E-8EB1-9D71B4674C55}"/>
              </a:ext>
            </a:extLst>
          </p:cNvPr>
          <p:cNvSpPr txBox="1"/>
          <p:nvPr/>
        </p:nvSpPr>
        <p:spPr>
          <a:xfrm>
            <a:off x="72162" y="6642556"/>
            <a:ext cx="5396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Blake and Mouton Managerial Grid  </a:t>
            </a:r>
            <a:r>
              <a:rPr lang="en-US" sz="800" dirty="0">
                <a:hlinkClick r:id="rId3"/>
              </a:rPr>
              <a:t>https://expertprogrammanagement.com/2019/05/blake-mouton-grid/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A87BB-D43E-4181-BA1D-734221292A3E}"/>
              </a:ext>
            </a:extLst>
          </p:cNvPr>
          <p:cNvSpPr txBox="1"/>
          <p:nvPr/>
        </p:nvSpPr>
        <p:spPr>
          <a:xfrm>
            <a:off x="9230058" y="2119001"/>
            <a:ext cx="197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for effective </a:t>
            </a:r>
            <a:br>
              <a:rPr lang="en-US" dirty="0"/>
            </a:br>
            <a:r>
              <a:rPr lang="en-US" dirty="0"/>
              <a:t>management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451F8FA-1660-4C6B-B35D-423E7317A355}"/>
              </a:ext>
            </a:extLst>
          </p:cNvPr>
          <p:cNvSpPr/>
          <p:nvPr/>
        </p:nvSpPr>
        <p:spPr>
          <a:xfrm>
            <a:off x="8596465" y="2126570"/>
            <a:ext cx="580445" cy="5714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77866-979D-4C65-8C0D-B2E9B74E636A}"/>
              </a:ext>
            </a:extLst>
          </p:cNvPr>
          <p:cNvSpPr txBox="1"/>
          <p:nvPr/>
        </p:nvSpPr>
        <p:spPr>
          <a:xfrm>
            <a:off x="9259030" y="4645127"/>
            <a:ext cx="2571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Being under-resourced</a:t>
            </a:r>
          </a:p>
          <a:p>
            <a:r>
              <a:rPr lang="en-US" dirty="0"/>
              <a:t>and serving at-risk </a:t>
            </a:r>
          </a:p>
          <a:p>
            <a:r>
              <a:rPr lang="en-US" dirty="0"/>
              <a:t>communities can drive </a:t>
            </a:r>
          </a:p>
          <a:p>
            <a:r>
              <a:rPr lang="en-US" dirty="0"/>
              <a:t>you here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5536B48-0D10-4330-BFEA-14AA7DDA01E4}"/>
              </a:ext>
            </a:extLst>
          </p:cNvPr>
          <p:cNvSpPr/>
          <p:nvPr/>
        </p:nvSpPr>
        <p:spPr>
          <a:xfrm>
            <a:off x="8617970" y="4763450"/>
            <a:ext cx="580445" cy="5714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D02456-6250-4303-99F9-EE2049A63344}"/>
              </a:ext>
            </a:extLst>
          </p:cNvPr>
          <p:cNvSpPr txBox="1"/>
          <p:nvPr/>
        </p:nvSpPr>
        <p:spPr>
          <a:xfrm>
            <a:off x="107476" y="0"/>
            <a:ext cx="81016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Take the Blake and Mouton </a:t>
            </a:r>
            <a:br>
              <a:rPr lang="en-US" sz="2400" b="1" dirty="0"/>
            </a:br>
            <a:r>
              <a:rPr lang="en-US" sz="2400" b="1" dirty="0"/>
              <a:t>Managerial Grid Quiz at:  </a:t>
            </a:r>
            <a:br>
              <a:rPr lang="en-US" dirty="0"/>
            </a:br>
            <a:r>
              <a:rPr lang="en-US" sz="2000" b="1" dirty="0">
                <a:hlinkClick r:id="rId2"/>
              </a:rPr>
              <a:t>https://bit.ly/3mK4qgg</a:t>
            </a:r>
            <a:r>
              <a:rPr lang="en-US" sz="2000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57F63-7031-4912-BF17-9E3950F3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11" y="0"/>
            <a:ext cx="78598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2752B-E2C0-440A-A009-7DB5EE656594}"/>
              </a:ext>
            </a:extLst>
          </p:cNvPr>
          <p:cNvSpPr txBox="1"/>
          <p:nvPr/>
        </p:nvSpPr>
        <p:spPr>
          <a:xfrm>
            <a:off x="0" y="6396335"/>
            <a:ext cx="3975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Questions Source: </a:t>
            </a:r>
            <a:br>
              <a:rPr lang="en-US" sz="800" dirty="0"/>
            </a:br>
            <a:r>
              <a:rPr lang="en-US" sz="600" dirty="0"/>
              <a:t>https://www.bumc.bu.edu/facdev-medicine/files/2010/10/Leadership-Matrix-Self-Assessment-Questionnaire.pdf</a:t>
            </a:r>
            <a:br>
              <a:rPr lang="en-US" sz="600" dirty="0"/>
            </a:b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4937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430" y="414436"/>
            <a:ext cx="1335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Q1 Personal</a:t>
            </a:r>
          </a:p>
          <a:p>
            <a:r>
              <a:rPr lang="en-US" sz="1600" dirty="0"/>
              <a:t>(Relational)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3007" y="414435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Q2: Physical</a:t>
            </a:r>
            <a:br>
              <a:rPr lang="en-US" sz="1600" b="1" dirty="0"/>
            </a:br>
            <a:r>
              <a:rPr lang="en-US" sz="1600" dirty="0"/>
              <a:t>(physical needs)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271" y="430964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Q3: Cultural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829206" y="4288378"/>
            <a:ext cx="386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Q4: Societal (Social Sciences) </a:t>
            </a:r>
            <a:r>
              <a:rPr lang="en-US" sz="1600" dirty="0"/>
              <a:t>(Systems)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28197" y="383180"/>
            <a:ext cx="0" cy="61920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278674" y="3578424"/>
            <a:ext cx="11508826" cy="212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431733" y="19412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59226" y="487157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Collective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984" y="6518881"/>
            <a:ext cx="224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Internal </a:t>
            </a:r>
            <a:r>
              <a:rPr lang="en-US" dirty="0">
                <a:solidFill>
                  <a:schemeClr val="bg1"/>
                </a:solidFill>
              </a:rPr>
              <a:t>(subjective)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8191" y="6534722"/>
            <a:ext cx="219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External </a:t>
            </a:r>
            <a:r>
              <a:rPr lang="en-US" dirty="0">
                <a:solidFill>
                  <a:schemeClr val="bg1"/>
                </a:solidFill>
              </a:rPr>
              <a:t>(objective)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83" y="4615947"/>
            <a:ext cx="458574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Horizontal relationships between groups</a:t>
            </a:r>
            <a:endParaRPr lang="en-US" altLang="en-US" dirty="0">
              <a:cs typeface="Sego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2057" y="4648200"/>
            <a:ext cx="602655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Just laws &amp; social structures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0999" y="1039474"/>
            <a:ext cx="502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reconciliation with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Horizontal reconciliation between individuals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E2EF0F5-DCDF-421A-AA7F-258DF03B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Systems Perspective: Wholistic Biblical Social Justice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1573E-B22B-45F3-89D5-8D59571BDB20}"/>
              </a:ext>
            </a:extLst>
          </p:cNvPr>
          <p:cNvSpPr txBox="1"/>
          <p:nvPr/>
        </p:nvSpPr>
        <p:spPr>
          <a:xfrm>
            <a:off x="5847982" y="1006279"/>
            <a:ext cx="45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caring for individual physical needs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74C42-7BD6-4091-A1DB-645C4AB2DE42}"/>
              </a:ext>
            </a:extLst>
          </p:cNvPr>
          <p:cNvSpPr txBox="1"/>
          <p:nvPr/>
        </p:nvSpPr>
        <p:spPr>
          <a:xfrm>
            <a:off x="7008500" y="3268996"/>
            <a:ext cx="482969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</a:pPr>
            <a:r>
              <a:rPr lang="en-US" sz="1800" b="1" i="1" kern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Mishpat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is the Hebrew word for justice</a:t>
            </a:r>
            <a:b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</a:b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“giving people what they are due, whether punishment or protection or care”</a:t>
            </a:r>
            <a:endParaRPr lang="en-US" sz="1800" b="1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B3598-DCDF-4DCB-9775-7B42A58C5B5A}"/>
              </a:ext>
            </a:extLst>
          </p:cNvPr>
          <p:cNvSpPr txBox="1"/>
          <p:nvPr/>
        </p:nvSpPr>
        <p:spPr>
          <a:xfrm>
            <a:off x="614149" y="3231950"/>
            <a:ext cx="302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Tzadeqah</a:t>
            </a:r>
            <a:r>
              <a:rPr lang="en-US" b="1" i="1" dirty="0">
                <a:solidFill>
                  <a:srgbClr val="000000"/>
                </a:solidFill>
                <a:latin typeface="Segoe UI" panose="020B0502040204020203" pitchFamily="34" charset="0"/>
              </a:rPr>
              <a:t> in Hebrew</a:t>
            </a:r>
          </a:p>
          <a:p>
            <a:r>
              <a:rPr lang="en-US" b="1" i="1" dirty="0">
                <a:solidFill>
                  <a:srgbClr val="000000"/>
                </a:solidFill>
                <a:latin typeface="Segoe UI" panose="020B0502040204020203" pitchFamily="34" charset="0"/>
              </a:rPr>
              <a:t>“being righteous and just”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96369C-C948-41FC-9030-18A111BEEA72}"/>
              </a:ext>
            </a:extLst>
          </p:cNvPr>
          <p:cNvSpPr txBox="1"/>
          <p:nvPr/>
        </p:nvSpPr>
        <p:spPr>
          <a:xfrm>
            <a:off x="4428702" y="3269353"/>
            <a:ext cx="2448552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Tzadeqah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 &amp; </a:t>
            </a:r>
            <a:r>
              <a:rPr lang="en-US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Mishpat</a:t>
            </a:r>
            <a:endParaRPr lang="en-US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     = Social Justice</a:t>
            </a:r>
          </a:p>
        </p:txBody>
      </p:sp>
    </p:spTree>
    <p:extLst>
      <p:ext uri="{BB962C8B-B14F-4D97-AF65-F5344CB8AC3E}">
        <p14:creationId xmlns:p14="http://schemas.microsoft.com/office/powerpoint/2010/main" val="22127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1" grpId="0"/>
      <p:bldP spid="22" grpId="0"/>
      <p:bldP spid="23" grpId="0"/>
      <p:bldP spid="17" grpId="0"/>
      <p:bldP spid="18" grpId="0"/>
      <p:bldP spid="8" grpId="0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7">
            <a:extLst>
              <a:ext uri="{FF2B5EF4-FFF2-40B4-BE49-F238E27FC236}">
                <a16:creationId xmlns:a16="http://schemas.microsoft.com/office/drawing/2014/main" id="{811843D9-323C-4B2B-8AD3-09409FA6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Tool 4: Use the Sustainability Matrix to Prune Activities</a:t>
            </a:r>
          </a:p>
        </p:txBody>
      </p:sp>
      <p:pic>
        <p:nvPicPr>
          <p:cNvPr id="1026" name="Picture 2" descr="The Sustainability Mindset">
            <a:extLst>
              <a:ext uri="{FF2B5EF4-FFF2-40B4-BE49-F238E27FC236}">
                <a16:creationId xmlns:a16="http://schemas.microsoft.com/office/drawing/2014/main" id="{68659EBF-49B8-487C-81AE-823589F9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4488" r="6191" b="10922"/>
          <a:stretch/>
        </p:blipFill>
        <p:spPr bwMode="auto">
          <a:xfrm>
            <a:off x="1720850" y="465179"/>
            <a:ext cx="8064500" cy="60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11FAAD-B9F9-4C99-B159-15C6020F9C4D}"/>
              </a:ext>
            </a:extLst>
          </p:cNvPr>
          <p:cNvSpPr txBox="1"/>
          <p:nvPr/>
        </p:nvSpPr>
        <p:spPr>
          <a:xfrm>
            <a:off x="1000539" y="6581001"/>
            <a:ext cx="2495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i="1" dirty="0">
                <a:solidFill>
                  <a:schemeClr val="bg1"/>
                </a:solidFill>
              </a:rPr>
              <a:t>The Sustainability Mindset</a:t>
            </a:r>
          </a:p>
        </p:txBody>
      </p:sp>
    </p:spTree>
    <p:extLst>
      <p:ext uri="{BB962C8B-B14F-4D97-AF65-F5344CB8AC3E}">
        <p14:creationId xmlns:p14="http://schemas.microsoft.com/office/powerpoint/2010/main" val="1308431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1642B8-3F2E-462B-90B9-CF6BCD6C40DB}"/>
              </a:ext>
            </a:extLst>
          </p:cNvPr>
          <p:cNvSpPr/>
          <p:nvPr/>
        </p:nvSpPr>
        <p:spPr>
          <a:xfrm>
            <a:off x="2057400" y="1450827"/>
            <a:ext cx="8153400" cy="5102373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0D5F52-429B-4AA2-8A46-000371140422}"/>
              </a:ext>
            </a:extLst>
          </p:cNvPr>
          <p:cNvGraphicFramePr/>
          <p:nvPr/>
        </p:nvGraphicFramePr>
        <p:xfrm>
          <a:off x="2165667" y="515303"/>
          <a:ext cx="7860665" cy="582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49FB6BE-816A-4274-8C55-ACC1AC9B9400}"/>
              </a:ext>
            </a:extLst>
          </p:cNvPr>
          <p:cNvSpPr/>
          <p:nvPr/>
        </p:nvSpPr>
        <p:spPr>
          <a:xfrm>
            <a:off x="8534400" y="838200"/>
            <a:ext cx="1187746" cy="1143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Addiction Counseling</a:t>
            </a:r>
            <a:br>
              <a:rPr lang="en-US" sz="105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Program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2BA8F9-6305-44F0-9756-92A1896B01CF}"/>
              </a:ext>
            </a:extLst>
          </p:cNvPr>
          <p:cNvSpPr/>
          <p:nvPr/>
        </p:nvSpPr>
        <p:spPr>
          <a:xfrm>
            <a:off x="5368529" y="2486652"/>
            <a:ext cx="548640" cy="298911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strike="sngStrike" dirty="0">
                <a:solidFill>
                  <a:schemeClr val="accent6">
                    <a:lumMod val="50000"/>
                  </a:schemeClr>
                </a:solidFill>
              </a:rPr>
              <a:t>CHEIA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54283F-6352-4F6B-9869-5652A01932DF}"/>
              </a:ext>
            </a:extLst>
          </p:cNvPr>
          <p:cNvSpPr/>
          <p:nvPr/>
        </p:nvSpPr>
        <p:spPr>
          <a:xfrm>
            <a:off x="8001000" y="1743324"/>
            <a:ext cx="762000" cy="77138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Nonprofit Mgt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66721-95DE-4AD6-AC4D-D8ACDE1001C0}"/>
              </a:ext>
            </a:extLst>
          </p:cNvPr>
          <p:cNvSpPr/>
          <p:nvPr/>
        </p:nvSpPr>
        <p:spPr>
          <a:xfrm>
            <a:off x="7299959" y="2491969"/>
            <a:ext cx="762000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Business</a:t>
            </a:r>
            <a:br>
              <a:rPr lang="en-US" sz="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Undergrad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34E575-8FA6-4444-BAB4-07B31B7E7077}"/>
              </a:ext>
            </a:extLst>
          </p:cNvPr>
          <p:cNvSpPr/>
          <p:nvPr/>
        </p:nvSpPr>
        <p:spPr>
          <a:xfrm>
            <a:off x="6477000" y="2514704"/>
            <a:ext cx="762000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Ministry</a:t>
            </a:r>
            <a:br>
              <a:rPr lang="en-US" sz="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Program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2C3CC0-6F98-4569-8F65-75957EA6E8B5}"/>
              </a:ext>
            </a:extLst>
          </p:cNvPr>
          <p:cNvSpPr/>
          <p:nvPr/>
        </p:nvSpPr>
        <p:spPr>
          <a:xfrm>
            <a:off x="5209488" y="4343400"/>
            <a:ext cx="4572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strike="sngStrike" dirty="0">
                <a:solidFill>
                  <a:schemeClr val="accent6">
                    <a:lumMod val="50000"/>
                  </a:schemeClr>
                </a:solidFill>
              </a:rPr>
              <a:t>CIR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4422B5-E0B5-4586-A043-3B94D37A1520}"/>
              </a:ext>
            </a:extLst>
          </p:cNvPr>
          <p:cNvSpPr/>
          <p:nvPr/>
        </p:nvSpPr>
        <p:spPr>
          <a:xfrm>
            <a:off x="5459287" y="2863614"/>
            <a:ext cx="4572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strike="sngStrike" dirty="0">
                <a:solidFill>
                  <a:schemeClr val="accent6">
                    <a:lumMod val="50000"/>
                  </a:schemeClr>
                </a:solidFill>
              </a:rPr>
              <a:t>GC4/</a:t>
            </a:r>
            <a:br>
              <a:rPr lang="en-US" sz="800" strike="sngStrik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" strike="sngStrike" dirty="0">
                <a:solidFill>
                  <a:schemeClr val="accent6">
                    <a:lumMod val="50000"/>
                  </a:schemeClr>
                </a:solidFill>
              </a:rPr>
              <a:t>CQF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577382-D3C8-42B7-9E57-51E25653B5E0}"/>
              </a:ext>
            </a:extLst>
          </p:cNvPr>
          <p:cNvSpPr/>
          <p:nvPr/>
        </p:nvSpPr>
        <p:spPr>
          <a:xfrm>
            <a:off x="5208426" y="3376715"/>
            <a:ext cx="839823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strike="sngStrike" dirty="0">
                <a:solidFill>
                  <a:schemeClr val="accent6">
                    <a:lumMod val="50000"/>
                  </a:schemeClr>
                </a:solidFill>
              </a:rPr>
              <a:t>City Vision Internships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9A06F5-6C68-49B8-8C97-9F13E425C2FA}"/>
              </a:ext>
            </a:extLst>
          </p:cNvPr>
          <p:cNvSpPr/>
          <p:nvPr/>
        </p:nvSpPr>
        <p:spPr>
          <a:xfrm>
            <a:off x="4419600" y="4359616"/>
            <a:ext cx="4572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strike="sngStrike" dirty="0" err="1">
                <a:solidFill>
                  <a:schemeClr val="accent6">
                    <a:lumMod val="50000"/>
                  </a:schemeClr>
                </a:solidFill>
              </a:rPr>
              <a:t>CV.Org</a:t>
            </a:r>
            <a:br>
              <a:rPr lang="en-US" sz="700" strike="sngStrik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700" strike="sngStrike" dirty="0">
                <a:solidFill>
                  <a:schemeClr val="accent6">
                    <a:lumMod val="50000"/>
                  </a:schemeClr>
                </a:solidFill>
              </a:rPr>
              <a:t>UM.org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9B6C79-F5FA-4D72-83FC-BAD62CD2A93B}"/>
              </a:ext>
            </a:extLst>
          </p:cNvPr>
          <p:cNvSpPr/>
          <p:nvPr/>
        </p:nvSpPr>
        <p:spPr>
          <a:xfrm>
            <a:off x="6617528" y="3038925"/>
            <a:ext cx="762000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MBA</a:t>
            </a:r>
          </a:p>
        </p:txBody>
      </p:sp>
      <p:sp>
        <p:nvSpPr>
          <p:cNvPr id="22" name="AutoShape 2" descr="Image result for matrix map nonprofit strategic imperatives">
            <a:extLst>
              <a:ext uri="{FF2B5EF4-FFF2-40B4-BE49-F238E27FC236}">
                <a16:creationId xmlns:a16="http://schemas.microsoft.com/office/drawing/2014/main" id="{256669C3-630B-4FEA-A1DC-173F1F80C2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7453" y="2323976"/>
            <a:ext cx="305623" cy="3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6459CA4-C0AD-4766-90B1-08DC0D46154F}"/>
              </a:ext>
            </a:extLst>
          </p:cNvPr>
          <p:cNvSpPr/>
          <p:nvPr/>
        </p:nvSpPr>
        <p:spPr>
          <a:xfrm>
            <a:off x="4267200" y="4945384"/>
            <a:ext cx="762000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strike="sngStrike" dirty="0">
                <a:solidFill>
                  <a:schemeClr val="accent6">
                    <a:lumMod val="50000"/>
                  </a:schemeClr>
                </a:solidFill>
              </a:rPr>
              <a:t>Kenyan</a:t>
            </a:r>
            <a:br>
              <a:rPr lang="en-US" sz="700" strike="sngStrik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700" strike="sngStrike" dirty="0">
                <a:solidFill>
                  <a:schemeClr val="accent6">
                    <a:lumMod val="50000"/>
                  </a:schemeClr>
                </a:solidFill>
              </a:rPr>
              <a:t>Partnership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58F9FF-CB27-45ED-9F19-165D50591DE5}"/>
              </a:ext>
            </a:extLst>
          </p:cNvPr>
          <p:cNvSpPr/>
          <p:nvPr/>
        </p:nvSpPr>
        <p:spPr>
          <a:xfrm>
            <a:off x="5100162" y="4930873"/>
            <a:ext cx="698288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strike="sngStrike" dirty="0">
                <a:solidFill>
                  <a:schemeClr val="accent6">
                    <a:lumMod val="50000"/>
                  </a:schemeClr>
                </a:solidFill>
              </a:rPr>
              <a:t>Student </a:t>
            </a:r>
            <a:br>
              <a:rPr lang="en-US" sz="700" strike="sngStrik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700" strike="sngStrike" dirty="0">
                <a:solidFill>
                  <a:schemeClr val="accent6">
                    <a:lumMod val="50000"/>
                  </a:schemeClr>
                </a:solidFill>
              </a:rPr>
              <a:t>Loans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9297B7-7147-42EA-B569-7A7951893401}"/>
              </a:ext>
            </a:extLst>
          </p:cNvPr>
          <p:cNvSpPr/>
          <p:nvPr/>
        </p:nvSpPr>
        <p:spPr>
          <a:xfrm>
            <a:off x="8960146" y="5172324"/>
            <a:ext cx="903590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Foundation Grants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EE26BA-0397-4A95-86A4-CCCC18C3E4CB}"/>
              </a:ext>
            </a:extLst>
          </p:cNvPr>
          <p:cNvSpPr txBox="1"/>
          <p:nvPr/>
        </p:nvSpPr>
        <p:spPr>
          <a:xfrm>
            <a:off x="6918102" y="6220873"/>
            <a:ext cx="3108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Water, Harvest, Increase Impact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BBD5E3-E7D9-43E0-9721-AEC8A418703B}"/>
              </a:ext>
            </a:extLst>
          </p:cNvPr>
          <p:cNvSpPr txBox="1"/>
          <p:nvPr/>
        </p:nvSpPr>
        <p:spPr>
          <a:xfrm>
            <a:off x="7299959" y="515302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Invest &amp; Grow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8B561E-A540-414A-88CB-BE1FC34F226B}"/>
              </a:ext>
            </a:extLst>
          </p:cNvPr>
          <p:cNvSpPr txBox="1"/>
          <p:nvPr/>
        </p:nvSpPr>
        <p:spPr>
          <a:xfrm>
            <a:off x="3511338" y="561201"/>
            <a:ext cx="1816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Keep, Contain Cost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9FDE1C-D991-4BED-A53A-85EE7800F4EC}"/>
              </a:ext>
            </a:extLst>
          </p:cNvPr>
          <p:cNvSpPr txBox="1"/>
          <p:nvPr/>
        </p:nvSpPr>
        <p:spPr>
          <a:xfrm>
            <a:off x="3583830" y="6222509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Close or Give Away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22198A61-42D8-4234-811B-90484D2E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City Vision’s Pruning Strategy Program from Sustainability Matrix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0EE46E-9762-4DB1-B941-12DA77595E90}"/>
              </a:ext>
            </a:extLst>
          </p:cNvPr>
          <p:cNvSpPr/>
          <p:nvPr/>
        </p:nvSpPr>
        <p:spPr>
          <a:xfrm>
            <a:off x="6629400" y="5477124"/>
            <a:ext cx="835638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Individual Donors /</a:t>
            </a:r>
            <a:br>
              <a:rPr lang="en-US" sz="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Major Gifts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C8561-79C2-4EAD-B0E2-FEBDC9D8D3E9}"/>
              </a:ext>
            </a:extLst>
          </p:cNvPr>
          <p:cNvSpPr txBox="1"/>
          <p:nvPr/>
        </p:nvSpPr>
        <p:spPr>
          <a:xfrm>
            <a:off x="1160060" y="4217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06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he Sustainability Mindset">
            <a:extLst>
              <a:ext uri="{FF2B5EF4-FFF2-40B4-BE49-F238E27FC236}">
                <a16:creationId xmlns:a16="http://schemas.microsoft.com/office/drawing/2014/main" id="{46ECA8FB-6A25-4658-AC78-8E336E68E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4488" r="6191" b="10922"/>
          <a:stretch/>
        </p:blipFill>
        <p:spPr bwMode="auto">
          <a:xfrm>
            <a:off x="1720850" y="465179"/>
            <a:ext cx="8064500" cy="60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0D5F52-429B-4AA2-8A46-000371140422}"/>
              </a:ext>
            </a:extLst>
          </p:cNvPr>
          <p:cNvGraphicFramePr/>
          <p:nvPr/>
        </p:nvGraphicFramePr>
        <p:xfrm>
          <a:off x="1810067" y="147003"/>
          <a:ext cx="7860665" cy="582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8EE26BA-0397-4A95-86A4-CCCC18C3E4CB}"/>
              </a:ext>
            </a:extLst>
          </p:cNvPr>
          <p:cNvSpPr txBox="1"/>
          <p:nvPr/>
        </p:nvSpPr>
        <p:spPr>
          <a:xfrm>
            <a:off x="6619811" y="5799304"/>
            <a:ext cx="3108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Water, Harvest, Increase Impact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9FDE1C-D991-4BED-A53A-85EE7800F4EC}"/>
              </a:ext>
            </a:extLst>
          </p:cNvPr>
          <p:cNvSpPr txBox="1"/>
          <p:nvPr/>
        </p:nvSpPr>
        <p:spPr>
          <a:xfrm>
            <a:off x="2887476" y="5754427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Close or Give Away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22198A61-42D8-4234-811B-90484D2E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Strategic Priorities &amp; Pruning from Sustainability Matrix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54283F-6352-4F6B-9869-5652A01932DF}"/>
              </a:ext>
            </a:extLst>
          </p:cNvPr>
          <p:cNvSpPr/>
          <p:nvPr/>
        </p:nvSpPr>
        <p:spPr>
          <a:xfrm>
            <a:off x="8259775" y="2261299"/>
            <a:ext cx="1146273" cy="958334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2. Activity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577382-D3C8-42B7-9E57-51E25653B5E0}"/>
              </a:ext>
            </a:extLst>
          </p:cNvPr>
          <p:cNvSpPr/>
          <p:nvPr/>
        </p:nvSpPr>
        <p:spPr>
          <a:xfrm>
            <a:off x="6998391" y="1325607"/>
            <a:ext cx="1460245" cy="1023021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1. Activity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9A06F5-6C68-49B8-8C97-9F13E425C2FA}"/>
              </a:ext>
            </a:extLst>
          </p:cNvPr>
          <p:cNvSpPr/>
          <p:nvPr/>
        </p:nvSpPr>
        <p:spPr>
          <a:xfrm>
            <a:off x="3302000" y="3737413"/>
            <a:ext cx="1664123" cy="711103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Activity</a:t>
            </a:r>
          </a:p>
        </p:txBody>
      </p:sp>
      <p:sp>
        <p:nvSpPr>
          <p:cNvPr id="22" name="AutoShape 2" descr="Image result for matrix map nonprofit strategic imperatives">
            <a:extLst>
              <a:ext uri="{FF2B5EF4-FFF2-40B4-BE49-F238E27FC236}">
                <a16:creationId xmlns:a16="http://schemas.microsoft.com/office/drawing/2014/main" id="{256669C3-630B-4FEA-A1DC-173F1F80C2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1853" y="1955676"/>
            <a:ext cx="305623" cy="3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6459CA4-C0AD-4766-90B1-08DC0D46154F}"/>
              </a:ext>
            </a:extLst>
          </p:cNvPr>
          <p:cNvSpPr/>
          <p:nvPr/>
        </p:nvSpPr>
        <p:spPr>
          <a:xfrm>
            <a:off x="3911600" y="4577084"/>
            <a:ext cx="762000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Activity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58F9FF-CB27-45ED-9F19-165D50591DE5}"/>
              </a:ext>
            </a:extLst>
          </p:cNvPr>
          <p:cNvSpPr/>
          <p:nvPr/>
        </p:nvSpPr>
        <p:spPr>
          <a:xfrm>
            <a:off x="4744562" y="4562573"/>
            <a:ext cx="698288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Activity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9297B7-7147-42EA-B569-7A7951893401}"/>
              </a:ext>
            </a:extLst>
          </p:cNvPr>
          <p:cNvSpPr/>
          <p:nvPr/>
        </p:nvSpPr>
        <p:spPr>
          <a:xfrm>
            <a:off x="8604546" y="4804024"/>
            <a:ext cx="903590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Revenue Source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E8EC20-2C9C-4E12-8718-8D12CA89A3C4}"/>
              </a:ext>
            </a:extLst>
          </p:cNvPr>
          <p:cNvSpPr/>
          <p:nvPr/>
        </p:nvSpPr>
        <p:spPr>
          <a:xfrm>
            <a:off x="6273800" y="5108824"/>
            <a:ext cx="835638" cy="466476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Revenue</a:t>
            </a:r>
            <a:br>
              <a:rPr lang="en-US" sz="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BBD5E3-E7D9-43E0-9721-AEC8A418703B}"/>
              </a:ext>
            </a:extLst>
          </p:cNvPr>
          <p:cNvSpPr txBox="1"/>
          <p:nvPr/>
        </p:nvSpPr>
        <p:spPr>
          <a:xfrm>
            <a:off x="7109438" y="351172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Invest &amp; Grow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8B561E-A540-414A-88CB-BE1FC34F226B}"/>
              </a:ext>
            </a:extLst>
          </p:cNvPr>
          <p:cNvSpPr txBox="1"/>
          <p:nvPr/>
        </p:nvSpPr>
        <p:spPr>
          <a:xfrm>
            <a:off x="2755900" y="384119"/>
            <a:ext cx="275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Keep when possible, limit cost/time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20D8084-D32E-43C0-B114-CFEEEC59A713}"/>
              </a:ext>
            </a:extLst>
          </p:cNvPr>
          <p:cNvSpPr/>
          <p:nvPr/>
        </p:nvSpPr>
        <p:spPr>
          <a:xfrm>
            <a:off x="5892800" y="1352050"/>
            <a:ext cx="983828" cy="843391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3. Activity</a:t>
            </a:r>
          </a:p>
        </p:txBody>
      </p:sp>
    </p:spTree>
    <p:extLst>
      <p:ext uri="{BB962C8B-B14F-4D97-AF65-F5344CB8AC3E}">
        <p14:creationId xmlns:p14="http://schemas.microsoft.com/office/powerpoint/2010/main" val="828895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C865-02D8-4DB4-BB18-397A3F1E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5: OCAI &amp; Competing Values Framework to Balance Ministry Culture</a:t>
            </a:r>
          </a:p>
        </p:txBody>
      </p:sp>
      <p:pic>
        <p:nvPicPr>
          <p:cNvPr id="1026" name="Picture 2" descr="Image result for competing values framework">
            <a:extLst>
              <a:ext uri="{FF2B5EF4-FFF2-40B4-BE49-F238E27FC236}">
                <a16:creationId xmlns:a16="http://schemas.microsoft.com/office/drawing/2014/main" id="{83ED11F3-2EE5-4314-B4E3-6F54A24E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077773"/>
            <a:ext cx="5638799" cy="53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9A68B-D62C-4B84-8ADA-B779E79534F7}"/>
              </a:ext>
            </a:extLst>
          </p:cNvPr>
          <p:cNvSpPr txBox="1"/>
          <p:nvPr/>
        </p:nvSpPr>
        <p:spPr>
          <a:xfrm>
            <a:off x="8662970" y="1375112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Startup</a:t>
            </a:r>
          </a:p>
          <a:p>
            <a:r>
              <a:rPr lang="en-US" dirty="0"/>
              <a:t>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1352B-451A-456D-B781-E13B748CEC73}"/>
              </a:ext>
            </a:extLst>
          </p:cNvPr>
          <p:cNvSpPr txBox="1"/>
          <p:nvPr/>
        </p:nvSpPr>
        <p:spPr>
          <a:xfrm>
            <a:off x="2804843" y="154305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Ministry</a:t>
            </a:r>
            <a:br>
              <a:rPr lang="en-US" dirty="0"/>
            </a:br>
            <a:r>
              <a:rPr lang="en-US" dirty="0"/>
              <a:t>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6A6FB-94B8-42B7-B8A4-7388718F931D}"/>
              </a:ext>
            </a:extLst>
          </p:cNvPr>
          <p:cNvSpPr txBox="1"/>
          <p:nvPr/>
        </p:nvSpPr>
        <p:spPr>
          <a:xfrm>
            <a:off x="8618501" y="454573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Business</a:t>
            </a:r>
            <a:br>
              <a:rPr lang="en-US" dirty="0"/>
            </a:br>
            <a:r>
              <a:rPr lang="en-US" dirty="0"/>
              <a:t>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5AE23-B2AB-4BBE-A88E-4B3AB2F770EB}"/>
              </a:ext>
            </a:extLst>
          </p:cNvPr>
          <p:cNvSpPr txBox="1"/>
          <p:nvPr/>
        </p:nvSpPr>
        <p:spPr>
          <a:xfrm>
            <a:off x="2542842" y="528842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Governance</a:t>
            </a:r>
            <a:br>
              <a:rPr lang="en-US" dirty="0"/>
            </a:br>
            <a:r>
              <a:rPr lang="en-US" dirty="0"/>
              <a:t>Values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A16F6-02E3-4691-A3A3-95420E598196}"/>
              </a:ext>
            </a:extLst>
          </p:cNvPr>
          <p:cNvSpPr/>
          <p:nvPr/>
        </p:nvSpPr>
        <p:spPr>
          <a:xfrm>
            <a:off x="6392628" y="1282700"/>
            <a:ext cx="2319572" cy="227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6674B5-E4F8-48E2-8375-43C896B13E47}"/>
              </a:ext>
            </a:extLst>
          </p:cNvPr>
          <p:cNvSpPr/>
          <p:nvPr/>
        </p:nvSpPr>
        <p:spPr>
          <a:xfrm>
            <a:off x="3917737" y="3673554"/>
            <a:ext cx="2319572" cy="239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81C420-A875-4409-87CE-0BFF82199AF4}"/>
              </a:ext>
            </a:extLst>
          </p:cNvPr>
          <p:cNvSpPr/>
          <p:nvPr/>
        </p:nvSpPr>
        <p:spPr>
          <a:xfrm>
            <a:off x="6392628" y="3716341"/>
            <a:ext cx="2319572" cy="234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9F605-A943-44E3-B3E5-063D457DA69B}"/>
              </a:ext>
            </a:extLst>
          </p:cNvPr>
          <p:cNvSpPr/>
          <p:nvPr/>
        </p:nvSpPr>
        <p:spPr>
          <a:xfrm>
            <a:off x="3928827" y="1282700"/>
            <a:ext cx="2319572" cy="2306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8437B-E925-4E51-B936-01BE79DA884B}"/>
              </a:ext>
            </a:extLst>
          </p:cNvPr>
          <p:cNvSpPr txBox="1"/>
          <p:nvPr/>
        </p:nvSpPr>
        <p:spPr>
          <a:xfrm>
            <a:off x="380999" y="429886"/>
            <a:ext cx="4021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Risks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Inaccessible to those with business culture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Lack of Funding/Burnout from Lack of Resources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Example: </a:t>
            </a:r>
            <a:r>
              <a:rPr lang="en-US" sz="1400" i="1" dirty="0">
                <a:solidFill>
                  <a:srgbClr val="FF0000"/>
                </a:solidFill>
              </a:rPr>
              <a:t>CCD Ministry in Burnout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D184B-C805-492D-A20C-E742F845BC75}"/>
              </a:ext>
            </a:extLst>
          </p:cNvPr>
          <p:cNvSpPr txBox="1"/>
          <p:nvPr/>
        </p:nvSpPr>
        <p:spPr>
          <a:xfrm>
            <a:off x="8021685" y="481703"/>
            <a:ext cx="3910029" cy="954107"/>
          </a:xfrm>
          <a:prstGeom prst="rect">
            <a:avLst/>
          </a:prstGeom>
          <a:noFill/>
        </p:spPr>
        <p:txBody>
          <a:bodyPr wrap="square" lIns="73152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Risks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“New program of the week”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Burnout from lack of structure &amp; too much risk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Example: </a:t>
            </a:r>
            <a:r>
              <a:rPr lang="en-US" sz="1400" i="1" dirty="0">
                <a:solidFill>
                  <a:srgbClr val="FF0000"/>
                </a:solidFill>
              </a:rPr>
              <a:t>Burnout from too many programs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D3DE9-3C0F-4DFE-BC46-DCF922D31253}"/>
              </a:ext>
            </a:extLst>
          </p:cNvPr>
          <p:cNvSpPr txBox="1"/>
          <p:nvPr/>
        </p:nvSpPr>
        <p:spPr>
          <a:xfrm>
            <a:off x="8021684" y="5654413"/>
            <a:ext cx="3910029" cy="954107"/>
          </a:xfrm>
          <a:prstGeom prst="rect">
            <a:avLst/>
          </a:prstGeom>
          <a:noFill/>
        </p:spPr>
        <p:txBody>
          <a:bodyPr wrap="square" lIns="73152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Risks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Culture of “It’s just business”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Burnout from </a:t>
            </a:r>
            <a:r>
              <a:rPr lang="en-US" sz="1400" dirty="0" err="1">
                <a:solidFill>
                  <a:srgbClr val="FF0000"/>
                </a:solidFill>
              </a:rPr>
              <a:t>drivenness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i="1" dirty="0">
                <a:solidFill>
                  <a:srgbClr val="FF0000"/>
                </a:solidFill>
              </a:rPr>
              <a:t>Example: </a:t>
            </a:r>
            <a:r>
              <a:rPr lang="en-US" sz="1400" i="1" dirty="0">
                <a:solidFill>
                  <a:srgbClr val="FF0000"/>
                </a:solidFill>
              </a:rPr>
              <a:t>“Business” of Christian social services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5428A-86D2-46AA-94DA-4CBE5154FAC9}"/>
              </a:ext>
            </a:extLst>
          </p:cNvPr>
          <p:cNvSpPr txBox="1"/>
          <p:nvPr/>
        </p:nvSpPr>
        <p:spPr>
          <a:xfrm>
            <a:off x="380999" y="5605750"/>
            <a:ext cx="4156882" cy="954107"/>
          </a:xfrm>
          <a:prstGeom prst="rect">
            <a:avLst/>
          </a:prstGeom>
          <a:noFill/>
        </p:spPr>
        <p:txBody>
          <a:bodyPr wrap="square" lIns="73152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Risks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Stifling creativity and new ideas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Burnout from rigid bureaucracy</a:t>
            </a:r>
          </a:p>
          <a:p>
            <a:r>
              <a:rPr lang="en-US" sz="1400" b="1" i="1" dirty="0">
                <a:solidFill>
                  <a:srgbClr val="FF0000"/>
                </a:solidFill>
              </a:rPr>
              <a:t>Example: </a:t>
            </a:r>
            <a:r>
              <a:rPr lang="en-US" sz="1400" i="1" dirty="0">
                <a:solidFill>
                  <a:srgbClr val="FF0000"/>
                </a:solidFill>
              </a:rPr>
              <a:t>Historic, but bureaucratic ministry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7A6A-F14D-455B-95F9-F323F4C7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8" y="-85725"/>
            <a:ext cx="11811002" cy="369333"/>
          </a:xfrm>
        </p:spPr>
        <p:txBody>
          <a:bodyPr>
            <a:noAutofit/>
          </a:bodyPr>
          <a:lstStyle/>
          <a:p>
            <a:r>
              <a:rPr lang="en-US" sz="3200" dirty="0"/>
              <a:t>Sample Organizational Culture Assessment Instrument (OCAI) Profile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664C4C3-B40B-44EF-B261-067DF84EA8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402" y="1173374"/>
            <a:ext cx="5481918" cy="5355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30718-F2A0-440A-A89E-E4CC8DEB0B57}"/>
              </a:ext>
            </a:extLst>
          </p:cNvPr>
          <p:cNvSpPr txBox="1"/>
          <p:nvPr/>
        </p:nvSpPr>
        <p:spPr>
          <a:xfrm>
            <a:off x="8432137" y="1373157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Entrepreneurial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Competency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BD23D-0EA5-4939-8C81-946FF11E7257}"/>
              </a:ext>
            </a:extLst>
          </p:cNvPr>
          <p:cNvSpPr txBox="1"/>
          <p:nvPr/>
        </p:nvSpPr>
        <p:spPr>
          <a:xfrm>
            <a:off x="2777129" y="1287624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Ministry</a:t>
            </a:r>
            <a:b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Competency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A643E-2C3C-4212-901F-BAC302CCAD82}"/>
              </a:ext>
            </a:extLst>
          </p:cNvPr>
          <p:cNvSpPr txBox="1"/>
          <p:nvPr/>
        </p:nvSpPr>
        <p:spPr>
          <a:xfrm>
            <a:off x="8432137" y="5324474"/>
            <a:ext cx="1463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 &amp;</a:t>
            </a:r>
            <a:b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Fundraising</a:t>
            </a:r>
            <a:b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Competency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17CD0-99AC-4100-9B91-C43AA8F91488}"/>
              </a:ext>
            </a:extLst>
          </p:cNvPr>
          <p:cNvSpPr txBox="1"/>
          <p:nvPr/>
        </p:nvSpPr>
        <p:spPr>
          <a:xfrm>
            <a:off x="2777129" y="5324475"/>
            <a:ext cx="1798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Operations, </a:t>
            </a:r>
            <a:b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Governance &amp;</a:t>
            </a:r>
            <a:b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Assurance</a:t>
            </a:r>
            <a:b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Competency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9A70C-EFB0-46BC-80C5-06A223EBDFAB}"/>
              </a:ext>
            </a:extLst>
          </p:cNvPr>
          <p:cNvSpPr txBox="1"/>
          <p:nvPr/>
        </p:nvSpPr>
        <p:spPr>
          <a:xfrm>
            <a:off x="992625" y="6569066"/>
            <a:ext cx="6114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From the Organizational Culture Assessment Instrument and Competing Values Framework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E359F1-0EEE-49F1-BC9F-D00BA44EFA85}"/>
              </a:ext>
            </a:extLst>
          </p:cNvPr>
          <p:cNvSpPr txBox="1"/>
          <p:nvPr/>
        </p:nvSpPr>
        <p:spPr>
          <a:xfrm>
            <a:off x="3858164" y="419108"/>
            <a:ext cx="4345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www.ocai-online.com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113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C865-02D8-4DB4-BB18-397A3F1E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66" y="100086"/>
            <a:ext cx="11325334" cy="680670"/>
          </a:xfrm>
        </p:spPr>
        <p:txBody>
          <a:bodyPr/>
          <a:lstStyle/>
          <a:p>
            <a:r>
              <a:rPr lang="en-US" sz="4000" dirty="0"/>
              <a:t>Balance Planning &amp; Competing Values Leadership</a:t>
            </a:r>
          </a:p>
        </p:txBody>
      </p:sp>
      <p:pic>
        <p:nvPicPr>
          <p:cNvPr id="1026" name="Picture 2" descr="Image result for competing values framework">
            <a:extLst>
              <a:ext uri="{FF2B5EF4-FFF2-40B4-BE49-F238E27FC236}">
                <a16:creationId xmlns:a16="http://schemas.microsoft.com/office/drawing/2014/main" id="{83ED11F3-2EE5-4314-B4E3-6F54A24E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523" y="932921"/>
            <a:ext cx="5638799" cy="53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9A68B-D62C-4B84-8ADA-B779E79534F7}"/>
              </a:ext>
            </a:extLst>
          </p:cNvPr>
          <p:cNvSpPr txBox="1"/>
          <p:nvPr/>
        </p:nvSpPr>
        <p:spPr>
          <a:xfrm>
            <a:off x="7833360" y="958398"/>
            <a:ext cx="398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Entrepreneurial/Innovation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1352B-451A-456D-B781-E13B748CEC73}"/>
              </a:ext>
            </a:extLst>
          </p:cNvPr>
          <p:cNvSpPr txBox="1"/>
          <p:nvPr/>
        </p:nvSpPr>
        <p:spPr>
          <a:xfrm>
            <a:off x="479844" y="1000411"/>
            <a:ext cx="416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Relational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6A6FB-94B8-42B7-B8A4-7388718F931D}"/>
              </a:ext>
            </a:extLst>
          </p:cNvPr>
          <p:cNvSpPr txBox="1"/>
          <p:nvPr/>
        </p:nvSpPr>
        <p:spPr>
          <a:xfrm>
            <a:off x="8102851" y="5458440"/>
            <a:ext cx="322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&amp; Funding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5AE23-B2AB-4BBE-A88E-4B3AB2F770EB}"/>
              </a:ext>
            </a:extLst>
          </p:cNvPr>
          <p:cNvSpPr txBox="1"/>
          <p:nvPr/>
        </p:nvSpPr>
        <p:spPr>
          <a:xfrm>
            <a:off x="473804" y="5478380"/>
            <a:ext cx="449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Operations &amp; Governance Goals</a:t>
            </a:r>
          </a:p>
        </p:txBody>
      </p:sp>
    </p:spTree>
    <p:extLst>
      <p:ext uri="{BB962C8B-B14F-4D97-AF65-F5344CB8AC3E}">
        <p14:creationId xmlns:p14="http://schemas.microsoft.com/office/powerpoint/2010/main" val="3069648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C865-02D8-4DB4-BB18-397A3F1E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City Vision 5 Year Strategic Plan Goals &amp; Competing Values Framework</a:t>
            </a:r>
          </a:p>
        </p:txBody>
      </p:sp>
      <p:pic>
        <p:nvPicPr>
          <p:cNvPr id="1026" name="Picture 2" descr="Image result for competing values framework">
            <a:extLst>
              <a:ext uri="{FF2B5EF4-FFF2-40B4-BE49-F238E27FC236}">
                <a16:creationId xmlns:a16="http://schemas.microsoft.com/office/drawing/2014/main" id="{83ED11F3-2EE5-4314-B4E3-6F54A24E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523" y="932921"/>
            <a:ext cx="5638799" cy="53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9A68B-D62C-4B84-8ADA-B779E79534F7}"/>
              </a:ext>
            </a:extLst>
          </p:cNvPr>
          <p:cNvSpPr txBox="1"/>
          <p:nvPr/>
        </p:nvSpPr>
        <p:spPr>
          <a:xfrm>
            <a:off x="7833360" y="958398"/>
            <a:ext cx="398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Entrepreneurial/Disruptive Goals</a:t>
            </a:r>
          </a:p>
          <a:p>
            <a:r>
              <a:rPr lang="en-US" sz="1400"/>
              <a:t>Goal 2: Radically Affordable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1352B-451A-456D-B781-E13B748CEC73}"/>
              </a:ext>
            </a:extLst>
          </p:cNvPr>
          <p:cNvSpPr txBox="1"/>
          <p:nvPr/>
        </p:nvSpPr>
        <p:spPr>
          <a:xfrm>
            <a:off x="479844" y="1000411"/>
            <a:ext cx="4165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Relational Goals</a:t>
            </a:r>
          </a:p>
          <a:p>
            <a:r>
              <a:rPr lang="en-US" sz="1400"/>
              <a:t>Goal 3: Faculty &amp; Staff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6A6FB-94B8-42B7-B8A4-7388718F931D}"/>
              </a:ext>
            </a:extLst>
          </p:cNvPr>
          <p:cNvSpPr txBox="1"/>
          <p:nvPr/>
        </p:nvSpPr>
        <p:spPr>
          <a:xfrm>
            <a:off x="8102851" y="5458440"/>
            <a:ext cx="322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Business &amp; Funding Goals</a:t>
            </a:r>
          </a:p>
          <a:p>
            <a:r>
              <a:rPr lang="en-US" sz="1400"/>
              <a:t>Goal 5: Financial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5AE23-B2AB-4BBE-A88E-4B3AB2F770EB}"/>
              </a:ext>
            </a:extLst>
          </p:cNvPr>
          <p:cNvSpPr txBox="1"/>
          <p:nvPr/>
        </p:nvSpPr>
        <p:spPr>
          <a:xfrm>
            <a:off x="473804" y="5478380"/>
            <a:ext cx="44965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Operations &amp; Governance Goals</a:t>
            </a:r>
          </a:p>
          <a:p>
            <a:r>
              <a:rPr lang="en-US" sz="1400"/>
              <a:t>Goal 1: Christian Social Service Education</a:t>
            </a:r>
          </a:p>
          <a:p>
            <a:r>
              <a:rPr lang="en-US" sz="1400"/>
              <a:t>Goal 4: Support Systems</a:t>
            </a:r>
          </a:p>
        </p:txBody>
      </p:sp>
    </p:spTree>
    <p:extLst>
      <p:ext uri="{BB962C8B-B14F-4D97-AF65-F5344CB8AC3E}">
        <p14:creationId xmlns:p14="http://schemas.microsoft.com/office/powerpoint/2010/main" val="3969958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competing values framework">
            <a:extLst>
              <a:ext uri="{FF2B5EF4-FFF2-40B4-BE49-F238E27FC236}">
                <a16:creationId xmlns:a16="http://schemas.microsoft.com/office/drawing/2014/main" id="{46CCD916-83FF-481C-BED4-A8F143A8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632" y="767486"/>
            <a:ext cx="5638799" cy="53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990" y="315332"/>
            <a:ext cx="577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Relational Goals (%)</a:t>
            </a:r>
          </a:p>
          <a:p>
            <a:r>
              <a:rPr lang="en-US" sz="1400" dirty="0"/>
              <a:t>How will you care relationally for staff, constituents &amp; stakeholders?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0258" y="315331"/>
            <a:ext cx="563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/>
            <a:r>
              <a:rPr lang="en-US" sz="1600" b="1" dirty="0"/>
              <a:t>Entrepreneurial &amp; Innovation Goals (%)</a:t>
            </a:r>
          </a:p>
          <a:p>
            <a:r>
              <a:rPr lang="en-US" sz="1400" dirty="0"/>
              <a:t>What are your new initiatives &amp; innovations?</a:t>
            </a:r>
            <a:br>
              <a:rPr lang="en-US" sz="1400" dirty="0"/>
            </a:br>
            <a:r>
              <a:rPr lang="en-US" sz="1400" dirty="0"/>
              <a:t>What new core competencies do you need to develop?</a:t>
            </a:r>
          </a:p>
          <a:p>
            <a:r>
              <a:rPr lang="en-US" sz="1400" dirty="0"/>
              <a:t>How might your nonprofit business model need to change?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990" y="3264569"/>
            <a:ext cx="5889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/>
            <a:r>
              <a:rPr lang="en-US" sz="1600" b="1" dirty="0"/>
              <a:t>Operations, Governance &amp; Risk Management Goals (%)</a:t>
            </a:r>
          </a:p>
          <a:p>
            <a:pPr marL="91440" indent="-91440"/>
            <a:r>
              <a:rPr lang="en-US" sz="1400" dirty="0"/>
              <a:t>What policies, procedures and risk management practices do you need?</a:t>
            </a:r>
          </a:p>
          <a:p>
            <a:pPr marL="91440" indent="-91440"/>
            <a:r>
              <a:rPr lang="en-US" sz="1400" dirty="0"/>
              <a:t>How do you protect your constituents, staff and stakeholders?</a:t>
            </a:r>
            <a:endParaRPr lang="en-US" sz="1400" b="1" dirty="0"/>
          </a:p>
          <a:p>
            <a:pPr marL="91440" indent="-91440">
              <a:buFont typeface="Arial" pitchFamily="34" charset="0"/>
              <a:buChar char="•"/>
            </a:pPr>
            <a:r>
              <a:rPr lang="en-US" sz="1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0258" y="3241864"/>
            <a:ext cx="56834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Funding &amp; Sustainability Goals (%)</a:t>
            </a:r>
          </a:p>
          <a:p>
            <a:pPr marL="91440" indent="-91440"/>
            <a:r>
              <a:rPr lang="en-US" sz="1400" dirty="0"/>
              <a:t>How will you ensure financial sustainability?</a:t>
            </a:r>
          </a:p>
          <a:p>
            <a:pPr marL="91440" indent="-91440"/>
            <a:r>
              <a:rPr lang="en-US" sz="1400" dirty="0"/>
              <a:t>What are new funding opportunities that might be available?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65444" y="336608"/>
            <a:ext cx="0" cy="61920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3241864"/>
            <a:ext cx="11277600" cy="299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CC8ECA-D458-4F1A-9A8F-EB16D2B6BDB5}"/>
              </a:ext>
            </a:extLst>
          </p:cNvPr>
          <p:cNvSpPr txBox="1"/>
          <p:nvPr/>
        </p:nvSpPr>
        <p:spPr>
          <a:xfrm>
            <a:off x="2014862" y="-27524"/>
            <a:ext cx="857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Developing Balanced Strategic Planning Goals (Competing Values Framework)</a:t>
            </a:r>
          </a:p>
        </p:txBody>
      </p:sp>
    </p:spTree>
    <p:extLst>
      <p:ext uri="{BB962C8B-B14F-4D97-AF65-F5344CB8AC3E}">
        <p14:creationId xmlns:p14="http://schemas.microsoft.com/office/powerpoint/2010/main" val="9606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competing values framework">
            <a:extLst>
              <a:ext uri="{FF2B5EF4-FFF2-40B4-BE49-F238E27FC236}">
                <a16:creationId xmlns:a16="http://schemas.microsoft.com/office/drawing/2014/main" id="{E442C3B0-8D42-4E87-947B-20A54DA5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582" y="700811"/>
            <a:ext cx="5638799" cy="53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990" y="315332"/>
            <a:ext cx="5775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Faculty &amp; Staff Capacity (10%)</a:t>
            </a:r>
          </a:p>
          <a:p>
            <a:r>
              <a:rPr lang="en-US" sz="1400" b="1" dirty="0"/>
              <a:t>Goal 3: Human Capacity</a:t>
            </a:r>
            <a:endParaRPr lang="en-US" sz="1400" dirty="0"/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Improve capacity of staff to serve students </a:t>
            </a:r>
          </a:p>
          <a:p>
            <a:pPr marL="548640" lvl="1" indent="-91440">
              <a:buFont typeface="Arial" pitchFamily="34" charset="0"/>
              <a:buChar char="•"/>
            </a:pPr>
            <a:r>
              <a:rPr lang="en-US" sz="1400" dirty="0"/>
              <a:t>Specific actions not listed for privacy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Improve capacity of faculty to serve students</a:t>
            </a:r>
          </a:p>
          <a:p>
            <a:pPr marL="548640" lvl="1" indent="-91440">
              <a:buFont typeface="Arial" pitchFamily="34" charset="0"/>
              <a:buChar char="•"/>
            </a:pPr>
            <a:r>
              <a:rPr lang="en-US" sz="1400" dirty="0"/>
              <a:t>Specific actions not listed for privacy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0258" y="315331"/>
            <a:ext cx="5636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/>
            <a:r>
              <a:rPr lang="en-US" sz="1600" b="1" dirty="0"/>
              <a:t>Disruptive Innovation &amp; New Programs (20%)</a:t>
            </a:r>
          </a:p>
          <a:p>
            <a:pPr marL="91440" indent="-91440"/>
            <a:r>
              <a:rPr lang="en-US" sz="1600" b="1" dirty="0"/>
              <a:t>Goal 2: Innovation Capacity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Submit new Graduate Program to accreditor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Develop 3 new free course on CityVisionInstitute.org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990" y="3264569"/>
            <a:ext cx="588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/>
            <a:r>
              <a:rPr lang="en-US" sz="1600" b="1" dirty="0"/>
              <a:t>Operations &amp; Governance Goals (30%)</a:t>
            </a:r>
          </a:p>
          <a:p>
            <a:pPr marL="91440" indent="-91440"/>
            <a:r>
              <a:rPr lang="en-US" sz="1400" dirty="0"/>
              <a:t>Continuous Innovation of Courses &amp; Programs </a:t>
            </a:r>
            <a:r>
              <a:rPr lang="en-US" sz="1400" b="1" dirty="0"/>
              <a:t>(Goal 1)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Specific actions not listed for privacy</a:t>
            </a:r>
            <a:endParaRPr lang="en-US" dirty="0"/>
          </a:p>
          <a:p>
            <a:pPr marL="91440" indent="-91440"/>
            <a:r>
              <a:rPr lang="en-US" sz="1400" dirty="0"/>
              <a:t>Continuous Innovation of Administrative Systems </a:t>
            </a:r>
            <a:r>
              <a:rPr lang="en-US" sz="1400" b="1" dirty="0"/>
              <a:t>(Goal 4)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Specific actions not listed for privacy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0258" y="3241864"/>
            <a:ext cx="56834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Funding Goals (40%)</a:t>
            </a:r>
          </a:p>
          <a:p>
            <a:r>
              <a:rPr lang="en-US" sz="1600" b="1" dirty="0"/>
              <a:t>Financial Capacity</a:t>
            </a:r>
          </a:p>
          <a:p>
            <a:pPr marL="91440" indent="-91440"/>
            <a:r>
              <a:rPr lang="en-US" sz="1600" dirty="0"/>
              <a:t>Grow tuition revenue by X%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Specific actions not listed for privacy</a:t>
            </a:r>
          </a:p>
          <a:p>
            <a:pPr marL="91440" indent="-91440"/>
            <a:r>
              <a:rPr lang="en-US" sz="1600" dirty="0"/>
              <a:t>Fundraising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400" dirty="0"/>
              <a:t>Specific actions not listed for privacy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65444" y="336608"/>
            <a:ext cx="0" cy="61920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3241864"/>
            <a:ext cx="11277600" cy="299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DE7F743B-5E14-44BC-BC97-CAD7D8AE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0" y="14605"/>
            <a:ext cx="10810462" cy="36933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City Vision 2020 Strategic Plan Goals &amp; Milestones: Competing Values Framework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higherlogicdownload.s3.amazonaws.com/ASTC/a6c0f3de-e0b1-4198-8ab7-01cee4a55b00/UploadedImages/competing-values-framework.jpg">
            <a:extLst>
              <a:ext uri="{FF2B5EF4-FFF2-40B4-BE49-F238E27FC236}">
                <a16:creationId xmlns:a16="http://schemas.microsoft.com/office/drawing/2014/main" id="{3C169203-A008-41E4-9126-4B6C2D29F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1371599"/>
            <a:ext cx="4876800" cy="48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C865-02D8-4DB4-BB18-397A3F1E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Competing Values to Direct Personal and Organizational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9A68B-D62C-4B84-8ADA-B779E79534F7}"/>
              </a:ext>
            </a:extLst>
          </p:cNvPr>
          <p:cNvSpPr txBox="1"/>
          <p:nvPr/>
        </p:nvSpPr>
        <p:spPr>
          <a:xfrm>
            <a:off x="8610600" y="1143000"/>
            <a:ext cx="3082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Innovation Competencies</a:t>
            </a:r>
          </a:p>
          <a:p>
            <a:r>
              <a:rPr lang="en-US" sz="1400" dirty="0"/>
              <a:t>Social Entrepreneurship</a:t>
            </a:r>
          </a:p>
          <a:p>
            <a:r>
              <a:rPr lang="en-US" sz="1400" dirty="0"/>
              <a:t>Entrepreneurship</a:t>
            </a:r>
          </a:p>
          <a:p>
            <a:r>
              <a:rPr lang="en-US" sz="1400" dirty="0"/>
              <a:t>Leadership in Under-Resourced</a:t>
            </a:r>
            <a:br>
              <a:rPr lang="en-US" sz="1400" dirty="0"/>
            </a:br>
            <a:r>
              <a:rPr lang="en-US" sz="1400" dirty="0"/>
              <a:t>  Communities</a:t>
            </a:r>
          </a:p>
          <a:p>
            <a:r>
              <a:rPr lang="en-US" sz="1400" dirty="0"/>
              <a:t>Educational Program Development</a:t>
            </a:r>
          </a:p>
          <a:p>
            <a:r>
              <a:rPr lang="en-US" sz="1400" dirty="0"/>
              <a:t>Transformational Change Leadership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6A6FB-94B8-42B7-B8A4-7388718F931D}"/>
              </a:ext>
            </a:extLst>
          </p:cNvPr>
          <p:cNvSpPr txBox="1"/>
          <p:nvPr/>
        </p:nvSpPr>
        <p:spPr>
          <a:xfrm>
            <a:off x="8534400" y="4744180"/>
            <a:ext cx="30821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Business &amp; Funding Competencies</a:t>
            </a:r>
          </a:p>
          <a:p>
            <a:r>
              <a:rPr lang="en-US" sz="1400" dirty="0"/>
              <a:t>Marketing</a:t>
            </a:r>
          </a:p>
          <a:p>
            <a:r>
              <a:rPr lang="en-US" sz="1400" dirty="0"/>
              <a:t>Grant Writing</a:t>
            </a:r>
          </a:p>
          <a:p>
            <a:r>
              <a:rPr lang="en-US" sz="1400" dirty="0"/>
              <a:t>Nonprofit Fundraising</a:t>
            </a:r>
          </a:p>
          <a:p>
            <a:r>
              <a:rPr lang="en-US" sz="1400" dirty="0"/>
              <a:t>Nonprofit Managerial Accounting</a:t>
            </a:r>
          </a:p>
          <a:p>
            <a:r>
              <a:rPr lang="en-US" sz="1400" dirty="0"/>
              <a:t>Introduction to Business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5AE23-B2AB-4BBE-A88E-4B3AB2F770EB}"/>
              </a:ext>
            </a:extLst>
          </p:cNvPr>
          <p:cNvSpPr txBox="1"/>
          <p:nvPr/>
        </p:nvSpPr>
        <p:spPr>
          <a:xfrm>
            <a:off x="457200" y="4660299"/>
            <a:ext cx="36548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/>
              <a:t>Operations &amp; Governance Competencies</a:t>
            </a:r>
            <a:r>
              <a:rPr lang="en-US" sz="1400" b="1"/>
              <a:t> </a:t>
            </a:r>
            <a:endParaRPr lang="en-US" sz="1400" b="1" u="sng"/>
          </a:p>
          <a:p>
            <a:r>
              <a:rPr lang="en-US" sz="1400"/>
              <a:t>Nonprofit Human Resources</a:t>
            </a:r>
          </a:p>
          <a:p>
            <a:r>
              <a:rPr lang="en-US" sz="1400"/>
              <a:t>Executive Leadership &amp; Board Development</a:t>
            </a:r>
          </a:p>
          <a:p>
            <a:r>
              <a:rPr lang="en-US" sz="1400"/>
              <a:t>Nonprofit Financial Accounting</a:t>
            </a:r>
          </a:p>
          <a:p>
            <a:r>
              <a:rPr lang="en-US" sz="1400"/>
              <a:t>Project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9F0D2-835A-4CD8-AF9E-ECDE3D873CAC}"/>
              </a:ext>
            </a:extLst>
          </p:cNvPr>
          <p:cNvSpPr/>
          <p:nvPr/>
        </p:nvSpPr>
        <p:spPr>
          <a:xfrm>
            <a:off x="4422888" y="2209800"/>
            <a:ext cx="1593273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Ministry Mindset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CFE6DC-0947-476B-B7F5-EF2C1EFFBF90}"/>
              </a:ext>
            </a:extLst>
          </p:cNvPr>
          <p:cNvSpPr/>
          <p:nvPr/>
        </p:nvSpPr>
        <p:spPr>
          <a:xfrm>
            <a:off x="6781800" y="4343400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Business Mindset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3D866-174E-4FC7-88EF-87FB19E8DD23}"/>
              </a:ext>
            </a:extLst>
          </p:cNvPr>
          <p:cNvSpPr/>
          <p:nvPr/>
        </p:nvSpPr>
        <p:spPr>
          <a:xfrm>
            <a:off x="4492162" y="4350343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Operations</a:t>
            </a:r>
            <a:br>
              <a:rPr lang="en-US"/>
            </a:br>
            <a:r>
              <a:rPr lang="en-US"/>
              <a:t>Mindset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3C97F5-E432-48AC-BC06-BA95BEE338A4}"/>
              </a:ext>
            </a:extLst>
          </p:cNvPr>
          <p:cNvSpPr/>
          <p:nvPr/>
        </p:nvSpPr>
        <p:spPr>
          <a:xfrm>
            <a:off x="6781800" y="2209800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Entrepreneurial</a:t>
            </a:r>
            <a:r>
              <a:rPr lang="en-US" sz="1600"/>
              <a:t> </a:t>
            </a:r>
            <a:r>
              <a:rPr lang="en-US"/>
              <a:t>Mindset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678D31-3A2B-4107-92F3-2A2C8DD35313}"/>
              </a:ext>
            </a:extLst>
          </p:cNvPr>
          <p:cNvSpPr txBox="1"/>
          <p:nvPr/>
        </p:nvSpPr>
        <p:spPr>
          <a:xfrm>
            <a:off x="733410" y="1105172"/>
            <a:ext cx="3861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Ministry &amp; Relational Competencies</a:t>
            </a:r>
          </a:p>
          <a:p>
            <a:r>
              <a:rPr lang="en-US" sz="1400" dirty="0"/>
              <a:t>• Cross-Cultural Management &amp; Ministry</a:t>
            </a:r>
          </a:p>
          <a:p>
            <a:r>
              <a:rPr lang="en-US" sz="1400" dirty="0"/>
              <a:t>• Christian Community Development </a:t>
            </a:r>
          </a:p>
          <a:p>
            <a:r>
              <a:rPr lang="en-US" sz="1400" dirty="0"/>
              <a:t>• Urban Youth Ministry</a:t>
            </a:r>
          </a:p>
          <a:p>
            <a:r>
              <a:rPr lang="en-US" sz="1400" dirty="0"/>
              <a:t>• Organizational Behavior</a:t>
            </a:r>
          </a:p>
          <a:p>
            <a:r>
              <a:rPr lang="en-US" sz="1400" dirty="0"/>
              <a:t>• Vocation, Calling &amp; Purpose of Work </a:t>
            </a:r>
          </a:p>
          <a:p>
            <a:r>
              <a:rPr lang="en-US" sz="1400" dirty="0"/>
              <a:t>• Technology, Life Balance &amp; Addiction</a:t>
            </a:r>
          </a:p>
          <a:p>
            <a:r>
              <a:rPr lang="en-US" sz="1400" dirty="0"/>
              <a:t>• Bible &amp; Theology Courses</a:t>
            </a:r>
          </a:p>
          <a:p>
            <a:r>
              <a:rPr lang="en-US" sz="1400" dirty="0"/>
              <a:t>• Counseling Courses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89D750A5-BBCF-4E33-815E-1916E0C5DE7B}"/>
              </a:ext>
            </a:extLst>
          </p:cNvPr>
          <p:cNvSpPr/>
          <p:nvPr/>
        </p:nvSpPr>
        <p:spPr>
          <a:xfrm flipH="1">
            <a:off x="716005" y="1398081"/>
            <a:ext cx="89802" cy="61652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75F39C-00D1-4289-B98A-353A220CD8D9}"/>
              </a:ext>
            </a:extLst>
          </p:cNvPr>
          <p:cNvSpPr txBox="1"/>
          <p:nvPr/>
        </p:nvSpPr>
        <p:spPr>
          <a:xfrm rot="16200000">
            <a:off x="-170831" y="1138729"/>
            <a:ext cx="1427019" cy="32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/>
              <a:t>Cross-cultural </a:t>
            </a:r>
          </a:p>
          <a:p>
            <a:pPr>
              <a:lnSpc>
                <a:spcPts val="900"/>
              </a:lnSpc>
            </a:pPr>
            <a:r>
              <a:rPr lang="en-US" sz="1000"/>
              <a:t>Competencies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16CF80-306A-4399-954F-AC5EA9D75FF3}"/>
              </a:ext>
            </a:extLst>
          </p:cNvPr>
          <p:cNvSpPr txBox="1"/>
          <p:nvPr/>
        </p:nvSpPr>
        <p:spPr>
          <a:xfrm rot="16200000">
            <a:off x="135118" y="2420391"/>
            <a:ext cx="815123" cy="32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/>
              <a:t>Spiritual</a:t>
            </a:r>
            <a:br>
              <a:rPr lang="en-US" sz="1000"/>
            </a:br>
            <a:r>
              <a:rPr lang="en-US" sz="1000"/>
              <a:t>Formation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358DD9B2-F6AB-49EB-9057-17C1A6D52421}"/>
              </a:ext>
            </a:extLst>
          </p:cNvPr>
          <p:cNvSpPr/>
          <p:nvPr/>
        </p:nvSpPr>
        <p:spPr>
          <a:xfrm flipH="1">
            <a:off x="733410" y="2270682"/>
            <a:ext cx="82624" cy="802109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54D01-D42A-4236-BAC8-0DCDE8E15DAC}"/>
              </a:ext>
            </a:extLst>
          </p:cNvPr>
          <p:cNvSpPr txBox="1"/>
          <p:nvPr/>
        </p:nvSpPr>
        <p:spPr>
          <a:xfrm>
            <a:off x="5683662" y="3360838"/>
            <a:ext cx="1390124" cy="923330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Introduction</a:t>
            </a:r>
            <a:br>
              <a:rPr lang="en-US"/>
            </a:br>
            <a:r>
              <a:rPr lang="en-US"/>
              <a:t>&amp; Capstone</a:t>
            </a:r>
            <a:br>
              <a:rPr lang="en-US"/>
            </a:br>
            <a:r>
              <a:rPr lang="en-US"/>
              <a:t>Courses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E83DB6-5D95-4F31-9F8E-D5651986C8D8}"/>
              </a:ext>
            </a:extLst>
          </p:cNvPr>
          <p:cNvSpPr txBox="1"/>
          <p:nvPr/>
        </p:nvSpPr>
        <p:spPr>
          <a:xfrm>
            <a:off x="7209259" y="3548628"/>
            <a:ext cx="4313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• Introduction to Nonprofit &amp; Ministry Management</a:t>
            </a:r>
          </a:p>
          <a:p>
            <a:r>
              <a:rPr lang="en-US" sz="1400" dirty="0"/>
              <a:t>• Strategic Management</a:t>
            </a:r>
          </a:p>
        </p:txBody>
      </p:sp>
    </p:spTree>
    <p:extLst>
      <p:ext uri="{BB962C8B-B14F-4D97-AF65-F5344CB8AC3E}">
        <p14:creationId xmlns:p14="http://schemas.microsoft.com/office/powerpoint/2010/main" val="30165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3" grpId="0"/>
      <p:bldP spid="24" grpId="0" animBg="1"/>
      <p:bldP spid="25" grpId="0"/>
      <p:bldP spid="28" grpId="0"/>
      <p:bldP spid="29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430" y="414436"/>
            <a:ext cx="1335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Q1 Personal</a:t>
            </a:r>
          </a:p>
          <a:p>
            <a:r>
              <a:rPr lang="en-US" sz="1600" dirty="0"/>
              <a:t>(Relational)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3007" y="414435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Q2: Physical</a:t>
            </a:r>
            <a:br>
              <a:rPr lang="en-US" sz="1600" b="1" dirty="0"/>
            </a:br>
            <a:r>
              <a:rPr lang="en-US" sz="1600" dirty="0"/>
              <a:t>(physical needs)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206" y="557155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Q3: Cultural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838141" y="5550288"/>
            <a:ext cx="386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Q4: Societal (Social Sciences) </a:t>
            </a:r>
            <a:r>
              <a:rPr lang="en-US" sz="1600" dirty="0"/>
              <a:t>(Systems)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28197" y="383180"/>
            <a:ext cx="0" cy="61920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278674" y="3578424"/>
            <a:ext cx="11508826" cy="212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431733" y="19412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59226" y="487157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Collective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984" y="6518881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Internal </a:t>
            </a:r>
            <a:r>
              <a:rPr lang="en-US" dirty="0">
                <a:solidFill>
                  <a:schemeClr val="bg1"/>
                </a:solidFill>
              </a:rPr>
              <a:t>(reconciliation)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8191" y="6534722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External </a:t>
            </a:r>
            <a:r>
              <a:rPr lang="en-US" dirty="0">
                <a:solidFill>
                  <a:schemeClr val="bg1"/>
                </a:solidFill>
              </a:rPr>
              <a:t>(redistribution)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718" y="5877857"/>
            <a:ext cx="465948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Horizontal reconciliation between groups</a:t>
            </a:r>
            <a:endParaRPr lang="en-US" altLang="en-US" dirty="0">
              <a:cs typeface="Sego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0992" y="5910110"/>
            <a:ext cx="602655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Just laws &amp; social structures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0999" y="1039474"/>
            <a:ext cx="502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reconciliation with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Horizontal reconciliation between individuals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E2EF0F5-DCDF-421A-AA7F-258DF03B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Systems Perspective: Reconciliation &amp; Redistribution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1573E-B22B-45F3-89D5-8D59571BDB20}"/>
              </a:ext>
            </a:extLst>
          </p:cNvPr>
          <p:cNvSpPr txBox="1"/>
          <p:nvPr/>
        </p:nvSpPr>
        <p:spPr>
          <a:xfrm>
            <a:off x="5847982" y="1006279"/>
            <a:ext cx="45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caring for individual physical needs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96369C-C948-41FC-9030-18A111BEEA72}"/>
              </a:ext>
            </a:extLst>
          </p:cNvPr>
          <p:cNvSpPr txBox="1"/>
          <p:nvPr/>
        </p:nvSpPr>
        <p:spPr>
          <a:xfrm>
            <a:off x="4206368" y="3269353"/>
            <a:ext cx="3183896" cy="8925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Tzadeqah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 &amp; </a:t>
            </a:r>
            <a:r>
              <a:rPr lang="en-US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Mishpat</a:t>
            </a:r>
            <a:endParaRPr lang="en-US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 = Social Justice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Segoe UI" panose="020B0502040204020203" pitchFamily="34" charset="0"/>
              </a:rPr>
              <a:t>Reconciliation &amp; Redistribution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32C1DEE0-D94E-4501-93FE-C2B9292B6903}"/>
              </a:ext>
            </a:extLst>
          </p:cNvPr>
          <p:cNvSpPr/>
          <p:nvPr/>
        </p:nvSpPr>
        <p:spPr>
          <a:xfrm rot="10800000">
            <a:off x="3354879" y="2897215"/>
            <a:ext cx="723330" cy="5694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A95AB0-EB88-4280-82FE-0060FA5CEB1A}"/>
              </a:ext>
            </a:extLst>
          </p:cNvPr>
          <p:cNvSpPr txBox="1"/>
          <p:nvPr/>
        </p:nvSpPr>
        <p:spPr>
          <a:xfrm>
            <a:off x="2939597" y="1943624"/>
            <a:ext cx="146315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Cultural &amp; </a:t>
            </a:r>
            <a:br>
              <a:rPr lang="en-US" b="1" dirty="0"/>
            </a:br>
            <a:r>
              <a:rPr lang="en-US" b="1" dirty="0"/>
              <a:t>Theological</a:t>
            </a:r>
            <a:br>
              <a:rPr lang="en-US" b="1" dirty="0"/>
            </a:br>
            <a:r>
              <a:rPr lang="en-US" b="1" dirty="0"/>
              <a:t>Imperialism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796EE4AB-8897-4064-B615-F8376D31332A}"/>
              </a:ext>
            </a:extLst>
          </p:cNvPr>
          <p:cNvSpPr/>
          <p:nvPr/>
        </p:nvSpPr>
        <p:spPr>
          <a:xfrm rot="10800000">
            <a:off x="4565367" y="1901047"/>
            <a:ext cx="841046" cy="5635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6FD02BD-97E9-45B8-B63F-615FED4B8A70}"/>
              </a:ext>
            </a:extLst>
          </p:cNvPr>
          <p:cNvSpPr/>
          <p:nvPr/>
        </p:nvSpPr>
        <p:spPr>
          <a:xfrm rot="8103516">
            <a:off x="4443836" y="2470532"/>
            <a:ext cx="723330" cy="875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B5F0E-0EF2-4AC5-8A2A-59571E536941}"/>
              </a:ext>
            </a:extLst>
          </p:cNvPr>
          <p:cNvSpPr txBox="1"/>
          <p:nvPr/>
        </p:nvSpPr>
        <p:spPr>
          <a:xfrm>
            <a:off x="7125829" y="4415432"/>
            <a:ext cx="35138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CCDA is Prophetic Response to</a:t>
            </a:r>
          </a:p>
          <a:p>
            <a:r>
              <a:rPr lang="en-US" b="1" dirty="0"/>
              <a:t>Individualistic “Gospel”</a:t>
            </a: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AFD97A2F-7AC6-41FE-AA70-0EC59D688CB1}"/>
              </a:ext>
            </a:extLst>
          </p:cNvPr>
          <p:cNvSpPr/>
          <p:nvPr/>
        </p:nvSpPr>
        <p:spPr>
          <a:xfrm rot="8103516" flipH="1" flipV="1">
            <a:off x="6336576" y="4102413"/>
            <a:ext cx="723330" cy="875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9" grpId="0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0B70-9156-4FD5-AA59-5ECDF3B9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Recommendations</a:t>
            </a:r>
          </a:p>
        </p:txBody>
      </p:sp>
      <p:pic>
        <p:nvPicPr>
          <p:cNvPr id="2050" name="Picture 2" descr="Competing Values Leadership: Second Edition (New Horizons in Management  series) by Kim Cameron (2014-10-29): Kim Cameron;Robert Quinn;Jeff  Degraff;Anjan Thakor: Amazon.com: Books">
            <a:extLst>
              <a:ext uri="{FF2B5EF4-FFF2-40B4-BE49-F238E27FC236}">
                <a16:creationId xmlns:a16="http://schemas.microsoft.com/office/drawing/2014/main" id="{2CFAFD89-FFFA-4819-995D-CF95D6E0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5" y="727023"/>
            <a:ext cx="1885597" cy="29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Amazon.com: Love &amp;#39;Em or Lose &amp;#39;Em, Sixth Edition: Getting Good People to  Stay: 9781523089352: Kaye, Beverly, Jordan-Evans, Sharon: Books">
            <a:extLst>
              <a:ext uri="{FF2B5EF4-FFF2-40B4-BE49-F238E27FC236}">
                <a16:creationId xmlns:a16="http://schemas.microsoft.com/office/drawing/2014/main" id="{DF0B228E-93FC-4354-84CE-5B2786B6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775514"/>
            <a:ext cx="1976460" cy="29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Sustainability Mindset">
            <a:extLst>
              <a:ext uri="{FF2B5EF4-FFF2-40B4-BE49-F238E27FC236}">
                <a16:creationId xmlns:a16="http://schemas.microsoft.com/office/drawing/2014/main" id="{4611013A-37EB-4709-9821-43F1DAD0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07" y="1354820"/>
            <a:ext cx="3164907" cy="21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action: Get a Grip on Your Business: Wickman, Gino: 0783324916904:  Amazon.com: Books">
            <a:extLst>
              <a:ext uri="{FF2B5EF4-FFF2-40B4-BE49-F238E27FC236}">
                <a16:creationId xmlns:a16="http://schemas.microsoft.com/office/drawing/2014/main" id="{E73BD9E2-C3C8-40C2-AE0B-5890F580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89" y="775514"/>
            <a:ext cx="1976460" cy="29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79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AD22A-6481-4BFD-819D-0ABBC0ACC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42" y="4867669"/>
            <a:ext cx="2940761" cy="194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08EFE-FDE4-48FE-B061-677F6DF78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331" y="4867668"/>
            <a:ext cx="2913811" cy="1947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0CFE85-C001-42F7-9B27-3051BF00B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108" y="4879391"/>
            <a:ext cx="2913811" cy="197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070A4A-4443-4756-9A14-F50DFC9A6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13" y="42554"/>
            <a:ext cx="10808566" cy="4879391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274C91D3-69EA-4EE8-817F-364A304FBC4E}"/>
              </a:ext>
            </a:extLst>
          </p:cNvPr>
          <p:cNvSpPr/>
          <p:nvPr/>
        </p:nvSpPr>
        <p:spPr>
          <a:xfrm>
            <a:off x="8959755" y="1235122"/>
            <a:ext cx="402609" cy="22518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CCC35-9128-42EA-BD38-50DCB6F98A03}"/>
              </a:ext>
            </a:extLst>
          </p:cNvPr>
          <p:cNvSpPr txBox="1"/>
          <p:nvPr/>
        </p:nvSpPr>
        <p:spPr>
          <a:xfrm>
            <a:off x="9413700" y="1137144"/>
            <a:ext cx="2303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Recording, Slides &amp;</a:t>
            </a:r>
          </a:p>
          <a:p>
            <a:r>
              <a:rPr lang="en-US" b="1" dirty="0">
                <a:solidFill>
                  <a:srgbClr val="FF0000"/>
                </a:solidFill>
              </a:rPr>
              <a:t>Links from this Talk</a:t>
            </a:r>
          </a:p>
        </p:txBody>
      </p:sp>
    </p:spTree>
    <p:extLst>
      <p:ext uri="{BB962C8B-B14F-4D97-AF65-F5344CB8AC3E}">
        <p14:creationId xmlns:p14="http://schemas.microsoft.com/office/powerpoint/2010/main" val="362483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18FEE-89FE-405F-88F5-5E1D85EB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Appendix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0D6FE-2CF8-4FC4-9980-6254DE3F0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Dr. Andrew Sears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President 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City Vision University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www.cityvision.edu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55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higherlogicdownload.s3.amazonaws.com/ASTC/a6c0f3de-e0b1-4198-8ab7-01cee4a55b00/UploadedImages/competing-values-framework.jpg">
            <a:extLst>
              <a:ext uri="{FF2B5EF4-FFF2-40B4-BE49-F238E27FC236}">
                <a16:creationId xmlns:a16="http://schemas.microsoft.com/office/drawing/2014/main" id="{3C169203-A008-41E4-9126-4B6C2D29F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1371599"/>
            <a:ext cx="4876800" cy="48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C865-02D8-4DB4-BB18-397A3F1E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Lever. Staffing and Hiring: Assessing Staffing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9A68B-D62C-4B84-8ADA-B779E79534F7}"/>
              </a:ext>
            </a:extLst>
          </p:cNvPr>
          <p:cNvSpPr txBox="1"/>
          <p:nvPr/>
        </p:nvSpPr>
        <p:spPr>
          <a:xfrm>
            <a:off x="8610600" y="1143000"/>
            <a:ext cx="24378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Innovation Staff</a:t>
            </a:r>
          </a:p>
          <a:p>
            <a:r>
              <a:rPr lang="en-US" sz="1400" dirty="0"/>
              <a:t>How many?</a:t>
            </a:r>
          </a:p>
          <a:p>
            <a:r>
              <a:rPr lang="en-US" sz="1400" dirty="0"/>
              <a:t>At what levels of leadership?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1352B-451A-456D-B781-E13B748CEC73}"/>
              </a:ext>
            </a:extLst>
          </p:cNvPr>
          <p:cNvSpPr txBox="1"/>
          <p:nvPr/>
        </p:nvSpPr>
        <p:spPr>
          <a:xfrm>
            <a:off x="507439" y="1042940"/>
            <a:ext cx="3861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Ministry &amp; Relational Staff</a:t>
            </a:r>
          </a:p>
          <a:p>
            <a:r>
              <a:rPr lang="en-US" sz="1400" dirty="0"/>
              <a:t>How many?</a:t>
            </a:r>
          </a:p>
          <a:p>
            <a:r>
              <a:rPr lang="en-US" sz="1400" dirty="0"/>
              <a:t>At what levels of leadership?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6A6FB-94B8-42B7-B8A4-7388718F931D}"/>
              </a:ext>
            </a:extLst>
          </p:cNvPr>
          <p:cNvSpPr txBox="1"/>
          <p:nvPr/>
        </p:nvSpPr>
        <p:spPr>
          <a:xfrm>
            <a:off x="8591131" y="4276130"/>
            <a:ext cx="2437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Business &amp; Funding Staff</a:t>
            </a:r>
          </a:p>
          <a:p>
            <a:r>
              <a:rPr lang="en-US" sz="1400" dirty="0"/>
              <a:t>How many?</a:t>
            </a:r>
          </a:p>
          <a:p>
            <a:r>
              <a:rPr lang="en-US" sz="1400" dirty="0"/>
              <a:t>At what levels of leadership?</a:t>
            </a:r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5AE23-B2AB-4BBE-A88E-4B3AB2F770EB}"/>
              </a:ext>
            </a:extLst>
          </p:cNvPr>
          <p:cNvSpPr txBox="1"/>
          <p:nvPr/>
        </p:nvSpPr>
        <p:spPr>
          <a:xfrm>
            <a:off x="380999" y="4214623"/>
            <a:ext cx="28207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Operations &amp; Governance Staff</a:t>
            </a:r>
          </a:p>
          <a:p>
            <a:r>
              <a:rPr lang="en-US" sz="1400" dirty="0"/>
              <a:t>How many?</a:t>
            </a:r>
          </a:p>
          <a:p>
            <a:r>
              <a:rPr lang="en-US" sz="1400" dirty="0"/>
              <a:t>At what levels of leadership?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9F0D2-835A-4CD8-AF9E-ECDE3D873CAC}"/>
              </a:ext>
            </a:extLst>
          </p:cNvPr>
          <p:cNvSpPr/>
          <p:nvPr/>
        </p:nvSpPr>
        <p:spPr>
          <a:xfrm>
            <a:off x="4422888" y="2209800"/>
            <a:ext cx="1593273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Ministry Mindset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CFE6DC-0947-476B-B7F5-EF2C1EFFBF90}"/>
              </a:ext>
            </a:extLst>
          </p:cNvPr>
          <p:cNvSpPr/>
          <p:nvPr/>
        </p:nvSpPr>
        <p:spPr>
          <a:xfrm>
            <a:off x="6781800" y="4343400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Mindset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3D866-174E-4FC7-88EF-87FB19E8DD23}"/>
              </a:ext>
            </a:extLst>
          </p:cNvPr>
          <p:cNvSpPr/>
          <p:nvPr/>
        </p:nvSpPr>
        <p:spPr>
          <a:xfrm>
            <a:off x="4492162" y="4350343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  <a:br>
              <a:rPr lang="en-US" dirty="0"/>
            </a:br>
            <a:r>
              <a:rPr lang="en-US" dirty="0"/>
              <a:t>Mindset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3C97F5-E432-48AC-BC06-BA95BEE338A4}"/>
              </a:ext>
            </a:extLst>
          </p:cNvPr>
          <p:cNvSpPr/>
          <p:nvPr/>
        </p:nvSpPr>
        <p:spPr>
          <a:xfrm>
            <a:off x="6781800" y="2209800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Entrepreneurial</a:t>
            </a:r>
            <a:r>
              <a:rPr lang="en-US" sz="1600" dirty="0"/>
              <a:t> </a:t>
            </a:r>
            <a:r>
              <a:rPr lang="en-US" dirty="0"/>
              <a:t>Mindset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11EA46-9118-4F59-8A3F-6923626147EB}"/>
              </a:ext>
            </a:extLst>
          </p:cNvPr>
          <p:cNvSpPr txBox="1"/>
          <p:nvPr/>
        </p:nvSpPr>
        <p:spPr>
          <a:xfrm>
            <a:off x="1327500" y="580730"/>
            <a:ext cx="9086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How Do you Shift Your Staffing Balance in Domains You Need to Grow In?</a:t>
            </a:r>
          </a:p>
        </p:txBody>
      </p:sp>
    </p:spTree>
    <p:extLst>
      <p:ext uri="{BB962C8B-B14F-4D97-AF65-F5344CB8AC3E}">
        <p14:creationId xmlns:p14="http://schemas.microsoft.com/office/powerpoint/2010/main" val="33331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higherlogicdownload.s3.amazonaws.com/ASTC/a6c0f3de-e0b1-4198-8ab7-01cee4a55b00/UploadedImages/competing-values-framework.jpg">
            <a:extLst>
              <a:ext uri="{FF2B5EF4-FFF2-40B4-BE49-F238E27FC236}">
                <a16:creationId xmlns:a16="http://schemas.microsoft.com/office/drawing/2014/main" id="{3C169203-A008-41E4-9126-4B6C2D29F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1371599"/>
            <a:ext cx="4876800" cy="48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C865-02D8-4DB4-BB18-397A3F1E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Lever. Staffing and Hiring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9A68B-D62C-4B84-8ADA-B779E79534F7}"/>
              </a:ext>
            </a:extLst>
          </p:cNvPr>
          <p:cNvSpPr txBox="1"/>
          <p:nvPr/>
        </p:nvSpPr>
        <p:spPr>
          <a:xfrm>
            <a:off x="8610600" y="1143000"/>
            <a:ext cx="2133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Innovation Staff</a:t>
            </a:r>
          </a:p>
          <a:p>
            <a:r>
              <a:rPr lang="en-US" sz="1400" dirty="0"/>
              <a:t>Entrepreneurship Majors</a:t>
            </a:r>
          </a:p>
          <a:p>
            <a:r>
              <a:rPr lang="en-US" sz="1400" dirty="0"/>
              <a:t>Entrepreneurs</a:t>
            </a:r>
          </a:p>
          <a:p>
            <a:r>
              <a:rPr lang="en-US" sz="1400" dirty="0"/>
              <a:t>Small Business Owners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1352B-451A-456D-B781-E13B748CEC73}"/>
              </a:ext>
            </a:extLst>
          </p:cNvPr>
          <p:cNvSpPr txBox="1"/>
          <p:nvPr/>
        </p:nvSpPr>
        <p:spPr>
          <a:xfrm>
            <a:off x="507439" y="1042940"/>
            <a:ext cx="38610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Ministry &amp; Relational Staff</a:t>
            </a:r>
          </a:p>
          <a:p>
            <a:r>
              <a:rPr lang="en-US" sz="1400" dirty="0"/>
              <a:t>Graduates from Bible Schools &amp; Seminaries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Ministry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Bible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Cultural or Missions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Human Resources Degrees</a:t>
            </a:r>
          </a:p>
          <a:p>
            <a:r>
              <a:rPr lang="en-US" sz="1400" dirty="0"/>
              <a:t>People who previously worked at ministries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6A6FB-94B8-42B7-B8A4-7388718F931D}"/>
              </a:ext>
            </a:extLst>
          </p:cNvPr>
          <p:cNvSpPr txBox="1"/>
          <p:nvPr/>
        </p:nvSpPr>
        <p:spPr>
          <a:xfrm>
            <a:off x="8591131" y="4276130"/>
            <a:ext cx="26621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Business &amp; Funding Staff</a:t>
            </a:r>
          </a:p>
          <a:p>
            <a:r>
              <a:rPr lang="en-US" sz="1400" dirty="0"/>
              <a:t>Business Majors</a:t>
            </a:r>
          </a:p>
          <a:p>
            <a:r>
              <a:rPr lang="en-US" sz="1400" dirty="0"/>
              <a:t>Christians from Secular Schools</a:t>
            </a:r>
          </a:p>
          <a:p>
            <a:r>
              <a:rPr lang="en-US" sz="1400" dirty="0"/>
              <a:t>Sales Background</a:t>
            </a:r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5AE23-B2AB-4BBE-A88E-4B3AB2F770EB}"/>
              </a:ext>
            </a:extLst>
          </p:cNvPr>
          <p:cNvSpPr txBox="1"/>
          <p:nvPr/>
        </p:nvSpPr>
        <p:spPr>
          <a:xfrm>
            <a:off x="380999" y="4214623"/>
            <a:ext cx="37455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Operations &amp; Governance Staff</a:t>
            </a:r>
          </a:p>
          <a:p>
            <a:r>
              <a:rPr lang="en-US" sz="1400" dirty="0"/>
              <a:t>Degree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Accounting Majors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Business Majors with Detailed Personality</a:t>
            </a:r>
          </a:p>
          <a:p>
            <a:r>
              <a:rPr lang="en-US" sz="1400" dirty="0"/>
              <a:t>Previous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Operations &amp; Logistics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9F0D2-835A-4CD8-AF9E-ECDE3D873CAC}"/>
              </a:ext>
            </a:extLst>
          </p:cNvPr>
          <p:cNvSpPr/>
          <p:nvPr/>
        </p:nvSpPr>
        <p:spPr>
          <a:xfrm>
            <a:off x="4422888" y="2209800"/>
            <a:ext cx="1593273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Ministry Mindset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CFE6DC-0947-476B-B7F5-EF2C1EFFBF90}"/>
              </a:ext>
            </a:extLst>
          </p:cNvPr>
          <p:cNvSpPr/>
          <p:nvPr/>
        </p:nvSpPr>
        <p:spPr>
          <a:xfrm>
            <a:off x="6781800" y="4343400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Mindset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3D866-174E-4FC7-88EF-87FB19E8DD23}"/>
              </a:ext>
            </a:extLst>
          </p:cNvPr>
          <p:cNvSpPr/>
          <p:nvPr/>
        </p:nvSpPr>
        <p:spPr>
          <a:xfrm>
            <a:off x="4492162" y="4350343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  <a:br>
              <a:rPr lang="en-US" dirty="0"/>
            </a:br>
            <a:r>
              <a:rPr lang="en-US" dirty="0"/>
              <a:t>Mindset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3C97F5-E432-48AC-BC06-BA95BEE338A4}"/>
              </a:ext>
            </a:extLst>
          </p:cNvPr>
          <p:cNvSpPr/>
          <p:nvPr/>
        </p:nvSpPr>
        <p:spPr>
          <a:xfrm>
            <a:off x="6781800" y="2209800"/>
            <a:ext cx="15240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Entrepreneurial</a:t>
            </a:r>
            <a:r>
              <a:rPr lang="en-US" sz="1600" dirty="0"/>
              <a:t> </a:t>
            </a:r>
            <a:r>
              <a:rPr lang="en-US" dirty="0"/>
              <a:t>Mindset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11EA46-9118-4F59-8A3F-6923626147EB}"/>
              </a:ext>
            </a:extLst>
          </p:cNvPr>
          <p:cNvSpPr txBox="1"/>
          <p:nvPr/>
        </p:nvSpPr>
        <p:spPr>
          <a:xfrm>
            <a:off x="2071111" y="580730"/>
            <a:ext cx="7599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Hire People Who Are Strong in Domains You Need to Grow In</a:t>
            </a:r>
          </a:p>
        </p:txBody>
      </p:sp>
    </p:spTree>
    <p:extLst>
      <p:ext uri="{BB962C8B-B14F-4D97-AF65-F5344CB8AC3E}">
        <p14:creationId xmlns:p14="http://schemas.microsoft.com/office/powerpoint/2010/main" val="19185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430" y="414436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Q1 Personal: Nurture (Humanities)</a:t>
            </a:r>
          </a:p>
          <a:p>
            <a:r>
              <a:rPr lang="en-US" sz="1600" dirty="0"/>
              <a:t>(Relational)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3007" y="414435"/>
            <a:ext cx="218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Q2: Physical: Nature </a:t>
            </a:r>
          </a:p>
          <a:p>
            <a:r>
              <a:rPr lang="en-US" sz="1600" dirty="0"/>
              <a:t>(physical needs)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271" y="3627257"/>
            <a:ext cx="2373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Q3: Cultural</a:t>
            </a:r>
          </a:p>
          <a:p>
            <a:r>
              <a:rPr lang="en-US" sz="1600" dirty="0"/>
              <a:t>(cultural transformation)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9206" y="3605989"/>
            <a:ext cx="2956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Q4: Societal (Social Sciences)</a:t>
            </a:r>
            <a:br>
              <a:rPr lang="en-US" sz="1600" b="1" dirty="0"/>
            </a:br>
            <a:r>
              <a:rPr lang="en-US" sz="1600" dirty="0"/>
              <a:t>(Systems)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28197" y="383180"/>
            <a:ext cx="0" cy="61920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278674" y="3578424"/>
            <a:ext cx="11508826" cy="212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431733" y="19412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59226" y="487157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Collective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984" y="6518881"/>
            <a:ext cx="224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Internal </a:t>
            </a:r>
            <a:r>
              <a:rPr lang="en-US" dirty="0">
                <a:solidFill>
                  <a:schemeClr val="bg1"/>
                </a:solidFill>
              </a:rPr>
              <a:t>(subjective)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8191" y="6534722"/>
            <a:ext cx="219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External </a:t>
            </a:r>
            <a:r>
              <a:rPr lang="en-US" dirty="0">
                <a:solidFill>
                  <a:schemeClr val="bg1"/>
                </a:solidFill>
              </a:rPr>
              <a:t>(objective)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178" y="4164000"/>
            <a:ext cx="499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village culture of world-class fishing</a:t>
            </a:r>
            <a:br>
              <a:rPr lang="en-US" dirty="0"/>
            </a:br>
            <a:r>
              <a:rPr lang="en-US" dirty="0"/>
              <a:t>and cultural health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2187" y="4113916"/>
            <a:ext cx="602655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Community Development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 microloan for fishing equipment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Loan to buy lake</a:t>
            </a:r>
          </a:p>
          <a:p>
            <a:pPr>
              <a:lnSpc>
                <a:spcPts val="2000"/>
              </a:lnSpc>
            </a:pPr>
            <a:r>
              <a:rPr lang="en-US" dirty="0"/>
              <a:t>Macro (advocacy &amp; structural change)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Teaching about global structures of fishing industry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Just laws to provide fair access to fishing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Just macroeconomic policies to maximize national revenue of fishing industry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178" y="1045559"/>
            <a:ext cx="505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relationship with God and character </a:t>
            </a:r>
            <a:br>
              <a:rPr lang="en-US" dirty="0"/>
            </a:br>
            <a:r>
              <a:rPr lang="en-US" dirty="0"/>
              <a:t>for world-class fishing and a fulfilling life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0945" y="1024294"/>
            <a:ext cx="492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Charity: give a man a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development: Teach a man to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E2EF0F5-DCDF-421A-AA7F-258DF03B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Charity, Development and Structural Change: Give a Man a Fish</a:t>
            </a:r>
          </a:p>
        </p:txBody>
      </p:sp>
    </p:spTree>
    <p:extLst>
      <p:ext uri="{BB962C8B-B14F-4D97-AF65-F5344CB8AC3E}">
        <p14:creationId xmlns:p14="http://schemas.microsoft.com/office/powerpoint/2010/main" val="10918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1" grpId="0"/>
      <p:bldP spid="22" grpId="0" uiExpand="1" build="p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3ED4-1FCD-42DD-B093-45CE1FA2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get stuck? The Law of the Instrument </a:t>
            </a:r>
          </a:p>
        </p:txBody>
      </p:sp>
      <p:pic>
        <p:nvPicPr>
          <p:cNvPr id="4098" name="Picture 2" descr="Inspirational Quote: If all you have is a hammer, everything looks ...">
            <a:extLst>
              <a:ext uri="{FF2B5EF4-FFF2-40B4-BE49-F238E27FC236}">
                <a16:creationId xmlns:a16="http://schemas.microsoft.com/office/drawing/2014/main" id="{BDFDBE93-56D3-4DF9-BDED-CC3F7CD4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10" y="450018"/>
            <a:ext cx="3877220" cy="51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BB678-9939-4B81-BA35-C4D891EB65F8}"/>
              </a:ext>
            </a:extLst>
          </p:cNvPr>
          <p:cNvSpPr txBox="1"/>
          <p:nvPr/>
        </p:nvSpPr>
        <p:spPr>
          <a:xfrm>
            <a:off x="1210491" y="6596390"/>
            <a:ext cx="4472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Image Source: </a:t>
            </a:r>
            <a:r>
              <a:rPr lang="en-US" sz="11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https://www.pinterest.com/pin/215821007131374920/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2" descr="Color Therapy Glasses. Orange Glasses for sleep. Color Therapy ...">
            <a:extLst>
              <a:ext uri="{FF2B5EF4-FFF2-40B4-BE49-F238E27FC236}">
                <a16:creationId xmlns:a16="http://schemas.microsoft.com/office/drawing/2014/main" id="{CE05D6B6-D758-4B59-9C78-84D37707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409" y="3034034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D92800-9737-48DD-AD75-5CBD68551A4B}"/>
              </a:ext>
            </a:extLst>
          </p:cNvPr>
          <p:cNvSpPr txBox="1"/>
          <p:nvPr/>
        </p:nvSpPr>
        <p:spPr>
          <a:xfrm>
            <a:off x="5683190" y="1101519"/>
            <a:ext cx="609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Most Christian Community Development </a:t>
            </a:r>
          </a:p>
          <a:p>
            <a:r>
              <a:rPr lang="en-US" sz="1800" b="1" dirty="0"/>
              <a:t>leaders have </a:t>
            </a:r>
            <a:r>
              <a:rPr lang="en-US" b="1" dirty="0"/>
              <a:t>t</a:t>
            </a:r>
            <a:r>
              <a:rPr lang="en-US" sz="1800" b="1" dirty="0"/>
              <a:t>ools for the Community </a:t>
            </a:r>
          </a:p>
          <a:p>
            <a:r>
              <a:rPr lang="en-US" sz="1800" b="1" dirty="0"/>
              <a:t>Development Quadrant (Q4), but need tools</a:t>
            </a:r>
          </a:p>
          <a:p>
            <a:r>
              <a:rPr lang="en-US" b="1" dirty="0"/>
              <a:t>f</a:t>
            </a:r>
            <a:r>
              <a:rPr lang="en-US" sz="1800" b="1" dirty="0"/>
              <a:t>rom other quadrants to avoid burnout.</a:t>
            </a:r>
          </a:p>
        </p:txBody>
      </p:sp>
    </p:spTree>
    <p:extLst>
      <p:ext uri="{BB962C8B-B14F-4D97-AF65-F5344CB8AC3E}">
        <p14:creationId xmlns:p14="http://schemas.microsoft.com/office/powerpoint/2010/main" val="12317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ABFA3A-C08D-46E9-9FE7-AFDBA5A8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665" y="798091"/>
            <a:ext cx="61126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2000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Played basketball regularly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Took SSRI to treat PTSD symptoms</a:t>
            </a:r>
          </a:p>
          <a:p>
            <a:pPr eaLnBrk="1" hangingPunct="1"/>
            <a:r>
              <a:rPr lang="en-US" altLang="en-US" b="1" dirty="0"/>
              <a:t>2013-Now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Treated adrenal fatigue (Integrative/Functional Medicine)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Radical shift to healthier diet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Switched to moderate exercise regularly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Take vitamins &amp; supplements under doctor’s guidance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700F1-BCCF-4E1A-A2ED-CFBFFB60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90" y="652529"/>
            <a:ext cx="51754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2000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Career change to focus on my calling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Went to counseling: trauma &amp; codependency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Limited work to 40 hours/week to avoid burnout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Invested in small group &amp; friendships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Worship &amp; prayer to center &amp; address PTSD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Accountability </a:t>
            </a:r>
          </a:p>
          <a:p>
            <a:pPr eaLnBrk="1" hangingPunct="1"/>
            <a:r>
              <a:rPr lang="en-US" altLang="en-US" b="1" dirty="0"/>
              <a:t>2013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Started taking breaks (Tony Schwartz)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8D7E2-E48A-4417-B31A-5D559C48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90" y="3497056"/>
            <a:ext cx="529579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2000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Immersed in lower-class community to re-form own cultural identity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Healed from group trauma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Maintained media diet on healthy media</a:t>
            </a:r>
          </a:p>
          <a:p>
            <a:pPr eaLnBrk="1" hangingPunct="1"/>
            <a:r>
              <a:rPr lang="en-US" altLang="en-US" b="1" dirty="0"/>
              <a:t>2018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Shifted to bi-cultural identity across social class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Moderated trauma exposure to avoid PTSD triggers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Moved to San Diego suburbs &amp; megachurch to increase balance &amp; access to social capital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DC557-5235-4D27-AFD3-0E517230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552" y="3552780"/>
            <a:ext cx="578728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2006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Invested in training staff in emotional intelligence &amp; set expectations where seeking counseling is the norm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Brought in staff who were older and wiser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2018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Recognized need to balance access to resources with “keeping it real” from being close to the community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Invested in learning about healthy organizations from a structural perspective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9278DB-D409-4544-9154-0165C1F9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My Story of Recovering from Burnout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21F790-A5F2-4C81-AFBF-B0941A18F611}"/>
              </a:ext>
            </a:extLst>
          </p:cNvPr>
          <p:cNvCxnSpPr/>
          <p:nvPr/>
        </p:nvCxnSpPr>
        <p:spPr>
          <a:xfrm>
            <a:off x="5728197" y="383180"/>
            <a:ext cx="0" cy="61920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61017B-9F0E-4149-A0A9-BCBBEEA363EC}"/>
              </a:ext>
            </a:extLst>
          </p:cNvPr>
          <p:cNvCxnSpPr>
            <a:cxnSpLocks/>
          </p:cNvCxnSpPr>
          <p:nvPr/>
        </p:nvCxnSpPr>
        <p:spPr>
          <a:xfrm>
            <a:off x="278674" y="3169124"/>
            <a:ext cx="11508826" cy="212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6340CB-459D-4372-A67B-3B9B08233BE4}"/>
              </a:ext>
            </a:extLst>
          </p:cNvPr>
          <p:cNvSpPr txBox="1"/>
          <p:nvPr/>
        </p:nvSpPr>
        <p:spPr>
          <a:xfrm rot="16200000">
            <a:off x="-431733" y="19412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3127E-74AF-4C8C-8D62-25F3DA65B759}"/>
              </a:ext>
            </a:extLst>
          </p:cNvPr>
          <p:cNvSpPr txBox="1"/>
          <p:nvPr/>
        </p:nvSpPr>
        <p:spPr>
          <a:xfrm rot="16200000">
            <a:off x="-459226" y="487157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Collective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B575B3-C169-42DA-A0B4-BEF713EE979A}"/>
              </a:ext>
            </a:extLst>
          </p:cNvPr>
          <p:cNvSpPr txBox="1"/>
          <p:nvPr/>
        </p:nvSpPr>
        <p:spPr>
          <a:xfrm>
            <a:off x="1734984" y="6518881"/>
            <a:ext cx="103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F9DE3-7E6D-4891-B51F-8642AA283936}"/>
              </a:ext>
            </a:extLst>
          </p:cNvPr>
          <p:cNvSpPr txBox="1"/>
          <p:nvPr/>
        </p:nvSpPr>
        <p:spPr>
          <a:xfrm>
            <a:off x="6008191" y="653472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D9B80-194D-4856-9D26-9C2E49269E69}"/>
              </a:ext>
            </a:extLst>
          </p:cNvPr>
          <p:cNvSpPr txBox="1"/>
          <p:nvPr/>
        </p:nvSpPr>
        <p:spPr>
          <a:xfrm>
            <a:off x="573642" y="365668"/>
            <a:ext cx="1335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Q1 Personal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62CC4-0021-4CDC-ACCD-BD5F18F257B9}"/>
              </a:ext>
            </a:extLst>
          </p:cNvPr>
          <p:cNvSpPr txBox="1"/>
          <p:nvPr/>
        </p:nvSpPr>
        <p:spPr>
          <a:xfrm>
            <a:off x="5753007" y="414435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Q2: Physical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7FF16-18A1-4DFE-8380-B584387A4465}"/>
              </a:ext>
            </a:extLst>
          </p:cNvPr>
          <p:cNvSpPr txBox="1"/>
          <p:nvPr/>
        </p:nvSpPr>
        <p:spPr>
          <a:xfrm>
            <a:off x="573643" y="3217957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Q3: Cultural</a:t>
            </a:r>
            <a:endParaRPr 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D9051-28B6-4D3B-9862-ED1507C0F597}"/>
              </a:ext>
            </a:extLst>
          </p:cNvPr>
          <p:cNvSpPr txBox="1"/>
          <p:nvPr/>
        </p:nvSpPr>
        <p:spPr>
          <a:xfrm>
            <a:off x="5829206" y="3196689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Q4: Social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45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ABFA3A-C08D-46E9-9FE7-AFDBA5A8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553" y="798091"/>
            <a:ext cx="58561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Eat healthy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Exercise regularly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Treat adrenal fatigue (Integrative/Functional Medicine)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Address health conditions related to chronic stress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Take healthy vitamins, supplements and medication</a:t>
            </a:r>
            <a:br>
              <a:rPr lang="en-US" altLang="en-US" dirty="0"/>
            </a:br>
            <a:r>
              <a:rPr lang="en-US" altLang="en-US" dirty="0"/>
              <a:t>   under guidance of a doctor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700F1-BCCF-4E1A-A2ED-CFBFFB60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91" y="652529"/>
            <a:ext cx="47532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Secure a job in a healthy work environment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Go to counseling or life coaching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Develop healthy friendships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Deepen your personality identity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Establish physical &amp; emotional safety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Pursue spiritual fulfillment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Get healing from wounds of abuse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Get connected to God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Avoid behavioral addictions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8D7E2-E48A-4417-B31A-5D559C48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90" y="3497056"/>
            <a:ext cx="529579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Work in a culturally convergent context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Find a cultural space that balances your needs with the needs of “the cause”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Find healthy church &amp; small group that values emotion, spiritual, relationships, etc.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Participate in health recovery or counseling groups (to receive)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For cultural minorities, find positive groups where you can be in your own culture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Avoid triggering tech &amp; media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DC557-5235-4D27-AFD3-0E517230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552" y="3552780"/>
            <a:ext cx="53714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Micro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Develop healthy organizations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Macro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Work towards developing more just systems and laws without burning yourself out personally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9278DB-D409-4544-9154-0165C1F9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Why Do We Get Stuck? 4 Quadrant Approach to Avoiding Burnout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21F790-A5F2-4C81-AFBF-B0941A18F611}"/>
              </a:ext>
            </a:extLst>
          </p:cNvPr>
          <p:cNvCxnSpPr/>
          <p:nvPr/>
        </p:nvCxnSpPr>
        <p:spPr>
          <a:xfrm>
            <a:off x="5728197" y="383180"/>
            <a:ext cx="0" cy="61920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61017B-9F0E-4149-A0A9-BCBBEEA363EC}"/>
              </a:ext>
            </a:extLst>
          </p:cNvPr>
          <p:cNvCxnSpPr>
            <a:cxnSpLocks/>
          </p:cNvCxnSpPr>
          <p:nvPr/>
        </p:nvCxnSpPr>
        <p:spPr>
          <a:xfrm>
            <a:off x="278674" y="3169124"/>
            <a:ext cx="11508826" cy="212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6340CB-459D-4372-A67B-3B9B08233BE4}"/>
              </a:ext>
            </a:extLst>
          </p:cNvPr>
          <p:cNvSpPr txBox="1"/>
          <p:nvPr/>
        </p:nvSpPr>
        <p:spPr>
          <a:xfrm rot="16200000">
            <a:off x="-431733" y="19412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3127E-74AF-4C8C-8D62-25F3DA65B759}"/>
              </a:ext>
            </a:extLst>
          </p:cNvPr>
          <p:cNvSpPr txBox="1"/>
          <p:nvPr/>
        </p:nvSpPr>
        <p:spPr>
          <a:xfrm rot="16200000">
            <a:off x="-459226" y="487157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Collective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B575B3-C169-42DA-A0B4-BEF713EE979A}"/>
              </a:ext>
            </a:extLst>
          </p:cNvPr>
          <p:cNvSpPr txBox="1"/>
          <p:nvPr/>
        </p:nvSpPr>
        <p:spPr>
          <a:xfrm>
            <a:off x="1734984" y="6518881"/>
            <a:ext cx="103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F9DE3-7E6D-4891-B51F-8642AA283936}"/>
              </a:ext>
            </a:extLst>
          </p:cNvPr>
          <p:cNvSpPr txBox="1"/>
          <p:nvPr/>
        </p:nvSpPr>
        <p:spPr>
          <a:xfrm>
            <a:off x="6008191" y="653472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D9B80-194D-4856-9D26-9C2E49269E69}"/>
              </a:ext>
            </a:extLst>
          </p:cNvPr>
          <p:cNvSpPr txBox="1"/>
          <p:nvPr/>
        </p:nvSpPr>
        <p:spPr>
          <a:xfrm>
            <a:off x="573642" y="365668"/>
            <a:ext cx="3520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Q1 Personal: Nurture (Humanities)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62CC4-0021-4CDC-ACCD-BD5F18F257B9}"/>
              </a:ext>
            </a:extLst>
          </p:cNvPr>
          <p:cNvSpPr txBox="1"/>
          <p:nvPr/>
        </p:nvSpPr>
        <p:spPr>
          <a:xfrm>
            <a:off x="5753007" y="414435"/>
            <a:ext cx="443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Q2: Physical: Nature (Science &amp; Technology)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7FF16-18A1-4DFE-8380-B584387A4465}"/>
              </a:ext>
            </a:extLst>
          </p:cNvPr>
          <p:cNvSpPr txBox="1"/>
          <p:nvPr/>
        </p:nvSpPr>
        <p:spPr>
          <a:xfrm>
            <a:off x="573643" y="3217957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Q3: Cultural</a:t>
            </a:r>
            <a:endParaRPr 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D9051-28B6-4D3B-9862-ED1507C0F597}"/>
              </a:ext>
            </a:extLst>
          </p:cNvPr>
          <p:cNvSpPr txBox="1"/>
          <p:nvPr/>
        </p:nvSpPr>
        <p:spPr>
          <a:xfrm>
            <a:off x="5829206" y="3196689"/>
            <a:ext cx="2956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Q4: Societal (Social Sciences)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407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B47C6BFC-1165-491F-8D86-C3B877508E44}"/>
              </a:ext>
            </a:extLst>
          </p:cNvPr>
          <p:cNvSpPr/>
          <p:nvPr/>
        </p:nvSpPr>
        <p:spPr>
          <a:xfrm>
            <a:off x="6095998" y="-1"/>
            <a:ext cx="6096002" cy="6858001"/>
          </a:xfrm>
          <a:prstGeom prst="rect">
            <a:avLst/>
          </a:prstGeom>
          <a:solidFill>
            <a:srgbClr val="16161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A1511D2-A857-403B-B1B8-667D08CA4ABB}"/>
              </a:ext>
            </a:extLst>
          </p:cNvPr>
          <p:cNvSpPr/>
          <p:nvPr/>
        </p:nvSpPr>
        <p:spPr>
          <a:xfrm>
            <a:off x="2453489" y="2247900"/>
            <a:ext cx="7487216" cy="2659078"/>
          </a:xfrm>
          <a:prstGeom prst="roundRect">
            <a:avLst>
              <a:gd name="adj" fmla="val 2530"/>
            </a:avLst>
          </a:pr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58800" dist="177800" dir="2700000" sx="94000" sy="94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8798B27-8ADE-46BB-AF80-255BC40B13CE}"/>
              </a:ext>
            </a:extLst>
          </p:cNvPr>
          <p:cNvSpPr txBox="1"/>
          <p:nvPr/>
        </p:nvSpPr>
        <p:spPr>
          <a:xfrm>
            <a:off x="2570564" y="2554683"/>
            <a:ext cx="7395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Addressing Burnout on a Personal Level (Q1 &amp; Q2)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CB9CC-295A-4A8D-9393-81517C4C8805}"/>
              </a:ext>
            </a:extLst>
          </p:cNvPr>
          <p:cNvSpPr txBox="1"/>
          <p:nvPr/>
        </p:nvSpPr>
        <p:spPr>
          <a:xfrm>
            <a:off x="6268517" y="3833732"/>
            <a:ext cx="314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Dr. Andrew Sears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President 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City Vision University</a:t>
            </a:r>
          </a:p>
          <a:p>
            <a:r>
              <a:rPr lang="en-US" sz="1600" b="1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www.cityvision.edu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6BD1E0-7530-459B-9041-7052C524DE8D}"/>
              </a:ext>
            </a:extLst>
          </p:cNvPr>
          <p:cNvCxnSpPr>
            <a:cxnSpLocks/>
          </p:cNvCxnSpPr>
          <p:nvPr/>
        </p:nvCxnSpPr>
        <p:spPr>
          <a:xfrm>
            <a:off x="6095998" y="3845254"/>
            <a:ext cx="0" cy="83099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D932D0-471B-442D-9F6F-DDFD9877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&amp; Compassion Fatigue Quiz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C47540-7BCA-4E90-8411-F90F2ED4787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4662" y="437392"/>
            <a:ext cx="11852275" cy="56896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dirty="0"/>
              <a:t>Pick 1-5: Not At All (1), Rarely (2), Sometimes (3), Often (4), Very Often (5)</a:t>
            </a:r>
            <a:endParaRPr lang="en-US" sz="2400" b="1" dirty="0"/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run down and drained of physical or emotional energy.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have negative thoughts about my job.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am harder and less sympathetic with people than perhaps they deserve.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am easily irritated by small problems, or by my co-workers.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misunderstood or unappreciated by my co-workers.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that I have no one to talk to.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that I am achieving less than I should.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under an unpleasant level of pressure to succeed.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that I am not getting what I want out of my job.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that I am in the wrong organization or profession.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am frustrated with parts of my job.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that organizational politics or bureaucracy frustrate my ability to do a good job.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feel that there is more work to do than I practically have the ability to do.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1950" dirty="0"/>
              <a:t>I feel that I do not have time to do many of the things that are important to doing a good quality job.</a:t>
            </a:r>
          </a:p>
          <a:p>
            <a:pPr marL="365760" indent="-36576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I find that I do not have time to plan as much as I want to.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075BB-125C-4EE0-930C-A97C736DF4F4}"/>
              </a:ext>
            </a:extLst>
          </p:cNvPr>
          <p:cNvSpPr txBox="1"/>
          <p:nvPr/>
        </p:nvSpPr>
        <p:spPr>
          <a:xfrm>
            <a:off x="377018" y="6282108"/>
            <a:ext cx="114379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Score Interpretation: 15-18: No sign of burnout. 19-32: Little sign of burnout. 33-49: At risk of burnout. 50-59: Severe risk of burnout. 60-75: Very severe risk of burnout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71CFD-529B-4B2A-81A3-6B1B677DC2E8}"/>
              </a:ext>
            </a:extLst>
          </p:cNvPr>
          <p:cNvSpPr txBox="1"/>
          <p:nvPr/>
        </p:nvSpPr>
        <p:spPr>
          <a:xfrm>
            <a:off x="578325" y="6574113"/>
            <a:ext cx="6097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Source: https://www.mindtools.com/pages/article/newTCS_08.htm</a:t>
            </a:r>
          </a:p>
        </p:txBody>
      </p:sp>
    </p:spTree>
    <p:extLst>
      <p:ext uri="{BB962C8B-B14F-4D97-AF65-F5344CB8AC3E}">
        <p14:creationId xmlns:p14="http://schemas.microsoft.com/office/powerpoint/2010/main" val="4099977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qaToAjYjxmnKpXBH17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M7Are7TaksvT4otdOuv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hR0d4qwIJTganMO84Qq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pcmglgZiAZVLIVrgTd6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1eHExCWSGimyIuxcrwe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DQ05fS8VCX8GrLiG6CXg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30C"/>
      </a:accent1>
      <a:accent2>
        <a:srgbClr val="FE9B38"/>
      </a:accent2>
      <a:accent3>
        <a:srgbClr val="FFBD5D"/>
      </a:accent3>
      <a:accent4>
        <a:srgbClr val="FEC58C"/>
      </a:accent4>
      <a:accent5>
        <a:srgbClr val="C9A303"/>
      </a:accent5>
      <a:accent6>
        <a:srgbClr val="947802"/>
      </a:accent6>
      <a:hlink>
        <a:srgbClr val="0563C1"/>
      </a:hlink>
      <a:folHlink>
        <a:srgbClr val="954F72"/>
      </a:folHlink>
    </a:clrScheme>
    <a:fontScheme name="Custom 70">
      <a:majorFont>
        <a:latin typeface="D-DI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72485</TotalTime>
  <Words>3543</Words>
  <Application>Microsoft Office PowerPoint</Application>
  <PresentationFormat>Widescreen</PresentationFormat>
  <Paragraphs>571</Paragraphs>
  <Slides>45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D-DIN</vt:lpstr>
      <vt:lpstr>Franklin Gothic Book</vt:lpstr>
      <vt:lpstr>Helvetica</vt:lpstr>
      <vt:lpstr>LucidaGrande</vt:lpstr>
      <vt:lpstr>Segoe UI</vt:lpstr>
      <vt:lpstr>Summer Font</vt:lpstr>
      <vt:lpstr>Office Theme</vt:lpstr>
      <vt:lpstr>Developing Healthy Organizations to Avoid Staff Burnout</vt:lpstr>
      <vt:lpstr>Outline</vt:lpstr>
      <vt:lpstr>A Systems Perspective: Wholistic Biblical Social Justice</vt:lpstr>
      <vt:lpstr>A Systems Perspective: Reconciliation &amp; Redistribution</vt:lpstr>
      <vt:lpstr>Why we get stuck? The Law of the Instrument </vt:lpstr>
      <vt:lpstr>My Story of Recovering from Burnout</vt:lpstr>
      <vt:lpstr>Why Do We Get Stuck? 4 Quadrant Approach to Avoiding Burnout</vt:lpstr>
      <vt:lpstr>PowerPoint Presentation</vt:lpstr>
      <vt:lpstr>Burnout &amp; Compassion Fatigue Quiz</vt:lpstr>
      <vt:lpstr>Discussion</vt:lpstr>
      <vt:lpstr>Important Concepts to Understand to Avoid Burnout</vt:lpstr>
      <vt:lpstr>Emotional Labor, Burnout &amp; Chronic Trauma</vt:lpstr>
      <vt:lpstr>Know Your Personal Cross-Cultural Spheres of Influence &amp; Limits</vt:lpstr>
      <vt:lpstr>Secondary/Vicarious Trauma</vt:lpstr>
      <vt:lpstr>Stages of Recovery from Trauma</vt:lpstr>
      <vt:lpstr>Five Dysfunctions of a Team</vt:lpstr>
      <vt:lpstr>Other Book Recommendations</vt:lpstr>
      <vt:lpstr>Toolkit to Diagnose and Change Organizational Culture to Increase Health (Q3 &amp; Q4)</vt:lpstr>
      <vt:lpstr>Four Domains of Expertise for CCD Organizational Health</vt:lpstr>
      <vt:lpstr>Discussion</vt:lpstr>
      <vt:lpstr>Organizational Health Best Practices to Help Staff Avoid Burnout</vt:lpstr>
      <vt:lpstr>PowerPoint Presentation</vt:lpstr>
      <vt:lpstr>PowerPoint Presentation</vt:lpstr>
      <vt:lpstr>PowerPoint Presentation</vt:lpstr>
      <vt:lpstr>Tool 2: Organizational Structure &amp; Design for Health</vt:lpstr>
      <vt:lpstr>People Alignment: Jim Collins’ Good to Great Advice</vt:lpstr>
      <vt:lpstr>Adapting Jim Collins’ Advice in Under-Resourced Organizations</vt:lpstr>
      <vt:lpstr>Tool 3. Balancing Concern for People and Results</vt:lpstr>
      <vt:lpstr>PowerPoint Presentation</vt:lpstr>
      <vt:lpstr>Tool 4: Use the Sustainability Matrix to Prune Activities</vt:lpstr>
      <vt:lpstr>City Vision’s Pruning Strategy Program from Sustainability Matrix</vt:lpstr>
      <vt:lpstr>Strategic Priorities &amp; Pruning from Sustainability Matrix</vt:lpstr>
      <vt:lpstr>Tool 5: OCAI &amp; Competing Values Framework to Balance Ministry Culture</vt:lpstr>
      <vt:lpstr>Sample Organizational Culture Assessment Instrument (OCAI) Profile</vt:lpstr>
      <vt:lpstr>Balance Planning &amp; Competing Values Leadership</vt:lpstr>
      <vt:lpstr>City Vision 5 Year Strategic Plan Goals &amp; Competing Values Framework</vt:lpstr>
      <vt:lpstr>PowerPoint Presentation</vt:lpstr>
      <vt:lpstr>City Vision 2020 Strategic Plan Goals &amp; Milestones: Competing Values Framework </vt:lpstr>
      <vt:lpstr>Using Competing Values to Direct Personal and Organizational Learning</vt:lpstr>
      <vt:lpstr>Book Recommendations</vt:lpstr>
      <vt:lpstr>PowerPoint Presentation</vt:lpstr>
      <vt:lpstr>Appendix</vt:lpstr>
      <vt:lpstr>Change Lever. Staffing and Hiring: Assessing Staffing</vt:lpstr>
      <vt:lpstr>Change Lever. Staffing and Hiring</vt:lpstr>
      <vt:lpstr>Charity, Development and Structural Change: Give a Man a Fish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TechMission/City Vision Board Meeting</dc:title>
  <dc:creator>Andrew Sears</dc:creator>
  <cp:lastModifiedBy>Andrew Sears</cp:lastModifiedBy>
  <cp:revision>4</cp:revision>
  <dcterms:created xsi:type="dcterms:W3CDTF">2019-11-20T19:13:13Z</dcterms:created>
  <dcterms:modified xsi:type="dcterms:W3CDTF">2021-11-12T03:04:30Z</dcterms:modified>
</cp:coreProperties>
</file>