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Lst>
  <p:notesMasterIdLst>
    <p:notesMasterId r:id="rId27"/>
  </p:notesMasterIdLst>
  <p:sldIdLst>
    <p:sldId id="256" r:id="rId2"/>
    <p:sldId id="257" r:id="rId3"/>
    <p:sldId id="258" r:id="rId4"/>
    <p:sldId id="280" r:id="rId5"/>
    <p:sldId id="2830" r:id="rId6"/>
    <p:sldId id="260" r:id="rId7"/>
    <p:sldId id="261" r:id="rId8"/>
    <p:sldId id="262" r:id="rId9"/>
    <p:sldId id="281" r:id="rId10"/>
    <p:sldId id="264" r:id="rId11"/>
    <p:sldId id="279" r:id="rId12"/>
    <p:sldId id="265" r:id="rId13"/>
    <p:sldId id="2829" r:id="rId14"/>
    <p:sldId id="2828" r:id="rId15"/>
    <p:sldId id="272" r:id="rId16"/>
    <p:sldId id="274" r:id="rId17"/>
    <p:sldId id="282" r:id="rId18"/>
    <p:sldId id="273" r:id="rId19"/>
    <p:sldId id="2780" r:id="rId20"/>
    <p:sldId id="267" r:id="rId21"/>
    <p:sldId id="268" r:id="rId22"/>
    <p:sldId id="277" r:id="rId23"/>
    <p:sldId id="283" r:id="rId24"/>
    <p:sldId id="270" r:id="rId25"/>
    <p:sldId id="27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Libre Franklin" pitchFamily="2" charset="77"/>
      <p:regular r:id="rId32"/>
      <p:bold r:id="rId33"/>
      <p:italic r:id="rId34"/>
      <p:boldItalic r:id="rId35"/>
    </p:embeddedFont>
    <p:embeddedFont>
      <p:font typeface="Quattrocento Sans" panose="020B0502050000020003" pitchFamily="34" charset="0"/>
      <p:regular r:id="rId36"/>
      <p:bold r:id="rId37"/>
      <p:italic r:id="rId38"/>
      <p:boldItalic r:id="rId39"/>
    </p:embeddedFont>
    <p:embeddedFont>
      <p:font typeface="Quire Sans" panose="020B05020404000200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p:restoredTop sz="86284" autoAdjust="0"/>
  </p:normalViewPr>
  <p:slideViewPr>
    <p:cSldViewPr snapToGrid="0">
      <p:cViewPr varScale="1">
        <p:scale>
          <a:sx n="88" d="100"/>
          <a:sy n="88" d="100"/>
        </p:scale>
        <p:origin x="416"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Leading Purposeful Programs, a presentation first delivered at the Gospel Rescue Mission Fellowship annual conference in 2021.</a:t>
            </a:r>
            <a:endParaRPr dirty="0"/>
          </a:p>
        </p:txBody>
      </p:sp>
      <p:sp>
        <p:nvSpPr>
          <p:cNvPr id="473" name="Google Shape;4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f599d93c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f599d93c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4" name="Google Shape;534;gdf599d93ca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3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4941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df599d93c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df599d93ca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df599d93ca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df599d93c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df599d93c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gdf599d93ca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df599d93c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df599d93c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gdf599d93ca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42272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946061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6ba7d8d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6ba7d8de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b6ba7d8de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6ba7d8de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6ba7d8de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b6ba7d8de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de908b69d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de908b69d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de908b69d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b6ba7d8de3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b6ba7d8de3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b6ba7d8de3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23724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b6ba7d8de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b6ba7d8de3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In the 20th year of Artaxerxes I of Persia, Nehemiah, cup-bearer to the King in Susa (the Persian capital), learns that the wall of Jerusalem is destroyed.</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He prays to God, recalling the sins of Israel and God's promise of restoration to the Land</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Asks Artaxerxes for leave to return to Jerusalem and rebuild its walls</a:t>
            </a:r>
          </a:p>
          <a:p>
            <a:pPr lvl="0">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The king is receptive and extends his aid to this mission.</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returns to Jerusalem, carrying letters of authorization from the king</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He inspects the walls.</a:t>
            </a:r>
          </a:p>
          <a:p>
            <a:pPr lvl="0">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and the Jews, begin rebuilding Jerusalem.</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The enemies of the Jews plot to attack Jerusalem so Jews work with weapons in their hands.</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sees that the Jewish nobles are oppressing the poor, and forces the cancellation of all debt and mortgages</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appoints officials</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Sets guards on the wall and gates</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Plans to register the Jews and finds the Census of those who had returned earlier.</a:t>
            </a:r>
          </a:p>
        </p:txBody>
      </p:sp>
      <p:sp>
        <p:nvSpPr>
          <p:cNvPr id="501" name="Google Shape;501;gb6ba7d8de3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6ba7d8de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b6ba7d8de3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endPar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endParaRPr>
          </a:p>
          <a:p>
            <a:pPr>
              <a:buFont typeface="+mj-lt"/>
              <a:buAutoNum type="arabicPeriod" startAt="4"/>
            </a:pPr>
            <a:r>
              <a:rPr lang="en-US" sz="1200" b="1"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Spiritual Revival</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assembles the people and has Ezra read to them the law-book of Moses</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Ezra and the Levites institute the Feast of Booths in accordance with the Law.</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The Jews assemble in penance and prayer, recalling their past sins, God's help to them, and his promise of the land.</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The priests, Levites and the Israelite people enter into a covenant, agreeing to separate themselves from the surrounding peoples and to keep the Law.</a:t>
            </a:r>
          </a:p>
          <a:p>
            <a:pPr>
              <a:buFont typeface="+mj-lt"/>
              <a:buAutoNum type="arabicPeriod" startAt="4"/>
            </a:pPr>
            <a:r>
              <a:rPr lang="en-US" sz="1200" b="1"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Jerusalem is repopulated</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A list of priests and Levites who returned in the days of Cyrus (the first returnees from Babylon) is presented</a:t>
            </a:r>
          </a:p>
          <a:p>
            <a:pPr lvl="1">
              <a:buFont typeface="Arial" panose="020B0604020202020204" pitchFamily="34" charset="0"/>
              <a:buChar char="•"/>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Nehemiah, aided by Ezra, oversees the dedication of the walls and the rebuilt city.</a:t>
            </a:r>
          </a:p>
          <a:p>
            <a:pPr>
              <a:buFont typeface="+mj-lt"/>
              <a:buAutoNum type="arabicPeriod" startAt="4"/>
            </a:pPr>
            <a:r>
              <a:rPr lang="en-US" sz="1200" b="1"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Closing Stages</a:t>
            </a:r>
          </a:p>
          <a:p>
            <a:pPr lvl="1">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After 12 years Nehemiah returns to Susa</a:t>
            </a:r>
          </a:p>
          <a:p>
            <a:pPr lvl="1">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Later comes back to Jerusalem, and finds that there has been backsliding in his absence</a:t>
            </a:r>
          </a:p>
          <a:p>
            <a:pPr lvl="1">
              <a:buFont typeface="+mj-lt"/>
              <a:buAutoNum type="arabicPeriod"/>
            </a:pPr>
            <a:r>
              <a:rPr lang="en-US" sz="1200" b="0" i="0" u="none" strike="noStrike" cap="none" dirty="0">
                <a:solidFill>
                  <a:schemeClr val="tx1"/>
                </a:solidFill>
                <a:effectLst/>
                <a:latin typeface="Quire Sans" panose="020B0502040400020003" pitchFamily="34" charset="0"/>
                <a:ea typeface="Calibri"/>
                <a:cs typeface="Quire Sans" panose="020B0502040400020003" pitchFamily="34" charset="0"/>
                <a:sym typeface="Calibri"/>
              </a:rPr>
              <a:t>He takes measures to enforce his earlier reforms and asks for God's favor.</a:t>
            </a:r>
            <a:endParaRPr u="none" dirty="0">
              <a:solidFill>
                <a:schemeClr val="tx1"/>
              </a:solidFill>
              <a:latin typeface="Quire Sans" panose="020B0502040400020003" pitchFamily="34" charset="0"/>
              <a:cs typeface="Quire Sans" panose="020B0502040400020003" pitchFamily="34" charset="0"/>
            </a:endParaRPr>
          </a:p>
        </p:txBody>
      </p:sp>
      <p:sp>
        <p:nvSpPr>
          <p:cNvPr id="508" name="Google Shape;508;gb6ba7d8de3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b6ba7d8de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b6ba7d8de3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b6ba7d8de3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14471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de908b69d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de908b69d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de908b69d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
        <p:cNvGrpSpPr/>
        <p:nvPr/>
      </p:nvGrpSpPr>
      <p:grpSpPr>
        <a:xfrm>
          <a:off x="0" y="0"/>
          <a:ext cx="0" cy="0"/>
          <a:chOff x="0" y="0"/>
          <a:chExt cx="0" cy="0"/>
        </a:xfrm>
      </p:grpSpPr>
      <p:sp>
        <p:nvSpPr>
          <p:cNvPr id="11" name="Google Shape;11;p2"/>
          <p:cNvSpPr/>
          <p:nvPr/>
        </p:nvSpPr>
        <p:spPr>
          <a:xfrm>
            <a:off x="6095998" y="-1"/>
            <a:ext cx="6096002" cy="6858001"/>
          </a:xfrm>
          <a:prstGeom prst="rect">
            <a:avLst/>
          </a:prstGeom>
          <a:solidFill>
            <a:srgbClr val="16161C">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12" name="Google Shape;12;p2"/>
          <p:cNvSpPr/>
          <p:nvPr/>
        </p:nvSpPr>
        <p:spPr>
          <a:xfrm>
            <a:off x="2453488" y="2247900"/>
            <a:ext cx="7487216" cy="2659078"/>
          </a:xfrm>
          <a:prstGeom prst="roundRect">
            <a:avLst>
              <a:gd name="adj" fmla="val 2530"/>
            </a:avLst>
          </a:prstGeom>
          <a:gradFill>
            <a:gsLst>
              <a:gs pos="0">
                <a:schemeClr val="accent4"/>
              </a:gs>
              <a:gs pos="85000">
                <a:schemeClr val="accent1"/>
              </a:gs>
              <a:gs pos="100000">
                <a:schemeClr val="accent1"/>
              </a:gs>
            </a:gsLst>
            <a:path path="circle">
              <a:fillToRect l="100000" t="100000"/>
            </a:path>
            <a:tileRect r="-100000" b="-100000"/>
          </a:gradFill>
          <a:ln>
            <a:noFill/>
          </a:ln>
          <a:effectLst>
            <a:outerShdw blurRad="558800" dist="177800" dir="2700000" sx="94000" sy="94000" algn="tl"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13" name="Google Shape;13;p2"/>
          <p:cNvCxnSpPr/>
          <p:nvPr/>
        </p:nvCxnSpPr>
        <p:spPr>
          <a:xfrm>
            <a:off x="6095998" y="3845254"/>
            <a:ext cx="0" cy="830997"/>
          </a:xfrm>
          <a:prstGeom prst="straightConnector1">
            <a:avLst/>
          </a:prstGeom>
          <a:noFill/>
          <a:ln w="12700" cap="flat" cmpd="sng">
            <a:solidFill>
              <a:srgbClr val="D8D8D8"/>
            </a:solidFill>
            <a:prstDash val="solid"/>
            <a:miter lim="800000"/>
            <a:headEnd type="none" w="sm" len="sm"/>
            <a:tailEnd type="none" w="sm" len="sm"/>
          </a:ln>
        </p:spPr>
      </p:cxnSp>
      <p:sp>
        <p:nvSpPr>
          <p:cNvPr id="14" name="Google Shape;14;p2"/>
          <p:cNvSpPr txBox="1">
            <a:spLocks noGrp="1"/>
          </p:cNvSpPr>
          <p:nvPr>
            <p:ph type="title"/>
          </p:nvPr>
        </p:nvSpPr>
        <p:spPr>
          <a:xfrm>
            <a:off x="2780312" y="2381010"/>
            <a:ext cx="6286344" cy="12335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6197096" y="3851315"/>
            <a:ext cx="2186983" cy="390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16" name="Google Shape;16;p2"/>
          <p:cNvPicPr preferRelativeResize="0"/>
          <p:nvPr/>
        </p:nvPicPr>
        <p:blipFill rotWithShape="1">
          <a:blip r:embed="rId2">
            <a:alphaModFix/>
          </a:blip>
          <a:srcRect/>
          <a:stretch/>
        </p:blipFill>
        <p:spPr>
          <a:xfrm>
            <a:off x="179482" y="6598991"/>
            <a:ext cx="1273497" cy="128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2" presetClass="entr" presetSubtype="2"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p:tgtEl>
                                          <p:spTgt spid="11"/>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rgbClr val="252530"/>
        </a:solidFill>
        <a:effectLst/>
      </p:bgPr>
    </p:bg>
    <p:spTree>
      <p:nvGrpSpPr>
        <p:cNvPr id="1" name="Shape 72"/>
        <p:cNvGrpSpPr/>
        <p:nvPr/>
      </p:nvGrpSpPr>
      <p:grpSpPr>
        <a:xfrm>
          <a:off x="0" y="0"/>
          <a:ext cx="0" cy="0"/>
          <a:chOff x="0" y="0"/>
          <a:chExt cx="0" cy="0"/>
        </a:xfrm>
      </p:grpSpPr>
      <p:sp>
        <p:nvSpPr>
          <p:cNvPr id="73" name="Google Shape;73;p11"/>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7F7F7F"/>
                </a:solidFill>
                <a:latin typeface="Arial"/>
                <a:ea typeface="Arial"/>
                <a:cs typeface="Arial"/>
                <a:sym typeface="Arial"/>
              </a:rPr>
              <a:t>‹#›</a:t>
            </a:fld>
            <a:endParaRPr sz="1600" i="0">
              <a:solidFill>
                <a:srgbClr val="7F7F7F"/>
              </a:solidFill>
              <a:latin typeface="Arial"/>
              <a:ea typeface="Arial"/>
              <a:cs typeface="Arial"/>
              <a:sym typeface="Arial"/>
            </a:endParaRPr>
          </a:p>
        </p:txBody>
      </p:sp>
      <p:grpSp>
        <p:nvGrpSpPr>
          <p:cNvPr id="74" name="Google Shape;74;p11"/>
          <p:cNvGrpSpPr/>
          <p:nvPr/>
        </p:nvGrpSpPr>
        <p:grpSpPr>
          <a:xfrm>
            <a:off x="10071124" y="6463714"/>
            <a:ext cx="1819613" cy="261610"/>
            <a:chOff x="361913" y="6408848"/>
            <a:chExt cx="1819613" cy="261610"/>
          </a:xfrm>
        </p:grpSpPr>
        <p:sp>
          <p:nvSpPr>
            <p:cNvPr id="75" name="Google Shape;75;p11"/>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76" name="Google Shape;76;p11"/>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7F7F7F"/>
                  </a:solidFill>
                  <a:latin typeface="Quattrocento Sans"/>
                  <a:ea typeface="Quattrocento Sans"/>
                  <a:cs typeface="Quattrocento Sans"/>
                  <a:sym typeface="Quattrocento Sans"/>
                </a:rPr>
                <a:t>2018 All Rights Reserved</a:t>
              </a:r>
              <a:endParaRPr sz="1100" b="0">
                <a:solidFill>
                  <a:srgbClr val="7F7F7F"/>
                </a:solidFill>
                <a:latin typeface="Quattrocento Sans"/>
                <a:ea typeface="Quattrocento Sans"/>
                <a:cs typeface="Quattrocento Sans"/>
                <a:sym typeface="Quattrocento Sans"/>
              </a:endParaRPr>
            </a:p>
          </p:txBody>
        </p:sp>
      </p:grpSp>
      <p:grpSp>
        <p:nvGrpSpPr>
          <p:cNvPr id="77" name="Google Shape;77;p11"/>
          <p:cNvGrpSpPr/>
          <p:nvPr/>
        </p:nvGrpSpPr>
        <p:grpSpPr>
          <a:xfrm>
            <a:off x="384609" y="6489983"/>
            <a:ext cx="778679" cy="180047"/>
            <a:chOff x="5001272" y="6417413"/>
            <a:chExt cx="778679" cy="180047"/>
          </a:xfrm>
        </p:grpSpPr>
        <p:grpSp>
          <p:nvGrpSpPr>
            <p:cNvPr id="78" name="Google Shape;78;p11"/>
            <p:cNvGrpSpPr/>
            <p:nvPr/>
          </p:nvGrpSpPr>
          <p:grpSpPr>
            <a:xfrm>
              <a:off x="5001272" y="6417413"/>
              <a:ext cx="180047" cy="180047"/>
              <a:chOff x="5001272" y="6417413"/>
              <a:chExt cx="180047" cy="180047"/>
            </a:xfrm>
          </p:grpSpPr>
          <p:sp>
            <p:nvSpPr>
              <p:cNvPr id="79" name="Google Shape;79;p11"/>
              <p:cNvSpPr/>
              <p:nvPr/>
            </p:nvSpPr>
            <p:spPr>
              <a:xfrm>
                <a:off x="5001272"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1"/>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81" name="Google Shape;81;p11"/>
            <p:cNvGrpSpPr/>
            <p:nvPr/>
          </p:nvGrpSpPr>
          <p:grpSpPr>
            <a:xfrm>
              <a:off x="5300588" y="6417413"/>
              <a:ext cx="180047" cy="180047"/>
              <a:chOff x="5300588" y="6417413"/>
              <a:chExt cx="180047" cy="180047"/>
            </a:xfrm>
          </p:grpSpPr>
          <p:sp>
            <p:nvSpPr>
              <p:cNvPr id="82" name="Google Shape;82;p11"/>
              <p:cNvSpPr/>
              <p:nvPr/>
            </p:nvSpPr>
            <p:spPr>
              <a:xfrm>
                <a:off x="5300588"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3" name="Google Shape;83;p11"/>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84" name="Google Shape;84;p11"/>
            <p:cNvGrpSpPr/>
            <p:nvPr/>
          </p:nvGrpSpPr>
          <p:grpSpPr>
            <a:xfrm>
              <a:off x="5599904" y="6417413"/>
              <a:ext cx="180047" cy="180047"/>
              <a:chOff x="5599904" y="6417413"/>
              <a:chExt cx="180047" cy="180047"/>
            </a:xfrm>
          </p:grpSpPr>
          <p:sp>
            <p:nvSpPr>
              <p:cNvPr id="85" name="Google Shape;85;p11"/>
              <p:cNvSpPr/>
              <p:nvPr/>
            </p:nvSpPr>
            <p:spPr>
              <a:xfrm>
                <a:off x="5599904"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6" name="Google Shape;86;p11"/>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87" name="Google Shape;87;p11"/>
          <p:cNvGrpSpPr/>
          <p:nvPr/>
        </p:nvGrpSpPr>
        <p:grpSpPr>
          <a:xfrm rot="5400000">
            <a:off x="11675183" y="651894"/>
            <a:ext cx="194792" cy="70989"/>
            <a:chOff x="384609" y="288810"/>
            <a:chExt cx="283286" cy="103239"/>
          </a:xfrm>
        </p:grpSpPr>
        <p:sp>
          <p:nvSpPr>
            <p:cNvPr id="88" name="Google Shape;88;p11"/>
            <p:cNvSpPr/>
            <p:nvPr/>
          </p:nvSpPr>
          <p:spPr>
            <a:xfrm>
              <a:off x="384609" y="288810"/>
              <a:ext cx="103239" cy="10323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9" name="Google Shape;89;p11"/>
            <p:cNvSpPr/>
            <p:nvPr/>
          </p:nvSpPr>
          <p:spPr>
            <a:xfrm>
              <a:off x="564656" y="288810"/>
              <a:ext cx="103239" cy="10323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90" name="Google Shape;90;p11"/>
          <p:cNvGrpSpPr/>
          <p:nvPr/>
        </p:nvGrpSpPr>
        <p:grpSpPr>
          <a:xfrm>
            <a:off x="284356" y="300486"/>
            <a:ext cx="469009" cy="444795"/>
            <a:chOff x="1636700" y="2361281"/>
            <a:chExt cx="2251688" cy="2135438"/>
          </a:xfrm>
        </p:grpSpPr>
        <p:sp>
          <p:nvSpPr>
            <p:cNvPr id="91" name="Google Shape;91;p11"/>
            <p:cNvSpPr/>
            <p:nvPr/>
          </p:nvSpPr>
          <p:spPr>
            <a:xfrm>
              <a:off x="1932306" y="3264905"/>
              <a:ext cx="328190" cy="328190"/>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2" name="Google Shape;92;p11"/>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3" name="Google Shape;93;p11"/>
            <p:cNvSpPr/>
            <p:nvPr/>
          </p:nvSpPr>
          <p:spPr>
            <a:xfrm>
              <a:off x="1636700" y="3330594"/>
              <a:ext cx="196812" cy="196812"/>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bg>
      <p:bgPr>
        <a:solidFill>
          <a:srgbClr val="16161C"/>
        </a:solidFill>
        <a:effectLst/>
      </p:bgPr>
    </p:bg>
    <p:spTree>
      <p:nvGrpSpPr>
        <p:cNvPr id="1" name="Shape 94"/>
        <p:cNvGrpSpPr/>
        <p:nvPr/>
      </p:nvGrpSpPr>
      <p:grpSpPr>
        <a:xfrm>
          <a:off x="0" y="0"/>
          <a:ext cx="0" cy="0"/>
          <a:chOff x="0" y="0"/>
          <a:chExt cx="0" cy="0"/>
        </a:xfrm>
      </p:grpSpPr>
      <p:sp>
        <p:nvSpPr>
          <p:cNvPr id="95" name="Google Shape;95;p12"/>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7F7F7F"/>
                </a:solidFill>
                <a:latin typeface="Arial"/>
                <a:ea typeface="Arial"/>
                <a:cs typeface="Arial"/>
                <a:sym typeface="Arial"/>
              </a:rPr>
              <a:t>‹#›</a:t>
            </a:fld>
            <a:endParaRPr sz="1600" i="0">
              <a:solidFill>
                <a:srgbClr val="7F7F7F"/>
              </a:solidFill>
              <a:latin typeface="Arial"/>
              <a:ea typeface="Arial"/>
              <a:cs typeface="Arial"/>
              <a:sym typeface="Arial"/>
            </a:endParaRPr>
          </a:p>
        </p:txBody>
      </p:sp>
      <p:grpSp>
        <p:nvGrpSpPr>
          <p:cNvPr id="96" name="Google Shape;96;p12"/>
          <p:cNvGrpSpPr/>
          <p:nvPr/>
        </p:nvGrpSpPr>
        <p:grpSpPr>
          <a:xfrm>
            <a:off x="10071124" y="6463714"/>
            <a:ext cx="1819613" cy="261610"/>
            <a:chOff x="361913" y="6408848"/>
            <a:chExt cx="1819613" cy="261610"/>
          </a:xfrm>
        </p:grpSpPr>
        <p:sp>
          <p:nvSpPr>
            <p:cNvPr id="97" name="Google Shape;97;p12"/>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7F7F7F">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98" name="Google Shape;98;p12"/>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7F7F7F"/>
                  </a:solidFill>
                  <a:latin typeface="Quattrocento Sans"/>
                  <a:ea typeface="Quattrocento Sans"/>
                  <a:cs typeface="Quattrocento Sans"/>
                  <a:sym typeface="Quattrocento Sans"/>
                </a:rPr>
                <a:t>2018 All Rights Reserved</a:t>
              </a:r>
              <a:endParaRPr sz="1100" b="0">
                <a:solidFill>
                  <a:srgbClr val="7F7F7F"/>
                </a:solidFill>
                <a:latin typeface="Quattrocento Sans"/>
                <a:ea typeface="Quattrocento Sans"/>
                <a:cs typeface="Quattrocento Sans"/>
                <a:sym typeface="Quattrocento Sans"/>
              </a:endParaRPr>
            </a:p>
          </p:txBody>
        </p:sp>
      </p:grpSp>
      <p:grpSp>
        <p:nvGrpSpPr>
          <p:cNvPr id="99" name="Google Shape;99;p12"/>
          <p:cNvGrpSpPr/>
          <p:nvPr/>
        </p:nvGrpSpPr>
        <p:grpSpPr>
          <a:xfrm>
            <a:off x="384609" y="6489983"/>
            <a:ext cx="778679" cy="180047"/>
            <a:chOff x="5001272" y="6417413"/>
            <a:chExt cx="778679" cy="180047"/>
          </a:xfrm>
        </p:grpSpPr>
        <p:grpSp>
          <p:nvGrpSpPr>
            <p:cNvPr id="100" name="Google Shape;100;p12"/>
            <p:cNvGrpSpPr/>
            <p:nvPr/>
          </p:nvGrpSpPr>
          <p:grpSpPr>
            <a:xfrm>
              <a:off x="5001272" y="6417413"/>
              <a:ext cx="180047" cy="180047"/>
              <a:chOff x="5001272" y="6417413"/>
              <a:chExt cx="180047" cy="180047"/>
            </a:xfrm>
          </p:grpSpPr>
          <p:sp>
            <p:nvSpPr>
              <p:cNvPr id="101" name="Google Shape;101;p12"/>
              <p:cNvSpPr/>
              <p:nvPr/>
            </p:nvSpPr>
            <p:spPr>
              <a:xfrm>
                <a:off x="5001272"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2" name="Google Shape;102;p12"/>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03" name="Google Shape;103;p12"/>
            <p:cNvGrpSpPr/>
            <p:nvPr/>
          </p:nvGrpSpPr>
          <p:grpSpPr>
            <a:xfrm>
              <a:off x="5300588" y="6417413"/>
              <a:ext cx="180047" cy="180047"/>
              <a:chOff x="5300588" y="6417413"/>
              <a:chExt cx="180047" cy="180047"/>
            </a:xfrm>
          </p:grpSpPr>
          <p:sp>
            <p:nvSpPr>
              <p:cNvPr id="104" name="Google Shape;104;p12"/>
              <p:cNvSpPr/>
              <p:nvPr/>
            </p:nvSpPr>
            <p:spPr>
              <a:xfrm>
                <a:off x="5300588"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5" name="Google Shape;105;p12"/>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06" name="Google Shape;106;p12"/>
            <p:cNvGrpSpPr/>
            <p:nvPr/>
          </p:nvGrpSpPr>
          <p:grpSpPr>
            <a:xfrm>
              <a:off x="5599904" y="6417413"/>
              <a:ext cx="180047" cy="180047"/>
              <a:chOff x="5599904" y="6417413"/>
              <a:chExt cx="180047" cy="180047"/>
            </a:xfrm>
          </p:grpSpPr>
          <p:sp>
            <p:nvSpPr>
              <p:cNvPr id="107" name="Google Shape;107;p12"/>
              <p:cNvSpPr/>
              <p:nvPr/>
            </p:nvSpPr>
            <p:spPr>
              <a:xfrm>
                <a:off x="5599904"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8" name="Google Shape;108;p12"/>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09" name="Google Shape;109;p12"/>
          <p:cNvGrpSpPr/>
          <p:nvPr/>
        </p:nvGrpSpPr>
        <p:grpSpPr>
          <a:xfrm rot="5400000">
            <a:off x="11675183" y="651894"/>
            <a:ext cx="194792" cy="70989"/>
            <a:chOff x="384609" y="288810"/>
            <a:chExt cx="283286" cy="103239"/>
          </a:xfrm>
        </p:grpSpPr>
        <p:sp>
          <p:nvSpPr>
            <p:cNvPr id="110" name="Google Shape;110;p12"/>
            <p:cNvSpPr/>
            <p:nvPr/>
          </p:nvSpPr>
          <p:spPr>
            <a:xfrm>
              <a:off x="384609" y="288810"/>
              <a:ext cx="103239" cy="10323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1" name="Google Shape;111;p12"/>
            <p:cNvSpPr/>
            <p:nvPr/>
          </p:nvSpPr>
          <p:spPr>
            <a:xfrm>
              <a:off x="564656" y="288810"/>
              <a:ext cx="103239" cy="10323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112" name="Google Shape;112;p12"/>
          <p:cNvGrpSpPr/>
          <p:nvPr/>
        </p:nvGrpSpPr>
        <p:grpSpPr>
          <a:xfrm>
            <a:off x="284356" y="300486"/>
            <a:ext cx="469009" cy="444795"/>
            <a:chOff x="1636700" y="2361281"/>
            <a:chExt cx="2251688" cy="2135438"/>
          </a:xfrm>
        </p:grpSpPr>
        <p:sp>
          <p:nvSpPr>
            <p:cNvPr id="113" name="Google Shape;113;p12"/>
            <p:cNvSpPr/>
            <p:nvPr/>
          </p:nvSpPr>
          <p:spPr>
            <a:xfrm>
              <a:off x="1932306" y="3264905"/>
              <a:ext cx="328190" cy="328190"/>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4" name="Google Shape;114;p12"/>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5" name="Google Shape;115;p12"/>
            <p:cNvSpPr/>
            <p:nvPr/>
          </p:nvSpPr>
          <p:spPr>
            <a:xfrm>
              <a:off x="1636700" y="3330594"/>
              <a:ext cx="196812" cy="196812"/>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bg>
      <p:bgPr>
        <a:gradFill>
          <a:gsLst>
            <a:gs pos="0">
              <a:schemeClr val="accent4"/>
            </a:gs>
            <a:gs pos="85000">
              <a:schemeClr val="accent1"/>
            </a:gs>
            <a:gs pos="100000">
              <a:schemeClr val="accent1"/>
            </a:gs>
          </a:gsLst>
          <a:path path="circle">
            <a:fillToRect l="100000" t="100000"/>
          </a:path>
          <a:tileRect r="-100000" b="-100000"/>
        </a:gradFill>
        <a:effectLst/>
      </p:bgPr>
    </p:bg>
    <p:spTree>
      <p:nvGrpSpPr>
        <p:cNvPr id="1" name="Shape 116"/>
        <p:cNvGrpSpPr/>
        <p:nvPr/>
      </p:nvGrpSpPr>
      <p:grpSpPr>
        <a:xfrm>
          <a:off x="0" y="0"/>
          <a:ext cx="0" cy="0"/>
          <a:chOff x="0" y="0"/>
          <a:chExt cx="0" cy="0"/>
        </a:xfrm>
      </p:grpSpPr>
      <p:sp>
        <p:nvSpPr>
          <p:cNvPr id="117" name="Google Shape;117;p13"/>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118" name="Google Shape;118;p13"/>
          <p:cNvGrpSpPr/>
          <p:nvPr/>
        </p:nvGrpSpPr>
        <p:grpSpPr>
          <a:xfrm>
            <a:off x="10071124" y="6463714"/>
            <a:ext cx="1819613" cy="261610"/>
            <a:chOff x="361913" y="6408848"/>
            <a:chExt cx="1819613" cy="261610"/>
          </a:xfrm>
        </p:grpSpPr>
        <p:sp>
          <p:nvSpPr>
            <p:cNvPr id="119" name="Google Shape;119;p13"/>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F2F2F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120" name="Google Shape;120;p13"/>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F2F2F2"/>
                  </a:solidFill>
                  <a:latin typeface="Quattrocento Sans"/>
                  <a:ea typeface="Quattrocento Sans"/>
                  <a:cs typeface="Quattrocento Sans"/>
                  <a:sym typeface="Quattrocento Sans"/>
                </a:rPr>
                <a:t>2018 All Rights Reserved</a:t>
              </a:r>
              <a:endParaRPr sz="1100" b="0">
                <a:solidFill>
                  <a:srgbClr val="F2F2F2"/>
                </a:solidFill>
                <a:latin typeface="Quattrocento Sans"/>
                <a:ea typeface="Quattrocento Sans"/>
                <a:cs typeface="Quattrocento Sans"/>
                <a:sym typeface="Quattrocento Sans"/>
              </a:endParaRPr>
            </a:p>
          </p:txBody>
        </p:sp>
      </p:grpSp>
      <p:grpSp>
        <p:nvGrpSpPr>
          <p:cNvPr id="121" name="Google Shape;121;p13"/>
          <p:cNvGrpSpPr/>
          <p:nvPr/>
        </p:nvGrpSpPr>
        <p:grpSpPr>
          <a:xfrm>
            <a:off x="384609" y="6489983"/>
            <a:ext cx="778679" cy="180047"/>
            <a:chOff x="5001272" y="6417413"/>
            <a:chExt cx="778679" cy="180047"/>
          </a:xfrm>
        </p:grpSpPr>
        <p:grpSp>
          <p:nvGrpSpPr>
            <p:cNvPr id="122" name="Google Shape;122;p13"/>
            <p:cNvGrpSpPr/>
            <p:nvPr/>
          </p:nvGrpSpPr>
          <p:grpSpPr>
            <a:xfrm>
              <a:off x="5001272" y="6417413"/>
              <a:ext cx="180047" cy="180047"/>
              <a:chOff x="5001272" y="6417413"/>
              <a:chExt cx="180047" cy="180047"/>
            </a:xfrm>
          </p:grpSpPr>
          <p:sp>
            <p:nvSpPr>
              <p:cNvPr id="123" name="Google Shape;123;p13"/>
              <p:cNvSpPr/>
              <p:nvPr/>
            </p:nvSpPr>
            <p:spPr>
              <a:xfrm>
                <a:off x="5001272"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4" name="Google Shape;124;p13"/>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25" name="Google Shape;125;p13"/>
            <p:cNvGrpSpPr/>
            <p:nvPr/>
          </p:nvGrpSpPr>
          <p:grpSpPr>
            <a:xfrm>
              <a:off x="5300588" y="6417413"/>
              <a:ext cx="180047" cy="180047"/>
              <a:chOff x="5300588" y="6417413"/>
              <a:chExt cx="180047" cy="180047"/>
            </a:xfrm>
          </p:grpSpPr>
          <p:sp>
            <p:nvSpPr>
              <p:cNvPr id="126" name="Google Shape;126;p13"/>
              <p:cNvSpPr/>
              <p:nvPr/>
            </p:nvSpPr>
            <p:spPr>
              <a:xfrm>
                <a:off x="5300588"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27" name="Google Shape;127;p13"/>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28" name="Google Shape;128;p13"/>
            <p:cNvGrpSpPr/>
            <p:nvPr/>
          </p:nvGrpSpPr>
          <p:grpSpPr>
            <a:xfrm>
              <a:off x="5599904" y="6417413"/>
              <a:ext cx="180047" cy="180047"/>
              <a:chOff x="5599904" y="6417413"/>
              <a:chExt cx="180047" cy="180047"/>
            </a:xfrm>
          </p:grpSpPr>
          <p:sp>
            <p:nvSpPr>
              <p:cNvPr id="129" name="Google Shape;129;p13"/>
              <p:cNvSpPr/>
              <p:nvPr/>
            </p:nvSpPr>
            <p:spPr>
              <a:xfrm>
                <a:off x="5599904"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0" name="Google Shape;130;p13"/>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31" name="Google Shape;131;p13"/>
          <p:cNvGrpSpPr/>
          <p:nvPr/>
        </p:nvGrpSpPr>
        <p:grpSpPr>
          <a:xfrm rot="5400000">
            <a:off x="11675183" y="651894"/>
            <a:ext cx="194792" cy="70989"/>
            <a:chOff x="384609" y="288810"/>
            <a:chExt cx="283286" cy="103239"/>
          </a:xfrm>
        </p:grpSpPr>
        <p:sp>
          <p:nvSpPr>
            <p:cNvPr id="132" name="Google Shape;132;p13"/>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3" name="Google Shape;133;p13"/>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134" name="Google Shape;134;p13"/>
          <p:cNvGrpSpPr/>
          <p:nvPr/>
        </p:nvGrpSpPr>
        <p:grpSpPr>
          <a:xfrm>
            <a:off x="284356" y="300486"/>
            <a:ext cx="469009" cy="444795"/>
            <a:chOff x="1636700" y="2361281"/>
            <a:chExt cx="2251688" cy="2135438"/>
          </a:xfrm>
        </p:grpSpPr>
        <p:sp>
          <p:nvSpPr>
            <p:cNvPr id="135" name="Google Shape;135;p13"/>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6" name="Google Shape;136;p13"/>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7" name="Google Shape;137;p13"/>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138"/>
        <p:cNvGrpSpPr/>
        <p:nvPr/>
      </p:nvGrpSpPr>
      <p:grpSpPr>
        <a:xfrm>
          <a:off x="0" y="0"/>
          <a:ext cx="0" cy="0"/>
          <a:chOff x="0" y="0"/>
          <a:chExt cx="0" cy="0"/>
        </a:xfrm>
      </p:grpSpPr>
      <p:sp>
        <p:nvSpPr>
          <p:cNvPr id="139" name="Google Shape;139;p14"/>
          <p:cNvSpPr>
            <a:spLocks noGrp="1"/>
          </p:cNvSpPr>
          <p:nvPr>
            <p:ph type="pic" idx="2"/>
          </p:nvPr>
        </p:nvSpPr>
        <p:spPr>
          <a:xfrm>
            <a:off x="0" y="0"/>
            <a:ext cx="12192000"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8_Title Slide">
  <p:cSld name="18_Title Slide">
    <p:bg>
      <p:bgPr>
        <a:gradFill>
          <a:gsLst>
            <a:gs pos="0">
              <a:schemeClr val="accent4"/>
            </a:gs>
            <a:gs pos="85000">
              <a:schemeClr val="accent1"/>
            </a:gs>
            <a:gs pos="100000">
              <a:schemeClr val="accent1"/>
            </a:gs>
          </a:gsLst>
          <a:path path="circle">
            <a:fillToRect l="100000" t="100000"/>
          </a:path>
          <a:tileRect r="-100000" b="-100000"/>
        </a:gradFill>
        <a:effectLst/>
      </p:bgPr>
    </p:bg>
    <p:spTree>
      <p:nvGrpSpPr>
        <p:cNvPr id="1" name="Shape 140"/>
        <p:cNvGrpSpPr/>
        <p:nvPr/>
      </p:nvGrpSpPr>
      <p:grpSpPr>
        <a:xfrm>
          <a:off x="0" y="0"/>
          <a:ext cx="0" cy="0"/>
          <a:chOff x="0" y="0"/>
          <a:chExt cx="0" cy="0"/>
        </a:xfrm>
      </p:grpSpPr>
      <p:sp>
        <p:nvSpPr>
          <p:cNvPr id="141" name="Google Shape;141;p15"/>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142" name="Google Shape;142;p15"/>
          <p:cNvGrpSpPr/>
          <p:nvPr/>
        </p:nvGrpSpPr>
        <p:grpSpPr>
          <a:xfrm>
            <a:off x="10071124" y="6463714"/>
            <a:ext cx="1819613" cy="261610"/>
            <a:chOff x="361913" y="6408848"/>
            <a:chExt cx="1819613" cy="261610"/>
          </a:xfrm>
        </p:grpSpPr>
        <p:sp>
          <p:nvSpPr>
            <p:cNvPr id="143" name="Google Shape;143;p15"/>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F2F2F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144" name="Google Shape;144;p15"/>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F2F2F2"/>
                  </a:solidFill>
                  <a:latin typeface="Quattrocento Sans"/>
                  <a:ea typeface="Quattrocento Sans"/>
                  <a:cs typeface="Quattrocento Sans"/>
                  <a:sym typeface="Quattrocento Sans"/>
                </a:rPr>
                <a:t>2018 All Rights Reserved</a:t>
              </a:r>
              <a:endParaRPr sz="1100" b="0">
                <a:solidFill>
                  <a:srgbClr val="F2F2F2"/>
                </a:solidFill>
                <a:latin typeface="Quattrocento Sans"/>
                <a:ea typeface="Quattrocento Sans"/>
                <a:cs typeface="Quattrocento Sans"/>
                <a:sym typeface="Quattrocento Sans"/>
              </a:endParaRPr>
            </a:p>
          </p:txBody>
        </p:sp>
      </p:grpSp>
      <p:grpSp>
        <p:nvGrpSpPr>
          <p:cNvPr id="145" name="Google Shape;145;p15"/>
          <p:cNvGrpSpPr/>
          <p:nvPr/>
        </p:nvGrpSpPr>
        <p:grpSpPr>
          <a:xfrm>
            <a:off x="384609" y="6489983"/>
            <a:ext cx="778679" cy="180047"/>
            <a:chOff x="5001272" y="6417413"/>
            <a:chExt cx="778679" cy="180047"/>
          </a:xfrm>
        </p:grpSpPr>
        <p:grpSp>
          <p:nvGrpSpPr>
            <p:cNvPr id="146" name="Google Shape;146;p15"/>
            <p:cNvGrpSpPr/>
            <p:nvPr/>
          </p:nvGrpSpPr>
          <p:grpSpPr>
            <a:xfrm>
              <a:off x="5001272" y="6417413"/>
              <a:ext cx="180047" cy="180047"/>
              <a:chOff x="5001272" y="6417413"/>
              <a:chExt cx="180047" cy="180047"/>
            </a:xfrm>
          </p:grpSpPr>
          <p:sp>
            <p:nvSpPr>
              <p:cNvPr id="147" name="Google Shape;147;p15"/>
              <p:cNvSpPr/>
              <p:nvPr/>
            </p:nvSpPr>
            <p:spPr>
              <a:xfrm>
                <a:off x="5001272"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8" name="Google Shape;148;p15"/>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49" name="Google Shape;149;p15"/>
            <p:cNvGrpSpPr/>
            <p:nvPr/>
          </p:nvGrpSpPr>
          <p:grpSpPr>
            <a:xfrm>
              <a:off x="5300588" y="6417413"/>
              <a:ext cx="180047" cy="180047"/>
              <a:chOff x="5300588" y="6417413"/>
              <a:chExt cx="180047" cy="180047"/>
            </a:xfrm>
          </p:grpSpPr>
          <p:sp>
            <p:nvSpPr>
              <p:cNvPr id="150" name="Google Shape;150;p15"/>
              <p:cNvSpPr/>
              <p:nvPr/>
            </p:nvSpPr>
            <p:spPr>
              <a:xfrm>
                <a:off x="5300588"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1" name="Google Shape;151;p15"/>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52" name="Google Shape;152;p15"/>
            <p:cNvGrpSpPr/>
            <p:nvPr/>
          </p:nvGrpSpPr>
          <p:grpSpPr>
            <a:xfrm>
              <a:off x="5599904" y="6417413"/>
              <a:ext cx="180047" cy="180047"/>
              <a:chOff x="5599904" y="6417413"/>
              <a:chExt cx="180047" cy="180047"/>
            </a:xfrm>
          </p:grpSpPr>
          <p:sp>
            <p:nvSpPr>
              <p:cNvPr id="153" name="Google Shape;153;p15"/>
              <p:cNvSpPr/>
              <p:nvPr/>
            </p:nvSpPr>
            <p:spPr>
              <a:xfrm>
                <a:off x="5599904"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4" name="Google Shape;154;p15"/>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155" name="Google Shape;155;p15"/>
          <p:cNvGrpSpPr/>
          <p:nvPr/>
        </p:nvGrpSpPr>
        <p:grpSpPr>
          <a:xfrm rot="5400000">
            <a:off x="11675183" y="651894"/>
            <a:ext cx="194792" cy="70989"/>
            <a:chOff x="384609" y="288810"/>
            <a:chExt cx="283286" cy="103239"/>
          </a:xfrm>
        </p:grpSpPr>
        <p:sp>
          <p:nvSpPr>
            <p:cNvPr id="156" name="Google Shape;156;p15"/>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7" name="Google Shape;157;p15"/>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158" name="Google Shape;158;p15"/>
          <p:cNvGrpSpPr/>
          <p:nvPr/>
        </p:nvGrpSpPr>
        <p:grpSpPr>
          <a:xfrm>
            <a:off x="284356" y="300486"/>
            <a:ext cx="469009" cy="444795"/>
            <a:chOff x="1636700" y="2361281"/>
            <a:chExt cx="2251688" cy="2135438"/>
          </a:xfrm>
        </p:grpSpPr>
        <p:sp>
          <p:nvSpPr>
            <p:cNvPr id="159" name="Google Shape;159;p15"/>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0" name="Google Shape;160;p15"/>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1" name="Google Shape;161;p15"/>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162" name="Google Shape;162;p15"/>
          <p:cNvSpPr txBox="1"/>
          <p:nvPr/>
        </p:nvSpPr>
        <p:spPr>
          <a:xfrm>
            <a:off x="-584675" y="472440"/>
            <a:ext cx="13361351"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900" b="1">
                <a:solidFill>
                  <a:srgbClr val="FD932A"/>
                </a:solidFill>
                <a:latin typeface="Arial"/>
                <a:ea typeface="Arial"/>
                <a:cs typeface="Arial"/>
                <a:sym typeface="Arial"/>
              </a:rPr>
              <a:t>Introduction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63"/>
        <p:cNvGrpSpPr/>
        <p:nvPr/>
      </p:nvGrpSpPr>
      <p:grpSpPr>
        <a:xfrm>
          <a:off x="0" y="0"/>
          <a:ext cx="0" cy="0"/>
          <a:chOff x="0" y="0"/>
          <a:chExt cx="0" cy="0"/>
        </a:xfrm>
      </p:grpSpPr>
      <p:sp>
        <p:nvSpPr>
          <p:cNvPr id="164" name="Google Shape;164;p16"/>
          <p:cNvSpPr/>
          <p:nvPr/>
        </p:nvSpPr>
        <p:spPr>
          <a:xfrm>
            <a:off x="0" y="4300437"/>
            <a:ext cx="7934633" cy="2557563"/>
          </a:xfrm>
          <a:prstGeom prst="rect">
            <a:avLst/>
          </a:prstGeom>
          <a:solidFill>
            <a:srgbClr val="2525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165" name="Google Shape;165;p16"/>
          <p:cNvGrpSpPr/>
          <p:nvPr/>
        </p:nvGrpSpPr>
        <p:grpSpPr>
          <a:xfrm>
            <a:off x="384609" y="6489983"/>
            <a:ext cx="778679" cy="180047"/>
            <a:chOff x="5001272" y="6417413"/>
            <a:chExt cx="778679" cy="180047"/>
          </a:xfrm>
        </p:grpSpPr>
        <p:grpSp>
          <p:nvGrpSpPr>
            <p:cNvPr id="166" name="Google Shape;166;p16"/>
            <p:cNvGrpSpPr/>
            <p:nvPr/>
          </p:nvGrpSpPr>
          <p:grpSpPr>
            <a:xfrm>
              <a:off x="5001272" y="6417413"/>
              <a:ext cx="180047" cy="180047"/>
              <a:chOff x="5001272" y="6417413"/>
              <a:chExt cx="180047" cy="180047"/>
            </a:xfrm>
          </p:grpSpPr>
          <p:sp>
            <p:nvSpPr>
              <p:cNvPr id="167" name="Google Shape;167;p16"/>
              <p:cNvSpPr/>
              <p:nvPr/>
            </p:nvSpPr>
            <p:spPr>
              <a:xfrm>
                <a:off x="5001272"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8" name="Google Shape;168;p16"/>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69" name="Google Shape;169;p16"/>
            <p:cNvGrpSpPr/>
            <p:nvPr/>
          </p:nvGrpSpPr>
          <p:grpSpPr>
            <a:xfrm>
              <a:off x="5300588" y="6417413"/>
              <a:ext cx="180047" cy="180047"/>
              <a:chOff x="5300588" y="6417413"/>
              <a:chExt cx="180047" cy="180047"/>
            </a:xfrm>
          </p:grpSpPr>
          <p:sp>
            <p:nvSpPr>
              <p:cNvPr id="170" name="Google Shape;170;p16"/>
              <p:cNvSpPr/>
              <p:nvPr/>
            </p:nvSpPr>
            <p:spPr>
              <a:xfrm>
                <a:off x="5300588"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1" name="Google Shape;171;p16"/>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72" name="Google Shape;172;p16"/>
            <p:cNvGrpSpPr/>
            <p:nvPr/>
          </p:nvGrpSpPr>
          <p:grpSpPr>
            <a:xfrm>
              <a:off x="5599904" y="6417413"/>
              <a:ext cx="180047" cy="180047"/>
              <a:chOff x="5599904" y="6417413"/>
              <a:chExt cx="180047" cy="180047"/>
            </a:xfrm>
          </p:grpSpPr>
          <p:sp>
            <p:nvSpPr>
              <p:cNvPr id="173" name="Google Shape;173;p16"/>
              <p:cNvSpPr/>
              <p:nvPr/>
            </p:nvSpPr>
            <p:spPr>
              <a:xfrm>
                <a:off x="5599904" y="6417413"/>
                <a:ext cx="180047" cy="180047"/>
              </a:xfrm>
              <a:prstGeom prst="ellipse">
                <a:avLst/>
              </a:prstGeom>
              <a:solidFill>
                <a:srgbClr val="D8D8D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4" name="Google Shape;174;p16"/>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A5A5A5"/>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
        <p:nvSpPr>
          <p:cNvPr id="175" name="Google Shape;175;p16"/>
          <p:cNvSpPr/>
          <p:nvPr/>
        </p:nvSpPr>
        <p:spPr>
          <a:xfrm>
            <a:off x="-1" y="0"/>
            <a:ext cx="7934633" cy="4300437"/>
          </a:xfrm>
          <a:prstGeom prst="rect">
            <a:avLst/>
          </a:prstGeom>
          <a:gradFill>
            <a:gsLst>
              <a:gs pos="0">
                <a:schemeClr val="accent4"/>
              </a:gs>
              <a:gs pos="85000">
                <a:schemeClr val="accent1"/>
              </a:gs>
              <a:gs pos="100000">
                <a:schemeClr val="accen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6" name="Google Shape;176;p16"/>
          <p:cNvSpPr>
            <a:spLocks noGrp="1"/>
          </p:cNvSpPr>
          <p:nvPr>
            <p:ph type="pic" idx="2"/>
          </p:nvPr>
        </p:nvSpPr>
        <p:spPr>
          <a:xfrm>
            <a:off x="5276635" y="0"/>
            <a:ext cx="5315995" cy="6858000"/>
          </a:xfrm>
          <a:prstGeom prst="rect">
            <a:avLst/>
          </a:prstGeom>
          <a:noFill/>
          <a:ln>
            <a:noFill/>
          </a:ln>
          <a:effectLst>
            <a:outerShdw blurRad="431800" dist="622300" dir="5400000" sx="93000" sy="9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grpSp>
        <p:nvGrpSpPr>
          <p:cNvPr id="177" name="Google Shape;177;p16"/>
          <p:cNvGrpSpPr/>
          <p:nvPr/>
        </p:nvGrpSpPr>
        <p:grpSpPr>
          <a:xfrm>
            <a:off x="284356" y="300486"/>
            <a:ext cx="469009" cy="444795"/>
            <a:chOff x="1636700" y="2361281"/>
            <a:chExt cx="2251688" cy="2135438"/>
          </a:xfrm>
        </p:grpSpPr>
        <p:sp>
          <p:nvSpPr>
            <p:cNvPr id="178" name="Google Shape;178;p16"/>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9" name="Google Shape;179;p16"/>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0" name="Google Shape;180;p16"/>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500"/>
                                  </p:stCondLst>
                                  <p:childTnLst>
                                    <p:set>
                                      <p:cBhvr>
                                        <p:cTn id="9" dur="1" fill="hold">
                                          <p:stCondLst>
                                            <p:cond delay="0"/>
                                          </p:stCondLst>
                                        </p:cTn>
                                        <p:tgtEl>
                                          <p:spTgt spid="164"/>
                                        </p:tgtEl>
                                        <p:attrNameLst>
                                          <p:attrName>style.visibility</p:attrName>
                                        </p:attrNameLst>
                                      </p:cBhvr>
                                      <p:to>
                                        <p:strVal val="visible"/>
                                      </p:to>
                                    </p:set>
                                    <p:anim calcmode="lin" valueType="num">
                                      <p:cBhvr additive="base">
                                        <p:cTn id="10" dur="750"/>
                                        <p:tgtEl>
                                          <p:spTgt spid="164"/>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100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500"/>
                                        <p:tgtEl>
                                          <p:spTgt spid="177"/>
                                        </p:tgtEl>
                                      </p:cBhvr>
                                    </p:animEffect>
                                  </p:childTnLst>
                                </p:cTn>
                              </p:par>
                              <p:par>
                                <p:cTn id="14" presetID="10" presetClass="entr" presetSubtype="0" fill="hold"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fade">
                                      <p:cBhvr>
                                        <p:cTn id="16" dur="500"/>
                                        <p:tgtEl>
                                          <p:spTgt spid="165"/>
                                        </p:tgtEl>
                                      </p:cBhvr>
                                    </p:animEffect>
                                  </p:childTnLst>
                                </p:cTn>
                              </p:par>
                              <p:par>
                                <p:cTn id="17" presetID="2" presetClass="entr" presetSubtype="2" fill="hold" nodeType="withEffect">
                                  <p:stCondLst>
                                    <p:cond delay="50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750"/>
                                        <p:tgtEl>
                                          <p:spTgt spid="1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81"/>
        <p:cNvGrpSpPr/>
        <p:nvPr/>
      </p:nvGrpSpPr>
      <p:grpSpPr>
        <a:xfrm>
          <a:off x="0" y="0"/>
          <a:ext cx="0" cy="0"/>
          <a:chOff x="0" y="0"/>
          <a:chExt cx="0" cy="0"/>
        </a:xfrm>
      </p:grpSpPr>
      <p:sp>
        <p:nvSpPr>
          <p:cNvPr id="182" name="Google Shape;182;p17"/>
          <p:cNvSpPr>
            <a:spLocks noGrp="1"/>
          </p:cNvSpPr>
          <p:nvPr>
            <p:ph type="pic" idx="2"/>
          </p:nvPr>
        </p:nvSpPr>
        <p:spPr>
          <a:xfrm>
            <a:off x="0" y="0"/>
            <a:ext cx="12192000"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3" name="Google Shape;183;p17"/>
          <p:cNvSpPr>
            <a:spLocks noGrp="1"/>
          </p:cNvSpPr>
          <p:nvPr>
            <p:ph type="pic" idx="3"/>
          </p:nvPr>
        </p:nvSpPr>
        <p:spPr>
          <a:xfrm>
            <a:off x="5648632" y="0"/>
            <a:ext cx="6543368"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nodeType="withEffect">
                                  <p:stCondLst>
                                    <p:cond delay="100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84"/>
        <p:cNvGrpSpPr/>
        <p:nvPr/>
      </p:nvGrpSpPr>
      <p:grpSpPr>
        <a:xfrm>
          <a:off x="0" y="0"/>
          <a:ext cx="0" cy="0"/>
          <a:chOff x="0" y="0"/>
          <a:chExt cx="0" cy="0"/>
        </a:xfrm>
      </p:grpSpPr>
      <p:sp>
        <p:nvSpPr>
          <p:cNvPr id="185" name="Google Shape;185;p18"/>
          <p:cNvSpPr/>
          <p:nvPr/>
        </p:nvSpPr>
        <p:spPr>
          <a:xfrm>
            <a:off x="0" y="3429000"/>
            <a:ext cx="12192000" cy="3429001"/>
          </a:xfrm>
          <a:prstGeom prst="rect">
            <a:avLst/>
          </a:prstGeom>
          <a:gradFill>
            <a:gsLst>
              <a:gs pos="0">
                <a:schemeClr val="accent4"/>
              </a:gs>
              <a:gs pos="85000">
                <a:srgbClr val="C86200"/>
              </a:gs>
              <a:gs pos="100000">
                <a:srgbClr val="C86200"/>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6" name="Google Shape;186;p18"/>
          <p:cNvSpPr>
            <a:spLocks noGrp="1"/>
          </p:cNvSpPr>
          <p:nvPr>
            <p:ph type="pic" idx="2"/>
          </p:nvPr>
        </p:nvSpPr>
        <p:spPr>
          <a:xfrm>
            <a:off x="1531374" y="1489588"/>
            <a:ext cx="9129252" cy="3878825"/>
          </a:xfrm>
          <a:prstGeom prst="roundRect">
            <a:avLst>
              <a:gd name="adj" fmla="val 2073"/>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grpSp>
        <p:nvGrpSpPr>
          <p:cNvPr id="187" name="Google Shape;187;p18"/>
          <p:cNvGrpSpPr/>
          <p:nvPr/>
        </p:nvGrpSpPr>
        <p:grpSpPr>
          <a:xfrm>
            <a:off x="10071124" y="6463714"/>
            <a:ext cx="1819613" cy="261610"/>
            <a:chOff x="361913" y="6408848"/>
            <a:chExt cx="1819613" cy="261610"/>
          </a:xfrm>
        </p:grpSpPr>
        <p:sp>
          <p:nvSpPr>
            <p:cNvPr id="188" name="Google Shape;188;p18"/>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F2F2F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189" name="Google Shape;189;p18"/>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F2F2F2"/>
                  </a:solidFill>
                  <a:latin typeface="Quattrocento Sans"/>
                  <a:ea typeface="Quattrocento Sans"/>
                  <a:cs typeface="Quattrocento Sans"/>
                  <a:sym typeface="Quattrocento Sans"/>
                </a:rPr>
                <a:t>2018 All Rights Reserved</a:t>
              </a:r>
              <a:endParaRPr sz="1100" b="0">
                <a:solidFill>
                  <a:srgbClr val="F2F2F2"/>
                </a:solidFill>
                <a:latin typeface="Quattrocento Sans"/>
                <a:ea typeface="Quattrocento Sans"/>
                <a:cs typeface="Quattrocento Sans"/>
                <a:sym typeface="Quattrocento Sans"/>
              </a:endParaRPr>
            </a:p>
          </p:txBody>
        </p:sp>
      </p:grpSp>
      <p:grpSp>
        <p:nvGrpSpPr>
          <p:cNvPr id="190" name="Google Shape;190;p18"/>
          <p:cNvGrpSpPr/>
          <p:nvPr/>
        </p:nvGrpSpPr>
        <p:grpSpPr>
          <a:xfrm>
            <a:off x="384609" y="6489983"/>
            <a:ext cx="778679" cy="180047"/>
            <a:chOff x="5001272" y="6417413"/>
            <a:chExt cx="778679" cy="180047"/>
          </a:xfrm>
        </p:grpSpPr>
        <p:grpSp>
          <p:nvGrpSpPr>
            <p:cNvPr id="191" name="Google Shape;191;p18"/>
            <p:cNvGrpSpPr/>
            <p:nvPr/>
          </p:nvGrpSpPr>
          <p:grpSpPr>
            <a:xfrm>
              <a:off x="5001272" y="6417413"/>
              <a:ext cx="180047" cy="180047"/>
              <a:chOff x="5001272" y="6417413"/>
              <a:chExt cx="180047" cy="180047"/>
            </a:xfrm>
          </p:grpSpPr>
          <p:sp>
            <p:nvSpPr>
              <p:cNvPr id="192" name="Google Shape;192;p18"/>
              <p:cNvSpPr/>
              <p:nvPr/>
            </p:nvSpPr>
            <p:spPr>
              <a:xfrm>
                <a:off x="5001272"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3" name="Google Shape;193;p18"/>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4" name="Google Shape;194;p18"/>
            <p:cNvGrpSpPr/>
            <p:nvPr/>
          </p:nvGrpSpPr>
          <p:grpSpPr>
            <a:xfrm>
              <a:off x="5300588" y="6417413"/>
              <a:ext cx="180047" cy="180047"/>
              <a:chOff x="5300588" y="6417413"/>
              <a:chExt cx="180047" cy="180047"/>
            </a:xfrm>
          </p:grpSpPr>
          <p:sp>
            <p:nvSpPr>
              <p:cNvPr id="195" name="Google Shape;195;p18"/>
              <p:cNvSpPr/>
              <p:nvPr/>
            </p:nvSpPr>
            <p:spPr>
              <a:xfrm>
                <a:off x="5300588"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6" name="Google Shape;196;p18"/>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97" name="Google Shape;197;p18"/>
            <p:cNvGrpSpPr/>
            <p:nvPr/>
          </p:nvGrpSpPr>
          <p:grpSpPr>
            <a:xfrm>
              <a:off x="5599904" y="6417413"/>
              <a:ext cx="180047" cy="180047"/>
              <a:chOff x="5599904" y="6417413"/>
              <a:chExt cx="180047" cy="180047"/>
            </a:xfrm>
          </p:grpSpPr>
          <p:sp>
            <p:nvSpPr>
              <p:cNvPr id="198" name="Google Shape;198;p18"/>
              <p:cNvSpPr/>
              <p:nvPr/>
            </p:nvSpPr>
            <p:spPr>
              <a:xfrm>
                <a:off x="5599904"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9" name="Google Shape;199;p18"/>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250"/>
                                        <p:tgtEl>
                                          <p:spTgt spid="18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 calcmode="lin" valueType="num">
                                      <p:cBhvr additive="base">
                                        <p:cTn id="10" dur="750"/>
                                        <p:tgtEl>
                                          <p:spTgt spid="186"/>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500"/>
                                  </p:stCondLst>
                                  <p:childTnLst>
                                    <p:set>
                                      <p:cBhvr>
                                        <p:cTn id="12" dur="1" fill="hold">
                                          <p:stCondLst>
                                            <p:cond delay="0"/>
                                          </p:stCondLst>
                                        </p:cTn>
                                        <p:tgtEl>
                                          <p:spTgt spid="187"/>
                                        </p:tgtEl>
                                        <p:attrNameLst>
                                          <p:attrName>style.visibility</p:attrName>
                                        </p:attrNameLst>
                                      </p:cBhvr>
                                      <p:to>
                                        <p:strVal val="visible"/>
                                      </p:to>
                                    </p:set>
                                    <p:animEffect transition="in" filter="fade">
                                      <p:cBhvr>
                                        <p:cTn id="13" dur="500"/>
                                        <p:tgtEl>
                                          <p:spTgt spid="187"/>
                                        </p:tgtEl>
                                      </p:cBhvr>
                                    </p:animEffect>
                                  </p:childTnLst>
                                </p:cTn>
                              </p:par>
                              <p:par>
                                <p:cTn id="14" presetID="10" presetClass="entr" presetSubtype="0" fill="hold" nodeType="withEffect">
                                  <p:stCondLst>
                                    <p:cond delay="500"/>
                                  </p:stCondLst>
                                  <p:childTnLst>
                                    <p:set>
                                      <p:cBhvr>
                                        <p:cTn id="15" dur="1" fill="hold">
                                          <p:stCondLst>
                                            <p:cond delay="0"/>
                                          </p:stCondLst>
                                        </p:cTn>
                                        <p:tgtEl>
                                          <p:spTgt spid="190"/>
                                        </p:tgtEl>
                                        <p:attrNameLst>
                                          <p:attrName>style.visibility</p:attrName>
                                        </p:attrNameLst>
                                      </p:cBhvr>
                                      <p:to>
                                        <p:strVal val="visible"/>
                                      </p:to>
                                    </p:set>
                                    <p:animEffect transition="in" filter="fade">
                                      <p:cBhvr>
                                        <p:cTn id="16"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1_Title Slide">
  <p:cSld name="31_Title Slide">
    <p:bg>
      <p:bgPr>
        <a:solidFill>
          <a:srgbClr val="EEF3F7"/>
        </a:solid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01"/>
        <p:cNvGrpSpPr/>
        <p:nvPr/>
      </p:nvGrpSpPr>
      <p:grpSpPr>
        <a:xfrm>
          <a:off x="0" y="0"/>
          <a:ext cx="0" cy="0"/>
          <a:chOff x="0" y="0"/>
          <a:chExt cx="0" cy="0"/>
        </a:xfrm>
      </p:grpSpPr>
      <p:sp>
        <p:nvSpPr>
          <p:cNvPr id="202" name="Google Shape;202;p20"/>
          <p:cNvSpPr>
            <a:spLocks noGrp="1"/>
          </p:cNvSpPr>
          <p:nvPr>
            <p:ph type="pic" idx="2"/>
          </p:nvPr>
        </p:nvSpPr>
        <p:spPr>
          <a:xfrm>
            <a:off x="8149459" y="2020530"/>
            <a:ext cx="2816942" cy="2816942"/>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8_Title Slide">
  <p:cSld name="68_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p:nvPr/>
        </p:nvSpPr>
        <p:spPr>
          <a:xfrm>
            <a:off x="0" y="0"/>
            <a:ext cx="12192000" cy="874643"/>
          </a:xfrm>
          <a:prstGeom prst="rect">
            <a:avLst/>
          </a:prstGeom>
          <a:gradFill>
            <a:gsLst>
              <a:gs pos="0">
                <a:schemeClr val="accent3"/>
              </a:gs>
              <a:gs pos="85000">
                <a:schemeClr val="accent1"/>
              </a:gs>
              <a:gs pos="100000">
                <a:schemeClr val="accent1"/>
              </a:gs>
            </a:gsLst>
            <a:path path="circle">
              <a:fillToRect l="100000" t="100000"/>
            </a:path>
            <a:tileRect r="-100000" b="-100000"/>
          </a:gradFill>
          <a:ln>
            <a:noFill/>
          </a:ln>
          <a:effectLst>
            <a:outerShdw blurRad="368300" dist="88900" dir="5400000" sx="96000" sy="96000" algn="t"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3"/>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b="0" i="0" u="none" strike="noStrike" cap="none">
                <a:solidFill>
                  <a:srgbClr val="F2F2F2"/>
                </a:solidFill>
                <a:latin typeface="Arial"/>
                <a:ea typeface="Arial"/>
                <a:cs typeface="Arial"/>
                <a:sym typeface="Arial"/>
              </a:rPr>
              <a:t>‹#›</a:t>
            </a:fld>
            <a:endParaRPr sz="1600" b="0" i="0" u="none" strike="noStrike" cap="none">
              <a:solidFill>
                <a:srgbClr val="F2F2F2"/>
              </a:solidFill>
              <a:latin typeface="Arial"/>
              <a:ea typeface="Arial"/>
              <a:cs typeface="Arial"/>
              <a:sym typeface="Arial"/>
            </a:endParaRPr>
          </a:p>
        </p:txBody>
      </p:sp>
      <p:grpSp>
        <p:nvGrpSpPr>
          <p:cNvPr id="20" name="Google Shape;20;p3"/>
          <p:cNvGrpSpPr/>
          <p:nvPr/>
        </p:nvGrpSpPr>
        <p:grpSpPr>
          <a:xfrm rot="5400000">
            <a:off x="11675183" y="651894"/>
            <a:ext cx="194792" cy="70989"/>
            <a:chOff x="384609" y="288810"/>
            <a:chExt cx="283286" cy="103239"/>
          </a:xfrm>
        </p:grpSpPr>
        <p:sp>
          <p:nvSpPr>
            <p:cNvPr id="21" name="Google Shape;21;p3"/>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2" name="Google Shape;22;p3"/>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grpSp>
        <p:nvGrpSpPr>
          <p:cNvPr id="23" name="Google Shape;23;p3"/>
          <p:cNvGrpSpPr/>
          <p:nvPr/>
        </p:nvGrpSpPr>
        <p:grpSpPr>
          <a:xfrm>
            <a:off x="284356" y="488700"/>
            <a:ext cx="129932" cy="68359"/>
            <a:chOff x="1636700" y="3264905"/>
            <a:chExt cx="623796" cy="328190"/>
          </a:xfrm>
        </p:grpSpPr>
        <p:sp>
          <p:nvSpPr>
            <p:cNvPr id="24" name="Google Shape;24;p3"/>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5" name="Google Shape;25;p3"/>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26" name="Google Shape;26;p3"/>
          <p:cNvSpPr txBox="1">
            <a:spLocks noGrp="1"/>
          </p:cNvSpPr>
          <p:nvPr>
            <p:ph type="title"/>
          </p:nvPr>
        </p:nvSpPr>
        <p:spPr>
          <a:xfrm>
            <a:off x="434866" y="100086"/>
            <a:ext cx="11212180" cy="6806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153988" y="996950"/>
            <a:ext cx="11852275" cy="5689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28" name="Google Shape;28;p3"/>
          <p:cNvPicPr preferRelativeResize="0"/>
          <p:nvPr/>
        </p:nvPicPr>
        <p:blipFill rotWithShape="1">
          <a:blip r:embed="rId2">
            <a:alphaModFix/>
          </a:blip>
          <a:srcRect/>
          <a:stretch/>
        </p:blipFill>
        <p:spPr>
          <a:xfrm>
            <a:off x="10806451" y="6622437"/>
            <a:ext cx="1273497" cy="12882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3"/>
        <p:cNvGrpSpPr/>
        <p:nvPr/>
      </p:nvGrpSpPr>
      <p:grpSpPr>
        <a:xfrm>
          <a:off x="0" y="0"/>
          <a:ext cx="0" cy="0"/>
          <a:chOff x="0" y="0"/>
          <a:chExt cx="0" cy="0"/>
        </a:xfrm>
      </p:grpSpPr>
      <p:sp>
        <p:nvSpPr>
          <p:cNvPr id="204" name="Google Shape;204;p21"/>
          <p:cNvSpPr>
            <a:spLocks noGrp="1"/>
          </p:cNvSpPr>
          <p:nvPr>
            <p:ph type="pic" idx="2"/>
          </p:nvPr>
        </p:nvSpPr>
        <p:spPr>
          <a:xfrm>
            <a:off x="825414" y="2712733"/>
            <a:ext cx="1976817" cy="1976817"/>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5" name="Google Shape;205;p21"/>
          <p:cNvSpPr>
            <a:spLocks noGrp="1"/>
          </p:cNvSpPr>
          <p:nvPr>
            <p:ph type="pic" idx="3"/>
          </p:nvPr>
        </p:nvSpPr>
        <p:spPr>
          <a:xfrm>
            <a:off x="3475300" y="3839734"/>
            <a:ext cx="1690501" cy="1690501"/>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6" name="Google Shape;206;p21"/>
          <p:cNvSpPr>
            <a:spLocks noGrp="1"/>
          </p:cNvSpPr>
          <p:nvPr>
            <p:ph type="pic" idx="4"/>
          </p:nvPr>
        </p:nvSpPr>
        <p:spPr>
          <a:xfrm>
            <a:off x="8694851" y="3176029"/>
            <a:ext cx="1690501" cy="1690501"/>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7" name="Google Shape;207;p21"/>
          <p:cNvSpPr>
            <a:spLocks noGrp="1"/>
          </p:cNvSpPr>
          <p:nvPr>
            <p:ph type="pic" idx="5"/>
          </p:nvPr>
        </p:nvSpPr>
        <p:spPr>
          <a:xfrm>
            <a:off x="9389771" y="1056054"/>
            <a:ext cx="1976817" cy="1976817"/>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8" name="Google Shape;208;p21"/>
          <p:cNvSpPr>
            <a:spLocks noGrp="1"/>
          </p:cNvSpPr>
          <p:nvPr>
            <p:ph type="pic" idx="6"/>
          </p:nvPr>
        </p:nvSpPr>
        <p:spPr>
          <a:xfrm>
            <a:off x="7822210" y="497121"/>
            <a:ext cx="1976817" cy="1976817"/>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9" name="Google Shape;209;p21"/>
          <p:cNvSpPr>
            <a:spLocks noGrp="1"/>
          </p:cNvSpPr>
          <p:nvPr>
            <p:ph type="pic" idx="7"/>
          </p:nvPr>
        </p:nvSpPr>
        <p:spPr>
          <a:xfrm>
            <a:off x="1813822" y="4350243"/>
            <a:ext cx="1976817" cy="1976817"/>
          </a:xfrm>
          <a:prstGeom prst="rect">
            <a:avLst/>
          </a:prstGeom>
          <a:solidFill>
            <a:srgbClr val="F2F2F2">
              <a:alpha val="24705"/>
            </a:srgbClr>
          </a:solidFill>
          <a:ln>
            <a:noFill/>
          </a:ln>
          <a:effectLst>
            <a:outerShdw blurRad="431800" dist="190500" dir="5400000" sx="94000" sy="9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75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500"/>
                                        <p:tgtEl>
                                          <p:spTgt spid="206"/>
                                        </p:tgtEl>
                                      </p:cBhvr>
                                    </p:animEffect>
                                  </p:childTnLst>
                                </p:cTn>
                              </p:par>
                              <p:par>
                                <p:cTn id="11" presetID="10" presetClass="entr" presetSubtype="0" fill="hold" nodeType="withEffect">
                                  <p:stCondLst>
                                    <p:cond delay="100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500"/>
                                        <p:tgtEl>
                                          <p:spTgt spid="204"/>
                                        </p:tgtEl>
                                      </p:cBhvr>
                                    </p:animEffect>
                                  </p:childTnLst>
                                </p:cTn>
                              </p:par>
                              <p:par>
                                <p:cTn id="14" presetID="10" presetClass="entr" presetSubtype="0" fill="hold" nodeType="withEffect">
                                  <p:stCondLst>
                                    <p:cond delay="1250"/>
                                  </p:stCondLst>
                                  <p:childTnLst>
                                    <p:set>
                                      <p:cBhvr>
                                        <p:cTn id="15" dur="1" fill="hold">
                                          <p:stCondLst>
                                            <p:cond delay="0"/>
                                          </p:stCondLst>
                                        </p:cTn>
                                        <p:tgtEl>
                                          <p:spTgt spid="208"/>
                                        </p:tgtEl>
                                        <p:attrNameLst>
                                          <p:attrName>style.visibility</p:attrName>
                                        </p:attrNameLst>
                                      </p:cBhvr>
                                      <p:to>
                                        <p:strVal val="visible"/>
                                      </p:to>
                                    </p:set>
                                    <p:animEffect transition="in" filter="fade">
                                      <p:cBhvr>
                                        <p:cTn id="16" dur="500"/>
                                        <p:tgtEl>
                                          <p:spTgt spid="208"/>
                                        </p:tgtEl>
                                      </p:cBhvr>
                                    </p:animEffect>
                                  </p:childTnLst>
                                </p:cTn>
                              </p:par>
                              <p:par>
                                <p:cTn id="17" presetID="10" presetClass="entr" presetSubtype="0" fill="hold" nodeType="withEffect">
                                  <p:stCondLst>
                                    <p:cond delay="1500"/>
                                  </p:stCondLst>
                                  <p:childTnLst>
                                    <p:set>
                                      <p:cBhvr>
                                        <p:cTn id="18" dur="1" fill="hold">
                                          <p:stCondLst>
                                            <p:cond delay="0"/>
                                          </p:stCondLst>
                                        </p:cTn>
                                        <p:tgtEl>
                                          <p:spTgt spid="205"/>
                                        </p:tgtEl>
                                        <p:attrNameLst>
                                          <p:attrName>style.visibility</p:attrName>
                                        </p:attrNameLst>
                                      </p:cBhvr>
                                      <p:to>
                                        <p:strVal val="visible"/>
                                      </p:to>
                                    </p:set>
                                    <p:animEffect transition="in" filter="fade">
                                      <p:cBhvr>
                                        <p:cTn id="19" dur="500"/>
                                        <p:tgtEl>
                                          <p:spTgt spid="205"/>
                                        </p:tgtEl>
                                      </p:cBhvr>
                                    </p:animEffect>
                                  </p:childTnLst>
                                </p:cTn>
                              </p:par>
                              <p:par>
                                <p:cTn id="20" presetID="10" presetClass="entr" presetSubtype="0" fill="hold" nodeType="withEffect">
                                  <p:stCondLst>
                                    <p:cond delay="175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0_Title Slide">
  <p:cSld name="30_Title Slide">
    <p:bg>
      <p:bgPr>
        <a:solidFill>
          <a:srgbClr val="EEF3F7"/>
        </a:solidFill>
        <a:effectLst/>
      </p:bgPr>
    </p:bg>
    <p:spTree>
      <p:nvGrpSpPr>
        <p:cNvPr id="1" name="Shape 210"/>
        <p:cNvGrpSpPr/>
        <p:nvPr/>
      </p:nvGrpSpPr>
      <p:grpSpPr>
        <a:xfrm>
          <a:off x="0" y="0"/>
          <a:ext cx="0" cy="0"/>
          <a:chOff x="0" y="0"/>
          <a:chExt cx="0" cy="0"/>
        </a:xfrm>
      </p:grpSpPr>
      <p:sp>
        <p:nvSpPr>
          <p:cNvPr id="211" name="Google Shape;211;p22"/>
          <p:cNvSpPr>
            <a:spLocks noGrp="1"/>
          </p:cNvSpPr>
          <p:nvPr>
            <p:ph type="pic" idx="2"/>
          </p:nvPr>
        </p:nvSpPr>
        <p:spPr>
          <a:xfrm>
            <a:off x="1608761" y="2180314"/>
            <a:ext cx="1217854" cy="121785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2" name="Google Shape;212;p22"/>
          <p:cNvSpPr>
            <a:spLocks noGrp="1"/>
          </p:cNvSpPr>
          <p:nvPr>
            <p:ph type="pic" idx="3"/>
          </p:nvPr>
        </p:nvSpPr>
        <p:spPr>
          <a:xfrm>
            <a:off x="1608761" y="4371935"/>
            <a:ext cx="1217854" cy="121785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3" name="Google Shape;213;p22"/>
          <p:cNvSpPr>
            <a:spLocks noGrp="1"/>
          </p:cNvSpPr>
          <p:nvPr>
            <p:ph type="pic" idx="4"/>
          </p:nvPr>
        </p:nvSpPr>
        <p:spPr>
          <a:xfrm>
            <a:off x="6592312" y="2180314"/>
            <a:ext cx="1217854" cy="121785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4" name="Google Shape;214;p22"/>
          <p:cNvSpPr>
            <a:spLocks noGrp="1"/>
          </p:cNvSpPr>
          <p:nvPr>
            <p:ph type="pic" idx="5"/>
          </p:nvPr>
        </p:nvSpPr>
        <p:spPr>
          <a:xfrm>
            <a:off x="6592312" y="4371935"/>
            <a:ext cx="1217854" cy="121785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1250"/>
                                  </p:stCondLst>
                                  <p:childTnLst>
                                    <p:set>
                                      <p:cBhvr>
                                        <p:cTn id="9" dur="1" fill="hold">
                                          <p:stCondLst>
                                            <p:cond delay="0"/>
                                          </p:stCondLst>
                                        </p:cTn>
                                        <p:tgtEl>
                                          <p:spTgt spid="213"/>
                                        </p:tgtEl>
                                        <p:attrNameLst>
                                          <p:attrName>style.visibility</p:attrName>
                                        </p:attrNameLst>
                                      </p:cBhvr>
                                      <p:to>
                                        <p:strVal val="visible"/>
                                      </p:to>
                                    </p:set>
                                    <p:animEffect transition="in" filter="fade">
                                      <p:cBhvr>
                                        <p:cTn id="10" dur="500"/>
                                        <p:tgtEl>
                                          <p:spTgt spid="213"/>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nodeType="withEffect">
                                  <p:stCondLst>
                                    <p:cond delay="1750"/>
                                  </p:stCondLst>
                                  <p:childTnLst>
                                    <p:set>
                                      <p:cBhvr>
                                        <p:cTn id="15" dur="1" fill="hold">
                                          <p:stCondLst>
                                            <p:cond delay="0"/>
                                          </p:stCondLst>
                                        </p:cTn>
                                        <p:tgtEl>
                                          <p:spTgt spid="214"/>
                                        </p:tgtEl>
                                        <p:attrNameLst>
                                          <p:attrName>style.visibility</p:attrName>
                                        </p:attrNameLst>
                                      </p:cBhvr>
                                      <p:to>
                                        <p:strVal val="visible"/>
                                      </p:to>
                                    </p:set>
                                    <p:animEffect transition="in" filter="fade">
                                      <p:cBhvr>
                                        <p:cTn id="1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215"/>
        <p:cNvGrpSpPr/>
        <p:nvPr/>
      </p:nvGrpSpPr>
      <p:grpSpPr>
        <a:xfrm>
          <a:off x="0" y="0"/>
          <a:ext cx="0" cy="0"/>
          <a:chOff x="0" y="0"/>
          <a:chExt cx="0" cy="0"/>
        </a:xfrm>
      </p:grpSpPr>
      <p:sp>
        <p:nvSpPr>
          <p:cNvPr id="216" name="Google Shape;216;p23"/>
          <p:cNvSpPr>
            <a:spLocks noGrp="1"/>
          </p:cNvSpPr>
          <p:nvPr>
            <p:ph type="pic" idx="2"/>
          </p:nvPr>
        </p:nvSpPr>
        <p:spPr>
          <a:xfrm>
            <a:off x="8402606" y="2751387"/>
            <a:ext cx="3094296" cy="309429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7" name="Google Shape;217;p23"/>
          <p:cNvSpPr>
            <a:spLocks noGrp="1"/>
          </p:cNvSpPr>
          <p:nvPr>
            <p:ph type="pic" idx="3"/>
          </p:nvPr>
        </p:nvSpPr>
        <p:spPr>
          <a:xfrm>
            <a:off x="5248945" y="1551922"/>
            <a:ext cx="2725586" cy="272558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8" name="Google Shape;218;p23"/>
          <p:cNvSpPr>
            <a:spLocks noGrp="1"/>
          </p:cNvSpPr>
          <p:nvPr>
            <p:ph type="pic" idx="4"/>
          </p:nvPr>
        </p:nvSpPr>
        <p:spPr>
          <a:xfrm>
            <a:off x="9813630" y="1551922"/>
            <a:ext cx="1514950" cy="1514950"/>
          </a:xfrm>
          <a:prstGeom prst="rect">
            <a:avLst/>
          </a:prstGeom>
          <a:solidFill>
            <a:srgbClr val="F2F2F2">
              <a:alpha val="24705"/>
            </a:srgbClr>
          </a:solidFill>
          <a:ln w="50800" cap="flat" cmpd="sng">
            <a:solidFill>
              <a:schemeClr val="lt1"/>
            </a:solidFill>
            <a:prstDash val="solid"/>
            <a:round/>
            <a:headEnd type="none" w="sm" len="sm"/>
            <a:tailEnd type="none" w="sm" len="sm"/>
          </a:ln>
          <a:effectLst>
            <a:outerShdw blurRad="431800" dist="279400" dir="5400000" sx="89000" sy="8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9" name="Google Shape;219;p23"/>
          <p:cNvSpPr>
            <a:spLocks noGrp="1"/>
          </p:cNvSpPr>
          <p:nvPr>
            <p:ph type="pic" idx="5"/>
          </p:nvPr>
        </p:nvSpPr>
        <p:spPr>
          <a:xfrm>
            <a:off x="8541494" y="811161"/>
            <a:ext cx="1514950" cy="1514950"/>
          </a:xfrm>
          <a:prstGeom prst="rect">
            <a:avLst/>
          </a:prstGeom>
          <a:solidFill>
            <a:srgbClr val="F2F2F2">
              <a:alpha val="24705"/>
            </a:srgbClr>
          </a:solidFill>
          <a:ln w="50800" cap="flat" cmpd="sng">
            <a:solidFill>
              <a:schemeClr val="lt1"/>
            </a:solidFill>
            <a:prstDash val="solid"/>
            <a:round/>
            <a:headEnd type="none" w="sm" len="sm"/>
            <a:tailEnd type="none" w="sm" len="sm"/>
          </a:ln>
          <a:effectLst>
            <a:outerShdw blurRad="444500" dist="241300" dir="5400000" sx="89000" sy="8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0" name="Google Shape;220;p23"/>
          <p:cNvSpPr>
            <a:spLocks noGrp="1"/>
          </p:cNvSpPr>
          <p:nvPr>
            <p:ph type="pic" idx="6"/>
          </p:nvPr>
        </p:nvSpPr>
        <p:spPr>
          <a:xfrm>
            <a:off x="3202673" y="970549"/>
            <a:ext cx="1890136" cy="1887002"/>
          </a:xfrm>
          <a:prstGeom prst="rect">
            <a:avLst/>
          </a:prstGeom>
          <a:solidFill>
            <a:srgbClr val="F2F2F2">
              <a:alpha val="24705"/>
            </a:srgbClr>
          </a:solidFill>
          <a:ln w="50800" cap="flat" cmpd="sng">
            <a:solidFill>
              <a:schemeClr val="lt1"/>
            </a:solidFill>
            <a:prstDash val="solid"/>
            <a:round/>
            <a:headEnd type="none" w="sm" len="sm"/>
            <a:tailEnd type="none" w="sm" len="sm"/>
          </a:ln>
          <a:effectLst>
            <a:outerShdw blurRad="444500" dist="241300" dir="5400000" sx="89000" sy="8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1" name="Google Shape;221;p23"/>
          <p:cNvSpPr>
            <a:spLocks noGrp="1"/>
          </p:cNvSpPr>
          <p:nvPr>
            <p:ph type="pic" idx="7"/>
          </p:nvPr>
        </p:nvSpPr>
        <p:spPr>
          <a:xfrm>
            <a:off x="4115027" y="2537503"/>
            <a:ext cx="1517466" cy="1514950"/>
          </a:xfrm>
          <a:prstGeom prst="rect">
            <a:avLst/>
          </a:prstGeom>
          <a:solidFill>
            <a:srgbClr val="F2F2F2">
              <a:alpha val="24705"/>
            </a:srgbClr>
          </a:solidFill>
          <a:ln w="50800" cap="flat" cmpd="sng">
            <a:solidFill>
              <a:schemeClr val="lt1"/>
            </a:solidFill>
            <a:prstDash val="solid"/>
            <a:round/>
            <a:headEnd type="none" w="sm" len="sm"/>
            <a:tailEnd type="none" w="sm" len="sm"/>
          </a:ln>
          <a:effectLst>
            <a:outerShdw blurRad="647700" dist="279400" dir="5400000" sx="89000" sy="8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2" name="Google Shape;222;p23"/>
          <p:cNvSpPr>
            <a:spLocks noGrp="1"/>
          </p:cNvSpPr>
          <p:nvPr>
            <p:ph type="pic" idx="8"/>
          </p:nvPr>
        </p:nvSpPr>
        <p:spPr>
          <a:xfrm>
            <a:off x="6733697" y="3784653"/>
            <a:ext cx="1890135" cy="1890135"/>
          </a:xfrm>
          <a:prstGeom prst="rect">
            <a:avLst/>
          </a:prstGeom>
          <a:solidFill>
            <a:srgbClr val="F2F2F2">
              <a:alpha val="24705"/>
            </a:srgbClr>
          </a:solidFill>
          <a:ln w="50800" cap="flat" cmpd="sng">
            <a:solidFill>
              <a:schemeClr val="lt1"/>
            </a:solidFill>
            <a:prstDash val="solid"/>
            <a:round/>
            <a:headEnd type="none" w="sm" len="sm"/>
            <a:tailEnd type="none" w="sm" len="sm"/>
          </a:ln>
          <a:effectLst>
            <a:outerShdw blurRad="444500" dist="241300" dir="5400000" sx="89000" sy="8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par>
                                <p:cTn id="8" presetID="10" presetClass="entr" presetSubtype="0" fill="hold" nodeType="withEffect">
                                  <p:stCondLst>
                                    <p:cond delay="75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nodeType="withEffect">
                                  <p:stCondLst>
                                    <p:cond delay="100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par>
                                <p:cTn id="14" presetID="10" presetClass="entr" presetSubtype="0" fill="hold" nodeType="withEffect">
                                  <p:stCondLst>
                                    <p:cond delay="1250"/>
                                  </p:stCondLst>
                                  <p:childTnLst>
                                    <p:set>
                                      <p:cBhvr>
                                        <p:cTn id="15" dur="1" fill="hold">
                                          <p:stCondLst>
                                            <p:cond delay="0"/>
                                          </p:stCondLst>
                                        </p:cTn>
                                        <p:tgtEl>
                                          <p:spTgt spid="218"/>
                                        </p:tgtEl>
                                        <p:attrNameLst>
                                          <p:attrName>style.visibility</p:attrName>
                                        </p:attrNameLst>
                                      </p:cBhvr>
                                      <p:to>
                                        <p:strVal val="visible"/>
                                      </p:to>
                                    </p:set>
                                    <p:animEffect transition="in" filter="fade">
                                      <p:cBhvr>
                                        <p:cTn id="16" dur="500"/>
                                        <p:tgtEl>
                                          <p:spTgt spid="218"/>
                                        </p:tgtEl>
                                      </p:cBhvr>
                                    </p:animEffect>
                                  </p:childTnLst>
                                </p:cTn>
                              </p:par>
                              <p:par>
                                <p:cTn id="17" presetID="10" presetClass="entr" presetSubtype="0" fill="hold" nodeType="withEffect">
                                  <p:stCondLst>
                                    <p:cond delay="1500"/>
                                  </p:stCondLst>
                                  <p:childTnLst>
                                    <p:set>
                                      <p:cBhvr>
                                        <p:cTn id="18" dur="1" fill="hold">
                                          <p:stCondLst>
                                            <p:cond delay="0"/>
                                          </p:stCondLst>
                                        </p:cTn>
                                        <p:tgtEl>
                                          <p:spTgt spid="221"/>
                                        </p:tgtEl>
                                        <p:attrNameLst>
                                          <p:attrName>style.visibility</p:attrName>
                                        </p:attrNameLst>
                                      </p:cBhvr>
                                      <p:to>
                                        <p:strVal val="visible"/>
                                      </p:to>
                                    </p:set>
                                    <p:animEffect transition="in" filter="fade">
                                      <p:cBhvr>
                                        <p:cTn id="19" dur="500"/>
                                        <p:tgtEl>
                                          <p:spTgt spid="221"/>
                                        </p:tgtEl>
                                      </p:cBhvr>
                                    </p:animEffect>
                                  </p:childTnLst>
                                </p:cTn>
                              </p:par>
                              <p:par>
                                <p:cTn id="20" presetID="10" presetClass="entr" presetSubtype="0" fill="hold" nodeType="withEffect">
                                  <p:stCondLst>
                                    <p:cond delay="175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500"/>
                                        <p:tgtEl>
                                          <p:spTgt spid="222"/>
                                        </p:tgtEl>
                                      </p:cBhvr>
                                    </p:animEffect>
                                  </p:childTnLst>
                                </p:cTn>
                              </p:par>
                              <p:par>
                                <p:cTn id="23" presetID="10" presetClass="entr" presetSubtype="0" fill="hold" nodeType="withEffect">
                                  <p:stCondLst>
                                    <p:cond delay="2000"/>
                                  </p:stCondLst>
                                  <p:childTnLst>
                                    <p:set>
                                      <p:cBhvr>
                                        <p:cTn id="24" dur="1" fill="hold">
                                          <p:stCondLst>
                                            <p:cond delay="0"/>
                                          </p:stCondLst>
                                        </p:cTn>
                                        <p:tgtEl>
                                          <p:spTgt spid="219"/>
                                        </p:tgtEl>
                                        <p:attrNameLst>
                                          <p:attrName>style.visibility</p:attrName>
                                        </p:attrNameLst>
                                      </p:cBhvr>
                                      <p:to>
                                        <p:strVal val="visible"/>
                                      </p:to>
                                    </p:set>
                                    <p:animEffect transition="in" filter="fade">
                                      <p:cBhvr>
                                        <p:cTn id="25"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223"/>
        <p:cNvGrpSpPr/>
        <p:nvPr/>
      </p:nvGrpSpPr>
      <p:grpSpPr>
        <a:xfrm>
          <a:off x="0" y="0"/>
          <a:ext cx="0" cy="0"/>
          <a:chOff x="0" y="0"/>
          <a:chExt cx="0" cy="0"/>
        </a:xfrm>
      </p:grpSpPr>
      <p:sp>
        <p:nvSpPr>
          <p:cNvPr id="224" name="Google Shape;224;p24"/>
          <p:cNvSpPr>
            <a:spLocks noGrp="1"/>
          </p:cNvSpPr>
          <p:nvPr>
            <p:ph type="pic" idx="2"/>
          </p:nvPr>
        </p:nvSpPr>
        <p:spPr>
          <a:xfrm>
            <a:off x="5863420" y="510059"/>
            <a:ext cx="2843044" cy="1476132"/>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5" name="Google Shape;225;p24"/>
          <p:cNvSpPr>
            <a:spLocks noGrp="1"/>
          </p:cNvSpPr>
          <p:nvPr>
            <p:ph type="pic" idx="3"/>
          </p:nvPr>
        </p:nvSpPr>
        <p:spPr>
          <a:xfrm>
            <a:off x="2920181" y="510059"/>
            <a:ext cx="2843044" cy="302557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6" name="Google Shape;226;p24"/>
          <p:cNvSpPr>
            <a:spLocks noGrp="1"/>
          </p:cNvSpPr>
          <p:nvPr>
            <p:ph type="pic" idx="4"/>
          </p:nvPr>
        </p:nvSpPr>
        <p:spPr>
          <a:xfrm>
            <a:off x="8806659" y="510059"/>
            <a:ext cx="2843044" cy="302557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7" name="Google Shape;227;p24"/>
          <p:cNvSpPr>
            <a:spLocks noGrp="1"/>
          </p:cNvSpPr>
          <p:nvPr>
            <p:ph type="pic" idx="5"/>
          </p:nvPr>
        </p:nvSpPr>
        <p:spPr>
          <a:xfrm>
            <a:off x="5863420" y="3322372"/>
            <a:ext cx="2843044" cy="302557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0" presetClass="entr" presetSubtype="0" fill="hold" nodeType="withEffect">
                                  <p:stCondLst>
                                    <p:cond delay="150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par>
                                <p:cTn id="11" presetID="10" presetClass="entr" presetSubtype="0" fill="hold" nodeType="withEffect">
                                  <p:stCondLst>
                                    <p:cond delay="1750"/>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nodeType="withEffect">
                                  <p:stCondLst>
                                    <p:cond delay="2000"/>
                                  </p:stCondLst>
                                  <p:childTnLst>
                                    <p:set>
                                      <p:cBhvr>
                                        <p:cTn id="15" dur="1" fill="hold">
                                          <p:stCondLst>
                                            <p:cond delay="0"/>
                                          </p:stCondLst>
                                        </p:cTn>
                                        <p:tgtEl>
                                          <p:spTgt spid="226"/>
                                        </p:tgtEl>
                                        <p:attrNameLst>
                                          <p:attrName>style.visibility</p:attrName>
                                        </p:attrNameLst>
                                      </p:cBhvr>
                                      <p:to>
                                        <p:strVal val="visible"/>
                                      </p:to>
                                    </p:set>
                                    <p:animEffect transition="in" filter="fade">
                                      <p:cBhvr>
                                        <p:cTn id="16"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28"/>
        <p:cNvGrpSpPr/>
        <p:nvPr/>
      </p:nvGrpSpPr>
      <p:grpSpPr>
        <a:xfrm>
          <a:off x="0" y="0"/>
          <a:ext cx="0" cy="0"/>
          <a:chOff x="0" y="0"/>
          <a:chExt cx="0" cy="0"/>
        </a:xfrm>
      </p:grpSpPr>
      <p:sp>
        <p:nvSpPr>
          <p:cNvPr id="229" name="Google Shape;229;p25"/>
          <p:cNvSpPr>
            <a:spLocks noGrp="1"/>
          </p:cNvSpPr>
          <p:nvPr>
            <p:ph type="pic" idx="2"/>
          </p:nvPr>
        </p:nvSpPr>
        <p:spPr>
          <a:xfrm>
            <a:off x="10127226" y="2875935"/>
            <a:ext cx="2064775" cy="20647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0" name="Google Shape;230;p25"/>
          <p:cNvSpPr>
            <a:spLocks noGrp="1"/>
          </p:cNvSpPr>
          <p:nvPr>
            <p:ph type="pic" idx="3"/>
          </p:nvPr>
        </p:nvSpPr>
        <p:spPr>
          <a:xfrm>
            <a:off x="1576838" y="2875935"/>
            <a:ext cx="2064775" cy="20647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1" name="Google Shape;231;p25"/>
          <p:cNvSpPr>
            <a:spLocks noGrp="1"/>
          </p:cNvSpPr>
          <p:nvPr>
            <p:ph type="pic" idx="4"/>
          </p:nvPr>
        </p:nvSpPr>
        <p:spPr>
          <a:xfrm>
            <a:off x="3714435" y="2875935"/>
            <a:ext cx="2064775" cy="20647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2" name="Google Shape;232;p25"/>
          <p:cNvSpPr>
            <a:spLocks noGrp="1"/>
          </p:cNvSpPr>
          <p:nvPr>
            <p:ph type="pic" idx="5"/>
          </p:nvPr>
        </p:nvSpPr>
        <p:spPr>
          <a:xfrm>
            <a:off x="7989629" y="2875935"/>
            <a:ext cx="2064775" cy="2064775"/>
          </a:xfrm>
          <a:prstGeom prst="rect">
            <a:avLst/>
          </a:prstGeom>
          <a:solidFill>
            <a:srgbClr val="F2F2F2">
              <a:alpha val="24705"/>
            </a:srgbClr>
          </a:solidFill>
          <a:ln>
            <a:noFill/>
          </a:ln>
          <a:effectLst>
            <a:outerShdw blurRad="584200" dist="558800" dir="2700000" sx="85000" sy="85000" algn="tl"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3" name="Google Shape;233;p25"/>
          <p:cNvSpPr>
            <a:spLocks noGrp="1"/>
          </p:cNvSpPr>
          <p:nvPr>
            <p:ph type="pic" idx="6"/>
          </p:nvPr>
        </p:nvSpPr>
        <p:spPr>
          <a:xfrm>
            <a:off x="5852032" y="2875935"/>
            <a:ext cx="2064775" cy="2064775"/>
          </a:xfrm>
          <a:prstGeom prst="rect">
            <a:avLst/>
          </a:prstGeom>
          <a:solidFill>
            <a:srgbClr val="F2F2F2">
              <a:alpha val="24705"/>
            </a:srgbClr>
          </a:solidFill>
          <a:ln>
            <a:noFill/>
          </a:ln>
          <a:effectLst>
            <a:outerShdw blurRad="584200" dist="558800" dir="2700000" sx="85000" sy="85000" algn="tl"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750"/>
                                        <p:tgtEl>
                                          <p:spTgt spid="23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50"/>
                                  </p:stCondLst>
                                  <p:childTnLst>
                                    <p:set>
                                      <p:cBhvr>
                                        <p:cTn id="9" dur="1" fill="hold">
                                          <p:stCondLst>
                                            <p:cond delay="0"/>
                                          </p:stCondLst>
                                        </p:cTn>
                                        <p:tgtEl>
                                          <p:spTgt spid="231"/>
                                        </p:tgtEl>
                                        <p:attrNameLst>
                                          <p:attrName>style.visibility</p:attrName>
                                        </p:attrNameLst>
                                      </p:cBhvr>
                                      <p:to>
                                        <p:strVal val="visible"/>
                                      </p:to>
                                    </p:set>
                                    <p:anim calcmode="lin" valueType="num">
                                      <p:cBhvr additive="base">
                                        <p:cTn id="10" dur="750"/>
                                        <p:tgtEl>
                                          <p:spTgt spid="23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1000"/>
                                  </p:stCondLst>
                                  <p:childTnLst>
                                    <p:set>
                                      <p:cBhvr>
                                        <p:cTn id="12" dur="1" fill="hold">
                                          <p:stCondLst>
                                            <p:cond delay="0"/>
                                          </p:stCondLst>
                                        </p:cTn>
                                        <p:tgtEl>
                                          <p:spTgt spid="233"/>
                                        </p:tgtEl>
                                        <p:attrNameLst>
                                          <p:attrName>style.visibility</p:attrName>
                                        </p:attrNameLst>
                                      </p:cBhvr>
                                      <p:to>
                                        <p:strVal val="visible"/>
                                      </p:to>
                                    </p:set>
                                    <p:anim calcmode="lin" valueType="num">
                                      <p:cBhvr additive="base">
                                        <p:cTn id="13" dur="750"/>
                                        <p:tgtEl>
                                          <p:spTgt spid="23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125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750"/>
                                        <p:tgtEl>
                                          <p:spTgt spid="232"/>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1500"/>
                                  </p:stCondLst>
                                  <p:childTnLst>
                                    <p:set>
                                      <p:cBhvr>
                                        <p:cTn id="18" dur="1" fill="hold">
                                          <p:stCondLst>
                                            <p:cond delay="0"/>
                                          </p:stCondLst>
                                        </p:cTn>
                                        <p:tgtEl>
                                          <p:spTgt spid="229"/>
                                        </p:tgtEl>
                                        <p:attrNameLst>
                                          <p:attrName>style.visibility</p:attrName>
                                        </p:attrNameLst>
                                      </p:cBhvr>
                                      <p:to>
                                        <p:strVal val="visible"/>
                                      </p:to>
                                    </p:set>
                                    <p:anim calcmode="lin" valueType="num">
                                      <p:cBhvr additive="base">
                                        <p:cTn id="19" dur="1000"/>
                                        <p:tgtEl>
                                          <p:spTgt spid="2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234"/>
        <p:cNvGrpSpPr/>
        <p:nvPr/>
      </p:nvGrpSpPr>
      <p:grpSpPr>
        <a:xfrm>
          <a:off x="0" y="0"/>
          <a:ext cx="0" cy="0"/>
          <a:chOff x="0" y="0"/>
          <a:chExt cx="0" cy="0"/>
        </a:xfrm>
      </p:grpSpPr>
      <p:sp>
        <p:nvSpPr>
          <p:cNvPr id="235" name="Google Shape;235;p26"/>
          <p:cNvSpPr>
            <a:spLocks noGrp="1"/>
          </p:cNvSpPr>
          <p:nvPr>
            <p:ph type="pic" idx="2"/>
          </p:nvPr>
        </p:nvSpPr>
        <p:spPr>
          <a:xfrm>
            <a:off x="870857" y="0"/>
            <a:ext cx="10450288" cy="58928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750"/>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5_Title Slide">
  <p:cSld name="15_Title Slide">
    <p:bg>
      <p:bgPr>
        <a:solidFill>
          <a:srgbClr val="EEF3F7"/>
        </a:solidFill>
        <a:effectLst/>
      </p:bgPr>
    </p:bg>
    <p:spTree>
      <p:nvGrpSpPr>
        <p:cNvPr id="1" name="Shape 236"/>
        <p:cNvGrpSpPr/>
        <p:nvPr/>
      </p:nvGrpSpPr>
      <p:grpSpPr>
        <a:xfrm>
          <a:off x="0" y="0"/>
          <a:ext cx="0" cy="0"/>
          <a:chOff x="0" y="0"/>
          <a:chExt cx="0" cy="0"/>
        </a:xfrm>
      </p:grpSpPr>
      <p:sp>
        <p:nvSpPr>
          <p:cNvPr id="237" name="Google Shape;237;p27"/>
          <p:cNvSpPr>
            <a:spLocks noGrp="1"/>
          </p:cNvSpPr>
          <p:nvPr>
            <p:ph type="pic" idx="2"/>
          </p:nvPr>
        </p:nvSpPr>
        <p:spPr>
          <a:xfrm>
            <a:off x="275303" y="250723"/>
            <a:ext cx="11641394" cy="6356554"/>
          </a:xfrm>
          <a:prstGeom prst="roundRect">
            <a:avLst>
              <a:gd name="adj" fmla="val 890"/>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238"/>
        <p:cNvGrpSpPr/>
        <p:nvPr/>
      </p:nvGrpSpPr>
      <p:grpSpPr>
        <a:xfrm>
          <a:off x="0" y="0"/>
          <a:ext cx="0" cy="0"/>
          <a:chOff x="0" y="0"/>
          <a:chExt cx="0" cy="0"/>
        </a:xfrm>
      </p:grpSpPr>
      <p:sp>
        <p:nvSpPr>
          <p:cNvPr id="239" name="Google Shape;239;p28"/>
          <p:cNvSpPr>
            <a:spLocks noGrp="1"/>
          </p:cNvSpPr>
          <p:nvPr>
            <p:ph type="pic" idx="2"/>
          </p:nvPr>
        </p:nvSpPr>
        <p:spPr>
          <a:xfrm>
            <a:off x="1814052" y="1913650"/>
            <a:ext cx="2153264" cy="171081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0" name="Google Shape;240;p28"/>
          <p:cNvSpPr>
            <a:spLocks noGrp="1"/>
          </p:cNvSpPr>
          <p:nvPr>
            <p:ph type="pic" idx="3"/>
          </p:nvPr>
        </p:nvSpPr>
        <p:spPr>
          <a:xfrm>
            <a:off x="8224684" y="1913650"/>
            <a:ext cx="2153264" cy="171081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1" name="Google Shape;241;p28"/>
          <p:cNvSpPr>
            <a:spLocks noGrp="1"/>
          </p:cNvSpPr>
          <p:nvPr>
            <p:ph type="pic" idx="4"/>
          </p:nvPr>
        </p:nvSpPr>
        <p:spPr>
          <a:xfrm>
            <a:off x="4183626" y="1913649"/>
            <a:ext cx="3824748" cy="343637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750"/>
                                        <p:tgtEl>
                                          <p:spTgt spid="239"/>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750"/>
                                  </p:stCondLst>
                                  <p:childTnLst>
                                    <p:set>
                                      <p:cBhvr>
                                        <p:cTn id="9" dur="1" fill="hold">
                                          <p:stCondLst>
                                            <p:cond delay="0"/>
                                          </p:stCondLst>
                                        </p:cTn>
                                        <p:tgtEl>
                                          <p:spTgt spid="241"/>
                                        </p:tgtEl>
                                        <p:attrNameLst>
                                          <p:attrName>style.visibility</p:attrName>
                                        </p:attrNameLst>
                                      </p:cBhvr>
                                      <p:to>
                                        <p:strVal val="visible"/>
                                      </p:to>
                                    </p:set>
                                    <p:anim calcmode="lin" valueType="num">
                                      <p:cBhvr additive="base">
                                        <p:cTn id="10" dur="750"/>
                                        <p:tgtEl>
                                          <p:spTgt spid="241"/>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1000"/>
                                  </p:stCondLst>
                                  <p:childTnLst>
                                    <p:set>
                                      <p:cBhvr>
                                        <p:cTn id="12" dur="1" fill="hold">
                                          <p:stCondLst>
                                            <p:cond delay="0"/>
                                          </p:stCondLst>
                                        </p:cTn>
                                        <p:tgtEl>
                                          <p:spTgt spid="240"/>
                                        </p:tgtEl>
                                        <p:attrNameLst>
                                          <p:attrName>style.visibility</p:attrName>
                                        </p:attrNameLst>
                                      </p:cBhvr>
                                      <p:to>
                                        <p:strVal val="visible"/>
                                      </p:to>
                                    </p:set>
                                    <p:anim calcmode="lin" valueType="num">
                                      <p:cBhvr additive="base">
                                        <p:cTn id="13" dur="750"/>
                                        <p:tgtEl>
                                          <p:spTgt spid="2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242"/>
        <p:cNvGrpSpPr/>
        <p:nvPr/>
      </p:nvGrpSpPr>
      <p:grpSpPr>
        <a:xfrm>
          <a:off x="0" y="0"/>
          <a:ext cx="0" cy="0"/>
          <a:chOff x="0" y="0"/>
          <a:chExt cx="0" cy="0"/>
        </a:xfrm>
      </p:grpSpPr>
      <p:sp>
        <p:nvSpPr>
          <p:cNvPr id="243" name="Google Shape;243;p29"/>
          <p:cNvSpPr>
            <a:spLocks noGrp="1"/>
          </p:cNvSpPr>
          <p:nvPr>
            <p:ph type="pic" idx="2"/>
          </p:nvPr>
        </p:nvSpPr>
        <p:spPr>
          <a:xfrm>
            <a:off x="1404476" y="1818852"/>
            <a:ext cx="2256503" cy="168131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4" name="Google Shape;244;p29"/>
          <p:cNvSpPr>
            <a:spLocks noGrp="1"/>
          </p:cNvSpPr>
          <p:nvPr>
            <p:ph type="pic" idx="3"/>
          </p:nvPr>
        </p:nvSpPr>
        <p:spPr>
          <a:xfrm>
            <a:off x="3779991" y="1818852"/>
            <a:ext cx="2256503" cy="168131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5" name="Google Shape;245;p29"/>
          <p:cNvSpPr>
            <a:spLocks noGrp="1"/>
          </p:cNvSpPr>
          <p:nvPr>
            <p:ph type="pic" idx="4"/>
          </p:nvPr>
        </p:nvSpPr>
        <p:spPr>
          <a:xfrm>
            <a:off x="6155506" y="1818852"/>
            <a:ext cx="2256503" cy="168131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46" name="Google Shape;246;p29"/>
          <p:cNvSpPr>
            <a:spLocks noGrp="1"/>
          </p:cNvSpPr>
          <p:nvPr>
            <p:ph type="pic" idx="5"/>
          </p:nvPr>
        </p:nvSpPr>
        <p:spPr>
          <a:xfrm>
            <a:off x="8531021" y="1818852"/>
            <a:ext cx="2256503" cy="168131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par>
                                <p:cTn id="8" presetID="10" presetClass="entr" presetSubtype="0" fill="hold" nodeType="withEffect">
                                  <p:stCondLst>
                                    <p:cond delay="150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175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500"/>
                                        <p:tgtEl>
                                          <p:spTgt spid="245"/>
                                        </p:tgtEl>
                                      </p:cBhvr>
                                    </p:animEffect>
                                  </p:childTnLst>
                                </p:cTn>
                              </p:par>
                              <p:par>
                                <p:cTn id="14" presetID="10" presetClass="entr" presetSubtype="0" fill="hold" nodeType="withEffect">
                                  <p:stCondLst>
                                    <p:cond delay="200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47"/>
        <p:cNvGrpSpPr/>
        <p:nvPr/>
      </p:nvGrpSpPr>
      <p:grpSpPr>
        <a:xfrm>
          <a:off x="0" y="0"/>
          <a:ext cx="0" cy="0"/>
          <a:chOff x="0" y="0"/>
          <a:chExt cx="0" cy="0"/>
        </a:xfrm>
      </p:grpSpPr>
      <p:sp>
        <p:nvSpPr>
          <p:cNvPr id="248" name="Google Shape;248;p30"/>
          <p:cNvSpPr>
            <a:spLocks noGrp="1"/>
          </p:cNvSpPr>
          <p:nvPr>
            <p:ph type="pic" idx="2"/>
          </p:nvPr>
        </p:nvSpPr>
        <p:spPr>
          <a:xfrm>
            <a:off x="0" y="0"/>
            <a:ext cx="12192000" cy="2474858"/>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75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accent1"/>
        </a:solidFill>
        <a:effectLst/>
      </p:bgPr>
    </p:bg>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a:stretch/>
        </p:blipFill>
        <p:spPr>
          <a:xfrm>
            <a:off x="245165" y="336608"/>
            <a:ext cx="11628521" cy="6364776"/>
          </a:xfrm>
          <a:prstGeom prst="rect">
            <a:avLst/>
          </a:prstGeom>
          <a:noFill/>
          <a:ln>
            <a:noFill/>
          </a:ln>
        </p:spPr>
      </p:pic>
      <p:sp>
        <p:nvSpPr>
          <p:cNvPr id="31" name="Google Shape;31;p4"/>
          <p:cNvSpPr txBox="1">
            <a:spLocks noGrp="1"/>
          </p:cNvSpPr>
          <p:nvPr>
            <p:ph type="title"/>
          </p:nvPr>
        </p:nvSpPr>
        <p:spPr>
          <a:xfrm>
            <a:off x="380999" y="0"/>
            <a:ext cx="10810462" cy="36933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2" name="Google Shape;32;p4"/>
          <p:cNvPicPr preferRelativeResize="0"/>
          <p:nvPr/>
        </p:nvPicPr>
        <p:blipFill rotWithShape="1">
          <a:blip r:embed="rId3">
            <a:alphaModFix/>
          </a:blip>
          <a:srcRect/>
          <a:stretch/>
        </p:blipFill>
        <p:spPr>
          <a:xfrm>
            <a:off x="10609462" y="6624857"/>
            <a:ext cx="1513035" cy="1530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49"/>
        <p:cNvGrpSpPr/>
        <p:nvPr/>
      </p:nvGrpSpPr>
      <p:grpSpPr>
        <a:xfrm>
          <a:off x="0" y="0"/>
          <a:ext cx="0" cy="0"/>
          <a:chOff x="0" y="0"/>
          <a:chExt cx="0" cy="0"/>
        </a:xfrm>
      </p:grpSpPr>
      <p:sp>
        <p:nvSpPr>
          <p:cNvPr id="250" name="Google Shape;250;p31"/>
          <p:cNvSpPr>
            <a:spLocks noGrp="1"/>
          </p:cNvSpPr>
          <p:nvPr>
            <p:ph type="pic" idx="2"/>
          </p:nvPr>
        </p:nvSpPr>
        <p:spPr>
          <a:xfrm>
            <a:off x="545691" y="497192"/>
            <a:ext cx="6017341" cy="6360807"/>
          </a:xfrm>
          <a:prstGeom prst="rect">
            <a:avLst/>
          </a:prstGeom>
          <a:noFill/>
          <a:ln>
            <a:noFill/>
          </a:ln>
          <a:effectLst>
            <a:outerShdw blurRad="533400" dist="774700" dir="5400000" sx="87000" sy="87000" algn="t" rotWithShape="0">
              <a:schemeClr val="dk1">
                <a:alpha val="24705"/>
              </a:scheme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51"/>
        <p:cNvGrpSpPr/>
        <p:nvPr/>
      </p:nvGrpSpPr>
      <p:grpSpPr>
        <a:xfrm>
          <a:off x="0" y="0"/>
          <a:ext cx="0" cy="0"/>
          <a:chOff x="0" y="0"/>
          <a:chExt cx="0" cy="0"/>
        </a:xfrm>
      </p:grpSpPr>
      <p:sp>
        <p:nvSpPr>
          <p:cNvPr id="252" name="Google Shape;252;p32"/>
          <p:cNvSpPr/>
          <p:nvPr/>
        </p:nvSpPr>
        <p:spPr>
          <a:xfrm>
            <a:off x="0" y="0"/>
            <a:ext cx="6828914" cy="6858000"/>
          </a:xfrm>
          <a:custGeom>
            <a:avLst/>
            <a:gdLst/>
            <a:ahLst/>
            <a:cxnLst/>
            <a:rect l="l" t="t" r="r" b="b"/>
            <a:pathLst>
              <a:path w="6828914" h="6858000" extrusionOk="0">
                <a:moveTo>
                  <a:pt x="0" y="0"/>
                </a:moveTo>
                <a:lnTo>
                  <a:pt x="6532813" y="0"/>
                </a:lnTo>
                <a:lnTo>
                  <a:pt x="6592758" y="149585"/>
                </a:lnTo>
                <a:cubicBezTo>
                  <a:pt x="6967677" y="1154060"/>
                  <a:pt x="6907752" y="2312016"/>
                  <a:pt x="6329807" y="3313045"/>
                </a:cubicBezTo>
                <a:lnTo>
                  <a:pt x="4283126" y="6858000"/>
                </a:lnTo>
                <a:lnTo>
                  <a:pt x="0" y="6858000"/>
                </a:lnTo>
                <a:close/>
              </a:path>
            </a:pathLst>
          </a:custGeom>
          <a:gradFill>
            <a:gsLst>
              <a:gs pos="0">
                <a:schemeClr val="accent4"/>
              </a:gs>
              <a:gs pos="85000">
                <a:schemeClr val="accent1"/>
              </a:gs>
              <a:gs pos="100000">
                <a:schemeClr val="accent1"/>
              </a:gs>
            </a:gsLst>
            <a:path path="circle">
              <a:fillToRect l="100000" t="100000"/>
            </a:path>
            <a:tileRect r="-100000" b="-100000"/>
          </a:gradFill>
          <a:ln>
            <a:noFill/>
          </a:ln>
          <a:effectLst>
            <a:outerShdw blurRad="622300" dist="838200" dir="2700000" sx="87000" sy="87000" algn="tl"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2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253"/>
        <p:cNvGrpSpPr/>
        <p:nvPr/>
      </p:nvGrpSpPr>
      <p:grpSpPr>
        <a:xfrm>
          <a:off x="0" y="0"/>
          <a:ext cx="0" cy="0"/>
          <a:chOff x="0" y="0"/>
          <a:chExt cx="0" cy="0"/>
        </a:xfrm>
      </p:grpSpPr>
      <p:sp>
        <p:nvSpPr>
          <p:cNvPr id="254" name="Google Shape;254;p33"/>
          <p:cNvSpPr>
            <a:spLocks noGrp="1"/>
          </p:cNvSpPr>
          <p:nvPr>
            <p:ph type="pic" idx="2"/>
          </p:nvPr>
        </p:nvSpPr>
        <p:spPr>
          <a:xfrm>
            <a:off x="6096000" y="3429000"/>
            <a:ext cx="3592052" cy="2184193"/>
          </a:xfrm>
          <a:prstGeom prst="rect">
            <a:avLst/>
          </a:prstGeom>
          <a:solidFill>
            <a:srgbClr val="F2F2F2">
              <a:alpha val="24705"/>
            </a:srgbClr>
          </a:solidFill>
          <a:ln>
            <a:noFill/>
          </a:ln>
          <a:effectLst>
            <a:outerShdw blurRad="1130300" dist="622300" dir="5400000" sx="79000" sy="7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55" name="Google Shape;255;p33"/>
          <p:cNvSpPr>
            <a:spLocks noGrp="1"/>
          </p:cNvSpPr>
          <p:nvPr>
            <p:ph type="pic" idx="3"/>
          </p:nvPr>
        </p:nvSpPr>
        <p:spPr>
          <a:xfrm>
            <a:off x="3887019" y="1458659"/>
            <a:ext cx="4296696" cy="2612661"/>
          </a:xfrm>
          <a:prstGeom prst="rect">
            <a:avLst/>
          </a:prstGeom>
          <a:solidFill>
            <a:srgbClr val="F2F2F2">
              <a:alpha val="24705"/>
            </a:srgbClr>
          </a:solidFill>
          <a:ln>
            <a:noFill/>
          </a:ln>
          <a:effectLst>
            <a:outerShdw blurRad="1130300" dist="622300" dir="5400000" sx="79000" sy="7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750"/>
                                        <p:tgtEl>
                                          <p:spTgt spid="255"/>
                                        </p:tgtEl>
                                      </p:cBhvr>
                                    </p:animEffect>
                                  </p:childTnLst>
                                </p:cTn>
                              </p:par>
                              <p:par>
                                <p:cTn id="8" presetID="10" presetClass="entr" presetSubtype="0" fill="hold" nodeType="withEffect">
                                  <p:stCondLst>
                                    <p:cond delay="75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75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256"/>
        <p:cNvGrpSpPr/>
        <p:nvPr/>
      </p:nvGrpSpPr>
      <p:grpSpPr>
        <a:xfrm>
          <a:off x="0" y="0"/>
          <a:ext cx="0" cy="0"/>
          <a:chOff x="0" y="0"/>
          <a:chExt cx="0" cy="0"/>
        </a:xfrm>
      </p:grpSpPr>
      <p:sp>
        <p:nvSpPr>
          <p:cNvPr id="257" name="Google Shape;257;p34"/>
          <p:cNvSpPr>
            <a:spLocks noGrp="1"/>
          </p:cNvSpPr>
          <p:nvPr>
            <p:ph type="pic" idx="2"/>
          </p:nvPr>
        </p:nvSpPr>
        <p:spPr>
          <a:xfrm>
            <a:off x="6679177" y="1197079"/>
            <a:ext cx="4463844" cy="446384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258"/>
        <p:cNvGrpSpPr/>
        <p:nvPr/>
      </p:nvGrpSpPr>
      <p:grpSpPr>
        <a:xfrm>
          <a:off x="0" y="0"/>
          <a:ext cx="0" cy="0"/>
          <a:chOff x="0" y="0"/>
          <a:chExt cx="0" cy="0"/>
        </a:xfrm>
      </p:grpSpPr>
      <p:sp>
        <p:nvSpPr>
          <p:cNvPr id="259" name="Google Shape;259;p35"/>
          <p:cNvSpPr>
            <a:spLocks noGrp="1"/>
          </p:cNvSpPr>
          <p:nvPr>
            <p:ph type="pic" idx="2"/>
          </p:nvPr>
        </p:nvSpPr>
        <p:spPr>
          <a:xfrm>
            <a:off x="5226878" y="265470"/>
            <a:ext cx="2094272" cy="2094272"/>
          </a:xfrm>
          <a:prstGeom prst="rect">
            <a:avLst/>
          </a:prstGeom>
          <a:solidFill>
            <a:srgbClr val="F2F2F2">
              <a:alpha val="24705"/>
            </a:srgbClr>
          </a:solidFill>
          <a:ln>
            <a:noFill/>
          </a:ln>
          <a:effectLst>
            <a:outerShdw blurRad="1270000" dist="1155700" dir="5400000" sx="74000" sy="74000" algn="t" rotWithShape="0">
              <a:srgbClr val="000000">
                <a:alpha val="23921"/>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0" name="Google Shape;260;p35"/>
          <p:cNvSpPr>
            <a:spLocks noGrp="1"/>
          </p:cNvSpPr>
          <p:nvPr>
            <p:ph type="pic" idx="3"/>
          </p:nvPr>
        </p:nvSpPr>
        <p:spPr>
          <a:xfrm>
            <a:off x="2909927" y="1312606"/>
            <a:ext cx="1395147" cy="1395147"/>
          </a:xfrm>
          <a:prstGeom prst="rect">
            <a:avLst/>
          </a:prstGeom>
          <a:solidFill>
            <a:srgbClr val="F2F2F2">
              <a:alpha val="24705"/>
            </a:srgbClr>
          </a:solidFill>
          <a:ln>
            <a:noFill/>
          </a:ln>
          <a:effectLst>
            <a:outerShdw blurRad="812800" dist="533400" dir="5400000" sx="74000" sy="7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1" name="Google Shape;261;p35"/>
          <p:cNvSpPr>
            <a:spLocks noGrp="1"/>
          </p:cNvSpPr>
          <p:nvPr>
            <p:ph type="pic" idx="4"/>
          </p:nvPr>
        </p:nvSpPr>
        <p:spPr>
          <a:xfrm>
            <a:off x="3646530" y="5055562"/>
            <a:ext cx="1395147" cy="1395147"/>
          </a:xfrm>
          <a:prstGeom prst="rect">
            <a:avLst/>
          </a:prstGeom>
          <a:solidFill>
            <a:srgbClr val="F2F2F2">
              <a:alpha val="24705"/>
            </a:srgbClr>
          </a:solidFill>
          <a:ln>
            <a:noFill/>
          </a:ln>
          <a:effectLst>
            <a:outerShdw blurRad="1193800" dist="787400" dir="5400000" sx="74000" sy="7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2" name="Google Shape;262;p35"/>
          <p:cNvSpPr>
            <a:spLocks noGrp="1"/>
          </p:cNvSpPr>
          <p:nvPr>
            <p:ph type="pic" idx="5"/>
          </p:nvPr>
        </p:nvSpPr>
        <p:spPr>
          <a:xfrm>
            <a:off x="6906961" y="4536548"/>
            <a:ext cx="1395147" cy="1395147"/>
          </a:xfrm>
          <a:prstGeom prst="rect">
            <a:avLst/>
          </a:prstGeom>
          <a:solidFill>
            <a:srgbClr val="F2F2F2">
              <a:alpha val="24705"/>
            </a:srgbClr>
          </a:solidFill>
          <a:ln>
            <a:noFill/>
          </a:ln>
          <a:effectLst>
            <a:outerShdw blurRad="1181100" dist="647700" dir="5400000" sx="74000" sy="7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3" name="Google Shape;263;p35"/>
          <p:cNvSpPr>
            <a:spLocks noGrp="1"/>
          </p:cNvSpPr>
          <p:nvPr>
            <p:ph type="pic" idx="6"/>
          </p:nvPr>
        </p:nvSpPr>
        <p:spPr>
          <a:xfrm>
            <a:off x="9257010" y="4190149"/>
            <a:ext cx="1395147" cy="1395147"/>
          </a:xfrm>
          <a:prstGeom prst="rect">
            <a:avLst/>
          </a:prstGeom>
          <a:solidFill>
            <a:srgbClr val="F2F2F2">
              <a:alpha val="24705"/>
            </a:srgbClr>
          </a:solidFill>
          <a:ln>
            <a:noFill/>
          </a:ln>
          <a:effectLst>
            <a:outerShdw blurRad="812800" dist="393700" dir="5400000" sx="70000" sy="70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750"/>
                                        <p:tgtEl>
                                          <p:spTgt spid="260"/>
                                        </p:tgtEl>
                                        <p:attrNameLst>
                                          <p:attrName>ppt_w</p:attrName>
                                        </p:attrNameLst>
                                      </p:cBhvr>
                                      <p:tavLst>
                                        <p:tav tm="0">
                                          <p:val>
                                            <p:strVal val="0"/>
                                          </p:val>
                                        </p:tav>
                                        <p:tav tm="100000">
                                          <p:val>
                                            <p:strVal val="#ppt_w"/>
                                          </p:val>
                                        </p:tav>
                                      </p:tavLst>
                                    </p:anim>
                                    <p:anim calcmode="lin" valueType="num">
                                      <p:cBhvr additive="base">
                                        <p:cTn id="8" dur="750"/>
                                        <p:tgtEl>
                                          <p:spTgt spid="26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
                                        </p:tgtEl>
                                        <p:attrNameLst>
                                          <p:attrName>style.visibility</p:attrName>
                                        </p:attrNameLst>
                                      </p:cBhvr>
                                      <p:to>
                                        <p:strVal val="visible"/>
                                      </p:to>
                                    </p:set>
                                    <p:anim calcmode="lin" valueType="num">
                                      <p:cBhvr additive="base">
                                        <p:cTn id="11" dur="1000"/>
                                        <p:tgtEl>
                                          <p:spTgt spid="259"/>
                                        </p:tgtEl>
                                        <p:attrNameLst>
                                          <p:attrName>ppt_w</p:attrName>
                                        </p:attrNameLst>
                                      </p:cBhvr>
                                      <p:tavLst>
                                        <p:tav tm="0">
                                          <p:val>
                                            <p:strVal val="0"/>
                                          </p:val>
                                        </p:tav>
                                        <p:tav tm="100000">
                                          <p:val>
                                            <p:strVal val="#ppt_w"/>
                                          </p:val>
                                        </p:tav>
                                      </p:tavLst>
                                    </p:anim>
                                    <p:anim calcmode="lin" valueType="num">
                                      <p:cBhvr additive="base">
                                        <p:cTn id="12" dur="1000"/>
                                        <p:tgtEl>
                                          <p:spTgt spid="25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anim calcmode="lin" valueType="num">
                                      <p:cBhvr additive="base">
                                        <p:cTn id="15" dur="1250"/>
                                        <p:tgtEl>
                                          <p:spTgt spid="263"/>
                                        </p:tgtEl>
                                        <p:attrNameLst>
                                          <p:attrName>ppt_w</p:attrName>
                                        </p:attrNameLst>
                                      </p:cBhvr>
                                      <p:tavLst>
                                        <p:tav tm="0">
                                          <p:val>
                                            <p:strVal val="0"/>
                                          </p:val>
                                        </p:tav>
                                        <p:tav tm="100000">
                                          <p:val>
                                            <p:strVal val="#ppt_w"/>
                                          </p:val>
                                        </p:tav>
                                      </p:tavLst>
                                    </p:anim>
                                    <p:anim calcmode="lin" valueType="num">
                                      <p:cBhvr additive="base">
                                        <p:cTn id="16" dur="1250"/>
                                        <p:tgtEl>
                                          <p:spTgt spid="26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2"/>
                                        </p:tgtEl>
                                        <p:attrNameLst>
                                          <p:attrName>style.visibility</p:attrName>
                                        </p:attrNameLst>
                                      </p:cBhvr>
                                      <p:to>
                                        <p:strVal val="visible"/>
                                      </p:to>
                                    </p:set>
                                    <p:anim calcmode="lin" valueType="num">
                                      <p:cBhvr additive="base">
                                        <p:cTn id="19" dur="750"/>
                                        <p:tgtEl>
                                          <p:spTgt spid="262"/>
                                        </p:tgtEl>
                                        <p:attrNameLst>
                                          <p:attrName>ppt_w</p:attrName>
                                        </p:attrNameLst>
                                      </p:cBhvr>
                                      <p:tavLst>
                                        <p:tav tm="0">
                                          <p:val>
                                            <p:strVal val="0"/>
                                          </p:val>
                                        </p:tav>
                                        <p:tav tm="100000">
                                          <p:val>
                                            <p:strVal val="#ppt_w"/>
                                          </p:val>
                                        </p:tav>
                                      </p:tavLst>
                                    </p:anim>
                                    <p:anim calcmode="lin" valueType="num">
                                      <p:cBhvr additive="base">
                                        <p:cTn id="20" dur="750"/>
                                        <p:tgtEl>
                                          <p:spTgt spid="26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1"/>
                                        </p:tgtEl>
                                        <p:attrNameLst>
                                          <p:attrName>style.visibility</p:attrName>
                                        </p:attrNameLst>
                                      </p:cBhvr>
                                      <p:to>
                                        <p:strVal val="visible"/>
                                      </p:to>
                                    </p:set>
                                    <p:anim calcmode="lin" valueType="num">
                                      <p:cBhvr additive="base">
                                        <p:cTn id="23" dur="1000"/>
                                        <p:tgtEl>
                                          <p:spTgt spid="261"/>
                                        </p:tgtEl>
                                        <p:attrNameLst>
                                          <p:attrName>ppt_w</p:attrName>
                                        </p:attrNameLst>
                                      </p:cBhvr>
                                      <p:tavLst>
                                        <p:tav tm="0">
                                          <p:val>
                                            <p:strVal val="0"/>
                                          </p:val>
                                        </p:tav>
                                        <p:tav tm="100000">
                                          <p:val>
                                            <p:strVal val="#ppt_w"/>
                                          </p:val>
                                        </p:tav>
                                      </p:tavLst>
                                    </p:anim>
                                    <p:anim calcmode="lin" valueType="num">
                                      <p:cBhvr additive="base">
                                        <p:cTn id="24" dur="1000"/>
                                        <p:tgtEl>
                                          <p:spTgt spid="2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64"/>
        <p:cNvGrpSpPr/>
        <p:nvPr/>
      </p:nvGrpSpPr>
      <p:grpSpPr>
        <a:xfrm>
          <a:off x="0" y="0"/>
          <a:ext cx="0" cy="0"/>
          <a:chOff x="0" y="0"/>
          <a:chExt cx="0" cy="0"/>
        </a:xfrm>
      </p:grpSpPr>
      <p:sp>
        <p:nvSpPr>
          <p:cNvPr id="265" name="Google Shape;265;p36"/>
          <p:cNvSpPr>
            <a:spLocks noGrp="1"/>
          </p:cNvSpPr>
          <p:nvPr>
            <p:ph type="pic" idx="2"/>
          </p:nvPr>
        </p:nvSpPr>
        <p:spPr>
          <a:xfrm>
            <a:off x="245808" y="221226"/>
            <a:ext cx="2808017" cy="320777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6" name="Google Shape;266;p36"/>
          <p:cNvSpPr>
            <a:spLocks noGrp="1"/>
          </p:cNvSpPr>
          <p:nvPr>
            <p:ph type="pic" idx="3"/>
          </p:nvPr>
        </p:nvSpPr>
        <p:spPr>
          <a:xfrm>
            <a:off x="3170905" y="221226"/>
            <a:ext cx="2808017" cy="320777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67" name="Google Shape;267;p36"/>
          <p:cNvSpPr>
            <a:spLocks noGrp="1"/>
          </p:cNvSpPr>
          <p:nvPr>
            <p:ph type="pic" idx="4"/>
          </p:nvPr>
        </p:nvSpPr>
        <p:spPr>
          <a:xfrm>
            <a:off x="6096001" y="3429000"/>
            <a:ext cx="5850194" cy="320777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750"/>
                                        <p:tgtEl>
                                          <p:spTgt spid="266"/>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750"/>
                                  </p:stCondLst>
                                  <p:childTnLst>
                                    <p:set>
                                      <p:cBhvr>
                                        <p:cTn id="9" dur="1" fill="hold">
                                          <p:stCondLst>
                                            <p:cond delay="0"/>
                                          </p:stCondLst>
                                        </p:cTn>
                                        <p:tgtEl>
                                          <p:spTgt spid="265"/>
                                        </p:tgtEl>
                                        <p:attrNameLst>
                                          <p:attrName>style.visibility</p:attrName>
                                        </p:attrNameLst>
                                      </p:cBhvr>
                                      <p:to>
                                        <p:strVal val="visible"/>
                                      </p:to>
                                    </p:set>
                                    <p:anim calcmode="lin" valueType="num">
                                      <p:cBhvr additive="base">
                                        <p:cTn id="10" dur="750"/>
                                        <p:tgtEl>
                                          <p:spTgt spid="265"/>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1000"/>
                                  </p:stCondLst>
                                  <p:childTnLst>
                                    <p:set>
                                      <p:cBhvr>
                                        <p:cTn id="12" dur="1" fill="hold">
                                          <p:stCondLst>
                                            <p:cond delay="0"/>
                                          </p:stCondLst>
                                        </p:cTn>
                                        <p:tgtEl>
                                          <p:spTgt spid="267"/>
                                        </p:tgtEl>
                                        <p:attrNameLst>
                                          <p:attrName>style.visibility</p:attrName>
                                        </p:attrNameLst>
                                      </p:cBhvr>
                                      <p:to>
                                        <p:strVal val="visible"/>
                                      </p:to>
                                    </p:set>
                                    <p:anim calcmode="lin" valueType="num">
                                      <p:cBhvr additive="base">
                                        <p:cTn id="13" dur="750"/>
                                        <p:tgtEl>
                                          <p:spTgt spid="2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6_Title Slide">
  <p:cSld name="26_Title Slide">
    <p:bg>
      <p:bgPr>
        <a:solidFill>
          <a:srgbClr val="EEF3F7"/>
        </a:solidFill>
        <a:effectLst/>
      </p:bgPr>
    </p:bg>
    <p:spTree>
      <p:nvGrpSpPr>
        <p:cNvPr id="1" name="Shape 268"/>
        <p:cNvGrpSpPr/>
        <p:nvPr/>
      </p:nvGrpSpPr>
      <p:grpSpPr>
        <a:xfrm>
          <a:off x="0" y="0"/>
          <a:ext cx="0" cy="0"/>
          <a:chOff x="0" y="0"/>
          <a:chExt cx="0" cy="0"/>
        </a:xfrm>
      </p:grpSpPr>
      <p:sp>
        <p:nvSpPr>
          <p:cNvPr id="269" name="Google Shape;269;p37"/>
          <p:cNvSpPr/>
          <p:nvPr/>
        </p:nvSpPr>
        <p:spPr>
          <a:xfrm>
            <a:off x="0" y="0"/>
            <a:ext cx="12192000" cy="1689160"/>
          </a:xfrm>
          <a:prstGeom prst="rect">
            <a:avLst/>
          </a:prstGeom>
          <a:gradFill>
            <a:gsLst>
              <a:gs pos="0">
                <a:schemeClr val="accent3"/>
              </a:gs>
              <a:gs pos="100000">
                <a:srgbClr val="FF830B"/>
              </a:gs>
            </a:gsLst>
            <a:lin ang="2700000" scaled="0"/>
          </a:gradFill>
          <a:ln>
            <a:noFill/>
          </a:ln>
          <a:effectLst>
            <a:outerShdw blurRad="368300" dist="88900" dir="5400000" sx="96000" sy="96000" algn="t"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0" name="Google Shape;270;p37"/>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271" name="Google Shape;271;p37"/>
          <p:cNvGrpSpPr/>
          <p:nvPr/>
        </p:nvGrpSpPr>
        <p:grpSpPr>
          <a:xfrm rot="5400000">
            <a:off x="11675183" y="651894"/>
            <a:ext cx="194792" cy="70989"/>
            <a:chOff x="384609" y="288810"/>
            <a:chExt cx="283286" cy="103239"/>
          </a:xfrm>
        </p:grpSpPr>
        <p:sp>
          <p:nvSpPr>
            <p:cNvPr id="272" name="Google Shape;272;p37"/>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3" name="Google Shape;273;p37"/>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274" name="Google Shape;274;p37"/>
          <p:cNvGrpSpPr/>
          <p:nvPr/>
        </p:nvGrpSpPr>
        <p:grpSpPr>
          <a:xfrm>
            <a:off x="284356" y="300486"/>
            <a:ext cx="469009" cy="444795"/>
            <a:chOff x="1636700" y="2361281"/>
            <a:chExt cx="2251688" cy="2135438"/>
          </a:xfrm>
        </p:grpSpPr>
        <p:sp>
          <p:nvSpPr>
            <p:cNvPr id="275" name="Google Shape;275;p37"/>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6" name="Google Shape;276;p37"/>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7" name="Google Shape;277;p37"/>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750"/>
                                        <p:tgtEl>
                                          <p:spTgt spid="26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500"/>
                                  </p:stCondLst>
                                  <p:childTnLst>
                                    <p:set>
                                      <p:cBhvr>
                                        <p:cTn id="9" dur="1" fill="hold">
                                          <p:stCondLst>
                                            <p:cond delay="0"/>
                                          </p:stCondLst>
                                        </p:cTn>
                                        <p:tgtEl>
                                          <p:spTgt spid="271"/>
                                        </p:tgtEl>
                                        <p:attrNameLst>
                                          <p:attrName>style.visibility</p:attrName>
                                        </p:attrNameLst>
                                      </p:cBhvr>
                                      <p:to>
                                        <p:strVal val="visible"/>
                                      </p:to>
                                    </p:set>
                                    <p:animEffect transition="in" filter="fade">
                                      <p:cBhvr>
                                        <p:cTn id="10" dur="500"/>
                                        <p:tgtEl>
                                          <p:spTgt spid="271"/>
                                        </p:tgtEl>
                                      </p:cBhvr>
                                    </p:animEffect>
                                  </p:childTnLst>
                                </p:cTn>
                              </p:par>
                              <p:par>
                                <p:cTn id="11" presetID="10" presetClass="entr" presetSubtype="0" fill="hold" nodeType="withEffect">
                                  <p:stCondLst>
                                    <p:cond delay="50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500"/>
                                        <p:tgtEl>
                                          <p:spTgt spid="274"/>
                                        </p:tgtEl>
                                      </p:cBhvr>
                                    </p:animEffect>
                                  </p:childTnLst>
                                </p:cTn>
                              </p:par>
                              <p:par>
                                <p:cTn id="14" presetID="10" presetClass="entr" presetSubtype="0" fill="hold" nodeType="withEffect">
                                  <p:stCondLst>
                                    <p:cond delay="500"/>
                                  </p:stCondLst>
                                  <p:childTnLst>
                                    <p:set>
                                      <p:cBhvr>
                                        <p:cTn id="15" dur="1" fill="hold">
                                          <p:stCondLst>
                                            <p:cond delay="0"/>
                                          </p:stCondLst>
                                        </p:cTn>
                                        <p:tgtEl>
                                          <p:spTgt spid="270"/>
                                        </p:tgtEl>
                                        <p:attrNameLst>
                                          <p:attrName>style.visibility</p:attrName>
                                        </p:attrNameLst>
                                      </p:cBhvr>
                                      <p:to>
                                        <p:strVal val="visible"/>
                                      </p:to>
                                    </p:set>
                                    <p:animEffect transition="in" filter="fade">
                                      <p:cBhvr>
                                        <p:cTn id="16"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7_Title Slide">
  <p:cSld name="27_Title Slide">
    <p:bg>
      <p:bgPr>
        <a:solidFill>
          <a:srgbClr val="EEF3F7"/>
        </a:solidFill>
        <a:effectLst/>
      </p:bgPr>
    </p:bg>
    <p:spTree>
      <p:nvGrpSpPr>
        <p:cNvPr id="1" name="Shape 278"/>
        <p:cNvGrpSpPr/>
        <p:nvPr/>
      </p:nvGrpSpPr>
      <p:grpSpPr>
        <a:xfrm>
          <a:off x="0" y="0"/>
          <a:ext cx="0" cy="0"/>
          <a:chOff x="0" y="0"/>
          <a:chExt cx="0" cy="0"/>
        </a:xfrm>
      </p:grpSpPr>
      <p:sp>
        <p:nvSpPr>
          <p:cNvPr id="279" name="Google Shape;279;p38"/>
          <p:cNvSpPr>
            <a:spLocks noGrp="1"/>
          </p:cNvSpPr>
          <p:nvPr>
            <p:ph type="pic" idx="2"/>
          </p:nvPr>
        </p:nvSpPr>
        <p:spPr>
          <a:xfrm>
            <a:off x="1" y="0"/>
            <a:ext cx="3557585"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750"/>
                                        <p:tgtEl>
                                          <p:spTgt spid="2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280"/>
        <p:cNvGrpSpPr/>
        <p:nvPr/>
      </p:nvGrpSpPr>
      <p:grpSpPr>
        <a:xfrm>
          <a:off x="0" y="0"/>
          <a:ext cx="0" cy="0"/>
          <a:chOff x="0" y="0"/>
          <a:chExt cx="0" cy="0"/>
        </a:xfrm>
      </p:grpSpPr>
      <p:sp>
        <p:nvSpPr>
          <p:cNvPr id="281" name="Google Shape;281;p39"/>
          <p:cNvSpPr/>
          <p:nvPr/>
        </p:nvSpPr>
        <p:spPr>
          <a:xfrm rot="10800000" flipH="1">
            <a:off x="5912893" y="-1"/>
            <a:ext cx="6279107" cy="6279107"/>
          </a:xfrm>
          <a:custGeom>
            <a:avLst/>
            <a:gdLst/>
            <a:ahLst/>
            <a:cxnLst/>
            <a:rect l="l" t="t" r="r" b="b"/>
            <a:pathLst>
              <a:path w="510966" h="510966" extrusionOk="0">
                <a:moveTo>
                  <a:pt x="510966" y="0"/>
                </a:moveTo>
                <a:lnTo>
                  <a:pt x="510966" y="510966"/>
                </a:lnTo>
                <a:lnTo>
                  <a:pt x="0" y="510966"/>
                </a:lnTo>
                <a:cubicBezTo>
                  <a:pt x="0" y="228767"/>
                  <a:pt x="228767" y="0"/>
                  <a:pt x="510966" y="0"/>
                </a:cubicBezTo>
                <a:close/>
              </a:path>
            </a:pathLst>
          </a:cu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2" name="Google Shape;282;p39"/>
          <p:cNvSpPr/>
          <p:nvPr/>
        </p:nvSpPr>
        <p:spPr>
          <a:xfrm rot="10800000" flipH="1">
            <a:off x="8099760" y="-1"/>
            <a:ext cx="4092240" cy="4092240"/>
          </a:xfrm>
          <a:custGeom>
            <a:avLst/>
            <a:gdLst/>
            <a:ahLst/>
            <a:cxnLst/>
            <a:rect l="l" t="t" r="r" b="b"/>
            <a:pathLst>
              <a:path w="510966" h="510966" extrusionOk="0">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 pos="100000">
                <a:schemeClr val="accen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750"/>
                                        <p:tgtEl>
                                          <p:spTgt spid="28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250"/>
                                  </p:stCondLst>
                                  <p:childTnLst>
                                    <p:set>
                                      <p:cBhvr>
                                        <p:cTn id="9" dur="1" fill="hold">
                                          <p:stCondLst>
                                            <p:cond delay="0"/>
                                          </p:stCondLst>
                                        </p:cTn>
                                        <p:tgtEl>
                                          <p:spTgt spid="282"/>
                                        </p:tgtEl>
                                        <p:attrNameLst>
                                          <p:attrName>style.visibility</p:attrName>
                                        </p:attrNameLst>
                                      </p:cBhvr>
                                      <p:to>
                                        <p:strVal val="visible"/>
                                      </p:to>
                                    </p:set>
                                    <p:anim calcmode="lin" valueType="num">
                                      <p:cBhvr additive="base">
                                        <p:cTn id="10" dur="750"/>
                                        <p:tgtEl>
                                          <p:spTgt spid="2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283"/>
        <p:cNvGrpSpPr/>
        <p:nvPr/>
      </p:nvGrpSpPr>
      <p:grpSpPr>
        <a:xfrm>
          <a:off x="0" y="0"/>
          <a:ext cx="0" cy="0"/>
          <a:chOff x="0" y="0"/>
          <a:chExt cx="0" cy="0"/>
        </a:xfrm>
      </p:grpSpPr>
      <p:sp>
        <p:nvSpPr>
          <p:cNvPr id="284" name="Google Shape;284;p40"/>
          <p:cNvSpPr>
            <a:spLocks noGrp="1"/>
          </p:cNvSpPr>
          <p:nvPr>
            <p:ph type="pic" idx="2"/>
          </p:nvPr>
        </p:nvSpPr>
        <p:spPr>
          <a:xfrm>
            <a:off x="1986116" y="1736668"/>
            <a:ext cx="8219768" cy="2890684"/>
          </a:xfrm>
          <a:prstGeom prst="rect">
            <a:avLst/>
          </a:prstGeom>
          <a:solidFill>
            <a:srgbClr val="F2F2F2">
              <a:alpha val="24705"/>
            </a:srgbClr>
          </a:solidFill>
          <a:ln>
            <a:noFill/>
          </a:ln>
          <a:effectLst>
            <a:outerShdw blurRad="1244600" dist="749300" dir="5400000" sx="77000" sy="77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750"/>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85"/>
        <p:cNvGrpSpPr/>
        <p:nvPr/>
      </p:nvGrpSpPr>
      <p:grpSpPr>
        <a:xfrm>
          <a:off x="0" y="0"/>
          <a:ext cx="0" cy="0"/>
          <a:chOff x="0" y="0"/>
          <a:chExt cx="0" cy="0"/>
        </a:xfrm>
      </p:grpSpPr>
      <p:sp>
        <p:nvSpPr>
          <p:cNvPr id="286" name="Google Shape;286;p41"/>
          <p:cNvSpPr>
            <a:spLocks noGrp="1"/>
          </p:cNvSpPr>
          <p:nvPr>
            <p:ph type="pic" idx="2"/>
          </p:nvPr>
        </p:nvSpPr>
        <p:spPr>
          <a:xfrm>
            <a:off x="2209800" y="0"/>
            <a:ext cx="8534400" cy="6858000"/>
          </a:xfrm>
          <a:prstGeom prst="rect">
            <a:avLst/>
          </a:prstGeom>
          <a:noFill/>
          <a:ln>
            <a:noFill/>
          </a:ln>
          <a:effectLst>
            <a:outerShdw blurRad="1104900" dist="825500" dir="5400000" sx="83000" sy="8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750"/>
                                        <p:tgtEl>
                                          <p:spTgt spid="2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287"/>
        <p:cNvGrpSpPr/>
        <p:nvPr/>
      </p:nvGrpSpPr>
      <p:grpSpPr>
        <a:xfrm>
          <a:off x="0" y="0"/>
          <a:ext cx="0" cy="0"/>
          <a:chOff x="0" y="0"/>
          <a:chExt cx="0" cy="0"/>
        </a:xfrm>
      </p:grpSpPr>
      <p:pic>
        <p:nvPicPr>
          <p:cNvPr id="288" name="Google Shape;288;p42"/>
          <p:cNvPicPr preferRelativeResize="0"/>
          <p:nvPr/>
        </p:nvPicPr>
        <p:blipFill rotWithShape="1">
          <a:blip r:embed="rId2">
            <a:alphaModFix/>
          </a:blip>
          <a:srcRect/>
          <a:stretch/>
        </p:blipFill>
        <p:spPr>
          <a:xfrm>
            <a:off x="3579942" y="1288282"/>
            <a:ext cx="5661704" cy="4530166"/>
          </a:xfrm>
          <a:prstGeom prst="rect">
            <a:avLst/>
          </a:prstGeom>
          <a:noFill/>
          <a:ln>
            <a:noFill/>
          </a:ln>
        </p:spPr>
      </p:pic>
      <p:sp>
        <p:nvSpPr>
          <p:cNvPr id="289" name="Google Shape;289;p42"/>
          <p:cNvSpPr>
            <a:spLocks noGrp="1"/>
          </p:cNvSpPr>
          <p:nvPr>
            <p:ph type="pic" idx="2"/>
          </p:nvPr>
        </p:nvSpPr>
        <p:spPr>
          <a:xfrm>
            <a:off x="4137598" y="667553"/>
            <a:ext cx="4560270" cy="2550262"/>
          </a:xfrm>
          <a:prstGeom prst="rect">
            <a:avLst/>
          </a:prstGeom>
          <a:solidFill>
            <a:srgbClr val="BFBFBF"/>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595959"/>
              </a:buClr>
              <a:buSzPts val="1600"/>
              <a:buFont typeface="Arial"/>
              <a:buNone/>
              <a:defRPr sz="1600" b="0" i="0" u="none" strike="noStrike" cap="none">
                <a:solidFill>
                  <a:srgbClr val="595959"/>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0" name="Google Shape;290;p42"/>
          <p:cNvSpPr>
            <a:spLocks noGrp="1"/>
          </p:cNvSpPr>
          <p:nvPr>
            <p:ph type="pic" idx="3"/>
          </p:nvPr>
        </p:nvSpPr>
        <p:spPr>
          <a:xfrm>
            <a:off x="6830062" y="3896240"/>
            <a:ext cx="4082912" cy="2294207"/>
          </a:xfrm>
          <a:prstGeom prst="roundRect">
            <a:avLst>
              <a:gd name="adj" fmla="val 5279"/>
            </a:avLst>
          </a:prstGeom>
          <a:solidFill>
            <a:srgbClr val="F2F2F2">
              <a:alpha val="24705"/>
            </a:srgbClr>
          </a:solidFill>
          <a:ln>
            <a:noFill/>
          </a:ln>
          <a:effectLst>
            <a:outerShdw blurRad="1270000" dist="939800" dir="5400000" sx="73000" sy="7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91" name="Google Shape;291;p42"/>
          <p:cNvSpPr>
            <a:spLocks noGrp="1"/>
          </p:cNvSpPr>
          <p:nvPr>
            <p:ph type="pic" idx="4"/>
          </p:nvPr>
        </p:nvSpPr>
        <p:spPr>
          <a:xfrm>
            <a:off x="8265571" y="2490087"/>
            <a:ext cx="3341894" cy="1877825"/>
          </a:xfrm>
          <a:prstGeom prst="roundRect">
            <a:avLst>
              <a:gd name="adj" fmla="val 5279"/>
            </a:avLst>
          </a:prstGeom>
          <a:solidFill>
            <a:srgbClr val="F2F2F2">
              <a:alpha val="24705"/>
            </a:srgbClr>
          </a:solidFill>
          <a:ln>
            <a:noFill/>
          </a:ln>
          <a:effectLst>
            <a:outerShdw blurRad="1270000" dist="939800" dir="5400000" sx="73000" sy="7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750"/>
                                        <p:tgtEl>
                                          <p:spTgt spid="28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100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750"/>
                                        <p:tgtEl>
                                          <p:spTgt spid="290"/>
                                        </p:tgtEl>
                                      </p:cBhvr>
                                    </p:animEffect>
                                  </p:childTnLst>
                                </p:cTn>
                              </p:par>
                              <p:par>
                                <p:cTn id="14" presetID="10" presetClass="entr" presetSubtype="0" fill="hold" nodeType="withEffect">
                                  <p:stCondLst>
                                    <p:cond delay="1250"/>
                                  </p:stCondLst>
                                  <p:childTnLst>
                                    <p:set>
                                      <p:cBhvr>
                                        <p:cTn id="15" dur="1" fill="hold">
                                          <p:stCondLst>
                                            <p:cond delay="0"/>
                                          </p:stCondLst>
                                        </p:cTn>
                                        <p:tgtEl>
                                          <p:spTgt spid="291"/>
                                        </p:tgtEl>
                                        <p:attrNameLst>
                                          <p:attrName>style.visibility</p:attrName>
                                        </p:attrNameLst>
                                      </p:cBhvr>
                                      <p:to>
                                        <p:strVal val="visible"/>
                                      </p:to>
                                    </p:set>
                                    <p:animEffect transition="in" filter="fade">
                                      <p:cBhvr>
                                        <p:cTn id="16" dur="75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34_Title Slide">
  <p:cSld name="34_Title Slide">
    <p:bg>
      <p:bgPr>
        <a:gradFill>
          <a:gsLst>
            <a:gs pos="0">
              <a:schemeClr val="accent4"/>
            </a:gs>
            <a:gs pos="85000">
              <a:schemeClr val="accent1"/>
            </a:gs>
            <a:gs pos="100000">
              <a:schemeClr val="accent1"/>
            </a:gs>
          </a:gsLst>
          <a:path path="circle">
            <a:fillToRect l="100000" t="100000"/>
          </a:path>
          <a:tileRect r="-100000" b="-100000"/>
        </a:gradFill>
        <a:effectLst/>
      </p:bgPr>
    </p:bg>
    <p:spTree>
      <p:nvGrpSpPr>
        <p:cNvPr id="1" name="Shape 292"/>
        <p:cNvGrpSpPr/>
        <p:nvPr/>
      </p:nvGrpSpPr>
      <p:grpSpPr>
        <a:xfrm>
          <a:off x="0" y="0"/>
          <a:ext cx="0" cy="0"/>
          <a:chOff x="0" y="0"/>
          <a:chExt cx="0" cy="0"/>
        </a:xfrm>
      </p:grpSpPr>
      <p:sp>
        <p:nvSpPr>
          <p:cNvPr id="293" name="Google Shape;293;p43"/>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294" name="Google Shape;294;p43"/>
          <p:cNvGrpSpPr/>
          <p:nvPr/>
        </p:nvGrpSpPr>
        <p:grpSpPr>
          <a:xfrm>
            <a:off x="10071124" y="6463714"/>
            <a:ext cx="1819613" cy="261610"/>
            <a:chOff x="361913" y="6408848"/>
            <a:chExt cx="1819613" cy="261610"/>
          </a:xfrm>
        </p:grpSpPr>
        <p:sp>
          <p:nvSpPr>
            <p:cNvPr id="295" name="Google Shape;295;p43"/>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F2F2F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296" name="Google Shape;296;p43"/>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F2F2F2"/>
                  </a:solidFill>
                  <a:latin typeface="Quattrocento Sans"/>
                  <a:ea typeface="Quattrocento Sans"/>
                  <a:cs typeface="Quattrocento Sans"/>
                  <a:sym typeface="Quattrocento Sans"/>
                </a:rPr>
                <a:t>2018 All Rights Reserved</a:t>
              </a:r>
              <a:endParaRPr sz="1100" b="0">
                <a:solidFill>
                  <a:srgbClr val="F2F2F2"/>
                </a:solidFill>
                <a:latin typeface="Quattrocento Sans"/>
                <a:ea typeface="Quattrocento Sans"/>
                <a:cs typeface="Quattrocento Sans"/>
                <a:sym typeface="Quattrocento Sans"/>
              </a:endParaRPr>
            </a:p>
          </p:txBody>
        </p:sp>
      </p:grpSp>
      <p:grpSp>
        <p:nvGrpSpPr>
          <p:cNvPr id="297" name="Google Shape;297;p43"/>
          <p:cNvGrpSpPr/>
          <p:nvPr/>
        </p:nvGrpSpPr>
        <p:grpSpPr>
          <a:xfrm>
            <a:off x="384609" y="6489983"/>
            <a:ext cx="778679" cy="180047"/>
            <a:chOff x="5001272" y="6417413"/>
            <a:chExt cx="778679" cy="180047"/>
          </a:xfrm>
        </p:grpSpPr>
        <p:grpSp>
          <p:nvGrpSpPr>
            <p:cNvPr id="298" name="Google Shape;298;p43"/>
            <p:cNvGrpSpPr/>
            <p:nvPr/>
          </p:nvGrpSpPr>
          <p:grpSpPr>
            <a:xfrm>
              <a:off x="5001272" y="6417413"/>
              <a:ext cx="180047" cy="180047"/>
              <a:chOff x="5001272" y="6417413"/>
              <a:chExt cx="180047" cy="180047"/>
            </a:xfrm>
          </p:grpSpPr>
          <p:sp>
            <p:nvSpPr>
              <p:cNvPr id="299" name="Google Shape;299;p43"/>
              <p:cNvSpPr/>
              <p:nvPr/>
            </p:nvSpPr>
            <p:spPr>
              <a:xfrm>
                <a:off x="5001272"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0" name="Google Shape;300;p43"/>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1" name="Google Shape;301;p43"/>
            <p:cNvGrpSpPr/>
            <p:nvPr/>
          </p:nvGrpSpPr>
          <p:grpSpPr>
            <a:xfrm>
              <a:off x="5300588" y="6417413"/>
              <a:ext cx="180047" cy="180047"/>
              <a:chOff x="5300588" y="6417413"/>
              <a:chExt cx="180047" cy="180047"/>
            </a:xfrm>
          </p:grpSpPr>
          <p:sp>
            <p:nvSpPr>
              <p:cNvPr id="302" name="Google Shape;302;p43"/>
              <p:cNvSpPr/>
              <p:nvPr/>
            </p:nvSpPr>
            <p:spPr>
              <a:xfrm>
                <a:off x="5300588"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3" name="Google Shape;303;p43"/>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04" name="Google Shape;304;p43"/>
            <p:cNvGrpSpPr/>
            <p:nvPr/>
          </p:nvGrpSpPr>
          <p:grpSpPr>
            <a:xfrm>
              <a:off x="5599904" y="6417413"/>
              <a:ext cx="180047" cy="180047"/>
              <a:chOff x="5599904" y="6417413"/>
              <a:chExt cx="180047" cy="180047"/>
            </a:xfrm>
          </p:grpSpPr>
          <p:sp>
            <p:nvSpPr>
              <p:cNvPr id="305" name="Google Shape;305;p43"/>
              <p:cNvSpPr/>
              <p:nvPr/>
            </p:nvSpPr>
            <p:spPr>
              <a:xfrm>
                <a:off x="5599904"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6" name="Google Shape;306;p43"/>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07" name="Google Shape;307;p43"/>
          <p:cNvGrpSpPr/>
          <p:nvPr/>
        </p:nvGrpSpPr>
        <p:grpSpPr>
          <a:xfrm rot="5400000">
            <a:off x="11675183" y="651894"/>
            <a:ext cx="194792" cy="70989"/>
            <a:chOff x="384609" y="288810"/>
            <a:chExt cx="283286" cy="103239"/>
          </a:xfrm>
        </p:grpSpPr>
        <p:sp>
          <p:nvSpPr>
            <p:cNvPr id="308" name="Google Shape;308;p43"/>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9" name="Google Shape;309;p43"/>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310" name="Google Shape;310;p43"/>
          <p:cNvPicPr preferRelativeResize="0"/>
          <p:nvPr/>
        </p:nvPicPr>
        <p:blipFill rotWithShape="1">
          <a:blip r:embed="rId2">
            <a:alphaModFix/>
          </a:blip>
          <a:srcRect/>
          <a:stretch/>
        </p:blipFill>
        <p:spPr>
          <a:xfrm rot="-1800000">
            <a:off x="678553" y="2864396"/>
            <a:ext cx="2643905" cy="5146570"/>
          </a:xfrm>
          <a:prstGeom prst="rect">
            <a:avLst/>
          </a:prstGeom>
          <a:noFill/>
          <a:ln>
            <a:noFill/>
          </a:ln>
        </p:spPr>
      </p:pic>
      <p:sp>
        <p:nvSpPr>
          <p:cNvPr id="311" name="Google Shape;311;p43"/>
          <p:cNvSpPr>
            <a:spLocks noGrp="1"/>
          </p:cNvSpPr>
          <p:nvPr>
            <p:ph type="pic" idx="2"/>
          </p:nvPr>
        </p:nvSpPr>
        <p:spPr>
          <a:xfrm rot="-1800000">
            <a:off x="926295" y="3094569"/>
            <a:ext cx="2148421" cy="4686224"/>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312" name="Google Shape;312;p43"/>
          <p:cNvPicPr preferRelativeResize="0"/>
          <p:nvPr/>
        </p:nvPicPr>
        <p:blipFill rotWithShape="1">
          <a:blip r:embed="rId2">
            <a:alphaModFix/>
          </a:blip>
          <a:srcRect/>
          <a:stretch/>
        </p:blipFill>
        <p:spPr>
          <a:xfrm rot="-1800000">
            <a:off x="1577963" y="-928114"/>
            <a:ext cx="2643905" cy="5146570"/>
          </a:xfrm>
          <a:prstGeom prst="rect">
            <a:avLst/>
          </a:prstGeom>
          <a:noFill/>
          <a:ln>
            <a:noFill/>
          </a:ln>
        </p:spPr>
      </p:pic>
      <p:sp>
        <p:nvSpPr>
          <p:cNvPr id="313" name="Google Shape;313;p43"/>
          <p:cNvSpPr>
            <a:spLocks noGrp="1"/>
          </p:cNvSpPr>
          <p:nvPr>
            <p:ph type="pic" idx="3"/>
          </p:nvPr>
        </p:nvSpPr>
        <p:spPr>
          <a:xfrm rot="-1800000">
            <a:off x="1825705" y="-697941"/>
            <a:ext cx="2148421" cy="4686224"/>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314" name="Google Shape;314;p43"/>
          <p:cNvPicPr preferRelativeResize="0"/>
          <p:nvPr/>
        </p:nvPicPr>
        <p:blipFill rotWithShape="1">
          <a:blip r:embed="rId2">
            <a:alphaModFix/>
          </a:blip>
          <a:srcRect/>
          <a:stretch/>
        </p:blipFill>
        <p:spPr>
          <a:xfrm rot="-1800000">
            <a:off x="-1993071" y="-1636259"/>
            <a:ext cx="2643905" cy="5146570"/>
          </a:xfrm>
          <a:prstGeom prst="rect">
            <a:avLst/>
          </a:prstGeom>
          <a:noFill/>
          <a:ln>
            <a:noFill/>
          </a:ln>
        </p:spPr>
      </p:pic>
      <p:sp>
        <p:nvSpPr>
          <p:cNvPr id="315" name="Google Shape;315;p43"/>
          <p:cNvSpPr>
            <a:spLocks noGrp="1"/>
          </p:cNvSpPr>
          <p:nvPr>
            <p:ph type="pic" idx="4"/>
          </p:nvPr>
        </p:nvSpPr>
        <p:spPr>
          <a:xfrm rot="-1800000">
            <a:off x="-1745329" y="-1406086"/>
            <a:ext cx="2148421" cy="4686224"/>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316" name="Google Shape;316;p43"/>
          <p:cNvPicPr preferRelativeResize="0"/>
          <p:nvPr/>
        </p:nvPicPr>
        <p:blipFill rotWithShape="1">
          <a:blip r:embed="rId2">
            <a:alphaModFix/>
          </a:blip>
          <a:srcRect/>
          <a:stretch/>
        </p:blipFill>
        <p:spPr>
          <a:xfrm rot="-1800000">
            <a:off x="4194466" y="3575020"/>
            <a:ext cx="2643905" cy="5146570"/>
          </a:xfrm>
          <a:prstGeom prst="rect">
            <a:avLst/>
          </a:prstGeom>
          <a:noFill/>
          <a:ln>
            <a:noFill/>
          </a:ln>
        </p:spPr>
      </p:pic>
      <p:sp>
        <p:nvSpPr>
          <p:cNvPr id="317" name="Google Shape;317;p43"/>
          <p:cNvSpPr>
            <a:spLocks noGrp="1"/>
          </p:cNvSpPr>
          <p:nvPr>
            <p:ph type="pic" idx="5"/>
          </p:nvPr>
        </p:nvSpPr>
        <p:spPr>
          <a:xfrm rot="-1800000">
            <a:off x="4442208" y="3805193"/>
            <a:ext cx="2148421" cy="4686224"/>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200"/>
              <a:buFont typeface="Arial"/>
              <a:buNone/>
              <a:defRPr sz="1200" b="0" i="0" u="none" strike="noStrike" cap="none">
                <a:solidFill>
                  <a:schemeClr val="lt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nodeType="withEffect">
                                  <p:stCondLst>
                                    <p:cond delay="750"/>
                                  </p:stCondLst>
                                  <p:childTnLst>
                                    <p:set>
                                      <p:cBhvr>
                                        <p:cTn id="9" dur="1" fill="hold">
                                          <p:stCondLst>
                                            <p:cond delay="0"/>
                                          </p:stCondLst>
                                        </p:cTn>
                                        <p:tgtEl>
                                          <p:spTgt spid="310"/>
                                        </p:tgtEl>
                                        <p:attrNameLst>
                                          <p:attrName>style.visibility</p:attrName>
                                        </p:attrNameLst>
                                      </p:cBhvr>
                                      <p:to>
                                        <p:strVal val="visible"/>
                                      </p:to>
                                    </p:set>
                                    <p:animEffect transition="in" filter="fade">
                                      <p:cBhvr>
                                        <p:cTn id="10" dur="500"/>
                                        <p:tgtEl>
                                          <p:spTgt spid="310"/>
                                        </p:tgtEl>
                                      </p:cBhvr>
                                    </p:animEffect>
                                  </p:childTnLst>
                                </p:cTn>
                              </p:par>
                              <p:par>
                                <p:cTn id="11" presetID="10" presetClass="entr" presetSubtype="0" fill="hold" nodeType="withEffect">
                                  <p:stCondLst>
                                    <p:cond delay="1000"/>
                                  </p:stCondLst>
                                  <p:childTnLst>
                                    <p:set>
                                      <p:cBhvr>
                                        <p:cTn id="12" dur="1" fill="hold">
                                          <p:stCondLst>
                                            <p:cond delay="0"/>
                                          </p:stCondLst>
                                        </p:cTn>
                                        <p:tgtEl>
                                          <p:spTgt spid="314"/>
                                        </p:tgtEl>
                                        <p:attrNameLst>
                                          <p:attrName>style.visibility</p:attrName>
                                        </p:attrNameLst>
                                      </p:cBhvr>
                                      <p:to>
                                        <p:strVal val="visible"/>
                                      </p:to>
                                    </p:set>
                                    <p:animEffect transition="in" filter="fade">
                                      <p:cBhvr>
                                        <p:cTn id="13" dur="500"/>
                                        <p:tgtEl>
                                          <p:spTgt spid="314"/>
                                        </p:tgtEl>
                                      </p:cBhvr>
                                    </p:animEffect>
                                  </p:childTnLst>
                                </p:cTn>
                              </p:par>
                              <p:par>
                                <p:cTn id="14" presetID="10" presetClass="entr" presetSubtype="0" fill="hold" nodeType="withEffect">
                                  <p:stCondLst>
                                    <p:cond delay="125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500"/>
                                        <p:tgtEl>
                                          <p:spTgt spid="316"/>
                                        </p:tgtEl>
                                      </p:cBhvr>
                                    </p:animEffect>
                                  </p:childTnLst>
                                </p:cTn>
                              </p:par>
                              <p:par>
                                <p:cTn id="17" presetID="10" presetClass="entr" presetSubtype="0" fill="hold" nodeType="withEffect">
                                  <p:stCondLst>
                                    <p:cond delay="1000"/>
                                  </p:stCondLst>
                                  <p:childTnLst>
                                    <p:set>
                                      <p:cBhvr>
                                        <p:cTn id="18" dur="1" fill="hold">
                                          <p:stCondLst>
                                            <p:cond delay="0"/>
                                          </p:stCondLst>
                                        </p:cTn>
                                        <p:tgtEl>
                                          <p:spTgt spid="313"/>
                                        </p:tgtEl>
                                        <p:attrNameLst>
                                          <p:attrName>style.visibility</p:attrName>
                                        </p:attrNameLst>
                                      </p:cBhvr>
                                      <p:to>
                                        <p:strVal val="visible"/>
                                      </p:to>
                                    </p:set>
                                    <p:animEffect transition="in" filter="fade">
                                      <p:cBhvr>
                                        <p:cTn id="19" dur="500"/>
                                        <p:tgtEl>
                                          <p:spTgt spid="313"/>
                                        </p:tgtEl>
                                      </p:cBhvr>
                                    </p:animEffect>
                                  </p:childTnLst>
                                </p:cTn>
                              </p:par>
                              <p:par>
                                <p:cTn id="20" presetID="10" presetClass="entr" presetSubtype="0" fill="hold" nodeType="withEffect">
                                  <p:stCondLst>
                                    <p:cond delay="1250"/>
                                  </p:stCondLst>
                                  <p:childTnLst>
                                    <p:set>
                                      <p:cBhvr>
                                        <p:cTn id="21" dur="1" fill="hold">
                                          <p:stCondLst>
                                            <p:cond delay="0"/>
                                          </p:stCondLst>
                                        </p:cTn>
                                        <p:tgtEl>
                                          <p:spTgt spid="311"/>
                                        </p:tgtEl>
                                        <p:attrNameLst>
                                          <p:attrName>style.visibility</p:attrName>
                                        </p:attrNameLst>
                                      </p:cBhvr>
                                      <p:to>
                                        <p:strVal val="visible"/>
                                      </p:to>
                                    </p:set>
                                    <p:animEffect transition="in" filter="fade">
                                      <p:cBhvr>
                                        <p:cTn id="22" dur="500"/>
                                        <p:tgtEl>
                                          <p:spTgt spid="311"/>
                                        </p:tgtEl>
                                      </p:cBhvr>
                                    </p:animEffect>
                                  </p:childTnLst>
                                </p:cTn>
                              </p:par>
                              <p:par>
                                <p:cTn id="23" presetID="10" presetClass="entr" presetSubtype="0" fill="hold" nodeType="withEffect">
                                  <p:stCondLst>
                                    <p:cond delay="150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par>
                                <p:cTn id="26" presetID="10" presetClass="entr" presetSubtype="0" fill="hold" nodeType="withEffect">
                                  <p:stCondLst>
                                    <p:cond delay="1750"/>
                                  </p:stCondLst>
                                  <p:childTnLst>
                                    <p:set>
                                      <p:cBhvr>
                                        <p:cTn id="27" dur="1" fill="hold">
                                          <p:stCondLst>
                                            <p:cond delay="0"/>
                                          </p:stCondLst>
                                        </p:cTn>
                                        <p:tgtEl>
                                          <p:spTgt spid="317"/>
                                        </p:tgtEl>
                                        <p:attrNameLst>
                                          <p:attrName>style.visibility</p:attrName>
                                        </p:attrNameLst>
                                      </p:cBhvr>
                                      <p:to>
                                        <p:strVal val="visible"/>
                                      </p:to>
                                    </p:set>
                                    <p:animEffect transition="in" filter="fade">
                                      <p:cBhvr>
                                        <p:cTn id="28"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18"/>
        <p:cNvGrpSpPr/>
        <p:nvPr/>
      </p:nvGrpSpPr>
      <p:grpSpPr>
        <a:xfrm>
          <a:off x="0" y="0"/>
          <a:ext cx="0" cy="0"/>
          <a:chOff x="0" y="0"/>
          <a:chExt cx="0" cy="0"/>
        </a:xfrm>
      </p:grpSpPr>
      <p:sp>
        <p:nvSpPr>
          <p:cNvPr id="319" name="Google Shape;319;p44"/>
          <p:cNvSpPr/>
          <p:nvPr/>
        </p:nvSpPr>
        <p:spPr>
          <a:xfrm>
            <a:off x="1189221" y="-1477779"/>
            <a:ext cx="9813560" cy="9813560"/>
          </a:xfrm>
          <a:prstGeom prst="ellipse">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0" name="Google Shape;320;p44"/>
          <p:cNvSpPr/>
          <p:nvPr/>
        </p:nvSpPr>
        <p:spPr>
          <a:xfrm>
            <a:off x="2662812" y="-4188"/>
            <a:ext cx="6866376" cy="6866376"/>
          </a:xfrm>
          <a:prstGeom prst="ellipse">
            <a:avLst/>
          </a:prstGeom>
          <a:gradFill>
            <a:gsLst>
              <a:gs pos="0">
                <a:schemeClr val="accent4"/>
              </a:gs>
              <a:gs pos="85000">
                <a:schemeClr val="accent1"/>
              </a:gs>
              <a:gs pos="100000">
                <a:schemeClr val="accen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321" name="Google Shape;321;p44"/>
          <p:cNvPicPr preferRelativeResize="0"/>
          <p:nvPr/>
        </p:nvPicPr>
        <p:blipFill rotWithShape="1">
          <a:blip r:embed="rId2">
            <a:alphaModFix/>
          </a:blip>
          <a:srcRect/>
          <a:stretch/>
        </p:blipFill>
        <p:spPr>
          <a:xfrm>
            <a:off x="3059245" y="1664744"/>
            <a:ext cx="6073510" cy="3798527"/>
          </a:xfrm>
          <a:prstGeom prst="rect">
            <a:avLst/>
          </a:prstGeom>
          <a:noFill/>
          <a:ln>
            <a:noFill/>
          </a:ln>
          <a:effectLst>
            <a:outerShdw blurRad="901700" dist="774700" dir="2700000" sx="90000" sy="90000" algn="tl" rotWithShape="0">
              <a:srgbClr val="000000">
                <a:alpha val="40000"/>
              </a:srgbClr>
            </a:outerShdw>
          </a:effectLst>
        </p:spPr>
      </p:pic>
      <p:sp>
        <p:nvSpPr>
          <p:cNvPr id="322" name="Google Shape;322;p44"/>
          <p:cNvSpPr>
            <a:spLocks noGrp="1"/>
          </p:cNvSpPr>
          <p:nvPr>
            <p:ph type="pic" idx="2"/>
          </p:nvPr>
        </p:nvSpPr>
        <p:spPr>
          <a:xfrm>
            <a:off x="3068873" y="2050537"/>
            <a:ext cx="6054255" cy="340014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50"/>
                                        <p:tgtEl>
                                          <p:spTgt spid="320"/>
                                        </p:tgtEl>
                                      </p:cBhvr>
                                    </p:animEffect>
                                  </p:childTnLst>
                                </p:cTn>
                              </p:par>
                              <p:par>
                                <p:cTn id="8" presetID="10" presetClass="entr" presetSubtype="0" fill="hold" nodeType="withEffect">
                                  <p:stCondLst>
                                    <p:cond delay="25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250"/>
                                        <p:tgtEl>
                                          <p:spTgt spid="319"/>
                                        </p:tgtEl>
                                      </p:cBhvr>
                                    </p:animEffect>
                                  </p:childTnLst>
                                </p:cTn>
                              </p:par>
                              <p:par>
                                <p:cTn id="11" presetID="2" presetClass="entr" presetSubtype="4" fill="hold" nodeType="withEffect">
                                  <p:stCondLst>
                                    <p:cond delay="1000"/>
                                  </p:stCondLst>
                                  <p:childTnLst>
                                    <p:set>
                                      <p:cBhvr>
                                        <p:cTn id="12" dur="1" fill="hold">
                                          <p:stCondLst>
                                            <p:cond delay="0"/>
                                          </p:stCondLst>
                                        </p:cTn>
                                        <p:tgtEl>
                                          <p:spTgt spid="321"/>
                                        </p:tgtEl>
                                        <p:attrNameLst>
                                          <p:attrName>style.visibility</p:attrName>
                                        </p:attrNameLst>
                                      </p:cBhvr>
                                      <p:to>
                                        <p:strVal val="visible"/>
                                      </p:to>
                                    </p:set>
                                    <p:anim calcmode="lin" valueType="num">
                                      <p:cBhvr additive="base">
                                        <p:cTn id="13" dur="750"/>
                                        <p:tgtEl>
                                          <p:spTgt spid="321"/>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1750"/>
                                  </p:stCondLst>
                                  <p:childTnLst>
                                    <p:set>
                                      <p:cBhvr>
                                        <p:cTn id="15" dur="1" fill="hold">
                                          <p:stCondLst>
                                            <p:cond delay="0"/>
                                          </p:stCondLst>
                                        </p:cTn>
                                        <p:tgtEl>
                                          <p:spTgt spid="322"/>
                                        </p:tgtEl>
                                        <p:attrNameLst>
                                          <p:attrName>style.visibility</p:attrName>
                                        </p:attrNameLst>
                                      </p:cBhvr>
                                      <p:to>
                                        <p:strVal val="visible"/>
                                      </p:to>
                                    </p:set>
                                    <p:animEffect transition="in" filter="fade">
                                      <p:cBhvr>
                                        <p:cTn id="16"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23"/>
        <p:cNvGrpSpPr/>
        <p:nvPr/>
      </p:nvGrpSpPr>
      <p:grpSpPr>
        <a:xfrm>
          <a:off x="0" y="0"/>
          <a:ext cx="0" cy="0"/>
          <a:chOff x="0" y="0"/>
          <a:chExt cx="0" cy="0"/>
        </a:xfrm>
      </p:grpSpPr>
      <p:sp>
        <p:nvSpPr>
          <p:cNvPr id="324" name="Google Shape;324;p45"/>
          <p:cNvSpPr>
            <a:spLocks noGrp="1"/>
          </p:cNvSpPr>
          <p:nvPr>
            <p:ph type="pic" idx="2"/>
          </p:nvPr>
        </p:nvSpPr>
        <p:spPr>
          <a:xfrm>
            <a:off x="0" y="2518348"/>
            <a:ext cx="12192000" cy="4339652"/>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750"/>
                                        <p:tgtEl>
                                          <p:spTgt spid="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5"/>
        <p:cNvGrpSpPr/>
        <p:nvPr/>
      </p:nvGrpSpPr>
      <p:grpSpPr>
        <a:xfrm>
          <a:off x="0" y="0"/>
          <a:ext cx="0" cy="0"/>
          <a:chOff x="0" y="0"/>
          <a:chExt cx="0" cy="0"/>
        </a:xfrm>
      </p:grpSpPr>
      <p:sp>
        <p:nvSpPr>
          <p:cNvPr id="326" name="Google Shape;326;p46"/>
          <p:cNvSpPr>
            <a:spLocks noGrp="1"/>
          </p:cNvSpPr>
          <p:nvPr>
            <p:ph type="pic" idx="2"/>
          </p:nvPr>
        </p:nvSpPr>
        <p:spPr>
          <a:xfrm>
            <a:off x="4301613" y="0"/>
            <a:ext cx="7890386" cy="4336026"/>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7" name="Google Shape;327;p46"/>
          <p:cNvSpPr/>
          <p:nvPr/>
        </p:nvSpPr>
        <p:spPr>
          <a:xfrm flipH="1">
            <a:off x="4301613" y="4336026"/>
            <a:ext cx="7890387" cy="2521974"/>
          </a:xfrm>
          <a:prstGeom prst="rect">
            <a:avLst/>
          </a:prstGeom>
          <a:solidFill>
            <a:srgbClr val="2525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28" name="Google Shape;328;p46"/>
          <p:cNvSpPr>
            <a:spLocks noGrp="1"/>
          </p:cNvSpPr>
          <p:nvPr>
            <p:ph type="pic" idx="3"/>
          </p:nvPr>
        </p:nvSpPr>
        <p:spPr>
          <a:xfrm>
            <a:off x="0" y="4336024"/>
            <a:ext cx="4301612" cy="25219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750"/>
                                        <p:tgtEl>
                                          <p:spTgt spid="32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750"/>
                                  </p:stCondLst>
                                  <p:childTnLst>
                                    <p:set>
                                      <p:cBhvr>
                                        <p:cTn id="9" dur="1" fill="hold">
                                          <p:stCondLst>
                                            <p:cond delay="0"/>
                                          </p:stCondLst>
                                        </p:cTn>
                                        <p:tgtEl>
                                          <p:spTgt spid="328"/>
                                        </p:tgtEl>
                                        <p:attrNameLst>
                                          <p:attrName>style.visibility</p:attrName>
                                        </p:attrNameLst>
                                      </p:cBhvr>
                                      <p:to>
                                        <p:strVal val="visible"/>
                                      </p:to>
                                    </p:set>
                                    <p:anim calcmode="lin" valueType="num">
                                      <p:cBhvr additive="base">
                                        <p:cTn id="10" dur="750"/>
                                        <p:tgtEl>
                                          <p:spTgt spid="328"/>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250"/>
                                  </p:stCondLst>
                                  <p:childTnLst>
                                    <p:set>
                                      <p:cBhvr>
                                        <p:cTn id="12" dur="1" fill="hold">
                                          <p:stCondLst>
                                            <p:cond delay="0"/>
                                          </p:stCondLst>
                                        </p:cTn>
                                        <p:tgtEl>
                                          <p:spTgt spid="327"/>
                                        </p:tgtEl>
                                        <p:attrNameLst>
                                          <p:attrName>style.visibility</p:attrName>
                                        </p:attrNameLst>
                                      </p:cBhvr>
                                      <p:to>
                                        <p:strVal val="visible"/>
                                      </p:to>
                                    </p:set>
                                    <p:anim calcmode="lin" valueType="num">
                                      <p:cBhvr additive="base">
                                        <p:cTn id="13" dur="750"/>
                                        <p:tgtEl>
                                          <p:spTgt spid="3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29"/>
        <p:cNvGrpSpPr/>
        <p:nvPr/>
      </p:nvGrpSpPr>
      <p:grpSpPr>
        <a:xfrm>
          <a:off x="0" y="0"/>
          <a:ext cx="0" cy="0"/>
          <a:chOff x="0" y="0"/>
          <a:chExt cx="0" cy="0"/>
        </a:xfrm>
      </p:grpSpPr>
      <p:sp>
        <p:nvSpPr>
          <p:cNvPr id="330" name="Google Shape;330;p47"/>
          <p:cNvSpPr>
            <a:spLocks noGrp="1"/>
          </p:cNvSpPr>
          <p:nvPr>
            <p:ph type="pic" idx="2"/>
          </p:nvPr>
        </p:nvSpPr>
        <p:spPr>
          <a:xfrm>
            <a:off x="1088571" y="1880508"/>
            <a:ext cx="7894320" cy="4977492"/>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1" name="Google Shape;331;p47"/>
          <p:cNvSpPr/>
          <p:nvPr/>
        </p:nvSpPr>
        <p:spPr>
          <a:xfrm>
            <a:off x="0" y="0"/>
            <a:ext cx="1088571" cy="6858000"/>
          </a:xfrm>
          <a:prstGeom prst="rect">
            <a:avLst/>
          </a:prstGeom>
          <a:solidFill>
            <a:srgbClr val="2525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750"/>
                                        <p:tgtEl>
                                          <p:spTgt spid="331"/>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750"/>
                                        <p:tgtEl>
                                          <p:spTgt spid="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32"/>
        <p:cNvGrpSpPr/>
        <p:nvPr/>
      </p:nvGrpSpPr>
      <p:grpSpPr>
        <a:xfrm>
          <a:off x="0" y="0"/>
          <a:ext cx="0" cy="0"/>
          <a:chOff x="0" y="0"/>
          <a:chExt cx="0" cy="0"/>
        </a:xfrm>
      </p:grpSpPr>
      <p:sp>
        <p:nvSpPr>
          <p:cNvPr id="333" name="Google Shape;333;p48"/>
          <p:cNvSpPr>
            <a:spLocks noGrp="1"/>
          </p:cNvSpPr>
          <p:nvPr>
            <p:ph type="pic" idx="2"/>
          </p:nvPr>
        </p:nvSpPr>
        <p:spPr>
          <a:xfrm>
            <a:off x="3848860" y="0"/>
            <a:ext cx="3848860" cy="3429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4" name="Google Shape;334;p48"/>
          <p:cNvSpPr>
            <a:spLocks noGrp="1"/>
          </p:cNvSpPr>
          <p:nvPr>
            <p:ph type="pic" idx="3"/>
          </p:nvPr>
        </p:nvSpPr>
        <p:spPr>
          <a:xfrm>
            <a:off x="0" y="0"/>
            <a:ext cx="3848860" cy="3429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5" name="Google Shape;335;p48"/>
          <p:cNvSpPr>
            <a:spLocks noGrp="1"/>
          </p:cNvSpPr>
          <p:nvPr>
            <p:ph type="pic" idx="4"/>
          </p:nvPr>
        </p:nvSpPr>
        <p:spPr>
          <a:xfrm>
            <a:off x="1" y="3429000"/>
            <a:ext cx="3848860" cy="3429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6" name="Google Shape;336;p48"/>
          <p:cNvSpPr>
            <a:spLocks noGrp="1"/>
          </p:cNvSpPr>
          <p:nvPr>
            <p:ph type="pic" idx="5"/>
          </p:nvPr>
        </p:nvSpPr>
        <p:spPr>
          <a:xfrm>
            <a:off x="3848861" y="3429000"/>
            <a:ext cx="3848860" cy="3429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par>
                                <p:cTn id="8" presetID="10" presetClass="entr" presetSubtype="0" fill="hold" nodeType="withEffect">
                                  <p:stCondLst>
                                    <p:cond delay="250"/>
                                  </p:stCondLst>
                                  <p:childTnLst>
                                    <p:set>
                                      <p:cBhvr>
                                        <p:cTn id="9" dur="1" fill="hold">
                                          <p:stCondLst>
                                            <p:cond delay="0"/>
                                          </p:stCondLst>
                                        </p:cTn>
                                        <p:tgtEl>
                                          <p:spTgt spid="333"/>
                                        </p:tgtEl>
                                        <p:attrNameLst>
                                          <p:attrName>style.visibility</p:attrName>
                                        </p:attrNameLst>
                                      </p:cBhvr>
                                      <p:to>
                                        <p:strVal val="visible"/>
                                      </p:to>
                                    </p:set>
                                    <p:animEffect transition="in" filter="fade">
                                      <p:cBhvr>
                                        <p:cTn id="10" dur="500"/>
                                        <p:tgtEl>
                                          <p:spTgt spid="333"/>
                                        </p:tgtEl>
                                      </p:cBhvr>
                                    </p:animEffect>
                                  </p:childTnLst>
                                </p:cTn>
                              </p:par>
                              <p:par>
                                <p:cTn id="11" presetID="10" presetClass="entr" presetSubtype="0" fill="hold" nodeType="withEffect">
                                  <p:stCondLst>
                                    <p:cond delay="50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500"/>
                                        <p:tgtEl>
                                          <p:spTgt spid="335"/>
                                        </p:tgtEl>
                                      </p:cBhvr>
                                    </p:animEffect>
                                  </p:childTnLst>
                                </p:cTn>
                              </p:par>
                              <p:par>
                                <p:cTn id="14" presetID="10" presetClass="entr" presetSubtype="0" fill="hold" nodeType="withEffect">
                                  <p:stCondLst>
                                    <p:cond delay="75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37"/>
        <p:cNvGrpSpPr/>
        <p:nvPr/>
      </p:nvGrpSpPr>
      <p:grpSpPr>
        <a:xfrm>
          <a:off x="0" y="0"/>
          <a:ext cx="0" cy="0"/>
          <a:chOff x="0" y="0"/>
          <a:chExt cx="0" cy="0"/>
        </a:xfrm>
      </p:grpSpPr>
      <p:sp>
        <p:nvSpPr>
          <p:cNvPr id="338" name="Google Shape;338;p49"/>
          <p:cNvSpPr>
            <a:spLocks noGrp="1"/>
          </p:cNvSpPr>
          <p:nvPr>
            <p:ph type="pic" idx="2"/>
          </p:nvPr>
        </p:nvSpPr>
        <p:spPr>
          <a:xfrm>
            <a:off x="5779159" y="199113"/>
            <a:ext cx="2153260" cy="2153258"/>
          </a:xfrm>
          <a:prstGeom prst="rect">
            <a:avLst/>
          </a:prstGeom>
          <a:solidFill>
            <a:srgbClr val="F2F2F2">
              <a:alpha val="24705"/>
            </a:srgbClr>
          </a:solidFill>
          <a:ln>
            <a:noFill/>
          </a:ln>
          <a:effectLst>
            <a:outerShdw blurRad="850900" dist="431800" dir="5400000" sx="79000" sy="7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9" name="Google Shape;339;p49"/>
          <p:cNvSpPr>
            <a:spLocks noGrp="1"/>
          </p:cNvSpPr>
          <p:nvPr>
            <p:ph type="pic" idx="3"/>
          </p:nvPr>
        </p:nvSpPr>
        <p:spPr>
          <a:xfrm>
            <a:off x="6961733" y="2352372"/>
            <a:ext cx="2153260" cy="2153258"/>
          </a:xfrm>
          <a:prstGeom prst="rect">
            <a:avLst/>
          </a:prstGeom>
          <a:solidFill>
            <a:srgbClr val="F2F2F2">
              <a:alpha val="24705"/>
            </a:srgbClr>
          </a:solidFill>
          <a:ln>
            <a:noFill/>
          </a:ln>
          <a:effectLst>
            <a:outerShdw blurRad="850900" dist="431800" dir="5400000" sx="79000" sy="7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0" name="Google Shape;340;p49"/>
          <p:cNvSpPr>
            <a:spLocks noGrp="1"/>
          </p:cNvSpPr>
          <p:nvPr>
            <p:ph type="pic" idx="4"/>
          </p:nvPr>
        </p:nvSpPr>
        <p:spPr>
          <a:xfrm>
            <a:off x="5779159" y="4505629"/>
            <a:ext cx="2153260" cy="2153258"/>
          </a:xfrm>
          <a:prstGeom prst="rect">
            <a:avLst/>
          </a:prstGeom>
          <a:solidFill>
            <a:srgbClr val="F2F2F2">
              <a:alpha val="24705"/>
            </a:srgbClr>
          </a:solidFill>
          <a:ln>
            <a:noFill/>
          </a:ln>
          <a:effectLst>
            <a:outerShdw blurRad="850900" dist="431800" dir="5400000" sx="79000" sy="79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par>
                                <p:cTn id="8" presetID="10" presetClass="entr" presetSubtype="0" fill="hold" nodeType="withEffect">
                                  <p:stCondLst>
                                    <p:cond delay="75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500"/>
                                        <p:tgtEl>
                                          <p:spTgt spid="339"/>
                                        </p:tgtEl>
                                      </p:cBhvr>
                                    </p:animEffect>
                                  </p:childTnLst>
                                </p:cTn>
                              </p:par>
                              <p:par>
                                <p:cTn id="11" presetID="10" presetClass="entr" presetSubtype="0" fill="hold" nodeType="withEffect">
                                  <p:stCondLst>
                                    <p:cond delay="1000"/>
                                  </p:stCondLst>
                                  <p:childTnLst>
                                    <p:set>
                                      <p:cBhvr>
                                        <p:cTn id="12" dur="1" fill="hold">
                                          <p:stCondLst>
                                            <p:cond delay="0"/>
                                          </p:stCondLst>
                                        </p:cTn>
                                        <p:tgtEl>
                                          <p:spTgt spid="340"/>
                                        </p:tgtEl>
                                        <p:attrNameLst>
                                          <p:attrName>style.visibility</p:attrName>
                                        </p:attrNameLst>
                                      </p:cBhvr>
                                      <p:to>
                                        <p:strVal val="visible"/>
                                      </p:to>
                                    </p:set>
                                    <p:animEffect transition="in" filter="fade">
                                      <p:cBhvr>
                                        <p:cTn id="13"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41"/>
        <p:cNvGrpSpPr/>
        <p:nvPr/>
      </p:nvGrpSpPr>
      <p:grpSpPr>
        <a:xfrm>
          <a:off x="0" y="0"/>
          <a:ext cx="0" cy="0"/>
          <a:chOff x="0" y="0"/>
          <a:chExt cx="0" cy="0"/>
        </a:xfrm>
      </p:grpSpPr>
      <p:sp>
        <p:nvSpPr>
          <p:cNvPr id="342" name="Google Shape;342;p50"/>
          <p:cNvSpPr>
            <a:spLocks noGrp="1"/>
          </p:cNvSpPr>
          <p:nvPr>
            <p:ph type="pic" idx="2"/>
          </p:nvPr>
        </p:nvSpPr>
        <p:spPr>
          <a:xfrm>
            <a:off x="636054" y="4527755"/>
            <a:ext cx="1204453" cy="120445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3" name="Google Shape;343;p50"/>
          <p:cNvSpPr>
            <a:spLocks noGrp="1"/>
          </p:cNvSpPr>
          <p:nvPr>
            <p:ph type="pic" idx="3"/>
          </p:nvPr>
        </p:nvSpPr>
        <p:spPr>
          <a:xfrm>
            <a:off x="2117214" y="4527755"/>
            <a:ext cx="1204453" cy="120445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4" name="Google Shape;344;p50"/>
          <p:cNvSpPr>
            <a:spLocks noGrp="1"/>
          </p:cNvSpPr>
          <p:nvPr>
            <p:ph type="pic" idx="4"/>
          </p:nvPr>
        </p:nvSpPr>
        <p:spPr>
          <a:xfrm>
            <a:off x="3598374" y="4527755"/>
            <a:ext cx="1204453" cy="120445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5" name="Google Shape;345;p50"/>
          <p:cNvSpPr>
            <a:spLocks noGrp="1"/>
          </p:cNvSpPr>
          <p:nvPr>
            <p:ph type="pic" idx="5"/>
          </p:nvPr>
        </p:nvSpPr>
        <p:spPr>
          <a:xfrm>
            <a:off x="3598374" y="929148"/>
            <a:ext cx="7447935" cy="3406878"/>
          </a:xfrm>
          <a:prstGeom prst="rect">
            <a:avLst/>
          </a:prstGeom>
          <a:solidFill>
            <a:srgbClr val="F2F2F2">
              <a:alpha val="24705"/>
            </a:srgbClr>
          </a:solidFill>
          <a:ln>
            <a:noFill/>
          </a:ln>
          <a:effectLst>
            <a:outerShdw blurRad="850900" dist="609600" dir="5400000" sx="84000" sy="8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750"/>
                                        <p:tgtEl>
                                          <p:spTgt spid="34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50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nodeType="withEffect">
                                  <p:stCondLst>
                                    <p:cond delay="75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par>
                                <p:cTn id="14" presetID="10" presetClass="entr" presetSubtype="0" fill="hold" nodeType="withEffect">
                                  <p:stCondLst>
                                    <p:cond delay="1000"/>
                                  </p:stCondLst>
                                  <p:childTnLst>
                                    <p:set>
                                      <p:cBhvr>
                                        <p:cTn id="15" dur="1" fill="hold">
                                          <p:stCondLst>
                                            <p:cond delay="0"/>
                                          </p:stCondLst>
                                        </p:cTn>
                                        <p:tgtEl>
                                          <p:spTgt spid="344"/>
                                        </p:tgtEl>
                                        <p:attrNameLst>
                                          <p:attrName>style.visibility</p:attrName>
                                        </p:attrNameLst>
                                      </p:cBhvr>
                                      <p:to>
                                        <p:strVal val="visible"/>
                                      </p:to>
                                    </p:set>
                                    <p:animEffect transition="in" filter="fade">
                                      <p:cBhvr>
                                        <p:cTn id="16"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7_Title Slide">
  <p:cSld name="67_Title Slide">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p:nvPr/>
        </p:nvSpPr>
        <p:spPr>
          <a:xfrm>
            <a:off x="0" y="0"/>
            <a:ext cx="12192000" cy="874643"/>
          </a:xfrm>
          <a:prstGeom prst="rect">
            <a:avLst/>
          </a:prstGeom>
          <a:gradFill>
            <a:gsLst>
              <a:gs pos="0">
                <a:schemeClr val="accent3"/>
              </a:gs>
              <a:gs pos="85000">
                <a:schemeClr val="accent1"/>
              </a:gs>
              <a:gs pos="100000">
                <a:schemeClr val="accent1"/>
              </a:gs>
            </a:gsLst>
            <a:path path="circle">
              <a:fillToRect l="100000" t="100000"/>
            </a:path>
            <a:tileRect r="-100000" b="-100000"/>
          </a:gradFill>
          <a:ln>
            <a:noFill/>
          </a:ln>
          <a:effectLst>
            <a:outerShdw blurRad="368300" dist="88900" dir="5400000" sx="96000" sy="96000" algn="t"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6"/>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37" name="Google Shape;37;p6"/>
          <p:cNvGrpSpPr/>
          <p:nvPr/>
        </p:nvGrpSpPr>
        <p:grpSpPr>
          <a:xfrm rot="5400000">
            <a:off x="11675183" y="651894"/>
            <a:ext cx="194792" cy="70989"/>
            <a:chOff x="384609" y="288810"/>
            <a:chExt cx="283286" cy="103239"/>
          </a:xfrm>
        </p:grpSpPr>
        <p:sp>
          <p:nvSpPr>
            <p:cNvPr id="38" name="Google Shape;38;p6"/>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 name="Google Shape;39;p6"/>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40" name="Google Shape;40;p6"/>
          <p:cNvGrpSpPr/>
          <p:nvPr/>
        </p:nvGrpSpPr>
        <p:grpSpPr>
          <a:xfrm>
            <a:off x="284356" y="488700"/>
            <a:ext cx="129932" cy="68359"/>
            <a:chOff x="1636700" y="3264905"/>
            <a:chExt cx="623796" cy="328190"/>
          </a:xfrm>
        </p:grpSpPr>
        <p:sp>
          <p:nvSpPr>
            <p:cNvPr id="41" name="Google Shape;41;p6"/>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2" name="Google Shape;42;p6"/>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43" name="Google Shape;43;p6"/>
          <p:cNvSpPr txBox="1">
            <a:spLocks noGrp="1"/>
          </p:cNvSpPr>
          <p:nvPr>
            <p:ph type="title"/>
          </p:nvPr>
        </p:nvSpPr>
        <p:spPr>
          <a:xfrm>
            <a:off x="434866" y="100086"/>
            <a:ext cx="11212180" cy="6806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4" name="Google Shape;44;p6"/>
          <p:cNvPicPr preferRelativeResize="0"/>
          <p:nvPr/>
        </p:nvPicPr>
        <p:blipFill rotWithShape="1">
          <a:blip r:embed="rId2">
            <a:alphaModFix/>
          </a:blip>
          <a:srcRect/>
          <a:stretch/>
        </p:blipFill>
        <p:spPr>
          <a:xfrm>
            <a:off x="10806451" y="6622437"/>
            <a:ext cx="1273497" cy="12882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46"/>
        <p:cNvGrpSpPr/>
        <p:nvPr/>
      </p:nvGrpSpPr>
      <p:grpSpPr>
        <a:xfrm>
          <a:off x="0" y="0"/>
          <a:ext cx="0" cy="0"/>
          <a:chOff x="0" y="0"/>
          <a:chExt cx="0" cy="0"/>
        </a:xfrm>
      </p:grpSpPr>
      <p:sp>
        <p:nvSpPr>
          <p:cNvPr id="347" name="Google Shape;347;p51"/>
          <p:cNvSpPr>
            <a:spLocks noGrp="1"/>
          </p:cNvSpPr>
          <p:nvPr>
            <p:ph type="pic" idx="2"/>
          </p:nvPr>
        </p:nvSpPr>
        <p:spPr>
          <a:xfrm>
            <a:off x="7152968" y="999185"/>
            <a:ext cx="3896032" cy="4737939"/>
          </a:xfrm>
          <a:prstGeom prst="rect">
            <a:avLst/>
          </a:prstGeom>
          <a:solidFill>
            <a:srgbClr val="F2F2F2">
              <a:alpha val="24705"/>
            </a:srgbClr>
          </a:solidFill>
          <a:ln>
            <a:noFill/>
          </a:ln>
          <a:effectLst>
            <a:outerShdw blurRad="901700" dist="774700" dir="5400000" sx="84000" sy="84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8" name="Google Shape;348;p51"/>
          <p:cNvSpPr>
            <a:spLocks noGrp="1"/>
          </p:cNvSpPr>
          <p:nvPr>
            <p:ph type="pic" idx="3"/>
          </p:nvPr>
        </p:nvSpPr>
        <p:spPr>
          <a:xfrm>
            <a:off x="1" y="3864078"/>
            <a:ext cx="4299153" cy="2993923"/>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750"/>
                                        <p:tgtEl>
                                          <p:spTgt spid="34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50"/>
                                  </p:stCondLst>
                                  <p:childTnLst>
                                    <p:set>
                                      <p:cBhvr>
                                        <p:cTn id="9" dur="1" fill="hold">
                                          <p:stCondLst>
                                            <p:cond delay="0"/>
                                          </p:stCondLst>
                                        </p:cTn>
                                        <p:tgtEl>
                                          <p:spTgt spid="347"/>
                                        </p:tgtEl>
                                        <p:attrNameLst>
                                          <p:attrName>style.visibility</p:attrName>
                                        </p:attrNameLst>
                                      </p:cBhvr>
                                      <p:to>
                                        <p:strVal val="visible"/>
                                      </p:to>
                                    </p:set>
                                    <p:anim calcmode="lin" valueType="num">
                                      <p:cBhvr additive="base">
                                        <p:cTn id="10" dur="750"/>
                                        <p:tgtEl>
                                          <p:spTgt spid="3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49"/>
        <p:cNvGrpSpPr/>
        <p:nvPr/>
      </p:nvGrpSpPr>
      <p:grpSpPr>
        <a:xfrm>
          <a:off x="0" y="0"/>
          <a:ext cx="0" cy="0"/>
          <a:chOff x="0" y="0"/>
          <a:chExt cx="0" cy="0"/>
        </a:xfrm>
      </p:grpSpPr>
      <p:sp>
        <p:nvSpPr>
          <p:cNvPr id="350" name="Google Shape;350;p52"/>
          <p:cNvSpPr>
            <a:spLocks noGrp="1"/>
          </p:cNvSpPr>
          <p:nvPr>
            <p:ph type="pic" idx="2"/>
          </p:nvPr>
        </p:nvSpPr>
        <p:spPr>
          <a:xfrm>
            <a:off x="4743450" y="0"/>
            <a:ext cx="7448550"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 calcmode="lin" valueType="num">
                                      <p:cBhvr additive="base">
                                        <p:cTn id="7" dur="75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351"/>
        <p:cNvGrpSpPr/>
        <p:nvPr/>
      </p:nvGrpSpPr>
      <p:grpSpPr>
        <a:xfrm>
          <a:off x="0" y="0"/>
          <a:ext cx="0" cy="0"/>
          <a:chOff x="0" y="0"/>
          <a:chExt cx="0" cy="0"/>
        </a:xfrm>
      </p:grpSpPr>
      <p:sp>
        <p:nvSpPr>
          <p:cNvPr id="352" name="Google Shape;352;p53"/>
          <p:cNvSpPr/>
          <p:nvPr/>
        </p:nvSpPr>
        <p:spPr>
          <a:xfrm rot="10800000">
            <a:off x="1" y="1"/>
            <a:ext cx="5732208" cy="5732208"/>
          </a:xfrm>
          <a:custGeom>
            <a:avLst/>
            <a:gdLst/>
            <a:ahLst/>
            <a:cxnLst/>
            <a:rect l="l" t="t" r="r" b="b"/>
            <a:pathLst>
              <a:path w="510966" h="510966" extrusionOk="0">
                <a:moveTo>
                  <a:pt x="510966" y="0"/>
                </a:moveTo>
                <a:lnTo>
                  <a:pt x="510966" y="510966"/>
                </a:lnTo>
                <a:lnTo>
                  <a:pt x="0" y="510966"/>
                </a:lnTo>
                <a:cubicBezTo>
                  <a:pt x="0" y="228767"/>
                  <a:pt x="228767" y="0"/>
                  <a:pt x="510966" y="0"/>
                </a:cubicBezTo>
                <a:close/>
              </a:path>
            </a:pathLst>
          </a:cu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3" name="Google Shape;353;p53"/>
          <p:cNvSpPr/>
          <p:nvPr/>
        </p:nvSpPr>
        <p:spPr>
          <a:xfrm rot="10800000">
            <a:off x="1" y="1"/>
            <a:ext cx="3735813" cy="3735813"/>
          </a:xfrm>
          <a:custGeom>
            <a:avLst/>
            <a:gdLst/>
            <a:ahLst/>
            <a:cxnLst/>
            <a:rect l="l" t="t" r="r" b="b"/>
            <a:pathLst>
              <a:path w="510966" h="510966" extrusionOk="0">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 pos="100000">
                <a:schemeClr val="accen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4" name="Google Shape;354;p53"/>
          <p:cNvSpPr>
            <a:spLocks noGrp="1"/>
          </p:cNvSpPr>
          <p:nvPr>
            <p:ph type="pic" idx="2"/>
          </p:nvPr>
        </p:nvSpPr>
        <p:spPr>
          <a:xfrm>
            <a:off x="1113236" y="0"/>
            <a:ext cx="4525564" cy="6858000"/>
          </a:xfrm>
          <a:prstGeom prst="rect">
            <a:avLst/>
          </a:prstGeom>
          <a:noFill/>
          <a:ln>
            <a:noFill/>
          </a:ln>
          <a:effectLst>
            <a:outerShdw blurRad="1104900" dist="1206500" dir="5400000" sx="81000" sy="81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F2F2F2"/>
              </a:buClr>
              <a:buSzPts val="1400"/>
              <a:buFont typeface="Arial"/>
              <a:buNone/>
              <a:defRPr sz="1400" b="0" i="0" u="none" strike="noStrike" cap="none">
                <a:solidFill>
                  <a:srgbClr val="F2F2F2"/>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grpSp>
        <p:nvGrpSpPr>
          <p:cNvPr id="355" name="Google Shape;355;p53"/>
          <p:cNvGrpSpPr/>
          <p:nvPr/>
        </p:nvGrpSpPr>
        <p:grpSpPr>
          <a:xfrm>
            <a:off x="284356" y="300486"/>
            <a:ext cx="469009" cy="444795"/>
            <a:chOff x="1636700" y="2361281"/>
            <a:chExt cx="2251688" cy="2135438"/>
          </a:xfrm>
        </p:grpSpPr>
        <p:sp>
          <p:nvSpPr>
            <p:cNvPr id="356" name="Google Shape;356;p53"/>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7" name="Google Shape;357;p53"/>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8" name="Google Shape;358;p53"/>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250"/>
                                        <p:tgtEl>
                                          <p:spTgt spid="354"/>
                                        </p:tgtEl>
                                      </p:cBhvr>
                                    </p:animEffect>
                                  </p:childTnLst>
                                </p:cTn>
                              </p:par>
                              <p:par>
                                <p:cTn id="8" presetID="2" presetClass="entr" presetSubtype="8"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750"/>
                                        <p:tgtEl>
                                          <p:spTgt spid="35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50"/>
                                  </p:stCondLst>
                                  <p:childTnLst>
                                    <p:set>
                                      <p:cBhvr>
                                        <p:cTn id="12" dur="1" fill="hold">
                                          <p:stCondLst>
                                            <p:cond delay="0"/>
                                          </p:stCondLst>
                                        </p:cTn>
                                        <p:tgtEl>
                                          <p:spTgt spid="353"/>
                                        </p:tgtEl>
                                        <p:attrNameLst>
                                          <p:attrName>style.visibility</p:attrName>
                                        </p:attrNameLst>
                                      </p:cBhvr>
                                      <p:to>
                                        <p:strVal val="visible"/>
                                      </p:to>
                                    </p:set>
                                    <p:anim calcmode="lin" valueType="num">
                                      <p:cBhvr additive="base">
                                        <p:cTn id="13" dur="750"/>
                                        <p:tgtEl>
                                          <p:spTgt spid="353"/>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500"/>
                                  </p:stCondLst>
                                  <p:childTnLst>
                                    <p:set>
                                      <p:cBhvr>
                                        <p:cTn id="15" dur="1" fill="hold">
                                          <p:stCondLst>
                                            <p:cond delay="0"/>
                                          </p:stCondLst>
                                        </p:cTn>
                                        <p:tgtEl>
                                          <p:spTgt spid="355"/>
                                        </p:tgtEl>
                                        <p:attrNameLst>
                                          <p:attrName>style.visibility</p:attrName>
                                        </p:attrNameLst>
                                      </p:cBhvr>
                                      <p:to>
                                        <p:strVal val="visible"/>
                                      </p:to>
                                    </p:set>
                                    <p:animEffect transition="in" filter="fade">
                                      <p:cBhvr>
                                        <p:cTn id="16"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59"/>
        <p:cNvGrpSpPr/>
        <p:nvPr/>
      </p:nvGrpSpPr>
      <p:grpSpPr>
        <a:xfrm>
          <a:off x="0" y="0"/>
          <a:ext cx="0" cy="0"/>
          <a:chOff x="0" y="0"/>
          <a:chExt cx="0" cy="0"/>
        </a:xfrm>
      </p:grpSpPr>
      <p:sp>
        <p:nvSpPr>
          <p:cNvPr id="360" name="Google Shape;360;p54"/>
          <p:cNvSpPr>
            <a:spLocks noGrp="1"/>
          </p:cNvSpPr>
          <p:nvPr>
            <p:ph type="pic" idx="2"/>
          </p:nvPr>
        </p:nvSpPr>
        <p:spPr>
          <a:xfrm>
            <a:off x="2165207" y="1023159"/>
            <a:ext cx="3394937" cy="2041871"/>
          </a:xfrm>
          <a:prstGeom prst="rect">
            <a:avLst/>
          </a:prstGeom>
          <a:solidFill>
            <a:srgbClr val="F2F2F2">
              <a:alpha val="24705"/>
            </a:srgbClr>
          </a:solidFill>
          <a:ln>
            <a:noFill/>
          </a:ln>
          <a:effectLst>
            <a:outerShdw blurRad="863600" dist="304800" dir="5400000" sx="78000" sy="78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61" name="Google Shape;361;p54"/>
          <p:cNvSpPr>
            <a:spLocks noGrp="1"/>
          </p:cNvSpPr>
          <p:nvPr>
            <p:ph type="pic" idx="3"/>
          </p:nvPr>
        </p:nvSpPr>
        <p:spPr>
          <a:xfrm>
            <a:off x="2165207" y="3792973"/>
            <a:ext cx="3394937" cy="2041871"/>
          </a:xfrm>
          <a:prstGeom prst="rect">
            <a:avLst/>
          </a:prstGeom>
          <a:solidFill>
            <a:srgbClr val="F2F2F2">
              <a:alpha val="24705"/>
            </a:srgbClr>
          </a:solidFill>
          <a:ln>
            <a:noFill/>
          </a:ln>
          <a:effectLst>
            <a:outerShdw blurRad="863600" dist="304800" dir="5400000" sx="78000" sy="78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par>
                                <p:cTn id="8" presetID="10" presetClass="entr" presetSubtype="0" fill="hold" nodeType="withEffect">
                                  <p:stCondLst>
                                    <p:cond delay="750"/>
                                  </p:stCondLst>
                                  <p:childTnLst>
                                    <p:set>
                                      <p:cBhvr>
                                        <p:cTn id="9" dur="1" fill="hold">
                                          <p:stCondLst>
                                            <p:cond delay="0"/>
                                          </p:stCondLst>
                                        </p:cTn>
                                        <p:tgtEl>
                                          <p:spTgt spid="361"/>
                                        </p:tgtEl>
                                        <p:attrNameLst>
                                          <p:attrName>style.visibility</p:attrName>
                                        </p:attrNameLst>
                                      </p:cBhvr>
                                      <p:to>
                                        <p:strVal val="visible"/>
                                      </p:to>
                                    </p:set>
                                    <p:animEffect transition="in" filter="fade">
                                      <p:cBhvr>
                                        <p:cTn id="10"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2"/>
        <p:cNvGrpSpPr/>
        <p:nvPr/>
      </p:nvGrpSpPr>
      <p:grpSpPr>
        <a:xfrm>
          <a:off x="0" y="0"/>
          <a:ext cx="0" cy="0"/>
          <a:chOff x="0" y="0"/>
          <a:chExt cx="0" cy="0"/>
        </a:xfrm>
      </p:grpSpPr>
      <p:sp>
        <p:nvSpPr>
          <p:cNvPr id="363" name="Google Shape;363;p55"/>
          <p:cNvSpPr>
            <a:spLocks noGrp="1"/>
          </p:cNvSpPr>
          <p:nvPr>
            <p:ph type="pic" idx="2"/>
          </p:nvPr>
        </p:nvSpPr>
        <p:spPr>
          <a:xfrm>
            <a:off x="162878" y="159657"/>
            <a:ext cx="8722342" cy="6538686"/>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750"/>
                                        <p:tgtEl>
                                          <p:spTgt spid="3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47_Title Slide">
  <p:cSld name="47_Title Slide">
    <p:spTree>
      <p:nvGrpSpPr>
        <p:cNvPr id="1" name="Shape 364"/>
        <p:cNvGrpSpPr/>
        <p:nvPr/>
      </p:nvGrpSpPr>
      <p:grpSpPr>
        <a:xfrm>
          <a:off x="0" y="0"/>
          <a:ext cx="0" cy="0"/>
          <a:chOff x="0" y="0"/>
          <a:chExt cx="0" cy="0"/>
        </a:xfrm>
      </p:grpSpPr>
      <p:sp>
        <p:nvSpPr>
          <p:cNvPr id="365" name="Google Shape;365;p56"/>
          <p:cNvSpPr>
            <a:spLocks noGrp="1"/>
          </p:cNvSpPr>
          <p:nvPr>
            <p:ph type="pic" idx="2"/>
          </p:nvPr>
        </p:nvSpPr>
        <p:spPr>
          <a:xfrm>
            <a:off x="8128000" y="3429000"/>
            <a:ext cx="4064000" cy="3429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75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750"/>
                                        <p:tgtEl>
                                          <p:spTgt spid="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366"/>
        <p:cNvGrpSpPr/>
        <p:nvPr/>
      </p:nvGrpSpPr>
      <p:grpSpPr>
        <a:xfrm>
          <a:off x="0" y="0"/>
          <a:ext cx="0" cy="0"/>
          <a:chOff x="0" y="0"/>
          <a:chExt cx="0" cy="0"/>
        </a:xfrm>
      </p:grpSpPr>
      <p:sp>
        <p:nvSpPr>
          <p:cNvPr id="367" name="Google Shape;367;p57"/>
          <p:cNvSpPr>
            <a:spLocks noGrp="1"/>
          </p:cNvSpPr>
          <p:nvPr>
            <p:ph type="pic" idx="2"/>
          </p:nvPr>
        </p:nvSpPr>
        <p:spPr>
          <a:xfrm>
            <a:off x="6095992" y="4572000"/>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68" name="Google Shape;368;p57"/>
          <p:cNvSpPr>
            <a:spLocks noGrp="1"/>
          </p:cNvSpPr>
          <p:nvPr>
            <p:ph type="pic" idx="3"/>
          </p:nvPr>
        </p:nvSpPr>
        <p:spPr>
          <a:xfrm>
            <a:off x="3047996" y="4572000"/>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69" name="Google Shape;369;p57"/>
          <p:cNvSpPr>
            <a:spLocks noGrp="1"/>
          </p:cNvSpPr>
          <p:nvPr>
            <p:ph type="pic" idx="4"/>
          </p:nvPr>
        </p:nvSpPr>
        <p:spPr>
          <a:xfrm>
            <a:off x="0" y="4572000"/>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0" name="Google Shape;370;p57"/>
          <p:cNvSpPr>
            <a:spLocks noGrp="1"/>
          </p:cNvSpPr>
          <p:nvPr>
            <p:ph type="pic" idx="5"/>
          </p:nvPr>
        </p:nvSpPr>
        <p:spPr>
          <a:xfrm>
            <a:off x="9143988" y="4572000"/>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1" name="Google Shape;371;p57"/>
          <p:cNvSpPr>
            <a:spLocks noGrp="1"/>
          </p:cNvSpPr>
          <p:nvPr>
            <p:ph type="pic" idx="6"/>
          </p:nvPr>
        </p:nvSpPr>
        <p:spPr>
          <a:xfrm>
            <a:off x="9143988" y="2286001"/>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2" name="Google Shape;372;p57"/>
          <p:cNvSpPr>
            <a:spLocks noGrp="1"/>
          </p:cNvSpPr>
          <p:nvPr>
            <p:ph type="pic" idx="7"/>
          </p:nvPr>
        </p:nvSpPr>
        <p:spPr>
          <a:xfrm>
            <a:off x="0" y="2286001"/>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3" name="Google Shape;373;p57"/>
          <p:cNvSpPr>
            <a:spLocks noGrp="1"/>
          </p:cNvSpPr>
          <p:nvPr>
            <p:ph type="pic" idx="8"/>
          </p:nvPr>
        </p:nvSpPr>
        <p:spPr>
          <a:xfrm>
            <a:off x="3047996" y="2"/>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4" name="Google Shape;374;p57"/>
          <p:cNvSpPr>
            <a:spLocks noGrp="1"/>
          </p:cNvSpPr>
          <p:nvPr>
            <p:ph type="pic" idx="9"/>
          </p:nvPr>
        </p:nvSpPr>
        <p:spPr>
          <a:xfrm>
            <a:off x="6095992" y="2"/>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5" name="Google Shape;375;p57"/>
          <p:cNvSpPr>
            <a:spLocks noGrp="1"/>
          </p:cNvSpPr>
          <p:nvPr>
            <p:ph type="pic" idx="13"/>
          </p:nvPr>
        </p:nvSpPr>
        <p:spPr>
          <a:xfrm>
            <a:off x="9143988" y="2"/>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6" name="Google Shape;376;p57"/>
          <p:cNvSpPr>
            <a:spLocks noGrp="1"/>
          </p:cNvSpPr>
          <p:nvPr>
            <p:ph type="pic" idx="14"/>
          </p:nvPr>
        </p:nvSpPr>
        <p:spPr>
          <a:xfrm>
            <a:off x="0" y="2"/>
            <a:ext cx="3048000" cy="228599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nodeType="withEffect">
                                  <p:stCondLst>
                                    <p:cond delay="250"/>
                                  </p:stCondLst>
                                  <p:childTnLst>
                                    <p:set>
                                      <p:cBhvr>
                                        <p:cTn id="9" dur="1" fill="hold">
                                          <p:stCondLst>
                                            <p:cond delay="0"/>
                                          </p:stCondLst>
                                        </p:cTn>
                                        <p:tgtEl>
                                          <p:spTgt spid="376"/>
                                        </p:tgtEl>
                                        <p:attrNameLst>
                                          <p:attrName>style.visibility</p:attrName>
                                        </p:attrNameLst>
                                      </p:cBhvr>
                                      <p:to>
                                        <p:strVal val="visible"/>
                                      </p:to>
                                    </p:set>
                                    <p:animEffect transition="in" filter="fade">
                                      <p:cBhvr>
                                        <p:cTn id="10" dur="500"/>
                                        <p:tgtEl>
                                          <p:spTgt spid="376"/>
                                        </p:tgtEl>
                                      </p:cBhvr>
                                    </p:animEffect>
                                  </p:childTnLst>
                                </p:cTn>
                              </p:par>
                              <p:par>
                                <p:cTn id="11" presetID="10" presetClass="entr" presetSubtype="0" fill="hold" nodeType="withEffect">
                                  <p:stCondLst>
                                    <p:cond delay="500"/>
                                  </p:stCondLst>
                                  <p:childTnLst>
                                    <p:set>
                                      <p:cBhvr>
                                        <p:cTn id="12" dur="1" fill="hold">
                                          <p:stCondLst>
                                            <p:cond delay="0"/>
                                          </p:stCondLst>
                                        </p:cTn>
                                        <p:tgtEl>
                                          <p:spTgt spid="372"/>
                                        </p:tgtEl>
                                        <p:attrNameLst>
                                          <p:attrName>style.visibility</p:attrName>
                                        </p:attrNameLst>
                                      </p:cBhvr>
                                      <p:to>
                                        <p:strVal val="visible"/>
                                      </p:to>
                                    </p:set>
                                    <p:animEffect transition="in" filter="fade">
                                      <p:cBhvr>
                                        <p:cTn id="13" dur="500"/>
                                        <p:tgtEl>
                                          <p:spTgt spid="372"/>
                                        </p:tgtEl>
                                      </p:cBhvr>
                                    </p:animEffect>
                                  </p:childTnLst>
                                </p:cTn>
                              </p:par>
                              <p:par>
                                <p:cTn id="14" presetID="10" presetClass="entr" presetSubtype="0" fill="hold" nodeType="withEffect">
                                  <p:stCondLst>
                                    <p:cond delay="75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par>
                                <p:cTn id="17" presetID="10" presetClass="entr" presetSubtype="0" fill="hold" nodeType="withEffect">
                                  <p:stCondLst>
                                    <p:cond delay="1000"/>
                                  </p:stCondLst>
                                  <p:childTnLst>
                                    <p:set>
                                      <p:cBhvr>
                                        <p:cTn id="18" dur="1" fill="hold">
                                          <p:stCondLst>
                                            <p:cond delay="0"/>
                                          </p:stCondLst>
                                        </p:cTn>
                                        <p:tgtEl>
                                          <p:spTgt spid="368"/>
                                        </p:tgtEl>
                                        <p:attrNameLst>
                                          <p:attrName>style.visibility</p:attrName>
                                        </p:attrNameLst>
                                      </p:cBhvr>
                                      <p:to>
                                        <p:strVal val="visible"/>
                                      </p:to>
                                    </p:set>
                                    <p:animEffect transition="in" filter="fade">
                                      <p:cBhvr>
                                        <p:cTn id="19" dur="500"/>
                                        <p:tgtEl>
                                          <p:spTgt spid="368"/>
                                        </p:tgtEl>
                                      </p:cBhvr>
                                    </p:animEffect>
                                  </p:childTnLst>
                                </p:cTn>
                              </p:par>
                              <p:par>
                                <p:cTn id="20" presetID="10" presetClass="entr" presetSubtype="0" fill="hold" nodeType="with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250"/>
                                  </p:stCondLst>
                                  <p:childTnLst>
                                    <p:set>
                                      <p:cBhvr>
                                        <p:cTn id="24" dur="1" fill="hold">
                                          <p:stCondLst>
                                            <p:cond delay="0"/>
                                          </p:stCondLst>
                                        </p:cTn>
                                        <p:tgtEl>
                                          <p:spTgt spid="370"/>
                                        </p:tgtEl>
                                        <p:attrNameLst>
                                          <p:attrName>style.visibility</p:attrName>
                                        </p:attrNameLst>
                                      </p:cBhvr>
                                      <p:to>
                                        <p:strVal val="visible"/>
                                      </p:to>
                                    </p:set>
                                    <p:animEffect transition="in" filter="fade">
                                      <p:cBhvr>
                                        <p:cTn id="25" dur="500"/>
                                        <p:tgtEl>
                                          <p:spTgt spid="370"/>
                                        </p:tgtEl>
                                      </p:cBhvr>
                                    </p:animEffect>
                                  </p:childTnLst>
                                </p:cTn>
                              </p:par>
                              <p:par>
                                <p:cTn id="26" presetID="10" presetClass="entr" presetSubtype="0" fill="hold" nodeType="withEffect">
                                  <p:stCondLst>
                                    <p:cond delay="500"/>
                                  </p:stCondLst>
                                  <p:childTnLst>
                                    <p:set>
                                      <p:cBhvr>
                                        <p:cTn id="27" dur="1" fill="hold">
                                          <p:stCondLst>
                                            <p:cond delay="0"/>
                                          </p:stCondLst>
                                        </p:cTn>
                                        <p:tgtEl>
                                          <p:spTgt spid="371"/>
                                        </p:tgtEl>
                                        <p:attrNameLst>
                                          <p:attrName>style.visibility</p:attrName>
                                        </p:attrNameLst>
                                      </p:cBhvr>
                                      <p:to>
                                        <p:strVal val="visible"/>
                                      </p:to>
                                    </p:set>
                                    <p:animEffect transition="in" filter="fade">
                                      <p:cBhvr>
                                        <p:cTn id="28" dur="500"/>
                                        <p:tgtEl>
                                          <p:spTgt spid="371"/>
                                        </p:tgtEl>
                                      </p:cBhvr>
                                    </p:animEffect>
                                  </p:childTnLst>
                                </p:cTn>
                              </p:par>
                              <p:par>
                                <p:cTn id="29" presetID="10" presetClass="entr" presetSubtype="0" fill="hold" nodeType="withEffect">
                                  <p:stCondLst>
                                    <p:cond delay="750"/>
                                  </p:stCondLst>
                                  <p:childTnLst>
                                    <p:set>
                                      <p:cBhvr>
                                        <p:cTn id="30" dur="1" fill="hold">
                                          <p:stCondLst>
                                            <p:cond delay="0"/>
                                          </p:stCondLst>
                                        </p:cTn>
                                        <p:tgtEl>
                                          <p:spTgt spid="375"/>
                                        </p:tgtEl>
                                        <p:attrNameLst>
                                          <p:attrName>style.visibility</p:attrName>
                                        </p:attrNameLst>
                                      </p:cBhvr>
                                      <p:to>
                                        <p:strVal val="visible"/>
                                      </p:to>
                                    </p:set>
                                    <p:animEffect transition="in" filter="fade">
                                      <p:cBhvr>
                                        <p:cTn id="31" dur="500"/>
                                        <p:tgtEl>
                                          <p:spTgt spid="375"/>
                                        </p:tgtEl>
                                      </p:cBhvr>
                                    </p:animEffect>
                                  </p:childTnLst>
                                </p:cTn>
                              </p:par>
                              <p:par>
                                <p:cTn id="32" presetID="10" presetClass="entr" presetSubtype="0" fill="hold" nodeType="withEffect">
                                  <p:stCondLst>
                                    <p:cond delay="1000"/>
                                  </p:stCondLst>
                                  <p:childTnLst>
                                    <p:set>
                                      <p:cBhvr>
                                        <p:cTn id="33" dur="1" fill="hold">
                                          <p:stCondLst>
                                            <p:cond delay="0"/>
                                          </p:stCondLst>
                                        </p:cTn>
                                        <p:tgtEl>
                                          <p:spTgt spid="374"/>
                                        </p:tgtEl>
                                        <p:attrNameLst>
                                          <p:attrName>style.visibility</p:attrName>
                                        </p:attrNameLst>
                                      </p:cBhvr>
                                      <p:to>
                                        <p:strVal val="visible"/>
                                      </p:to>
                                    </p:set>
                                    <p:animEffect transition="in" filter="fade">
                                      <p:cBhvr>
                                        <p:cTn id="34"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77"/>
        <p:cNvGrpSpPr/>
        <p:nvPr/>
      </p:nvGrpSpPr>
      <p:grpSpPr>
        <a:xfrm>
          <a:off x="0" y="0"/>
          <a:ext cx="0" cy="0"/>
          <a:chOff x="0" y="0"/>
          <a:chExt cx="0" cy="0"/>
        </a:xfrm>
      </p:grpSpPr>
      <p:sp>
        <p:nvSpPr>
          <p:cNvPr id="378" name="Google Shape;378;p58"/>
          <p:cNvSpPr>
            <a:spLocks noGrp="1"/>
          </p:cNvSpPr>
          <p:nvPr>
            <p:ph type="pic" idx="2"/>
          </p:nvPr>
        </p:nvSpPr>
        <p:spPr>
          <a:xfrm>
            <a:off x="6002338" y="0"/>
            <a:ext cx="6189662" cy="4875119"/>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79" name="Google Shape;379;p58"/>
          <p:cNvSpPr>
            <a:spLocks noGrp="1"/>
          </p:cNvSpPr>
          <p:nvPr>
            <p:ph type="pic" idx="3"/>
          </p:nvPr>
        </p:nvSpPr>
        <p:spPr>
          <a:xfrm>
            <a:off x="0" y="0"/>
            <a:ext cx="6002338"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750"/>
                                        <p:tgtEl>
                                          <p:spTgt spid="379"/>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250"/>
                                  </p:stCondLst>
                                  <p:childTnLst>
                                    <p:set>
                                      <p:cBhvr>
                                        <p:cTn id="9" dur="1" fill="hold">
                                          <p:stCondLst>
                                            <p:cond delay="0"/>
                                          </p:stCondLst>
                                        </p:cTn>
                                        <p:tgtEl>
                                          <p:spTgt spid="378"/>
                                        </p:tgtEl>
                                        <p:attrNameLst>
                                          <p:attrName>style.visibility</p:attrName>
                                        </p:attrNameLst>
                                      </p:cBhvr>
                                      <p:to>
                                        <p:strVal val="visible"/>
                                      </p:to>
                                    </p:set>
                                    <p:anim calcmode="lin" valueType="num">
                                      <p:cBhvr additive="base">
                                        <p:cTn id="10" dur="750"/>
                                        <p:tgtEl>
                                          <p:spTgt spid="3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51_Title Slide">
  <p:cSld name="51_Title Slide">
    <p:bg>
      <p:bgPr>
        <a:gradFill>
          <a:gsLst>
            <a:gs pos="0">
              <a:schemeClr val="accent4"/>
            </a:gs>
            <a:gs pos="85000">
              <a:schemeClr val="accent1"/>
            </a:gs>
            <a:gs pos="100000">
              <a:schemeClr val="accent1"/>
            </a:gs>
          </a:gsLst>
          <a:path path="circle">
            <a:fillToRect l="100000" t="100000"/>
          </a:path>
          <a:tileRect r="-100000" b="-100000"/>
        </a:gradFill>
        <a:effectLst/>
      </p:bgPr>
    </p:bg>
    <p:spTree>
      <p:nvGrpSpPr>
        <p:cNvPr id="1" name="Shape 380"/>
        <p:cNvGrpSpPr/>
        <p:nvPr/>
      </p:nvGrpSpPr>
      <p:grpSpPr>
        <a:xfrm>
          <a:off x="0" y="0"/>
          <a:ext cx="0" cy="0"/>
          <a:chOff x="0" y="0"/>
          <a:chExt cx="0" cy="0"/>
        </a:xfrm>
      </p:grpSpPr>
      <p:sp>
        <p:nvSpPr>
          <p:cNvPr id="381" name="Google Shape;381;p59"/>
          <p:cNvSpPr>
            <a:spLocks noGrp="1"/>
          </p:cNvSpPr>
          <p:nvPr>
            <p:ph type="pic" idx="2"/>
          </p:nvPr>
        </p:nvSpPr>
        <p:spPr>
          <a:xfrm>
            <a:off x="5610225" y="2506778"/>
            <a:ext cx="971550" cy="97155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F2F2F2"/>
              </a:buClr>
              <a:buSzPts val="1200"/>
              <a:buFont typeface="Arial"/>
              <a:buNone/>
              <a:defRPr sz="1200" b="0" i="0" u="none" strike="noStrike" cap="none">
                <a:solidFill>
                  <a:srgbClr val="F2F2F2"/>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82" name="Google Shape;382;p59"/>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383" name="Google Shape;383;p59"/>
          <p:cNvGrpSpPr/>
          <p:nvPr/>
        </p:nvGrpSpPr>
        <p:grpSpPr>
          <a:xfrm>
            <a:off x="10071124" y="6463714"/>
            <a:ext cx="1819613" cy="261610"/>
            <a:chOff x="361913" y="6408848"/>
            <a:chExt cx="1819613" cy="261610"/>
          </a:xfrm>
        </p:grpSpPr>
        <p:sp>
          <p:nvSpPr>
            <p:cNvPr id="384" name="Google Shape;384;p59"/>
            <p:cNvSpPr/>
            <p:nvPr/>
          </p:nvSpPr>
          <p:spPr>
            <a:xfrm>
              <a:off x="361913" y="6479934"/>
              <a:ext cx="121482" cy="119439"/>
            </a:xfrm>
            <a:custGeom>
              <a:avLst/>
              <a:gdLst/>
              <a:ahLst/>
              <a:cxnLst/>
              <a:rect l="l" t="t" r="r" b="b"/>
              <a:pathLst>
                <a:path w="55" h="54" extrusionOk="0">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rgbClr val="F2F2F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BFBFBF"/>
                </a:solidFill>
                <a:latin typeface="Quattrocento Sans"/>
                <a:ea typeface="Quattrocento Sans"/>
                <a:cs typeface="Quattrocento Sans"/>
                <a:sym typeface="Quattrocento Sans"/>
              </a:endParaRPr>
            </a:p>
          </p:txBody>
        </p:sp>
        <p:sp>
          <p:nvSpPr>
            <p:cNvPr id="385" name="Google Shape;385;p59"/>
            <p:cNvSpPr txBox="1"/>
            <p:nvPr/>
          </p:nvSpPr>
          <p:spPr>
            <a:xfrm>
              <a:off x="435535" y="6408848"/>
              <a:ext cx="17459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a:solidFill>
                    <a:srgbClr val="F2F2F2"/>
                  </a:solidFill>
                  <a:latin typeface="Quattrocento Sans"/>
                  <a:ea typeface="Quattrocento Sans"/>
                  <a:cs typeface="Quattrocento Sans"/>
                  <a:sym typeface="Quattrocento Sans"/>
                </a:rPr>
                <a:t>2018 All Rights Reserved</a:t>
              </a:r>
              <a:endParaRPr sz="1100" b="0">
                <a:solidFill>
                  <a:srgbClr val="F2F2F2"/>
                </a:solidFill>
                <a:latin typeface="Quattrocento Sans"/>
                <a:ea typeface="Quattrocento Sans"/>
                <a:cs typeface="Quattrocento Sans"/>
                <a:sym typeface="Quattrocento Sans"/>
              </a:endParaRPr>
            </a:p>
          </p:txBody>
        </p:sp>
      </p:grpSp>
      <p:grpSp>
        <p:nvGrpSpPr>
          <p:cNvPr id="386" name="Google Shape;386;p59"/>
          <p:cNvGrpSpPr/>
          <p:nvPr/>
        </p:nvGrpSpPr>
        <p:grpSpPr>
          <a:xfrm>
            <a:off x="384609" y="6489983"/>
            <a:ext cx="778679" cy="180047"/>
            <a:chOff x="5001272" y="6417413"/>
            <a:chExt cx="778679" cy="180047"/>
          </a:xfrm>
        </p:grpSpPr>
        <p:grpSp>
          <p:nvGrpSpPr>
            <p:cNvPr id="387" name="Google Shape;387;p59"/>
            <p:cNvGrpSpPr/>
            <p:nvPr/>
          </p:nvGrpSpPr>
          <p:grpSpPr>
            <a:xfrm>
              <a:off x="5001272" y="6417413"/>
              <a:ext cx="180047" cy="180047"/>
              <a:chOff x="5001272" y="6417413"/>
              <a:chExt cx="180047" cy="180047"/>
            </a:xfrm>
          </p:grpSpPr>
          <p:sp>
            <p:nvSpPr>
              <p:cNvPr id="388" name="Google Shape;388;p59"/>
              <p:cNvSpPr/>
              <p:nvPr/>
            </p:nvSpPr>
            <p:spPr>
              <a:xfrm>
                <a:off x="5001272"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89" name="Google Shape;389;p59"/>
              <p:cNvSpPr/>
              <p:nvPr/>
            </p:nvSpPr>
            <p:spPr>
              <a:xfrm>
                <a:off x="5068436" y="6464983"/>
                <a:ext cx="45719" cy="84906"/>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90" name="Google Shape;390;p59"/>
            <p:cNvGrpSpPr/>
            <p:nvPr/>
          </p:nvGrpSpPr>
          <p:grpSpPr>
            <a:xfrm>
              <a:off x="5300588" y="6417413"/>
              <a:ext cx="180047" cy="180047"/>
              <a:chOff x="5300588" y="6417413"/>
              <a:chExt cx="180047" cy="180047"/>
            </a:xfrm>
          </p:grpSpPr>
          <p:sp>
            <p:nvSpPr>
              <p:cNvPr id="391" name="Google Shape;391;p59"/>
              <p:cNvSpPr/>
              <p:nvPr/>
            </p:nvSpPr>
            <p:spPr>
              <a:xfrm>
                <a:off x="5300588"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2" name="Google Shape;392;p59"/>
              <p:cNvSpPr/>
              <p:nvPr/>
            </p:nvSpPr>
            <p:spPr>
              <a:xfrm>
                <a:off x="5351229" y="6475781"/>
                <a:ext cx="78765" cy="63311"/>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393" name="Google Shape;393;p59"/>
            <p:cNvGrpSpPr/>
            <p:nvPr/>
          </p:nvGrpSpPr>
          <p:grpSpPr>
            <a:xfrm>
              <a:off x="5599904" y="6417413"/>
              <a:ext cx="180047" cy="180047"/>
              <a:chOff x="5599904" y="6417413"/>
              <a:chExt cx="180047" cy="180047"/>
            </a:xfrm>
          </p:grpSpPr>
          <p:sp>
            <p:nvSpPr>
              <p:cNvPr id="394" name="Google Shape;394;p59"/>
              <p:cNvSpPr/>
              <p:nvPr/>
            </p:nvSpPr>
            <p:spPr>
              <a:xfrm>
                <a:off x="5599904" y="6417413"/>
                <a:ext cx="180047" cy="180047"/>
              </a:xfrm>
              <a:prstGeom prst="ellipse">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5" name="Google Shape;395;p59"/>
              <p:cNvSpPr/>
              <p:nvPr/>
            </p:nvSpPr>
            <p:spPr>
              <a:xfrm>
                <a:off x="5653536" y="6470297"/>
                <a:ext cx="72783" cy="74279"/>
              </a:xfrm>
              <a:custGeom>
                <a:avLst/>
                <a:gdLst/>
                <a:ahLst/>
                <a:cxnLst/>
                <a:rect l="l" t="t" r="r" b="b"/>
                <a:pathLst>
                  <a:path w="426" h="435" extrusionOk="0">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396" name="Google Shape;396;p59"/>
          <p:cNvGrpSpPr/>
          <p:nvPr/>
        </p:nvGrpSpPr>
        <p:grpSpPr>
          <a:xfrm rot="5400000">
            <a:off x="11675183" y="651894"/>
            <a:ext cx="194792" cy="70989"/>
            <a:chOff x="384609" y="288810"/>
            <a:chExt cx="283286" cy="103239"/>
          </a:xfrm>
        </p:grpSpPr>
        <p:sp>
          <p:nvSpPr>
            <p:cNvPr id="397" name="Google Shape;397;p59"/>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8" name="Google Shape;398;p59"/>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399" name="Google Shape;399;p59"/>
          <p:cNvGrpSpPr/>
          <p:nvPr/>
        </p:nvGrpSpPr>
        <p:grpSpPr>
          <a:xfrm>
            <a:off x="284356" y="300486"/>
            <a:ext cx="469009" cy="444795"/>
            <a:chOff x="1636700" y="2361281"/>
            <a:chExt cx="2251688" cy="2135438"/>
          </a:xfrm>
        </p:grpSpPr>
        <p:sp>
          <p:nvSpPr>
            <p:cNvPr id="400" name="Google Shape;400;p59"/>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1" name="Google Shape;401;p59"/>
            <p:cNvSpPr/>
            <p:nvPr/>
          </p:nvSpPr>
          <p:spPr>
            <a:xfrm>
              <a:off x="2380311" y="2361281"/>
              <a:ext cx="1508077" cy="2135438"/>
            </a:xfrm>
            <a:custGeom>
              <a:avLst/>
              <a:gdLst/>
              <a:ahLst/>
              <a:cxnLst/>
              <a:rect l="l" t="t" r="r" b="b"/>
              <a:pathLst>
                <a:path w="419100" h="593446" extrusionOk="0">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2" name="Google Shape;402;p59"/>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25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403"/>
        <p:cNvGrpSpPr/>
        <p:nvPr/>
      </p:nvGrpSpPr>
      <p:grpSpPr>
        <a:xfrm>
          <a:off x="0" y="0"/>
          <a:ext cx="0" cy="0"/>
          <a:chOff x="0" y="0"/>
          <a:chExt cx="0" cy="0"/>
        </a:xfrm>
      </p:grpSpPr>
      <p:sp>
        <p:nvSpPr>
          <p:cNvPr id="404" name="Google Shape;404;p60"/>
          <p:cNvSpPr/>
          <p:nvPr/>
        </p:nvSpPr>
        <p:spPr>
          <a:xfrm>
            <a:off x="5054600" y="0"/>
            <a:ext cx="7137400" cy="6858000"/>
          </a:xfrm>
          <a:prstGeom prst="rect">
            <a:avLst/>
          </a:prstGeom>
          <a:solidFill>
            <a:srgbClr val="EEF3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5" name="Google Shape;405;p60"/>
          <p:cNvSpPr>
            <a:spLocks noGrp="1"/>
          </p:cNvSpPr>
          <p:nvPr>
            <p:ph type="pic" idx="2"/>
          </p:nvPr>
        </p:nvSpPr>
        <p:spPr>
          <a:xfrm>
            <a:off x="5054600" y="0"/>
            <a:ext cx="3225800" cy="227965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06" name="Google Shape;406;p60"/>
          <p:cNvSpPr>
            <a:spLocks noGrp="1"/>
          </p:cNvSpPr>
          <p:nvPr>
            <p:ph type="pic" idx="3"/>
          </p:nvPr>
        </p:nvSpPr>
        <p:spPr>
          <a:xfrm>
            <a:off x="5054600" y="4578350"/>
            <a:ext cx="3225800" cy="227965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07" name="Google Shape;407;p60"/>
          <p:cNvSpPr>
            <a:spLocks noGrp="1"/>
          </p:cNvSpPr>
          <p:nvPr>
            <p:ph type="pic" idx="4"/>
          </p:nvPr>
        </p:nvSpPr>
        <p:spPr>
          <a:xfrm>
            <a:off x="4874332" y="2161649"/>
            <a:ext cx="3585515" cy="2534704"/>
          </a:xfrm>
          <a:prstGeom prst="roundRect">
            <a:avLst>
              <a:gd name="adj" fmla="val 4070"/>
            </a:avLst>
          </a:prstGeom>
          <a:solidFill>
            <a:srgbClr val="F2F2F2">
              <a:alpha val="24705"/>
            </a:srgbClr>
          </a:solidFill>
          <a:ln>
            <a:noFill/>
          </a:ln>
          <a:effectLst>
            <a:outerShdw blurRad="571500" sx="102000" sy="102000" algn="ctr" rotWithShape="0">
              <a:srgbClr val="262626">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750"/>
                                        <p:tgtEl>
                                          <p:spTgt spid="404"/>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500"/>
                                  </p:stCondLst>
                                  <p:childTnLst>
                                    <p:set>
                                      <p:cBhvr>
                                        <p:cTn id="9" dur="1" fill="hold">
                                          <p:stCondLst>
                                            <p:cond delay="0"/>
                                          </p:stCondLst>
                                        </p:cTn>
                                        <p:tgtEl>
                                          <p:spTgt spid="405"/>
                                        </p:tgtEl>
                                        <p:attrNameLst>
                                          <p:attrName>style.visibility</p:attrName>
                                        </p:attrNameLst>
                                      </p:cBhvr>
                                      <p:to>
                                        <p:strVal val="visible"/>
                                      </p:to>
                                    </p:set>
                                    <p:anim calcmode="lin" valueType="num">
                                      <p:cBhvr additive="base">
                                        <p:cTn id="10" dur="750"/>
                                        <p:tgtEl>
                                          <p:spTgt spid="40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750"/>
                                  </p:stCondLst>
                                  <p:childTnLst>
                                    <p:set>
                                      <p:cBhvr>
                                        <p:cTn id="12" dur="1" fill="hold">
                                          <p:stCondLst>
                                            <p:cond delay="0"/>
                                          </p:stCondLst>
                                        </p:cTn>
                                        <p:tgtEl>
                                          <p:spTgt spid="407"/>
                                        </p:tgtEl>
                                        <p:attrNameLst>
                                          <p:attrName>style.visibility</p:attrName>
                                        </p:attrNameLst>
                                      </p:cBhvr>
                                      <p:to>
                                        <p:strVal val="visible"/>
                                      </p:to>
                                    </p:set>
                                    <p:anim calcmode="lin" valueType="num">
                                      <p:cBhvr additive="base">
                                        <p:cTn id="13" dur="750"/>
                                        <p:tgtEl>
                                          <p:spTgt spid="407"/>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406"/>
                                        </p:tgtEl>
                                        <p:attrNameLst>
                                          <p:attrName>style.visibility</p:attrName>
                                        </p:attrNameLst>
                                      </p:cBhvr>
                                      <p:to>
                                        <p:strVal val="visible"/>
                                      </p:to>
                                    </p:set>
                                    <p:anim calcmode="lin" valueType="num">
                                      <p:cBhvr additive="base">
                                        <p:cTn id="16" dur="750"/>
                                        <p:tgtEl>
                                          <p:spTgt spid="4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6_Title Slide">
  <p:cSld name="66_Title Slide">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p:nvPr/>
        </p:nvSpPr>
        <p:spPr>
          <a:xfrm>
            <a:off x="0" y="0"/>
            <a:ext cx="12192000" cy="874643"/>
          </a:xfrm>
          <a:prstGeom prst="rect">
            <a:avLst/>
          </a:prstGeom>
          <a:gradFill>
            <a:gsLst>
              <a:gs pos="0">
                <a:schemeClr val="accent3"/>
              </a:gs>
              <a:gs pos="85000">
                <a:schemeClr val="accent1"/>
              </a:gs>
              <a:gs pos="100000">
                <a:schemeClr val="accent1"/>
              </a:gs>
            </a:gsLst>
            <a:path path="circle">
              <a:fillToRect l="100000" t="100000"/>
            </a:path>
            <a:tileRect r="-100000" b="-100000"/>
          </a:gradFill>
          <a:ln>
            <a:noFill/>
          </a:ln>
          <a:effectLst>
            <a:outerShdw blurRad="368300" dist="88900" dir="5400000" sx="96000" sy="96000" algn="t"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7" name="Google Shape;47;p7"/>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48" name="Google Shape;48;p7"/>
          <p:cNvGrpSpPr/>
          <p:nvPr/>
        </p:nvGrpSpPr>
        <p:grpSpPr>
          <a:xfrm rot="5400000">
            <a:off x="11675183" y="651894"/>
            <a:ext cx="194792" cy="70989"/>
            <a:chOff x="384609" y="288810"/>
            <a:chExt cx="283286" cy="103239"/>
          </a:xfrm>
        </p:grpSpPr>
        <p:sp>
          <p:nvSpPr>
            <p:cNvPr id="49" name="Google Shape;49;p7"/>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 name="Google Shape;50;p7"/>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51" name="Google Shape;51;p7"/>
          <p:cNvGrpSpPr/>
          <p:nvPr/>
        </p:nvGrpSpPr>
        <p:grpSpPr>
          <a:xfrm>
            <a:off x="284356" y="488700"/>
            <a:ext cx="129932" cy="68359"/>
            <a:chOff x="1636700" y="3264905"/>
            <a:chExt cx="623796" cy="328190"/>
          </a:xfrm>
        </p:grpSpPr>
        <p:sp>
          <p:nvSpPr>
            <p:cNvPr id="52" name="Google Shape;52;p7"/>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3" name="Google Shape;53;p7"/>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54" name="Google Shape;54;p7"/>
          <p:cNvSpPr txBox="1">
            <a:spLocks noGrp="1"/>
          </p:cNvSpPr>
          <p:nvPr>
            <p:ph type="title"/>
          </p:nvPr>
        </p:nvSpPr>
        <p:spPr>
          <a:xfrm>
            <a:off x="434866" y="100086"/>
            <a:ext cx="11212180" cy="6806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7"/>
          <p:cNvSpPr txBox="1">
            <a:spLocks noGrp="1"/>
          </p:cNvSpPr>
          <p:nvPr>
            <p:ph type="body" idx="1"/>
          </p:nvPr>
        </p:nvSpPr>
        <p:spPr>
          <a:xfrm>
            <a:off x="80070" y="1180531"/>
            <a:ext cx="12031860" cy="543402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56" name="Google Shape;56;p7"/>
          <p:cNvPicPr preferRelativeResize="0"/>
          <p:nvPr/>
        </p:nvPicPr>
        <p:blipFill rotWithShape="1">
          <a:blip r:embed="rId2">
            <a:alphaModFix/>
          </a:blip>
          <a:srcRect/>
          <a:stretch/>
        </p:blipFill>
        <p:spPr>
          <a:xfrm>
            <a:off x="10806451" y="6622437"/>
            <a:ext cx="1273497" cy="12882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408"/>
        <p:cNvGrpSpPr/>
        <p:nvPr/>
      </p:nvGrpSpPr>
      <p:grpSpPr>
        <a:xfrm>
          <a:off x="0" y="0"/>
          <a:ext cx="0" cy="0"/>
          <a:chOff x="0" y="0"/>
          <a:chExt cx="0" cy="0"/>
        </a:xfrm>
      </p:grpSpPr>
      <p:sp>
        <p:nvSpPr>
          <p:cNvPr id="409" name="Google Shape;409;p61"/>
          <p:cNvSpPr>
            <a:spLocks noGrp="1"/>
          </p:cNvSpPr>
          <p:nvPr>
            <p:ph type="pic" idx="2"/>
          </p:nvPr>
        </p:nvSpPr>
        <p:spPr>
          <a:xfrm>
            <a:off x="4665248" y="0"/>
            <a:ext cx="7526752"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750"/>
                                        <p:tgtEl>
                                          <p:spTgt spid="4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4_Title Slide">
  <p:cSld name="54_Title Slide">
    <p:bg>
      <p:bgPr>
        <a:solidFill>
          <a:srgbClr val="EEF3F7"/>
        </a:solidFill>
        <a:effectLst/>
      </p:bgPr>
    </p:bg>
    <p:spTree>
      <p:nvGrpSpPr>
        <p:cNvPr id="1" name="Shape 410"/>
        <p:cNvGrpSpPr/>
        <p:nvPr/>
      </p:nvGrpSpPr>
      <p:grpSpPr>
        <a:xfrm>
          <a:off x="0" y="0"/>
          <a:ext cx="0" cy="0"/>
          <a:chOff x="0" y="0"/>
          <a:chExt cx="0" cy="0"/>
        </a:xfrm>
      </p:grpSpPr>
      <p:sp>
        <p:nvSpPr>
          <p:cNvPr id="411" name="Google Shape;411;p62"/>
          <p:cNvSpPr>
            <a:spLocks noGrp="1"/>
          </p:cNvSpPr>
          <p:nvPr>
            <p:ph type="pic" idx="2"/>
          </p:nvPr>
        </p:nvSpPr>
        <p:spPr>
          <a:xfrm>
            <a:off x="4288699" y="1843547"/>
            <a:ext cx="2169581" cy="3746091"/>
          </a:xfrm>
          <a:prstGeom prst="rect">
            <a:avLst/>
          </a:prstGeom>
          <a:solidFill>
            <a:srgbClr val="F2F2F2">
              <a:alpha val="24705"/>
            </a:srgbClr>
          </a:solidFill>
          <a:ln>
            <a:noFill/>
          </a:ln>
          <a:effectLst>
            <a:outerShdw blurRad="546100" dist="355600" dir="5400000" sx="93000" sy="9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2" name="Google Shape;412;p62"/>
          <p:cNvSpPr>
            <a:spLocks noGrp="1"/>
          </p:cNvSpPr>
          <p:nvPr>
            <p:ph type="pic" idx="3"/>
          </p:nvPr>
        </p:nvSpPr>
        <p:spPr>
          <a:xfrm>
            <a:off x="6700166" y="1843547"/>
            <a:ext cx="2169581" cy="3746091"/>
          </a:xfrm>
          <a:prstGeom prst="rect">
            <a:avLst/>
          </a:prstGeom>
          <a:solidFill>
            <a:srgbClr val="F2F2F2">
              <a:alpha val="24705"/>
            </a:srgbClr>
          </a:solidFill>
          <a:ln>
            <a:noFill/>
          </a:ln>
          <a:effectLst>
            <a:outerShdw blurRad="546100" dist="355600" dir="5400000" sx="93000" sy="9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3" name="Google Shape;413;p62"/>
          <p:cNvSpPr>
            <a:spLocks noGrp="1"/>
          </p:cNvSpPr>
          <p:nvPr>
            <p:ph type="pic" idx="4"/>
          </p:nvPr>
        </p:nvSpPr>
        <p:spPr>
          <a:xfrm>
            <a:off x="9115341" y="1843547"/>
            <a:ext cx="2169581" cy="3746091"/>
          </a:xfrm>
          <a:prstGeom prst="rect">
            <a:avLst/>
          </a:prstGeom>
          <a:solidFill>
            <a:srgbClr val="F2F2F2">
              <a:alpha val="24705"/>
            </a:srgbClr>
          </a:solidFill>
          <a:ln>
            <a:noFill/>
          </a:ln>
          <a:effectLst>
            <a:outerShdw blurRad="546100" dist="355600" dir="5400000" sx="93000" sy="93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750"/>
                                        <p:tgtEl>
                                          <p:spTgt spid="41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50"/>
                                  </p:stCondLst>
                                  <p:childTnLst>
                                    <p:set>
                                      <p:cBhvr>
                                        <p:cTn id="9" dur="1" fill="hold">
                                          <p:stCondLst>
                                            <p:cond delay="0"/>
                                          </p:stCondLst>
                                        </p:cTn>
                                        <p:tgtEl>
                                          <p:spTgt spid="412"/>
                                        </p:tgtEl>
                                        <p:attrNameLst>
                                          <p:attrName>style.visibility</p:attrName>
                                        </p:attrNameLst>
                                      </p:cBhvr>
                                      <p:to>
                                        <p:strVal val="visible"/>
                                      </p:to>
                                    </p:set>
                                    <p:anim calcmode="lin" valueType="num">
                                      <p:cBhvr additive="base">
                                        <p:cTn id="10" dur="750"/>
                                        <p:tgtEl>
                                          <p:spTgt spid="41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1000"/>
                                  </p:stCondLst>
                                  <p:childTnLst>
                                    <p:set>
                                      <p:cBhvr>
                                        <p:cTn id="12" dur="1" fill="hold">
                                          <p:stCondLst>
                                            <p:cond delay="0"/>
                                          </p:stCondLst>
                                        </p:cTn>
                                        <p:tgtEl>
                                          <p:spTgt spid="413"/>
                                        </p:tgtEl>
                                        <p:attrNameLst>
                                          <p:attrName>style.visibility</p:attrName>
                                        </p:attrNameLst>
                                      </p:cBhvr>
                                      <p:to>
                                        <p:strVal val="visible"/>
                                      </p:to>
                                    </p:set>
                                    <p:anim calcmode="lin" valueType="num">
                                      <p:cBhvr additive="base">
                                        <p:cTn id="13" dur="750"/>
                                        <p:tgtEl>
                                          <p:spTgt spid="4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414"/>
        <p:cNvGrpSpPr/>
        <p:nvPr/>
      </p:nvGrpSpPr>
      <p:grpSpPr>
        <a:xfrm>
          <a:off x="0" y="0"/>
          <a:ext cx="0" cy="0"/>
          <a:chOff x="0" y="0"/>
          <a:chExt cx="0" cy="0"/>
        </a:xfrm>
      </p:grpSpPr>
      <p:sp>
        <p:nvSpPr>
          <p:cNvPr id="415" name="Google Shape;415;p63"/>
          <p:cNvSpPr>
            <a:spLocks noGrp="1"/>
          </p:cNvSpPr>
          <p:nvPr>
            <p:ph type="pic" idx="2"/>
          </p:nvPr>
        </p:nvSpPr>
        <p:spPr>
          <a:xfrm>
            <a:off x="8256588" y="1213946"/>
            <a:ext cx="3103252" cy="4430110"/>
          </a:xfrm>
          <a:prstGeom prst="roundRect">
            <a:avLst>
              <a:gd name="adj" fmla="val 3625"/>
            </a:avLst>
          </a:prstGeom>
          <a:solidFill>
            <a:srgbClr val="F2F2F2">
              <a:alpha val="24705"/>
            </a:srgbClr>
          </a:solidFill>
          <a:ln>
            <a:noFill/>
          </a:ln>
          <a:effectLst>
            <a:outerShdw blurRad="381000" dist="63500" algn="l" rotWithShape="0">
              <a:srgbClr val="BFBFBF">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6" name="Google Shape;416;p63"/>
          <p:cNvSpPr>
            <a:spLocks noGrp="1"/>
          </p:cNvSpPr>
          <p:nvPr>
            <p:ph type="pic" idx="3"/>
          </p:nvPr>
        </p:nvSpPr>
        <p:spPr>
          <a:xfrm>
            <a:off x="7512053" y="902524"/>
            <a:ext cx="3539548" cy="5052954"/>
          </a:xfrm>
          <a:prstGeom prst="roundRect">
            <a:avLst>
              <a:gd name="adj" fmla="val 3538"/>
            </a:avLst>
          </a:prstGeom>
          <a:solidFill>
            <a:srgbClr val="F2F2F2">
              <a:alpha val="24705"/>
            </a:srgbClr>
          </a:solidFill>
          <a:ln>
            <a:noFill/>
          </a:ln>
          <a:effectLst>
            <a:outerShdw blurRad="381000" dist="63500" algn="l" rotWithShape="0">
              <a:srgbClr val="BFBFBF">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7" name="Google Shape;417;p63"/>
          <p:cNvSpPr>
            <a:spLocks noGrp="1"/>
          </p:cNvSpPr>
          <p:nvPr>
            <p:ph type="pic" idx="4"/>
          </p:nvPr>
        </p:nvSpPr>
        <p:spPr>
          <a:xfrm>
            <a:off x="6468441" y="519177"/>
            <a:ext cx="4076610" cy="5819648"/>
          </a:xfrm>
          <a:prstGeom prst="roundRect">
            <a:avLst>
              <a:gd name="adj" fmla="val 3062"/>
            </a:avLst>
          </a:prstGeom>
          <a:solidFill>
            <a:srgbClr val="F2F2F2">
              <a:alpha val="24705"/>
            </a:srgbClr>
          </a:solidFill>
          <a:ln>
            <a:noFill/>
          </a:ln>
          <a:effectLst>
            <a:outerShdw blurRad="381000" dist="63500" algn="l" rotWithShape="0">
              <a:srgbClr val="BFBFBF">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8" name="Google Shape;418;p63"/>
          <p:cNvSpPr>
            <a:spLocks noGrp="1"/>
          </p:cNvSpPr>
          <p:nvPr>
            <p:ph type="pic" idx="5"/>
          </p:nvPr>
        </p:nvSpPr>
        <p:spPr>
          <a:xfrm>
            <a:off x="0" y="0"/>
            <a:ext cx="6873875"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 calcmode="lin" valueType="num">
                                      <p:cBhvr additive="base">
                                        <p:cTn id="7" dur="750"/>
                                        <p:tgtEl>
                                          <p:spTgt spid="41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250"/>
                                  </p:stCondLst>
                                  <p:childTnLst>
                                    <p:set>
                                      <p:cBhvr>
                                        <p:cTn id="9" dur="1" fill="hold">
                                          <p:stCondLst>
                                            <p:cond delay="0"/>
                                          </p:stCondLst>
                                        </p:cTn>
                                        <p:tgtEl>
                                          <p:spTgt spid="417"/>
                                        </p:tgtEl>
                                        <p:attrNameLst>
                                          <p:attrName>style.visibility</p:attrName>
                                        </p:attrNameLst>
                                      </p:cBhvr>
                                      <p:to>
                                        <p:strVal val="visible"/>
                                      </p:to>
                                    </p:set>
                                    <p:anim calcmode="lin" valueType="num">
                                      <p:cBhvr additive="base">
                                        <p:cTn id="10" dur="750"/>
                                        <p:tgtEl>
                                          <p:spTgt spid="41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500"/>
                                  </p:stCondLst>
                                  <p:childTnLst>
                                    <p:set>
                                      <p:cBhvr>
                                        <p:cTn id="12" dur="1" fill="hold">
                                          <p:stCondLst>
                                            <p:cond delay="0"/>
                                          </p:stCondLst>
                                        </p:cTn>
                                        <p:tgtEl>
                                          <p:spTgt spid="416"/>
                                        </p:tgtEl>
                                        <p:attrNameLst>
                                          <p:attrName>style.visibility</p:attrName>
                                        </p:attrNameLst>
                                      </p:cBhvr>
                                      <p:to>
                                        <p:strVal val="visible"/>
                                      </p:to>
                                    </p:set>
                                    <p:anim calcmode="lin" valueType="num">
                                      <p:cBhvr additive="base">
                                        <p:cTn id="13" dur="750"/>
                                        <p:tgtEl>
                                          <p:spTgt spid="41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750"/>
                                  </p:stCondLst>
                                  <p:childTnLst>
                                    <p:set>
                                      <p:cBhvr>
                                        <p:cTn id="15" dur="1" fill="hold">
                                          <p:stCondLst>
                                            <p:cond delay="0"/>
                                          </p:stCondLst>
                                        </p:cTn>
                                        <p:tgtEl>
                                          <p:spTgt spid="415"/>
                                        </p:tgtEl>
                                        <p:attrNameLst>
                                          <p:attrName>style.visibility</p:attrName>
                                        </p:attrNameLst>
                                      </p:cBhvr>
                                      <p:to>
                                        <p:strVal val="visible"/>
                                      </p:to>
                                    </p:set>
                                    <p:anim calcmode="lin" valueType="num">
                                      <p:cBhvr additive="base">
                                        <p:cTn id="16" dur="750"/>
                                        <p:tgtEl>
                                          <p:spTgt spid="4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419"/>
        <p:cNvGrpSpPr/>
        <p:nvPr/>
      </p:nvGrpSpPr>
      <p:grpSpPr>
        <a:xfrm>
          <a:off x="0" y="0"/>
          <a:ext cx="0" cy="0"/>
          <a:chOff x="0" y="0"/>
          <a:chExt cx="0" cy="0"/>
        </a:xfrm>
      </p:grpSpPr>
      <p:sp>
        <p:nvSpPr>
          <p:cNvPr id="420" name="Google Shape;420;p64"/>
          <p:cNvSpPr>
            <a:spLocks noGrp="1"/>
          </p:cNvSpPr>
          <p:nvPr>
            <p:ph type="pic" idx="2"/>
          </p:nvPr>
        </p:nvSpPr>
        <p:spPr>
          <a:xfrm>
            <a:off x="7613794" y="3794291"/>
            <a:ext cx="1665671" cy="1755174"/>
          </a:xfrm>
          <a:prstGeom prst="roundRect">
            <a:avLst>
              <a:gd name="adj" fmla="val 2117"/>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1" name="Google Shape;421;p64"/>
          <p:cNvSpPr>
            <a:spLocks noGrp="1"/>
          </p:cNvSpPr>
          <p:nvPr>
            <p:ph type="pic" idx="3"/>
          </p:nvPr>
        </p:nvSpPr>
        <p:spPr>
          <a:xfrm>
            <a:off x="9548154" y="3794290"/>
            <a:ext cx="1665671" cy="1755174"/>
          </a:xfrm>
          <a:prstGeom prst="roundRect">
            <a:avLst>
              <a:gd name="adj" fmla="val 2117"/>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2" name="Google Shape;422;p64"/>
          <p:cNvSpPr>
            <a:spLocks noGrp="1"/>
          </p:cNvSpPr>
          <p:nvPr>
            <p:ph type="pic" idx="4"/>
          </p:nvPr>
        </p:nvSpPr>
        <p:spPr>
          <a:xfrm>
            <a:off x="5295368" y="3794289"/>
            <a:ext cx="2049737" cy="2159877"/>
          </a:xfrm>
          <a:prstGeom prst="roundRect">
            <a:avLst>
              <a:gd name="adj" fmla="val 2117"/>
            </a:avLst>
          </a:prstGeom>
          <a:solidFill>
            <a:srgbClr val="F2F2F2">
              <a:alpha val="24705"/>
            </a:srgbClr>
          </a:solidFill>
          <a:ln>
            <a:noFill/>
          </a:ln>
          <a:effectLst>
            <a:outerShdw blurRad="1041400" dist="469900" dir="5400000" sx="85000" sy="85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750"/>
                                        <p:tgtEl>
                                          <p:spTgt spid="422"/>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000"/>
                                  </p:stCondLst>
                                  <p:childTnLst>
                                    <p:set>
                                      <p:cBhvr>
                                        <p:cTn id="9" dur="1" fill="hold">
                                          <p:stCondLst>
                                            <p:cond delay="0"/>
                                          </p:stCondLst>
                                        </p:cTn>
                                        <p:tgtEl>
                                          <p:spTgt spid="420"/>
                                        </p:tgtEl>
                                        <p:attrNameLst>
                                          <p:attrName>style.visibility</p:attrName>
                                        </p:attrNameLst>
                                      </p:cBhvr>
                                      <p:to>
                                        <p:strVal val="visible"/>
                                      </p:to>
                                    </p:set>
                                    <p:animEffect transition="in" filter="fade">
                                      <p:cBhvr>
                                        <p:cTn id="10" dur="500"/>
                                        <p:tgtEl>
                                          <p:spTgt spid="420"/>
                                        </p:tgtEl>
                                      </p:cBhvr>
                                    </p:animEffect>
                                  </p:childTnLst>
                                </p:cTn>
                              </p:par>
                              <p:par>
                                <p:cTn id="11" presetID="10" presetClass="entr" presetSubtype="0" fill="hold" nodeType="withEffect">
                                  <p:stCondLst>
                                    <p:cond delay="1250"/>
                                  </p:stCondLst>
                                  <p:childTnLst>
                                    <p:set>
                                      <p:cBhvr>
                                        <p:cTn id="12" dur="1" fill="hold">
                                          <p:stCondLst>
                                            <p:cond delay="0"/>
                                          </p:stCondLst>
                                        </p:cTn>
                                        <p:tgtEl>
                                          <p:spTgt spid="421"/>
                                        </p:tgtEl>
                                        <p:attrNameLst>
                                          <p:attrName>style.visibility</p:attrName>
                                        </p:attrNameLst>
                                      </p:cBhvr>
                                      <p:to>
                                        <p:strVal val="visible"/>
                                      </p:to>
                                    </p:set>
                                    <p:animEffect transition="in" filter="fade">
                                      <p:cBhvr>
                                        <p:cTn id="13"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423"/>
        <p:cNvGrpSpPr/>
        <p:nvPr/>
      </p:nvGrpSpPr>
      <p:grpSpPr>
        <a:xfrm>
          <a:off x="0" y="0"/>
          <a:ext cx="0" cy="0"/>
          <a:chOff x="0" y="0"/>
          <a:chExt cx="0" cy="0"/>
        </a:xfrm>
      </p:grpSpPr>
      <p:sp>
        <p:nvSpPr>
          <p:cNvPr id="424" name="Google Shape;424;p65"/>
          <p:cNvSpPr>
            <a:spLocks noGrp="1"/>
          </p:cNvSpPr>
          <p:nvPr>
            <p:ph type="pic" idx="2"/>
          </p:nvPr>
        </p:nvSpPr>
        <p:spPr>
          <a:xfrm>
            <a:off x="1006474" y="3121026"/>
            <a:ext cx="2678248" cy="37369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5" name="Google Shape;425;p65"/>
          <p:cNvSpPr>
            <a:spLocks noGrp="1"/>
          </p:cNvSpPr>
          <p:nvPr>
            <p:ph type="pic" idx="3"/>
          </p:nvPr>
        </p:nvSpPr>
        <p:spPr>
          <a:xfrm>
            <a:off x="4756807" y="-546"/>
            <a:ext cx="2678248" cy="37369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6" name="Google Shape;426;p65"/>
          <p:cNvSpPr>
            <a:spLocks noGrp="1"/>
          </p:cNvSpPr>
          <p:nvPr>
            <p:ph type="pic" idx="4"/>
          </p:nvPr>
        </p:nvSpPr>
        <p:spPr>
          <a:xfrm>
            <a:off x="8504235" y="1560513"/>
            <a:ext cx="2678248" cy="3736975"/>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750"/>
                                        <p:tgtEl>
                                          <p:spTgt spid="42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500"/>
                                  </p:stCondLst>
                                  <p:childTnLst>
                                    <p:set>
                                      <p:cBhvr>
                                        <p:cTn id="9" dur="1" fill="hold">
                                          <p:stCondLst>
                                            <p:cond delay="0"/>
                                          </p:stCondLst>
                                        </p:cTn>
                                        <p:tgtEl>
                                          <p:spTgt spid="425"/>
                                        </p:tgtEl>
                                        <p:attrNameLst>
                                          <p:attrName>style.visibility</p:attrName>
                                        </p:attrNameLst>
                                      </p:cBhvr>
                                      <p:to>
                                        <p:strVal val="visible"/>
                                      </p:to>
                                    </p:set>
                                    <p:anim calcmode="lin" valueType="num">
                                      <p:cBhvr additive="base">
                                        <p:cTn id="10" dur="750"/>
                                        <p:tgtEl>
                                          <p:spTgt spid="42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750"/>
                                  </p:stCondLst>
                                  <p:childTnLst>
                                    <p:set>
                                      <p:cBhvr>
                                        <p:cTn id="12" dur="1" fill="hold">
                                          <p:stCondLst>
                                            <p:cond delay="0"/>
                                          </p:stCondLst>
                                        </p:cTn>
                                        <p:tgtEl>
                                          <p:spTgt spid="426"/>
                                        </p:tgtEl>
                                        <p:attrNameLst>
                                          <p:attrName>style.visibility</p:attrName>
                                        </p:attrNameLst>
                                      </p:cBhvr>
                                      <p:to>
                                        <p:strVal val="visible"/>
                                      </p:to>
                                    </p:set>
                                    <p:anim calcmode="lin" valueType="num">
                                      <p:cBhvr additive="base">
                                        <p:cTn id="13" dur="750"/>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427"/>
        <p:cNvGrpSpPr/>
        <p:nvPr/>
      </p:nvGrpSpPr>
      <p:grpSpPr>
        <a:xfrm>
          <a:off x="0" y="0"/>
          <a:ext cx="0" cy="0"/>
          <a:chOff x="0" y="0"/>
          <a:chExt cx="0" cy="0"/>
        </a:xfrm>
      </p:grpSpPr>
      <p:sp>
        <p:nvSpPr>
          <p:cNvPr id="428" name="Google Shape;428;p66"/>
          <p:cNvSpPr>
            <a:spLocks noGrp="1"/>
          </p:cNvSpPr>
          <p:nvPr>
            <p:ph type="pic" idx="2"/>
          </p:nvPr>
        </p:nvSpPr>
        <p:spPr>
          <a:xfrm>
            <a:off x="5263503" y="2596503"/>
            <a:ext cx="1664994" cy="166499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200"/>
              <a:buFont typeface="Arial"/>
              <a:buNone/>
              <a:defRPr sz="12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429"/>
        <p:cNvGrpSpPr/>
        <p:nvPr/>
      </p:nvGrpSpPr>
      <p:grpSpPr>
        <a:xfrm>
          <a:off x="0" y="0"/>
          <a:ext cx="0" cy="0"/>
          <a:chOff x="0" y="0"/>
          <a:chExt cx="0" cy="0"/>
        </a:xfrm>
      </p:grpSpPr>
      <p:sp>
        <p:nvSpPr>
          <p:cNvPr id="430" name="Google Shape;430;p67"/>
          <p:cNvSpPr>
            <a:spLocks noGrp="1"/>
          </p:cNvSpPr>
          <p:nvPr>
            <p:ph type="pic" idx="2"/>
          </p:nvPr>
        </p:nvSpPr>
        <p:spPr>
          <a:xfrm>
            <a:off x="6091788" y="485089"/>
            <a:ext cx="3575004" cy="3575004"/>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1" name="Google Shape;431;p67"/>
          <p:cNvSpPr>
            <a:spLocks noGrp="1"/>
          </p:cNvSpPr>
          <p:nvPr>
            <p:ph type="pic" idx="3"/>
          </p:nvPr>
        </p:nvSpPr>
        <p:spPr>
          <a:xfrm>
            <a:off x="8332414" y="4042885"/>
            <a:ext cx="1867350" cy="186735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2" name="Google Shape;432;p67"/>
          <p:cNvSpPr>
            <a:spLocks noGrp="1"/>
          </p:cNvSpPr>
          <p:nvPr>
            <p:ph type="pic" idx="4"/>
          </p:nvPr>
        </p:nvSpPr>
        <p:spPr>
          <a:xfrm>
            <a:off x="6801938" y="5270582"/>
            <a:ext cx="1279306" cy="1279306"/>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100"/>
              <a:buFont typeface="Arial"/>
              <a:buNone/>
              <a:defRPr sz="11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
                                        <p:tgtEl>
                                          <p:spTgt spid="430"/>
                                        </p:tgtEl>
                                      </p:cBhvr>
                                    </p:animEffect>
                                  </p:childTnLst>
                                </p:cTn>
                              </p:par>
                              <p:par>
                                <p:cTn id="8" presetID="10" presetClass="entr" presetSubtype="0" fill="hold" nodeType="withEffect">
                                  <p:stCondLst>
                                    <p:cond delay="750"/>
                                  </p:stCondLst>
                                  <p:childTnLst>
                                    <p:set>
                                      <p:cBhvr>
                                        <p:cTn id="9" dur="1" fill="hold">
                                          <p:stCondLst>
                                            <p:cond delay="0"/>
                                          </p:stCondLst>
                                        </p:cTn>
                                        <p:tgtEl>
                                          <p:spTgt spid="431"/>
                                        </p:tgtEl>
                                        <p:attrNameLst>
                                          <p:attrName>style.visibility</p:attrName>
                                        </p:attrNameLst>
                                      </p:cBhvr>
                                      <p:to>
                                        <p:strVal val="visible"/>
                                      </p:to>
                                    </p:set>
                                    <p:animEffect transition="in" filter="fade">
                                      <p:cBhvr>
                                        <p:cTn id="10" dur="500"/>
                                        <p:tgtEl>
                                          <p:spTgt spid="431"/>
                                        </p:tgtEl>
                                      </p:cBhvr>
                                    </p:animEffect>
                                  </p:childTnLst>
                                </p:cTn>
                              </p:par>
                              <p:par>
                                <p:cTn id="11" presetID="10" presetClass="entr" presetSubtype="0" fill="hold" nodeType="withEffect">
                                  <p:stCondLst>
                                    <p:cond delay="1000"/>
                                  </p:stCondLst>
                                  <p:childTnLst>
                                    <p:set>
                                      <p:cBhvr>
                                        <p:cTn id="12" dur="1" fill="hold">
                                          <p:stCondLst>
                                            <p:cond delay="0"/>
                                          </p:stCondLst>
                                        </p:cTn>
                                        <p:tgtEl>
                                          <p:spTgt spid="432"/>
                                        </p:tgtEl>
                                        <p:attrNameLst>
                                          <p:attrName>style.visibility</p:attrName>
                                        </p:attrNameLst>
                                      </p:cBhvr>
                                      <p:to>
                                        <p:strVal val="visible"/>
                                      </p:to>
                                    </p:set>
                                    <p:animEffect transition="in" filter="fade">
                                      <p:cBhvr>
                                        <p:cTn id="13"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433"/>
        <p:cNvGrpSpPr/>
        <p:nvPr/>
      </p:nvGrpSpPr>
      <p:grpSpPr>
        <a:xfrm>
          <a:off x="0" y="0"/>
          <a:ext cx="0" cy="0"/>
          <a:chOff x="0" y="0"/>
          <a:chExt cx="0" cy="0"/>
        </a:xfrm>
      </p:grpSpPr>
      <p:sp>
        <p:nvSpPr>
          <p:cNvPr id="434" name="Google Shape;434;p68"/>
          <p:cNvSpPr>
            <a:spLocks noGrp="1"/>
          </p:cNvSpPr>
          <p:nvPr>
            <p:ph type="pic" idx="2"/>
          </p:nvPr>
        </p:nvSpPr>
        <p:spPr>
          <a:xfrm>
            <a:off x="0" y="0"/>
            <a:ext cx="12192000"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5" name="Google Shape;435;p68"/>
          <p:cNvSpPr>
            <a:spLocks noGrp="1"/>
          </p:cNvSpPr>
          <p:nvPr>
            <p:ph type="pic" idx="3"/>
          </p:nvPr>
        </p:nvSpPr>
        <p:spPr>
          <a:xfrm>
            <a:off x="1200150" y="2071918"/>
            <a:ext cx="3009900" cy="2000250"/>
          </a:xfrm>
          <a:prstGeom prst="rect">
            <a:avLst/>
          </a:prstGeom>
          <a:solidFill>
            <a:srgbClr val="F2F2F2">
              <a:alpha val="24705"/>
            </a:srgbClr>
          </a:solidFill>
          <a:ln>
            <a:noFill/>
          </a:ln>
          <a:effectLst>
            <a:outerShdw blurRad="1270000" dist="622300" dir="5400000" sx="85000" sy="85000" algn="t"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6" name="Google Shape;436;p68"/>
          <p:cNvSpPr>
            <a:spLocks noGrp="1"/>
          </p:cNvSpPr>
          <p:nvPr>
            <p:ph type="pic" idx="4"/>
          </p:nvPr>
        </p:nvSpPr>
        <p:spPr>
          <a:xfrm>
            <a:off x="4391025" y="2071918"/>
            <a:ext cx="3009900" cy="2000250"/>
          </a:xfrm>
          <a:prstGeom prst="rect">
            <a:avLst/>
          </a:prstGeom>
          <a:solidFill>
            <a:srgbClr val="F2F2F2">
              <a:alpha val="24705"/>
            </a:srgbClr>
          </a:solidFill>
          <a:ln>
            <a:noFill/>
          </a:ln>
          <a:effectLst>
            <a:outerShdw blurRad="1270000" dist="622300" dir="5400000" sx="85000" sy="85000" algn="t"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7" name="Google Shape;437;p68"/>
          <p:cNvSpPr>
            <a:spLocks noGrp="1"/>
          </p:cNvSpPr>
          <p:nvPr>
            <p:ph type="pic" idx="5"/>
          </p:nvPr>
        </p:nvSpPr>
        <p:spPr>
          <a:xfrm>
            <a:off x="7581900" y="2071918"/>
            <a:ext cx="3009900" cy="2000250"/>
          </a:xfrm>
          <a:prstGeom prst="rect">
            <a:avLst/>
          </a:prstGeom>
          <a:solidFill>
            <a:srgbClr val="F2F2F2">
              <a:alpha val="24705"/>
            </a:srgbClr>
          </a:solidFill>
          <a:ln>
            <a:noFill/>
          </a:ln>
          <a:effectLst>
            <a:outerShdw blurRad="1270000" dist="622300" dir="5400000" sx="85000" sy="85000" algn="t"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250"/>
                                        <p:tgtEl>
                                          <p:spTgt spid="434"/>
                                        </p:tgtEl>
                                      </p:cBhvr>
                                    </p:animEffect>
                                  </p:childTnLst>
                                </p:cTn>
                              </p:par>
                              <p:par>
                                <p:cTn id="8" presetID="10" presetClass="entr" presetSubtype="0" fill="hold" nodeType="withEffect">
                                  <p:stCondLst>
                                    <p:cond delay="500"/>
                                  </p:stCondLst>
                                  <p:childTnLst>
                                    <p:set>
                                      <p:cBhvr>
                                        <p:cTn id="9" dur="1" fill="hold">
                                          <p:stCondLst>
                                            <p:cond delay="0"/>
                                          </p:stCondLst>
                                        </p:cTn>
                                        <p:tgtEl>
                                          <p:spTgt spid="435"/>
                                        </p:tgtEl>
                                        <p:attrNameLst>
                                          <p:attrName>style.visibility</p:attrName>
                                        </p:attrNameLst>
                                      </p:cBhvr>
                                      <p:to>
                                        <p:strVal val="visible"/>
                                      </p:to>
                                    </p:set>
                                    <p:animEffect transition="in" filter="fade">
                                      <p:cBhvr>
                                        <p:cTn id="10" dur="750"/>
                                        <p:tgtEl>
                                          <p:spTgt spid="435"/>
                                        </p:tgtEl>
                                      </p:cBhvr>
                                    </p:animEffect>
                                  </p:childTnLst>
                                </p:cTn>
                              </p:par>
                              <p:par>
                                <p:cTn id="11" presetID="10" presetClass="entr" presetSubtype="0" fill="hold" nodeType="withEffect">
                                  <p:stCondLst>
                                    <p:cond delay="750"/>
                                  </p:stCondLst>
                                  <p:childTnLst>
                                    <p:set>
                                      <p:cBhvr>
                                        <p:cTn id="12" dur="1" fill="hold">
                                          <p:stCondLst>
                                            <p:cond delay="0"/>
                                          </p:stCondLst>
                                        </p:cTn>
                                        <p:tgtEl>
                                          <p:spTgt spid="436"/>
                                        </p:tgtEl>
                                        <p:attrNameLst>
                                          <p:attrName>style.visibility</p:attrName>
                                        </p:attrNameLst>
                                      </p:cBhvr>
                                      <p:to>
                                        <p:strVal val="visible"/>
                                      </p:to>
                                    </p:set>
                                    <p:animEffect transition="in" filter="fade">
                                      <p:cBhvr>
                                        <p:cTn id="13" dur="750"/>
                                        <p:tgtEl>
                                          <p:spTgt spid="436"/>
                                        </p:tgtEl>
                                      </p:cBhvr>
                                    </p:animEffect>
                                  </p:childTnLst>
                                </p:cTn>
                              </p:par>
                              <p:par>
                                <p:cTn id="14" presetID="10" presetClass="entr" presetSubtype="0" fill="hold" nodeType="withEffect">
                                  <p:stCondLst>
                                    <p:cond delay="1000"/>
                                  </p:stCondLst>
                                  <p:childTnLst>
                                    <p:set>
                                      <p:cBhvr>
                                        <p:cTn id="15" dur="1" fill="hold">
                                          <p:stCondLst>
                                            <p:cond delay="0"/>
                                          </p:stCondLst>
                                        </p:cTn>
                                        <p:tgtEl>
                                          <p:spTgt spid="437"/>
                                        </p:tgtEl>
                                        <p:attrNameLst>
                                          <p:attrName>style.visibility</p:attrName>
                                        </p:attrNameLst>
                                      </p:cBhvr>
                                      <p:to>
                                        <p:strVal val="visible"/>
                                      </p:to>
                                    </p:set>
                                    <p:animEffect transition="in" filter="fade">
                                      <p:cBhvr>
                                        <p:cTn id="16" dur="75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38"/>
        <p:cNvGrpSpPr/>
        <p:nvPr/>
      </p:nvGrpSpPr>
      <p:grpSpPr>
        <a:xfrm>
          <a:off x="0" y="0"/>
          <a:ext cx="0" cy="0"/>
          <a:chOff x="0" y="0"/>
          <a:chExt cx="0" cy="0"/>
        </a:xfrm>
      </p:grpSpPr>
      <p:sp>
        <p:nvSpPr>
          <p:cNvPr id="439" name="Google Shape;439;p69"/>
          <p:cNvSpPr>
            <a:spLocks noGrp="1"/>
          </p:cNvSpPr>
          <p:nvPr>
            <p:ph type="pic" idx="2"/>
          </p:nvPr>
        </p:nvSpPr>
        <p:spPr>
          <a:xfrm>
            <a:off x="2" y="0"/>
            <a:ext cx="6584877" cy="6858000"/>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750"/>
                                        <p:tgtEl>
                                          <p:spTgt spid="4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440"/>
        <p:cNvGrpSpPr/>
        <p:nvPr/>
      </p:nvGrpSpPr>
      <p:grpSpPr>
        <a:xfrm>
          <a:off x="0" y="0"/>
          <a:ext cx="0" cy="0"/>
          <a:chOff x="0" y="0"/>
          <a:chExt cx="0" cy="0"/>
        </a:xfrm>
      </p:grpSpPr>
      <p:sp>
        <p:nvSpPr>
          <p:cNvPr id="441" name="Google Shape;441;p70"/>
          <p:cNvSpPr>
            <a:spLocks noGrp="1"/>
          </p:cNvSpPr>
          <p:nvPr>
            <p:ph type="pic" idx="2"/>
          </p:nvPr>
        </p:nvSpPr>
        <p:spPr>
          <a:xfrm>
            <a:off x="4765823" y="829662"/>
            <a:ext cx="5286152" cy="3580338"/>
          </a:xfrm>
          <a:prstGeom prst="rect">
            <a:avLst/>
          </a:prstGeom>
          <a:solidFill>
            <a:srgbClr val="F2F2F2">
              <a:alpha val="24705"/>
            </a:srgbClr>
          </a:solidFill>
          <a:ln>
            <a:noFill/>
          </a:ln>
          <a:effectLst>
            <a:outerShdw blurRad="952500" dist="508000" dir="5400000" sx="86000" sy="86000" algn="t"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750"/>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5_Title Slide">
  <p:cSld name="65_Title Slide">
    <p:bg>
      <p:bgPr>
        <a:solidFill>
          <a:srgbClr val="EEF3F7"/>
        </a:solidFill>
        <a:effectLst/>
      </p:bgPr>
    </p:bg>
    <p:spTree>
      <p:nvGrpSpPr>
        <p:cNvPr id="1" name="Shape 57"/>
        <p:cNvGrpSpPr/>
        <p:nvPr/>
      </p:nvGrpSpPr>
      <p:grpSpPr>
        <a:xfrm>
          <a:off x="0" y="0"/>
          <a:ext cx="0" cy="0"/>
          <a:chOff x="0" y="0"/>
          <a:chExt cx="0" cy="0"/>
        </a:xfrm>
      </p:grpSpPr>
      <p:sp>
        <p:nvSpPr>
          <p:cNvPr id="58" name="Google Shape;58;p8"/>
          <p:cNvSpPr/>
          <p:nvPr/>
        </p:nvSpPr>
        <p:spPr>
          <a:xfrm>
            <a:off x="0" y="0"/>
            <a:ext cx="12192000" cy="874643"/>
          </a:xfrm>
          <a:prstGeom prst="rect">
            <a:avLst/>
          </a:prstGeom>
          <a:gradFill>
            <a:gsLst>
              <a:gs pos="0">
                <a:schemeClr val="accent4"/>
              </a:gs>
              <a:gs pos="85000">
                <a:schemeClr val="accent1"/>
              </a:gs>
              <a:gs pos="100000">
                <a:schemeClr val="accent1"/>
              </a:gs>
            </a:gsLst>
            <a:path path="circle">
              <a:fillToRect l="100000" t="100000"/>
            </a:path>
            <a:tileRect r="-100000" b="-100000"/>
          </a:gradFill>
          <a:ln>
            <a:noFill/>
          </a:ln>
          <a:effectLst>
            <a:outerShdw blurRad="368300" dist="88900" dir="5400000" sx="96000" sy="96000" algn="t" rotWithShape="0">
              <a:schemeClr val="accent4">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 name="Google Shape;59;p8"/>
          <p:cNvSpPr txBox="1"/>
          <p:nvPr/>
        </p:nvSpPr>
        <p:spPr>
          <a:xfrm flipH="1">
            <a:off x="11443200" y="171152"/>
            <a:ext cx="65876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600" i="0">
                <a:solidFill>
                  <a:srgbClr val="F2F2F2"/>
                </a:solidFill>
                <a:latin typeface="Arial"/>
                <a:ea typeface="Arial"/>
                <a:cs typeface="Arial"/>
                <a:sym typeface="Arial"/>
              </a:rPr>
              <a:t>‹#›</a:t>
            </a:fld>
            <a:endParaRPr sz="1600" i="0">
              <a:solidFill>
                <a:srgbClr val="F2F2F2"/>
              </a:solidFill>
              <a:latin typeface="Arial"/>
              <a:ea typeface="Arial"/>
              <a:cs typeface="Arial"/>
              <a:sym typeface="Arial"/>
            </a:endParaRPr>
          </a:p>
        </p:txBody>
      </p:sp>
      <p:grpSp>
        <p:nvGrpSpPr>
          <p:cNvPr id="60" name="Google Shape;60;p8"/>
          <p:cNvGrpSpPr/>
          <p:nvPr/>
        </p:nvGrpSpPr>
        <p:grpSpPr>
          <a:xfrm rot="5400000">
            <a:off x="11675183" y="651894"/>
            <a:ext cx="194792" cy="70989"/>
            <a:chOff x="384609" y="288810"/>
            <a:chExt cx="283286" cy="103239"/>
          </a:xfrm>
        </p:grpSpPr>
        <p:sp>
          <p:nvSpPr>
            <p:cNvPr id="61" name="Google Shape;61;p8"/>
            <p:cNvSpPr/>
            <p:nvPr/>
          </p:nvSpPr>
          <p:spPr>
            <a:xfrm>
              <a:off x="384609"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2" name="Google Shape;62;p8"/>
            <p:cNvSpPr/>
            <p:nvPr/>
          </p:nvSpPr>
          <p:spPr>
            <a:xfrm>
              <a:off x="564656" y="288810"/>
              <a:ext cx="103239" cy="10323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3" name="Google Shape;63;p8"/>
          <p:cNvGrpSpPr/>
          <p:nvPr/>
        </p:nvGrpSpPr>
        <p:grpSpPr>
          <a:xfrm>
            <a:off x="284356" y="488700"/>
            <a:ext cx="129932" cy="68359"/>
            <a:chOff x="1636700" y="3264905"/>
            <a:chExt cx="623796" cy="328190"/>
          </a:xfrm>
        </p:grpSpPr>
        <p:sp>
          <p:nvSpPr>
            <p:cNvPr id="64" name="Google Shape;64;p8"/>
            <p:cNvSpPr/>
            <p:nvPr/>
          </p:nvSpPr>
          <p:spPr>
            <a:xfrm>
              <a:off x="1932306" y="3264905"/>
              <a:ext cx="328190" cy="328190"/>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8"/>
            <p:cNvSpPr/>
            <p:nvPr/>
          </p:nvSpPr>
          <p:spPr>
            <a:xfrm>
              <a:off x="1636700" y="3330594"/>
              <a:ext cx="196812" cy="196812"/>
            </a:xfrm>
            <a:prstGeom prst="ellipse">
              <a:avLst/>
            </a:prstGeom>
            <a:solidFill>
              <a:srgbClr val="F2F2F2">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66" name="Google Shape;66;p8"/>
          <p:cNvSpPr txBox="1">
            <a:spLocks noGrp="1"/>
          </p:cNvSpPr>
          <p:nvPr>
            <p:ph type="title"/>
          </p:nvPr>
        </p:nvSpPr>
        <p:spPr>
          <a:xfrm>
            <a:off x="434866" y="100086"/>
            <a:ext cx="11212180" cy="6806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8"/>
          <p:cNvSpPr txBox="1">
            <a:spLocks noGrp="1"/>
          </p:cNvSpPr>
          <p:nvPr>
            <p:ph type="body" idx="1"/>
          </p:nvPr>
        </p:nvSpPr>
        <p:spPr>
          <a:xfrm>
            <a:off x="80070" y="1057010"/>
            <a:ext cx="12031860" cy="555754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68" name="Google Shape;68;p8"/>
          <p:cNvPicPr preferRelativeResize="0"/>
          <p:nvPr/>
        </p:nvPicPr>
        <p:blipFill rotWithShape="1">
          <a:blip r:embed="rId2">
            <a:alphaModFix/>
          </a:blip>
          <a:srcRect/>
          <a:stretch/>
        </p:blipFill>
        <p:spPr>
          <a:xfrm>
            <a:off x="10806451" y="6622437"/>
            <a:ext cx="1273497" cy="12882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442"/>
        <p:cNvGrpSpPr/>
        <p:nvPr/>
      </p:nvGrpSpPr>
      <p:grpSpPr>
        <a:xfrm>
          <a:off x="0" y="0"/>
          <a:ext cx="0" cy="0"/>
          <a:chOff x="0" y="0"/>
          <a:chExt cx="0" cy="0"/>
        </a:xfrm>
      </p:grpSpPr>
      <p:sp>
        <p:nvSpPr>
          <p:cNvPr id="443" name="Google Shape;443;p71"/>
          <p:cNvSpPr>
            <a:spLocks noGrp="1"/>
          </p:cNvSpPr>
          <p:nvPr>
            <p:ph type="pic" idx="2"/>
          </p:nvPr>
        </p:nvSpPr>
        <p:spPr>
          <a:xfrm>
            <a:off x="0" y="755226"/>
            <a:ext cx="12192000" cy="610277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750"/>
                                        <p:tgtEl>
                                          <p:spTgt spid="4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444"/>
        <p:cNvGrpSpPr/>
        <p:nvPr/>
      </p:nvGrpSpPr>
      <p:grpSpPr>
        <a:xfrm>
          <a:off x="0" y="0"/>
          <a:ext cx="0" cy="0"/>
          <a:chOff x="0" y="0"/>
          <a:chExt cx="0" cy="0"/>
        </a:xfrm>
      </p:grpSpPr>
      <p:sp>
        <p:nvSpPr>
          <p:cNvPr id="445" name="Google Shape;445;p72"/>
          <p:cNvSpPr>
            <a:spLocks noGrp="1"/>
          </p:cNvSpPr>
          <p:nvPr>
            <p:ph type="pic" idx="2"/>
          </p:nvPr>
        </p:nvSpPr>
        <p:spPr>
          <a:xfrm>
            <a:off x="0" y="1"/>
            <a:ext cx="12192000" cy="6102777"/>
          </a:xfrm>
          <a:prstGeom prst="rect">
            <a:avLst/>
          </a:prstGeom>
          <a:solidFill>
            <a:srgbClr val="F2F2F2">
              <a:alpha val="24705"/>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45"/>
                                        </p:tgtEl>
                                        <p:attrNameLst>
                                          <p:attrName>style.visibility</p:attrName>
                                        </p:attrNameLst>
                                      </p:cBhvr>
                                      <p:to>
                                        <p:strVal val="visible"/>
                                      </p:to>
                                    </p:set>
                                    <p:anim calcmode="lin" valueType="num">
                                      <p:cBhvr additive="base">
                                        <p:cTn id="7" dur="750"/>
                                        <p:tgtEl>
                                          <p:spTgt spid="4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6"/>
        <p:cNvGrpSpPr/>
        <p:nvPr/>
      </p:nvGrpSpPr>
      <p:grpSpPr>
        <a:xfrm>
          <a:off x="0" y="0"/>
          <a:ext cx="0" cy="0"/>
          <a:chOff x="0" y="0"/>
          <a:chExt cx="0" cy="0"/>
        </a:xfrm>
      </p:grpSpPr>
      <p:sp>
        <p:nvSpPr>
          <p:cNvPr id="447" name="Google Shape;447;p73"/>
          <p:cNvSpPr txBox="1">
            <a:spLocks noGrp="1"/>
          </p:cNvSpPr>
          <p:nvPr>
            <p:ph type="title"/>
          </p:nvPr>
        </p:nvSpPr>
        <p:spPr>
          <a:xfrm>
            <a:off x="670560" y="533400"/>
            <a:ext cx="10911840" cy="685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8" name="Google Shape;448;p73"/>
          <p:cNvSpPr txBox="1">
            <a:spLocks noGrp="1"/>
          </p:cNvSpPr>
          <p:nvPr>
            <p:ph type="body" idx="1"/>
          </p:nvPr>
        </p:nvSpPr>
        <p:spPr>
          <a:xfrm>
            <a:off x="711200" y="1371600"/>
            <a:ext cx="5242560" cy="44958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9" name="Google Shape;449;p73"/>
          <p:cNvSpPr txBox="1">
            <a:spLocks noGrp="1"/>
          </p:cNvSpPr>
          <p:nvPr>
            <p:ph type="body" idx="2"/>
          </p:nvPr>
        </p:nvSpPr>
        <p:spPr>
          <a:xfrm>
            <a:off x="6340480" y="1371600"/>
            <a:ext cx="5242560" cy="44958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50"/>
        <p:cNvGrpSpPr/>
        <p:nvPr/>
      </p:nvGrpSpPr>
      <p:grpSpPr>
        <a:xfrm>
          <a:off x="0" y="0"/>
          <a:ext cx="0" cy="0"/>
          <a:chOff x="0" y="0"/>
          <a:chExt cx="0" cy="0"/>
        </a:xfrm>
      </p:grpSpPr>
      <p:sp>
        <p:nvSpPr>
          <p:cNvPr id="451" name="Google Shape;451;p74"/>
          <p:cNvSpPr txBox="1">
            <a:spLocks noGrp="1"/>
          </p:cNvSpPr>
          <p:nvPr>
            <p:ph type="title"/>
          </p:nvPr>
        </p:nvSpPr>
        <p:spPr>
          <a:xfrm>
            <a:off x="1016000" y="762000"/>
            <a:ext cx="105664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2" name="Google Shape;452;p74"/>
          <p:cNvSpPr txBox="1">
            <a:spLocks noGrp="1"/>
          </p:cNvSpPr>
          <p:nvPr>
            <p:ph type="dt" idx="10"/>
          </p:nvPr>
        </p:nvSpPr>
        <p:spPr>
          <a:xfrm>
            <a:off x="3251201" y="6248401"/>
            <a:ext cx="2840567" cy="474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53" name="Google Shape;453;p74"/>
          <p:cNvSpPr txBox="1">
            <a:spLocks noGrp="1"/>
          </p:cNvSpPr>
          <p:nvPr>
            <p:ph type="ftr" idx="11"/>
          </p:nvPr>
        </p:nvSpPr>
        <p:spPr>
          <a:xfrm>
            <a:off x="7721600" y="6248401"/>
            <a:ext cx="3862917" cy="474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54" name="Google Shape;454;p74"/>
          <p:cNvSpPr txBox="1">
            <a:spLocks noGrp="1"/>
          </p:cNvSpPr>
          <p:nvPr>
            <p:ph type="sldNum" idx="12"/>
          </p:nvPr>
        </p:nvSpPr>
        <p:spPr>
          <a:xfrm>
            <a:off x="112184" y="6242050"/>
            <a:ext cx="783167" cy="4889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5"/>
        <p:cNvGrpSpPr/>
        <p:nvPr/>
      </p:nvGrpSpPr>
      <p:grpSpPr>
        <a:xfrm>
          <a:off x="0" y="0"/>
          <a:ext cx="0" cy="0"/>
          <a:chOff x="0" y="0"/>
          <a:chExt cx="0" cy="0"/>
        </a:xfrm>
      </p:grpSpPr>
      <p:sp>
        <p:nvSpPr>
          <p:cNvPr id="456" name="Google Shape;456;p75"/>
          <p:cNvSpPr txBox="1">
            <a:spLocks noGrp="1"/>
          </p:cNvSpPr>
          <p:nvPr>
            <p:ph type="title"/>
          </p:nvPr>
        </p:nvSpPr>
        <p:spPr>
          <a:xfrm>
            <a:off x="609600" y="381000"/>
            <a:ext cx="10911840" cy="685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7" name="Google Shape;457;p75"/>
          <p:cNvSpPr txBox="1">
            <a:spLocks noGrp="1"/>
          </p:cNvSpPr>
          <p:nvPr>
            <p:ph type="body" idx="1"/>
          </p:nvPr>
        </p:nvSpPr>
        <p:spPr>
          <a:xfrm>
            <a:off x="609600" y="1143000"/>
            <a:ext cx="11013440" cy="464515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8"/>
        <p:cNvGrpSpPr/>
        <p:nvPr/>
      </p:nvGrpSpPr>
      <p:grpSpPr>
        <a:xfrm>
          <a:off x="0" y="0"/>
          <a:ext cx="0" cy="0"/>
          <a:chOff x="0" y="0"/>
          <a:chExt cx="0" cy="0"/>
        </a:xfrm>
      </p:grpSpPr>
      <p:sp>
        <p:nvSpPr>
          <p:cNvPr id="459" name="Google Shape;459;p76"/>
          <p:cNvSpPr/>
          <p:nvPr/>
        </p:nvSpPr>
        <p:spPr>
          <a:xfrm>
            <a:off x="406401" y="328613"/>
            <a:ext cx="11377084" cy="6197600"/>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miter lim="800000"/>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60" name="Google Shape;460;p76"/>
          <p:cNvSpPr txBox="1">
            <a:spLocks noGrp="1"/>
          </p:cNvSpPr>
          <p:nvPr>
            <p:ph type="dt" idx="10"/>
          </p:nvPr>
        </p:nvSpPr>
        <p:spPr>
          <a:xfrm>
            <a:off x="5035551" y="6111876"/>
            <a:ext cx="30480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61" name="Google Shape;461;p76"/>
          <p:cNvSpPr txBox="1">
            <a:spLocks noGrp="1"/>
          </p:cNvSpPr>
          <p:nvPr>
            <p:ph type="ftr" idx="11"/>
          </p:nvPr>
        </p:nvSpPr>
        <p:spPr>
          <a:xfrm>
            <a:off x="8083551" y="6111876"/>
            <a:ext cx="30480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62" name="Google Shape;462;p76"/>
          <p:cNvSpPr txBox="1">
            <a:spLocks noGrp="1"/>
          </p:cNvSpPr>
          <p:nvPr>
            <p:ph type="sldNum" idx="12"/>
          </p:nvPr>
        </p:nvSpPr>
        <p:spPr>
          <a:xfrm>
            <a:off x="11131551" y="6111876"/>
            <a:ext cx="609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Libre Franklin"/>
                <a:ea typeface="Libre Franklin"/>
                <a:cs typeface="Libre Franklin"/>
                <a:sym typeface="Libre Franklin"/>
              </a:defRPr>
            </a:lvl1pPr>
            <a:lvl2pPr marL="0" marR="0" lvl="1" indent="0" algn="l" rtl="0">
              <a:spcBef>
                <a:spcPts val="0"/>
              </a:spcBef>
              <a:buNone/>
              <a:defRPr sz="1800">
                <a:solidFill>
                  <a:schemeClr val="dk1"/>
                </a:solidFill>
                <a:latin typeface="Libre Franklin"/>
                <a:ea typeface="Libre Franklin"/>
                <a:cs typeface="Libre Franklin"/>
                <a:sym typeface="Libre Franklin"/>
              </a:defRPr>
            </a:lvl2pPr>
            <a:lvl3pPr marL="0" marR="0" lvl="2" indent="0" algn="l" rtl="0">
              <a:spcBef>
                <a:spcPts val="0"/>
              </a:spcBef>
              <a:buNone/>
              <a:defRPr sz="1800">
                <a:solidFill>
                  <a:schemeClr val="dk1"/>
                </a:solidFill>
                <a:latin typeface="Libre Franklin"/>
                <a:ea typeface="Libre Franklin"/>
                <a:cs typeface="Libre Franklin"/>
                <a:sym typeface="Libre Franklin"/>
              </a:defRPr>
            </a:lvl3pPr>
            <a:lvl4pPr marL="0" marR="0" lvl="3" indent="0" algn="l" rtl="0">
              <a:spcBef>
                <a:spcPts val="0"/>
              </a:spcBef>
              <a:buNone/>
              <a:defRPr sz="1800">
                <a:solidFill>
                  <a:schemeClr val="dk1"/>
                </a:solidFill>
                <a:latin typeface="Libre Franklin"/>
                <a:ea typeface="Libre Franklin"/>
                <a:cs typeface="Libre Franklin"/>
                <a:sym typeface="Libre Franklin"/>
              </a:defRPr>
            </a:lvl4pPr>
            <a:lvl5pPr marL="0" marR="0" lvl="4" indent="0" algn="l" rtl="0">
              <a:spcBef>
                <a:spcPts val="0"/>
              </a:spcBef>
              <a:buNone/>
              <a:defRPr sz="1800">
                <a:solidFill>
                  <a:schemeClr val="dk1"/>
                </a:solidFill>
                <a:latin typeface="Libre Franklin"/>
                <a:ea typeface="Libre Franklin"/>
                <a:cs typeface="Libre Franklin"/>
                <a:sym typeface="Libre Franklin"/>
              </a:defRPr>
            </a:lvl5pPr>
            <a:lvl6pPr marL="0" marR="0" lvl="5" indent="0" algn="l" rtl="0">
              <a:spcBef>
                <a:spcPts val="0"/>
              </a:spcBef>
              <a:buNone/>
              <a:defRPr sz="1800">
                <a:solidFill>
                  <a:schemeClr val="dk1"/>
                </a:solidFill>
                <a:latin typeface="Libre Franklin"/>
                <a:ea typeface="Libre Franklin"/>
                <a:cs typeface="Libre Franklin"/>
                <a:sym typeface="Libre Franklin"/>
              </a:defRPr>
            </a:lvl6pPr>
            <a:lvl7pPr marL="0" marR="0" lvl="6" indent="0" algn="l" rtl="0">
              <a:spcBef>
                <a:spcPts val="0"/>
              </a:spcBef>
              <a:buNone/>
              <a:defRPr sz="1800">
                <a:solidFill>
                  <a:schemeClr val="dk1"/>
                </a:solidFill>
                <a:latin typeface="Libre Franklin"/>
                <a:ea typeface="Libre Franklin"/>
                <a:cs typeface="Libre Franklin"/>
                <a:sym typeface="Libre Franklin"/>
              </a:defRPr>
            </a:lvl7pPr>
            <a:lvl8pPr marL="0" marR="0" lvl="7" indent="0" algn="l" rtl="0">
              <a:spcBef>
                <a:spcPts val="0"/>
              </a:spcBef>
              <a:buNone/>
              <a:defRPr sz="1800">
                <a:solidFill>
                  <a:schemeClr val="dk1"/>
                </a:solidFill>
                <a:latin typeface="Libre Franklin"/>
                <a:ea typeface="Libre Franklin"/>
                <a:cs typeface="Libre Franklin"/>
                <a:sym typeface="Libre Franklin"/>
              </a:defRPr>
            </a:lvl8pPr>
            <a:lvl9pPr marL="0" marR="0" lvl="8" indent="0" algn="l" rtl="0">
              <a:spcBef>
                <a:spcPts val="0"/>
              </a:spcBef>
              <a:buNone/>
              <a:defRPr sz="1800">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463" name="Google Shape;463;p76"/>
          <p:cNvSpPr txBox="1">
            <a:spLocks noGrp="1"/>
          </p:cNvSpPr>
          <p:nvPr>
            <p:ph type="title"/>
          </p:nvPr>
        </p:nvSpPr>
        <p:spPr>
          <a:xfrm>
            <a:off x="609600" y="381000"/>
            <a:ext cx="10911840" cy="685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464"/>
        <p:cNvGrpSpPr/>
        <p:nvPr/>
      </p:nvGrpSpPr>
      <p:grpSpPr>
        <a:xfrm>
          <a:off x="0" y="0"/>
          <a:ext cx="0" cy="0"/>
          <a:chOff x="0" y="0"/>
          <a:chExt cx="0" cy="0"/>
        </a:xfrm>
      </p:grpSpPr>
      <p:sp>
        <p:nvSpPr>
          <p:cNvPr id="465" name="Google Shape;465;p77"/>
          <p:cNvSpPr/>
          <p:nvPr/>
        </p:nvSpPr>
        <p:spPr>
          <a:xfrm>
            <a:off x="406404" y="329189"/>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miter lim="800000"/>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66" name="Google Shape;466;p77"/>
          <p:cNvSpPr txBox="1">
            <a:spLocks noGrp="1"/>
          </p:cNvSpPr>
          <p:nvPr>
            <p:ph type="title"/>
          </p:nvPr>
        </p:nvSpPr>
        <p:spPr>
          <a:xfrm>
            <a:off x="457200" y="457200"/>
            <a:ext cx="11201400" cy="609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7" name="Google Shape;467;p77"/>
          <p:cNvSpPr txBox="1">
            <a:spLocks noGrp="1"/>
          </p:cNvSpPr>
          <p:nvPr>
            <p:ph type="body" idx="1"/>
          </p:nvPr>
        </p:nvSpPr>
        <p:spPr>
          <a:xfrm>
            <a:off x="457200" y="1143000"/>
            <a:ext cx="11201400" cy="525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3_Blank" type="blank">
  <p:cSld name="BLANK">
    <p:spTree>
      <p:nvGrpSpPr>
        <p:cNvPr id="1" name="Shape 468"/>
        <p:cNvGrpSpPr/>
        <p:nvPr/>
      </p:nvGrpSpPr>
      <p:grpSpPr>
        <a:xfrm>
          <a:off x="0" y="0"/>
          <a:ext cx="0" cy="0"/>
          <a:chOff x="0" y="0"/>
          <a:chExt cx="0" cy="0"/>
        </a:xfrm>
      </p:grpSpPr>
      <p:sp>
        <p:nvSpPr>
          <p:cNvPr id="469" name="Google Shape;469;p78"/>
          <p:cNvSpPr/>
          <p:nvPr/>
        </p:nvSpPr>
        <p:spPr>
          <a:xfrm>
            <a:off x="406404" y="329189"/>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miter lim="800000"/>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53988" y="996950"/>
            <a:ext cx="11852275"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6D58FD4-9E14-4158-A7E8-6103A4B27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22149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EEF3F7"/>
        </a:solidFill>
        <a:effectLst/>
      </p:bgPr>
    </p:bg>
    <p:spTree>
      <p:nvGrpSpPr>
        <p:cNvPr id="1" name="Shape 7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6" r:id="rId7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2780311" y="2381010"/>
            <a:ext cx="6807033" cy="1233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dirty="0"/>
              <a:t>Leading Purposeful Programs</a:t>
            </a:r>
            <a:endParaRPr dirty="0"/>
          </a:p>
        </p:txBody>
      </p:sp>
      <p:sp>
        <p:nvSpPr>
          <p:cNvPr id="476" name="Google Shape;476;p79"/>
          <p:cNvSpPr txBox="1">
            <a:spLocks noGrp="1"/>
          </p:cNvSpPr>
          <p:nvPr>
            <p:ph type="body" idx="1"/>
          </p:nvPr>
        </p:nvSpPr>
        <p:spPr>
          <a:xfrm>
            <a:off x="6197100" y="3851325"/>
            <a:ext cx="3105000" cy="390600"/>
          </a:xfrm>
          <a:prstGeom prst="rect">
            <a:avLst/>
          </a:prstGeom>
          <a:noFill/>
          <a:ln>
            <a:noFill/>
          </a:ln>
        </p:spPr>
        <p:txBody>
          <a:bodyPr spcFirstLastPara="1" wrap="square" lIns="91425" tIns="45700" rIns="91425" bIns="45700" anchor="t" anchorCtr="0">
            <a:noAutofit/>
          </a:bodyPr>
          <a:lstStyle/>
          <a:p>
            <a:pPr marL="36513" lvl="0" indent="0" algn="l" rtl="0">
              <a:lnSpc>
                <a:spcPct val="90000"/>
              </a:lnSpc>
              <a:spcBef>
                <a:spcPts val="0"/>
              </a:spcBef>
              <a:spcAft>
                <a:spcPts val="0"/>
              </a:spcAft>
              <a:buClr>
                <a:schemeClr val="lt1"/>
              </a:buClr>
              <a:buSzPts val="1600"/>
              <a:buNone/>
            </a:pPr>
            <a:r>
              <a:rPr lang="en-US"/>
              <a:t>Dr. Charles McElveen, MBA</a:t>
            </a:r>
            <a:endParaRPr/>
          </a:p>
          <a:p>
            <a:pPr marL="36513" lvl="0" indent="0" algn="l" rtl="0">
              <a:lnSpc>
                <a:spcPct val="90000"/>
              </a:lnSpc>
              <a:spcBef>
                <a:spcPts val="0"/>
              </a:spcBef>
              <a:spcAft>
                <a:spcPts val="0"/>
              </a:spcAft>
              <a:buClr>
                <a:schemeClr val="lt1"/>
              </a:buClr>
              <a:buSzPts val="1600"/>
              <a:buNone/>
            </a:pPr>
            <a:r>
              <a:rPr lang="en-US"/>
              <a:t>City Vision University</a:t>
            </a:r>
            <a:endParaRPr/>
          </a:p>
          <a:p>
            <a:pPr marL="0" lvl="0" indent="0" algn="l" rtl="0">
              <a:lnSpc>
                <a:spcPct val="90000"/>
              </a:lnSpc>
              <a:spcBef>
                <a:spcPts val="1000"/>
              </a:spcBef>
              <a:spcAft>
                <a:spcPts val="0"/>
              </a:spcAft>
              <a:buClr>
                <a:schemeClr val="lt1"/>
              </a:buClr>
              <a:buSzPts val="1600"/>
              <a:buNone/>
            </a:pPr>
            <a:endParaRPr/>
          </a:p>
        </p:txBody>
      </p:sp>
      <p:pic>
        <p:nvPicPr>
          <p:cNvPr id="477" name="Google Shape;477;p79" descr="Profile photo of Charles McElveen"/>
          <p:cNvPicPr preferRelativeResize="0"/>
          <p:nvPr/>
        </p:nvPicPr>
        <p:blipFill rotWithShape="1">
          <a:blip r:embed="rId3">
            <a:alphaModFix/>
          </a:blip>
          <a:srcRect/>
          <a:stretch/>
        </p:blipFill>
        <p:spPr>
          <a:xfrm>
            <a:off x="376496" y="4170405"/>
            <a:ext cx="1600713" cy="16007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7"/>
          <p:cNvSpPr txBox="1">
            <a:spLocks noGrp="1"/>
          </p:cNvSpPr>
          <p:nvPr>
            <p:ph type="body" idx="1"/>
          </p:nvPr>
        </p:nvSpPr>
        <p:spPr>
          <a:xfrm>
            <a:off x="169800" y="901289"/>
            <a:ext cx="11852400" cy="5504913"/>
          </a:xfrm>
          <a:prstGeom prst="rect">
            <a:avLst/>
          </a:prstGeom>
          <a:noFill/>
          <a:ln>
            <a:noFill/>
          </a:ln>
        </p:spPr>
        <p:txBody>
          <a:bodyPr spcFirstLastPara="1" wrap="square" lIns="91425" tIns="45700" rIns="91425" bIns="45700" anchor="t" anchorCtr="0">
            <a:noAutofit/>
          </a:bodyPr>
          <a:lstStyle/>
          <a:p>
            <a:pPr marL="57150" lvl="0" indent="0" algn="l" rtl="0">
              <a:lnSpc>
                <a:spcPct val="115000"/>
              </a:lnSpc>
              <a:spcBef>
                <a:spcPts val="1000"/>
              </a:spcBef>
              <a:spcAft>
                <a:spcPts val="0"/>
              </a:spcAft>
              <a:buSzPts val="2700"/>
              <a:buNone/>
            </a:pPr>
            <a:r>
              <a:rPr lang="en-US" sz="3200" b="1" dirty="0">
                <a:latin typeface="Quire Sans" panose="020B0502040400020003" pitchFamily="34" charset="0"/>
                <a:cs typeface="Quire Sans" panose="020B0502040400020003" pitchFamily="34" charset="0"/>
              </a:rPr>
              <a:t>Tool 1: Focus on Your Participants</a:t>
            </a:r>
          </a:p>
          <a:p>
            <a:pPr marL="971550" lvl="1" indent="-457200">
              <a:lnSpc>
                <a:spcPct val="115000"/>
              </a:lnSpc>
              <a:spcBef>
                <a:spcPts val="1000"/>
              </a:spcBef>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Focus on the itch, not the scratch. Make sure you will be scratching where there is an actual itch!</a:t>
            </a:r>
          </a:p>
          <a:p>
            <a:pPr marL="971550" lvl="1" indent="-457200">
              <a:lnSpc>
                <a:spcPct val="115000"/>
              </a:lnSpc>
              <a:spcBef>
                <a:spcPts val="1000"/>
              </a:spcBef>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Intake Assessment, Other Programs, Current Literature</a:t>
            </a:r>
          </a:p>
          <a:p>
            <a:pPr marL="514350" lvl="1" indent="0">
              <a:lnSpc>
                <a:spcPct val="115000"/>
              </a:lnSpc>
              <a:spcBef>
                <a:spcPts val="1000"/>
              </a:spcBef>
              <a:buSzPts val="2700"/>
              <a:buNone/>
            </a:pPr>
            <a:endParaRPr lang="en-US" sz="3100" dirty="0">
              <a:latin typeface="Quire Sans" panose="020B0502040400020003" pitchFamily="34" charset="0"/>
              <a:cs typeface="Quire Sans" panose="020B0502040400020003" pitchFamily="34" charset="0"/>
            </a:endParaRPr>
          </a:p>
          <a:p>
            <a:pPr marL="57150" indent="0">
              <a:lnSpc>
                <a:spcPct val="115000"/>
              </a:lnSpc>
              <a:buSzPts val="2700"/>
              <a:buNone/>
            </a:pPr>
            <a:r>
              <a:rPr lang="en-US" sz="3200" b="1" dirty="0">
                <a:latin typeface="Quire Sans" panose="020B0502040400020003" pitchFamily="34" charset="0"/>
                <a:cs typeface="Quire Sans" panose="020B0502040400020003" pitchFamily="34" charset="0"/>
              </a:rPr>
              <a:t>Tool 2: Align with Organizational Values and Capacity</a:t>
            </a:r>
          </a:p>
          <a:p>
            <a:pPr marL="971550" lvl="1" indent="-457200">
              <a:lnSpc>
                <a:spcPct val="115000"/>
              </a:lnSpc>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The tool you scratch with is one the organization would use</a:t>
            </a:r>
          </a:p>
          <a:p>
            <a:pPr marL="971550" lvl="1" indent="-457200">
              <a:lnSpc>
                <a:spcPct val="115000"/>
              </a:lnSpc>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The “S” from SWOT</a:t>
            </a:r>
            <a:endParaRPr lang="en-US" sz="2700" dirty="0">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5CCC8D58-AA78-2E4B-9B0B-104BFD2397A3}"/>
              </a:ext>
            </a:extLst>
          </p:cNvPr>
          <p:cNvSpPr>
            <a:spLocks noGrp="1"/>
          </p:cNvSpPr>
          <p:nvPr>
            <p:ph type="title"/>
          </p:nvPr>
        </p:nvSpPr>
        <p:spPr>
          <a:xfrm>
            <a:off x="434866" y="100086"/>
            <a:ext cx="11212180" cy="680670"/>
          </a:xfrm>
        </p:spPr>
        <p:txBody>
          <a:bodyPr/>
          <a:lstStyle/>
          <a:p>
            <a:r>
              <a:rPr lang="en-US" dirty="0"/>
              <a:t>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dur="indefinite" nodeType="mainSeq"/>
              <p:prevCondLst>
                <p:cond evt="onPrev" delay="0">
                  <p:tgtEl>
                    <p:sldTgt/>
                  </p:tgtEl>
                </p:cond>
              </p:prevCondLst>
              <p:nextCondLst>
                <p:cond evt="onNext" delay="0">
                  <p:tgtEl>
                    <p:sldTgt/>
                  </p:tgtEl>
                </p:cond>
              </p:nextCondLst>
            </p:seq>
          </p:childTnLst>
        </p:cTn>
      </p:par>
    </p:tnLst>
    <p:bldLst>
      <p:bldP spid="53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able, calendar&#10;&#10;Description automatically generated">
            <a:extLst>
              <a:ext uri="{FF2B5EF4-FFF2-40B4-BE49-F238E27FC236}">
                <a16:creationId xmlns:a16="http://schemas.microsoft.com/office/drawing/2014/main" id="{7B7181BD-9E84-684F-9312-ADEB46933EA0}"/>
              </a:ext>
            </a:extLst>
          </p:cNvPr>
          <p:cNvPicPr>
            <a:picLocks noChangeAspect="1"/>
          </p:cNvPicPr>
          <p:nvPr/>
        </p:nvPicPr>
        <p:blipFill>
          <a:blip r:embed="rId2"/>
          <a:stretch>
            <a:fillRect/>
          </a:stretch>
        </p:blipFill>
        <p:spPr>
          <a:xfrm>
            <a:off x="2222846" y="0"/>
            <a:ext cx="6730584" cy="6730584"/>
          </a:xfrm>
          <a:prstGeom prst="rect">
            <a:avLst/>
          </a:prstGeom>
        </p:spPr>
      </p:pic>
      <p:sp>
        <p:nvSpPr>
          <p:cNvPr id="5" name="Rectangle 4">
            <a:extLst>
              <a:ext uri="{FF2B5EF4-FFF2-40B4-BE49-F238E27FC236}">
                <a16:creationId xmlns:a16="http://schemas.microsoft.com/office/drawing/2014/main" id="{C9612CFB-E274-5343-B805-44CDE3A612FB}"/>
              </a:ext>
            </a:extLst>
          </p:cNvPr>
          <p:cNvSpPr/>
          <p:nvPr/>
        </p:nvSpPr>
        <p:spPr>
          <a:xfrm>
            <a:off x="2413416" y="179881"/>
            <a:ext cx="3192905" cy="317791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8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8"/>
          <p:cNvSpPr txBox="1">
            <a:spLocks noGrp="1"/>
          </p:cNvSpPr>
          <p:nvPr>
            <p:ph type="body" idx="1"/>
          </p:nvPr>
        </p:nvSpPr>
        <p:spPr>
          <a:xfrm>
            <a:off x="153988" y="996950"/>
            <a:ext cx="11852400" cy="5689500"/>
          </a:xfrm>
          <a:prstGeom prst="rect">
            <a:avLst/>
          </a:prstGeom>
        </p:spPr>
        <p:txBody>
          <a:bodyPr spcFirstLastPara="1" wrap="square" lIns="91425" tIns="45700" rIns="91425" bIns="45700" anchor="t" anchorCtr="0">
            <a:noAutofit/>
          </a:bodyPr>
          <a:lstStyle/>
          <a:p>
            <a:pPr marL="57150" indent="0">
              <a:lnSpc>
                <a:spcPct val="115000"/>
              </a:lnSpc>
              <a:buSzPts val="2700"/>
              <a:buNone/>
            </a:pPr>
            <a:r>
              <a:rPr lang="en-US" sz="3200" b="1" dirty="0">
                <a:latin typeface="Quire Sans" panose="020B0502040400020003" pitchFamily="34" charset="0"/>
                <a:cs typeface="Quire Sans" panose="020B0502040400020003" pitchFamily="34" charset="0"/>
              </a:rPr>
              <a:t>Tool 3: Choose the right activities</a:t>
            </a:r>
          </a:p>
          <a:p>
            <a:pPr marL="971550" lvl="1" indent="-457200">
              <a:lnSpc>
                <a:spcPct val="115000"/>
              </a:lnSpc>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Determine when, how, and how long to scratch to relieve the itch</a:t>
            </a:r>
          </a:p>
          <a:p>
            <a:pPr marL="971550" lvl="1" indent="-457200">
              <a:lnSpc>
                <a:spcPct val="115000"/>
              </a:lnSpc>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Other programs, Current literature, </a:t>
            </a:r>
            <a:endParaRPr lang="en-US" sz="2700" b="1" dirty="0">
              <a:latin typeface="Quire Sans" panose="020B0502040400020003" pitchFamily="34" charset="0"/>
              <a:cs typeface="Quire Sans" panose="020B0502040400020003" pitchFamily="34" charset="0"/>
            </a:endParaRPr>
          </a:p>
          <a:p>
            <a:pPr marL="514350" lvl="1" indent="0">
              <a:lnSpc>
                <a:spcPct val="115000"/>
              </a:lnSpc>
              <a:buSzPts val="2700"/>
              <a:buNone/>
            </a:pPr>
            <a:endParaRPr lang="en-US" sz="1200" b="1" dirty="0">
              <a:latin typeface="Quire Sans" panose="020B0502040400020003" pitchFamily="34" charset="0"/>
              <a:cs typeface="Quire Sans" panose="020B0502040400020003" pitchFamily="34" charset="0"/>
            </a:endParaRPr>
          </a:p>
          <a:p>
            <a:pPr marL="57150" indent="0">
              <a:lnSpc>
                <a:spcPct val="115000"/>
              </a:lnSpc>
              <a:buSzPts val="2700"/>
              <a:buNone/>
            </a:pPr>
            <a:r>
              <a:rPr lang="en-US" sz="3200" b="1" dirty="0">
                <a:latin typeface="Quire Sans" panose="020B0502040400020003" pitchFamily="34" charset="0"/>
                <a:cs typeface="Quire Sans" panose="020B0502040400020003" pitchFamily="34" charset="0"/>
              </a:rPr>
              <a:t>Tool 4: Capitalize on resources/partnerships</a:t>
            </a:r>
          </a:p>
          <a:p>
            <a:pPr marL="971550" lvl="1" indent="-457200">
              <a:lnSpc>
                <a:spcPct val="115000"/>
              </a:lnSpc>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What do I need to do to scratch? Do I have one? Where can I get one? Do I need help scratching?</a:t>
            </a:r>
          </a:p>
          <a:p>
            <a:pPr marL="971550" lvl="1" indent="-457200">
              <a:lnSpc>
                <a:spcPct val="115000"/>
              </a:lnSpc>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Sector organizations, Colleges/Universities, Clearing houses such as </a:t>
            </a:r>
            <a:r>
              <a:rPr lang="en-US" sz="2800" i="1" dirty="0">
                <a:latin typeface="Quire Sans" panose="020B0502040400020003" pitchFamily="34" charset="0"/>
                <a:cs typeface="Quire Sans" panose="020B0502040400020003" pitchFamily="34" charset="0"/>
              </a:rPr>
              <a:t>rescuemissioncurriculum.org</a:t>
            </a:r>
            <a:r>
              <a:rPr lang="en-US" sz="2800" dirty="0">
                <a:latin typeface="Quire Sans" panose="020B0502040400020003" pitchFamily="34" charset="0"/>
                <a:cs typeface="Quire Sans" panose="020B0502040400020003" pitchFamily="34" charset="0"/>
              </a:rPr>
              <a:t> and</a:t>
            </a:r>
            <a:r>
              <a:rPr lang="en-US" sz="2800" i="1" dirty="0">
                <a:latin typeface="Quire Sans" panose="020B0502040400020003" pitchFamily="34" charset="0"/>
                <a:cs typeface="Quire Sans" panose="020B0502040400020003" pitchFamily="34" charset="0"/>
              </a:rPr>
              <a:t> cityvisioninstitute.org</a:t>
            </a:r>
            <a:endParaRPr lang="en-US" sz="2700" i="1" dirty="0">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CA4F37D6-A796-8E4C-80D3-AC6B30713D43}"/>
              </a:ext>
            </a:extLst>
          </p:cNvPr>
          <p:cNvSpPr>
            <a:spLocks noGrp="1"/>
          </p:cNvSpPr>
          <p:nvPr>
            <p:ph type="title"/>
          </p:nvPr>
        </p:nvSpPr>
        <p:spPr>
          <a:xfrm>
            <a:off x="434866" y="100086"/>
            <a:ext cx="11212180" cy="680670"/>
          </a:xfrm>
        </p:spPr>
        <p:txBody>
          <a:bodyPr/>
          <a:lstStyle/>
          <a:p>
            <a:r>
              <a:rPr lang="en-US" dirty="0"/>
              <a:t>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A8DF-84F2-492B-ACCA-E0BE15D5FF0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F146547-F051-4860-BB65-BDC77AE3EAB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584BA14-CA17-4765-95BE-F0700AF013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854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79B3E0-F50D-4C67-8949-2FDA6C8D57C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461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DC0E-CF1B-4D49-9155-A4A66145AB6F}"/>
              </a:ext>
            </a:extLst>
          </p:cNvPr>
          <p:cNvSpPr>
            <a:spLocks noGrp="1"/>
          </p:cNvSpPr>
          <p:nvPr>
            <p:ph type="title"/>
          </p:nvPr>
        </p:nvSpPr>
        <p:spPr/>
        <p:txBody>
          <a:bodyPr/>
          <a:lstStyle/>
          <a:p>
            <a:r>
              <a:rPr lang="en-US" dirty="0"/>
              <a:t>Tools</a:t>
            </a:r>
          </a:p>
        </p:txBody>
      </p:sp>
      <p:sp>
        <p:nvSpPr>
          <p:cNvPr id="3" name="Text Placeholder 2">
            <a:extLst>
              <a:ext uri="{FF2B5EF4-FFF2-40B4-BE49-F238E27FC236}">
                <a16:creationId xmlns:a16="http://schemas.microsoft.com/office/drawing/2014/main" id="{B903D620-DF8B-2340-8010-70F3198F19C1}"/>
              </a:ext>
            </a:extLst>
          </p:cNvPr>
          <p:cNvSpPr>
            <a:spLocks noGrp="1"/>
          </p:cNvSpPr>
          <p:nvPr>
            <p:ph type="body" idx="1"/>
          </p:nvPr>
        </p:nvSpPr>
        <p:spPr>
          <a:xfrm>
            <a:off x="169862" y="1168400"/>
            <a:ext cx="11852275" cy="5689600"/>
          </a:xfrm>
        </p:spPr>
        <p:txBody>
          <a:bodyPr/>
          <a:lstStyle/>
          <a:p>
            <a:pPr marL="57150" lvl="0" indent="0" algn="l" rtl="0">
              <a:lnSpc>
                <a:spcPct val="115000"/>
              </a:lnSpc>
              <a:spcBef>
                <a:spcPts val="1000"/>
              </a:spcBef>
              <a:spcAft>
                <a:spcPts val="0"/>
              </a:spcAft>
              <a:buSzPts val="2700"/>
              <a:buNone/>
            </a:pPr>
            <a:r>
              <a:rPr lang="en-US" sz="3200" b="1" dirty="0">
                <a:latin typeface="Quire Sans" panose="020B0502040400020003" pitchFamily="34" charset="0"/>
                <a:cs typeface="Quire Sans" panose="020B0502040400020003" pitchFamily="34" charset="0"/>
              </a:rPr>
              <a:t>Tool 5: Monitor and Evaluate</a:t>
            </a:r>
          </a:p>
          <a:p>
            <a:pPr marL="971550" lvl="1" indent="-457200">
              <a:lnSpc>
                <a:spcPct val="115000"/>
              </a:lnSpc>
              <a:spcBef>
                <a:spcPts val="1000"/>
              </a:spcBef>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Is our scratch relieving their itch?</a:t>
            </a:r>
          </a:p>
          <a:p>
            <a:pPr marL="971550" lvl="1" indent="-457200">
              <a:lnSpc>
                <a:spcPct val="115000"/>
              </a:lnSpc>
              <a:spcBef>
                <a:spcPts val="1000"/>
              </a:spcBef>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 Data Sources</a:t>
            </a:r>
            <a:r>
              <a:rPr lang="en-US" sz="2800" dirty="0">
                <a:latin typeface="Quire Sans" panose="020B0502040400020003" pitchFamily="34" charset="0"/>
                <a:cs typeface="Quire Sans" panose="020B0502040400020003" pitchFamily="34" charset="0"/>
              </a:rPr>
              <a:t>: Exit interviews, Focus Groups, Surveys</a:t>
            </a:r>
          </a:p>
          <a:p>
            <a:pPr marL="971550" lvl="1" indent="-457200">
              <a:lnSpc>
                <a:spcPct val="115000"/>
              </a:lnSpc>
              <a:spcBef>
                <a:spcPts val="1000"/>
              </a:spcBef>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 Metrics</a:t>
            </a:r>
            <a:r>
              <a:rPr lang="en-US" sz="2800" dirty="0">
                <a:latin typeface="Quire Sans" panose="020B0502040400020003" pitchFamily="34" charset="0"/>
                <a:cs typeface="Quire Sans" panose="020B0502040400020003" pitchFamily="34" charset="0"/>
              </a:rPr>
              <a:t>: Stakeholder-driven, selectivity, regularity</a:t>
            </a:r>
            <a:endParaRPr lang="en-US" sz="2700" dirty="0">
              <a:latin typeface="Quire Sans" panose="020B0502040400020003" pitchFamily="34" charset="0"/>
              <a:cs typeface="Quire Sans" panose="020B0502040400020003" pitchFamily="34" charset="0"/>
            </a:endParaRPr>
          </a:p>
          <a:p>
            <a:pPr marL="514350" lvl="1" indent="0">
              <a:lnSpc>
                <a:spcPct val="115000"/>
              </a:lnSpc>
              <a:spcBef>
                <a:spcPts val="1000"/>
              </a:spcBef>
              <a:buSzPts val="2700"/>
              <a:buNone/>
            </a:pPr>
            <a:endParaRPr lang="en-US" sz="1200" b="1" dirty="0">
              <a:latin typeface="Quire Sans" panose="020B0502040400020003" pitchFamily="34" charset="0"/>
              <a:cs typeface="Quire Sans" panose="020B0502040400020003" pitchFamily="34" charset="0"/>
            </a:endParaRPr>
          </a:p>
          <a:p>
            <a:pPr marL="57150" lvl="0" indent="0" algn="l" rtl="0">
              <a:lnSpc>
                <a:spcPct val="115000"/>
              </a:lnSpc>
              <a:spcBef>
                <a:spcPts val="0"/>
              </a:spcBef>
              <a:spcAft>
                <a:spcPts val="0"/>
              </a:spcAft>
              <a:buSzPts val="2700"/>
              <a:buNone/>
            </a:pPr>
            <a:r>
              <a:rPr lang="en-US" sz="3200" b="1" dirty="0">
                <a:latin typeface="Quire Sans" panose="020B0502040400020003" pitchFamily="34" charset="0"/>
                <a:cs typeface="Quire Sans" panose="020B0502040400020003" pitchFamily="34" charset="0"/>
              </a:rPr>
              <a:t>Tool 6: Communicate</a:t>
            </a:r>
          </a:p>
          <a:p>
            <a:pPr marL="971550" lvl="1" indent="-457200">
              <a:lnSpc>
                <a:spcPct val="115000"/>
              </a:lnSpc>
              <a:spcBef>
                <a:spcPts val="0"/>
              </a:spcBef>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Do I have a way to tell others about my scratching method and process? Do I have a way to tell them about its effectiveness?</a:t>
            </a:r>
          </a:p>
          <a:p>
            <a:pPr marL="971550" lvl="1" indent="-457200">
              <a:lnSpc>
                <a:spcPct val="115000"/>
              </a:lnSpc>
              <a:spcBef>
                <a:spcPts val="0"/>
              </a:spcBef>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Stakeholder-driven and qualified periodicity, format for channel (e.g., email, webpage, paper, etc.)</a:t>
            </a:r>
            <a:endParaRPr lang="en-US" sz="2700" dirty="0">
              <a:latin typeface="Quire Sans" panose="020B0502040400020003" pitchFamily="34" charset="0"/>
              <a:cs typeface="Quire Sans" panose="020B0502040400020003" pitchFamily="34" charset="0"/>
            </a:endParaRPr>
          </a:p>
          <a:p>
            <a:endParaRPr lang="en-US" sz="2700"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37613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F8C3-451B-0B4B-B717-39D957351BAC}"/>
              </a:ext>
            </a:extLst>
          </p:cNvPr>
          <p:cNvSpPr>
            <a:spLocks noGrp="1"/>
          </p:cNvSpPr>
          <p:nvPr>
            <p:ph type="title"/>
          </p:nvPr>
        </p:nvSpPr>
        <p:spPr/>
        <p:txBody>
          <a:bodyPr/>
          <a:lstStyle/>
          <a:p>
            <a:r>
              <a:rPr lang="en-US" dirty="0"/>
              <a:t>Tools</a:t>
            </a:r>
          </a:p>
        </p:txBody>
      </p:sp>
      <p:sp>
        <p:nvSpPr>
          <p:cNvPr id="3" name="Text Placeholder 2">
            <a:extLst>
              <a:ext uri="{FF2B5EF4-FFF2-40B4-BE49-F238E27FC236}">
                <a16:creationId xmlns:a16="http://schemas.microsoft.com/office/drawing/2014/main" id="{91541158-F94C-E745-B3C7-5AD640A03329}"/>
              </a:ext>
            </a:extLst>
          </p:cNvPr>
          <p:cNvSpPr>
            <a:spLocks noGrp="1"/>
          </p:cNvSpPr>
          <p:nvPr>
            <p:ph type="body" idx="1"/>
          </p:nvPr>
        </p:nvSpPr>
        <p:spPr/>
        <p:txBody>
          <a:bodyPr/>
          <a:lstStyle/>
          <a:p>
            <a:pPr marL="57150" indent="0">
              <a:lnSpc>
                <a:spcPct val="115000"/>
              </a:lnSpc>
              <a:spcBef>
                <a:spcPts val="0"/>
              </a:spcBef>
              <a:buSzPts val="2700"/>
              <a:buNone/>
            </a:pPr>
            <a:r>
              <a:rPr lang="en-US" sz="3200" b="1" dirty="0">
                <a:latin typeface="Quire Sans" panose="020B0502040400020003" pitchFamily="34" charset="0"/>
                <a:cs typeface="Quire Sans" panose="020B0502040400020003" pitchFamily="34" charset="0"/>
              </a:rPr>
              <a:t>Tool 7: Adapt</a:t>
            </a:r>
          </a:p>
          <a:p>
            <a:pPr marL="971550" lvl="1" indent="-457200">
              <a:lnSpc>
                <a:spcPct val="115000"/>
              </a:lnSpc>
              <a:spcBef>
                <a:spcPts val="0"/>
              </a:spcBef>
              <a:buSzPts val="2700"/>
              <a:buFont typeface="Arial" panose="020B0604020202020204" pitchFamily="34" charset="0"/>
              <a:buChar char="•"/>
            </a:pPr>
            <a:r>
              <a:rPr lang="en-US" sz="2800" dirty="0">
                <a:latin typeface="Quire Sans" panose="020B0502040400020003" pitchFamily="34" charset="0"/>
                <a:cs typeface="Quire Sans" panose="020B0502040400020003" pitchFamily="34" charset="0"/>
              </a:rPr>
              <a:t>Are there way(s) in which I need to change my scratch to be more effective in relieving the itch?</a:t>
            </a:r>
          </a:p>
          <a:p>
            <a:pPr marL="971550" lvl="1" indent="-457200">
              <a:lnSpc>
                <a:spcPct val="115000"/>
              </a:lnSpc>
              <a:spcBef>
                <a:spcPts val="0"/>
              </a:spcBef>
              <a:buSzPts val="2700"/>
              <a:buFont typeface="Arial" panose="020B0604020202020204" pitchFamily="34" charset="0"/>
              <a:buChar char="•"/>
            </a:pPr>
            <a:r>
              <a:rPr lang="en-US" sz="2800" u="sng" dirty="0">
                <a:latin typeface="Quire Sans" panose="020B0502040400020003" pitchFamily="34" charset="0"/>
                <a:cs typeface="Quire Sans" panose="020B0502040400020003" pitchFamily="34" charset="0"/>
              </a:rPr>
              <a:t>Best Practice</a:t>
            </a:r>
            <a:r>
              <a:rPr lang="en-US" sz="2800" dirty="0">
                <a:latin typeface="Quire Sans" panose="020B0502040400020003" pitchFamily="34" charset="0"/>
                <a:cs typeface="Quire Sans" panose="020B0502040400020003" pitchFamily="34" charset="0"/>
              </a:rPr>
              <a:t>: Program review at set internals versus ad-hoc, or “as needed” written process for incorporating lessons learned</a:t>
            </a:r>
            <a:endParaRPr lang="en-US" sz="2700"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82958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2780311" y="2381010"/>
            <a:ext cx="6807033" cy="1233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dirty="0"/>
              <a:t>Layers</a:t>
            </a:r>
            <a:endParaRPr dirty="0"/>
          </a:p>
        </p:txBody>
      </p:sp>
    </p:spTree>
    <p:extLst>
      <p:ext uri="{BB962C8B-B14F-4D97-AF65-F5344CB8AC3E}">
        <p14:creationId xmlns:p14="http://schemas.microsoft.com/office/powerpoint/2010/main" val="263163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8CE6-9EDB-E845-BD9F-DD9A2677D1F6}"/>
              </a:ext>
            </a:extLst>
          </p:cNvPr>
          <p:cNvSpPr>
            <a:spLocks noGrp="1"/>
          </p:cNvSpPr>
          <p:nvPr>
            <p:ph type="title"/>
          </p:nvPr>
        </p:nvSpPr>
        <p:spPr/>
        <p:txBody>
          <a:bodyPr/>
          <a:lstStyle/>
          <a:p>
            <a:r>
              <a:rPr lang="en-US" dirty="0"/>
              <a:t>Program Designs and Exemplars</a:t>
            </a:r>
          </a:p>
        </p:txBody>
      </p:sp>
      <p:sp>
        <p:nvSpPr>
          <p:cNvPr id="3" name="Text Placeholder 2">
            <a:extLst>
              <a:ext uri="{FF2B5EF4-FFF2-40B4-BE49-F238E27FC236}">
                <a16:creationId xmlns:a16="http://schemas.microsoft.com/office/drawing/2014/main" id="{F45B0386-5D3C-0C4B-9434-E8283655E2AF}"/>
              </a:ext>
            </a:extLst>
          </p:cNvPr>
          <p:cNvSpPr>
            <a:spLocks noGrp="1"/>
          </p:cNvSpPr>
          <p:nvPr>
            <p:ph type="body" idx="1"/>
          </p:nvPr>
        </p:nvSpPr>
        <p:spPr/>
        <p:txBody>
          <a:bodyPr/>
          <a:lstStyle/>
          <a:p>
            <a:r>
              <a:rPr lang="en-US" sz="3200" b="1" dirty="0">
                <a:latin typeface="Quire Sans" panose="020B0502040400020003" pitchFamily="34" charset="0"/>
                <a:cs typeface="Quire Sans" panose="020B0502040400020003" pitchFamily="34" charset="0"/>
              </a:rPr>
              <a:t>Theory of Change</a:t>
            </a:r>
          </a:p>
          <a:p>
            <a:pPr lvl="1"/>
            <a:r>
              <a:rPr lang="en-US" sz="2800" dirty="0">
                <a:latin typeface="Quire Sans" panose="020B0502040400020003" pitchFamily="34" charset="0"/>
                <a:cs typeface="Quire Sans" panose="020B0502040400020003" pitchFamily="34" charset="0"/>
              </a:rPr>
              <a:t>Establishes the high-level rationale that supports the program and its design</a:t>
            </a:r>
          </a:p>
          <a:p>
            <a:pPr lvl="1"/>
            <a:r>
              <a:rPr lang="en-US" sz="2800" dirty="0">
                <a:latin typeface="Quire Sans" panose="020B0502040400020003" pitchFamily="34" charset="0"/>
                <a:cs typeface="Quire Sans" panose="020B0502040400020003" pitchFamily="34" charset="0"/>
              </a:rPr>
              <a:t>Answers the “Why?”</a:t>
            </a:r>
          </a:p>
          <a:p>
            <a:pPr lvl="1"/>
            <a:r>
              <a:rPr lang="en-US" sz="2800" u="sng" dirty="0">
                <a:latin typeface="Quire Sans" panose="020B0502040400020003" pitchFamily="34" charset="0"/>
                <a:cs typeface="Quire Sans" panose="020B0502040400020003" pitchFamily="34" charset="0"/>
              </a:rPr>
              <a:t>Exemplar</a:t>
            </a:r>
            <a:r>
              <a:rPr lang="en-US" sz="2800" dirty="0">
                <a:latin typeface="Quire Sans" panose="020B0502040400020003" pitchFamily="34" charset="0"/>
                <a:cs typeface="Quire Sans" panose="020B0502040400020003" pitchFamily="34" charset="0"/>
              </a:rPr>
              <a:t>: Center for Theory of Change</a:t>
            </a:r>
          </a:p>
          <a:p>
            <a:pPr marL="533400" lvl="1" indent="0">
              <a:buNone/>
            </a:pPr>
            <a:endParaRPr lang="en-US" dirty="0">
              <a:latin typeface="Quire Sans" panose="020B0502040400020003" pitchFamily="34" charset="0"/>
              <a:cs typeface="Quire Sans" panose="020B0502040400020003" pitchFamily="34" charset="0"/>
            </a:endParaRPr>
          </a:p>
          <a:p>
            <a:r>
              <a:rPr lang="en-US" sz="3200" b="1" dirty="0">
                <a:latin typeface="Quire Sans" panose="020B0502040400020003" pitchFamily="34" charset="0"/>
                <a:cs typeface="Quire Sans" panose="020B0502040400020003" pitchFamily="34" charset="0"/>
              </a:rPr>
              <a:t>Logic Model</a:t>
            </a:r>
          </a:p>
          <a:p>
            <a:pPr lvl="1"/>
            <a:r>
              <a:rPr lang="en-US" sz="2800" dirty="0">
                <a:latin typeface="Quire Sans" panose="020B0502040400020003" pitchFamily="34" charset="0"/>
                <a:cs typeface="Quire Sans" panose="020B0502040400020003" pitchFamily="34" charset="0"/>
              </a:rPr>
              <a:t>Illustrates the theory of change in a high-level graphic form</a:t>
            </a:r>
          </a:p>
          <a:p>
            <a:pPr lvl="1"/>
            <a:r>
              <a:rPr lang="en-US" sz="2800" dirty="0">
                <a:latin typeface="Quire Sans" panose="020B0502040400020003" pitchFamily="34" charset="0"/>
                <a:cs typeface="Quire Sans" panose="020B0502040400020003" pitchFamily="34" charset="0"/>
              </a:rPr>
              <a:t>Answers the “What?”</a:t>
            </a:r>
          </a:p>
          <a:p>
            <a:pPr lvl="1"/>
            <a:r>
              <a:rPr lang="en-US" sz="2800" u="sng" dirty="0">
                <a:latin typeface="Quire Sans" panose="020B0502040400020003" pitchFamily="34" charset="0"/>
                <a:cs typeface="Quire Sans" panose="020B0502040400020003" pitchFamily="34" charset="0"/>
              </a:rPr>
              <a:t>Exemplars</a:t>
            </a:r>
            <a:r>
              <a:rPr lang="en-US" sz="2800" dirty="0">
                <a:latin typeface="Quire Sans" panose="020B0502040400020003" pitchFamily="34" charset="0"/>
                <a:cs typeface="Quire Sans" panose="020B0502040400020003" pitchFamily="34" charset="0"/>
              </a:rPr>
              <a:t>: W.K. Kellogg Foundation, Center for Disease Control</a:t>
            </a:r>
            <a:endParaRPr lang="en-US"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061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0545-C02E-4127-9B82-9CD782E997DF}"/>
              </a:ext>
            </a:extLst>
          </p:cNvPr>
          <p:cNvSpPr>
            <a:spLocks noGrp="1"/>
          </p:cNvSpPr>
          <p:nvPr>
            <p:ph type="title"/>
          </p:nvPr>
        </p:nvSpPr>
        <p:spPr/>
        <p:txBody>
          <a:bodyPr/>
          <a:lstStyle/>
          <a:p>
            <a:r>
              <a:rPr lang="en-US" sz="4000" dirty="0"/>
              <a:t>Study from Large Residential Recovery Ministry</a:t>
            </a:r>
          </a:p>
        </p:txBody>
      </p:sp>
      <p:sp>
        <p:nvSpPr>
          <p:cNvPr id="3" name="Content Placeholder 2">
            <a:extLst>
              <a:ext uri="{FF2B5EF4-FFF2-40B4-BE49-F238E27FC236}">
                <a16:creationId xmlns:a16="http://schemas.microsoft.com/office/drawing/2014/main" id="{D884271C-A51B-48D0-B8DF-915CE48A0330}"/>
              </a:ext>
            </a:extLst>
          </p:cNvPr>
          <p:cNvSpPr>
            <a:spLocks noGrp="1"/>
          </p:cNvSpPr>
          <p:nvPr>
            <p:ph sz="quarter" idx="10"/>
          </p:nvPr>
        </p:nvSpPr>
        <p:spPr/>
        <p:txBody>
          <a:bodyPr/>
          <a:lstStyle/>
          <a:p>
            <a:pPr marL="457200" lvl="1" indent="-457200">
              <a:buFont typeface="Arial" panose="020B0604020202020204" pitchFamily="34" charset="0"/>
              <a:buChar char="•"/>
            </a:pPr>
            <a:r>
              <a:rPr lang="en-US" sz="3200" b="1" dirty="0">
                <a:latin typeface="Quire Sans" panose="020B0502040400020003" pitchFamily="34" charset="0"/>
                <a:cs typeface="Quire Sans" panose="020B0502040400020003" pitchFamily="34" charset="0"/>
              </a:rPr>
              <a:t>Theory of Change</a:t>
            </a:r>
          </a:p>
          <a:p>
            <a:pPr marL="974725" lvl="1" indent="-479425">
              <a:buFont typeface="Arial" panose="020B0604020202020204" pitchFamily="34" charset="0"/>
              <a:buChar char="•"/>
            </a:pPr>
            <a:r>
              <a:rPr lang="en-US" sz="2600" dirty="0">
                <a:latin typeface="Quire Sans" panose="020B0502040400020003" pitchFamily="34" charset="0"/>
                <a:cs typeface="Quire Sans" panose="020B0502040400020003" pitchFamily="34" charset="0"/>
              </a:rPr>
              <a:t>Goal: recovery program graduates will remain sober one year after graduation</a:t>
            </a:r>
          </a:p>
          <a:p>
            <a:pPr marL="974725" lvl="1" indent="-479425">
              <a:buFont typeface="Arial" panose="020B0604020202020204" pitchFamily="34" charset="0"/>
              <a:buChar char="•"/>
            </a:pPr>
            <a:r>
              <a:rPr lang="en-US" sz="2600" dirty="0">
                <a:latin typeface="Quire Sans" panose="020B0502040400020003" pitchFamily="34" charset="0"/>
                <a:cs typeface="Quire Sans" panose="020B0502040400020003" pitchFamily="34" charset="0"/>
              </a:rPr>
              <a:t>Success rate = </a:t>
            </a:r>
            <a:r>
              <a:rPr lang="en-US" sz="2600" b="1" dirty="0">
                <a:latin typeface="Quire Sans" panose="020B0502040400020003" pitchFamily="34" charset="0"/>
                <a:cs typeface="Quire Sans" panose="020B0502040400020003" pitchFamily="34" charset="0"/>
              </a:rPr>
              <a:t>80%</a:t>
            </a:r>
            <a:r>
              <a:rPr lang="en-US" sz="2600" dirty="0">
                <a:latin typeface="Quire Sans" panose="020B0502040400020003" pitchFamily="34" charset="0"/>
                <a:cs typeface="Quire Sans" panose="020B0502040400020003" pitchFamily="34" charset="0"/>
              </a:rPr>
              <a:t> if the following three things are in place:</a:t>
            </a:r>
          </a:p>
          <a:p>
            <a:pPr marL="1671638" lvl="1" indent="-325438">
              <a:buFont typeface="Arial" panose="020B0604020202020204" pitchFamily="34" charset="0"/>
              <a:buChar char="•"/>
            </a:pPr>
            <a:r>
              <a:rPr lang="en-US" sz="2400" dirty="0">
                <a:latin typeface="Quire Sans" panose="020B0502040400020003" pitchFamily="34" charset="0"/>
                <a:cs typeface="Quire Sans" panose="020B0502040400020003" pitchFamily="34" charset="0"/>
              </a:rPr>
              <a:t>Job</a:t>
            </a:r>
            <a:endParaRPr lang="en-US" sz="2000" dirty="0">
              <a:latin typeface="Quire Sans" panose="020B0502040400020003" pitchFamily="34" charset="0"/>
              <a:cs typeface="Quire Sans" panose="020B0502040400020003" pitchFamily="34" charset="0"/>
            </a:endParaRPr>
          </a:p>
          <a:p>
            <a:pPr marL="1671638" lvl="1" indent="-325438">
              <a:buFont typeface="Arial" panose="020B0604020202020204" pitchFamily="34" charset="0"/>
              <a:buChar char="•"/>
            </a:pPr>
            <a:r>
              <a:rPr lang="en-US" sz="2000" dirty="0">
                <a:latin typeface="Quire Sans" panose="020B0502040400020003" pitchFamily="34" charset="0"/>
                <a:cs typeface="Quire Sans" panose="020B0502040400020003" pitchFamily="34" charset="0"/>
              </a:rPr>
              <a:t>Housing</a:t>
            </a:r>
          </a:p>
          <a:p>
            <a:pPr marL="1671638" lvl="1" indent="-325438">
              <a:buFont typeface="Arial" panose="020B0604020202020204" pitchFamily="34" charset="0"/>
              <a:buChar char="•"/>
            </a:pPr>
            <a:r>
              <a:rPr lang="en-US" sz="2000" dirty="0">
                <a:latin typeface="Quire Sans" panose="020B0502040400020003" pitchFamily="34" charset="0"/>
                <a:cs typeface="Quire Sans" panose="020B0502040400020003" pitchFamily="34" charset="0"/>
              </a:rPr>
              <a:t>Supportive church community</a:t>
            </a:r>
          </a:p>
          <a:p>
            <a:pPr marL="974725" lvl="1" indent="-511175">
              <a:buFont typeface="Arial" panose="020B0604020202020204" pitchFamily="34" charset="0"/>
              <a:buChar char="•"/>
            </a:pPr>
            <a:r>
              <a:rPr lang="en-US" sz="2600" dirty="0">
                <a:latin typeface="Quire Sans" panose="020B0502040400020003" pitchFamily="34" charset="0"/>
                <a:cs typeface="Quire Sans" panose="020B0502040400020003" pitchFamily="34" charset="0"/>
              </a:rPr>
              <a:t>Success rate without these supports = </a:t>
            </a:r>
            <a:r>
              <a:rPr lang="en-US" sz="2600" b="1" dirty="0">
                <a:latin typeface="Quire Sans" panose="020B0502040400020003" pitchFamily="34" charset="0"/>
                <a:cs typeface="Quire Sans" panose="020B0502040400020003" pitchFamily="34" charset="0"/>
              </a:rPr>
              <a:t>10%</a:t>
            </a:r>
          </a:p>
          <a:p>
            <a:pPr marL="463550" lvl="1"/>
            <a:endParaRPr lang="en-US" sz="1200" b="1" dirty="0">
              <a:latin typeface="Quire Sans" panose="020B0502040400020003" pitchFamily="34" charset="0"/>
              <a:cs typeface="Quire Sans" panose="020B0502040400020003" pitchFamily="34" charset="0"/>
            </a:endParaRPr>
          </a:p>
          <a:p>
            <a:pPr marL="457200" lvl="1" indent="-457200">
              <a:buFont typeface="Arial" panose="020B0604020202020204" pitchFamily="34" charset="0"/>
              <a:buChar char="•"/>
            </a:pPr>
            <a:r>
              <a:rPr lang="en-US" sz="3200" b="1" dirty="0">
                <a:latin typeface="Quire Sans" panose="020B0502040400020003" pitchFamily="34" charset="0"/>
                <a:cs typeface="Quire Sans" panose="020B0502040400020003" pitchFamily="34" charset="0"/>
              </a:rPr>
              <a:t>Logic Model</a:t>
            </a:r>
          </a:p>
          <a:p>
            <a:pPr marL="928688" lvl="1" indent="-481013">
              <a:buFont typeface="Arial" panose="020B0604020202020204" pitchFamily="34" charset="0"/>
              <a:buChar char="•"/>
            </a:pPr>
            <a:r>
              <a:rPr lang="en-US" sz="2600" dirty="0">
                <a:latin typeface="Quire Sans" panose="020B0502040400020003" pitchFamily="34" charset="0"/>
                <a:cs typeface="Quire Sans" panose="020B0502040400020003" pitchFamily="34" charset="0"/>
              </a:rPr>
              <a:t>Inputs = $150 million program (staff, facilities, etc.)</a:t>
            </a:r>
          </a:p>
          <a:p>
            <a:pPr marL="928688" lvl="1" indent="-481013">
              <a:buFont typeface="Arial" panose="020B0604020202020204" pitchFamily="34" charset="0"/>
              <a:buChar char="•"/>
            </a:pPr>
            <a:r>
              <a:rPr lang="en-US" sz="2600" dirty="0">
                <a:latin typeface="Quire Sans" panose="020B0502040400020003" pitchFamily="34" charset="0"/>
                <a:cs typeface="Quire Sans" panose="020B0502040400020003" pitchFamily="34" charset="0"/>
              </a:rPr>
              <a:t>Outputs: 7,500 participants in 6-month residential work-therapy ministry </a:t>
            </a:r>
          </a:p>
          <a:p>
            <a:pPr marL="928688" lvl="1" indent="-481013">
              <a:buFont typeface="Arial" panose="020B0604020202020204" pitchFamily="34" charset="0"/>
              <a:buChar char="•"/>
            </a:pPr>
            <a:r>
              <a:rPr lang="en-US" sz="2600" dirty="0">
                <a:latin typeface="Quire Sans" panose="020B0502040400020003" pitchFamily="34" charset="0"/>
                <a:cs typeface="Quire Sans" panose="020B0502040400020003" pitchFamily="34" charset="0"/>
              </a:rPr>
              <a:t>Short-Term Outcome: 2,500 graduate the program</a:t>
            </a:r>
          </a:p>
          <a:p>
            <a:pPr marL="928688" lvl="1" indent="-481013">
              <a:buFont typeface="Arial" panose="020B0604020202020204" pitchFamily="34" charset="0"/>
              <a:buChar char="•"/>
            </a:pPr>
            <a:r>
              <a:rPr lang="en-US" sz="2600" dirty="0">
                <a:latin typeface="Quire Sans" panose="020B0502040400020003" pitchFamily="34" charset="0"/>
                <a:cs typeface="Quire Sans" panose="020B0502040400020003" pitchFamily="34" charset="0"/>
              </a:rPr>
              <a:t>Long-Term Outcome: Success = remain sober for 12 months after graduation</a:t>
            </a:r>
          </a:p>
          <a:p>
            <a:pPr marL="457200" lvl="1" indent="-457200">
              <a:buFont typeface="Arial" panose="020B0604020202020204" pitchFamily="34" charset="0"/>
              <a:buChar char="•"/>
            </a:pPr>
            <a:endParaRPr lang="en-US" sz="2400"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387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0"/>
          <p:cNvSpPr txBox="1">
            <a:spLocks noGrp="1"/>
          </p:cNvSpPr>
          <p:nvPr>
            <p:ph type="title"/>
          </p:nvPr>
        </p:nvSpPr>
        <p:spPr>
          <a:xfrm>
            <a:off x="434866" y="100086"/>
            <a:ext cx="11212200" cy="68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a:t>Seminar Goal</a:t>
            </a:r>
            <a:endParaRPr dirty="0"/>
          </a:p>
        </p:txBody>
      </p:sp>
      <p:sp>
        <p:nvSpPr>
          <p:cNvPr id="484" name="Google Shape;484;p80"/>
          <p:cNvSpPr txBox="1">
            <a:spLocks noGrp="1"/>
          </p:cNvSpPr>
          <p:nvPr>
            <p:ph type="body" idx="1"/>
          </p:nvPr>
        </p:nvSpPr>
        <p:spPr>
          <a:xfrm>
            <a:off x="114766" y="2838173"/>
            <a:ext cx="11852400" cy="21232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4400" dirty="0">
                <a:latin typeface="Quire Sans" panose="020B0502040400020003" pitchFamily="34" charset="0"/>
                <a:ea typeface="Arial"/>
                <a:cs typeface="Quire Sans" panose="020B0502040400020003" pitchFamily="34" charset="0"/>
                <a:sym typeface="Arial"/>
              </a:rPr>
              <a:t>Acquire practical tools to help reduce uncertainty and increase confidence in program operation.</a:t>
            </a:r>
            <a:endParaRPr sz="5200" dirty="0">
              <a:latin typeface="Quire Sans" panose="020B0502040400020003" pitchFamily="34" charset="0"/>
              <a:ea typeface="Arial"/>
              <a:cs typeface="Quire Sans" panose="020B0502040400020003" pitchFamily="34" charset="0"/>
              <a:sym typeface="Arial"/>
            </a:endParaRPr>
          </a:p>
        </p:txBody>
      </p:sp>
      <p:sp>
        <p:nvSpPr>
          <p:cNvPr id="2" name="TextBox 1">
            <a:extLst>
              <a:ext uri="{FF2B5EF4-FFF2-40B4-BE49-F238E27FC236}">
                <a16:creationId xmlns:a16="http://schemas.microsoft.com/office/drawing/2014/main" id="{D50789FF-EFD4-D844-A5D9-CEC045A52DCC}"/>
              </a:ext>
            </a:extLst>
          </p:cNvPr>
          <p:cNvSpPr txBox="1"/>
          <p:nvPr/>
        </p:nvSpPr>
        <p:spPr>
          <a:xfrm>
            <a:off x="2770824" y="1424759"/>
            <a:ext cx="6540284" cy="769441"/>
          </a:xfrm>
          <a:prstGeom prst="rect">
            <a:avLst/>
          </a:prstGeom>
          <a:noFill/>
        </p:spPr>
        <p:txBody>
          <a:bodyPr wrap="square" rtlCol="0">
            <a:spAutoFit/>
          </a:bodyPr>
          <a:lstStyle/>
          <a:p>
            <a:pPr algn="ctr"/>
            <a:r>
              <a:rPr lang="en-US" sz="4400" b="1" dirty="0">
                <a:solidFill>
                  <a:srgbClr val="FF0000"/>
                </a:solidFill>
                <a:latin typeface="Quire Sans" panose="020B0502040400020003" pitchFamily="34" charset="0"/>
                <a:cs typeface="Quire Sans" panose="020B0502040400020003" pitchFamily="34" charset="0"/>
              </a:rPr>
              <a:t>Key word: Intentionality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90"/>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Theory of Change</a:t>
            </a:r>
            <a:endParaRPr dirty="0"/>
          </a:p>
        </p:txBody>
      </p:sp>
      <p:pic>
        <p:nvPicPr>
          <p:cNvPr id="549" name="Google Shape;549;p90"/>
          <p:cNvPicPr preferRelativeResize="0"/>
          <p:nvPr/>
        </p:nvPicPr>
        <p:blipFill>
          <a:blip r:embed="rId3">
            <a:alphaModFix/>
          </a:blip>
          <a:stretch>
            <a:fillRect/>
          </a:stretch>
        </p:blipFill>
        <p:spPr>
          <a:xfrm>
            <a:off x="1916025" y="904398"/>
            <a:ext cx="8249882" cy="57724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1"/>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Logic Model</a:t>
            </a:r>
            <a:endParaRPr dirty="0"/>
          </a:p>
        </p:txBody>
      </p:sp>
      <p:pic>
        <p:nvPicPr>
          <p:cNvPr id="556" name="Google Shape;556;p91"/>
          <p:cNvPicPr preferRelativeResize="0"/>
          <p:nvPr/>
        </p:nvPicPr>
        <p:blipFill>
          <a:blip r:embed="rId3">
            <a:alphaModFix/>
          </a:blip>
          <a:stretch>
            <a:fillRect/>
          </a:stretch>
        </p:blipFill>
        <p:spPr>
          <a:xfrm>
            <a:off x="1069650" y="880506"/>
            <a:ext cx="10052690" cy="5772443"/>
          </a:xfrm>
          <a:prstGeom prst="rect">
            <a:avLst/>
          </a:prstGeom>
          <a:noFill/>
          <a:ln>
            <a:noFill/>
          </a:ln>
        </p:spPr>
      </p:pic>
      <p:cxnSp>
        <p:nvCxnSpPr>
          <p:cNvPr id="3" name="Straight Arrow Connector 2">
            <a:extLst>
              <a:ext uri="{FF2B5EF4-FFF2-40B4-BE49-F238E27FC236}">
                <a16:creationId xmlns:a16="http://schemas.microsoft.com/office/drawing/2014/main" id="{4406FD69-AAA3-8F4F-8947-BB0773D5E80F}"/>
              </a:ext>
            </a:extLst>
          </p:cNvPr>
          <p:cNvCxnSpPr/>
          <p:nvPr/>
        </p:nvCxnSpPr>
        <p:spPr>
          <a:xfrm>
            <a:off x="1767016" y="4572000"/>
            <a:ext cx="1371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1645EB5-F615-3F48-A9DC-324625D255F2}"/>
              </a:ext>
            </a:extLst>
          </p:cNvPr>
          <p:cNvCxnSpPr>
            <a:cxnSpLocks/>
          </p:cNvCxnSpPr>
          <p:nvPr/>
        </p:nvCxnSpPr>
        <p:spPr>
          <a:xfrm>
            <a:off x="1767016" y="5453449"/>
            <a:ext cx="269377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DE9CED-7126-0642-8833-0AFB3D9069E6}"/>
              </a:ext>
            </a:extLst>
          </p:cNvPr>
          <p:cNvCxnSpPr>
            <a:cxnSpLocks/>
          </p:cNvCxnSpPr>
          <p:nvPr/>
        </p:nvCxnSpPr>
        <p:spPr>
          <a:xfrm>
            <a:off x="5296930" y="3321909"/>
            <a:ext cx="7990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1A98EA-5928-5441-A7BA-6D755A961513}"/>
              </a:ext>
            </a:extLst>
          </p:cNvPr>
          <p:cNvCxnSpPr>
            <a:cxnSpLocks/>
          </p:cNvCxnSpPr>
          <p:nvPr/>
        </p:nvCxnSpPr>
        <p:spPr>
          <a:xfrm>
            <a:off x="7014518" y="3321909"/>
            <a:ext cx="7990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167299-2B6C-2E4A-81F6-E39D1C08AC6B}"/>
              </a:ext>
            </a:extLst>
          </p:cNvPr>
          <p:cNvCxnSpPr>
            <a:cxnSpLocks/>
          </p:cNvCxnSpPr>
          <p:nvPr/>
        </p:nvCxnSpPr>
        <p:spPr>
          <a:xfrm>
            <a:off x="9205783" y="3321909"/>
            <a:ext cx="7990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A7323A-EA61-5E43-A88C-3C1A6D2DCC79}"/>
              </a:ext>
            </a:extLst>
          </p:cNvPr>
          <p:cNvCxnSpPr>
            <a:cxnSpLocks/>
          </p:cNvCxnSpPr>
          <p:nvPr/>
        </p:nvCxnSpPr>
        <p:spPr>
          <a:xfrm flipH="1" flipV="1">
            <a:off x="7451124" y="1878227"/>
            <a:ext cx="1890585"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1"/>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Logic Model</a:t>
            </a:r>
            <a:endParaRPr dirty="0"/>
          </a:p>
        </p:txBody>
      </p:sp>
      <p:pic>
        <p:nvPicPr>
          <p:cNvPr id="556" name="Google Shape;556;p91"/>
          <p:cNvPicPr preferRelativeResize="0"/>
          <p:nvPr/>
        </p:nvPicPr>
        <p:blipFill>
          <a:blip r:embed="rId3">
            <a:alphaModFix/>
          </a:blip>
          <a:stretch>
            <a:fillRect/>
          </a:stretch>
        </p:blipFill>
        <p:spPr>
          <a:xfrm>
            <a:off x="1069650" y="880506"/>
            <a:ext cx="10052690" cy="5772443"/>
          </a:xfrm>
          <a:prstGeom prst="rect">
            <a:avLst/>
          </a:prstGeom>
          <a:noFill/>
          <a:ln>
            <a:noFill/>
          </a:ln>
        </p:spPr>
      </p:pic>
      <p:cxnSp>
        <p:nvCxnSpPr>
          <p:cNvPr id="3" name="Straight Arrow Connector 2">
            <a:extLst>
              <a:ext uri="{FF2B5EF4-FFF2-40B4-BE49-F238E27FC236}">
                <a16:creationId xmlns:a16="http://schemas.microsoft.com/office/drawing/2014/main" id="{4406FD69-AAA3-8F4F-8947-BB0773D5E80F}"/>
              </a:ext>
            </a:extLst>
          </p:cNvPr>
          <p:cNvCxnSpPr/>
          <p:nvPr/>
        </p:nvCxnSpPr>
        <p:spPr>
          <a:xfrm>
            <a:off x="1767016" y="4572000"/>
            <a:ext cx="1371600" cy="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1645EB5-F615-3F48-A9DC-324625D255F2}"/>
              </a:ext>
            </a:extLst>
          </p:cNvPr>
          <p:cNvCxnSpPr>
            <a:cxnSpLocks/>
          </p:cNvCxnSpPr>
          <p:nvPr/>
        </p:nvCxnSpPr>
        <p:spPr>
          <a:xfrm>
            <a:off x="1767016" y="5453449"/>
            <a:ext cx="2693773" cy="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DE9CED-7126-0642-8833-0AFB3D9069E6}"/>
              </a:ext>
            </a:extLst>
          </p:cNvPr>
          <p:cNvCxnSpPr>
            <a:cxnSpLocks/>
          </p:cNvCxnSpPr>
          <p:nvPr/>
        </p:nvCxnSpPr>
        <p:spPr>
          <a:xfrm>
            <a:off x="5296930" y="3321909"/>
            <a:ext cx="799070" cy="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1A98EA-5928-5441-A7BA-6D755A961513}"/>
              </a:ext>
            </a:extLst>
          </p:cNvPr>
          <p:cNvCxnSpPr>
            <a:cxnSpLocks/>
          </p:cNvCxnSpPr>
          <p:nvPr/>
        </p:nvCxnSpPr>
        <p:spPr>
          <a:xfrm>
            <a:off x="7014518" y="3321909"/>
            <a:ext cx="799070" cy="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167299-2B6C-2E4A-81F6-E39D1C08AC6B}"/>
              </a:ext>
            </a:extLst>
          </p:cNvPr>
          <p:cNvCxnSpPr>
            <a:cxnSpLocks/>
          </p:cNvCxnSpPr>
          <p:nvPr/>
        </p:nvCxnSpPr>
        <p:spPr>
          <a:xfrm>
            <a:off x="9205783" y="3321909"/>
            <a:ext cx="799070" cy="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A7323A-EA61-5E43-A88C-3C1A6D2DCC79}"/>
              </a:ext>
            </a:extLst>
          </p:cNvPr>
          <p:cNvCxnSpPr>
            <a:cxnSpLocks/>
          </p:cNvCxnSpPr>
          <p:nvPr/>
        </p:nvCxnSpPr>
        <p:spPr>
          <a:xfrm flipH="1" flipV="1">
            <a:off x="7451124" y="1878227"/>
            <a:ext cx="1890585" cy="457200"/>
          </a:xfrm>
          <a:prstGeom prst="straightConnector1">
            <a:avLst/>
          </a:prstGeom>
          <a:ln w="38100">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0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2780311" y="2381010"/>
            <a:ext cx="6807033" cy="1233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dirty="0"/>
              <a:t>Monitoring and Evaluation</a:t>
            </a:r>
            <a:endParaRPr dirty="0"/>
          </a:p>
        </p:txBody>
      </p:sp>
    </p:spTree>
    <p:extLst>
      <p:ext uri="{BB962C8B-B14F-4D97-AF65-F5344CB8AC3E}">
        <p14:creationId xmlns:p14="http://schemas.microsoft.com/office/powerpoint/2010/main" val="280631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3"/>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Measure What Matters!</a:t>
            </a:r>
            <a:endParaRPr dirty="0"/>
          </a:p>
        </p:txBody>
      </p:sp>
      <p:sp>
        <p:nvSpPr>
          <p:cNvPr id="569" name="Google Shape;569;p93"/>
          <p:cNvSpPr txBox="1">
            <a:spLocks noGrp="1"/>
          </p:cNvSpPr>
          <p:nvPr>
            <p:ph type="body" idx="1"/>
          </p:nvPr>
        </p:nvSpPr>
        <p:spPr>
          <a:xfrm>
            <a:off x="153988" y="996950"/>
            <a:ext cx="11852400" cy="56895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SzPts val="3000"/>
              <a:buChar char="•"/>
            </a:pPr>
            <a:r>
              <a:rPr lang="en-US" sz="3200" b="1" dirty="0">
                <a:latin typeface="Quire Sans" panose="020B0502040400020003" pitchFamily="34" charset="0"/>
                <a:cs typeface="Quire Sans" panose="020B0502040400020003" pitchFamily="34" charset="0"/>
              </a:rPr>
              <a:t>Outcomes</a:t>
            </a:r>
            <a:endParaRPr lang="en-US" sz="3000" b="1" dirty="0">
              <a:latin typeface="Quire Sans" panose="020B0502040400020003" pitchFamily="34" charset="0"/>
              <a:cs typeface="Quire Sans" panose="020B0502040400020003" pitchFamily="34" charset="0"/>
            </a:endParaRPr>
          </a:p>
          <a:p>
            <a:pPr lvl="1" indent="-419100">
              <a:lnSpc>
                <a:spcPct val="115000"/>
              </a:lnSpc>
              <a:spcBef>
                <a:spcPts val="1000"/>
              </a:spcBef>
              <a:buSzPts val="3000"/>
            </a:pPr>
            <a:r>
              <a:rPr lang="en-US" sz="2800" dirty="0">
                <a:latin typeface="Quire Sans" panose="020B0502040400020003" pitchFamily="34" charset="0"/>
                <a:cs typeface="Quire Sans" panose="020B0502040400020003" pitchFamily="34" charset="0"/>
              </a:rPr>
              <a:t>The hoped-for short-, intermediate-, and long-term changes that occurs as a result of an activity</a:t>
            </a:r>
            <a:endParaRPr sz="2600" dirty="0">
              <a:latin typeface="Quire Sans" panose="020B0502040400020003" pitchFamily="34" charset="0"/>
              <a:cs typeface="Quire Sans" panose="020B0502040400020003" pitchFamily="34" charset="0"/>
            </a:endParaRPr>
          </a:p>
          <a:p>
            <a:pPr marL="457200" lvl="0" indent="-419100" algn="l" rtl="0">
              <a:lnSpc>
                <a:spcPct val="115000"/>
              </a:lnSpc>
              <a:spcBef>
                <a:spcPts val="0"/>
              </a:spcBef>
              <a:spcAft>
                <a:spcPts val="0"/>
              </a:spcAft>
              <a:buSzPts val="3000"/>
              <a:buChar char="•"/>
            </a:pPr>
            <a:r>
              <a:rPr lang="en-US" sz="3200" b="1" dirty="0">
                <a:latin typeface="Quire Sans" panose="020B0502040400020003" pitchFamily="34" charset="0"/>
                <a:cs typeface="Quire Sans" panose="020B0502040400020003" pitchFamily="34" charset="0"/>
              </a:rPr>
              <a:t>Indicators</a:t>
            </a:r>
            <a:endParaRPr lang="en-US" sz="3000" b="1" dirty="0">
              <a:latin typeface="Quire Sans" panose="020B0502040400020003" pitchFamily="34" charset="0"/>
              <a:cs typeface="Quire Sans" panose="020B0502040400020003" pitchFamily="34" charset="0"/>
            </a:endParaRPr>
          </a:p>
          <a:p>
            <a:pPr lvl="1" indent="-419100">
              <a:lnSpc>
                <a:spcPct val="115000"/>
              </a:lnSpc>
              <a:spcBef>
                <a:spcPts val="0"/>
              </a:spcBef>
              <a:buSzPts val="3000"/>
            </a:pPr>
            <a:r>
              <a:rPr lang="en-US" sz="2800" dirty="0">
                <a:latin typeface="Quire Sans" panose="020B0502040400020003" pitchFamily="34" charset="0"/>
                <a:cs typeface="Quire Sans" panose="020B0502040400020003" pitchFamily="34" charset="0"/>
              </a:rPr>
              <a:t>Evidence the outcome has occurred and/or, by how much</a:t>
            </a:r>
            <a:endParaRPr sz="2600" dirty="0">
              <a:latin typeface="Quire Sans" panose="020B0502040400020003" pitchFamily="34" charset="0"/>
              <a:cs typeface="Quire Sans" panose="020B0502040400020003" pitchFamily="34" charset="0"/>
            </a:endParaRPr>
          </a:p>
          <a:p>
            <a:pPr marL="457200" lvl="0" indent="-419100" algn="l" rtl="0">
              <a:lnSpc>
                <a:spcPct val="115000"/>
              </a:lnSpc>
              <a:spcBef>
                <a:spcPts val="0"/>
              </a:spcBef>
              <a:spcAft>
                <a:spcPts val="0"/>
              </a:spcAft>
              <a:buSzPts val="3000"/>
              <a:buChar char="•"/>
            </a:pPr>
            <a:r>
              <a:rPr lang="en-US" sz="3200" b="1" dirty="0">
                <a:latin typeface="Quire Sans" panose="020B0502040400020003" pitchFamily="34" charset="0"/>
                <a:cs typeface="Quire Sans" panose="020B0502040400020003" pitchFamily="34" charset="0"/>
              </a:rPr>
              <a:t>Outputs</a:t>
            </a:r>
            <a:endParaRPr lang="en-US" sz="3000" b="1" dirty="0">
              <a:latin typeface="Quire Sans" panose="020B0502040400020003" pitchFamily="34" charset="0"/>
              <a:cs typeface="Quire Sans" panose="020B0502040400020003" pitchFamily="34" charset="0"/>
            </a:endParaRPr>
          </a:p>
          <a:p>
            <a:pPr lvl="1" indent="-419100">
              <a:lnSpc>
                <a:spcPct val="115000"/>
              </a:lnSpc>
              <a:spcBef>
                <a:spcPts val="0"/>
              </a:spcBef>
              <a:buSzPts val="3000"/>
            </a:pPr>
            <a:r>
              <a:rPr lang="en-US" sz="2800" dirty="0">
                <a:latin typeface="Quire Sans" panose="020B0502040400020003" pitchFamily="34" charset="0"/>
                <a:cs typeface="Quire Sans" panose="020B0502040400020003" pitchFamily="34" charset="0"/>
              </a:rPr>
              <a:t>Evidence your services were delivered</a:t>
            </a:r>
            <a:endParaRPr sz="2800" dirty="0">
              <a:latin typeface="Quire Sans" panose="020B0502040400020003" pitchFamily="34" charset="0"/>
              <a:cs typeface="Quire Sans" panose="020B05020404000200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4"/>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Measurements are Power!</a:t>
            </a:r>
            <a:endParaRPr dirty="0"/>
          </a:p>
        </p:txBody>
      </p:sp>
      <p:sp>
        <p:nvSpPr>
          <p:cNvPr id="576" name="Google Shape;576;p94"/>
          <p:cNvSpPr txBox="1">
            <a:spLocks noGrp="1"/>
          </p:cNvSpPr>
          <p:nvPr>
            <p:ph type="body" idx="1"/>
          </p:nvPr>
        </p:nvSpPr>
        <p:spPr>
          <a:xfrm>
            <a:off x="153988" y="996950"/>
            <a:ext cx="11852400" cy="5689500"/>
          </a:xfrm>
          <a:prstGeom prst="rect">
            <a:avLst/>
          </a:prstGeom>
        </p:spPr>
        <p:txBody>
          <a:bodyPr spcFirstLastPara="1" wrap="square" lIns="91425" tIns="45700" rIns="91425" bIns="45700" anchor="t" anchorCtr="0">
            <a:noAutofit/>
          </a:bodyPr>
          <a:lstStyle/>
          <a:p>
            <a:pPr marL="495300" lvl="0" indent="-457200" algn="l" rtl="0">
              <a:lnSpc>
                <a:spcPct val="115000"/>
              </a:lnSpc>
              <a:spcBef>
                <a:spcPts val="1000"/>
              </a:spcBef>
              <a:spcAft>
                <a:spcPts val="0"/>
              </a:spcAft>
              <a:buSzPts val="3000"/>
              <a:buFont typeface="Arial" panose="020B0604020202020204" pitchFamily="34" charset="0"/>
              <a:buChar char="•"/>
            </a:pPr>
            <a:r>
              <a:rPr lang="en-US" sz="3000" dirty="0">
                <a:latin typeface="Quire Sans" panose="020B0502040400020003" pitchFamily="34" charset="0"/>
                <a:ea typeface="Arial"/>
                <a:cs typeface="Quire Sans" panose="020B0502040400020003" pitchFamily="34" charset="0"/>
                <a:sym typeface="Arial"/>
              </a:rPr>
              <a:t>Participants achieve short-, intermediate-, and long-term outcomes</a:t>
            </a:r>
          </a:p>
          <a:p>
            <a:pPr marL="495300" lvl="0" indent="-457200" algn="l" rtl="0">
              <a:lnSpc>
                <a:spcPct val="115000"/>
              </a:lnSpc>
              <a:spcBef>
                <a:spcPts val="1000"/>
              </a:spcBef>
              <a:spcAft>
                <a:spcPts val="0"/>
              </a:spcAft>
              <a:buSzPts val="3000"/>
              <a:buFont typeface="Arial" panose="020B0604020202020204" pitchFamily="34" charset="0"/>
              <a:buChar char="•"/>
            </a:pPr>
            <a:r>
              <a:rPr lang="en-US" sz="3000" dirty="0">
                <a:latin typeface="Quire Sans" panose="020B0502040400020003" pitchFamily="34" charset="0"/>
                <a:ea typeface="Arial"/>
                <a:cs typeface="Quire Sans" panose="020B0502040400020003" pitchFamily="34" charset="0"/>
                <a:sym typeface="Arial"/>
              </a:rPr>
              <a:t>Participants’ outcomes achievements are evidence of the organization’s commitment to its mission and vision</a:t>
            </a:r>
          </a:p>
          <a:p>
            <a:pPr marL="495300" lvl="0" indent="-457200" algn="l" rtl="0">
              <a:lnSpc>
                <a:spcPct val="115000"/>
              </a:lnSpc>
              <a:spcBef>
                <a:spcPts val="1000"/>
              </a:spcBef>
              <a:spcAft>
                <a:spcPts val="0"/>
              </a:spcAft>
              <a:buSzPts val="3000"/>
              <a:buFont typeface="Arial" panose="020B0604020202020204" pitchFamily="34" charset="0"/>
              <a:buChar char="•"/>
            </a:pPr>
            <a:r>
              <a:rPr lang="en-US" sz="3000" dirty="0">
                <a:latin typeface="Quire Sans" panose="020B0502040400020003" pitchFamily="34" charset="0"/>
                <a:ea typeface="Arial"/>
                <a:cs typeface="Quire Sans" panose="020B0502040400020003" pitchFamily="34" charset="0"/>
                <a:sym typeface="Arial"/>
              </a:rPr>
              <a:t>Stakeholders see connection between participants’ outcome achievement and the organization’s commitment</a:t>
            </a:r>
          </a:p>
          <a:p>
            <a:pPr marL="952500" lvl="1" indent="-457200">
              <a:lnSpc>
                <a:spcPct val="115000"/>
              </a:lnSpc>
              <a:spcBef>
                <a:spcPts val="1000"/>
              </a:spcBef>
              <a:buSzPts val="3000"/>
              <a:buFont typeface="Arial" panose="020B0604020202020204" pitchFamily="34" charset="0"/>
              <a:buChar char="•"/>
            </a:pPr>
            <a:r>
              <a:rPr lang="en-US" sz="2600" dirty="0">
                <a:latin typeface="Quire Sans" panose="020B0502040400020003" pitchFamily="34" charset="0"/>
                <a:ea typeface="Arial"/>
                <a:cs typeface="Quire Sans" panose="020B0502040400020003" pitchFamily="34" charset="0"/>
                <a:sym typeface="Arial"/>
              </a:rPr>
              <a:t>= more participants</a:t>
            </a:r>
          </a:p>
          <a:p>
            <a:pPr marL="952500" lvl="1" indent="-457200">
              <a:lnSpc>
                <a:spcPct val="115000"/>
              </a:lnSpc>
              <a:spcBef>
                <a:spcPts val="1000"/>
              </a:spcBef>
              <a:buSzPts val="3000"/>
              <a:buFont typeface="Arial" panose="020B0604020202020204" pitchFamily="34" charset="0"/>
              <a:buChar char="•"/>
            </a:pPr>
            <a:r>
              <a:rPr lang="en-US" sz="2600" dirty="0">
                <a:latin typeface="Quire Sans" panose="020B0502040400020003" pitchFamily="34" charset="0"/>
                <a:ea typeface="Arial"/>
                <a:cs typeface="Quire Sans" panose="020B0502040400020003" pitchFamily="34" charset="0"/>
                <a:sym typeface="Arial"/>
              </a:rPr>
              <a:t>= more committed and confident staff</a:t>
            </a:r>
            <a:endParaRPr lang="en-US" sz="2800" dirty="0">
              <a:latin typeface="Quire Sans" panose="020B0502040400020003" pitchFamily="34" charset="0"/>
              <a:cs typeface="Quire Sans" panose="020B0502040400020003" pitchFamily="34" charset="0"/>
            </a:endParaRPr>
          </a:p>
          <a:p>
            <a:pPr marL="952500" lvl="1" indent="-457200">
              <a:lnSpc>
                <a:spcPct val="115000"/>
              </a:lnSpc>
              <a:spcBef>
                <a:spcPts val="1000"/>
              </a:spcBef>
              <a:buSzPts val="3000"/>
              <a:buFont typeface="Arial" panose="020B0604020202020204" pitchFamily="34" charset="0"/>
              <a:buChar char="•"/>
            </a:pPr>
            <a:r>
              <a:rPr lang="en-US" sz="2600" dirty="0">
                <a:latin typeface="Quire Sans" panose="020B0502040400020003" pitchFamily="34" charset="0"/>
                <a:ea typeface="Arial"/>
                <a:cs typeface="Quire Sans" panose="020B0502040400020003" pitchFamily="34" charset="0"/>
                <a:sym typeface="Arial"/>
              </a:rPr>
              <a:t>= more volunteers and donors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1"/>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Topics</a:t>
            </a:r>
            <a:endParaRPr dirty="0">
              <a:latin typeface="Arial" panose="020B0604020202020204" pitchFamily="34" charset="0"/>
              <a:cs typeface="Arial" panose="020B0604020202020204" pitchFamily="34" charset="0"/>
            </a:endParaRPr>
          </a:p>
        </p:txBody>
      </p:sp>
      <p:sp>
        <p:nvSpPr>
          <p:cNvPr id="491" name="Google Shape;491;p81"/>
          <p:cNvSpPr txBox="1">
            <a:spLocks noGrp="1"/>
          </p:cNvSpPr>
          <p:nvPr>
            <p:ph type="body" idx="1"/>
          </p:nvPr>
        </p:nvSpPr>
        <p:spPr>
          <a:xfrm>
            <a:off x="153988" y="996950"/>
            <a:ext cx="11852400" cy="56895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SzPts val="3000"/>
              <a:buFont typeface="Arial"/>
              <a:buAutoNum type="arabicPeriod"/>
            </a:pPr>
            <a:r>
              <a:rPr lang="en-US" sz="4000" dirty="0">
                <a:latin typeface="Quire Sans" panose="020B0502040400020003" pitchFamily="34" charset="0"/>
                <a:ea typeface="Arial"/>
                <a:cs typeface="Quire Sans" panose="020B0502040400020003" pitchFamily="34" charset="0"/>
                <a:sym typeface="Arial"/>
              </a:rPr>
              <a:t>Biblical Models of Planning</a:t>
            </a:r>
            <a:endParaRPr sz="4000" dirty="0">
              <a:latin typeface="Quire Sans" panose="020B0502040400020003" pitchFamily="34" charset="0"/>
              <a:ea typeface="Arial"/>
              <a:cs typeface="Quire Sans" panose="020B0502040400020003" pitchFamily="34" charset="0"/>
              <a:sym typeface="Arial"/>
            </a:endParaRPr>
          </a:p>
          <a:p>
            <a:pPr marL="457200" lvl="0" indent="-419100" algn="l" rtl="0">
              <a:lnSpc>
                <a:spcPct val="115000"/>
              </a:lnSpc>
              <a:spcBef>
                <a:spcPts val="0"/>
              </a:spcBef>
              <a:spcAft>
                <a:spcPts val="0"/>
              </a:spcAft>
              <a:buSzPts val="3000"/>
              <a:buFont typeface="Arial"/>
              <a:buAutoNum type="arabicPeriod"/>
            </a:pPr>
            <a:r>
              <a:rPr lang="en-US" sz="4000" dirty="0">
                <a:latin typeface="Quire Sans" panose="020B0502040400020003" pitchFamily="34" charset="0"/>
                <a:ea typeface="Arial"/>
                <a:cs typeface="Quire Sans" panose="020B0502040400020003" pitchFamily="34" charset="0"/>
                <a:sym typeface="Arial"/>
              </a:rPr>
              <a:t>Tools</a:t>
            </a:r>
            <a:endParaRPr sz="4000" dirty="0">
              <a:latin typeface="Quire Sans" panose="020B0502040400020003" pitchFamily="34" charset="0"/>
              <a:ea typeface="Arial"/>
              <a:cs typeface="Quire Sans" panose="020B0502040400020003" pitchFamily="34" charset="0"/>
              <a:sym typeface="Arial"/>
            </a:endParaRPr>
          </a:p>
          <a:p>
            <a:pPr marL="457200" lvl="0" indent="-419100" algn="l" rtl="0">
              <a:lnSpc>
                <a:spcPct val="115000"/>
              </a:lnSpc>
              <a:spcBef>
                <a:spcPts val="0"/>
              </a:spcBef>
              <a:spcAft>
                <a:spcPts val="0"/>
              </a:spcAft>
              <a:buSzPts val="3000"/>
              <a:buFont typeface="Arial"/>
              <a:buAutoNum type="arabicPeriod"/>
            </a:pPr>
            <a:r>
              <a:rPr lang="en-US" sz="4000" dirty="0">
                <a:latin typeface="Quire Sans" panose="020B0502040400020003" pitchFamily="34" charset="0"/>
                <a:ea typeface="Arial"/>
                <a:cs typeface="Quire Sans" panose="020B0502040400020003" pitchFamily="34" charset="0"/>
                <a:sym typeface="Arial"/>
              </a:rPr>
              <a:t>Layers</a:t>
            </a:r>
          </a:p>
          <a:p>
            <a:pPr marL="457200" lvl="0" indent="-419100" algn="l" rtl="0">
              <a:lnSpc>
                <a:spcPct val="115000"/>
              </a:lnSpc>
              <a:spcBef>
                <a:spcPts val="0"/>
              </a:spcBef>
              <a:spcAft>
                <a:spcPts val="0"/>
              </a:spcAft>
              <a:buSzPts val="3000"/>
              <a:buFont typeface="Arial"/>
              <a:buAutoNum type="arabicPeriod"/>
            </a:pPr>
            <a:r>
              <a:rPr lang="en-US" sz="4000" dirty="0">
                <a:latin typeface="Quire Sans" panose="020B0502040400020003" pitchFamily="34" charset="0"/>
                <a:ea typeface="Arial"/>
                <a:cs typeface="Quire Sans" panose="020B0502040400020003" pitchFamily="34" charset="0"/>
                <a:sym typeface="Arial"/>
              </a:rPr>
              <a:t>Measurement</a:t>
            </a:r>
            <a:endParaRPr lang="en-US" sz="3400" dirty="0">
              <a:latin typeface="Quire Sans" panose="020B0502040400020003" pitchFamily="34" charset="0"/>
              <a:cs typeface="Quire Sans" panose="020B05020404000200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2780311" y="2381010"/>
            <a:ext cx="6807033" cy="1233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dirty="0"/>
              <a:t>Biblical Models of Planning</a:t>
            </a:r>
            <a:endParaRPr dirty="0"/>
          </a:p>
        </p:txBody>
      </p:sp>
    </p:spTree>
    <p:extLst>
      <p:ext uri="{BB962C8B-B14F-4D97-AF65-F5344CB8AC3E}">
        <p14:creationId xmlns:p14="http://schemas.microsoft.com/office/powerpoint/2010/main" val="245735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text, outdoor, sign&#10;&#10;Description automatically generated">
            <a:extLst>
              <a:ext uri="{FF2B5EF4-FFF2-40B4-BE49-F238E27FC236}">
                <a16:creationId xmlns:a16="http://schemas.microsoft.com/office/drawing/2014/main" id="{276A3D4F-86F9-0D4A-9F54-7A194A6E1574}"/>
              </a:ext>
            </a:extLst>
          </p:cNvPr>
          <p:cNvPicPr>
            <a:picLocks noChangeAspect="1"/>
          </p:cNvPicPr>
          <p:nvPr/>
        </p:nvPicPr>
        <p:blipFill>
          <a:blip r:embed="rId2"/>
          <a:stretch>
            <a:fillRect/>
          </a:stretch>
        </p:blipFill>
        <p:spPr>
          <a:xfrm>
            <a:off x="259372" y="172234"/>
            <a:ext cx="11805775" cy="6513531"/>
          </a:xfrm>
          <a:prstGeom prst="rect">
            <a:avLst/>
          </a:prstGeom>
        </p:spPr>
      </p:pic>
    </p:spTree>
    <p:extLst>
      <p:ext uri="{BB962C8B-B14F-4D97-AF65-F5344CB8AC3E}">
        <p14:creationId xmlns:p14="http://schemas.microsoft.com/office/powerpoint/2010/main" val="4742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Nehemiah</a:t>
            </a:r>
            <a:endParaRPr dirty="0"/>
          </a:p>
        </p:txBody>
      </p:sp>
      <p:sp>
        <p:nvSpPr>
          <p:cNvPr id="504" name="Google Shape;504;p83"/>
          <p:cNvSpPr txBox="1">
            <a:spLocks noGrp="1"/>
          </p:cNvSpPr>
          <p:nvPr>
            <p:ph type="body" idx="1"/>
          </p:nvPr>
        </p:nvSpPr>
        <p:spPr>
          <a:xfrm>
            <a:off x="153988" y="996950"/>
            <a:ext cx="11852400" cy="5689500"/>
          </a:xfrm>
          <a:prstGeom prst="rect">
            <a:avLst/>
          </a:prstGeom>
        </p:spPr>
        <p:txBody>
          <a:bodyPr spcFirstLastPara="1" wrap="square" lIns="91425" tIns="45700" rIns="91425" bIns="45700" anchor="t" anchorCtr="0">
            <a:noAutofit/>
          </a:bodyPr>
          <a:lstStyle/>
          <a:p>
            <a:pPr marL="342900" lvl="0" indent="-355600" algn="l" rtl="0">
              <a:lnSpc>
                <a:spcPct val="115000"/>
              </a:lnSpc>
              <a:spcBef>
                <a:spcPts val="600"/>
              </a:spcBef>
              <a:spcAft>
                <a:spcPts val="0"/>
              </a:spcAft>
              <a:buClr>
                <a:srgbClr val="202122"/>
              </a:buClr>
              <a:buSzPts val="2000"/>
              <a:buAutoNum type="arabicPeriod"/>
            </a:pPr>
            <a:r>
              <a:rPr lang="en-US" sz="3200" dirty="0">
                <a:solidFill>
                  <a:srgbClr val="202122"/>
                </a:solidFill>
                <a:latin typeface="Quire Sans" panose="020F0502020204030204" pitchFamily="34" charset="0"/>
                <a:ea typeface="Arial"/>
                <a:cs typeface="Arial"/>
                <a:sym typeface="Arial"/>
              </a:rPr>
              <a:t>Nehemiah learns that the wall of Jerusalem is destroyed, prays, asks to return to Jerusalem to rebuild</a:t>
            </a:r>
          </a:p>
          <a:p>
            <a:pPr marL="342900" indent="-355600">
              <a:lnSpc>
                <a:spcPct val="115000"/>
              </a:lnSpc>
              <a:spcBef>
                <a:spcPts val="600"/>
              </a:spcBef>
              <a:buClr>
                <a:srgbClr val="202122"/>
              </a:buClr>
              <a:buSzPts val="2000"/>
              <a:buAutoNum type="arabicPeriod"/>
            </a:pPr>
            <a:r>
              <a:rPr lang="en-US" sz="3200" dirty="0">
                <a:solidFill>
                  <a:srgbClr val="202122"/>
                </a:solidFill>
                <a:latin typeface="Quire Sans" panose="020F0502020204030204" pitchFamily="34" charset="0"/>
                <a:ea typeface="Arial"/>
                <a:cs typeface="Arial"/>
                <a:sym typeface="Arial"/>
              </a:rPr>
              <a:t>Receives aid, returns to Jerusalem, Carries letters of authorization from the king, inspects the walls</a:t>
            </a:r>
          </a:p>
          <a:p>
            <a:pPr marL="342900" lvl="0" indent="-355600" algn="l" rtl="0">
              <a:lnSpc>
                <a:spcPct val="115000"/>
              </a:lnSpc>
              <a:spcBef>
                <a:spcPts val="0"/>
              </a:spcBef>
              <a:spcAft>
                <a:spcPts val="0"/>
              </a:spcAft>
              <a:buClr>
                <a:srgbClr val="202122"/>
              </a:buClr>
              <a:buSzPts val="2000"/>
              <a:buAutoNum type="arabicPeriod"/>
            </a:pPr>
            <a:r>
              <a:rPr lang="en-US" sz="3200" dirty="0">
                <a:solidFill>
                  <a:srgbClr val="202122"/>
                </a:solidFill>
                <a:latin typeface="Quire Sans" panose="020F0502020204030204" pitchFamily="34" charset="0"/>
                <a:ea typeface="Arial"/>
                <a:cs typeface="Arial"/>
                <a:sym typeface="Arial"/>
              </a:rPr>
              <a:t>Begins rebuilding Jerusalem</a:t>
            </a:r>
            <a:endParaRPr lang="en-US" sz="2000" dirty="0">
              <a:solidFill>
                <a:srgbClr val="202122"/>
              </a:solidFill>
              <a:latin typeface="Quire Sans" panose="020F0502020204030204" pitchFamily="34" charset="0"/>
              <a:ea typeface="Arial"/>
              <a:cs typeface="Arial"/>
              <a:sym typeface="Arial"/>
            </a:endParaRPr>
          </a:p>
          <a:p>
            <a:pPr marL="800100" lvl="1" indent="-355600">
              <a:lnSpc>
                <a:spcPct val="115000"/>
              </a:lnSpc>
              <a:spcBef>
                <a:spcPts val="0"/>
              </a:spcBef>
              <a:buClr>
                <a:srgbClr val="202122"/>
              </a:buClr>
              <a:buSzPts val="2000"/>
              <a:buFont typeface="Arial" panose="020B0604020202020204" pitchFamily="34" charset="0"/>
              <a:buChar char="•"/>
            </a:pPr>
            <a:r>
              <a:rPr lang="en-US" dirty="0">
                <a:solidFill>
                  <a:srgbClr val="202122"/>
                </a:solidFill>
                <a:latin typeface="Quire Sans" panose="020F0502020204030204" pitchFamily="34" charset="0"/>
                <a:ea typeface="Arial"/>
                <a:cs typeface="Arial"/>
                <a:sym typeface="Arial"/>
              </a:rPr>
              <a:t>A plot arises, so Jews work with weapons in their hand</a:t>
            </a:r>
          </a:p>
          <a:p>
            <a:pPr marL="800100" lvl="1" indent="-355600">
              <a:lnSpc>
                <a:spcPct val="115000"/>
              </a:lnSpc>
              <a:spcBef>
                <a:spcPts val="0"/>
              </a:spcBef>
              <a:buClr>
                <a:srgbClr val="202122"/>
              </a:buClr>
              <a:buSzPts val="2000"/>
              <a:buFont typeface="Arial" panose="020B0604020202020204" pitchFamily="34" charset="0"/>
              <a:buChar char="•"/>
            </a:pPr>
            <a:r>
              <a:rPr lang="en-US" dirty="0">
                <a:solidFill>
                  <a:srgbClr val="202122"/>
                </a:solidFill>
                <a:latin typeface="Quire Sans" panose="020F0502020204030204" pitchFamily="34" charset="0"/>
                <a:ea typeface="Arial"/>
                <a:cs typeface="Arial"/>
                <a:sym typeface="Arial"/>
              </a:rPr>
              <a:t>Nehemiah sees Jewish nobles oppressing the poor; forces the cancellation of all debt and mortgages</a:t>
            </a:r>
          </a:p>
          <a:p>
            <a:pPr marL="800100" lvl="1" indent="-355600">
              <a:lnSpc>
                <a:spcPct val="115000"/>
              </a:lnSpc>
              <a:spcBef>
                <a:spcPts val="0"/>
              </a:spcBef>
              <a:buClr>
                <a:srgbClr val="202122"/>
              </a:buClr>
              <a:buSzPts val="2000"/>
              <a:buFont typeface="Arial" panose="020B0604020202020204" pitchFamily="34" charset="0"/>
              <a:buChar char="•"/>
            </a:pPr>
            <a:r>
              <a:rPr lang="en-US" dirty="0">
                <a:solidFill>
                  <a:srgbClr val="202122"/>
                </a:solidFill>
                <a:latin typeface="Quire Sans" panose="020F0502020204030204" pitchFamily="34" charset="0"/>
                <a:ea typeface="Arial"/>
                <a:cs typeface="Arial"/>
                <a:sym typeface="Arial"/>
              </a:rPr>
              <a:t>Appoints officials</a:t>
            </a:r>
          </a:p>
          <a:p>
            <a:pPr marL="800100" lvl="1" indent="-355600">
              <a:lnSpc>
                <a:spcPct val="115000"/>
              </a:lnSpc>
              <a:spcBef>
                <a:spcPts val="0"/>
              </a:spcBef>
              <a:buClr>
                <a:srgbClr val="202122"/>
              </a:buClr>
              <a:buSzPts val="2000"/>
              <a:buFont typeface="Arial" panose="020B0604020202020204" pitchFamily="34" charset="0"/>
              <a:buChar char="•"/>
            </a:pPr>
            <a:r>
              <a:rPr lang="en-US" dirty="0">
                <a:solidFill>
                  <a:srgbClr val="202122"/>
                </a:solidFill>
                <a:latin typeface="Quire Sans" panose="020F0502020204030204" pitchFamily="34" charset="0"/>
                <a:ea typeface="Arial"/>
                <a:cs typeface="Arial"/>
                <a:sym typeface="Arial"/>
              </a:rPr>
              <a:t>Sets guards</a:t>
            </a:r>
          </a:p>
          <a:p>
            <a:pPr marL="800100" lvl="1" indent="-355600">
              <a:lnSpc>
                <a:spcPct val="115000"/>
              </a:lnSpc>
              <a:spcBef>
                <a:spcPts val="0"/>
              </a:spcBef>
              <a:buClr>
                <a:srgbClr val="202122"/>
              </a:buClr>
              <a:buSzPts val="2000"/>
              <a:buFont typeface="Arial" panose="020B0604020202020204" pitchFamily="34" charset="0"/>
              <a:buChar char="•"/>
            </a:pPr>
            <a:r>
              <a:rPr lang="en-US" dirty="0">
                <a:solidFill>
                  <a:srgbClr val="202122"/>
                </a:solidFill>
                <a:latin typeface="Quire Sans" panose="020F0502020204030204" pitchFamily="34" charset="0"/>
                <a:ea typeface="Arial"/>
                <a:cs typeface="Arial"/>
                <a:sym typeface="Arial"/>
              </a:rPr>
              <a:t>Establishes Residency</a:t>
            </a:r>
            <a:endParaRPr lang="en-US" dirty="0">
              <a:latin typeface="Quire Sans"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4"/>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Nehemiah</a:t>
            </a:r>
            <a:endParaRPr dirty="0"/>
          </a:p>
        </p:txBody>
      </p:sp>
      <p:sp>
        <p:nvSpPr>
          <p:cNvPr id="511" name="Google Shape;511;p84"/>
          <p:cNvSpPr txBox="1">
            <a:spLocks noGrp="1"/>
          </p:cNvSpPr>
          <p:nvPr>
            <p:ph type="body" idx="1"/>
          </p:nvPr>
        </p:nvSpPr>
        <p:spPr>
          <a:xfrm>
            <a:off x="339600" y="1065160"/>
            <a:ext cx="11852400" cy="5405125"/>
          </a:xfrm>
          <a:prstGeom prst="rect">
            <a:avLst/>
          </a:prstGeom>
        </p:spPr>
        <p:txBody>
          <a:bodyPr spcFirstLastPara="1" wrap="square" lIns="91425" tIns="45700" rIns="91425" bIns="45700" anchor="t" anchorCtr="0">
            <a:noAutofit/>
          </a:bodyPr>
          <a:lstStyle/>
          <a:p>
            <a:pPr marL="342900" lvl="0" indent="-355600" algn="l" rtl="0">
              <a:lnSpc>
                <a:spcPct val="115000"/>
              </a:lnSpc>
              <a:spcBef>
                <a:spcPts val="600"/>
              </a:spcBef>
              <a:spcAft>
                <a:spcPts val="0"/>
              </a:spcAft>
              <a:buClr>
                <a:srgbClr val="202122"/>
              </a:buClr>
              <a:buSzPts val="2000"/>
              <a:buAutoNum type="arabicPeriod" startAt="4"/>
            </a:pPr>
            <a:r>
              <a:rPr lang="en-US" sz="3200" dirty="0">
                <a:solidFill>
                  <a:srgbClr val="202122"/>
                </a:solidFill>
                <a:latin typeface="Quire Sans" panose="020B0502040400020003" pitchFamily="34" charset="0"/>
                <a:ea typeface="Arial"/>
                <a:cs typeface="Quire Sans" panose="020B0502040400020003" pitchFamily="34" charset="0"/>
                <a:sym typeface="Arial"/>
              </a:rPr>
              <a:t>Spiritual Revival</a:t>
            </a:r>
          </a:p>
          <a:p>
            <a:pPr marL="800100" lvl="1" indent="-355600">
              <a:lnSpc>
                <a:spcPct val="115000"/>
              </a:lnSpc>
              <a:spcBef>
                <a:spcPts val="600"/>
              </a:spcBef>
              <a:buClr>
                <a:srgbClr val="202122"/>
              </a:buClr>
              <a:buSzPts val="2000"/>
              <a:buFont typeface="Arial" panose="020B0604020202020204" pitchFamily="34" charset="0"/>
              <a:buChar char="•"/>
            </a:pPr>
            <a:r>
              <a:rPr lang="en-US" sz="2800" dirty="0">
                <a:solidFill>
                  <a:srgbClr val="202122"/>
                </a:solidFill>
                <a:latin typeface="Quire Sans" panose="020B0502040400020003" pitchFamily="34" charset="0"/>
                <a:ea typeface="Arial"/>
                <a:cs typeface="Quire Sans" panose="020B0502040400020003" pitchFamily="34" charset="0"/>
                <a:sym typeface="Arial"/>
              </a:rPr>
              <a:t>Assembles the people, Ezra reads the Law, institute the Feast of Booths, people enter a covenant</a:t>
            </a:r>
            <a:endParaRPr sz="2800" dirty="0">
              <a:solidFill>
                <a:srgbClr val="202122"/>
              </a:solidFill>
              <a:latin typeface="Quire Sans" panose="020B0502040400020003" pitchFamily="34" charset="0"/>
              <a:ea typeface="Arial"/>
              <a:cs typeface="Quire Sans" panose="020B0502040400020003" pitchFamily="34" charset="0"/>
              <a:sym typeface="Arial"/>
            </a:endParaRPr>
          </a:p>
          <a:p>
            <a:pPr marL="342900" lvl="0" indent="-355600" algn="l" rtl="0">
              <a:lnSpc>
                <a:spcPct val="115000"/>
              </a:lnSpc>
              <a:spcBef>
                <a:spcPts val="0"/>
              </a:spcBef>
              <a:spcAft>
                <a:spcPts val="0"/>
              </a:spcAft>
              <a:buClr>
                <a:srgbClr val="202122"/>
              </a:buClr>
              <a:buSzPts val="2000"/>
              <a:buAutoNum type="arabicPeriod" startAt="4"/>
            </a:pPr>
            <a:r>
              <a:rPr lang="en-US" sz="3200" dirty="0">
                <a:solidFill>
                  <a:srgbClr val="202122"/>
                </a:solidFill>
                <a:latin typeface="Quire Sans" panose="020B0502040400020003" pitchFamily="34" charset="0"/>
                <a:ea typeface="Arial"/>
                <a:cs typeface="Quire Sans" panose="020B0502040400020003" pitchFamily="34" charset="0"/>
                <a:sym typeface="Arial"/>
              </a:rPr>
              <a:t>Jerusalem is repopulated</a:t>
            </a:r>
          </a:p>
          <a:p>
            <a:pPr lvl="1" indent="-457200">
              <a:lnSpc>
                <a:spcPct val="115000"/>
              </a:lnSpc>
              <a:spcBef>
                <a:spcPts val="0"/>
              </a:spcBef>
              <a:buClr>
                <a:srgbClr val="202122"/>
              </a:buClr>
              <a:buSzPts val="2000"/>
            </a:pPr>
            <a:r>
              <a:rPr lang="en-US" sz="2800" dirty="0">
                <a:solidFill>
                  <a:srgbClr val="202122"/>
                </a:solidFill>
                <a:latin typeface="Quire Sans" panose="020B0502040400020003" pitchFamily="34" charset="0"/>
                <a:ea typeface="Arial"/>
                <a:cs typeface="Quire Sans" panose="020B0502040400020003" pitchFamily="34" charset="0"/>
                <a:sym typeface="Arial"/>
              </a:rPr>
              <a:t>Conducts Census</a:t>
            </a:r>
          </a:p>
          <a:p>
            <a:pPr marL="0" lvl="0" indent="0" algn="l" rtl="0">
              <a:lnSpc>
                <a:spcPct val="115000"/>
              </a:lnSpc>
              <a:spcBef>
                <a:spcPts val="0"/>
              </a:spcBef>
              <a:spcAft>
                <a:spcPts val="0"/>
              </a:spcAft>
              <a:buClr>
                <a:srgbClr val="202122"/>
              </a:buClr>
              <a:buSzPts val="2000"/>
              <a:buNone/>
            </a:pPr>
            <a:endParaRPr sz="3200" dirty="0">
              <a:solidFill>
                <a:srgbClr val="202122"/>
              </a:solidFill>
              <a:latin typeface="Quire Sans" panose="020B0502040400020003" pitchFamily="34" charset="0"/>
              <a:ea typeface="Arial"/>
              <a:cs typeface="Quire Sans" panose="020B0502040400020003" pitchFamily="34" charset="0"/>
              <a:sym typeface="Arial"/>
            </a:endParaRPr>
          </a:p>
          <a:p>
            <a:pPr marL="501650" lvl="0" indent="-514350" algn="l" rtl="0">
              <a:lnSpc>
                <a:spcPct val="115000"/>
              </a:lnSpc>
              <a:spcBef>
                <a:spcPts val="0"/>
              </a:spcBef>
              <a:spcAft>
                <a:spcPts val="0"/>
              </a:spcAft>
              <a:buClr>
                <a:srgbClr val="202122"/>
              </a:buClr>
              <a:buSzPts val="2000"/>
              <a:buFont typeface="+mj-lt"/>
              <a:buAutoNum type="arabicPeriod" startAt="6"/>
            </a:pPr>
            <a:r>
              <a:rPr lang="en-US" sz="3200" dirty="0">
                <a:solidFill>
                  <a:srgbClr val="202122"/>
                </a:solidFill>
                <a:latin typeface="Quire Sans" panose="020B0502040400020003" pitchFamily="34" charset="0"/>
                <a:ea typeface="Arial"/>
                <a:cs typeface="Quire Sans" panose="020B0502040400020003" pitchFamily="34" charset="0"/>
                <a:sym typeface="Arial"/>
              </a:rPr>
              <a:t>Closing Stages</a:t>
            </a:r>
            <a:endParaRPr sz="3200" dirty="0">
              <a:solidFill>
                <a:srgbClr val="202122"/>
              </a:solidFill>
              <a:latin typeface="Quire Sans" panose="020B0502040400020003" pitchFamily="34" charset="0"/>
              <a:ea typeface="Arial"/>
              <a:cs typeface="Quire Sans" panose="020B0502040400020003" pitchFamily="34" charset="0"/>
              <a:sym typeface="Arial"/>
            </a:endParaRPr>
          </a:p>
          <a:p>
            <a:pPr marL="628650" lvl="0" indent="-355600" algn="l" rtl="0">
              <a:lnSpc>
                <a:spcPct val="115000"/>
              </a:lnSpc>
              <a:spcBef>
                <a:spcPts val="0"/>
              </a:spcBef>
              <a:spcAft>
                <a:spcPts val="0"/>
              </a:spcAft>
              <a:buClr>
                <a:srgbClr val="202122"/>
              </a:buClr>
              <a:buSzPts val="2000"/>
              <a:buChar char="•"/>
            </a:pPr>
            <a:r>
              <a:rPr lang="en-US" dirty="0">
                <a:solidFill>
                  <a:srgbClr val="202122"/>
                </a:solidFill>
                <a:latin typeface="Quire Sans" panose="020B0502040400020003" pitchFamily="34" charset="0"/>
                <a:ea typeface="Arial"/>
                <a:cs typeface="Quire Sans" panose="020B0502040400020003" pitchFamily="34" charset="0"/>
                <a:sym typeface="Arial"/>
              </a:rPr>
              <a:t>After 12 years Nehemiah returns to Susa</a:t>
            </a:r>
            <a:endParaRPr dirty="0">
              <a:solidFill>
                <a:srgbClr val="202122"/>
              </a:solidFill>
              <a:latin typeface="Quire Sans" panose="020B0502040400020003" pitchFamily="34" charset="0"/>
              <a:ea typeface="Arial"/>
              <a:cs typeface="Quire Sans" panose="020B0502040400020003" pitchFamily="34" charset="0"/>
              <a:sym typeface="Arial"/>
            </a:endParaRPr>
          </a:p>
          <a:p>
            <a:pPr marL="628650" lvl="0" indent="-355600" algn="l" rtl="0">
              <a:lnSpc>
                <a:spcPct val="115000"/>
              </a:lnSpc>
              <a:spcBef>
                <a:spcPts val="0"/>
              </a:spcBef>
              <a:spcAft>
                <a:spcPts val="0"/>
              </a:spcAft>
              <a:buClr>
                <a:srgbClr val="202122"/>
              </a:buClr>
              <a:buSzPts val="2000"/>
              <a:buChar char="•"/>
            </a:pPr>
            <a:r>
              <a:rPr lang="en-US" dirty="0">
                <a:solidFill>
                  <a:srgbClr val="202122"/>
                </a:solidFill>
                <a:latin typeface="Quire Sans" panose="020B0502040400020003" pitchFamily="34" charset="0"/>
                <a:ea typeface="Arial"/>
                <a:cs typeface="Quire Sans" panose="020B0502040400020003" pitchFamily="34" charset="0"/>
                <a:sym typeface="Arial"/>
              </a:rPr>
              <a:t>Returns to Jerusalem and finds backsliding, enforces earlier reforms</a:t>
            </a:r>
            <a:endParaRPr dirty="0">
              <a:latin typeface="Quire Sans" panose="020B0502040400020003" pitchFamily="34" charset="0"/>
              <a:cs typeface="Quire Sans" panose="020B0502040400020003" pitchFamily="34" charset="0"/>
            </a:endParaRPr>
          </a:p>
        </p:txBody>
      </p:sp>
      <p:sp>
        <p:nvSpPr>
          <p:cNvPr id="2" name="TextBox 1">
            <a:extLst>
              <a:ext uri="{FF2B5EF4-FFF2-40B4-BE49-F238E27FC236}">
                <a16:creationId xmlns:a16="http://schemas.microsoft.com/office/drawing/2014/main" id="{6A51D141-ECE0-A74B-8E8F-175E4183350E}"/>
              </a:ext>
            </a:extLst>
          </p:cNvPr>
          <p:cNvSpPr txBox="1"/>
          <p:nvPr/>
        </p:nvSpPr>
        <p:spPr>
          <a:xfrm>
            <a:off x="4638261" y="-1577009"/>
            <a:ext cx="184731" cy="307777"/>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5"/>
          <p:cNvSpPr txBox="1">
            <a:spLocks noGrp="1"/>
          </p:cNvSpPr>
          <p:nvPr>
            <p:ph type="title"/>
          </p:nvPr>
        </p:nvSpPr>
        <p:spPr>
          <a:xfrm>
            <a:off x="434866" y="100086"/>
            <a:ext cx="11212200" cy="68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Luke 14: 25-34</a:t>
            </a:r>
            <a:endParaRPr dirty="0"/>
          </a:p>
        </p:txBody>
      </p:sp>
      <p:sp>
        <p:nvSpPr>
          <p:cNvPr id="518" name="Google Shape;518;p85"/>
          <p:cNvSpPr txBox="1">
            <a:spLocks noGrp="1"/>
          </p:cNvSpPr>
          <p:nvPr>
            <p:ph type="body" idx="1"/>
          </p:nvPr>
        </p:nvSpPr>
        <p:spPr>
          <a:xfrm>
            <a:off x="114766" y="1068414"/>
            <a:ext cx="11852400" cy="5689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b="1" dirty="0">
                <a:latin typeface="Quire Sans" panose="020B0502040400020003" pitchFamily="34" charset="0"/>
                <a:ea typeface="Arial"/>
                <a:cs typeface="Quire Sans" panose="020B0502040400020003" pitchFamily="34" charset="0"/>
                <a:sym typeface="Arial"/>
              </a:rPr>
              <a:t>The Tower</a:t>
            </a:r>
            <a:endParaRPr sz="3000" b="1" dirty="0">
              <a:latin typeface="Quire Sans" panose="020B0502040400020003" pitchFamily="34" charset="0"/>
              <a:ea typeface="Arial"/>
              <a:cs typeface="Quire Sans" panose="020B0502040400020003" pitchFamily="34" charset="0"/>
              <a:sym typeface="Arial"/>
            </a:endParaRPr>
          </a:p>
          <a:p>
            <a:pPr marL="0" lvl="0" indent="0" algn="l" rtl="0">
              <a:lnSpc>
                <a:spcPct val="115000"/>
              </a:lnSpc>
              <a:spcBef>
                <a:spcPts val="1000"/>
              </a:spcBef>
              <a:spcAft>
                <a:spcPts val="0"/>
              </a:spcAft>
              <a:buNone/>
            </a:pPr>
            <a:r>
              <a:rPr lang="en-US" sz="2200" b="1" dirty="0">
                <a:latin typeface="Quire Sans" panose="020B0502040400020003" pitchFamily="34" charset="0"/>
                <a:ea typeface="Arial"/>
                <a:cs typeface="Quire Sans" panose="020B0502040400020003" pitchFamily="34" charset="0"/>
                <a:sym typeface="Arial"/>
              </a:rPr>
              <a:t>28 “</a:t>
            </a:r>
            <a:r>
              <a:rPr lang="en-US" sz="2200" b="1" u="sng" dirty="0">
                <a:latin typeface="Quire Sans" panose="020B0502040400020003" pitchFamily="34" charset="0"/>
                <a:ea typeface="Arial"/>
                <a:cs typeface="Quire Sans" panose="020B0502040400020003" pitchFamily="34" charset="0"/>
                <a:sym typeface="Arial"/>
              </a:rPr>
              <a:t>Suppose one of you wants to build a tower. Won’t you first sit down and estimate the cost to see if you have enough money to complete it?</a:t>
            </a:r>
            <a:r>
              <a:rPr lang="en-US" sz="2200" b="1" dirty="0">
                <a:latin typeface="Quire Sans" panose="020B0502040400020003" pitchFamily="34" charset="0"/>
                <a:ea typeface="Arial"/>
                <a:cs typeface="Quire Sans" panose="020B0502040400020003" pitchFamily="34" charset="0"/>
                <a:sym typeface="Arial"/>
              </a:rPr>
              <a:t> 29 </a:t>
            </a:r>
            <a:r>
              <a:rPr lang="en-US" sz="2200" dirty="0">
                <a:latin typeface="Quire Sans" panose="020B0502040400020003" pitchFamily="34" charset="0"/>
                <a:ea typeface="Arial"/>
                <a:cs typeface="Quire Sans" panose="020B0502040400020003" pitchFamily="34" charset="0"/>
                <a:sym typeface="Arial"/>
              </a:rPr>
              <a:t>For if you lay the foundation and are not able to finish it, everyone who sees it will ridicule you, </a:t>
            </a:r>
            <a:r>
              <a:rPr lang="en-US" sz="2200" b="1" dirty="0">
                <a:latin typeface="Quire Sans" panose="020B0502040400020003" pitchFamily="34" charset="0"/>
                <a:ea typeface="Arial"/>
                <a:cs typeface="Quire Sans" panose="020B0502040400020003" pitchFamily="34" charset="0"/>
                <a:sym typeface="Arial"/>
              </a:rPr>
              <a:t>30 </a:t>
            </a:r>
            <a:r>
              <a:rPr lang="en-US" sz="2200" dirty="0">
                <a:latin typeface="Quire Sans" panose="020B0502040400020003" pitchFamily="34" charset="0"/>
                <a:ea typeface="Arial"/>
                <a:cs typeface="Quire Sans" panose="020B0502040400020003" pitchFamily="34" charset="0"/>
                <a:sym typeface="Arial"/>
              </a:rPr>
              <a:t>saying, ‘This person began to build and wasn’t able to finish.’</a:t>
            </a:r>
            <a:endParaRPr sz="2200" dirty="0">
              <a:latin typeface="Quire Sans" panose="020B0502040400020003" pitchFamily="34" charset="0"/>
              <a:ea typeface="Arial"/>
              <a:cs typeface="Quire Sans" panose="020B0502040400020003" pitchFamily="34" charset="0"/>
              <a:sym typeface="Arial"/>
            </a:endParaRPr>
          </a:p>
          <a:p>
            <a:pPr marL="0" lvl="0" indent="0" algn="l" rtl="0">
              <a:lnSpc>
                <a:spcPct val="115000"/>
              </a:lnSpc>
              <a:spcBef>
                <a:spcPts val="1200"/>
              </a:spcBef>
              <a:spcAft>
                <a:spcPts val="0"/>
              </a:spcAft>
              <a:buNone/>
            </a:pPr>
            <a:r>
              <a:rPr lang="en-US" sz="3000" b="1" dirty="0">
                <a:latin typeface="Quire Sans" panose="020B0502040400020003" pitchFamily="34" charset="0"/>
                <a:ea typeface="Arial"/>
                <a:cs typeface="Quire Sans" panose="020B0502040400020003" pitchFamily="34" charset="0"/>
                <a:sym typeface="Arial"/>
              </a:rPr>
              <a:t>The War</a:t>
            </a:r>
            <a:endParaRPr sz="3000" b="1" dirty="0">
              <a:latin typeface="Quire Sans" panose="020B0502040400020003" pitchFamily="34" charset="0"/>
              <a:ea typeface="Arial"/>
              <a:cs typeface="Quire Sans" panose="020B0502040400020003" pitchFamily="34" charset="0"/>
              <a:sym typeface="Arial"/>
            </a:endParaRPr>
          </a:p>
          <a:p>
            <a:pPr marL="0" lvl="0" indent="0" algn="l" rtl="0">
              <a:lnSpc>
                <a:spcPct val="115000"/>
              </a:lnSpc>
              <a:spcBef>
                <a:spcPts val="1200"/>
              </a:spcBef>
              <a:spcAft>
                <a:spcPts val="1200"/>
              </a:spcAft>
              <a:buNone/>
            </a:pPr>
            <a:r>
              <a:rPr lang="en-US" sz="2200" b="1" dirty="0">
                <a:latin typeface="Quire Sans" panose="020B0502040400020003" pitchFamily="34" charset="0"/>
                <a:ea typeface="Arial"/>
                <a:cs typeface="Quire Sans" panose="020B0502040400020003" pitchFamily="34" charset="0"/>
                <a:sym typeface="Arial"/>
              </a:rPr>
              <a:t>31 “Or </a:t>
            </a:r>
            <a:r>
              <a:rPr lang="en-US" sz="2200" b="1" u="sng" dirty="0">
                <a:latin typeface="Quire Sans" panose="020B0502040400020003" pitchFamily="34" charset="0"/>
                <a:ea typeface="Arial"/>
                <a:cs typeface="Quire Sans" panose="020B0502040400020003" pitchFamily="34" charset="0"/>
                <a:sym typeface="Arial"/>
              </a:rPr>
              <a:t>suppose a king is about to go to war against another king. Won’t he first sit down and consider whether he is able with ten thousand men to oppose the one coming against him with twenty thousand?</a:t>
            </a:r>
            <a:r>
              <a:rPr lang="en-US" sz="2200" b="1" dirty="0">
                <a:latin typeface="Quire Sans" panose="020B0502040400020003" pitchFamily="34" charset="0"/>
                <a:ea typeface="Arial"/>
                <a:cs typeface="Quire Sans" panose="020B0502040400020003" pitchFamily="34" charset="0"/>
                <a:sym typeface="Arial"/>
              </a:rPr>
              <a:t> 32 </a:t>
            </a:r>
            <a:r>
              <a:rPr lang="en-US" sz="2200" dirty="0">
                <a:latin typeface="Quire Sans" panose="020B0502040400020003" pitchFamily="34" charset="0"/>
                <a:ea typeface="Arial"/>
                <a:cs typeface="Quire Sans" panose="020B0502040400020003" pitchFamily="34" charset="0"/>
                <a:sym typeface="Arial"/>
              </a:rPr>
              <a:t>If he is not able, he will send a delegation while the other is still a long way off and will ask for terms of peace.</a:t>
            </a:r>
            <a:endParaRPr sz="3800" dirty="0">
              <a:latin typeface="Quire Sans" panose="020B0502040400020003" pitchFamily="34" charset="0"/>
              <a:ea typeface="Arial"/>
              <a:cs typeface="Quire Sans" panose="020B0502040400020003"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2780311" y="2381010"/>
            <a:ext cx="6807033" cy="12335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3600" dirty="0"/>
              <a:t>Tools</a:t>
            </a:r>
            <a:endParaRPr dirty="0"/>
          </a:p>
        </p:txBody>
      </p:sp>
    </p:spTree>
    <p:extLst>
      <p:ext uri="{BB962C8B-B14F-4D97-AF65-F5344CB8AC3E}">
        <p14:creationId xmlns:p14="http://schemas.microsoft.com/office/powerpoint/2010/main" val="4076825968"/>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FF830C"/>
      </a:accent1>
      <a:accent2>
        <a:srgbClr val="FE9B38"/>
      </a:accent2>
      <a:accent3>
        <a:srgbClr val="FFBD5D"/>
      </a:accent3>
      <a:accent4>
        <a:srgbClr val="FEC58C"/>
      </a:accent4>
      <a:accent5>
        <a:srgbClr val="C9A303"/>
      </a:accent5>
      <a:accent6>
        <a:srgbClr val="94780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1237</Words>
  <Application>Microsoft Macintosh PowerPoint</Application>
  <PresentationFormat>Widescreen</PresentationFormat>
  <Paragraphs>152</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Libre Franklin</vt:lpstr>
      <vt:lpstr>Calibri</vt:lpstr>
      <vt:lpstr>Arial</vt:lpstr>
      <vt:lpstr>Quire Sans</vt:lpstr>
      <vt:lpstr>Quattrocento Sans</vt:lpstr>
      <vt:lpstr>Office Theme</vt:lpstr>
      <vt:lpstr>Leading Purposeful Programs</vt:lpstr>
      <vt:lpstr>Seminar Goal</vt:lpstr>
      <vt:lpstr>Topics</vt:lpstr>
      <vt:lpstr>Biblical Models of Planning</vt:lpstr>
      <vt:lpstr>PowerPoint Presentation</vt:lpstr>
      <vt:lpstr>Nehemiah</vt:lpstr>
      <vt:lpstr>Nehemiah</vt:lpstr>
      <vt:lpstr>Luke 14: 25-34</vt:lpstr>
      <vt:lpstr>Tools</vt:lpstr>
      <vt:lpstr>Tools</vt:lpstr>
      <vt:lpstr>PowerPoint Presentation</vt:lpstr>
      <vt:lpstr>Tools</vt:lpstr>
      <vt:lpstr>PowerPoint Presentation</vt:lpstr>
      <vt:lpstr>PowerPoint Presentation</vt:lpstr>
      <vt:lpstr>Tools</vt:lpstr>
      <vt:lpstr>Tools</vt:lpstr>
      <vt:lpstr>Layers</vt:lpstr>
      <vt:lpstr>Program Designs and Exemplars</vt:lpstr>
      <vt:lpstr>Study from Large Residential Recovery Ministry</vt:lpstr>
      <vt:lpstr>Theory of Change</vt:lpstr>
      <vt:lpstr>Logic Model</vt:lpstr>
      <vt:lpstr>Logic Model</vt:lpstr>
      <vt:lpstr>Monitoring and Evaluation</vt:lpstr>
      <vt:lpstr>Measure What Matters!</vt:lpstr>
      <vt:lpstr>Measurements are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Purposeful Programs</dc:title>
  <cp:lastModifiedBy>Charlie McElveen</cp:lastModifiedBy>
  <cp:revision>7</cp:revision>
  <cp:lastPrinted>2021-06-18T14:19:37Z</cp:lastPrinted>
  <dcterms:modified xsi:type="dcterms:W3CDTF">2021-09-20T16:57:52Z</dcterms:modified>
</cp:coreProperties>
</file>